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>
      <p:cViewPr>
        <p:scale>
          <a:sx n="110" d="100"/>
          <a:sy n="110" d="100"/>
        </p:scale>
        <p:origin x="47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B18FC-9F4F-6963-7B5A-4ED3B087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AA8963-1C88-020D-25E7-BB6FC1B8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AF659-489B-7DBE-BE41-74483372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50DD2-F549-FBA7-64F7-D5E9F61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B381D-AD0F-86F4-77E5-E75C15A5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8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A3008-41A4-E133-EB75-0C4B5B7E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91C0B7-C55E-2D1B-5CAA-8BCF40ACE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CDE42-43AC-3B4D-339C-101F15D7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7920C-765E-5170-D6AA-4AD8B269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C4BF5-C7EE-B852-1109-9A33B694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32ABE-47D3-1844-B1C5-45A03D683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19EDE-81FB-00CD-93F5-F76EC8835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8EFAF-692A-1833-94F6-BCF5F3C4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4BF8B-918D-AEC6-19CC-6AEF0EE1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19559-F209-1A88-9340-2F94BEB9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11AAF-54F5-20B2-E261-750F9CBA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258014-99CF-55A8-DE2B-26BCD3D7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8FCE1-7F62-DBD2-8963-44D746BB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33754-59EC-DAEA-A01B-79DB63B2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E9077-A929-7F1E-65A4-654ADD7A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859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D8D24-C421-8823-D8CA-4E30C531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A6AD34-CD1F-CDA9-F2CC-93247830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02278-18A5-7516-79D9-BDEF030F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8F6DC-C9E6-5CA0-FC30-736F9F75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F1765-EF17-0806-DC7C-91F7DB5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62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120A8-52C9-E981-B3CF-39F7B9A2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B56FE-4BCB-5D97-57FD-C9BDDBCB9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C5CC8-97D8-B42A-7F82-C9FCEA263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79F1A-C051-7298-2064-EFE4ACEF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D1B96-C2A4-C413-5FD3-EB881B0F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4FCA6E-C038-3886-87D2-1C7B1663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6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73C48-B6D4-6C14-3828-5C826816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7DAA6-12FA-5269-90CD-27394B2C5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5C47E-6BAF-03FD-DC45-ADCFFEF51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67DB2E-5ACE-3D9F-499C-1376F27C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9C5387-5819-3957-B546-5CAB4C6EE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E4192B-0672-7D95-DFD2-ADA4D19C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B6DE11-7B65-695A-CD20-B57EE056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5E140-6584-1A4A-03A3-FA2EFD82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76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FA58C-0481-D0BB-4231-A09E6F7A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23B9B9-F121-7230-1A8A-FFF016F3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37470-025D-A2B6-70BF-361F30E4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BA6ED7-8583-2103-32ED-5B4FADA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27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F6EF5-D613-FAAB-0229-FA002E4F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EFDEDC-2A42-2E7A-894E-60FAA132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07E6A6-89E1-C8C8-F293-CF2237E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69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27B6C-088E-5907-4AE0-A8E67058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637AD-19E1-6D25-90C9-5EF017BE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3E035-1EC2-F89E-2BBA-C9563A107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4E40B-D5A5-59E5-154F-F998C264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910BA-EC14-FBD7-6A9B-3268EF98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8B33DC-C261-43AB-B60F-BCD0BE5F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14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1EA7D-AC2F-7012-41F2-7517A9C6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27743-AD12-B98B-33EB-DDBAC0617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65B8A-AA42-FBBF-B081-BE8418FBB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D83ED-B268-9757-B6F6-A14C15CC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A6AB7-2E21-71D6-D6E9-F52BB332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DD1EF-3B20-5215-D5BD-C62EB405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99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652F21-9892-C10B-EB52-76E42C78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ADEEC-4858-2192-1090-69D6923D9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8E12-091F-224F-DC17-77ADF5964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6F0E8-83D2-7144-8D55-A6A54F5C2D08}" type="datetimeFigureOut">
              <a:rPr kumimoji="1" lang="zh-CN" altLang="en-US" smtClean="0"/>
              <a:t>2024/12/19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CD387-3BC8-0A39-EFE4-5E17BEB86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36627-F05A-AEF6-13BA-02B678D06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4975F-AEF1-214A-8573-D881628788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5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124">
            <a:extLst>
              <a:ext uri="{FF2B5EF4-FFF2-40B4-BE49-F238E27FC236}">
                <a16:creationId xmlns:a16="http://schemas.microsoft.com/office/drawing/2014/main" id="{91CABFB8-0BC8-F8E4-96F8-0B5B6C458D41}"/>
              </a:ext>
            </a:extLst>
          </p:cNvPr>
          <p:cNvSpPr/>
          <p:nvPr/>
        </p:nvSpPr>
        <p:spPr>
          <a:xfrm>
            <a:off x="8470543" y="506060"/>
            <a:ext cx="2276046" cy="1243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D9235-19B7-290F-490B-9CA61311ACBB}"/>
              </a:ext>
            </a:extLst>
          </p:cNvPr>
          <p:cNvSpPr/>
          <p:nvPr/>
        </p:nvSpPr>
        <p:spPr>
          <a:xfrm flipV="1">
            <a:off x="8457843" y="506058"/>
            <a:ext cx="2276046" cy="248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54C38C4-4A44-B4B2-7FF6-D2A73026D30A}"/>
              </a:ext>
            </a:extLst>
          </p:cNvPr>
          <p:cNvSpPr/>
          <p:nvPr/>
        </p:nvSpPr>
        <p:spPr>
          <a:xfrm flipV="1">
            <a:off x="8457843" y="754737"/>
            <a:ext cx="2276046" cy="248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726179FA-188D-3F97-A27A-FBF215F2CDED}"/>
              </a:ext>
            </a:extLst>
          </p:cNvPr>
          <p:cNvSpPr/>
          <p:nvPr/>
        </p:nvSpPr>
        <p:spPr>
          <a:xfrm flipV="1">
            <a:off x="8457843" y="1003416"/>
            <a:ext cx="2276046" cy="248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E6A71A7-F98C-9645-6A41-892F317D0F06}"/>
              </a:ext>
            </a:extLst>
          </p:cNvPr>
          <p:cNvSpPr/>
          <p:nvPr/>
        </p:nvSpPr>
        <p:spPr>
          <a:xfrm flipV="1">
            <a:off x="8457843" y="1252095"/>
            <a:ext cx="2276046" cy="248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E3EF258-6551-3C04-3A87-FBB45AEC3771}"/>
              </a:ext>
            </a:extLst>
          </p:cNvPr>
          <p:cNvSpPr/>
          <p:nvPr/>
        </p:nvSpPr>
        <p:spPr>
          <a:xfrm flipV="1">
            <a:off x="8457843" y="1500774"/>
            <a:ext cx="2276046" cy="248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0B4EE09-AE7E-90D7-4574-E4F644790671}"/>
              </a:ext>
            </a:extLst>
          </p:cNvPr>
          <p:cNvSpPr/>
          <p:nvPr/>
        </p:nvSpPr>
        <p:spPr>
          <a:xfrm>
            <a:off x="8470543" y="1748250"/>
            <a:ext cx="2276046" cy="12433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E866DD6-2C4B-52F4-7847-E175E605BE77}"/>
              </a:ext>
            </a:extLst>
          </p:cNvPr>
          <p:cNvSpPr/>
          <p:nvPr/>
        </p:nvSpPr>
        <p:spPr>
          <a:xfrm flipV="1">
            <a:off x="8457843" y="1748248"/>
            <a:ext cx="2276046" cy="248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23F6CE0-7447-12E7-80EE-8707C62E73D0}"/>
              </a:ext>
            </a:extLst>
          </p:cNvPr>
          <p:cNvSpPr/>
          <p:nvPr/>
        </p:nvSpPr>
        <p:spPr>
          <a:xfrm flipV="1">
            <a:off x="8457843" y="1996927"/>
            <a:ext cx="2276046" cy="248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CB29B4C-1CD9-8E05-7151-9103C393D7FC}"/>
              </a:ext>
            </a:extLst>
          </p:cNvPr>
          <p:cNvSpPr/>
          <p:nvPr/>
        </p:nvSpPr>
        <p:spPr>
          <a:xfrm flipV="1">
            <a:off x="8457843" y="2245606"/>
            <a:ext cx="2276046" cy="248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CA939CD-FBB3-4B8B-17F4-49EF76507134}"/>
              </a:ext>
            </a:extLst>
          </p:cNvPr>
          <p:cNvSpPr/>
          <p:nvPr/>
        </p:nvSpPr>
        <p:spPr>
          <a:xfrm flipV="1">
            <a:off x="8457843" y="2494285"/>
            <a:ext cx="2276046" cy="248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4A2F3EA-9961-7069-75BB-A82400FD5210}"/>
              </a:ext>
            </a:extLst>
          </p:cNvPr>
          <p:cNvSpPr/>
          <p:nvPr/>
        </p:nvSpPr>
        <p:spPr>
          <a:xfrm flipV="1">
            <a:off x="8457843" y="2742964"/>
            <a:ext cx="2276046" cy="248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0304E3C-8350-6A5A-67F8-A6241EE57D0E}"/>
              </a:ext>
            </a:extLst>
          </p:cNvPr>
          <p:cNvSpPr/>
          <p:nvPr/>
        </p:nvSpPr>
        <p:spPr>
          <a:xfrm>
            <a:off x="8470543" y="2990440"/>
            <a:ext cx="2276046" cy="12433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2CC6C2D-6625-B5E9-76C5-41EBBD9FF887}"/>
              </a:ext>
            </a:extLst>
          </p:cNvPr>
          <p:cNvSpPr/>
          <p:nvPr/>
        </p:nvSpPr>
        <p:spPr>
          <a:xfrm flipV="1">
            <a:off x="8457843" y="2990438"/>
            <a:ext cx="2276046" cy="248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03D7050-810D-EFEE-3D5F-EEFFBB72FE0C}"/>
              </a:ext>
            </a:extLst>
          </p:cNvPr>
          <p:cNvSpPr/>
          <p:nvPr/>
        </p:nvSpPr>
        <p:spPr>
          <a:xfrm flipV="1">
            <a:off x="8457843" y="3239117"/>
            <a:ext cx="2276046" cy="248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1D622A37-8FC1-E151-467F-C19EC042C9F7}"/>
              </a:ext>
            </a:extLst>
          </p:cNvPr>
          <p:cNvSpPr/>
          <p:nvPr/>
        </p:nvSpPr>
        <p:spPr>
          <a:xfrm flipV="1">
            <a:off x="8457843" y="3487796"/>
            <a:ext cx="2276046" cy="248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871BFB0-65FE-3677-6146-8CCBC0BBD43D}"/>
              </a:ext>
            </a:extLst>
          </p:cNvPr>
          <p:cNvSpPr/>
          <p:nvPr/>
        </p:nvSpPr>
        <p:spPr>
          <a:xfrm flipV="1">
            <a:off x="8457843" y="3736475"/>
            <a:ext cx="2276046" cy="248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DC6E974-6955-23B4-DF9A-AFC384A4C3D0}"/>
              </a:ext>
            </a:extLst>
          </p:cNvPr>
          <p:cNvSpPr/>
          <p:nvPr/>
        </p:nvSpPr>
        <p:spPr>
          <a:xfrm flipV="1">
            <a:off x="8457843" y="3985154"/>
            <a:ext cx="2276046" cy="248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9AA45E4B-DE38-122E-BEC9-494305E3F6FD}"/>
              </a:ext>
            </a:extLst>
          </p:cNvPr>
          <p:cNvSpPr/>
          <p:nvPr/>
        </p:nvSpPr>
        <p:spPr>
          <a:xfrm>
            <a:off x="8470543" y="4232630"/>
            <a:ext cx="2276046" cy="1243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3B6D19C4-1C85-823D-1F40-E920893B7F51}"/>
              </a:ext>
            </a:extLst>
          </p:cNvPr>
          <p:cNvSpPr/>
          <p:nvPr/>
        </p:nvSpPr>
        <p:spPr>
          <a:xfrm flipV="1">
            <a:off x="8457843" y="4232628"/>
            <a:ext cx="2276046" cy="248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36FC1E2-6E1D-5D47-4AAE-84C1529D5580}"/>
              </a:ext>
            </a:extLst>
          </p:cNvPr>
          <p:cNvSpPr/>
          <p:nvPr/>
        </p:nvSpPr>
        <p:spPr>
          <a:xfrm flipV="1">
            <a:off x="8457843" y="4481307"/>
            <a:ext cx="2276046" cy="248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9768DCE-06D5-5F7D-E2AA-FE5D1368F141}"/>
              </a:ext>
            </a:extLst>
          </p:cNvPr>
          <p:cNvSpPr/>
          <p:nvPr/>
        </p:nvSpPr>
        <p:spPr>
          <a:xfrm flipV="1">
            <a:off x="8457843" y="4729986"/>
            <a:ext cx="2276046" cy="248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046E638-78B6-06AC-62B6-C9EDFFA27A67}"/>
              </a:ext>
            </a:extLst>
          </p:cNvPr>
          <p:cNvSpPr/>
          <p:nvPr/>
        </p:nvSpPr>
        <p:spPr>
          <a:xfrm flipV="1">
            <a:off x="8457843" y="4978665"/>
            <a:ext cx="2276046" cy="248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CAA63B6-3E0F-1788-90A7-4680C07CD68A}"/>
              </a:ext>
            </a:extLst>
          </p:cNvPr>
          <p:cNvSpPr/>
          <p:nvPr/>
        </p:nvSpPr>
        <p:spPr>
          <a:xfrm flipV="1">
            <a:off x="8457843" y="5227344"/>
            <a:ext cx="2276046" cy="2486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D22D724-B888-1950-5BA5-8805F8A6822D}"/>
              </a:ext>
            </a:extLst>
          </p:cNvPr>
          <p:cNvSpPr txBox="1"/>
          <p:nvPr/>
        </p:nvSpPr>
        <p:spPr>
          <a:xfrm>
            <a:off x="10759289" y="995923"/>
            <a:ext cx="62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P0</a:t>
            </a:r>
            <a:endParaRPr kumimoji="1" lang="zh-CN" altLang="en-US" sz="24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1E1ECDE-C558-80BE-CC54-7901D7C2D68C}"/>
              </a:ext>
            </a:extLst>
          </p:cNvPr>
          <p:cNvSpPr txBox="1"/>
          <p:nvPr/>
        </p:nvSpPr>
        <p:spPr>
          <a:xfrm>
            <a:off x="10759289" y="4533543"/>
            <a:ext cx="62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P3</a:t>
            </a:r>
            <a:endParaRPr kumimoji="1" lang="zh-CN" altLang="en-US" sz="2400" b="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652221D-FA94-2AB2-ED3C-53D45B46C7A4}"/>
              </a:ext>
            </a:extLst>
          </p:cNvPr>
          <p:cNvSpPr txBox="1"/>
          <p:nvPr/>
        </p:nvSpPr>
        <p:spPr>
          <a:xfrm>
            <a:off x="10759289" y="3353049"/>
            <a:ext cx="62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2CEF1EB-BF0B-2D6D-C00A-1040A53C4131}"/>
              </a:ext>
            </a:extLst>
          </p:cNvPr>
          <p:cNvSpPr txBox="1"/>
          <p:nvPr/>
        </p:nvSpPr>
        <p:spPr>
          <a:xfrm>
            <a:off x="10759289" y="2146552"/>
            <a:ext cx="62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10F31CB-6592-937D-BAAF-67962A3C11D3}"/>
              </a:ext>
            </a:extLst>
          </p:cNvPr>
          <p:cNvSpPr/>
          <p:nvPr/>
        </p:nvSpPr>
        <p:spPr>
          <a:xfrm>
            <a:off x="8457842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3D40BDC-2DF4-AE24-C04C-E865BE88A0EE}"/>
              </a:ext>
            </a:extLst>
          </p:cNvPr>
          <p:cNvSpPr/>
          <p:nvPr/>
        </p:nvSpPr>
        <p:spPr>
          <a:xfrm>
            <a:off x="8686442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8F321ED-E6B3-24B7-4E02-1D045CD8873D}"/>
              </a:ext>
            </a:extLst>
          </p:cNvPr>
          <p:cNvSpPr/>
          <p:nvPr/>
        </p:nvSpPr>
        <p:spPr>
          <a:xfrm>
            <a:off x="8914326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973BCAF-438F-F6DD-32D0-A5C3BE5BCCDF}"/>
              </a:ext>
            </a:extLst>
          </p:cNvPr>
          <p:cNvSpPr/>
          <p:nvPr/>
        </p:nvSpPr>
        <p:spPr>
          <a:xfrm>
            <a:off x="9142926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EAB0ECB-553F-BE19-D00D-24025C2687D0}"/>
              </a:ext>
            </a:extLst>
          </p:cNvPr>
          <p:cNvSpPr/>
          <p:nvPr/>
        </p:nvSpPr>
        <p:spPr>
          <a:xfrm>
            <a:off x="9374392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5B128B4-2C93-58A7-0FA6-00461C7857B0}"/>
              </a:ext>
            </a:extLst>
          </p:cNvPr>
          <p:cNvSpPr/>
          <p:nvPr/>
        </p:nvSpPr>
        <p:spPr>
          <a:xfrm>
            <a:off x="9602992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7E9494B-55B5-EDEE-2751-1594968C8C5A}"/>
              </a:ext>
            </a:extLst>
          </p:cNvPr>
          <p:cNvSpPr/>
          <p:nvPr/>
        </p:nvSpPr>
        <p:spPr>
          <a:xfrm>
            <a:off x="9830876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667151D-5004-AA37-40D8-1161374CC539}"/>
              </a:ext>
            </a:extLst>
          </p:cNvPr>
          <p:cNvSpPr/>
          <p:nvPr/>
        </p:nvSpPr>
        <p:spPr>
          <a:xfrm>
            <a:off x="10059476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9CB2267-E272-D989-270D-5DB0F9C9EA79}"/>
              </a:ext>
            </a:extLst>
          </p:cNvPr>
          <p:cNvSpPr/>
          <p:nvPr/>
        </p:nvSpPr>
        <p:spPr>
          <a:xfrm>
            <a:off x="10287360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821699F-908E-EEF9-5D5D-A19B0304B305}"/>
              </a:ext>
            </a:extLst>
          </p:cNvPr>
          <p:cNvSpPr/>
          <p:nvPr/>
        </p:nvSpPr>
        <p:spPr>
          <a:xfrm>
            <a:off x="10515960" y="506060"/>
            <a:ext cx="228600" cy="4969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FC9EDA6-8069-4E9B-E77E-8AB1D4EA2CBB}"/>
              </a:ext>
            </a:extLst>
          </p:cNvPr>
          <p:cNvSpPr txBox="1"/>
          <p:nvPr/>
        </p:nvSpPr>
        <p:spPr>
          <a:xfrm>
            <a:off x="7481018" y="2849913"/>
            <a:ext cx="9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高度</a:t>
            </a:r>
            <a:r>
              <a:rPr kumimoji="1" lang="en-US" altLang="zh-CN" b="1" dirty="0"/>
              <a:t>20</a:t>
            </a:r>
            <a:endParaRPr kumimoji="1" lang="zh-CN" altLang="en-US" b="1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0D2DEAF-BC4D-4AB2-5583-07470A947731}"/>
              </a:ext>
            </a:extLst>
          </p:cNvPr>
          <p:cNvSpPr txBox="1"/>
          <p:nvPr/>
        </p:nvSpPr>
        <p:spPr>
          <a:xfrm>
            <a:off x="9109662" y="5518959"/>
            <a:ext cx="9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宽度</a:t>
            </a:r>
            <a:r>
              <a:rPr kumimoji="1" lang="en-US" altLang="zh-CN" b="1" dirty="0"/>
              <a:t>10</a:t>
            </a:r>
            <a:endParaRPr kumimoji="1" lang="zh-CN" altLang="en-US" b="1" dirty="0"/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B9FFC9FC-0749-00AF-3F3F-DFF2C2BB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6" y="679450"/>
            <a:ext cx="39624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猫&#10;&#10;描述已自动生成">
            <a:extLst>
              <a:ext uri="{FF2B5EF4-FFF2-40B4-BE49-F238E27FC236}">
                <a16:creationId xmlns:a16="http://schemas.microsoft.com/office/drawing/2014/main" id="{8D7E50F1-A865-BD5C-83BB-518F5212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73" y="331572"/>
            <a:ext cx="1672281" cy="1672281"/>
          </a:xfrm>
          <a:prstGeom prst="rect">
            <a:avLst/>
          </a:prstGeom>
        </p:spPr>
      </p:pic>
      <p:pic>
        <p:nvPicPr>
          <p:cNvPr id="5" name="图片 4" descr="猫的照片&#10;&#10;描述已自动生成">
            <a:extLst>
              <a:ext uri="{FF2B5EF4-FFF2-40B4-BE49-F238E27FC236}">
                <a16:creationId xmlns:a16="http://schemas.microsoft.com/office/drawing/2014/main" id="{BFD67F27-B1F5-6485-3225-8EEB67FE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17" y="331572"/>
            <a:ext cx="1672281" cy="1672281"/>
          </a:xfrm>
          <a:prstGeom prst="rect">
            <a:avLst/>
          </a:prstGeom>
        </p:spPr>
      </p:pic>
      <p:pic>
        <p:nvPicPr>
          <p:cNvPr id="7" name="图片 6" descr="小狗站在草地上&#10;&#10;描述已自动生成">
            <a:extLst>
              <a:ext uri="{FF2B5EF4-FFF2-40B4-BE49-F238E27FC236}">
                <a16:creationId xmlns:a16="http://schemas.microsoft.com/office/drawing/2014/main" id="{8BF4514C-D212-966E-9E78-2318DBC09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989" y="2314518"/>
            <a:ext cx="1889465" cy="1417099"/>
          </a:xfrm>
          <a:prstGeom prst="rect">
            <a:avLst/>
          </a:prstGeom>
        </p:spPr>
      </p:pic>
      <p:pic>
        <p:nvPicPr>
          <p:cNvPr id="9" name="图片 8" descr="小狗站在草地上&#10;&#10;描述已自动生成">
            <a:extLst>
              <a:ext uri="{FF2B5EF4-FFF2-40B4-BE49-F238E27FC236}">
                <a16:creationId xmlns:a16="http://schemas.microsoft.com/office/drawing/2014/main" id="{4C1623A6-0E0F-F693-364C-65CAF6475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817" y="2314517"/>
            <a:ext cx="1889465" cy="1417100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A4CE9B7-6EA0-1701-39C5-4AA10E027D9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448454" y="1167713"/>
            <a:ext cx="11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E77E7D3-42D1-971C-6C8C-D13722EDD657}"/>
              </a:ext>
            </a:extLst>
          </p:cNvPr>
          <p:cNvSpPr txBox="1"/>
          <p:nvPr/>
        </p:nvSpPr>
        <p:spPr>
          <a:xfrm>
            <a:off x="3323269" y="875324"/>
            <a:ext cx="1380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/>
              <a:t>高斯卷积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DE79E98-FC8C-4C4C-7164-2ADE508C9E0D}"/>
              </a:ext>
            </a:extLst>
          </p:cNvPr>
          <p:cNvCxnSpPr/>
          <p:nvPr/>
        </p:nvCxnSpPr>
        <p:spPr>
          <a:xfrm>
            <a:off x="3448454" y="3136614"/>
            <a:ext cx="11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7B07886-8CF2-02EA-D39E-9A31E38EFFF7}"/>
              </a:ext>
            </a:extLst>
          </p:cNvPr>
          <p:cNvSpPr txBox="1"/>
          <p:nvPr/>
        </p:nvSpPr>
        <p:spPr>
          <a:xfrm>
            <a:off x="3323269" y="2844225"/>
            <a:ext cx="1380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/>
              <a:t>高斯卷积</a:t>
            </a:r>
          </a:p>
        </p:txBody>
      </p:sp>
    </p:spTree>
    <p:extLst>
      <p:ext uri="{BB962C8B-B14F-4D97-AF65-F5344CB8AC3E}">
        <p14:creationId xmlns:p14="http://schemas.microsoft.com/office/powerpoint/2010/main" val="33206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12</Words>
  <Application>Microsoft Macintosh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a89450</dc:creator>
  <cp:lastModifiedBy>a89450</cp:lastModifiedBy>
  <cp:revision>3</cp:revision>
  <dcterms:created xsi:type="dcterms:W3CDTF">2024-12-19T11:06:27Z</dcterms:created>
  <dcterms:modified xsi:type="dcterms:W3CDTF">2024-12-20T10:12:42Z</dcterms:modified>
</cp:coreProperties>
</file>