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359" r:id="rId4"/>
    <p:sldId id="360" r:id="rId5"/>
    <p:sldId id="356" r:id="rId6"/>
    <p:sldId id="358" r:id="rId7"/>
    <p:sldId id="357" r:id="rId8"/>
    <p:sldId id="320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6600"/>
    <a:srgbClr val="385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12"/>
    <p:restoredTop sz="87927" autoAdjust="0"/>
  </p:normalViewPr>
  <p:slideViewPr>
    <p:cSldViewPr snapToGrid="0" snapToObjects="1">
      <p:cViewPr varScale="1">
        <p:scale>
          <a:sx n="60" d="100"/>
          <a:sy n="60" d="100"/>
        </p:scale>
        <p:origin x="1040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gi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0B2EE-6DCA-7E4D-80E8-F23E842C2029}" type="datetimeFigureOut">
              <a:rPr kumimoji="1" lang="zh-CN" altLang="en-US" smtClean="0"/>
              <a:t>2018/11/16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DE2BC-8FE5-6344-A284-E033DE1852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2240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3297" y="2281815"/>
            <a:ext cx="6377405" cy="620412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accent6">
                    <a:lumMod val="50000"/>
                  </a:schemeClr>
                </a:solidFill>
                <a:latin typeface="SimHei" charset="0"/>
                <a:ea typeface="SimHei" charset="0"/>
                <a:cs typeface="SimHei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09959" y="3792538"/>
            <a:ext cx="3724079" cy="842962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东南大学电气工程学院</a:t>
            </a:r>
          </a:p>
          <a:p>
            <a:fld id="{BE02C075-3840-774B-A108-489AFBF7B533}" type="datetime2">
              <a:rPr lang="zh-CN" altLang="en-US" smtClean="0"/>
              <a:t>2017年1月9日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1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F712-DF7D-3441-9EE5-F7DAB1669A89}" type="datetime2">
              <a:rPr kumimoji="1" lang="zh-CN" altLang="en-US" smtClean="0"/>
              <a:t>2018年11月16日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03F7-EBBE-6D41-AD3F-ABF0050DD3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61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85FBC-3DE6-2842-AED6-8F47798265EE}" type="datetime2">
              <a:rPr kumimoji="1" lang="zh-CN" altLang="en-US" smtClean="0"/>
              <a:t>2018年11月16日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03F7-EBBE-6D41-AD3F-ABF0050DD3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1555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 t="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1927"/>
            <a:ext cx="7886700" cy="396874"/>
          </a:xfrm>
        </p:spPr>
        <p:txBody>
          <a:bodyPr>
            <a:normAutofit/>
          </a:bodyPr>
          <a:lstStyle>
            <a:lvl1pPr algn="ctr">
              <a:defRPr sz="2400">
                <a:solidFill>
                  <a:schemeClr val="accent6">
                    <a:lumMod val="50000"/>
                  </a:schemeClr>
                </a:solidFill>
                <a:latin typeface="SimHei" charset="0"/>
                <a:ea typeface="SimHei" charset="0"/>
                <a:cs typeface="SimHei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81907"/>
            <a:ext cx="7886700" cy="4351338"/>
          </a:xfrm>
        </p:spPr>
        <p:txBody>
          <a:bodyPr/>
          <a:lstStyle>
            <a:lvl1pPr>
              <a:defRPr sz="2400">
                <a:solidFill>
                  <a:schemeClr val="accent6">
                    <a:lumMod val="50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  <a:lvl2pPr>
              <a:defRPr sz="2000" b="0" i="0">
                <a:solidFill>
                  <a:schemeClr val="accent6">
                    <a:lumMod val="50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2pPr>
            <a:lvl3pPr>
              <a:defRPr b="0" i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defRPr>
            </a:lvl3pPr>
            <a:lvl4pPr>
              <a:defRPr sz="1800">
                <a:latin typeface="DengXian" charset="0"/>
                <a:ea typeface="DengXian" charset="0"/>
                <a:cs typeface="DengXian" charset="0"/>
              </a:defRPr>
            </a:lvl4pPr>
            <a:lvl5pPr>
              <a:defRPr sz="1600">
                <a:latin typeface="DengXian" charset="0"/>
                <a:ea typeface="DengXian" charset="0"/>
                <a:cs typeface="DengXian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95272" y="6356351"/>
            <a:ext cx="2057400" cy="365125"/>
          </a:xfrm>
        </p:spPr>
        <p:txBody>
          <a:bodyPr/>
          <a:lstStyle>
            <a:lvl1pPr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F30303F7-EBBE-6D41-AD3F-ABF0050DD329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3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FC2C-6CDC-054C-8AE8-31444CCD0373}" type="datetime2">
              <a:rPr kumimoji="1" lang="zh-CN" altLang="en-US" smtClean="0"/>
              <a:t>2018年11月16日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03F7-EBBE-6D41-AD3F-ABF0050DD3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117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108F-9D97-9340-BBCE-9862FBC9F4F0}" type="datetime2">
              <a:rPr kumimoji="1" lang="zh-CN" altLang="en-US" smtClean="0"/>
              <a:t>2018年11月16日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03F7-EBBE-6D41-AD3F-ABF0050DD3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464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4895-315A-7040-93E0-03F04E83DB33}" type="datetime2">
              <a:rPr kumimoji="1" lang="zh-CN" altLang="en-US" smtClean="0"/>
              <a:t>2018年11月16日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03F7-EBBE-6D41-AD3F-ABF0050DD3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414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C216-CB37-3842-A46B-CE97AABBE77B}" type="datetime2">
              <a:rPr kumimoji="1" lang="zh-CN" altLang="en-US" smtClean="0"/>
              <a:t>2018年11月16日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03F7-EBBE-6D41-AD3F-ABF0050DD3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97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3D8A-E1BF-6F4F-AF88-D1B663FFBD66}" type="datetime2">
              <a:rPr kumimoji="1" lang="zh-CN" altLang="en-US" smtClean="0"/>
              <a:t>2018年11月16日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03F7-EBBE-6D41-AD3F-ABF0050DD3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4871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E036-0471-864F-B37E-2CF74C3AE38A}" type="datetime2">
              <a:rPr kumimoji="1" lang="zh-CN" altLang="en-US" smtClean="0"/>
              <a:t>2018年11月16日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03F7-EBBE-6D41-AD3F-ABF0050DD3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519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0EEA-1470-FB49-9BC3-C84BF0A4404A}" type="datetime2">
              <a:rPr kumimoji="1" lang="zh-CN" altLang="en-US" smtClean="0"/>
              <a:t>2018年11月16日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03F7-EBBE-6D41-AD3F-ABF0050DD3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607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C346B-E92F-F342-88B9-B203E5426046}" type="datetime2">
              <a:rPr kumimoji="1" lang="zh-CN" altLang="en-US" smtClean="0"/>
              <a:t>2018年11月16日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303F7-EBBE-6D41-AD3F-ABF0050DD329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1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8.e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kumimoji="1"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章 习题</a:t>
            </a:r>
            <a:endParaRPr kumimoji="1"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66106" y="4129418"/>
            <a:ext cx="3724079" cy="1413125"/>
          </a:xfrm>
        </p:spPr>
        <p:txBody>
          <a:bodyPr>
            <a:normAutofit/>
          </a:bodyPr>
          <a:lstStyle/>
          <a:p>
            <a:pPr defTabSz="179388"/>
            <a:endParaRPr kumimoji="1" lang="en-US" altLang="zh-CN" dirty="0" smtClean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68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章 习题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840117"/>
            <a:ext cx="7886700" cy="993243"/>
          </a:xfrm>
        </p:spPr>
        <p:txBody>
          <a:bodyPr/>
          <a:lstStyle/>
          <a:p>
            <a:r>
              <a:rPr kumimoji="1"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习题要求</a:t>
            </a:r>
            <a:endParaRPr kumimoji="1"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03F7-EBBE-6D41-AD3F-ABF0050DD329}" type="slidenum">
              <a:rPr kumimoji="1" lang="zh-CN" altLang="en-US" smtClean="0"/>
              <a:pPr/>
              <a:t>1</a:t>
            </a:fld>
            <a:endParaRPr kumimoji="1" lang="zh-CN" altLang="en-US" dirty="0"/>
          </a:p>
        </p:txBody>
      </p:sp>
      <p:sp>
        <p:nvSpPr>
          <p:cNvPr id="22" name="Rectangle 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96815" y="2157686"/>
            <a:ext cx="815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  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请简述分析思路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Rectangle 5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96815" y="2843486"/>
            <a:ext cx="5181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  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培养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举一反三的好习惯</a:t>
            </a: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96815" y="3529286"/>
            <a:ext cx="7696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 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归纳不同题型的解题方法</a:t>
            </a: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Rectangle 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96815" y="1448074"/>
            <a:ext cx="815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  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抄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题画图，请勿漏题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912445" y="4254307"/>
            <a:ext cx="7696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5 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尝试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多种不同的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解题方法</a:t>
            </a: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37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03F7-EBBE-6D41-AD3F-ABF0050DD329}" type="slidenum">
              <a:rPr kumimoji="1" lang="zh-CN" altLang="en-US" smtClean="0"/>
              <a:pPr/>
              <a:t>2</a:t>
            </a:fld>
            <a:endParaRPr kumimoji="1" lang="zh-CN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3704431"/>
            <a:ext cx="4259263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755" tIns="49378" rIns="98755" bIns="49378"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解：</a:t>
            </a:r>
            <a:r>
              <a:rPr kumimoji="0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统一电源形式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07602" y="860426"/>
            <a:ext cx="7734300" cy="961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755" tIns="49378" rIns="98755" bIns="49378">
            <a:spAutoFit/>
          </a:bodyPr>
          <a:lstStyle>
            <a:lvl1pPr defTabSz="98742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874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8742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8742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8742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874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874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874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874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试用电压源与电流源等效变换的方法计算图示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电路中</a:t>
            </a:r>
            <a:r>
              <a:rPr kumimoji="0" lang="en-US" altLang="zh-CN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en-US" altLang="zh-CN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kumimoji="0"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电阻中的电流。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876800" y="5300672"/>
            <a:ext cx="563563" cy="311150"/>
          </a:xfrm>
          <a:prstGeom prst="notchedRightArrow">
            <a:avLst>
              <a:gd name="adj1" fmla="val 50000"/>
              <a:gd name="adj2" fmla="val 45281"/>
            </a:avLst>
          </a:prstGeom>
          <a:gradFill rotWithShape="0">
            <a:gsLst>
              <a:gs pos="0">
                <a:srgbClr val="FF3300"/>
              </a:gs>
              <a:gs pos="100000">
                <a:srgbClr val="761800"/>
              </a:gs>
            </a:gsLst>
            <a:path path="rect">
              <a:fillToRect r="100000" b="100000"/>
            </a:path>
          </a:gra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1614487" y="1834367"/>
            <a:ext cx="5292725" cy="1876425"/>
            <a:chOff x="1567" y="903"/>
            <a:chExt cx="3334" cy="1182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1567" y="903"/>
              <a:ext cx="3334" cy="1160"/>
              <a:chOff x="2271" y="1151"/>
              <a:chExt cx="3136" cy="1052"/>
            </a:xfrm>
          </p:grpSpPr>
          <p:sp>
            <p:nvSpPr>
              <p:cNvPr id="16" name="Text Box 8"/>
              <p:cNvSpPr txBox="1">
                <a:spLocks noChangeArrowheads="1"/>
              </p:cNvSpPr>
              <p:nvPr/>
            </p:nvSpPr>
            <p:spPr bwMode="auto">
              <a:xfrm>
                <a:off x="3967" y="1260"/>
                <a:ext cx="34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8755" tIns="49378" rIns="98755" bIns="49378" anchor="ctr">
                <a:spAutoFit/>
              </a:bodyPr>
              <a:lstStyle>
                <a:lvl1pPr defTabSz="98742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9874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zh-CN" sz="2000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2 </a:t>
                </a:r>
                <a:r>
                  <a:rPr lang="en-US" altLang="zh-CN" sz="2000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</a:t>
                </a:r>
                <a:endParaRPr lang="zh-CN" altLang="zh-CN" sz="2000" dirty="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grpSp>
            <p:nvGrpSpPr>
              <p:cNvPr id="17" name="Group 9"/>
              <p:cNvGrpSpPr>
                <a:grpSpLocks/>
              </p:cNvGrpSpPr>
              <p:nvPr/>
            </p:nvGrpSpPr>
            <p:grpSpPr bwMode="auto">
              <a:xfrm>
                <a:off x="2271" y="1151"/>
                <a:ext cx="3136" cy="1052"/>
                <a:chOff x="2271" y="1151"/>
                <a:chExt cx="3136" cy="1052"/>
              </a:xfrm>
            </p:grpSpPr>
            <p:sp>
              <p:nvSpPr>
                <p:cNvPr id="18" name="Line 10"/>
                <p:cNvSpPr>
                  <a:spLocks noChangeShapeType="1"/>
                </p:cNvSpPr>
                <p:nvPr/>
              </p:nvSpPr>
              <p:spPr bwMode="auto">
                <a:xfrm>
                  <a:off x="2634" y="159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Oval 11"/>
                <p:cNvSpPr>
                  <a:spLocks noChangeArrowheads="1"/>
                </p:cNvSpPr>
                <p:nvPr/>
              </p:nvSpPr>
              <p:spPr bwMode="auto">
                <a:xfrm>
                  <a:off x="2685" y="1373"/>
                  <a:ext cx="205" cy="209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Line 12"/>
                <p:cNvSpPr>
                  <a:spLocks noChangeShapeType="1"/>
                </p:cNvSpPr>
                <p:nvPr/>
              </p:nvSpPr>
              <p:spPr bwMode="auto">
                <a:xfrm>
                  <a:off x="2788" y="1206"/>
                  <a:ext cx="0" cy="55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Rectangle 13"/>
                <p:cNvSpPr>
                  <a:spLocks noChangeArrowheads="1"/>
                </p:cNvSpPr>
                <p:nvPr/>
              </p:nvSpPr>
              <p:spPr bwMode="auto">
                <a:xfrm>
                  <a:off x="2737" y="1760"/>
                  <a:ext cx="102" cy="22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8755" tIns="49378" rIns="98755" bIns="49378" anchor="ctr"/>
                <a:lstStyle>
                  <a:lvl1pPr defTabSz="987425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defTabSz="987425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200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Line 14"/>
                <p:cNvSpPr>
                  <a:spLocks noChangeShapeType="1"/>
                </p:cNvSpPr>
                <p:nvPr/>
              </p:nvSpPr>
              <p:spPr bwMode="auto">
                <a:xfrm>
                  <a:off x="2788" y="1982"/>
                  <a:ext cx="0" cy="22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567" y="1294"/>
                  <a:ext cx="202" cy="3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8755" tIns="49378" rIns="98755" bIns="49378" anchor="ctr">
                  <a:spAutoFit/>
                </a:bodyPr>
                <a:lstStyle>
                  <a:lvl1pPr defTabSz="987425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defTabSz="987425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70000"/>
                    </a:lnSpc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00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+</a:t>
                  </a:r>
                </a:p>
                <a:p>
                  <a:pPr algn="ctr" eaLnBrk="1" hangingPunct="1">
                    <a:lnSpc>
                      <a:spcPct val="70000"/>
                    </a:lnSpc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00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-</a:t>
                  </a:r>
                </a:p>
              </p:txBody>
            </p:sp>
            <p:sp>
              <p:nvSpPr>
                <p:cNvPr id="24" name="Oval 16"/>
                <p:cNvSpPr>
                  <a:spLocks noChangeArrowheads="1"/>
                </p:cNvSpPr>
                <p:nvPr/>
              </p:nvSpPr>
              <p:spPr bwMode="auto">
                <a:xfrm flipV="1">
                  <a:off x="3273" y="1594"/>
                  <a:ext cx="204" cy="221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3273" y="1705"/>
                  <a:ext cx="204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Line 18"/>
                <p:cNvSpPr>
                  <a:spLocks noChangeShapeType="1"/>
                </p:cNvSpPr>
                <p:nvPr/>
              </p:nvSpPr>
              <p:spPr bwMode="auto">
                <a:xfrm>
                  <a:off x="3375" y="1815"/>
                  <a:ext cx="0" cy="3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Line 19"/>
                <p:cNvSpPr>
                  <a:spLocks noChangeShapeType="1"/>
                </p:cNvSpPr>
                <p:nvPr/>
              </p:nvSpPr>
              <p:spPr bwMode="auto">
                <a:xfrm>
                  <a:off x="3375" y="1206"/>
                  <a:ext cx="0" cy="3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" name="Rectangle 20"/>
                <p:cNvSpPr>
                  <a:spLocks noChangeArrowheads="1"/>
                </p:cNvSpPr>
                <p:nvPr/>
              </p:nvSpPr>
              <p:spPr bwMode="auto">
                <a:xfrm>
                  <a:off x="3784" y="1588"/>
                  <a:ext cx="102" cy="219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8755" tIns="49378" rIns="98755" bIns="49378" anchor="ctr"/>
                <a:lstStyle>
                  <a:lvl1pPr defTabSz="987425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defTabSz="987425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200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" name="Line 21"/>
                <p:cNvSpPr>
                  <a:spLocks noChangeShapeType="1"/>
                </p:cNvSpPr>
                <p:nvPr/>
              </p:nvSpPr>
              <p:spPr bwMode="auto">
                <a:xfrm>
                  <a:off x="3835" y="1807"/>
                  <a:ext cx="0" cy="38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3835" y="1206"/>
                  <a:ext cx="0" cy="38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" name="Rectangle 23"/>
                <p:cNvSpPr>
                  <a:spLocks noChangeArrowheads="1"/>
                </p:cNvSpPr>
                <p:nvPr/>
              </p:nvSpPr>
              <p:spPr bwMode="auto">
                <a:xfrm rot="-5400000">
                  <a:off x="4112" y="1105"/>
                  <a:ext cx="111" cy="20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 wrap="none" lIns="98755" tIns="49378" rIns="98755" bIns="49378" anchor="ctr"/>
                <a:lstStyle>
                  <a:lvl1pPr defTabSz="987425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defTabSz="987425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200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" name="Line 24"/>
                <p:cNvSpPr>
                  <a:spLocks noChangeShapeType="1"/>
                </p:cNvSpPr>
                <p:nvPr/>
              </p:nvSpPr>
              <p:spPr bwMode="auto">
                <a:xfrm rot="-5400000">
                  <a:off x="4692" y="782"/>
                  <a:ext cx="0" cy="84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" name="Line 25"/>
                <p:cNvSpPr>
                  <a:spLocks noChangeShapeType="1"/>
                </p:cNvSpPr>
                <p:nvPr/>
              </p:nvSpPr>
              <p:spPr bwMode="auto">
                <a:xfrm rot="5400000">
                  <a:off x="3426" y="567"/>
                  <a:ext cx="1" cy="127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" name="Line 26"/>
                <p:cNvSpPr>
                  <a:spLocks noChangeShapeType="1"/>
                </p:cNvSpPr>
                <p:nvPr/>
              </p:nvSpPr>
              <p:spPr bwMode="auto">
                <a:xfrm>
                  <a:off x="4499" y="159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Oval 27"/>
                <p:cNvSpPr>
                  <a:spLocks noChangeArrowheads="1"/>
                </p:cNvSpPr>
                <p:nvPr/>
              </p:nvSpPr>
              <p:spPr bwMode="auto">
                <a:xfrm>
                  <a:off x="4550" y="1373"/>
                  <a:ext cx="205" cy="209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Line 28"/>
                <p:cNvSpPr>
                  <a:spLocks noChangeShapeType="1"/>
                </p:cNvSpPr>
                <p:nvPr/>
              </p:nvSpPr>
              <p:spPr bwMode="auto">
                <a:xfrm>
                  <a:off x="4652" y="1206"/>
                  <a:ext cx="0" cy="55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Rectangle 29"/>
                <p:cNvSpPr>
                  <a:spLocks noChangeArrowheads="1"/>
                </p:cNvSpPr>
                <p:nvPr/>
              </p:nvSpPr>
              <p:spPr bwMode="auto">
                <a:xfrm>
                  <a:off x="4601" y="1760"/>
                  <a:ext cx="102" cy="22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8755" tIns="49378" rIns="98755" bIns="49378" anchor="ctr"/>
                <a:lstStyle>
                  <a:lvl1pPr defTabSz="987425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defTabSz="987425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200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" name="Line 30"/>
                <p:cNvSpPr>
                  <a:spLocks noChangeShapeType="1"/>
                </p:cNvSpPr>
                <p:nvPr/>
              </p:nvSpPr>
              <p:spPr bwMode="auto">
                <a:xfrm>
                  <a:off x="4652" y="1982"/>
                  <a:ext cx="0" cy="22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4447" y="1306"/>
                  <a:ext cx="205" cy="3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8755" tIns="49378" rIns="98755" bIns="49378" anchor="ctr">
                  <a:spAutoFit/>
                </a:bodyPr>
                <a:lstStyle>
                  <a:lvl1pPr defTabSz="987425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defTabSz="987425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65000"/>
                    </a:lnSpc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00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+</a:t>
                  </a:r>
                </a:p>
                <a:p>
                  <a:pPr algn="ctr" eaLnBrk="1" hangingPunct="1">
                    <a:lnSpc>
                      <a:spcPct val="65000"/>
                    </a:lnSpc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00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-</a:t>
                  </a:r>
                </a:p>
              </p:txBody>
            </p:sp>
            <p:sp>
              <p:nvSpPr>
                <p:cNvPr id="40" name="Rectangle 32"/>
                <p:cNvSpPr>
                  <a:spLocks noChangeArrowheads="1"/>
                </p:cNvSpPr>
                <p:nvPr/>
              </p:nvSpPr>
              <p:spPr bwMode="auto">
                <a:xfrm>
                  <a:off x="5048" y="1594"/>
                  <a:ext cx="102" cy="22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8755" tIns="49378" rIns="98755" bIns="49378" anchor="ctr"/>
                <a:lstStyle>
                  <a:lvl1pPr defTabSz="987425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defTabSz="987425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200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Line 33"/>
                <p:cNvSpPr>
                  <a:spLocks noChangeShapeType="1"/>
                </p:cNvSpPr>
                <p:nvPr/>
              </p:nvSpPr>
              <p:spPr bwMode="auto">
                <a:xfrm>
                  <a:off x="5099" y="1815"/>
                  <a:ext cx="0" cy="3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5099" y="1206"/>
                  <a:ext cx="0" cy="3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" name="Line 35"/>
                <p:cNvSpPr>
                  <a:spLocks noChangeShapeType="1"/>
                </p:cNvSpPr>
                <p:nvPr/>
              </p:nvSpPr>
              <p:spPr bwMode="auto">
                <a:xfrm>
                  <a:off x="2775" y="2189"/>
                  <a:ext cx="232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343" y="1361"/>
                  <a:ext cx="304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8755" tIns="49378" rIns="98755" bIns="49378" anchor="ctr">
                  <a:spAutoFit/>
                </a:bodyPr>
                <a:lstStyle>
                  <a:lvl1pPr defTabSz="987425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defTabSz="987425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00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6V</a:t>
                  </a:r>
                </a:p>
              </p:txBody>
            </p:sp>
            <p:sp>
              <p:nvSpPr>
                <p:cNvPr id="45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261" y="1332"/>
                  <a:ext cx="304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8755" tIns="49378" rIns="98755" bIns="49378" anchor="ctr">
                  <a:spAutoFit/>
                </a:bodyPr>
                <a:lstStyle>
                  <a:lvl1pPr defTabSz="987425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defTabSz="987425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00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4V</a:t>
                  </a:r>
                </a:p>
              </p:txBody>
            </p:sp>
            <p:sp>
              <p:nvSpPr>
                <p:cNvPr id="46" name="Line 38"/>
                <p:cNvSpPr>
                  <a:spLocks noChangeShapeType="1"/>
                </p:cNvSpPr>
                <p:nvPr/>
              </p:nvSpPr>
              <p:spPr bwMode="auto">
                <a:xfrm flipH="1" flipV="1">
                  <a:off x="3235" y="1373"/>
                  <a:ext cx="0" cy="339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5238" y="1251"/>
                  <a:ext cx="169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8755" tIns="49378" rIns="98755" bIns="49378" anchor="ctr">
                  <a:spAutoFit/>
                </a:bodyPr>
                <a:lstStyle>
                  <a:lvl1pPr defTabSz="987425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defTabSz="987425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000" i="1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I</a:t>
                  </a:r>
                </a:p>
              </p:txBody>
            </p:sp>
            <p:sp>
              <p:nvSpPr>
                <p:cNvPr id="48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3047" y="1749"/>
                  <a:ext cx="316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8755" tIns="49378" rIns="98755" bIns="49378" anchor="ctr">
                  <a:spAutoFit/>
                </a:bodyPr>
                <a:lstStyle>
                  <a:lvl1pPr defTabSz="987425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defTabSz="987425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00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2A</a:t>
                  </a:r>
                </a:p>
              </p:txBody>
            </p:sp>
            <p:sp>
              <p:nvSpPr>
                <p:cNvPr id="49" name="Line 41"/>
                <p:cNvSpPr>
                  <a:spLocks noChangeShapeType="1"/>
                </p:cNvSpPr>
                <p:nvPr/>
              </p:nvSpPr>
              <p:spPr bwMode="auto">
                <a:xfrm>
                  <a:off x="5227" y="1262"/>
                  <a:ext cx="0" cy="36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2271" y="1762"/>
                  <a:ext cx="425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8755" tIns="49378" rIns="98755" bIns="49378" anchor="ctr">
                  <a:spAutoFit/>
                </a:bodyPr>
                <a:lstStyle>
                  <a:lvl1pPr defTabSz="987425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defTabSz="987425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  </a:t>
                  </a:r>
                  <a:r>
                    <a:rPr lang="zh-CN" altLang="zh-CN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3 </a:t>
                  </a:r>
                  <a:r>
                    <a:rPr lang="en-US" altLang="zh-CN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</a:t>
                  </a:r>
                  <a:endParaRPr lang="zh-CN" altLang="zh-CN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51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109" y="1788"/>
                  <a:ext cx="425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8755" tIns="49378" rIns="98755" bIns="49378" anchor="ctr">
                  <a:spAutoFit/>
                </a:bodyPr>
                <a:lstStyle>
                  <a:lvl1pPr defTabSz="987425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defTabSz="987425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  </a:t>
                  </a:r>
                  <a:r>
                    <a:rPr lang="zh-CN" altLang="zh-CN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4 </a:t>
                  </a:r>
                  <a:r>
                    <a:rPr lang="en-US" altLang="zh-CN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</a:t>
                  </a:r>
                  <a:endParaRPr lang="zh-CN" altLang="zh-CN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52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3394" y="1815"/>
                  <a:ext cx="425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8755" tIns="49378" rIns="98755" bIns="49378" anchor="ctr">
                  <a:spAutoFit/>
                </a:bodyPr>
                <a:lstStyle>
                  <a:lvl1pPr defTabSz="987425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defTabSz="987425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  </a:t>
                  </a:r>
                  <a:r>
                    <a:rPr lang="zh-CN" altLang="zh-CN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6 </a:t>
                  </a:r>
                  <a:r>
                    <a:rPr lang="en-US" altLang="zh-CN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</a:t>
                  </a:r>
                  <a:endParaRPr lang="zh-CN" altLang="zh-CN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53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4727" y="1762"/>
                  <a:ext cx="349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8755" tIns="49378" rIns="98755" bIns="49378" anchor="ctr">
                  <a:spAutoFit/>
                </a:bodyPr>
                <a:lstStyle>
                  <a:lvl1pPr defTabSz="987425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defTabSz="987425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 1</a:t>
                  </a:r>
                  <a:endParaRPr lang="en-US" altLang="zh-CN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0" name="Oval 46"/>
            <p:cNvSpPr>
              <a:spLocks noChangeArrowheads="1"/>
            </p:cNvSpPr>
            <p:nvPr/>
          </p:nvSpPr>
          <p:spPr bwMode="auto">
            <a:xfrm>
              <a:off x="2711" y="934"/>
              <a:ext cx="57" cy="5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Oval 47"/>
            <p:cNvSpPr>
              <a:spLocks noChangeArrowheads="1"/>
            </p:cNvSpPr>
            <p:nvPr/>
          </p:nvSpPr>
          <p:spPr bwMode="auto">
            <a:xfrm>
              <a:off x="2711" y="2028"/>
              <a:ext cx="57" cy="5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Oval 48"/>
            <p:cNvSpPr>
              <a:spLocks noChangeArrowheads="1"/>
            </p:cNvSpPr>
            <p:nvPr/>
          </p:nvSpPr>
          <p:spPr bwMode="auto">
            <a:xfrm>
              <a:off x="3201" y="934"/>
              <a:ext cx="57" cy="5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Oval 49"/>
            <p:cNvSpPr>
              <a:spLocks noChangeArrowheads="1"/>
            </p:cNvSpPr>
            <p:nvPr/>
          </p:nvSpPr>
          <p:spPr bwMode="auto">
            <a:xfrm>
              <a:off x="3207" y="2024"/>
              <a:ext cx="57" cy="5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Oval 50"/>
            <p:cNvSpPr>
              <a:spLocks noChangeArrowheads="1"/>
            </p:cNvSpPr>
            <p:nvPr/>
          </p:nvSpPr>
          <p:spPr bwMode="auto">
            <a:xfrm>
              <a:off x="4071" y="934"/>
              <a:ext cx="57" cy="5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Oval 51"/>
            <p:cNvSpPr>
              <a:spLocks noChangeArrowheads="1"/>
            </p:cNvSpPr>
            <p:nvPr/>
          </p:nvSpPr>
          <p:spPr bwMode="auto">
            <a:xfrm>
              <a:off x="4071" y="2024"/>
              <a:ext cx="57" cy="5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" name="Group 52"/>
          <p:cNvGrpSpPr>
            <a:grpSpLocks/>
          </p:cNvGrpSpPr>
          <p:nvPr/>
        </p:nvGrpSpPr>
        <p:grpSpPr bwMode="auto">
          <a:xfrm>
            <a:off x="9525" y="4044959"/>
            <a:ext cx="4927600" cy="2168525"/>
            <a:chOff x="6" y="2340"/>
            <a:chExt cx="3104" cy="1366"/>
          </a:xfrm>
        </p:grpSpPr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1459" y="3064"/>
              <a:ext cx="100" cy="22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8755" tIns="49378" rIns="98755" bIns="49378" anchor="ctr"/>
            <a:lstStyle>
              <a:lvl1pPr defTabSz="98742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874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8742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8742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8742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874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874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874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874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>
              <a:off x="1509" y="3288"/>
              <a:ext cx="0" cy="3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Line 55"/>
            <p:cNvSpPr>
              <a:spLocks noChangeShapeType="1"/>
            </p:cNvSpPr>
            <p:nvPr/>
          </p:nvSpPr>
          <p:spPr bwMode="auto">
            <a:xfrm flipV="1">
              <a:off x="1509" y="2670"/>
              <a:ext cx="0" cy="3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8" name="Group 56"/>
            <p:cNvGrpSpPr>
              <a:grpSpLocks/>
            </p:cNvGrpSpPr>
            <p:nvPr/>
          </p:nvGrpSpPr>
          <p:grpSpPr bwMode="auto">
            <a:xfrm>
              <a:off x="1163" y="3078"/>
              <a:ext cx="198" cy="225"/>
              <a:chOff x="1035" y="3406"/>
              <a:chExt cx="193" cy="225"/>
            </a:xfrm>
          </p:grpSpPr>
          <p:sp>
            <p:nvSpPr>
              <p:cNvPr id="110" name="Oval 57"/>
              <p:cNvSpPr>
                <a:spLocks noChangeArrowheads="1"/>
              </p:cNvSpPr>
              <p:nvPr/>
            </p:nvSpPr>
            <p:spPr bwMode="auto">
              <a:xfrm flipV="1">
                <a:off x="1035" y="3406"/>
                <a:ext cx="193" cy="225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Line 58"/>
              <p:cNvSpPr>
                <a:spLocks noChangeShapeType="1"/>
              </p:cNvSpPr>
              <p:nvPr/>
            </p:nvSpPr>
            <p:spPr bwMode="auto">
              <a:xfrm flipV="1">
                <a:off x="1035" y="3519"/>
                <a:ext cx="193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9" name="Line 59"/>
            <p:cNvSpPr>
              <a:spLocks noChangeShapeType="1"/>
            </p:cNvSpPr>
            <p:nvPr/>
          </p:nvSpPr>
          <p:spPr bwMode="auto">
            <a:xfrm>
              <a:off x="1262" y="3303"/>
              <a:ext cx="0" cy="3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Line 60"/>
            <p:cNvSpPr>
              <a:spLocks noChangeShapeType="1"/>
            </p:cNvSpPr>
            <p:nvPr/>
          </p:nvSpPr>
          <p:spPr bwMode="auto">
            <a:xfrm>
              <a:off x="1262" y="2685"/>
              <a:ext cx="0" cy="3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Line 61"/>
            <p:cNvSpPr>
              <a:spLocks noChangeShapeType="1"/>
            </p:cNvSpPr>
            <p:nvPr/>
          </p:nvSpPr>
          <p:spPr bwMode="auto">
            <a:xfrm flipH="1" flipV="1">
              <a:off x="1091" y="3059"/>
              <a:ext cx="0" cy="27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2" name="Text Box 62"/>
            <p:cNvSpPr txBox="1">
              <a:spLocks noChangeArrowheads="1"/>
            </p:cNvSpPr>
            <p:nvPr/>
          </p:nvSpPr>
          <p:spPr bwMode="auto">
            <a:xfrm>
              <a:off x="902" y="3308"/>
              <a:ext cx="336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8755" tIns="49378" rIns="98755" bIns="49378" anchor="ctr">
              <a:spAutoFit/>
            </a:bodyPr>
            <a:lstStyle>
              <a:lvl1pPr defTabSz="98742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874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8742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8742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8742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874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874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874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874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2A</a:t>
              </a:r>
            </a:p>
          </p:txBody>
        </p:sp>
        <p:sp>
          <p:nvSpPr>
            <p:cNvPr id="63" name="Text Box 63"/>
            <p:cNvSpPr txBox="1">
              <a:spLocks noChangeArrowheads="1"/>
            </p:cNvSpPr>
            <p:nvPr/>
          </p:nvSpPr>
          <p:spPr bwMode="auto">
            <a:xfrm>
              <a:off x="448" y="2889"/>
              <a:ext cx="331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8755" tIns="49378" rIns="98755" bIns="49378" anchor="ctr">
              <a:spAutoFit/>
            </a:bodyPr>
            <a:lstStyle>
              <a:lvl1pPr defTabSz="98742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874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8742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8742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8742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874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874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874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874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  <a:spcBef>
                  <a:spcPct val="50000"/>
                </a:spcBef>
                <a:buFontTx/>
                <a:buNone/>
              </a:pPr>
              <a:r>
                <a:rPr lang="zh-CN" altLang="zh-CN" sz="200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3</a:t>
              </a:r>
              <a:r>
                <a:rPr lang="en-US" altLang="zh-CN" sz="200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endParaRPr lang="zh-CN" altLang="zh-CN"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64" name="Text Box 64"/>
            <p:cNvSpPr txBox="1">
              <a:spLocks noChangeArrowheads="1"/>
            </p:cNvSpPr>
            <p:nvPr/>
          </p:nvSpPr>
          <p:spPr bwMode="auto">
            <a:xfrm>
              <a:off x="1548" y="2823"/>
              <a:ext cx="33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8755" tIns="49378" rIns="98755" bIns="49378" anchor="ctr">
              <a:spAutoFit/>
            </a:bodyPr>
            <a:lstStyle>
              <a:lvl1pPr defTabSz="98742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874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8742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8742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8742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874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874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874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874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zh-CN" sz="200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6</a:t>
              </a:r>
              <a:r>
                <a:rPr lang="en-US" altLang="zh-CN" sz="200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endParaRPr lang="zh-CN" altLang="zh-CN"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729" y="3064"/>
              <a:ext cx="98" cy="22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8755" tIns="49378" rIns="98755" bIns="49378" anchor="ctr"/>
            <a:lstStyle>
              <a:lvl1pPr defTabSz="98742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874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8742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8742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8742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874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874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874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874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Line 66"/>
            <p:cNvSpPr>
              <a:spLocks noChangeShapeType="1"/>
            </p:cNvSpPr>
            <p:nvPr/>
          </p:nvSpPr>
          <p:spPr bwMode="auto">
            <a:xfrm>
              <a:off x="778" y="3288"/>
              <a:ext cx="0" cy="3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Line 67"/>
            <p:cNvSpPr>
              <a:spLocks noChangeShapeType="1"/>
            </p:cNvSpPr>
            <p:nvPr/>
          </p:nvSpPr>
          <p:spPr bwMode="auto">
            <a:xfrm flipV="1">
              <a:off x="778" y="2670"/>
              <a:ext cx="0" cy="3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8" name="Group 68"/>
            <p:cNvGrpSpPr>
              <a:grpSpLocks/>
            </p:cNvGrpSpPr>
            <p:nvPr/>
          </p:nvGrpSpPr>
          <p:grpSpPr bwMode="auto">
            <a:xfrm>
              <a:off x="370" y="3078"/>
              <a:ext cx="198" cy="225"/>
              <a:chOff x="262" y="3406"/>
              <a:chExt cx="193" cy="225"/>
            </a:xfrm>
          </p:grpSpPr>
          <p:sp>
            <p:nvSpPr>
              <p:cNvPr id="108" name="Oval 69"/>
              <p:cNvSpPr>
                <a:spLocks noChangeArrowheads="1"/>
              </p:cNvSpPr>
              <p:nvPr/>
            </p:nvSpPr>
            <p:spPr bwMode="auto">
              <a:xfrm flipV="1">
                <a:off x="262" y="3406"/>
                <a:ext cx="193" cy="225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Line 70"/>
              <p:cNvSpPr>
                <a:spLocks noChangeShapeType="1"/>
              </p:cNvSpPr>
              <p:nvPr/>
            </p:nvSpPr>
            <p:spPr bwMode="auto">
              <a:xfrm flipV="1">
                <a:off x="262" y="3519"/>
                <a:ext cx="193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9" name="Line 71"/>
            <p:cNvSpPr>
              <a:spLocks noChangeShapeType="1"/>
            </p:cNvSpPr>
            <p:nvPr/>
          </p:nvSpPr>
          <p:spPr bwMode="auto">
            <a:xfrm>
              <a:off x="470" y="3303"/>
              <a:ext cx="0" cy="3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0" name="Line 72"/>
            <p:cNvSpPr>
              <a:spLocks noChangeShapeType="1"/>
            </p:cNvSpPr>
            <p:nvPr/>
          </p:nvSpPr>
          <p:spPr bwMode="auto">
            <a:xfrm>
              <a:off x="470" y="2685"/>
              <a:ext cx="0" cy="3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1" name="Line 73"/>
            <p:cNvSpPr>
              <a:spLocks noChangeShapeType="1"/>
            </p:cNvSpPr>
            <p:nvPr/>
          </p:nvSpPr>
          <p:spPr bwMode="auto">
            <a:xfrm flipH="1" flipV="1">
              <a:off x="325" y="3037"/>
              <a:ext cx="0" cy="27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2" name="Text Box 74"/>
            <p:cNvSpPr txBox="1">
              <a:spLocks noChangeArrowheads="1"/>
            </p:cNvSpPr>
            <p:nvPr/>
          </p:nvSpPr>
          <p:spPr bwMode="auto">
            <a:xfrm>
              <a:off x="6" y="3089"/>
              <a:ext cx="336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8755" tIns="49378" rIns="98755" bIns="49378" anchor="ctr">
              <a:spAutoFit/>
            </a:bodyPr>
            <a:lstStyle>
              <a:lvl1pPr defTabSz="98742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874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8742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8742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8742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874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874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874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874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2A</a:t>
              </a:r>
            </a:p>
          </p:txBody>
        </p:sp>
        <p:sp>
          <p:nvSpPr>
            <p:cNvPr id="73" name="Rectangle 75"/>
            <p:cNvSpPr>
              <a:spLocks noChangeArrowheads="1"/>
            </p:cNvSpPr>
            <p:nvPr/>
          </p:nvSpPr>
          <p:spPr bwMode="auto">
            <a:xfrm rot="-5400000">
              <a:off x="1726" y="2585"/>
              <a:ext cx="112" cy="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lIns="98755" tIns="49378" rIns="98755" bIns="49378" anchor="ctr"/>
            <a:lstStyle>
              <a:lvl1pPr defTabSz="98742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874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8742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8742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8742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874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874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874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874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4" name="Line 76"/>
            <p:cNvSpPr>
              <a:spLocks noChangeShapeType="1"/>
            </p:cNvSpPr>
            <p:nvPr/>
          </p:nvSpPr>
          <p:spPr bwMode="auto">
            <a:xfrm rot="-5400000">
              <a:off x="1980" y="2585"/>
              <a:ext cx="0" cy="1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Line 77"/>
            <p:cNvSpPr>
              <a:spLocks noChangeShapeType="1"/>
            </p:cNvSpPr>
            <p:nvPr/>
          </p:nvSpPr>
          <p:spPr bwMode="auto">
            <a:xfrm rot="16200000" flipV="1">
              <a:off x="1582" y="2585"/>
              <a:ext cx="0" cy="1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6" name="Line 78"/>
            <p:cNvSpPr>
              <a:spLocks noChangeShapeType="1"/>
            </p:cNvSpPr>
            <p:nvPr/>
          </p:nvSpPr>
          <p:spPr bwMode="auto">
            <a:xfrm flipV="1">
              <a:off x="470" y="2679"/>
              <a:ext cx="11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7" name="Line 79"/>
            <p:cNvSpPr>
              <a:spLocks noChangeShapeType="1"/>
            </p:cNvSpPr>
            <p:nvPr/>
          </p:nvSpPr>
          <p:spPr bwMode="auto">
            <a:xfrm>
              <a:off x="2042" y="2685"/>
              <a:ext cx="70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8" name="Rectangle 80"/>
            <p:cNvSpPr>
              <a:spLocks noChangeArrowheads="1"/>
            </p:cNvSpPr>
            <p:nvPr/>
          </p:nvSpPr>
          <p:spPr bwMode="auto">
            <a:xfrm>
              <a:off x="2684" y="3069"/>
              <a:ext cx="120" cy="22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8755" tIns="49378" rIns="98755" bIns="49378" anchor="ctr"/>
            <a:lstStyle>
              <a:lvl1pPr defTabSz="98742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874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8742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8742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8742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874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874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874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874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Line 81"/>
            <p:cNvSpPr>
              <a:spLocks noChangeShapeType="1"/>
            </p:cNvSpPr>
            <p:nvPr/>
          </p:nvSpPr>
          <p:spPr bwMode="auto">
            <a:xfrm>
              <a:off x="2744" y="3297"/>
              <a:ext cx="0" cy="3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0" name="Line 82"/>
            <p:cNvSpPr>
              <a:spLocks noChangeShapeType="1"/>
            </p:cNvSpPr>
            <p:nvPr/>
          </p:nvSpPr>
          <p:spPr bwMode="auto">
            <a:xfrm flipV="1">
              <a:off x="2744" y="2670"/>
              <a:ext cx="0" cy="3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1" name="Line 83"/>
            <p:cNvSpPr>
              <a:spLocks noChangeShapeType="1"/>
            </p:cNvSpPr>
            <p:nvPr/>
          </p:nvSpPr>
          <p:spPr bwMode="auto">
            <a:xfrm>
              <a:off x="481" y="3677"/>
              <a:ext cx="22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Text Box 84"/>
            <p:cNvSpPr txBox="1">
              <a:spLocks noChangeArrowheads="1"/>
            </p:cNvSpPr>
            <p:nvPr/>
          </p:nvSpPr>
          <p:spPr bwMode="auto">
            <a:xfrm>
              <a:off x="2856" y="3182"/>
              <a:ext cx="179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8755" tIns="49378" rIns="98755" bIns="49378" anchor="ctr">
              <a:spAutoFit/>
            </a:bodyPr>
            <a:lstStyle>
              <a:lvl1pPr defTabSz="98742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874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8742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8742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8742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874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874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874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874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83" name="Line 85"/>
            <p:cNvSpPr>
              <a:spLocks noChangeShapeType="1"/>
            </p:cNvSpPr>
            <p:nvPr/>
          </p:nvSpPr>
          <p:spPr bwMode="auto">
            <a:xfrm>
              <a:off x="2846" y="3191"/>
              <a:ext cx="0" cy="36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Text Box 86"/>
            <p:cNvSpPr txBox="1">
              <a:spLocks noChangeArrowheads="1"/>
            </p:cNvSpPr>
            <p:nvPr/>
          </p:nvSpPr>
          <p:spPr bwMode="auto">
            <a:xfrm>
              <a:off x="2337" y="2823"/>
              <a:ext cx="33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8755" tIns="49378" rIns="98755" bIns="49378" anchor="ctr">
              <a:spAutoFit/>
            </a:bodyPr>
            <a:lstStyle>
              <a:lvl1pPr defTabSz="98742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874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8742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8742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8742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874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874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874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874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zh-CN" sz="200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4</a:t>
              </a:r>
              <a:r>
                <a:rPr lang="en-US" altLang="zh-CN" sz="200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endParaRPr lang="zh-CN" altLang="zh-CN"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85" name="Text Box 87"/>
            <p:cNvSpPr txBox="1">
              <a:spLocks noChangeArrowheads="1"/>
            </p:cNvSpPr>
            <p:nvPr/>
          </p:nvSpPr>
          <p:spPr bwMode="auto">
            <a:xfrm>
              <a:off x="1650" y="2340"/>
              <a:ext cx="33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8755" tIns="49378" rIns="98755" bIns="49378" anchor="ctr">
              <a:spAutoFit/>
            </a:bodyPr>
            <a:lstStyle>
              <a:lvl1pPr defTabSz="98742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874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8742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8742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8742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874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874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874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874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zh-CN" sz="200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00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endParaRPr lang="zh-CN" altLang="zh-CN"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86" name="Text Box 88"/>
            <p:cNvSpPr txBox="1">
              <a:spLocks noChangeArrowheads="1"/>
            </p:cNvSpPr>
            <p:nvPr/>
          </p:nvSpPr>
          <p:spPr bwMode="auto">
            <a:xfrm>
              <a:off x="2779" y="2802"/>
              <a:ext cx="33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8755" tIns="49378" rIns="98755" bIns="49378" anchor="ctr">
              <a:spAutoFit/>
            </a:bodyPr>
            <a:lstStyle>
              <a:lvl1pPr defTabSz="98742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874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8742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8742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8742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874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874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874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874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1</a:t>
              </a:r>
              <a:endParaRPr lang="en-US" altLang="zh-CN"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Rectangle 89"/>
            <p:cNvSpPr>
              <a:spLocks noChangeArrowheads="1"/>
            </p:cNvSpPr>
            <p:nvPr/>
          </p:nvSpPr>
          <p:spPr bwMode="auto">
            <a:xfrm>
              <a:off x="2276" y="3064"/>
              <a:ext cx="100" cy="22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8755" tIns="49378" rIns="98755" bIns="49378" anchor="ctr"/>
            <a:lstStyle>
              <a:lvl1pPr defTabSz="98742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874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8742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8742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8742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874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874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874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874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Line 90"/>
            <p:cNvSpPr>
              <a:spLocks noChangeShapeType="1"/>
            </p:cNvSpPr>
            <p:nvPr/>
          </p:nvSpPr>
          <p:spPr bwMode="auto">
            <a:xfrm>
              <a:off x="2326" y="3288"/>
              <a:ext cx="0" cy="3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Line 91"/>
            <p:cNvSpPr>
              <a:spLocks noChangeShapeType="1"/>
            </p:cNvSpPr>
            <p:nvPr/>
          </p:nvSpPr>
          <p:spPr bwMode="auto">
            <a:xfrm flipV="1">
              <a:off x="2326" y="2670"/>
              <a:ext cx="0" cy="3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0" name="Group 92"/>
            <p:cNvGrpSpPr>
              <a:grpSpLocks/>
            </p:cNvGrpSpPr>
            <p:nvPr/>
          </p:nvGrpSpPr>
          <p:grpSpPr bwMode="auto">
            <a:xfrm>
              <a:off x="1967" y="2670"/>
              <a:ext cx="197" cy="1012"/>
              <a:chOff x="1952" y="3305"/>
              <a:chExt cx="205" cy="1120"/>
            </a:xfrm>
          </p:grpSpPr>
          <p:grpSp>
            <p:nvGrpSpPr>
              <p:cNvPr id="103" name="Group 93"/>
              <p:cNvGrpSpPr>
                <a:grpSpLocks/>
              </p:cNvGrpSpPr>
              <p:nvPr/>
            </p:nvGrpSpPr>
            <p:grpSpPr bwMode="auto">
              <a:xfrm>
                <a:off x="1952" y="3741"/>
                <a:ext cx="205" cy="248"/>
                <a:chOff x="1819" y="3392"/>
                <a:chExt cx="193" cy="225"/>
              </a:xfrm>
            </p:grpSpPr>
            <p:sp>
              <p:nvSpPr>
                <p:cNvPr id="106" name="Oval 94"/>
                <p:cNvSpPr>
                  <a:spLocks noChangeArrowheads="1"/>
                </p:cNvSpPr>
                <p:nvPr/>
              </p:nvSpPr>
              <p:spPr bwMode="auto">
                <a:xfrm flipV="1">
                  <a:off x="1819" y="3392"/>
                  <a:ext cx="193" cy="225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 wrap="none" lIns="98755" tIns="49378" rIns="98755" bIns="49378" anchor="ctr"/>
                <a:lstStyle>
                  <a:lvl1pPr defTabSz="987425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defTabSz="987425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200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7" name="Line 95"/>
                <p:cNvSpPr>
                  <a:spLocks noChangeShapeType="1"/>
                </p:cNvSpPr>
                <p:nvPr/>
              </p:nvSpPr>
              <p:spPr bwMode="auto">
                <a:xfrm flipV="1">
                  <a:off x="1819" y="3505"/>
                  <a:ext cx="193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4" name="Line 96"/>
              <p:cNvSpPr>
                <a:spLocks noChangeShapeType="1"/>
              </p:cNvSpPr>
              <p:nvPr/>
            </p:nvSpPr>
            <p:spPr bwMode="auto">
              <a:xfrm>
                <a:off x="2055" y="3989"/>
                <a:ext cx="0" cy="4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Line 97"/>
              <p:cNvSpPr>
                <a:spLocks noChangeShapeType="1"/>
              </p:cNvSpPr>
              <p:nvPr/>
            </p:nvSpPr>
            <p:spPr bwMode="auto">
              <a:xfrm>
                <a:off x="2055" y="3305"/>
                <a:ext cx="0" cy="4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1" name="Line 98"/>
            <p:cNvSpPr>
              <a:spLocks noChangeShapeType="1"/>
            </p:cNvSpPr>
            <p:nvPr/>
          </p:nvSpPr>
          <p:spPr bwMode="auto">
            <a:xfrm flipH="1" flipV="1">
              <a:off x="1900" y="3016"/>
              <a:ext cx="0" cy="2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Text Box 99"/>
            <p:cNvSpPr txBox="1">
              <a:spLocks noChangeArrowheads="1"/>
            </p:cNvSpPr>
            <p:nvPr/>
          </p:nvSpPr>
          <p:spPr bwMode="auto">
            <a:xfrm>
              <a:off x="1754" y="3280"/>
              <a:ext cx="336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8755" tIns="49378" rIns="98755" bIns="49378" anchor="ctr">
              <a:spAutoFit/>
            </a:bodyPr>
            <a:lstStyle>
              <a:lvl1pPr defTabSz="98742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874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8742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8742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8742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874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874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874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874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1A</a:t>
              </a:r>
            </a:p>
          </p:txBody>
        </p:sp>
        <p:sp>
          <p:nvSpPr>
            <p:cNvPr id="93" name="Oval 100"/>
            <p:cNvSpPr>
              <a:spLocks noChangeArrowheads="1"/>
            </p:cNvSpPr>
            <p:nvPr/>
          </p:nvSpPr>
          <p:spPr bwMode="auto">
            <a:xfrm>
              <a:off x="743" y="2652"/>
              <a:ext cx="57" cy="5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Oval 101"/>
            <p:cNvSpPr>
              <a:spLocks noChangeArrowheads="1"/>
            </p:cNvSpPr>
            <p:nvPr/>
          </p:nvSpPr>
          <p:spPr bwMode="auto">
            <a:xfrm>
              <a:off x="748" y="3645"/>
              <a:ext cx="57" cy="5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Oval 102"/>
            <p:cNvSpPr>
              <a:spLocks noChangeArrowheads="1"/>
            </p:cNvSpPr>
            <p:nvPr/>
          </p:nvSpPr>
          <p:spPr bwMode="auto">
            <a:xfrm>
              <a:off x="1235" y="2652"/>
              <a:ext cx="57" cy="5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Oval 103"/>
            <p:cNvSpPr>
              <a:spLocks noChangeArrowheads="1"/>
            </p:cNvSpPr>
            <p:nvPr/>
          </p:nvSpPr>
          <p:spPr bwMode="auto">
            <a:xfrm>
              <a:off x="1488" y="2652"/>
              <a:ext cx="57" cy="5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Oval 104"/>
            <p:cNvSpPr>
              <a:spLocks noChangeArrowheads="1"/>
            </p:cNvSpPr>
            <p:nvPr/>
          </p:nvSpPr>
          <p:spPr bwMode="auto">
            <a:xfrm>
              <a:off x="1237" y="3648"/>
              <a:ext cx="57" cy="5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Oval 105"/>
            <p:cNvSpPr>
              <a:spLocks noChangeArrowheads="1"/>
            </p:cNvSpPr>
            <p:nvPr/>
          </p:nvSpPr>
          <p:spPr bwMode="auto">
            <a:xfrm>
              <a:off x="1479" y="3648"/>
              <a:ext cx="57" cy="5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Oval 106"/>
            <p:cNvSpPr>
              <a:spLocks noChangeArrowheads="1"/>
            </p:cNvSpPr>
            <p:nvPr/>
          </p:nvSpPr>
          <p:spPr bwMode="auto">
            <a:xfrm>
              <a:off x="2038" y="2652"/>
              <a:ext cx="57" cy="5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Oval 107"/>
            <p:cNvSpPr>
              <a:spLocks noChangeArrowheads="1"/>
            </p:cNvSpPr>
            <p:nvPr/>
          </p:nvSpPr>
          <p:spPr bwMode="auto">
            <a:xfrm>
              <a:off x="2040" y="3649"/>
              <a:ext cx="57" cy="5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Oval 108"/>
            <p:cNvSpPr>
              <a:spLocks noChangeArrowheads="1"/>
            </p:cNvSpPr>
            <p:nvPr/>
          </p:nvSpPr>
          <p:spPr bwMode="auto">
            <a:xfrm>
              <a:off x="2294" y="2654"/>
              <a:ext cx="57" cy="5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Oval 109"/>
            <p:cNvSpPr>
              <a:spLocks noChangeArrowheads="1"/>
            </p:cNvSpPr>
            <p:nvPr/>
          </p:nvSpPr>
          <p:spPr bwMode="auto">
            <a:xfrm>
              <a:off x="2295" y="3648"/>
              <a:ext cx="57" cy="5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2" name="Group 110"/>
          <p:cNvGrpSpPr>
            <a:grpSpLocks/>
          </p:cNvGrpSpPr>
          <p:nvPr/>
        </p:nvGrpSpPr>
        <p:grpSpPr bwMode="auto">
          <a:xfrm>
            <a:off x="5562599" y="4087823"/>
            <a:ext cx="3473450" cy="2124075"/>
            <a:chOff x="3504" y="2367"/>
            <a:chExt cx="2188" cy="1338"/>
          </a:xfrm>
        </p:grpSpPr>
        <p:grpSp>
          <p:nvGrpSpPr>
            <p:cNvPr id="113" name="Group 111"/>
            <p:cNvGrpSpPr>
              <a:grpSpLocks/>
            </p:cNvGrpSpPr>
            <p:nvPr/>
          </p:nvGrpSpPr>
          <p:grpSpPr bwMode="auto">
            <a:xfrm>
              <a:off x="3504" y="2367"/>
              <a:ext cx="2188" cy="1328"/>
              <a:chOff x="3504" y="2367"/>
              <a:chExt cx="2188" cy="1328"/>
            </a:xfrm>
          </p:grpSpPr>
          <p:grpSp>
            <p:nvGrpSpPr>
              <p:cNvPr id="120" name="Group 112"/>
              <p:cNvGrpSpPr>
                <a:grpSpLocks/>
              </p:cNvGrpSpPr>
              <p:nvPr/>
            </p:nvGrpSpPr>
            <p:grpSpPr bwMode="auto">
              <a:xfrm>
                <a:off x="3504" y="2367"/>
                <a:ext cx="2188" cy="1328"/>
                <a:chOff x="3788" y="2849"/>
                <a:chExt cx="2188" cy="1427"/>
              </a:xfrm>
            </p:grpSpPr>
            <p:sp>
              <p:nvSpPr>
                <p:cNvPr id="122" name="Rectangle 113"/>
                <p:cNvSpPr>
                  <a:spLocks noChangeArrowheads="1"/>
                </p:cNvSpPr>
                <p:nvPr/>
              </p:nvSpPr>
              <p:spPr bwMode="auto">
                <a:xfrm rot="-5400000">
                  <a:off x="4547" y="3127"/>
                  <a:ext cx="116" cy="20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 wrap="none" lIns="98755" tIns="49378" rIns="98755" bIns="49378" anchor="ctr"/>
                <a:lstStyle>
                  <a:lvl1pPr defTabSz="987425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defTabSz="987425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200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" name="Line 114"/>
                <p:cNvSpPr>
                  <a:spLocks noChangeShapeType="1"/>
                </p:cNvSpPr>
                <p:nvPr/>
              </p:nvSpPr>
              <p:spPr bwMode="auto">
                <a:xfrm rot="-5400000">
                  <a:off x="5145" y="2777"/>
                  <a:ext cx="11" cy="89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" name="Line 115"/>
                <p:cNvSpPr>
                  <a:spLocks noChangeShapeType="1"/>
                </p:cNvSpPr>
                <p:nvPr/>
              </p:nvSpPr>
              <p:spPr bwMode="auto">
                <a:xfrm rot="5400000">
                  <a:off x="4226" y="2954"/>
                  <a:ext cx="1" cy="5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5" name="Group 116"/>
                <p:cNvGrpSpPr>
                  <a:grpSpLocks/>
                </p:cNvGrpSpPr>
                <p:nvPr/>
              </p:nvGrpSpPr>
              <p:grpSpPr bwMode="auto">
                <a:xfrm>
                  <a:off x="5535" y="3214"/>
                  <a:ext cx="102" cy="1048"/>
                  <a:chOff x="5206" y="2915"/>
                  <a:chExt cx="96" cy="950"/>
                </a:xfrm>
              </p:grpSpPr>
              <p:sp>
                <p:nvSpPr>
                  <p:cNvPr id="156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5206" y="3284"/>
                    <a:ext cx="96" cy="212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8755" tIns="49378" rIns="98755" bIns="49378" anchor="ctr"/>
                  <a:lstStyle>
                    <a:lvl1pPr defTabSz="987425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 defTabSz="987425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 defTabSz="987425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 defTabSz="987425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 defTabSz="987425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defTabSz="987425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defTabSz="987425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defTabSz="987425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defTabSz="987425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zh-CN" sz="2000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" name="Line 118"/>
                  <p:cNvSpPr>
                    <a:spLocks noChangeShapeType="1"/>
                  </p:cNvSpPr>
                  <p:nvPr/>
                </p:nvSpPr>
                <p:spPr bwMode="auto">
                  <a:xfrm>
                    <a:off x="5254" y="3496"/>
                    <a:ext cx="0" cy="369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" name="Line 1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254" y="2915"/>
                    <a:ext cx="0" cy="369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26" name="Line 120"/>
                <p:cNvSpPr>
                  <a:spLocks noChangeShapeType="1"/>
                </p:cNvSpPr>
                <p:nvPr/>
              </p:nvSpPr>
              <p:spPr bwMode="auto">
                <a:xfrm>
                  <a:off x="3953" y="4262"/>
                  <a:ext cx="164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5719" y="3221"/>
                  <a:ext cx="179" cy="2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8755" tIns="49378" rIns="98755" bIns="49378" anchor="ctr">
                  <a:spAutoFit/>
                </a:bodyPr>
                <a:lstStyle>
                  <a:lvl1pPr defTabSz="987425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defTabSz="987425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000" i="1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I</a:t>
                  </a:r>
                </a:p>
              </p:txBody>
            </p:sp>
            <p:sp>
              <p:nvSpPr>
                <p:cNvPr id="128" name="Line 122"/>
                <p:cNvSpPr>
                  <a:spLocks noChangeShapeType="1"/>
                </p:cNvSpPr>
                <p:nvPr/>
              </p:nvSpPr>
              <p:spPr bwMode="auto">
                <a:xfrm>
                  <a:off x="5713" y="3228"/>
                  <a:ext cx="0" cy="378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5186" y="3325"/>
                  <a:ext cx="331" cy="2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8755" tIns="49378" rIns="98755" bIns="49378" anchor="ctr">
                  <a:spAutoFit/>
                </a:bodyPr>
                <a:lstStyle>
                  <a:lvl1pPr defTabSz="987425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defTabSz="987425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zh-CN" altLang="zh-CN" sz="2000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4</a:t>
                  </a:r>
                  <a:r>
                    <a:rPr lang="en-US" altLang="zh-CN" sz="2000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</a:t>
                  </a:r>
                  <a:endParaRPr lang="zh-CN" altLang="zh-CN" sz="200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30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4438" y="2849"/>
                  <a:ext cx="331" cy="2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8755" tIns="49378" rIns="98755" bIns="49378" anchor="ctr">
                  <a:spAutoFit/>
                </a:bodyPr>
                <a:lstStyle>
                  <a:lvl1pPr defTabSz="987425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defTabSz="987425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zh-CN" altLang="zh-CN" sz="2000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2</a:t>
                  </a:r>
                  <a:r>
                    <a:rPr lang="en-US" altLang="zh-CN" sz="2000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</a:t>
                  </a:r>
                  <a:endParaRPr lang="zh-CN" altLang="zh-CN" sz="200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31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5645" y="3597"/>
                  <a:ext cx="331" cy="2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8755" tIns="49378" rIns="98755" bIns="49378" anchor="ctr">
                  <a:spAutoFit/>
                </a:bodyPr>
                <a:lstStyle>
                  <a:lvl1pPr defTabSz="987425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defTabSz="987425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1</a:t>
                  </a:r>
                  <a:endParaRPr lang="en-US" altLang="zh-CN" sz="200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2" name="Group 126"/>
                <p:cNvGrpSpPr>
                  <a:grpSpLocks/>
                </p:cNvGrpSpPr>
                <p:nvPr/>
              </p:nvGrpSpPr>
              <p:grpSpPr bwMode="auto">
                <a:xfrm>
                  <a:off x="5114" y="3214"/>
                  <a:ext cx="102" cy="1048"/>
                  <a:chOff x="4810" y="2915"/>
                  <a:chExt cx="96" cy="950"/>
                </a:xfrm>
              </p:grpSpPr>
              <p:sp>
                <p:nvSpPr>
                  <p:cNvPr id="153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4810" y="3284"/>
                    <a:ext cx="96" cy="212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8755" tIns="49378" rIns="98755" bIns="49378" anchor="ctr"/>
                  <a:lstStyle>
                    <a:lvl1pPr defTabSz="987425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 defTabSz="987425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 defTabSz="987425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 defTabSz="987425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 defTabSz="987425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defTabSz="987425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defTabSz="987425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defTabSz="987425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defTabSz="987425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zh-CN" sz="2000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" name="Line 128"/>
                  <p:cNvSpPr>
                    <a:spLocks noChangeShapeType="1"/>
                  </p:cNvSpPr>
                  <p:nvPr/>
                </p:nvSpPr>
                <p:spPr bwMode="auto">
                  <a:xfrm>
                    <a:off x="4858" y="3496"/>
                    <a:ext cx="0" cy="369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5" name="Line 1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858" y="2915"/>
                    <a:ext cx="0" cy="369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3" name="Group 130"/>
                <p:cNvGrpSpPr>
                  <a:grpSpLocks/>
                </p:cNvGrpSpPr>
                <p:nvPr/>
              </p:nvGrpSpPr>
              <p:grpSpPr bwMode="auto">
                <a:xfrm>
                  <a:off x="4795" y="3214"/>
                  <a:ext cx="204" cy="1048"/>
                  <a:chOff x="4510" y="2915"/>
                  <a:chExt cx="192" cy="950"/>
                </a:xfrm>
              </p:grpSpPr>
              <p:grpSp>
                <p:nvGrpSpPr>
                  <p:cNvPr id="148" name="Group 131"/>
                  <p:cNvGrpSpPr>
                    <a:grpSpLocks/>
                  </p:cNvGrpSpPr>
                  <p:nvPr/>
                </p:nvGrpSpPr>
                <p:grpSpPr bwMode="auto">
                  <a:xfrm flipV="1">
                    <a:off x="4510" y="3284"/>
                    <a:ext cx="192" cy="212"/>
                    <a:chOff x="1344" y="1872"/>
                    <a:chExt cx="192" cy="192"/>
                  </a:xfrm>
                </p:grpSpPr>
                <p:sp>
                  <p:nvSpPr>
                    <p:cNvPr id="151" name="Oval 1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1872"/>
                      <a:ext cx="192" cy="192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rgbClr val="FF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2000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2" name="Line 1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44" y="1968"/>
                      <a:ext cx="19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49" name="Line 134"/>
                  <p:cNvSpPr>
                    <a:spLocks noChangeShapeType="1"/>
                  </p:cNvSpPr>
                  <p:nvPr/>
                </p:nvSpPr>
                <p:spPr bwMode="auto">
                  <a:xfrm>
                    <a:off x="4606" y="3496"/>
                    <a:ext cx="0" cy="369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0" name="Line 135"/>
                  <p:cNvSpPr>
                    <a:spLocks noChangeShapeType="1"/>
                  </p:cNvSpPr>
                  <p:nvPr/>
                </p:nvSpPr>
                <p:spPr bwMode="auto">
                  <a:xfrm>
                    <a:off x="4606" y="2915"/>
                    <a:ext cx="0" cy="369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34" name="Line 136"/>
                <p:cNvSpPr>
                  <a:spLocks noChangeShapeType="1"/>
                </p:cNvSpPr>
                <p:nvPr/>
              </p:nvSpPr>
              <p:spPr bwMode="auto">
                <a:xfrm flipH="1" flipV="1">
                  <a:off x="4740" y="3573"/>
                  <a:ext cx="0" cy="283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4531" y="3839"/>
                  <a:ext cx="336" cy="2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8755" tIns="49378" rIns="98755" bIns="49378" anchor="ctr">
                  <a:spAutoFit/>
                </a:bodyPr>
                <a:lstStyle>
                  <a:lvl1pPr defTabSz="987425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defTabSz="987425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00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1A</a:t>
                  </a:r>
                </a:p>
              </p:txBody>
            </p:sp>
            <p:grpSp>
              <p:nvGrpSpPr>
                <p:cNvPr id="136" name="Group 138"/>
                <p:cNvGrpSpPr>
                  <a:grpSpLocks/>
                </p:cNvGrpSpPr>
                <p:nvPr/>
              </p:nvGrpSpPr>
              <p:grpSpPr bwMode="auto">
                <a:xfrm>
                  <a:off x="3851" y="3228"/>
                  <a:ext cx="204" cy="1048"/>
                  <a:chOff x="3622" y="2928"/>
                  <a:chExt cx="192" cy="950"/>
                </a:xfrm>
              </p:grpSpPr>
              <p:grpSp>
                <p:nvGrpSpPr>
                  <p:cNvPr id="143" name="Group 139"/>
                  <p:cNvGrpSpPr>
                    <a:grpSpLocks/>
                  </p:cNvGrpSpPr>
                  <p:nvPr/>
                </p:nvGrpSpPr>
                <p:grpSpPr bwMode="auto">
                  <a:xfrm flipV="1">
                    <a:off x="3622" y="3297"/>
                    <a:ext cx="192" cy="212"/>
                    <a:chOff x="1344" y="1872"/>
                    <a:chExt cx="192" cy="192"/>
                  </a:xfrm>
                </p:grpSpPr>
                <p:sp>
                  <p:nvSpPr>
                    <p:cNvPr id="146" name="Oval 1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1872"/>
                      <a:ext cx="192" cy="192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rgbClr val="FF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2000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47" name="Line 1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44" y="1968"/>
                      <a:ext cx="19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44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3718" y="3509"/>
                    <a:ext cx="0" cy="369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" name="Line 143"/>
                  <p:cNvSpPr>
                    <a:spLocks noChangeShapeType="1"/>
                  </p:cNvSpPr>
                  <p:nvPr/>
                </p:nvSpPr>
                <p:spPr bwMode="auto">
                  <a:xfrm>
                    <a:off x="3718" y="2928"/>
                    <a:ext cx="0" cy="369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37" name="Line 144"/>
                <p:cNvSpPr>
                  <a:spLocks noChangeShapeType="1"/>
                </p:cNvSpPr>
                <p:nvPr/>
              </p:nvSpPr>
              <p:spPr bwMode="auto">
                <a:xfrm flipH="1" flipV="1">
                  <a:off x="3788" y="3595"/>
                  <a:ext cx="0" cy="283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8" name="Group 145"/>
                <p:cNvGrpSpPr>
                  <a:grpSpLocks/>
                </p:cNvGrpSpPr>
                <p:nvPr/>
              </p:nvGrpSpPr>
              <p:grpSpPr bwMode="auto">
                <a:xfrm>
                  <a:off x="4246" y="3227"/>
                  <a:ext cx="102" cy="1048"/>
                  <a:chOff x="3994" y="2927"/>
                  <a:chExt cx="96" cy="950"/>
                </a:xfrm>
              </p:grpSpPr>
              <p:sp>
                <p:nvSpPr>
                  <p:cNvPr id="140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994" y="3296"/>
                    <a:ext cx="96" cy="212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8755" tIns="49378" rIns="98755" bIns="49378" anchor="ctr"/>
                  <a:lstStyle>
                    <a:lvl1pPr defTabSz="987425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 defTabSz="987425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 defTabSz="987425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 defTabSz="987425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 defTabSz="987425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defTabSz="987425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defTabSz="987425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defTabSz="987425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defTabSz="987425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zh-CN" sz="2000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" name="Line 147"/>
                  <p:cNvSpPr>
                    <a:spLocks noChangeShapeType="1"/>
                  </p:cNvSpPr>
                  <p:nvPr/>
                </p:nvSpPr>
                <p:spPr bwMode="auto">
                  <a:xfrm>
                    <a:off x="4042" y="3508"/>
                    <a:ext cx="0" cy="369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" name="Line 1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42" y="2927"/>
                    <a:ext cx="0" cy="369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39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4332" y="3325"/>
                  <a:ext cx="331" cy="2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8755" tIns="49378" rIns="98755" bIns="49378" anchor="ctr">
                  <a:spAutoFit/>
                </a:bodyPr>
                <a:lstStyle>
                  <a:lvl1pPr defTabSz="987425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defTabSz="987425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zh-CN" altLang="zh-CN" sz="2000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2</a:t>
                  </a:r>
                  <a:r>
                    <a:rPr lang="en-US" altLang="zh-CN" sz="2000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</a:t>
                  </a:r>
                  <a:endParaRPr lang="zh-CN" altLang="zh-CN" sz="200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endParaRPr>
                </a:p>
              </p:txBody>
            </p:sp>
          </p:grpSp>
          <p:sp>
            <p:nvSpPr>
              <p:cNvPr id="121" name="Text Box 150"/>
              <p:cNvSpPr txBox="1">
                <a:spLocks noChangeArrowheads="1"/>
              </p:cNvSpPr>
              <p:nvPr/>
            </p:nvSpPr>
            <p:spPr bwMode="auto">
              <a:xfrm>
                <a:off x="3626" y="3281"/>
                <a:ext cx="336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8755" tIns="49378" rIns="98755" bIns="49378" anchor="ctr">
                <a:spAutoFit/>
              </a:bodyPr>
              <a:lstStyle>
                <a:lvl1pPr defTabSz="98742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9874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4A</a:t>
                </a:r>
              </a:p>
            </p:txBody>
          </p:sp>
        </p:grpSp>
        <p:sp>
          <p:nvSpPr>
            <p:cNvPr id="114" name="Oval 151"/>
            <p:cNvSpPr>
              <a:spLocks noChangeArrowheads="1"/>
            </p:cNvSpPr>
            <p:nvPr/>
          </p:nvSpPr>
          <p:spPr bwMode="auto">
            <a:xfrm>
              <a:off x="3975" y="2688"/>
              <a:ext cx="57" cy="5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5" name="Oval 152"/>
            <p:cNvSpPr>
              <a:spLocks noChangeArrowheads="1"/>
            </p:cNvSpPr>
            <p:nvPr/>
          </p:nvSpPr>
          <p:spPr bwMode="auto">
            <a:xfrm>
              <a:off x="3985" y="3648"/>
              <a:ext cx="57" cy="5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6" name="Oval 153"/>
            <p:cNvSpPr>
              <a:spLocks noChangeArrowheads="1"/>
            </p:cNvSpPr>
            <p:nvPr/>
          </p:nvSpPr>
          <p:spPr bwMode="auto">
            <a:xfrm>
              <a:off x="4586" y="2686"/>
              <a:ext cx="57" cy="5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7" name="Oval 154"/>
            <p:cNvSpPr>
              <a:spLocks noChangeArrowheads="1"/>
            </p:cNvSpPr>
            <p:nvPr/>
          </p:nvSpPr>
          <p:spPr bwMode="auto">
            <a:xfrm>
              <a:off x="4586" y="3648"/>
              <a:ext cx="57" cy="5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8" name="Oval 155"/>
            <p:cNvSpPr>
              <a:spLocks noChangeArrowheads="1"/>
            </p:cNvSpPr>
            <p:nvPr/>
          </p:nvSpPr>
          <p:spPr bwMode="auto">
            <a:xfrm>
              <a:off x="4839" y="2679"/>
              <a:ext cx="57" cy="5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9" name="Oval 156"/>
            <p:cNvSpPr>
              <a:spLocks noChangeArrowheads="1"/>
            </p:cNvSpPr>
            <p:nvPr/>
          </p:nvSpPr>
          <p:spPr bwMode="auto">
            <a:xfrm>
              <a:off x="4846" y="3648"/>
              <a:ext cx="57" cy="5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9" name="AutoShape 13"/>
          <p:cNvSpPr>
            <a:spLocks noChangeArrowheads="1"/>
          </p:cNvSpPr>
          <p:nvPr/>
        </p:nvSpPr>
        <p:spPr bwMode="auto">
          <a:xfrm>
            <a:off x="34926" y="818380"/>
            <a:ext cx="1472676" cy="628650"/>
          </a:xfrm>
          <a:prstGeom prst="ribbon2">
            <a:avLst>
              <a:gd name="adj1" fmla="val 12500"/>
              <a:gd name="adj2" fmla="val 50000"/>
            </a:avLst>
          </a:prstGeom>
          <a:solidFill>
            <a:srgbClr val="FF9900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 smtClean="0">
                <a:solidFill>
                  <a:srgbClr val="2940B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例题</a:t>
            </a:r>
            <a:r>
              <a:rPr lang="en-US" altLang="zh-CN" sz="2400" dirty="0" smtClean="0">
                <a:solidFill>
                  <a:srgbClr val="2940B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2.7</a:t>
            </a:r>
            <a:endParaRPr lang="en-US" altLang="zh-CN" sz="2400" dirty="0">
              <a:solidFill>
                <a:srgbClr val="2940B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33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第二章作业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03F7-EBBE-6D41-AD3F-ABF0050DD329}" type="slidenum">
              <a:rPr kumimoji="1" lang="zh-CN" altLang="en-US" smtClean="0"/>
              <a:pPr/>
              <a:t>3</a:t>
            </a:fld>
            <a:endParaRPr kumimoji="1" lang="zh-CN" altLang="en-US" dirty="0"/>
          </a:p>
        </p:txBody>
      </p:sp>
      <p:graphicFrame>
        <p:nvGraphicFramePr>
          <p:cNvPr id="5" name="Object 2" descr="40%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407441"/>
              </p:ext>
            </p:extLst>
          </p:nvPr>
        </p:nvGraphicFramePr>
        <p:xfrm>
          <a:off x="3124200" y="5417371"/>
          <a:ext cx="3248025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5" name="Equation" r:id="rId3" imgW="1180991" imgH="333368" progId="Equation.3">
                  <p:embed/>
                </p:oleObj>
              </mc:Choice>
              <mc:Fallback>
                <p:oleObj name="Equation" r:id="rId3" imgW="1180991" imgH="3333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417371"/>
                        <a:ext cx="3248025" cy="1004887"/>
                      </a:xfrm>
                      <a:prstGeom prst="rect">
                        <a:avLst/>
                      </a:prstGeom>
                      <a:pattFill prst="pct40">
                        <a:fgClr>
                          <a:srgbClr val="FFCCCC"/>
                        </a:fgClr>
                        <a:bgClr>
                          <a:srgbClr val="FFFFFF"/>
                        </a:bgClr>
                      </a:pattFill>
                      <a:ln w="2857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4572000" y="2002658"/>
            <a:ext cx="563563" cy="311150"/>
          </a:xfrm>
          <a:prstGeom prst="notchedRightArrow">
            <a:avLst>
              <a:gd name="adj1" fmla="val 50000"/>
              <a:gd name="adj2" fmla="val 45281"/>
            </a:avLst>
          </a:prstGeom>
          <a:gradFill rotWithShape="0">
            <a:gsLst>
              <a:gs pos="0">
                <a:srgbClr val="FF3300"/>
              </a:gs>
              <a:gs pos="100000">
                <a:srgbClr val="761800"/>
              </a:gs>
            </a:gsLst>
            <a:path path="rect">
              <a:fillToRect r="100000" b="100000"/>
            </a:path>
          </a:gra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n>
                <a:solidFill>
                  <a:srgbClr val="0000FF"/>
                </a:solidFill>
              </a:ln>
              <a:latin typeface="Times New Roman" panose="02020603050405020304" pitchFamily="18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381000" y="4742683"/>
            <a:ext cx="563563" cy="311150"/>
          </a:xfrm>
          <a:prstGeom prst="notchedRightArrow">
            <a:avLst>
              <a:gd name="adj1" fmla="val 50000"/>
              <a:gd name="adj2" fmla="val 45281"/>
            </a:avLst>
          </a:prstGeom>
          <a:gradFill rotWithShape="0">
            <a:gsLst>
              <a:gs pos="0">
                <a:srgbClr val="FF3300"/>
              </a:gs>
              <a:gs pos="100000">
                <a:srgbClr val="761800"/>
              </a:gs>
            </a:gsLst>
            <a:path path="rect">
              <a:fillToRect r="100000" b="100000"/>
            </a:path>
          </a:gra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029200" y="4212458"/>
            <a:ext cx="563563" cy="311150"/>
          </a:xfrm>
          <a:prstGeom prst="notchedRightArrow">
            <a:avLst>
              <a:gd name="adj1" fmla="val 50000"/>
              <a:gd name="adj2" fmla="val 45281"/>
            </a:avLst>
          </a:prstGeom>
          <a:gradFill rotWithShape="0">
            <a:gsLst>
              <a:gs pos="0">
                <a:srgbClr val="FF3300"/>
              </a:gs>
              <a:gs pos="100000">
                <a:srgbClr val="761800"/>
              </a:gs>
            </a:gsLst>
            <a:path path="rect">
              <a:fillToRect r="100000" b="100000"/>
            </a:path>
          </a:gra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381000" y="554858"/>
            <a:ext cx="4032250" cy="2452688"/>
            <a:chOff x="240" y="288"/>
            <a:chExt cx="2540" cy="1545"/>
          </a:xfrm>
        </p:grpSpPr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40" y="288"/>
              <a:ext cx="808" cy="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8755" tIns="49378" rIns="98755" bIns="49378"/>
            <a:lstStyle/>
            <a:p>
              <a:pPr marL="342900" indent="-342900" eaLnBrk="1" hangingPunct="1">
                <a:spcBef>
                  <a:spcPct val="20000"/>
                </a:spcBef>
                <a:defRPr/>
              </a:pP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解：</a:t>
              </a:r>
            </a:p>
          </p:txBody>
        </p:sp>
        <p:grpSp>
          <p:nvGrpSpPr>
            <p:cNvPr id="11" name="Group 8"/>
            <p:cNvGrpSpPr>
              <a:grpSpLocks/>
            </p:cNvGrpSpPr>
            <p:nvPr/>
          </p:nvGrpSpPr>
          <p:grpSpPr bwMode="auto">
            <a:xfrm>
              <a:off x="244" y="336"/>
              <a:ext cx="2536" cy="1476"/>
              <a:chOff x="550" y="1641"/>
              <a:chExt cx="2400" cy="1430"/>
            </a:xfrm>
          </p:grpSpPr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 rot="-5400000">
                <a:off x="1499" y="1920"/>
                <a:ext cx="116" cy="20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 wrap="none" lIns="98755" tIns="49378" rIns="98755" bIns="49378" anchor="ctr"/>
              <a:lstStyle>
                <a:lvl1pPr defTabSz="98742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9874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Line 10"/>
              <p:cNvSpPr>
                <a:spLocks noChangeShapeType="1"/>
              </p:cNvSpPr>
              <p:nvPr/>
            </p:nvSpPr>
            <p:spPr bwMode="auto">
              <a:xfrm rot="-5400000">
                <a:off x="2104" y="1566"/>
                <a:ext cx="11" cy="90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11"/>
              <p:cNvSpPr>
                <a:spLocks noChangeShapeType="1"/>
              </p:cNvSpPr>
              <p:nvPr/>
            </p:nvSpPr>
            <p:spPr bwMode="auto">
              <a:xfrm rot="5400000">
                <a:off x="1174" y="1745"/>
                <a:ext cx="1" cy="55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1" name="Group 12"/>
              <p:cNvGrpSpPr>
                <a:grpSpLocks/>
              </p:cNvGrpSpPr>
              <p:nvPr/>
            </p:nvGrpSpPr>
            <p:grpSpPr bwMode="auto">
              <a:xfrm>
                <a:off x="2498" y="2009"/>
                <a:ext cx="104" cy="1048"/>
                <a:chOff x="2326" y="1832"/>
                <a:chExt cx="96" cy="950"/>
              </a:xfrm>
            </p:grpSpPr>
            <p:sp>
              <p:nvSpPr>
                <p:cNvPr id="55" name="Rectangle 13"/>
                <p:cNvSpPr>
                  <a:spLocks noChangeArrowheads="1"/>
                </p:cNvSpPr>
                <p:nvPr/>
              </p:nvSpPr>
              <p:spPr bwMode="auto">
                <a:xfrm>
                  <a:off x="2326" y="2201"/>
                  <a:ext cx="96" cy="21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8755" tIns="49378" rIns="98755" bIns="49378" anchor="ctr"/>
                <a:lstStyle>
                  <a:lvl1pPr defTabSz="987425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defTabSz="987425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6" name="Line 14"/>
                <p:cNvSpPr>
                  <a:spLocks noChangeShapeType="1"/>
                </p:cNvSpPr>
                <p:nvPr/>
              </p:nvSpPr>
              <p:spPr bwMode="auto">
                <a:xfrm>
                  <a:off x="2374" y="2413"/>
                  <a:ext cx="0" cy="36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2374" y="1832"/>
                  <a:ext cx="0" cy="36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2" name="Line 16"/>
              <p:cNvSpPr>
                <a:spLocks noChangeShapeType="1"/>
              </p:cNvSpPr>
              <p:nvPr/>
            </p:nvSpPr>
            <p:spPr bwMode="auto">
              <a:xfrm>
                <a:off x="897" y="3057"/>
                <a:ext cx="16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Text Box 17"/>
              <p:cNvSpPr txBox="1">
                <a:spLocks noChangeArrowheads="1"/>
              </p:cNvSpPr>
              <p:nvPr/>
            </p:nvSpPr>
            <p:spPr bwMode="auto">
              <a:xfrm>
                <a:off x="2702" y="2011"/>
                <a:ext cx="188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8755" tIns="49378" rIns="98755" bIns="49378" anchor="ctr">
                <a:spAutoFit/>
              </a:bodyPr>
              <a:lstStyle>
                <a:lvl1pPr defTabSz="98742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9874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24" name="Line 18"/>
              <p:cNvSpPr>
                <a:spLocks noChangeShapeType="1"/>
              </p:cNvSpPr>
              <p:nvPr/>
            </p:nvSpPr>
            <p:spPr bwMode="auto">
              <a:xfrm>
                <a:off x="2679" y="2023"/>
                <a:ext cx="0" cy="37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19"/>
              <p:cNvSpPr txBox="1">
                <a:spLocks noChangeArrowheads="1"/>
              </p:cNvSpPr>
              <p:nvPr/>
            </p:nvSpPr>
            <p:spPr bwMode="auto">
              <a:xfrm>
                <a:off x="2137" y="2119"/>
                <a:ext cx="348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8755" tIns="49378" rIns="98755" bIns="49378" anchor="ctr">
                <a:spAutoFit/>
              </a:bodyPr>
              <a:lstStyle>
                <a:lvl1pPr defTabSz="98742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9874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zh-CN" sz="2400" b="1">
                    <a:solidFill>
                      <a:srgbClr val="000099"/>
                    </a:solidFill>
                    <a:latin typeface="Times New Roman" panose="02020603050405020304" pitchFamily="18" charset="0"/>
                  </a:rPr>
                  <a:t>4</a:t>
                </a:r>
                <a:r>
                  <a:rPr lang="en-US" altLang="zh-CN" sz="2400" b="1">
                    <a:solidFill>
                      <a:srgbClr val="000099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</a:t>
                </a:r>
                <a:endParaRPr lang="zh-CN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26" name="Text Box 20"/>
              <p:cNvSpPr txBox="1">
                <a:spLocks noChangeArrowheads="1"/>
              </p:cNvSpPr>
              <p:nvPr/>
            </p:nvSpPr>
            <p:spPr bwMode="auto">
              <a:xfrm>
                <a:off x="1379" y="1641"/>
                <a:ext cx="348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8755" tIns="49378" rIns="98755" bIns="49378" anchor="ctr">
                <a:spAutoFit/>
              </a:bodyPr>
              <a:lstStyle>
                <a:lvl1pPr defTabSz="98742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9874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zh-CN" sz="2400" b="1">
                    <a:solidFill>
                      <a:srgbClr val="000099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lang="en-US" altLang="zh-CN" sz="2400" b="1">
                    <a:solidFill>
                      <a:srgbClr val="000099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</a:t>
                </a:r>
                <a:endParaRPr lang="zh-CN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27" name="Text Box 21"/>
              <p:cNvSpPr txBox="1">
                <a:spLocks noChangeArrowheads="1"/>
              </p:cNvSpPr>
              <p:nvPr/>
            </p:nvSpPr>
            <p:spPr bwMode="auto">
              <a:xfrm>
                <a:off x="2602" y="2389"/>
                <a:ext cx="348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8755" tIns="49378" rIns="98755" bIns="49378" anchor="ctr">
                <a:spAutoFit/>
              </a:bodyPr>
              <a:lstStyle>
                <a:lvl1pPr defTabSz="98742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9874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99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1</a:t>
                </a:r>
                <a:endParaRPr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8" name="Group 22"/>
              <p:cNvGrpSpPr>
                <a:grpSpLocks/>
              </p:cNvGrpSpPr>
              <p:nvPr/>
            </p:nvGrpSpPr>
            <p:grpSpPr bwMode="auto">
              <a:xfrm>
                <a:off x="2072" y="2009"/>
                <a:ext cx="103" cy="1048"/>
                <a:chOff x="1930" y="1832"/>
                <a:chExt cx="96" cy="950"/>
              </a:xfrm>
            </p:grpSpPr>
            <p:sp>
              <p:nvSpPr>
                <p:cNvPr id="52" name="Rectangle 23"/>
                <p:cNvSpPr>
                  <a:spLocks noChangeArrowheads="1"/>
                </p:cNvSpPr>
                <p:nvPr/>
              </p:nvSpPr>
              <p:spPr bwMode="auto">
                <a:xfrm>
                  <a:off x="1930" y="2201"/>
                  <a:ext cx="96" cy="21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8755" tIns="49378" rIns="98755" bIns="49378" anchor="ctr"/>
                <a:lstStyle>
                  <a:lvl1pPr defTabSz="987425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defTabSz="987425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3" name="Line 24"/>
                <p:cNvSpPr>
                  <a:spLocks noChangeShapeType="1"/>
                </p:cNvSpPr>
                <p:nvPr/>
              </p:nvSpPr>
              <p:spPr bwMode="auto">
                <a:xfrm>
                  <a:off x="1978" y="2413"/>
                  <a:ext cx="0" cy="36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1978" y="1832"/>
                  <a:ext cx="0" cy="36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" name="Group 26"/>
              <p:cNvGrpSpPr>
                <a:grpSpLocks/>
              </p:cNvGrpSpPr>
              <p:nvPr/>
            </p:nvGrpSpPr>
            <p:grpSpPr bwMode="auto">
              <a:xfrm>
                <a:off x="1679" y="2009"/>
                <a:ext cx="277" cy="1048"/>
                <a:chOff x="1679" y="2009"/>
                <a:chExt cx="277" cy="1048"/>
              </a:xfrm>
            </p:grpSpPr>
            <p:grpSp>
              <p:nvGrpSpPr>
                <p:cNvPr id="45" name="Group 27"/>
                <p:cNvGrpSpPr>
                  <a:grpSpLocks/>
                </p:cNvGrpSpPr>
                <p:nvPr/>
              </p:nvGrpSpPr>
              <p:grpSpPr bwMode="auto">
                <a:xfrm>
                  <a:off x="1749" y="2009"/>
                  <a:ext cx="207" cy="1048"/>
                  <a:chOff x="1630" y="1832"/>
                  <a:chExt cx="192" cy="950"/>
                </a:xfrm>
              </p:grpSpPr>
              <p:grpSp>
                <p:nvGrpSpPr>
                  <p:cNvPr id="47" name="Group 28"/>
                  <p:cNvGrpSpPr>
                    <a:grpSpLocks/>
                  </p:cNvGrpSpPr>
                  <p:nvPr/>
                </p:nvGrpSpPr>
                <p:grpSpPr bwMode="auto">
                  <a:xfrm flipV="1">
                    <a:off x="1630" y="2201"/>
                    <a:ext cx="192" cy="212"/>
                    <a:chOff x="1344" y="1872"/>
                    <a:chExt cx="192" cy="192"/>
                  </a:xfrm>
                </p:grpSpPr>
                <p:sp>
                  <p:nvSpPr>
                    <p:cNvPr id="50" name="Oval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1872"/>
                      <a:ext cx="192" cy="192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240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1" name="Line 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44" y="1968"/>
                      <a:ext cx="19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8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1726" y="2413"/>
                    <a:ext cx="0" cy="369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1726" y="1832"/>
                    <a:ext cx="0" cy="369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6" name="Line 33"/>
                <p:cNvSpPr>
                  <a:spLocks noChangeShapeType="1"/>
                </p:cNvSpPr>
                <p:nvPr/>
              </p:nvSpPr>
              <p:spPr bwMode="auto">
                <a:xfrm flipH="1" flipV="1">
                  <a:off x="1679" y="2371"/>
                  <a:ext cx="0" cy="283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0" name="Text Box 34"/>
              <p:cNvSpPr txBox="1">
                <a:spLocks noChangeArrowheads="1"/>
              </p:cNvSpPr>
              <p:nvPr/>
            </p:nvSpPr>
            <p:spPr bwMode="auto">
              <a:xfrm>
                <a:off x="1502" y="2640"/>
                <a:ext cx="340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8755" tIns="49378" rIns="98755" bIns="49378" anchor="ctr">
                <a:spAutoFit/>
              </a:bodyPr>
              <a:lstStyle>
                <a:lvl1pPr defTabSz="98742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9874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1A</a:t>
                </a:r>
              </a:p>
            </p:txBody>
          </p:sp>
          <p:grpSp>
            <p:nvGrpSpPr>
              <p:cNvPr id="31" name="Group 35"/>
              <p:cNvGrpSpPr>
                <a:grpSpLocks/>
              </p:cNvGrpSpPr>
              <p:nvPr/>
            </p:nvGrpSpPr>
            <p:grpSpPr bwMode="auto">
              <a:xfrm>
                <a:off x="726" y="2023"/>
                <a:ext cx="274" cy="1048"/>
                <a:chOff x="726" y="2023"/>
                <a:chExt cx="274" cy="1048"/>
              </a:xfrm>
            </p:grpSpPr>
            <p:grpSp>
              <p:nvGrpSpPr>
                <p:cNvPr id="38" name="Group 36"/>
                <p:cNvGrpSpPr>
                  <a:grpSpLocks/>
                </p:cNvGrpSpPr>
                <p:nvPr/>
              </p:nvGrpSpPr>
              <p:grpSpPr bwMode="auto">
                <a:xfrm>
                  <a:off x="794" y="2023"/>
                  <a:ext cx="206" cy="1048"/>
                  <a:chOff x="742" y="1845"/>
                  <a:chExt cx="192" cy="950"/>
                </a:xfrm>
              </p:grpSpPr>
              <p:grpSp>
                <p:nvGrpSpPr>
                  <p:cNvPr id="40" name="Group 37"/>
                  <p:cNvGrpSpPr>
                    <a:grpSpLocks/>
                  </p:cNvGrpSpPr>
                  <p:nvPr/>
                </p:nvGrpSpPr>
                <p:grpSpPr bwMode="auto">
                  <a:xfrm flipV="1">
                    <a:off x="742" y="2214"/>
                    <a:ext cx="192" cy="212"/>
                    <a:chOff x="1344" y="1872"/>
                    <a:chExt cx="192" cy="192"/>
                  </a:xfrm>
                </p:grpSpPr>
                <p:sp>
                  <p:nvSpPr>
                    <p:cNvPr id="43" name="Oval 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1872"/>
                      <a:ext cx="192" cy="192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240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4" name="Line 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44" y="1968"/>
                      <a:ext cx="19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1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838" y="2426"/>
                    <a:ext cx="0" cy="369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838" y="1845"/>
                    <a:ext cx="0" cy="369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9" name="Line 42"/>
                <p:cNvSpPr>
                  <a:spLocks noChangeShapeType="1"/>
                </p:cNvSpPr>
                <p:nvPr/>
              </p:nvSpPr>
              <p:spPr bwMode="auto">
                <a:xfrm flipH="1" flipV="1">
                  <a:off x="726" y="2371"/>
                  <a:ext cx="0" cy="283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" name="Group 43"/>
              <p:cNvGrpSpPr>
                <a:grpSpLocks/>
              </p:cNvGrpSpPr>
              <p:nvPr/>
            </p:nvGrpSpPr>
            <p:grpSpPr bwMode="auto">
              <a:xfrm>
                <a:off x="1194" y="2022"/>
                <a:ext cx="103" cy="1048"/>
                <a:chOff x="1114" y="1844"/>
                <a:chExt cx="96" cy="950"/>
              </a:xfrm>
            </p:grpSpPr>
            <p:sp>
              <p:nvSpPr>
                <p:cNvPr id="35" name="Rectangle 44"/>
                <p:cNvSpPr>
                  <a:spLocks noChangeArrowheads="1"/>
                </p:cNvSpPr>
                <p:nvPr/>
              </p:nvSpPr>
              <p:spPr bwMode="auto">
                <a:xfrm>
                  <a:off x="1114" y="2213"/>
                  <a:ext cx="96" cy="21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8755" tIns="49378" rIns="98755" bIns="49378" anchor="ctr"/>
                <a:lstStyle>
                  <a:lvl1pPr defTabSz="987425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defTabSz="987425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6" name="Line 45"/>
                <p:cNvSpPr>
                  <a:spLocks noChangeShapeType="1"/>
                </p:cNvSpPr>
                <p:nvPr/>
              </p:nvSpPr>
              <p:spPr bwMode="auto">
                <a:xfrm>
                  <a:off x="1162" y="2425"/>
                  <a:ext cx="0" cy="36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1162" y="1844"/>
                  <a:ext cx="0" cy="36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3" name="Text Box 47"/>
              <p:cNvSpPr txBox="1">
                <a:spLocks noChangeArrowheads="1"/>
              </p:cNvSpPr>
              <p:nvPr/>
            </p:nvSpPr>
            <p:spPr bwMode="auto">
              <a:xfrm>
                <a:off x="1273" y="2117"/>
                <a:ext cx="348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8755" tIns="49378" rIns="98755" bIns="49378" anchor="ctr">
                <a:spAutoFit/>
              </a:bodyPr>
              <a:lstStyle>
                <a:lvl1pPr defTabSz="98742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9874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zh-CN" sz="2400" b="1">
                    <a:solidFill>
                      <a:srgbClr val="000099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lang="en-US" altLang="zh-CN" sz="2400" b="1">
                    <a:solidFill>
                      <a:srgbClr val="000099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</a:t>
                </a:r>
                <a:endParaRPr lang="zh-CN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34" name="Text Box 48"/>
              <p:cNvSpPr txBox="1">
                <a:spLocks noChangeArrowheads="1"/>
              </p:cNvSpPr>
              <p:nvPr/>
            </p:nvSpPr>
            <p:spPr bwMode="auto">
              <a:xfrm>
                <a:off x="550" y="2629"/>
                <a:ext cx="340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8755" tIns="49378" rIns="98755" bIns="49378" anchor="ctr">
                <a:spAutoFit/>
              </a:bodyPr>
              <a:lstStyle>
                <a:lvl1pPr defTabSz="98742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9874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4A</a:t>
                </a:r>
              </a:p>
            </p:txBody>
          </p:sp>
        </p:grpSp>
        <p:sp>
          <p:nvSpPr>
            <p:cNvPr id="12" name="Oval 49"/>
            <p:cNvSpPr>
              <a:spLocks noChangeArrowheads="1"/>
            </p:cNvSpPr>
            <p:nvPr/>
          </p:nvSpPr>
          <p:spPr bwMode="auto">
            <a:xfrm>
              <a:off x="951" y="698"/>
              <a:ext cx="57" cy="5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3" name="Oval 50"/>
            <p:cNvSpPr>
              <a:spLocks noChangeArrowheads="1"/>
            </p:cNvSpPr>
            <p:nvPr/>
          </p:nvSpPr>
          <p:spPr bwMode="auto">
            <a:xfrm>
              <a:off x="951" y="1776"/>
              <a:ext cx="57" cy="5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" name="Oval 51"/>
            <p:cNvSpPr>
              <a:spLocks noChangeArrowheads="1"/>
            </p:cNvSpPr>
            <p:nvPr/>
          </p:nvSpPr>
          <p:spPr bwMode="auto">
            <a:xfrm>
              <a:off x="1584" y="693"/>
              <a:ext cx="57" cy="5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5" name="Oval 52"/>
            <p:cNvSpPr>
              <a:spLocks noChangeArrowheads="1"/>
            </p:cNvSpPr>
            <p:nvPr/>
          </p:nvSpPr>
          <p:spPr bwMode="auto">
            <a:xfrm>
              <a:off x="1593" y="1776"/>
              <a:ext cx="57" cy="5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6" name="Oval 53"/>
            <p:cNvSpPr>
              <a:spLocks noChangeArrowheads="1"/>
            </p:cNvSpPr>
            <p:nvPr/>
          </p:nvSpPr>
          <p:spPr bwMode="auto">
            <a:xfrm>
              <a:off x="1872" y="702"/>
              <a:ext cx="57" cy="5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7" name="Oval 54"/>
            <p:cNvSpPr>
              <a:spLocks noChangeArrowheads="1"/>
            </p:cNvSpPr>
            <p:nvPr/>
          </p:nvSpPr>
          <p:spPr bwMode="auto">
            <a:xfrm>
              <a:off x="1881" y="1776"/>
              <a:ext cx="57" cy="5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8" name="Group 55"/>
          <p:cNvGrpSpPr>
            <a:grpSpLocks/>
          </p:cNvGrpSpPr>
          <p:nvPr/>
        </p:nvGrpSpPr>
        <p:grpSpPr bwMode="auto">
          <a:xfrm>
            <a:off x="5054600" y="631058"/>
            <a:ext cx="3784600" cy="2409825"/>
            <a:chOff x="3184" y="336"/>
            <a:chExt cx="2384" cy="1518"/>
          </a:xfrm>
        </p:grpSpPr>
        <p:grpSp>
          <p:nvGrpSpPr>
            <p:cNvPr id="59" name="Group 56"/>
            <p:cNvGrpSpPr>
              <a:grpSpLocks/>
            </p:cNvGrpSpPr>
            <p:nvPr/>
          </p:nvGrpSpPr>
          <p:grpSpPr bwMode="auto">
            <a:xfrm>
              <a:off x="3184" y="336"/>
              <a:ext cx="2384" cy="1484"/>
              <a:chOff x="3414" y="1771"/>
              <a:chExt cx="2179" cy="1391"/>
            </a:xfrm>
          </p:grpSpPr>
          <p:sp>
            <p:nvSpPr>
              <p:cNvPr id="64" name="Text Box 57"/>
              <p:cNvSpPr txBox="1">
                <a:spLocks noChangeArrowheads="1"/>
              </p:cNvSpPr>
              <p:nvPr/>
            </p:nvSpPr>
            <p:spPr bwMode="auto">
              <a:xfrm>
                <a:off x="5257" y="2545"/>
                <a:ext cx="336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8755" tIns="49378" rIns="98755" bIns="49378" anchor="ctr">
                <a:spAutoFit/>
              </a:bodyPr>
              <a:lstStyle>
                <a:lvl1pPr defTabSz="98742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9874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99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1</a:t>
                </a:r>
                <a:endParaRPr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65" name="Group 58"/>
              <p:cNvGrpSpPr>
                <a:grpSpLocks/>
              </p:cNvGrpSpPr>
              <p:nvPr/>
            </p:nvGrpSpPr>
            <p:grpSpPr bwMode="auto">
              <a:xfrm>
                <a:off x="3827" y="2057"/>
                <a:ext cx="644" cy="117"/>
                <a:chOff x="3597" y="1872"/>
                <a:chExt cx="606" cy="106"/>
              </a:xfrm>
            </p:grpSpPr>
            <p:sp>
              <p:nvSpPr>
                <p:cNvPr id="98" name="Rectangle 59"/>
                <p:cNvSpPr>
                  <a:spLocks noChangeArrowheads="1"/>
                </p:cNvSpPr>
                <p:nvPr/>
              </p:nvSpPr>
              <p:spPr bwMode="auto">
                <a:xfrm rot="-5400000">
                  <a:off x="3848" y="1824"/>
                  <a:ext cx="106" cy="20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 wrap="none" lIns="98755" tIns="49378" rIns="98755" bIns="49378" anchor="ctr"/>
                <a:lstStyle>
                  <a:lvl1pPr defTabSz="987425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defTabSz="987425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9" name="Line 60"/>
                <p:cNvSpPr>
                  <a:spLocks noChangeShapeType="1"/>
                </p:cNvSpPr>
                <p:nvPr/>
              </p:nvSpPr>
              <p:spPr bwMode="auto">
                <a:xfrm rot="-5400000">
                  <a:off x="4102" y="1823"/>
                  <a:ext cx="0" cy="20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0" name="Line 61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698" y="1823"/>
                  <a:ext cx="0" cy="20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6" name="Line 62"/>
              <p:cNvSpPr>
                <a:spLocks noChangeShapeType="1"/>
              </p:cNvSpPr>
              <p:nvPr/>
            </p:nvSpPr>
            <p:spPr bwMode="auto">
              <a:xfrm>
                <a:off x="4431" y="2116"/>
                <a:ext cx="7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7" name="Group 63"/>
              <p:cNvGrpSpPr>
                <a:grpSpLocks/>
              </p:cNvGrpSpPr>
              <p:nvPr/>
            </p:nvGrpSpPr>
            <p:grpSpPr bwMode="auto">
              <a:xfrm>
                <a:off x="5123" y="2116"/>
                <a:ext cx="107" cy="1046"/>
                <a:chOff x="4816" y="1925"/>
                <a:chExt cx="101" cy="949"/>
              </a:xfrm>
            </p:grpSpPr>
            <p:sp>
              <p:nvSpPr>
                <p:cNvPr id="95" name="Rectangle 64"/>
                <p:cNvSpPr>
                  <a:spLocks noChangeArrowheads="1"/>
                </p:cNvSpPr>
                <p:nvPr/>
              </p:nvSpPr>
              <p:spPr bwMode="auto">
                <a:xfrm>
                  <a:off x="4816" y="2294"/>
                  <a:ext cx="101" cy="21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8755" tIns="49378" rIns="98755" bIns="49378" anchor="ctr"/>
                <a:lstStyle>
                  <a:lvl1pPr defTabSz="987425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defTabSz="987425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6" name="Line 65"/>
                <p:cNvSpPr>
                  <a:spLocks noChangeShapeType="1"/>
                </p:cNvSpPr>
                <p:nvPr/>
              </p:nvSpPr>
              <p:spPr bwMode="auto">
                <a:xfrm>
                  <a:off x="4867" y="2505"/>
                  <a:ext cx="0" cy="36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7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4867" y="1925"/>
                  <a:ext cx="0" cy="36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8" name="Line 67"/>
              <p:cNvSpPr>
                <a:spLocks noChangeShapeType="1"/>
              </p:cNvSpPr>
              <p:nvPr/>
            </p:nvSpPr>
            <p:spPr bwMode="auto">
              <a:xfrm flipV="1">
                <a:off x="3827" y="3162"/>
                <a:ext cx="13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" name="Text Box 68"/>
              <p:cNvSpPr txBox="1">
                <a:spLocks noChangeArrowheads="1"/>
              </p:cNvSpPr>
              <p:nvPr/>
            </p:nvSpPr>
            <p:spPr bwMode="auto">
              <a:xfrm>
                <a:off x="5326" y="2146"/>
                <a:ext cx="182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8755" tIns="49378" rIns="98755" bIns="49378" anchor="ctr">
                <a:spAutoFit/>
              </a:bodyPr>
              <a:lstStyle>
                <a:lvl1pPr defTabSz="98742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9874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70" name="Line 69"/>
              <p:cNvSpPr>
                <a:spLocks noChangeShapeType="1"/>
              </p:cNvSpPr>
              <p:nvPr/>
            </p:nvSpPr>
            <p:spPr bwMode="auto">
              <a:xfrm>
                <a:off x="5316" y="2116"/>
                <a:ext cx="0" cy="37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" name="Text Box 70"/>
              <p:cNvSpPr txBox="1">
                <a:spLocks noChangeArrowheads="1"/>
              </p:cNvSpPr>
              <p:nvPr/>
            </p:nvSpPr>
            <p:spPr bwMode="auto">
              <a:xfrm>
                <a:off x="4764" y="2243"/>
                <a:ext cx="337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8755" tIns="49378" rIns="98755" bIns="49378" anchor="ctr">
                <a:spAutoFit/>
              </a:bodyPr>
              <a:lstStyle>
                <a:lvl1pPr defTabSz="98742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9874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zh-CN" sz="2400" b="1">
                    <a:solidFill>
                      <a:srgbClr val="000099"/>
                    </a:solidFill>
                    <a:latin typeface="Times New Roman" panose="02020603050405020304" pitchFamily="18" charset="0"/>
                  </a:rPr>
                  <a:t>4</a:t>
                </a:r>
                <a:r>
                  <a:rPr lang="en-US" altLang="zh-CN" sz="2400" b="1">
                    <a:solidFill>
                      <a:srgbClr val="000099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</a:t>
                </a:r>
                <a:endParaRPr lang="zh-CN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72" name="Text Box 71"/>
              <p:cNvSpPr txBox="1">
                <a:spLocks noChangeArrowheads="1"/>
              </p:cNvSpPr>
              <p:nvPr/>
            </p:nvSpPr>
            <p:spPr bwMode="auto">
              <a:xfrm>
                <a:off x="4014" y="1771"/>
                <a:ext cx="336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8755" tIns="49378" rIns="98755" bIns="49378" anchor="ctr">
                <a:spAutoFit/>
              </a:bodyPr>
              <a:lstStyle>
                <a:lvl1pPr defTabSz="98742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9874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zh-CN" sz="2400" b="1">
                    <a:solidFill>
                      <a:srgbClr val="000099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lang="en-US" altLang="zh-CN" sz="2400" b="1">
                    <a:solidFill>
                      <a:srgbClr val="000099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</a:t>
                </a:r>
                <a:endParaRPr lang="zh-CN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grpSp>
            <p:nvGrpSpPr>
              <p:cNvPr id="73" name="Group 72"/>
              <p:cNvGrpSpPr>
                <a:grpSpLocks/>
              </p:cNvGrpSpPr>
              <p:nvPr/>
            </p:nvGrpSpPr>
            <p:grpSpPr bwMode="auto">
              <a:xfrm>
                <a:off x="4686" y="2116"/>
                <a:ext cx="107" cy="1046"/>
                <a:chOff x="4405" y="1925"/>
                <a:chExt cx="101" cy="949"/>
              </a:xfrm>
            </p:grpSpPr>
            <p:sp>
              <p:nvSpPr>
                <p:cNvPr id="92" name="Rectangle 73"/>
                <p:cNvSpPr>
                  <a:spLocks noChangeArrowheads="1"/>
                </p:cNvSpPr>
                <p:nvPr/>
              </p:nvSpPr>
              <p:spPr bwMode="auto">
                <a:xfrm>
                  <a:off x="4405" y="2294"/>
                  <a:ext cx="101" cy="21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8755" tIns="49378" rIns="98755" bIns="49378" anchor="ctr"/>
                <a:lstStyle>
                  <a:lvl1pPr defTabSz="987425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defTabSz="987425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3" name="Line 74"/>
                <p:cNvSpPr>
                  <a:spLocks noChangeShapeType="1"/>
                </p:cNvSpPr>
                <p:nvPr/>
              </p:nvSpPr>
              <p:spPr bwMode="auto">
                <a:xfrm>
                  <a:off x="4456" y="2505"/>
                  <a:ext cx="0" cy="36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4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4456" y="1925"/>
                  <a:ext cx="0" cy="36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4" name="Group 76"/>
              <p:cNvGrpSpPr>
                <a:grpSpLocks/>
              </p:cNvGrpSpPr>
              <p:nvPr/>
            </p:nvGrpSpPr>
            <p:grpSpPr bwMode="auto">
              <a:xfrm>
                <a:off x="4309" y="2116"/>
                <a:ext cx="256" cy="1046"/>
                <a:chOff x="4309" y="2116"/>
                <a:chExt cx="256" cy="1046"/>
              </a:xfrm>
            </p:grpSpPr>
            <p:grpSp>
              <p:nvGrpSpPr>
                <p:cNvPr id="85" name="Group 77"/>
                <p:cNvGrpSpPr>
                  <a:grpSpLocks/>
                </p:cNvGrpSpPr>
                <p:nvPr/>
              </p:nvGrpSpPr>
              <p:grpSpPr bwMode="auto">
                <a:xfrm>
                  <a:off x="4350" y="2116"/>
                  <a:ext cx="215" cy="1046"/>
                  <a:chOff x="4089" y="1925"/>
                  <a:chExt cx="202" cy="949"/>
                </a:xfrm>
              </p:grpSpPr>
              <p:grpSp>
                <p:nvGrpSpPr>
                  <p:cNvPr id="87" name="Group 78"/>
                  <p:cNvGrpSpPr>
                    <a:grpSpLocks/>
                  </p:cNvGrpSpPr>
                  <p:nvPr/>
                </p:nvGrpSpPr>
                <p:grpSpPr bwMode="auto">
                  <a:xfrm flipV="1">
                    <a:off x="4089" y="2294"/>
                    <a:ext cx="202" cy="211"/>
                    <a:chOff x="1344" y="1872"/>
                    <a:chExt cx="192" cy="192"/>
                  </a:xfrm>
                </p:grpSpPr>
                <p:sp>
                  <p:nvSpPr>
                    <p:cNvPr id="90" name="Oval 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1872"/>
                      <a:ext cx="192" cy="192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240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91" name="Line 8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44" y="1968"/>
                      <a:ext cx="19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88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4190" y="2505"/>
                    <a:ext cx="0" cy="369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4190" y="1925"/>
                    <a:ext cx="0" cy="369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6" name="Line 83"/>
                <p:cNvSpPr>
                  <a:spLocks noChangeShapeType="1"/>
                </p:cNvSpPr>
                <p:nvPr/>
              </p:nvSpPr>
              <p:spPr bwMode="auto">
                <a:xfrm flipH="1" flipV="1">
                  <a:off x="4309" y="2484"/>
                  <a:ext cx="0" cy="283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5" name="Text Box 84"/>
              <p:cNvSpPr txBox="1">
                <a:spLocks noChangeArrowheads="1"/>
              </p:cNvSpPr>
              <p:nvPr/>
            </p:nvSpPr>
            <p:spPr bwMode="auto">
              <a:xfrm>
                <a:off x="4006" y="2480"/>
                <a:ext cx="329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8755" tIns="49378" rIns="98755" bIns="49378" anchor="ctr">
                <a:spAutoFit/>
              </a:bodyPr>
              <a:lstStyle>
                <a:lvl1pPr defTabSz="98742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9874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1A</a:t>
                </a:r>
              </a:p>
            </p:txBody>
          </p:sp>
          <p:sp>
            <p:nvSpPr>
              <p:cNvPr id="76" name="Text Box 85"/>
              <p:cNvSpPr txBox="1">
                <a:spLocks noChangeArrowheads="1"/>
              </p:cNvSpPr>
              <p:nvPr/>
            </p:nvSpPr>
            <p:spPr bwMode="auto">
              <a:xfrm>
                <a:off x="3916" y="2759"/>
                <a:ext cx="336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8755" tIns="49378" rIns="98755" bIns="49378" anchor="ctr">
                <a:spAutoFit/>
              </a:bodyPr>
              <a:lstStyle>
                <a:lvl1pPr defTabSz="98742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9874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zh-CN" sz="2400" b="1">
                    <a:solidFill>
                      <a:srgbClr val="000099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lang="en-US" altLang="zh-CN" sz="2400" b="1">
                    <a:solidFill>
                      <a:srgbClr val="000099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</a:t>
                </a:r>
                <a:endParaRPr lang="zh-CN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77" name="Text Box 86"/>
              <p:cNvSpPr txBox="1">
                <a:spLocks noChangeArrowheads="1"/>
              </p:cNvSpPr>
              <p:nvPr/>
            </p:nvSpPr>
            <p:spPr bwMode="auto">
              <a:xfrm>
                <a:off x="3414" y="2249"/>
                <a:ext cx="328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8755" tIns="49378" rIns="98755" bIns="49378" anchor="ctr">
                <a:spAutoFit/>
              </a:bodyPr>
              <a:lstStyle>
                <a:lvl1pPr defTabSz="98742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9874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8V</a:t>
                </a:r>
              </a:p>
            </p:txBody>
          </p:sp>
          <p:grpSp>
            <p:nvGrpSpPr>
              <p:cNvPr id="78" name="Group 87"/>
              <p:cNvGrpSpPr>
                <a:grpSpLocks/>
              </p:cNvGrpSpPr>
              <p:nvPr/>
            </p:nvGrpSpPr>
            <p:grpSpPr bwMode="auto">
              <a:xfrm>
                <a:off x="3624" y="2086"/>
                <a:ext cx="324" cy="1076"/>
                <a:chOff x="3407" y="1898"/>
                <a:chExt cx="304" cy="976"/>
              </a:xfrm>
            </p:grpSpPr>
            <p:sp>
              <p:nvSpPr>
                <p:cNvPr id="79" name="Line 88"/>
                <p:cNvSpPr>
                  <a:spLocks noChangeShapeType="1"/>
                </p:cNvSpPr>
                <p:nvPr/>
              </p:nvSpPr>
              <p:spPr bwMode="auto">
                <a:xfrm>
                  <a:off x="3459" y="229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Oval 89"/>
                <p:cNvSpPr>
                  <a:spLocks noChangeArrowheads="1"/>
                </p:cNvSpPr>
                <p:nvPr/>
              </p:nvSpPr>
              <p:spPr bwMode="auto">
                <a:xfrm>
                  <a:off x="3509" y="2083"/>
                  <a:ext cx="202" cy="21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1" name="Line 90"/>
                <p:cNvSpPr>
                  <a:spLocks noChangeShapeType="1"/>
                </p:cNvSpPr>
                <p:nvPr/>
              </p:nvSpPr>
              <p:spPr bwMode="auto">
                <a:xfrm>
                  <a:off x="3610" y="1925"/>
                  <a:ext cx="0" cy="52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" name="Rectangle 91"/>
                <p:cNvSpPr>
                  <a:spLocks noChangeArrowheads="1"/>
                </p:cNvSpPr>
                <p:nvPr/>
              </p:nvSpPr>
              <p:spPr bwMode="auto">
                <a:xfrm>
                  <a:off x="3560" y="2452"/>
                  <a:ext cx="101" cy="21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8755" tIns="49378" rIns="98755" bIns="49378" anchor="ctr"/>
                <a:lstStyle>
                  <a:lvl1pPr defTabSz="987425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defTabSz="987425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3" name="Line 92"/>
                <p:cNvSpPr>
                  <a:spLocks noChangeShapeType="1"/>
                </p:cNvSpPr>
                <p:nvPr/>
              </p:nvSpPr>
              <p:spPr bwMode="auto">
                <a:xfrm>
                  <a:off x="3610" y="2663"/>
                  <a:ext cx="0" cy="21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3407" y="1898"/>
                  <a:ext cx="202" cy="5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8755" tIns="49378" rIns="98755" bIns="49378" anchor="ctr">
                  <a:spAutoFit/>
                </a:bodyPr>
                <a:lstStyle>
                  <a:lvl1pPr defTabSz="987425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defTabSz="987425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+</a:t>
                  </a:r>
                  <a:endPara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-</a:t>
                  </a:r>
                </a:p>
              </p:txBody>
            </p:sp>
          </p:grpSp>
        </p:grpSp>
        <p:sp>
          <p:nvSpPr>
            <p:cNvPr id="60" name="Oval 94"/>
            <p:cNvSpPr>
              <a:spLocks noChangeArrowheads="1"/>
            </p:cNvSpPr>
            <p:nvPr/>
          </p:nvSpPr>
          <p:spPr bwMode="auto">
            <a:xfrm>
              <a:off x="4293" y="672"/>
              <a:ext cx="57" cy="5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1" name="Oval 95"/>
            <p:cNvSpPr>
              <a:spLocks noChangeArrowheads="1"/>
            </p:cNvSpPr>
            <p:nvPr/>
          </p:nvSpPr>
          <p:spPr bwMode="auto">
            <a:xfrm>
              <a:off x="4302" y="1795"/>
              <a:ext cx="57" cy="5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" name="Oval 96"/>
            <p:cNvSpPr>
              <a:spLocks noChangeArrowheads="1"/>
            </p:cNvSpPr>
            <p:nvPr/>
          </p:nvSpPr>
          <p:spPr bwMode="auto">
            <a:xfrm>
              <a:off x="4608" y="672"/>
              <a:ext cx="57" cy="5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3" name="Oval 97"/>
            <p:cNvSpPr>
              <a:spLocks noChangeArrowheads="1"/>
            </p:cNvSpPr>
            <p:nvPr/>
          </p:nvSpPr>
          <p:spPr bwMode="auto">
            <a:xfrm>
              <a:off x="4599" y="1797"/>
              <a:ext cx="57" cy="5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1" name="Group 98"/>
          <p:cNvGrpSpPr>
            <a:grpSpLocks/>
          </p:cNvGrpSpPr>
          <p:nvPr/>
        </p:nvGrpSpPr>
        <p:grpSpPr bwMode="auto">
          <a:xfrm>
            <a:off x="438150" y="3332983"/>
            <a:ext cx="4545013" cy="1903413"/>
            <a:chOff x="276" y="2038"/>
            <a:chExt cx="2863" cy="1199"/>
          </a:xfrm>
        </p:grpSpPr>
        <p:grpSp>
          <p:nvGrpSpPr>
            <p:cNvPr id="102" name="Group 99"/>
            <p:cNvGrpSpPr>
              <a:grpSpLocks/>
            </p:cNvGrpSpPr>
            <p:nvPr/>
          </p:nvGrpSpPr>
          <p:grpSpPr bwMode="auto">
            <a:xfrm>
              <a:off x="276" y="2064"/>
              <a:ext cx="2863" cy="1167"/>
              <a:chOff x="313" y="2256"/>
              <a:chExt cx="2549" cy="1121"/>
            </a:xfrm>
          </p:grpSpPr>
          <p:sp>
            <p:nvSpPr>
              <p:cNvPr id="109" name="Line 100"/>
              <p:cNvSpPr>
                <a:spLocks noChangeShapeType="1"/>
              </p:cNvSpPr>
              <p:nvPr/>
            </p:nvSpPr>
            <p:spPr bwMode="auto">
              <a:xfrm>
                <a:off x="798" y="2256"/>
                <a:ext cx="1694" cy="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10" name="Group 101"/>
              <p:cNvGrpSpPr>
                <a:grpSpLocks/>
              </p:cNvGrpSpPr>
              <p:nvPr/>
            </p:nvGrpSpPr>
            <p:grpSpPr bwMode="auto">
              <a:xfrm>
                <a:off x="2428" y="2271"/>
                <a:ext cx="102" cy="1106"/>
                <a:chOff x="2349" y="3038"/>
                <a:chExt cx="96" cy="1003"/>
              </a:xfrm>
            </p:grpSpPr>
            <p:sp>
              <p:nvSpPr>
                <p:cNvPr id="141" name="Rectangle 102"/>
                <p:cNvSpPr>
                  <a:spLocks noChangeArrowheads="1"/>
                </p:cNvSpPr>
                <p:nvPr/>
              </p:nvSpPr>
              <p:spPr bwMode="auto">
                <a:xfrm>
                  <a:off x="2349" y="3428"/>
                  <a:ext cx="96" cy="22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8755" tIns="49378" rIns="98755" bIns="49378" anchor="ctr"/>
                <a:lstStyle>
                  <a:lvl1pPr defTabSz="987425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defTabSz="987425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2" name="Line 103"/>
                <p:cNvSpPr>
                  <a:spLocks noChangeShapeType="1"/>
                </p:cNvSpPr>
                <p:nvPr/>
              </p:nvSpPr>
              <p:spPr bwMode="auto">
                <a:xfrm>
                  <a:off x="2397" y="3651"/>
                  <a:ext cx="0" cy="39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" name="Line 104"/>
                <p:cNvSpPr>
                  <a:spLocks noChangeShapeType="1"/>
                </p:cNvSpPr>
                <p:nvPr/>
              </p:nvSpPr>
              <p:spPr bwMode="auto">
                <a:xfrm flipV="1">
                  <a:off x="2397" y="3038"/>
                  <a:ext cx="0" cy="39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11" name="Line 105"/>
              <p:cNvSpPr>
                <a:spLocks noChangeShapeType="1"/>
              </p:cNvSpPr>
              <p:nvPr/>
            </p:nvSpPr>
            <p:spPr bwMode="auto">
              <a:xfrm>
                <a:off x="798" y="3362"/>
                <a:ext cx="169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" name="Text Box 106"/>
              <p:cNvSpPr txBox="1">
                <a:spLocks noChangeArrowheads="1"/>
              </p:cNvSpPr>
              <p:nvPr/>
            </p:nvSpPr>
            <p:spPr bwMode="auto">
              <a:xfrm>
                <a:off x="2589" y="2307"/>
                <a:ext cx="177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8755" tIns="49378" rIns="98755" bIns="49378" anchor="ctr">
                <a:spAutoFit/>
              </a:bodyPr>
              <a:lstStyle>
                <a:lvl1pPr defTabSz="98742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9874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113" name="Line 107"/>
              <p:cNvSpPr>
                <a:spLocks noChangeShapeType="1"/>
              </p:cNvSpPr>
              <p:nvPr/>
            </p:nvSpPr>
            <p:spPr bwMode="auto">
              <a:xfrm>
                <a:off x="2594" y="2287"/>
                <a:ext cx="0" cy="399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" name="Text Box 108"/>
              <p:cNvSpPr txBox="1">
                <a:spLocks noChangeArrowheads="1"/>
              </p:cNvSpPr>
              <p:nvPr/>
            </p:nvSpPr>
            <p:spPr bwMode="auto">
              <a:xfrm>
                <a:off x="1918" y="2906"/>
                <a:ext cx="328" cy="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8755" tIns="49378" rIns="98755" bIns="49378" anchor="ctr">
                <a:spAutoFit/>
              </a:bodyPr>
              <a:lstStyle>
                <a:lvl1pPr defTabSz="98742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9874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zh-CN" sz="2400" b="1">
                    <a:solidFill>
                      <a:srgbClr val="000099"/>
                    </a:solidFill>
                    <a:latin typeface="Times New Roman" panose="02020603050405020304" pitchFamily="18" charset="0"/>
                  </a:rPr>
                  <a:t>4</a:t>
                </a:r>
                <a:r>
                  <a:rPr lang="en-US" altLang="zh-CN" sz="2400" b="1">
                    <a:solidFill>
                      <a:srgbClr val="000099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</a:t>
                </a:r>
                <a:endParaRPr lang="zh-CN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115" name="Text Box 109"/>
              <p:cNvSpPr txBox="1">
                <a:spLocks noChangeArrowheads="1"/>
              </p:cNvSpPr>
              <p:nvPr/>
            </p:nvSpPr>
            <p:spPr bwMode="auto">
              <a:xfrm>
                <a:off x="2491" y="2698"/>
                <a:ext cx="37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8755" tIns="49378" rIns="98755" bIns="49378" anchor="ctr">
                <a:spAutoFit/>
              </a:bodyPr>
              <a:lstStyle>
                <a:lvl1pPr defTabSz="98742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9874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99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 1</a:t>
                </a:r>
                <a:endParaRPr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16" name="Group 110"/>
              <p:cNvGrpSpPr>
                <a:grpSpLocks/>
              </p:cNvGrpSpPr>
              <p:nvPr/>
            </p:nvGrpSpPr>
            <p:grpSpPr bwMode="auto">
              <a:xfrm>
                <a:off x="1870" y="2256"/>
                <a:ext cx="102" cy="1106"/>
                <a:chOff x="1824" y="3024"/>
                <a:chExt cx="96" cy="1003"/>
              </a:xfrm>
            </p:grpSpPr>
            <p:sp>
              <p:nvSpPr>
                <p:cNvPr id="138" name="Rectangle 111"/>
                <p:cNvSpPr>
                  <a:spLocks noChangeArrowheads="1"/>
                </p:cNvSpPr>
                <p:nvPr/>
              </p:nvSpPr>
              <p:spPr bwMode="auto">
                <a:xfrm>
                  <a:off x="1824" y="3414"/>
                  <a:ext cx="96" cy="22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8755" tIns="49378" rIns="98755" bIns="49378" anchor="ctr"/>
                <a:lstStyle>
                  <a:lvl1pPr defTabSz="987425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defTabSz="987425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39" name="Line 112"/>
                <p:cNvSpPr>
                  <a:spLocks noChangeShapeType="1"/>
                </p:cNvSpPr>
                <p:nvPr/>
              </p:nvSpPr>
              <p:spPr bwMode="auto">
                <a:xfrm>
                  <a:off x="1872" y="3637"/>
                  <a:ext cx="0" cy="39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" name="Line 113"/>
                <p:cNvSpPr>
                  <a:spLocks noChangeShapeType="1"/>
                </p:cNvSpPr>
                <p:nvPr/>
              </p:nvSpPr>
              <p:spPr bwMode="auto">
                <a:xfrm flipV="1">
                  <a:off x="1872" y="3024"/>
                  <a:ext cx="0" cy="39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7" name="Group 114"/>
              <p:cNvGrpSpPr>
                <a:grpSpLocks/>
              </p:cNvGrpSpPr>
              <p:nvPr/>
            </p:nvGrpSpPr>
            <p:grpSpPr bwMode="auto">
              <a:xfrm>
                <a:off x="1563" y="2256"/>
                <a:ext cx="205" cy="1106"/>
                <a:chOff x="1212" y="1056"/>
                <a:chExt cx="192" cy="864"/>
              </a:xfrm>
            </p:grpSpPr>
            <p:grpSp>
              <p:nvGrpSpPr>
                <p:cNvPr id="133" name="Group 115"/>
                <p:cNvGrpSpPr>
                  <a:grpSpLocks/>
                </p:cNvGrpSpPr>
                <p:nvPr/>
              </p:nvGrpSpPr>
              <p:grpSpPr bwMode="auto">
                <a:xfrm flipV="1">
                  <a:off x="1212" y="1392"/>
                  <a:ext cx="192" cy="192"/>
                  <a:chOff x="1344" y="1872"/>
                  <a:chExt cx="192" cy="192"/>
                </a:xfrm>
              </p:grpSpPr>
              <p:sp>
                <p:nvSpPr>
                  <p:cNvPr id="136" name="Oval 116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872"/>
                    <a:ext cx="192" cy="192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7" name="Line 117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1968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4" name="Line 118"/>
                <p:cNvSpPr>
                  <a:spLocks noChangeShapeType="1"/>
                </p:cNvSpPr>
                <p:nvPr/>
              </p:nvSpPr>
              <p:spPr bwMode="auto">
                <a:xfrm>
                  <a:off x="1308" y="1584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5" name="Line 119"/>
                <p:cNvSpPr>
                  <a:spLocks noChangeShapeType="1"/>
                </p:cNvSpPr>
                <p:nvPr/>
              </p:nvSpPr>
              <p:spPr bwMode="auto">
                <a:xfrm>
                  <a:off x="1308" y="1056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18" name="Line 120"/>
              <p:cNvSpPr>
                <a:spLocks noChangeShapeType="1"/>
              </p:cNvSpPr>
              <p:nvPr/>
            </p:nvSpPr>
            <p:spPr bwMode="auto">
              <a:xfrm flipH="1" flipV="1">
                <a:off x="1519" y="2637"/>
                <a:ext cx="0" cy="299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" name="Text Box 121"/>
              <p:cNvSpPr txBox="1">
                <a:spLocks noChangeArrowheads="1"/>
              </p:cNvSpPr>
              <p:nvPr/>
            </p:nvSpPr>
            <p:spPr bwMode="auto">
              <a:xfrm>
                <a:off x="1202" y="2650"/>
                <a:ext cx="320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8755" tIns="49378" rIns="98755" bIns="49378" anchor="ctr">
                <a:spAutoFit/>
              </a:bodyPr>
              <a:lstStyle>
                <a:lvl1pPr defTabSz="98742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9874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1A</a:t>
                </a:r>
              </a:p>
            </p:txBody>
          </p:sp>
          <p:grpSp>
            <p:nvGrpSpPr>
              <p:cNvPr id="120" name="Group 122"/>
              <p:cNvGrpSpPr>
                <a:grpSpLocks/>
              </p:cNvGrpSpPr>
              <p:nvPr/>
            </p:nvGrpSpPr>
            <p:grpSpPr bwMode="auto">
              <a:xfrm>
                <a:off x="696" y="2271"/>
                <a:ext cx="204" cy="1106"/>
                <a:chOff x="1212" y="1056"/>
                <a:chExt cx="192" cy="864"/>
              </a:xfrm>
            </p:grpSpPr>
            <p:grpSp>
              <p:nvGrpSpPr>
                <p:cNvPr id="128" name="Group 123"/>
                <p:cNvGrpSpPr>
                  <a:grpSpLocks/>
                </p:cNvGrpSpPr>
                <p:nvPr/>
              </p:nvGrpSpPr>
              <p:grpSpPr bwMode="auto">
                <a:xfrm flipV="1">
                  <a:off x="1212" y="1392"/>
                  <a:ext cx="192" cy="192"/>
                  <a:chOff x="1344" y="1872"/>
                  <a:chExt cx="192" cy="192"/>
                </a:xfrm>
              </p:grpSpPr>
              <p:sp>
                <p:nvSpPr>
                  <p:cNvPr id="131" name="Oval 124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872"/>
                    <a:ext cx="192" cy="192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" name="Line 125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1968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29" name="Line 126"/>
                <p:cNvSpPr>
                  <a:spLocks noChangeShapeType="1"/>
                </p:cNvSpPr>
                <p:nvPr/>
              </p:nvSpPr>
              <p:spPr bwMode="auto">
                <a:xfrm>
                  <a:off x="1308" y="1584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0" name="Line 127"/>
                <p:cNvSpPr>
                  <a:spLocks noChangeShapeType="1"/>
                </p:cNvSpPr>
                <p:nvPr/>
              </p:nvSpPr>
              <p:spPr bwMode="auto">
                <a:xfrm>
                  <a:off x="1308" y="1056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1" name="Line 128"/>
              <p:cNvSpPr>
                <a:spLocks noChangeShapeType="1"/>
              </p:cNvSpPr>
              <p:nvPr/>
            </p:nvSpPr>
            <p:spPr bwMode="auto">
              <a:xfrm flipH="1" flipV="1">
                <a:off x="634" y="2637"/>
                <a:ext cx="0" cy="299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22" name="Group 129"/>
              <p:cNvGrpSpPr>
                <a:grpSpLocks/>
              </p:cNvGrpSpPr>
              <p:nvPr/>
            </p:nvGrpSpPr>
            <p:grpSpPr bwMode="auto">
              <a:xfrm>
                <a:off x="1053" y="2256"/>
                <a:ext cx="102" cy="1106"/>
                <a:chOff x="1056" y="3024"/>
                <a:chExt cx="96" cy="1003"/>
              </a:xfrm>
            </p:grpSpPr>
            <p:sp>
              <p:nvSpPr>
                <p:cNvPr id="125" name="Rectangle 130"/>
                <p:cNvSpPr>
                  <a:spLocks noChangeArrowheads="1"/>
                </p:cNvSpPr>
                <p:nvPr/>
              </p:nvSpPr>
              <p:spPr bwMode="auto">
                <a:xfrm>
                  <a:off x="1056" y="3414"/>
                  <a:ext cx="96" cy="22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8755" tIns="49378" rIns="98755" bIns="49378" anchor="ctr"/>
                <a:lstStyle>
                  <a:lvl1pPr defTabSz="987425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defTabSz="987425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6" name="Line 131"/>
                <p:cNvSpPr>
                  <a:spLocks noChangeShapeType="1"/>
                </p:cNvSpPr>
                <p:nvPr/>
              </p:nvSpPr>
              <p:spPr bwMode="auto">
                <a:xfrm>
                  <a:off x="1104" y="3637"/>
                  <a:ext cx="0" cy="39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7" name="Line 132"/>
                <p:cNvSpPr>
                  <a:spLocks noChangeShapeType="1"/>
                </p:cNvSpPr>
                <p:nvPr/>
              </p:nvSpPr>
              <p:spPr bwMode="auto">
                <a:xfrm flipV="1">
                  <a:off x="1104" y="3024"/>
                  <a:ext cx="0" cy="39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3" name="Text Box 133"/>
              <p:cNvSpPr txBox="1">
                <a:spLocks noChangeArrowheads="1"/>
              </p:cNvSpPr>
              <p:nvPr/>
            </p:nvSpPr>
            <p:spPr bwMode="auto">
              <a:xfrm>
                <a:off x="1102" y="2888"/>
                <a:ext cx="327" cy="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8755" tIns="49378" rIns="98755" bIns="49378" anchor="ctr">
                <a:spAutoFit/>
              </a:bodyPr>
              <a:lstStyle>
                <a:lvl1pPr defTabSz="98742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9874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zh-CN" sz="2400" b="1">
                    <a:solidFill>
                      <a:srgbClr val="000099"/>
                    </a:solidFill>
                    <a:latin typeface="Times New Roman" panose="02020603050405020304" pitchFamily="18" charset="0"/>
                  </a:rPr>
                  <a:t>4</a:t>
                </a:r>
                <a:r>
                  <a:rPr lang="en-US" altLang="zh-CN" sz="2400" b="1">
                    <a:solidFill>
                      <a:srgbClr val="000099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</a:t>
                </a:r>
                <a:endParaRPr lang="zh-CN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124" name="Text Box 134"/>
              <p:cNvSpPr txBox="1">
                <a:spLocks noChangeArrowheads="1"/>
              </p:cNvSpPr>
              <p:nvPr/>
            </p:nvSpPr>
            <p:spPr bwMode="auto">
              <a:xfrm>
                <a:off x="313" y="2673"/>
                <a:ext cx="319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8755" tIns="49378" rIns="98755" bIns="49378" anchor="ctr">
                <a:spAutoFit/>
              </a:bodyPr>
              <a:lstStyle>
                <a:lvl1pPr defTabSz="98742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9874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2A</a:t>
                </a:r>
              </a:p>
            </p:txBody>
          </p:sp>
        </p:grpSp>
        <p:sp>
          <p:nvSpPr>
            <p:cNvPr id="103" name="Oval 135"/>
            <p:cNvSpPr>
              <a:spLocks noChangeArrowheads="1"/>
            </p:cNvSpPr>
            <p:nvPr/>
          </p:nvSpPr>
          <p:spPr bwMode="auto">
            <a:xfrm>
              <a:off x="1133" y="2038"/>
              <a:ext cx="57" cy="5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" name="Oval 136"/>
            <p:cNvSpPr>
              <a:spLocks noChangeArrowheads="1"/>
            </p:cNvSpPr>
            <p:nvPr/>
          </p:nvSpPr>
          <p:spPr bwMode="auto">
            <a:xfrm>
              <a:off x="1133" y="3180"/>
              <a:ext cx="57" cy="5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5" name="Oval 137"/>
            <p:cNvSpPr>
              <a:spLocks noChangeArrowheads="1"/>
            </p:cNvSpPr>
            <p:nvPr/>
          </p:nvSpPr>
          <p:spPr bwMode="auto">
            <a:xfrm>
              <a:off x="1767" y="2055"/>
              <a:ext cx="57" cy="5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" name="Oval 138"/>
            <p:cNvSpPr>
              <a:spLocks noChangeArrowheads="1"/>
            </p:cNvSpPr>
            <p:nvPr/>
          </p:nvSpPr>
          <p:spPr bwMode="auto">
            <a:xfrm>
              <a:off x="1767" y="3180"/>
              <a:ext cx="57" cy="5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" name="Oval 139"/>
            <p:cNvSpPr>
              <a:spLocks noChangeArrowheads="1"/>
            </p:cNvSpPr>
            <p:nvPr/>
          </p:nvSpPr>
          <p:spPr bwMode="auto">
            <a:xfrm>
              <a:off x="2055" y="2047"/>
              <a:ext cx="57" cy="5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" name="Oval 140"/>
            <p:cNvSpPr>
              <a:spLocks noChangeArrowheads="1"/>
            </p:cNvSpPr>
            <p:nvPr/>
          </p:nvSpPr>
          <p:spPr bwMode="auto">
            <a:xfrm>
              <a:off x="2055" y="3180"/>
              <a:ext cx="57" cy="5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4" name="Group 141"/>
          <p:cNvGrpSpPr>
            <a:grpSpLocks/>
          </p:cNvGrpSpPr>
          <p:nvPr/>
        </p:nvGrpSpPr>
        <p:grpSpPr bwMode="auto">
          <a:xfrm>
            <a:off x="5678488" y="3418708"/>
            <a:ext cx="3084512" cy="1860550"/>
            <a:chOff x="3577" y="2092"/>
            <a:chExt cx="1943" cy="1172"/>
          </a:xfrm>
        </p:grpSpPr>
        <p:grpSp>
          <p:nvGrpSpPr>
            <p:cNvPr id="145" name="Group 142"/>
            <p:cNvGrpSpPr>
              <a:grpSpLocks/>
            </p:cNvGrpSpPr>
            <p:nvPr/>
          </p:nvGrpSpPr>
          <p:grpSpPr bwMode="auto">
            <a:xfrm>
              <a:off x="3577" y="2112"/>
              <a:ext cx="1943" cy="1146"/>
              <a:chOff x="3156" y="2906"/>
              <a:chExt cx="1819" cy="1072"/>
            </a:xfrm>
          </p:grpSpPr>
          <p:sp>
            <p:nvSpPr>
              <p:cNvPr id="148" name="Line 143"/>
              <p:cNvSpPr>
                <a:spLocks noChangeShapeType="1"/>
              </p:cNvSpPr>
              <p:nvPr/>
            </p:nvSpPr>
            <p:spPr bwMode="auto">
              <a:xfrm flipV="1">
                <a:off x="3663" y="2920"/>
                <a:ext cx="9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49" name="Group 144"/>
              <p:cNvGrpSpPr>
                <a:grpSpLocks/>
              </p:cNvGrpSpPr>
              <p:nvPr/>
            </p:nvGrpSpPr>
            <p:grpSpPr bwMode="auto">
              <a:xfrm>
                <a:off x="4545" y="2920"/>
                <a:ext cx="111" cy="1058"/>
                <a:chOff x="4478" y="3091"/>
                <a:chExt cx="105" cy="960"/>
              </a:xfrm>
            </p:grpSpPr>
            <p:sp>
              <p:nvSpPr>
                <p:cNvPr id="167" name="Rectangle 145"/>
                <p:cNvSpPr>
                  <a:spLocks noChangeArrowheads="1"/>
                </p:cNvSpPr>
                <p:nvPr/>
              </p:nvSpPr>
              <p:spPr bwMode="auto">
                <a:xfrm>
                  <a:off x="4478" y="3464"/>
                  <a:ext cx="105" cy="21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8755" tIns="49378" rIns="98755" bIns="49378" anchor="ctr"/>
                <a:lstStyle>
                  <a:lvl1pPr defTabSz="987425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defTabSz="987425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8" name="Line 146"/>
                <p:cNvSpPr>
                  <a:spLocks noChangeShapeType="1"/>
                </p:cNvSpPr>
                <p:nvPr/>
              </p:nvSpPr>
              <p:spPr bwMode="auto">
                <a:xfrm>
                  <a:off x="4531" y="3678"/>
                  <a:ext cx="0" cy="37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9" name="Line 147"/>
                <p:cNvSpPr>
                  <a:spLocks noChangeShapeType="1"/>
                </p:cNvSpPr>
                <p:nvPr/>
              </p:nvSpPr>
              <p:spPr bwMode="auto">
                <a:xfrm flipV="1">
                  <a:off x="4531" y="3091"/>
                  <a:ext cx="0" cy="37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0" name="Line 148"/>
              <p:cNvSpPr>
                <a:spLocks noChangeShapeType="1"/>
              </p:cNvSpPr>
              <p:nvPr/>
            </p:nvSpPr>
            <p:spPr bwMode="auto">
              <a:xfrm>
                <a:off x="3667" y="3964"/>
                <a:ext cx="94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" name="Text Box 149"/>
              <p:cNvSpPr txBox="1">
                <a:spLocks noChangeArrowheads="1"/>
              </p:cNvSpPr>
              <p:nvPr/>
            </p:nvSpPr>
            <p:spPr bwMode="auto">
              <a:xfrm>
                <a:off x="4724" y="2909"/>
                <a:ext cx="186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8755" tIns="49378" rIns="98755" bIns="49378" anchor="ctr">
                <a:spAutoFit/>
              </a:bodyPr>
              <a:lstStyle>
                <a:lvl1pPr defTabSz="98742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9874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152" name="Line 150"/>
              <p:cNvSpPr>
                <a:spLocks noChangeShapeType="1"/>
              </p:cNvSpPr>
              <p:nvPr/>
            </p:nvSpPr>
            <p:spPr bwMode="auto">
              <a:xfrm>
                <a:off x="4727" y="2934"/>
                <a:ext cx="0" cy="38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" name="Text Box 151"/>
              <p:cNvSpPr txBox="1">
                <a:spLocks noChangeArrowheads="1"/>
              </p:cNvSpPr>
              <p:nvPr/>
            </p:nvSpPr>
            <p:spPr bwMode="auto">
              <a:xfrm>
                <a:off x="4137" y="3546"/>
                <a:ext cx="345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8755" tIns="49378" rIns="98755" bIns="49378" anchor="ctr">
                <a:spAutoFit/>
              </a:bodyPr>
              <a:lstStyle>
                <a:lvl1pPr defTabSz="98742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9874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zh-CN" sz="2400" b="1">
                    <a:solidFill>
                      <a:srgbClr val="000099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lang="en-US" altLang="zh-CN" sz="2400" b="1">
                    <a:solidFill>
                      <a:srgbClr val="000099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</a:t>
                </a:r>
                <a:endParaRPr lang="zh-CN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154" name="Text Box 152"/>
              <p:cNvSpPr txBox="1">
                <a:spLocks noChangeArrowheads="1"/>
              </p:cNvSpPr>
              <p:nvPr/>
            </p:nvSpPr>
            <p:spPr bwMode="auto">
              <a:xfrm>
                <a:off x="4630" y="3556"/>
                <a:ext cx="345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8755" tIns="49378" rIns="98755" bIns="49378" anchor="ctr">
                <a:spAutoFit/>
              </a:bodyPr>
              <a:lstStyle>
                <a:lvl1pPr defTabSz="98742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9874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99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1</a:t>
                </a:r>
                <a:endParaRPr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55" name="Group 153"/>
              <p:cNvGrpSpPr>
                <a:grpSpLocks/>
              </p:cNvGrpSpPr>
              <p:nvPr/>
            </p:nvGrpSpPr>
            <p:grpSpPr bwMode="auto">
              <a:xfrm>
                <a:off x="4063" y="2906"/>
                <a:ext cx="113" cy="1058"/>
                <a:chOff x="4025" y="3078"/>
                <a:chExt cx="106" cy="960"/>
              </a:xfrm>
            </p:grpSpPr>
            <p:sp>
              <p:nvSpPr>
                <p:cNvPr id="164" name="Rectangle 154"/>
                <p:cNvSpPr>
                  <a:spLocks noChangeArrowheads="1"/>
                </p:cNvSpPr>
                <p:nvPr/>
              </p:nvSpPr>
              <p:spPr bwMode="auto">
                <a:xfrm>
                  <a:off x="4025" y="3451"/>
                  <a:ext cx="106" cy="21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8755" tIns="49378" rIns="98755" bIns="49378" anchor="ctr"/>
                <a:lstStyle>
                  <a:lvl1pPr defTabSz="987425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defTabSz="987425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987425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5" name="Line 155"/>
                <p:cNvSpPr>
                  <a:spLocks noChangeShapeType="1"/>
                </p:cNvSpPr>
                <p:nvPr/>
              </p:nvSpPr>
              <p:spPr bwMode="auto">
                <a:xfrm>
                  <a:off x="4078" y="3665"/>
                  <a:ext cx="0" cy="37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6" name="Line 156"/>
                <p:cNvSpPr>
                  <a:spLocks noChangeShapeType="1"/>
                </p:cNvSpPr>
                <p:nvPr/>
              </p:nvSpPr>
              <p:spPr bwMode="auto">
                <a:xfrm flipV="1">
                  <a:off x="4078" y="3078"/>
                  <a:ext cx="0" cy="37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6" name="Group 157"/>
              <p:cNvGrpSpPr>
                <a:grpSpLocks/>
              </p:cNvGrpSpPr>
              <p:nvPr/>
            </p:nvGrpSpPr>
            <p:grpSpPr bwMode="auto">
              <a:xfrm>
                <a:off x="3551" y="2906"/>
                <a:ext cx="225" cy="1072"/>
                <a:chOff x="1212" y="1056"/>
                <a:chExt cx="192" cy="864"/>
              </a:xfrm>
            </p:grpSpPr>
            <p:grpSp>
              <p:nvGrpSpPr>
                <p:cNvPr id="159" name="Group 158"/>
                <p:cNvGrpSpPr>
                  <a:grpSpLocks/>
                </p:cNvGrpSpPr>
                <p:nvPr/>
              </p:nvGrpSpPr>
              <p:grpSpPr bwMode="auto">
                <a:xfrm flipV="1">
                  <a:off x="1212" y="1392"/>
                  <a:ext cx="192" cy="192"/>
                  <a:chOff x="1344" y="1872"/>
                  <a:chExt cx="192" cy="192"/>
                </a:xfrm>
              </p:grpSpPr>
              <p:sp>
                <p:nvSpPr>
                  <p:cNvPr id="162" name="Oval 159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872"/>
                    <a:ext cx="192" cy="192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3" name="Line 160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1968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60" name="Line 161"/>
                <p:cNvSpPr>
                  <a:spLocks noChangeShapeType="1"/>
                </p:cNvSpPr>
                <p:nvPr/>
              </p:nvSpPr>
              <p:spPr bwMode="auto">
                <a:xfrm>
                  <a:off x="1308" y="1584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1" name="Line 162"/>
                <p:cNvSpPr>
                  <a:spLocks noChangeShapeType="1"/>
                </p:cNvSpPr>
                <p:nvPr/>
              </p:nvSpPr>
              <p:spPr bwMode="auto">
                <a:xfrm>
                  <a:off x="1308" y="1056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7" name="Line 163"/>
              <p:cNvSpPr>
                <a:spLocks noChangeShapeType="1"/>
              </p:cNvSpPr>
              <p:nvPr/>
            </p:nvSpPr>
            <p:spPr bwMode="auto">
              <a:xfrm flipH="1" flipV="1">
                <a:off x="3481" y="3277"/>
                <a:ext cx="0" cy="29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8" name="Text Box 164"/>
              <p:cNvSpPr txBox="1">
                <a:spLocks noChangeArrowheads="1"/>
              </p:cNvSpPr>
              <p:nvPr/>
            </p:nvSpPr>
            <p:spPr bwMode="auto">
              <a:xfrm>
                <a:off x="3156" y="3289"/>
                <a:ext cx="336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8755" tIns="49378" rIns="98755" bIns="49378" anchor="ctr">
                <a:spAutoFit/>
              </a:bodyPr>
              <a:lstStyle>
                <a:lvl1pPr defTabSz="98742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9874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987425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3A</a:t>
                </a:r>
              </a:p>
            </p:txBody>
          </p:sp>
        </p:grpSp>
        <p:sp>
          <p:nvSpPr>
            <p:cNvPr id="146" name="Oval 165"/>
            <p:cNvSpPr>
              <a:spLocks noChangeArrowheads="1"/>
            </p:cNvSpPr>
            <p:nvPr/>
          </p:nvSpPr>
          <p:spPr bwMode="auto">
            <a:xfrm>
              <a:off x="4574" y="2092"/>
              <a:ext cx="57" cy="5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7" name="Oval 166"/>
            <p:cNvSpPr>
              <a:spLocks noChangeArrowheads="1"/>
            </p:cNvSpPr>
            <p:nvPr/>
          </p:nvSpPr>
          <p:spPr bwMode="auto">
            <a:xfrm>
              <a:off x="4579" y="3207"/>
              <a:ext cx="57" cy="5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334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第二章</a:t>
            </a:r>
            <a:r>
              <a:rPr lang="zh-CN" altLang="en-US" dirty="0"/>
              <a:t>作业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03F7-EBBE-6D41-AD3F-ABF0050DD329}" type="slidenum">
              <a:rPr kumimoji="1" lang="zh-CN" altLang="en-US" smtClean="0"/>
              <a:pPr/>
              <a:t>4</a:t>
            </a:fld>
            <a:endParaRPr kumimoji="1" lang="zh-CN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60498" y="697210"/>
            <a:ext cx="64347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计算电路中</a:t>
            </a:r>
            <a:r>
              <a:rPr kumimoji="0"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</a:t>
            </a:r>
            <a:r>
              <a:rPr kumimoji="0"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两点的电位。</a:t>
            </a:r>
            <a:r>
              <a:rPr kumimoji="0"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点为参考点。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319088" y="930275"/>
            <a:ext cx="4857750" cy="2900363"/>
            <a:chOff x="9" y="480"/>
            <a:chExt cx="3060" cy="1827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239" y="480"/>
              <a:ext cx="246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400" i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2400" baseline="-2500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3</a:t>
              </a:r>
              <a:endParaRPr kumimoji="0"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805" y="624"/>
              <a:ext cx="395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40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9" y="912"/>
              <a:ext cx="246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400" i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2400" baseline="-2500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692" y="624"/>
              <a:ext cx="246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40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179" y="1732"/>
              <a:ext cx="240" cy="21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300" y="1008"/>
              <a:ext cx="0" cy="11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39" y="1296"/>
              <a:ext cx="108" cy="249"/>
            </a:xfrm>
            <a:prstGeom prst="rect">
              <a:avLst/>
            </a:prstGeom>
            <a:solidFill>
              <a:srgbClr val="E8FC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V="1">
              <a:off x="288" y="1008"/>
              <a:ext cx="22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947" y="1008"/>
              <a:ext cx="0" cy="11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898" y="1528"/>
              <a:ext cx="108" cy="248"/>
            </a:xfrm>
            <a:prstGeom prst="rect">
              <a:avLst/>
            </a:prstGeom>
            <a:solidFill>
              <a:srgbClr val="E8FC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 rot="-5400000">
              <a:off x="1323" y="876"/>
              <a:ext cx="97" cy="276"/>
            </a:xfrm>
            <a:prstGeom prst="rect">
              <a:avLst/>
            </a:prstGeom>
            <a:solidFill>
              <a:srgbClr val="F1FDE3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2519" y="1008"/>
              <a:ext cx="0" cy="11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2470" y="1300"/>
              <a:ext cx="108" cy="249"/>
            </a:xfrm>
            <a:prstGeom prst="rect">
              <a:avLst/>
            </a:prstGeom>
            <a:solidFill>
              <a:srgbClr val="F1FDE3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1811" y="1008"/>
              <a:ext cx="0" cy="11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1762" y="1495"/>
              <a:ext cx="108" cy="248"/>
            </a:xfrm>
            <a:prstGeom prst="rect">
              <a:avLst/>
            </a:prstGeom>
            <a:solidFill>
              <a:srgbClr val="E8FC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288" y="2160"/>
              <a:ext cx="22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 flipV="1">
              <a:off x="923" y="2135"/>
              <a:ext cx="47" cy="4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auto">
            <a:xfrm flipV="1">
              <a:off x="1787" y="2135"/>
              <a:ext cx="47" cy="4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auto">
            <a:xfrm flipV="1">
              <a:off x="1787" y="988"/>
              <a:ext cx="47" cy="4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auto">
            <a:xfrm flipV="1">
              <a:off x="923" y="999"/>
              <a:ext cx="47" cy="4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336" y="1257"/>
              <a:ext cx="58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40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5</a:t>
              </a:r>
              <a:r>
                <a:rPr kumimoji="0" lang="en-US" altLang="zh-CN" sz="240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endParaRPr kumimoji="0"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960" y="1593"/>
              <a:ext cx="6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40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5</a:t>
              </a:r>
              <a:r>
                <a:rPr kumimoji="0" lang="en-US" altLang="zh-CN" sz="240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326" y="1452"/>
              <a:ext cx="248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400" i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325" y="1728"/>
              <a:ext cx="213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40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393" y="1737"/>
              <a:ext cx="56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40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15V</a:t>
              </a:r>
              <a:endParaRPr kumimoji="0"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1104" y="1008"/>
              <a:ext cx="52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40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10</a:t>
              </a:r>
              <a:r>
                <a:rPr kumimoji="0" lang="en-US" altLang="zh-CN" sz="240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1828" y="1475"/>
              <a:ext cx="45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40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10</a:t>
              </a:r>
              <a:r>
                <a:rPr kumimoji="0" lang="en-US" altLang="zh-CN" sz="240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34" name="Text Box 32"/>
            <p:cNvSpPr txBox="1">
              <a:spLocks noChangeArrowheads="1"/>
            </p:cNvSpPr>
            <p:nvPr/>
          </p:nvSpPr>
          <p:spPr bwMode="auto">
            <a:xfrm>
              <a:off x="2569" y="1257"/>
              <a:ext cx="45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40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15</a:t>
              </a:r>
              <a:r>
                <a:rPr kumimoji="0" lang="en-US" altLang="zh-CN" sz="240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2300" y="1392"/>
              <a:ext cx="248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400" i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2305" y="1698"/>
              <a:ext cx="18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40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2618" y="1724"/>
              <a:ext cx="45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40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65V</a:t>
              </a:r>
              <a:endParaRPr kumimoji="0"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 flipV="1">
              <a:off x="225" y="1010"/>
              <a:ext cx="0" cy="24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888" y="1052"/>
              <a:ext cx="0" cy="25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 flipH="1">
              <a:off x="1200" y="912"/>
              <a:ext cx="31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 flipV="1">
              <a:off x="2448" y="1052"/>
              <a:ext cx="0" cy="25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Text Box 40"/>
            <p:cNvSpPr txBox="1">
              <a:spLocks noChangeArrowheads="1"/>
            </p:cNvSpPr>
            <p:nvPr/>
          </p:nvSpPr>
          <p:spPr bwMode="auto">
            <a:xfrm>
              <a:off x="624" y="930"/>
              <a:ext cx="299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400" i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2400" baseline="-2500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Text Box 41"/>
            <p:cNvSpPr txBox="1">
              <a:spLocks noChangeArrowheads="1"/>
            </p:cNvSpPr>
            <p:nvPr/>
          </p:nvSpPr>
          <p:spPr bwMode="auto">
            <a:xfrm>
              <a:off x="1413" y="1337"/>
              <a:ext cx="246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400" i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2400" baseline="-2500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4</a:t>
              </a:r>
              <a:endParaRPr kumimoji="0"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Text Box 42"/>
            <p:cNvSpPr txBox="1">
              <a:spLocks noChangeArrowheads="1"/>
            </p:cNvSpPr>
            <p:nvPr/>
          </p:nvSpPr>
          <p:spPr bwMode="auto">
            <a:xfrm>
              <a:off x="2217" y="912"/>
              <a:ext cx="32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400" i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2400" baseline="-2500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5</a:t>
              </a:r>
              <a:endParaRPr kumimoji="0"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 flipH="1">
              <a:off x="1813" y="2160"/>
              <a:ext cx="0" cy="1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>
              <a:off x="1680" y="2304"/>
              <a:ext cx="2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Text Box 45"/>
            <p:cNvSpPr txBox="1">
              <a:spLocks noChangeArrowheads="1"/>
            </p:cNvSpPr>
            <p:nvPr/>
          </p:nvSpPr>
          <p:spPr bwMode="auto">
            <a:xfrm>
              <a:off x="1776" y="1794"/>
              <a:ext cx="246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40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auto">
            <a:xfrm>
              <a:off x="2391" y="1746"/>
              <a:ext cx="240" cy="21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Line 47"/>
            <p:cNvSpPr>
              <a:spLocks noChangeShapeType="1"/>
            </p:cNvSpPr>
            <p:nvPr/>
          </p:nvSpPr>
          <p:spPr bwMode="auto">
            <a:xfrm>
              <a:off x="1692" y="1501"/>
              <a:ext cx="0" cy="25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0" name="Text Box 48"/>
          <p:cNvSpPr txBox="1">
            <a:spLocks noChangeArrowheads="1"/>
          </p:cNvSpPr>
          <p:nvPr/>
        </p:nvSpPr>
        <p:spPr bwMode="auto">
          <a:xfrm>
            <a:off x="1143000" y="4283075"/>
            <a:ext cx="2971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-25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lang="en-US" altLang="zh-CN" sz="24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– </a:t>
            </a:r>
            <a:r>
              <a:rPr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-25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 </a:t>
            </a:r>
            <a:r>
              <a:rPr lang="en-US" altLang="zh-CN" sz="24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+ </a:t>
            </a:r>
            <a:r>
              <a:rPr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-25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 </a:t>
            </a:r>
            <a:r>
              <a:rPr lang="en-US" altLang="zh-CN" sz="24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-25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5 </a:t>
            </a:r>
            <a:r>
              <a:rPr lang="en-US" altLang="zh-CN" sz="24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– </a:t>
            </a:r>
            <a:r>
              <a:rPr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-25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 </a:t>
            </a:r>
            <a:r>
              <a:rPr lang="en-US" altLang="zh-CN" sz="24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– </a:t>
            </a:r>
            <a:r>
              <a:rPr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-25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 </a:t>
            </a:r>
            <a:r>
              <a:rPr lang="en-US" altLang="zh-CN" sz="24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 0</a:t>
            </a:r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152400" y="3825875"/>
            <a:ext cx="65151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解：</a:t>
            </a:r>
            <a:r>
              <a:rPr lang="en-US" altLang="zh-CN" sz="240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(1)  </a:t>
            </a:r>
            <a:r>
              <a:rPr lang="zh-CN" altLang="en-US" sz="240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应用</a:t>
            </a:r>
            <a:r>
              <a:rPr lang="en-US" altLang="zh-CN" sz="240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KCL</a:t>
            </a:r>
            <a:r>
              <a:rPr lang="zh-CN" altLang="en-US" sz="240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对结点</a:t>
            </a:r>
            <a:r>
              <a:rPr lang="en-US" altLang="zh-CN" sz="240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z="240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列方程</a:t>
            </a:r>
            <a:endParaRPr lang="zh-CN" altLang="en-US" sz="2400" baseline="-25000">
              <a:solidFill>
                <a:srgbClr val="CC000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Text Box 50"/>
          <p:cNvSpPr txBox="1">
            <a:spLocks noChangeArrowheads="1"/>
          </p:cNvSpPr>
          <p:nvPr/>
        </p:nvSpPr>
        <p:spPr bwMode="auto">
          <a:xfrm>
            <a:off x="4572000" y="1311275"/>
            <a:ext cx="46101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(2)  </a:t>
            </a:r>
            <a:r>
              <a:rPr lang="zh-CN" altLang="en-US" sz="240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应用欧姆定律求各电流</a:t>
            </a:r>
            <a:endParaRPr lang="zh-CN" altLang="en-US" sz="2400" baseline="-25000">
              <a:solidFill>
                <a:srgbClr val="CC000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3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439681"/>
              </p:ext>
            </p:extLst>
          </p:nvPr>
        </p:nvGraphicFramePr>
        <p:xfrm>
          <a:off x="5611813" y="1898650"/>
          <a:ext cx="1639887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69" name="公式" r:id="rId3" imgW="838166" imgH="371429" progId="Equation.3">
                  <p:embed/>
                </p:oleObj>
              </mc:Choice>
              <mc:Fallback>
                <p:oleObj name="公式" r:id="rId3" imgW="838166" imgH="3714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1813" y="1898650"/>
                        <a:ext cx="1639887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151051"/>
              </p:ext>
            </p:extLst>
          </p:nvPr>
        </p:nvGraphicFramePr>
        <p:xfrm>
          <a:off x="7620000" y="1843088"/>
          <a:ext cx="1117600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70" name="Equation" r:id="rId5" imgW="457280" imgH="333368" progId="Equation.3">
                  <p:embed/>
                </p:oleObj>
              </mc:Choice>
              <mc:Fallback>
                <p:oleObj name="Equation" r:id="rId5" imgW="457280" imgH="3333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843088"/>
                        <a:ext cx="1117600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463094"/>
              </p:ext>
            </p:extLst>
          </p:nvPr>
        </p:nvGraphicFramePr>
        <p:xfrm>
          <a:off x="5638799" y="2787650"/>
          <a:ext cx="1687513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71" name="Equation" r:id="rId7" imgW="762043" imgH="314203" progId="Equation.3">
                  <p:embed/>
                </p:oleObj>
              </mc:Choice>
              <mc:Fallback>
                <p:oleObj name="Equation" r:id="rId7" imgW="762043" imgH="31420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799" y="2787650"/>
                        <a:ext cx="1687513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048336"/>
              </p:ext>
            </p:extLst>
          </p:nvPr>
        </p:nvGraphicFramePr>
        <p:xfrm>
          <a:off x="7705725" y="2835275"/>
          <a:ext cx="103187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72" name="公式" r:id="rId9" imgW="495341" imgH="371429" progId="Equation.3">
                  <p:embed/>
                </p:oleObj>
              </mc:Choice>
              <mc:Fallback>
                <p:oleObj name="公式" r:id="rId9" imgW="495341" imgH="3714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5725" y="2835275"/>
                        <a:ext cx="1031875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820836"/>
              </p:ext>
            </p:extLst>
          </p:nvPr>
        </p:nvGraphicFramePr>
        <p:xfrm>
          <a:off x="7239001" y="3840163"/>
          <a:ext cx="1676400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73" name="Equation" r:id="rId11" imgW="733429" imgH="314203" progId="Equation.3">
                  <p:embed/>
                </p:oleObj>
              </mc:Choice>
              <mc:Fallback>
                <p:oleObj name="Equation" r:id="rId11" imgW="733429" imgH="31420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1" y="3840163"/>
                        <a:ext cx="1676400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Text Box 56"/>
          <p:cNvSpPr txBox="1">
            <a:spLocks noChangeArrowheads="1"/>
          </p:cNvSpPr>
          <p:nvPr/>
        </p:nvSpPr>
        <p:spPr bwMode="auto">
          <a:xfrm>
            <a:off x="952500" y="5167313"/>
            <a:ext cx="65151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(3)  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将各电流代入</a:t>
            </a:r>
            <a:r>
              <a:rPr lang="en-US" altLang="zh-CN" sz="2400" dirty="0" smtClean="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KVL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方程，整理后得</a:t>
            </a:r>
            <a:endParaRPr lang="zh-CN" altLang="en-US" sz="2400" baseline="-25000" dirty="0">
              <a:solidFill>
                <a:srgbClr val="CC000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Text Box 57"/>
          <p:cNvSpPr txBox="1">
            <a:spLocks noChangeArrowheads="1"/>
          </p:cNvSpPr>
          <p:nvPr/>
        </p:nvSpPr>
        <p:spPr bwMode="auto">
          <a:xfrm>
            <a:off x="1143000" y="5578475"/>
            <a:ext cx="2971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sz="24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– </a:t>
            </a:r>
            <a:r>
              <a:rPr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 </a:t>
            </a:r>
            <a:r>
              <a:rPr lang="en-US" altLang="zh-CN" sz="24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 30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– 3</a:t>
            </a:r>
            <a:r>
              <a:rPr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sz="24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+ 8</a:t>
            </a:r>
            <a:r>
              <a:rPr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</a:t>
            </a:r>
            <a:r>
              <a:rPr lang="en-US" altLang="zh-CN" sz="24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 130</a:t>
            </a:r>
          </a:p>
        </p:txBody>
      </p:sp>
      <p:sp>
        <p:nvSpPr>
          <p:cNvPr id="60" name="AutoShape 58"/>
          <p:cNvSpPr>
            <a:spLocks/>
          </p:cNvSpPr>
          <p:nvPr/>
        </p:nvSpPr>
        <p:spPr bwMode="auto">
          <a:xfrm>
            <a:off x="1066800" y="4467225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3810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zh-CN" sz="2400">
              <a:solidFill>
                <a:srgbClr val="003399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AutoShape 59"/>
          <p:cNvSpPr>
            <a:spLocks/>
          </p:cNvSpPr>
          <p:nvPr/>
        </p:nvSpPr>
        <p:spPr bwMode="auto">
          <a:xfrm>
            <a:off x="1066800" y="5762625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3810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Text Box 60"/>
          <p:cNvSpPr txBox="1">
            <a:spLocks noChangeArrowheads="1"/>
          </p:cNvSpPr>
          <p:nvPr/>
        </p:nvSpPr>
        <p:spPr bwMode="auto">
          <a:xfrm>
            <a:off x="4267200" y="5578475"/>
            <a:ext cx="2971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解得</a:t>
            </a:r>
            <a:r>
              <a:rPr lang="en-US" altLang="zh-CN" sz="24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 </a:t>
            </a:r>
            <a:r>
              <a:rPr lang="en-US" altLang="zh-CN" sz="24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 10V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 </a:t>
            </a:r>
            <a:r>
              <a:rPr lang="en-US" altLang="zh-CN" sz="24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 20V</a:t>
            </a:r>
          </a:p>
        </p:txBody>
      </p:sp>
    </p:spTree>
    <p:extLst>
      <p:ext uri="{BB962C8B-B14F-4D97-AF65-F5344CB8AC3E}">
        <p14:creationId xmlns:p14="http://schemas.microsoft.com/office/powerpoint/2010/main" val="58463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uild="p" autoUpdateAnimBg="0"/>
      <p:bldP spid="51" grpId="0" autoUpdateAnimBg="0"/>
      <p:bldP spid="52" grpId="0" autoUpdateAnimBg="0"/>
      <p:bldP spid="58" grpId="0" autoUpdateAnimBg="0"/>
      <p:bldP spid="59" grpId="0" build="p" autoUpdateAnimBg="0"/>
      <p:bldP spid="60" grpId="0" animBg="1" autoUpdateAnimBg="0"/>
      <p:bldP spid="61" grpId="0" animBg="1"/>
      <p:bldP spid="6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</a:t>
            </a:r>
            <a:r>
              <a:rPr lang="zh-CN" altLang="en-US" dirty="0"/>
              <a:t>二</a:t>
            </a:r>
            <a:r>
              <a:rPr lang="zh-CN" altLang="en-US" dirty="0" smtClean="0"/>
              <a:t>章</a:t>
            </a:r>
            <a:r>
              <a:rPr lang="zh-CN" altLang="en-US" dirty="0"/>
              <a:t>作业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03F7-EBBE-6D41-AD3F-ABF0050DD329}" type="slidenum">
              <a:rPr kumimoji="1" lang="zh-CN" altLang="en-US" smtClean="0"/>
              <a:pPr/>
              <a:t>5</a:t>
            </a:fld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82286" y="1241723"/>
            <a:ext cx="2463743" cy="461665"/>
          </a:xfrm>
          <a:prstGeom prst="rect">
            <a:avLst/>
          </a:prstGeom>
          <a:solidFill>
            <a:srgbClr val="0033CC"/>
          </a:solidFill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如何求电压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U</a:t>
            </a: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R</a:t>
            </a:r>
            <a:r>
              <a:rPr lang="zh-CN" altLang="en-US" sz="2400" dirty="0" smtClean="0">
                <a:solidFill>
                  <a:schemeClr val="bg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呢？</a:t>
            </a:r>
            <a:endParaRPr lang="zh-CN" altLang="en-US" sz="2400" dirty="0">
              <a:solidFill>
                <a:schemeClr val="bg1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64" y="1110133"/>
            <a:ext cx="769070" cy="993850"/>
          </a:xfrm>
          <a:prstGeom prst="rect">
            <a:avLst/>
          </a:prstGeom>
        </p:spPr>
      </p:pic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4134886" y="1266712"/>
            <a:ext cx="4232275" cy="2057400"/>
            <a:chOff x="240" y="2184"/>
            <a:chExt cx="2666" cy="1296"/>
          </a:xfrm>
        </p:grpSpPr>
        <p:sp>
          <p:nvSpPr>
            <p:cNvPr id="9" name="Line 30"/>
            <p:cNvSpPr>
              <a:spLocks noChangeShapeType="1"/>
            </p:cNvSpPr>
            <p:nvPr/>
          </p:nvSpPr>
          <p:spPr bwMode="auto">
            <a:xfrm>
              <a:off x="1440" y="2520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31"/>
            <p:cNvSpPr txBox="1">
              <a:spLocks noChangeArrowheads="1"/>
            </p:cNvSpPr>
            <p:nvPr/>
          </p:nvSpPr>
          <p:spPr bwMode="auto">
            <a:xfrm>
              <a:off x="1008" y="2856"/>
              <a:ext cx="43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1" name="Text Box 32"/>
            <p:cNvSpPr txBox="1">
              <a:spLocks noChangeArrowheads="1"/>
            </p:cNvSpPr>
            <p:nvPr/>
          </p:nvSpPr>
          <p:spPr bwMode="auto">
            <a:xfrm>
              <a:off x="2239" y="3150"/>
              <a:ext cx="38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Rx</a:t>
              </a:r>
              <a:endPara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2" name="Rectangle 33"/>
            <p:cNvSpPr>
              <a:spLocks noChangeArrowheads="1"/>
            </p:cNvSpPr>
            <p:nvPr/>
          </p:nvSpPr>
          <p:spPr bwMode="auto">
            <a:xfrm>
              <a:off x="816" y="2455"/>
              <a:ext cx="295" cy="113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 Box 34"/>
            <p:cNvSpPr txBox="1">
              <a:spLocks noChangeArrowheads="1"/>
            </p:cNvSpPr>
            <p:nvPr/>
          </p:nvSpPr>
          <p:spPr bwMode="auto">
            <a:xfrm>
              <a:off x="768" y="2184"/>
              <a:ext cx="38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4" name="Line 35"/>
            <p:cNvSpPr>
              <a:spLocks noChangeShapeType="1"/>
            </p:cNvSpPr>
            <p:nvPr/>
          </p:nvSpPr>
          <p:spPr bwMode="auto">
            <a:xfrm>
              <a:off x="1584" y="2616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6"/>
            <p:cNvSpPr txBox="1">
              <a:spLocks noChangeArrowheads="1"/>
            </p:cNvSpPr>
            <p:nvPr/>
          </p:nvSpPr>
          <p:spPr bwMode="auto">
            <a:xfrm>
              <a:off x="1584" y="2664"/>
              <a:ext cx="2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37"/>
            <p:cNvSpPr txBox="1">
              <a:spLocks noChangeArrowheads="1"/>
            </p:cNvSpPr>
            <p:nvPr/>
          </p:nvSpPr>
          <p:spPr bwMode="auto">
            <a:xfrm>
              <a:off x="384" y="2568"/>
              <a:ext cx="19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7" name="Text Box 38"/>
            <p:cNvSpPr txBox="1">
              <a:spLocks noChangeArrowheads="1"/>
            </p:cNvSpPr>
            <p:nvPr/>
          </p:nvSpPr>
          <p:spPr bwMode="auto">
            <a:xfrm>
              <a:off x="384" y="3096"/>
              <a:ext cx="2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18" name="Text Box 39"/>
            <p:cNvSpPr txBox="1">
              <a:spLocks noChangeArrowheads="1"/>
            </p:cNvSpPr>
            <p:nvPr/>
          </p:nvSpPr>
          <p:spPr bwMode="auto">
            <a:xfrm>
              <a:off x="528" y="2856"/>
              <a:ext cx="38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9V</a:t>
              </a:r>
            </a:p>
          </p:txBody>
        </p:sp>
        <p:sp>
          <p:nvSpPr>
            <p:cNvPr id="19" name="Text Box 40"/>
            <p:cNvSpPr txBox="1">
              <a:spLocks noChangeArrowheads="1"/>
            </p:cNvSpPr>
            <p:nvPr/>
          </p:nvSpPr>
          <p:spPr bwMode="auto">
            <a:xfrm>
              <a:off x="2592" y="2520"/>
              <a:ext cx="19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0" name="Text Box 41"/>
            <p:cNvSpPr txBox="1">
              <a:spLocks noChangeArrowheads="1"/>
            </p:cNvSpPr>
            <p:nvPr/>
          </p:nvSpPr>
          <p:spPr bwMode="auto">
            <a:xfrm>
              <a:off x="2592" y="3192"/>
              <a:ext cx="2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21" name="Text Box 42"/>
            <p:cNvSpPr txBox="1">
              <a:spLocks noChangeArrowheads="1"/>
            </p:cNvSpPr>
            <p:nvPr/>
          </p:nvSpPr>
          <p:spPr bwMode="auto">
            <a:xfrm>
              <a:off x="2522" y="2856"/>
              <a:ext cx="38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zh-CN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Line 45"/>
            <p:cNvSpPr>
              <a:spLocks noChangeShapeType="1"/>
            </p:cNvSpPr>
            <p:nvPr/>
          </p:nvSpPr>
          <p:spPr bwMode="auto">
            <a:xfrm>
              <a:off x="1824" y="252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 Box 46"/>
            <p:cNvSpPr txBox="1">
              <a:spLocks noChangeArrowheads="1"/>
            </p:cNvSpPr>
            <p:nvPr/>
          </p:nvSpPr>
          <p:spPr bwMode="auto">
            <a:xfrm>
              <a:off x="2112" y="2280"/>
              <a:ext cx="2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4" name="Text Box 47"/>
            <p:cNvSpPr txBox="1">
              <a:spLocks noChangeArrowheads="1"/>
            </p:cNvSpPr>
            <p:nvPr/>
          </p:nvSpPr>
          <p:spPr bwMode="auto">
            <a:xfrm>
              <a:off x="1632" y="2280"/>
              <a:ext cx="2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25" name="Text Box 48"/>
            <p:cNvSpPr txBox="1">
              <a:spLocks noChangeArrowheads="1"/>
            </p:cNvSpPr>
            <p:nvPr/>
          </p:nvSpPr>
          <p:spPr bwMode="auto">
            <a:xfrm>
              <a:off x="1824" y="2184"/>
              <a:ext cx="43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AutoShape 49"/>
            <p:cNvSpPr>
              <a:spLocks noChangeArrowheads="1"/>
            </p:cNvSpPr>
            <p:nvPr/>
          </p:nvSpPr>
          <p:spPr bwMode="auto">
            <a:xfrm>
              <a:off x="1824" y="2424"/>
              <a:ext cx="336" cy="192"/>
            </a:xfrm>
            <a:prstGeom prst="diamond">
              <a:avLst/>
            </a:prstGeom>
            <a:gradFill flip="none" rotWithShape="1">
              <a:gsLst>
                <a:gs pos="0">
                  <a:srgbClr val="1DD392">
                    <a:tint val="66000"/>
                    <a:satMod val="160000"/>
                  </a:srgbClr>
                </a:gs>
                <a:gs pos="50000">
                  <a:srgbClr val="1DD392">
                    <a:tint val="44500"/>
                    <a:satMod val="160000"/>
                  </a:srgbClr>
                </a:gs>
                <a:gs pos="100000">
                  <a:srgbClr val="1DD392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Line 50"/>
            <p:cNvSpPr>
              <a:spLocks noChangeShapeType="1"/>
            </p:cNvSpPr>
            <p:nvPr/>
          </p:nvSpPr>
          <p:spPr bwMode="auto">
            <a:xfrm>
              <a:off x="384" y="2520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Line 51"/>
            <p:cNvSpPr>
              <a:spLocks noChangeShapeType="1"/>
            </p:cNvSpPr>
            <p:nvPr/>
          </p:nvSpPr>
          <p:spPr bwMode="auto">
            <a:xfrm>
              <a:off x="1104" y="2520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Line 52"/>
            <p:cNvSpPr>
              <a:spLocks noChangeShapeType="1"/>
            </p:cNvSpPr>
            <p:nvPr/>
          </p:nvSpPr>
          <p:spPr bwMode="auto">
            <a:xfrm>
              <a:off x="384" y="3480"/>
              <a:ext cx="21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Oval 53"/>
            <p:cNvSpPr>
              <a:spLocks noChangeArrowheads="1"/>
            </p:cNvSpPr>
            <p:nvPr/>
          </p:nvSpPr>
          <p:spPr bwMode="auto">
            <a:xfrm>
              <a:off x="240" y="2856"/>
              <a:ext cx="295" cy="295"/>
            </a:xfrm>
            <a:prstGeom prst="ellipse">
              <a:avLst/>
            </a:prstGeom>
            <a:gradFill flip="none" rotWithShape="1">
              <a:gsLst>
                <a:gs pos="0">
                  <a:srgbClr val="1DD392">
                    <a:tint val="66000"/>
                    <a:satMod val="160000"/>
                  </a:srgbClr>
                </a:gs>
                <a:gs pos="50000">
                  <a:srgbClr val="1DD392">
                    <a:tint val="44500"/>
                    <a:satMod val="160000"/>
                  </a:srgbClr>
                </a:gs>
                <a:gs pos="100000">
                  <a:srgbClr val="1DD392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Line 54"/>
            <p:cNvSpPr>
              <a:spLocks noChangeShapeType="1"/>
            </p:cNvSpPr>
            <p:nvPr/>
          </p:nvSpPr>
          <p:spPr bwMode="auto">
            <a:xfrm flipV="1">
              <a:off x="384" y="2520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55"/>
            <p:cNvSpPr>
              <a:spLocks noChangeArrowheads="1"/>
            </p:cNvSpPr>
            <p:nvPr/>
          </p:nvSpPr>
          <p:spPr bwMode="auto">
            <a:xfrm rot="5400000">
              <a:off x="1284" y="2947"/>
              <a:ext cx="295" cy="113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Rectangle 56"/>
            <p:cNvSpPr>
              <a:spLocks noChangeArrowheads="1"/>
            </p:cNvSpPr>
            <p:nvPr/>
          </p:nvSpPr>
          <p:spPr bwMode="auto">
            <a:xfrm rot="5400000">
              <a:off x="2340" y="2947"/>
              <a:ext cx="295" cy="113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Line 57"/>
            <p:cNvSpPr>
              <a:spLocks noChangeShapeType="1"/>
            </p:cNvSpPr>
            <p:nvPr/>
          </p:nvSpPr>
          <p:spPr bwMode="auto">
            <a:xfrm>
              <a:off x="2496" y="314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Line 58"/>
            <p:cNvSpPr>
              <a:spLocks noChangeShapeType="1"/>
            </p:cNvSpPr>
            <p:nvPr/>
          </p:nvSpPr>
          <p:spPr bwMode="auto">
            <a:xfrm>
              <a:off x="2496" y="252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Rectangle 86"/>
          <p:cNvSpPr>
            <a:spLocks noChangeArrowheads="1"/>
          </p:cNvSpPr>
          <p:nvPr/>
        </p:nvSpPr>
        <p:spPr bwMode="auto">
          <a:xfrm>
            <a:off x="4057533" y="1259512"/>
            <a:ext cx="3313114" cy="22320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kumimoji="0" lang="zh-CN" altLang="zh-CN" b="1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37" name="Text Box 61"/>
          <p:cNvSpPr txBox="1">
            <a:spLocks noChangeArrowheads="1"/>
          </p:cNvSpPr>
          <p:nvPr/>
        </p:nvSpPr>
        <p:spPr bwMode="auto">
          <a:xfrm>
            <a:off x="1130609" y="1743199"/>
            <a:ext cx="33131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spcBef>
                <a:spcPct val="50000"/>
              </a:spcBef>
            </a:pPr>
            <a:r>
              <a:rPr kumimoji="1"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① 求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开路电压</a:t>
            </a:r>
            <a:r>
              <a:rPr kumimoji="1" lang="en-US" altLang="zh-CN" sz="2400" b="0" i="1" dirty="0" err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U</a:t>
            </a:r>
            <a:r>
              <a:rPr kumimoji="1" lang="en-US" altLang="zh-CN" sz="2400" b="0" baseline="-25000" dirty="0" err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oc</a:t>
            </a:r>
            <a:endParaRPr kumimoji="1" lang="en-US" altLang="zh-CN" sz="2400" b="0" baseline="-2500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8" name="Text Box 62"/>
          <p:cNvSpPr txBox="1">
            <a:spLocks noChangeArrowheads="1"/>
          </p:cNvSpPr>
          <p:nvPr/>
        </p:nvSpPr>
        <p:spPr bwMode="auto">
          <a:xfrm>
            <a:off x="1331913" y="2319263"/>
            <a:ext cx="18967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400" b="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oc</a:t>
            </a:r>
            <a:r>
              <a:rPr kumimoji="1"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=6</a:t>
            </a:r>
            <a:r>
              <a:rPr kumimoji="1" lang="en-US" altLang="zh-CN" sz="24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+3</a:t>
            </a:r>
            <a:r>
              <a:rPr kumimoji="1" lang="en-US" altLang="zh-CN" sz="24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kumimoji="1" lang="en-US" altLang="zh-CN" sz="2400" b="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Text Box 63"/>
          <p:cNvSpPr txBox="1">
            <a:spLocks noChangeArrowheads="1"/>
          </p:cNvSpPr>
          <p:nvPr/>
        </p:nvSpPr>
        <p:spPr bwMode="auto">
          <a:xfrm>
            <a:off x="1361487" y="3039343"/>
            <a:ext cx="20891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=9/9=1A</a:t>
            </a:r>
          </a:p>
        </p:txBody>
      </p:sp>
      <p:sp>
        <p:nvSpPr>
          <p:cNvPr id="40" name="AutoShape 64"/>
          <p:cNvSpPr>
            <a:spLocks/>
          </p:cNvSpPr>
          <p:nvPr/>
        </p:nvSpPr>
        <p:spPr bwMode="auto">
          <a:xfrm>
            <a:off x="1042988" y="2276153"/>
            <a:ext cx="287337" cy="1223962"/>
          </a:xfrm>
          <a:prstGeom prst="leftBrace">
            <a:avLst>
              <a:gd name="adj1" fmla="val 35497"/>
              <a:gd name="adj2" fmla="val 50079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1" name="AutoShape 65"/>
          <p:cNvSpPr>
            <a:spLocks noChangeArrowheads="1"/>
          </p:cNvSpPr>
          <p:nvPr/>
        </p:nvSpPr>
        <p:spPr bwMode="auto">
          <a:xfrm>
            <a:off x="971550" y="3717156"/>
            <a:ext cx="790575" cy="215900"/>
          </a:xfrm>
          <a:prstGeom prst="rightArrow">
            <a:avLst>
              <a:gd name="adj1" fmla="val 50000"/>
              <a:gd name="adj2" fmla="val 91544"/>
            </a:avLst>
          </a:prstGeom>
          <a:gradFill flip="none" rotWithShape="1">
            <a:gsLst>
              <a:gs pos="0">
                <a:srgbClr val="3366FF">
                  <a:tint val="66000"/>
                  <a:satMod val="160000"/>
                </a:srgbClr>
              </a:gs>
              <a:gs pos="50000">
                <a:srgbClr val="3366FF">
                  <a:tint val="44500"/>
                  <a:satMod val="160000"/>
                </a:srgbClr>
              </a:gs>
              <a:gs pos="100000">
                <a:srgbClr val="3366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2" name="Text Box 66"/>
          <p:cNvSpPr txBox="1">
            <a:spLocks noChangeArrowheads="1"/>
          </p:cNvSpPr>
          <p:nvPr/>
        </p:nvSpPr>
        <p:spPr bwMode="auto">
          <a:xfrm>
            <a:off x="1835150" y="3615407"/>
            <a:ext cx="17287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400" b="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oc</a:t>
            </a:r>
            <a:r>
              <a:rPr kumimoji="1"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=9V</a:t>
            </a:r>
          </a:p>
        </p:txBody>
      </p:sp>
      <p:sp>
        <p:nvSpPr>
          <p:cNvPr id="43" name="Text Box 98"/>
          <p:cNvSpPr txBox="1">
            <a:spLocks noChangeArrowheads="1"/>
          </p:cNvSpPr>
          <p:nvPr/>
        </p:nvSpPr>
        <p:spPr bwMode="auto">
          <a:xfrm>
            <a:off x="1079376" y="4139788"/>
            <a:ext cx="3276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342900" indent="-342900">
              <a:spcBef>
                <a:spcPct val="50000"/>
              </a:spcBef>
              <a:buFontTx/>
              <a:buAutoNum type="circleNumDbPlain"/>
              <a:defRPr kumimoji="1" sz="24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800100" indent="-3429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② </a:t>
            </a:r>
            <a:r>
              <a:rPr lang="zh-CN" altLang="en-US" dirty="0" smtClean="0"/>
              <a:t>求</a:t>
            </a:r>
            <a:r>
              <a:rPr lang="zh-CN" altLang="en-US" dirty="0"/>
              <a:t>等效电阻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" name="Group 167"/>
          <p:cNvGrpSpPr>
            <a:grpSpLocks/>
          </p:cNvGrpSpPr>
          <p:nvPr/>
        </p:nvGrpSpPr>
        <p:grpSpPr bwMode="auto">
          <a:xfrm>
            <a:off x="3802497" y="1169205"/>
            <a:ext cx="4392612" cy="2338387"/>
            <a:chOff x="2608" y="2139"/>
            <a:chExt cx="2767" cy="1473"/>
          </a:xfrm>
        </p:grpSpPr>
        <p:sp>
          <p:nvSpPr>
            <p:cNvPr id="45" name="Rectangle 168"/>
            <p:cNvSpPr>
              <a:spLocks noChangeArrowheads="1"/>
            </p:cNvSpPr>
            <p:nvPr/>
          </p:nvSpPr>
          <p:spPr bwMode="auto">
            <a:xfrm>
              <a:off x="2608" y="2139"/>
              <a:ext cx="2767" cy="147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6" name="Oval 169"/>
            <p:cNvSpPr>
              <a:spLocks noChangeArrowheads="1"/>
            </p:cNvSpPr>
            <p:nvPr/>
          </p:nvSpPr>
          <p:spPr bwMode="auto">
            <a:xfrm>
              <a:off x="2744" y="2795"/>
              <a:ext cx="363" cy="363"/>
            </a:xfrm>
            <a:prstGeom prst="ellipse">
              <a:avLst/>
            </a:prstGeom>
            <a:gradFill flip="none" rotWithShape="1">
              <a:gsLst>
                <a:gs pos="0">
                  <a:srgbClr val="1DD392">
                    <a:tint val="66000"/>
                    <a:satMod val="160000"/>
                  </a:srgbClr>
                </a:gs>
                <a:gs pos="50000">
                  <a:srgbClr val="1DD392">
                    <a:tint val="44500"/>
                    <a:satMod val="160000"/>
                  </a:srgbClr>
                </a:gs>
                <a:gs pos="100000">
                  <a:srgbClr val="1DD392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 b="0">
                <a:ln>
                  <a:solidFill>
                    <a:sysClr val="windowText" lastClr="000000"/>
                  </a:solidFill>
                </a:ln>
                <a:solidFill>
                  <a:srgbClr val="1DD392"/>
                </a:solidFill>
                <a:ea typeface="仿宋_GB2312" pitchFamily="49" charset="-122"/>
              </a:endParaRPr>
            </a:p>
          </p:txBody>
        </p:sp>
        <p:sp>
          <p:nvSpPr>
            <p:cNvPr id="47" name="Line 170"/>
            <p:cNvSpPr>
              <a:spLocks noChangeShapeType="1"/>
            </p:cNvSpPr>
            <p:nvPr/>
          </p:nvSpPr>
          <p:spPr bwMode="auto">
            <a:xfrm flipH="1">
              <a:off x="4014" y="2478"/>
              <a:ext cx="0" cy="9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Text Box 171"/>
            <p:cNvSpPr txBox="1">
              <a:spLocks noChangeArrowheads="1"/>
            </p:cNvSpPr>
            <p:nvPr/>
          </p:nvSpPr>
          <p:spPr bwMode="auto">
            <a:xfrm>
              <a:off x="3628" y="2865"/>
              <a:ext cx="43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kumimoji="1"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49" name="Text Box 172"/>
            <p:cNvSpPr txBox="1">
              <a:spLocks noChangeArrowheads="1"/>
            </p:cNvSpPr>
            <p:nvPr/>
          </p:nvSpPr>
          <p:spPr bwMode="auto">
            <a:xfrm>
              <a:off x="3317" y="2184"/>
              <a:ext cx="4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0" name="Line 173"/>
            <p:cNvSpPr>
              <a:spLocks noChangeShapeType="1"/>
            </p:cNvSpPr>
            <p:nvPr/>
          </p:nvSpPr>
          <p:spPr bwMode="auto">
            <a:xfrm>
              <a:off x="4134" y="259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Text Box 174"/>
            <p:cNvSpPr txBox="1">
              <a:spLocks noChangeArrowheads="1"/>
            </p:cNvSpPr>
            <p:nvPr/>
          </p:nvSpPr>
          <p:spPr bwMode="auto">
            <a:xfrm>
              <a:off x="4134" y="2640"/>
              <a:ext cx="2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" name="Text Box 175"/>
            <p:cNvSpPr txBox="1">
              <a:spLocks noChangeArrowheads="1"/>
            </p:cNvSpPr>
            <p:nvPr/>
          </p:nvSpPr>
          <p:spPr bwMode="auto">
            <a:xfrm>
              <a:off x="2934" y="2544"/>
              <a:ext cx="19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53" name="Text Box 176"/>
            <p:cNvSpPr txBox="1">
              <a:spLocks noChangeArrowheads="1"/>
            </p:cNvSpPr>
            <p:nvPr/>
          </p:nvSpPr>
          <p:spPr bwMode="auto">
            <a:xfrm>
              <a:off x="2934" y="3072"/>
              <a:ext cx="2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</a:p>
          </p:txBody>
        </p:sp>
        <p:sp>
          <p:nvSpPr>
            <p:cNvPr id="54" name="Text Box 177"/>
            <p:cNvSpPr txBox="1">
              <a:spLocks noChangeArrowheads="1"/>
            </p:cNvSpPr>
            <p:nvPr/>
          </p:nvSpPr>
          <p:spPr bwMode="auto">
            <a:xfrm>
              <a:off x="3078" y="2832"/>
              <a:ext cx="43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9V</a:t>
              </a:r>
            </a:p>
          </p:txBody>
        </p:sp>
        <p:sp>
          <p:nvSpPr>
            <p:cNvPr id="55" name="Text Box 178"/>
            <p:cNvSpPr txBox="1">
              <a:spLocks noChangeArrowheads="1"/>
            </p:cNvSpPr>
            <p:nvPr/>
          </p:nvSpPr>
          <p:spPr bwMode="auto">
            <a:xfrm>
              <a:off x="4921" y="2523"/>
              <a:ext cx="19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56" name="Text Box 179"/>
            <p:cNvSpPr txBox="1">
              <a:spLocks noChangeArrowheads="1"/>
            </p:cNvSpPr>
            <p:nvPr/>
          </p:nvSpPr>
          <p:spPr bwMode="auto">
            <a:xfrm>
              <a:off x="4967" y="3158"/>
              <a:ext cx="2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</a:p>
          </p:txBody>
        </p:sp>
        <p:sp>
          <p:nvSpPr>
            <p:cNvPr id="57" name="Text Box 180"/>
            <p:cNvSpPr txBox="1">
              <a:spLocks noChangeArrowheads="1"/>
            </p:cNvSpPr>
            <p:nvPr/>
          </p:nvSpPr>
          <p:spPr bwMode="auto">
            <a:xfrm>
              <a:off x="4785" y="2841"/>
              <a:ext cx="5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0C</a:t>
              </a:r>
              <a:endPara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" name="Line 181"/>
            <p:cNvSpPr>
              <a:spLocks noChangeShapeType="1"/>
            </p:cNvSpPr>
            <p:nvPr/>
          </p:nvSpPr>
          <p:spPr bwMode="auto">
            <a:xfrm>
              <a:off x="4374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Text Box 182"/>
            <p:cNvSpPr txBox="1">
              <a:spLocks noChangeArrowheads="1"/>
            </p:cNvSpPr>
            <p:nvPr/>
          </p:nvSpPr>
          <p:spPr bwMode="auto">
            <a:xfrm>
              <a:off x="4650" y="2160"/>
              <a:ext cx="2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60" name="Text Box 183"/>
            <p:cNvSpPr txBox="1">
              <a:spLocks noChangeArrowheads="1"/>
            </p:cNvSpPr>
            <p:nvPr/>
          </p:nvSpPr>
          <p:spPr bwMode="auto">
            <a:xfrm>
              <a:off x="4151" y="2160"/>
              <a:ext cx="2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</a:p>
          </p:txBody>
        </p:sp>
        <p:sp>
          <p:nvSpPr>
            <p:cNvPr id="61" name="Text Box 184"/>
            <p:cNvSpPr txBox="1">
              <a:spLocks noChangeArrowheads="1"/>
            </p:cNvSpPr>
            <p:nvPr/>
          </p:nvSpPr>
          <p:spPr bwMode="auto">
            <a:xfrm>
              <a:off x="4377" y="2139"/>
              <a:ext cx="43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r>
                <a:rPr kumimoji="1"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" name="Line 185"/>
            <p:cNvSpPr>
              <a:spLocks noChangeShapeType="1"/>
            </p:cNvSpPr>
            <p:nvPr/>
          </p:nvSpPr>
          <p:spPr bwMode="auto">
            <a:xfrm flipV="1">
              <a:off x="2926" y="2478"/>
              <a:ext cx="21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Line 186"/>
            <p:cNvSpPr>
              <a:spLocks noChangeShapeType="1"/>
            </p:cNvSpPr>
            <p:nvPr/>
          </p:nvSpPr>
          <p:spPr bwMode="auto">
            <a:xfrm>
              <a:off x="2926" y="3476"/>
              <a:ext cx="21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64" name="Line 187"/>
            <p:cNvSpPr>
              <a:spLocks noChangeShapeType="1"/>
            </p:cNvSpPr>
            <p:nvPr/>
          </p:nvSpPr>
          <p:spPr bwMode="auto">
            <a:xfrm flipH="1" flipV="1">
              <a:off x="2926" y="2478"/>
              <a:ext cx="0" cy="9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Rectangle 188"/>
            <p:cNvSpPr>
              <a:spLocks noChangeArrowheads="1"/>
            </p:cNvSpPr>
            <p:nvPr/>
          </p:nvSpPr>
          <p:spPr bwMode="auto">
            <a:xfrm>
              <a:off x="3950" y="2841"/>
              <a:ext cx="127" cy="318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AutoShape 189"/>
            <p:cNvSpPr>
              <a:spLocks noChangeArrowheads="1"/>
            </p:cNvSpPr>
            <p:nvPr/>
          </p:nvSpPr>
          <p:spPr bwMode="auto">
            <a:xfrm rot="10800000">
              <a:off x="4332" y="2365"/>
              <a:ext cx="407" cy="227"/>
            </a:xfrm>
            <a:prstGeom prst="flowChartSort">
              <a:avLst/>
            </a:prstGeom>
            <a:gradFill flip="none" rotWithShape="1">
              <a:gsLst>
                <a:gs pos="0">
                  <a:srgbClr val="1DD392">
                    <a:tint val="66000"/>
                    <a:satMod val="160000"/>
                  </a:srgbClr>
                </a:gs>
                <a:gs pos="50000">
                  <a:srgbClr val="1DD392">
                    <a:tint val="44500"/>
                    <a:satMod val="160000"/>
                  </a:srgbClr>
                </a:gs>
                <a:gs pos="100000">
                  <a:srgbClr val="1DD392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" name="Rectangle 190"/>
            <p:cNvSpPr>
              <a:spLocks noChangeArrowheads="1"/>
            </p:cNvSpPr>
            <p:nvPr/>
          </p:nvSpPr>
          <p:spPr bwMode="auto">
            <a:xfrm>
              <a:off x="3334" y="2433"/>
              <a:ext cx="317" cy="136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Oval 191"/>
            <p:cNvSpPr>
              <a:spLocks noChangeArrowheads="1"/>
            </p:cNvSpPr>
            <p:nvPr/>
          </p:nvSpPr>
          <p:spPr bwMode="auto">
            <a:xfrm>
              <a:off x="5057" y="3430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Oval 192"/>
            <p:cNvSpPr>
              <a:spLocks noChangeArrowheads="1"/>
            </p:cNvSpPr>
            <p:nvPr/>
          </p:nvSpPr>
          <p:spPr bwMode="auto">
            <a:xfrm>
              <a:off x="5057" y="2432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0" name="Group 193"/>
          <p:cNvGrpSpPr>
            <a:grpSpLocks/>
          </p:cNvGrpSpPr>
          <p:nvPr/>
        </p:nvGrpSpPr>
        <p:grpSpPr bwMode="auto">
          <a:xfrm>
            <a:off x="3828302" y="1165009"/>
            <a:ext cx="4465637" cy="2376488"/>
            <a:chOff x="2426" y="2115"/>
            <a:chExt cx="2813" cy="1497"/>
          </a:xfrm>
        </p:grpSpPr>
        <p:sp>
          <p:nvSpPr>
            <p:cNvPr id="71" name="Rectangle 194"/>
            <p:cNvSpPr>
              <a:spLocks noChangeArrowheads="1"/>
            </p:cNvSpPr>
            <p:nvPr/>
          </p:nvSpPr>
          <p:spPr bwMode="auto">
            <a:xfrm>
              <a:off x="2426" y="2125"/>
              <a:ext cx="2767" cy="148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Oval 195"/>
            <p:cNvSpPr>
              <a:spLocks noChangeArrowheads="1"/>
            </p:cNvSpPr>
            <p:nvPr/>
          </p:nvSpPr>
          <p:spPr bwMode="auto">
            <a:xfrm>
              <a:off x="4694" y="2795"/>
              <a:ext cx="363" cy="363"/>
            </a:xfrm>
            <a:prstGeom prst="ellipse">
              <a:avLst/>
            </a:prstGeom>
            <a:gradFill flip="none" rotWithShape="1">
              <a:gsLst>
                <a:gs pos="0">
                  <a:srgbClr val="1DD392">
                    <a:tint val="66000"/>
                    <a:satMod val="160000"/>
                  </a:srgbClr>
                </a:gs>
                <a:gs pos="50000">
                  <a:srgbClr val="1DD392">
                    <a:tint val="44500"/>
                    <a:satMod val="160000"/>
                  </a:srgbClr>
                </a:gs>
                <a:gs pos="100000">
                  <a:srgbClr val="1DD392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 b="0">
                <a:ea typeface="仿宋_GB2312" pitchFamily="49" charset="-122"/>
              </a:endParaRPr>
            </a:p>
          </p:txBody>
        </p:sp>
        <p:sp>
          <p:nvSpPr>
            <p:cNvPr id="73" name="Line 196"/>
            <p:cNvSpPr>
              <a:spLocks noChangeShapeType="1"/>
            </p:cNvSpPr>
            <p:nvPr/>
          </p:nvSpPr>
          <p:spPr bwMode="auto">
            <a:xfrm flipH="1">
              <a:off x="4876" y="2478"/>
              <a:ext cx="0" cy="9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Line 197"/>
            <p:cNvSpPr>
              <a:spLocks noChangeShapeType="1"/>
            </p:cNvSpPr>
            <p:nvPr/>
          </p:nvSpPr>
          <p:spPr bwMode="auto">
            <a:xfrm flipH="1">
              <a:off x="3832" y="2478"/>
              <a:ext cx="0" cy="9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Text Box 198"/>
            <p:cNvSpPr txBox="1">
              <a:spLocks noChangeArrowheads="1"/>
            </p:cNvSpPr>
            <p:nvPr/>
          </p:nvSpPr>
          <p:spPr bwMode="auto">
            <a:xfrm>
              <a:off x="3456" y="2890"/>
              <a:ext cx="43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kumimoji="1"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76" name="Text Box 199"/>
            <p:cNvSpPr txBox="1">
              <a:spLocks noChangeArrowheads="1"/>
            </p:cNvSpPr>
            <p:nvPr/>
          </p:nvSpPr>
          <p:spPr bwMode="auto">
            <a:xfrm>
              <a:off x="3123" y="2209"/>
              <a:ext cx="4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r>
                <a:rPr kumimoji="1"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77" name="Line 200"/>
            <p:cNvSpPr>
              <a:spLocks noChangeShapeType="1"/>
            </p:cNvSpPr>
            <p:nvPr/>
          </p:nvSpPr>
          <p:spPr bwMode="auto">
            <a:xfrm>
              <a:off x="3952" y="259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Text Box 201"/>
            <p:cNvSpPr txBox="1">
              <a:spLocks noChangeArrowheads="1"/>
            </p:cNvSpPr>
            <p:nvPr/>
          </p:nvSpPr>
          <p:spPr bwMode="auto">
            <a:xfrm>
              <a:off x="3952" y="2640"/>
              <a:ext cx="2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9" name="Text Box 202"/>
            <p:cNvSpPr txBox="1">
              <a:spLocks noChangeArrowheads="1"/>
            </p:cNvSpPr>
            <p:nvPr/>
          </p:nvSpPr>
          <p:spPr bwMode="auto">
            <a:xfrm>
              <a:off x="4513" y="2523"/>
              <a:ext cx="19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80" name="Text Box 203"/>
            <p:cNvSpPr txBox="1">
              <a:spLocks noChangeArrowheads="1"/>
            </p:cNvSpPr>
            <p:nvPr/>
          </p:nvSpPr>
          <p:spPr bwMode="auto">
            <a:xfrm>
              <a:off x="4558" y="3158"/>
              <a:ext cx="2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</a:p>
          </p:txBody>
        </p:sp>
        <p:sp>
          <p:nvSpPr>
            <p:cNvPr id="81" name="Text Box 204"/>
            <p:cNvSpPr txBox="1">
              <a:spLocks noChangeArrowheads="1"/>
            </p:cNvSpPr>
            <p:nvPr/>
          </p:nvSpPr>
          <p:spPr bwMode="auto">
            <a:xfrm>
              <a:off x="4422" y="2841"/>
              <a:ext cx="5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" name="Line 205"/>
            <p:cNvSpPr>
              <a:spLocks noChangeShapeType="1"/>
            </p:cNvSpPr>
            <p:nvPr/>
          </p:nvSpPr>
          <p:spPr bwMode="auto">
            <a:xfrm>
              <a:off x="4192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Text Box 206"/>
            <p:cNvSpPr txBox="1">
              <a:spLocks noChangeArrowheads="1"/>
            </p:cNvSpPr>
            <p:nvPr/>
          </p:nvSpPr>
          <p:spPr bwMode="auto">
            <a:xfrm>
              <a:off x="4468" y="2160"/>
              <a:ext cx="2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84" name="Text Box 207"/>
            <p:cNvSpPr txBox="1">
              <a:spLocks noChangeArrowheads="1"/>
            </p:cNvSpPr>
            <p:nvPr/>
          </p:nvSpPr>
          <p:spPr bwMode="auto">
            <a:xfrm>
              <a:off x="3969" y="2160"/>
              <a:ext cx="2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</a:p>
          </p:txBody>
        </p:sp>
        <p:sp>
          <p:nvSpPr>
            <p:cNvPr id="85" name="Text Box 208"/>
            <p:cNvSpPr txBox="1">
              <a:spLocks noChangeArrowheads="1"/>
            </p:cNvSpPr>
            <p:nvPr/>
          </p:nvSpPr>
          <p:spPr bwMode="auto">
            <a:xfrm>
              <a:off x="4195" y="2125"/>
              <a:ext cx="43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r>
                <a:rPr kumimoji="1" lang="en-US" altLang="zh-CN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" name="Line 209"/>
            <p:cNvSpPr>
              <a:spLocks noChangeShapeType="1"/>
            </p:cNvSpPr>
            <p:nvPr/>
          </p:nvSpPr>
          <p:spPr bwMode="auto">
            <a:xfrm flipV="1">
              <a:off x="2744" y="2478"/>
              <a:ext cx="21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Line 210"/>
            <p:cNvSpPr>
              <a:spLocks noChangeShapeType="1"/>
            </p:cNvSpPr>
            <p:nvPr/>
          </p:nvSpPr>
          <p:spPr bwMode="auto">
            <a:xfrm>
              <a:off x="2744" y="3476"/>
              <a:ext cx="21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Line 211"/>
            <p:cNvSpPr>
              <a:spLocks noChangeShapeType="1"/>
            </p:cNvSpPr>
            <p:nvPr/>
          </p:nvSpPr>
          <p:spPr bwMode="auto">
            <a:xfrm flipH="1" flipV="1">
              <a:off x="2744" y="2478"/>
              <a:ext cx="0" cy="9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Rectangle 212"/>
            <p:cNvSpPr>
              <a:spLocks noChangeArrowheads="1"/>
            </p:cNvSpPr>
            <p:nvPr/>
          </p:nvSpPr>
          <p:spPr bwMode="auto">
            <a:xfrm>
              <a:off x="3751" y="2841"/>
              <a:ext cx="127" cy="318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AutoShape 213"/>
            <p:cNvSpPr>
              <a:spLocks noChangeArrowheads="1"/>
            </p:cNvSpPr>
            <p:nvPr/>
          </p:nvSpPr>
          <p:spPr bwMode="auto">
            <a:xfrm rot="10800000">
              <a:off x="4150" y="2356"/>
              <a:ext cx="407" cy="227"/>
            </a:xfrm>
            <a:prstGeom prst="flowChartSort">
              <a:avLst/>
            </a:prstGeom>
            <a:gradFill flip="none" rotWithShape="1">
              <a:gsLst>
                <a:gs pos="0">
                  <a:srgbClr val="1DD392">
                    <a:tint val="66000"/>
                    <a:satMod val="160000"/>
                  </a:srgbClr>
                </a:gs>
                <a:gs pos="50000">
                  <a:srgbClr val="1DD392">
                    <a:tint val="44500"/>
                    <a:satMod val="160000"/>
                  </a:srgbClr>
                </a:gs>
                <a:gs pos="100000">
                  <a:srgbClr val="1DD392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1" name="Rectangle 214"/>
            <p:cNvSpPr>
              <a:spLocks noChangeArrowheads="1"/>
            </p:cNvSpPr>
            <p:nvPr/>
          </p:nvSpPr>
          <p:spPr bwMode="auto">
            <a:xfrm>
              <a:off x="3152" y="2433"/>
              <a:ext cx="317" cy="136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Line 215"/>
            <p:cNvSpPr>
              <a:spLocks noChangeShapeType="1"/>
            </p:cNvSpPr>
            <p:nvPr/>
          </p:nvSpPr>
          <p:spPr bwMode="auto">
            <a:xfrm flipH="1" flipV="1">
              <a:off x="4967" y="2432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Text Box 216"/>
            <p:cNvSpPr txBox="1">
              <a:spLocks noChangeArrowheads="1"/>
            </p:cNvSpPr>
            <p:nvPr/>
          </p:nvSpPr>
          <p:spPr bwMode="auto">
            <a:xfrm>
              <a:off x="4785" y="2115"/>
              <a:ext cx="45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94" name="Text Box 218"/>
          <p:cNvSpPr txBox="1">
            <a:spLocks noChangeArrowheads="1"/>
          </p:cNvSpPr>
          <p:nvPr/>
        </p:nvSpPr>
        <p:spPr bwMode="auto">
          <a:xfrm>
            <a:off x="1252940" y="4653136"/>
            <a:ext cx="24479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=6</a:t>
            </a:r>
            <a:r>
              <a:rPr kumimoji="1" lang="en-US" altLang="zh-CN" sz="24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+3</a:t>
            </a:r>
            <a:r>
              <a:rPr kumimoji="1" lang="en-US" altLang="zh-CN" sz="24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=9</a:t>
            </a:r>
            <a:r>
              <a:rPr kumimoji="1" lang="en-US" altLang="zh-CN" sz="24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kumimoji="1" lang="en-US" altLang="zh-CN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" name="Text Box 219"/>
          <p:cNvSpPr txBox="1">
            <a:spLocks noChangeArrowheads="1"/>
          </p:cNvSpPr>
          <p:nvPr/>
        </p:nvSpPr>
        <p:spPr bwMode="auto">
          <a:xfrm>
            <a:off x="1252444" y="5086345"/>
            <a:ext cx="3635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4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kumimoji="1"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kumimoji="1"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6/(6+3)=(2/3)</a:t>
            </a:r>
            <a:r>
              <a:rPr kumimoji="1" lang="en-US" altLang="zh-CN" sz="24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endParaRPr kumimoji="1" lang="en-US" altLang="zh-CN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" name="AutoShape 221"/>
          <p:cNvSpPr>
            <a:spLocks noChangeArrowheads="1"/>
          </p:cNvSpPr>
          <p:nvPr/>
        </p:nvSpPr>
        <p:spPr bwMode="auto">
          <a:xfrm>
            <a:off x="4230767" y="5001467"/>
            <a:ext cx="720725" cy="215900"/>
          </a:xfrm>
          <a:prstGeom prst="rightArrow">
            <a:avLst>
              <a:gd name="adj1" fmla="val 50000"/>
              <a:gd name="adj2" fmla="val 83456"/>
            </a:avLst>
          </a:prstGeom>
          <a:gradFill flip="none" rotWithShape="1">
            <a:gsLst>
              <a:gs pos="0">
                <a:srgbClr val="3366FF">
                  <a:tint val="66000"/>
                  <a:satMod val="160000"/>
                </a:srgbClr>
              </a:gs>
              <a:gs pos="50000">
                <a:srgbClr val="3366FF">
                  <a:tint val="44500"/>
                  <a:satMod val="160000"/>
                </a:srgbClr>
              </a:gs>
              <a:gs pos="100000">
                <a:srgbClr val="3366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7" name="Text Box 222"/>
          <p:cNvSpPr txBox="1">
            <a:spLocks noChangeArrowheads="1"/>
          </p:cNvSpPr>
          <p:nvPr/>
        </p:nvSpPr>
        <p:spPr bwMode="auto">
          <a:xfrm>
            <a:off x="5177388" y="4653136"/>
            <a:ext cx="3708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=9 </a:t>
            </a:r>
            <a:r>
              <a:rPr kumimoji="1"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kumimoji="1"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(2/3)</a:t>
            </a:r>
            <a:r>
              <a:rPr kumimoji="1" lang="en-US" altLang="zh-CN" sz="24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=6</a:t>
            </a:r>
            <a:r>
              <a:rPr kumimoji="1" lang="en-US" altLang="zh-CN" sz="24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</a:p>
        </p:txBody>
      </p:sp>
      <p:sp>
        <p:nvSpPr>
          <p:cNvPr id="98" name="Text Box 223"/>
          <p:cNvSpPr txBox="1">
            <a:spLocks noChangeArrowheads="1"/>
          </p:cNvSpPr>
          <p:nvPr/>
        </p:nvSpPr>
        <p:spPr bwMode="auto">
          <a:xfrm>
            <a:off x="5220345" y="5087933"/>
            <a:ext cx="32400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400" b="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eq</a:t>
            </a:r>
            <a:r>
              <a:rPr kumimoji="1"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kumimoji="1" lang="en-US" altLang="zh-CN" sz="24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/</a:t>
            </a:r>
            <a:r>
              <a:rPr kumimoji="1" lang="en-US" altLang="zh-CN" sz="24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kumimoji="1"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=6 </a:t>
            </a:r>
            <a:r>
              <a:rPr kumimoji="1"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</a:t>
            </a:r>
          </a:p>
        </p:txBody>
      </p:sp>
      <p:grpSp>
        <p:nvGrpSpPr>
          <p:cNvPr id="99" name="组合 98"/>
          <p:cNvGrpSpPr/>
          <p:nvPr/>
        </p:nvGrpSpPr>
        <p:grpSpPr>
          <a:xfrm>
            <a:off x="3823081" y="1125486"/>
            <a:ext cx="4588203" cy="2404650"/>
            <a:chOff x="-3893626" y="1762549"/>
            <a:chExt cx="4588203" cy="2404650"/>
          </a:xfrm>
        </p:grpSpPr>
        <p:sp>
          <p:nvSpPr>
            <p:cNvPr id="100" name="Rectangle 194"/>
            <p:cNvSpPr>
              <a:spLocks noChangeArrowheads="1"/>
            </p:cNvSpPr>
            <p:nvPr/>
          </p:nvSpPr>
          <p:spPr bwMode="auto">
            <a:xfrm>
              <a:off x="-3893626" y="1806586"/>
              <a:ext cx="4392612" cy="236061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1" name="Group 93"/>
            <p:cNvGrpSpPr>
              <a:grpSpLocks/>
            </p:cNvGrpSpPr>
            <p:nvPr/>
          </p:nvGrpSpPr>
          <p:grpSpPr bwMode="auto">
            <a:xfrm>
              <a:off x="-3794873" y="1762549"/>
              <a:ext cx="4489450" cy="2279650"/>
              <a:chOff x="2432" y="2131"/>
              <a:chExt cx="2828" cy="1436"/>
            </a:xfrm>
          </p:grpSpPr>
          <p:sp>
            <p:nvSpPr>
              <p:cNvPr id="102" name="Line 94"/>
              <p:cNvSpPr>
                <a:spLocks noChangeShapeType="1"/>
              </p:cNvSpPr>
              <p:nvPr/>
            </p:nvSpPr>
            <p:spPr bwMode="auto">
              <a:xfrm flipH="1">
                <a:off x="4876" y="2569"/>
                <a:ext cx="0" cy="9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" name="Oval 95"/>
              <p:cNvSpPr>
                <a:spLocks noChangeArrowheads="1"/>
              </p:cNvSpPr>
              <p:nvPr/>
            </p:nvSpPr>
            <p:spPr bwMode="auto">
              <a:xfrm>
                <a:off x="2562" y="2886"/>
                <a:ext cx="363" cy="363"/>
              </a:xfrm>
              <a:prstGeom prst="ellipse">
                <a:avLst/>
              </a:prstGeom>
              <a:gradFill flip="none" rotWithShape="1">
                <a:gsLst>
                  <a:gs pos="0">
                    <a:srgbClr val="1DD392">
                      <a:tint val="66000"/>
                      <a:satMod val="160000"/>
                    </a:srgbClr>
                  </a:gs>
                  <a:gs pos="50000">
                    <a:srgbClr val="1DD392">
                      <a:tint val="44500"/>
                      <a:satMod val="160000"/>
                    </a:srgbClr>
                  </a:gs>
                  <a:gs pos="100000">
                    <a:srgbClr val="1DD392">
                      <a:tint val="23500"/>
                      <a:satMod val="160000"/>
                    </a:srgbClr>
                  </a:gs>
                </a:gsLst>
                <a:lin ang="8100000" scaled="1"/>
                <a:tileRect/>
              </a:gra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400" b="0">
                  <a:ea typeface="仿宋_GB2312" pitchFamily="49" charset="-122"/>
                </a:endParaRPr>
              </a:p>
            </p:txBody>
          </p:sp>
          <p:sp>
            <p:nvSpPr>
              <p:cNvPr id="104" name="Line 96"/>
              <p:cNvSpPr>
                <a:spLocks noChangeShapeType="1"/>
              </p:cNvSpPr>
              <p:nvPr/>
            </p:nvSpPr>
            <p:spPr bwMode="auto">
              <a:xfrm flipH="1">
                <a:off x="3832" y="2569"/>
                <a:ext cx="0" cy="9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" name="Text Box 97"/>
              <p:cNvSpPr txBox="1">
                <a:spLocks noChangeArrowheads="1"/>
              </p:cNvSpPr>
              <p:nvPr/>
            </p:nvSpPr>
            <p:spPr bwMode="auto">
              <a:xfrm>
                <a:off x="3415" y="2923"/>
                <a:ext cx="43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r>
                  <a:rPr kumimoji="1"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</a:t>
                </a:r>
              </a:p>
            </p:txBody>
          </p:sp>
          <p:sp>
            <p:nvSpPr>
              <p:cNvPr id="106" name="Text Box 98"/>
              <p:cNvSpPr txBox="1">
                <a:spLocks noChangeArrowheads="1"/>
              </p:cNvSpPr>
              <p:nvPr/>
            </p:nvSpPr>
            <p:spPr bwMode="auto">
              <a:xfrm>
                <a:off x="3150" y="2313"/>
                <a:ext cx="47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  <a:r>
                  <a:rPr kumimoji="1"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</a:t>
                </a:r>
              </a:p>
            </p:txBody>
          </p:sp>
          <p:sp>
            <p:nvSpPr>
              <p:cNvPr id="107" name="Line 99"/>
              <p:cNvSpPr>
                <a:spLocks noChangeShapeType="1"/>
              </p:cNvSpPr>
              <p:nvPr/>
            </p:nvSpPr>
            <p:spPr bwMode="auto">
              <a:xfrm>
                <a:off x="3952" y="2683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" name="Text Box 100"/>
              <p:cNvSpPr txBox="1">
                <a:spLocks noChangeArrowheads="1"/>
              </p:cNvSpPr>
              <p:nvPr/>
            </p:nvSpPr>
            <p:spPr bwMode="auto">
              <a:xfrm>
                <a:off x="3952" y="2731"/>
                <a:ext cx="28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1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endPara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9" name="Text Box 101"/>
              <p:cNvSpPr txBox="1">
                <a:spLocks noChangeArrowheads="1"/>
              </p:cNvSpPr>
              <p:nvPr/>
            </p:nvSpPr>
            <p:spPr bwMode="auto">
              <a:xfrm>
                <a:off x="2752" y="2635"/>
                <a:ext cx="19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110" name="Text Box 102"/>
              <p:cNvSpPr txBox="1">
                <a:spLocks noChangeArrowheads="1"/>
              </p:cNvSpPr>
              <p:nvPr/>
            </p:nvSpPr>
            <p:spPr bwMode="auto">
              <a:xfrm>
                <a:off x="2752" y="3163"/>
                <a:ext cx="24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–</a:t>
                </a:r>
              </a:p>
            </p:txBody>
          </p:sp>
          <p:sp>
            <p:nvSpPr>
              <p:cNvPr id="111" name="Text Box 103"/>
              <p:cNvSpPr txBox="1">
                <a:spLocks noChangeArrowheads="1"/>
              </p:cNvSpPr>
              <p:nvPr/>
            </p:nvSpPr>
            <p:spPr bwMode="auto">
              <a:xfrm>
                <a:off x="2896" y="2923"/>
                <a:ext cx="43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9V</a:t>
                </a:r>
              </a:p>
            </p:txBody>
          </p:sp>
          <p:sp>
            <p:nvSpPr>
              <p:cNvPr id="112" name="Line 104"/>
              <p:cNvSpPr>
                <a:spLocks noChangeShapeType="1"/>
              </p:cNvSpPr>
              <p:nvPr/>
            </p:nvSpPr>
            <p:spPr bwMode="auto">
              <a:xfrm>
                <a:off x="4192" y="2587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" name="Text Box 105"/>
              <p:cNvSpPr txBox="1">
                <a:spLocks noChangeArrowheads="1"/>
              </p:cNvSpPr>
              <p:nvPr/>
            </p:nvSpPr>
            <p:spPr bwMode="auto">
              <a:xfrm>
                <a:off x="4468" y="2251"/>
                <a:ext cx="24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114" name="Text Box 106"/>
              <p:cNvSpPr txBox="1">
                <a:spLocks noChangeArrowheads="1"/>
              </p:cNvSpPr>
              <p:nvPr/>
            </p:nvSpPr>
            <p:spPr bwMode="auto">
              <a:xfrm>
                <a:off x="3969" y="2251"/>
                <a:ext cx="28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–</a:t>
                </a:r>
              </a:p>
            </p:txBody>
          </p:sp>
          <p:sp>
            <p:nvSpPr>
              <p:cNvPr id="115" name="Text Box 107"/>
              <p:cNvSpPr txBox="1">
                <a:spLocks noChangeArrowheads="1"/>
              </p:cNvSpPr>
              <p:nvPr/>
            </p:nvSpPr>
            <p:spPr bwMode="auto">
              <a:xfrm>
                <a:off x="4231" y="2131"/>
                <a:ext cx="43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  <a:r>
                  <a:rPr kumimoji="1" lang="en-US" altLang="zh-CN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endParaRPr kumimoji="1"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6" name="Line 108"/>
              <p:cNvSpPr>
                <a:spLocks noChangeShapeType="1"/>
              </p:cNvSpPr>
              <p:nvPr/>
            </p:nvSpPr>
            <p:spPr bwMode="auto">
              <a:xfrm flipV="1">
                <a:off x="2744" y="2569"/>
                <a:ext cx="21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" name="Line 109"/>
              <p:cNvSpPr>
                <a:spLocks noChangeShapeType="1"/>
              </p:cNvSpPr>
              <p:nvPr/>
            </p:nvSpPr>
            <p:spPr bwMode="auto">
              <a:xfrm>
                <a:off x="2744" y="3567"/>
                <a:ext cx="21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8" name="Line 110"/>
              <p:cNvSpPr>
                <a:spLocks noChangeShapeType="1"/>
              </p:cNvSpPr>
              <p:nvPr/>
            </p:nvSpPr>
            <p:spPr bwMode="auto">
              <a:xfrm flipH="1" flipV="1">
                <a:off x="2744" y="2569"/>
                <a:ext cx="0" cy="9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" name="Rectangle 111"/>
              <p:cNvSpPr>
                <a:spLocks noChangeArrowheads="1"/>
              </p:cNvSpPr>
              <p:nvPr/>
            </p:nvSpPr>
            <p:spPr bwMode="auto">
              <a:xfrm>
                <a:off x="3765" y="2932"/>
                <a:ext cx="127" cy="31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8100000" scaled="1"/>
                <a:tileRect/>
              </a:gra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0" name="AutoShape 112"/>
              <p:cNvSpPr>
                <a:spLocks noChangeArrowheads="1"/>
              </p:cNvSpPr>
              <p:nvPr/>
            </p:nvSpPr>
            <p:spPr bwMode="auto">
              <a:xfrm rot="10800000">
                <a:off x="4150" y="2447"/>
                <a:ext cx="407" cy="227"/>
              </a:xfrm>
              <a:prstGeom prst="flowChartSort">
                <a:avLst/>
              </a:prstGeom>
              <a:gradFill flip="none" rotWithShape="1">
                <a:gsLst>
                  <a:gs pos="0">
                    <a:srgbClr val="1DD392">
                      <a:tint val="66000"/>
                      <a:satMod val="160000"/>
                    </a:srgbClr>
                  </a:gs>
                  <a:gs pos="50000">
                    <a:srgbClr val="1DD392">
                      <a:tint val="44500"/>
                      <a:satMod val="160000"/>
                    </a:srgbClr>
                  </a:gs>
                  <a:gs pos="100000">
                    <a:srgbClr val="1DD392">
                      <a:tint val="23500"/>
                      <a:satMod val="160000"/>
                    </a:srgbClr>
                  </a:gs>
                </a:gsLst>
                <a:lin ang="8100000" scaled="1"/>
                <a:tileRect/>
              </a:gra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1" name="Rectangle 113"/>
              <p:cNvSpPr>
                <a:spLocks noChangeArrowheads="1"/>
              </p:cNvSpPr>
              <p:nvPr/>
            </p:nvSpPr>
            <p:spPr bwMode="auto">
              <a:xfrm>
                <a:off x="3152" y="2524"/>
                <a:ext cx="317" cy="136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8100000" scaled="1"/>
                <a:tileRect/>
              </a:gra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" name="Text Box 114"/>
              <p:cNvSpPr txBox="1">
                <a:spLocks noChangeArrowheads="1"/>
              </p:cNvSpPr>
              <p:nvPr/>
            </p:nvSpPr>
            <p:spPr bwMode="auto">
              <a:xfrm>
                <a:off x="4876" y="2614"/>
                <a:ext cx="38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1" i="1" dirty="0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kumimoji="1" lang="en-US" altLang="zh-CN" b="1" baseline="-25000" dirty="0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sc</a:t>
                </a:r>
                <a:endParaRPr kumimoji="1"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" name="Line 115"/>
              <p:cNvSpPr>
                <a:spLocks noChangeShapeType="1"/>
              </p:cNvSpPr>
              <p:nvPr/>
            </p:nvSpPr>
            <p:spPr bwMode="auto">
              <a:xfrm>
                <a:off x="4785" y="2659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" name="Line 116"/>
              <p:cNvSpPr>
                <a:spLocks noChangeShapeType="1"/>
              </p:cNvSpPr>
              <p:nvPr/>
            </p:nvSpPr>
            <p:spPr bwMode="auto">
              <a:xfrm flipV="1">
                <a:off x="2653" y="2568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" name="Text Box 117"/>
              <p:cNvSpPr txBox="1">
                <a:spLocks noChangeArrowheads="1"/>
              </p:cNvSpPr>
              <p:nvPr/>
            </p:nvSpPr>
            <p:spPr bwMode="auto">
              <a:xfrm>
                <a:off x="2432" y="2627"/>
                <a:ext cx="38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1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kumimoji="1" lang="en-US" altLang="zh-CN" b="1" baseline="-25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26" name="AutoShape 80" descr="羊皮纸"/>
          <p:cNvSpPr>
            <a:spLocks noChangeArrowheads="1"/>
          </p:cNvSpPr>
          <p:nvPr/>
        </p:nvSpPr>
        <p:spPr bwMode="auto">
          <a:xfrm>
            <a:off x="6242965" y="3684561"/>
            <a:ext cx="2305050" cy="487364"/>
          </a:xfrm>
          <a:prstGeom prst="wedgeRoundRectCallout">
            <a:avLst>
              <a:gd name="adj1" fmla="val -109071"/>
              <a:gd name="adj2" fmla="val -220809"/>
              <a:gd name="adj3" fmla="val 16667"/>
            </a:avLst>
          </a:prstGeom>
          <a:gradFill flip="none" rotWithShape="1">
            <a:gsLst>
              <a:gs pos="0">
                <a:srgbClr val="C00A54">
                  <a:shade val="30000"/>
                  <a:satMod val="115000"/>
                </a:srgbClr>
              </a:gs>
              <a:gs pos="50000">
                <a:srgbClr val="C00A54">
                  <a:shade val="67500"/>
                  <a:satMod val="115000"/>
                </a:srgbClr>
              </a:gs>
              <a:gs pos="100000">
                <a:srgbClr val="C00A54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  <a:effectLst/>
          <a:extLst/>
        </p:spPr>
        <p:txBody>
          <a:bodyPr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独立源保留</a:t>
            </a: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1221110" y="4576272"/>
            <a:ext cx="1828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400" b="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400" b="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oc</a:t>
            </a:r>
            <a:r>
              <a:rPr kumimoji="1"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=9V)</a:t>
            </a:r>
          </a:p>
        </p:txBody>
      </p:sp>
      <p:sp>
        <p:nvSpPr>
          <p:cNvPr id="128" name="Text Box 43"/>
          <p:cNvSpPr txBox="1">
            <a:spLocks noChangeArrowheads="1"/>
          </p:cNvSpPr>
          <p:nvPr/>
        </p:nvSpPr>
        <p:spPr bwMode="auto">
          <a:xfrm>
            <a:off x="2522542" y="4591737"/>
            <a:ext cx="22320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kumimoji="1" lang="en-US" altLang="zh-CN" sz="2400" b="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400" b="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+3</a:t>
            </a:r>
            <a:r>
              <a:rPr kumimoji="1" lang="en-US" altLang="zh-CN" sz="2400" b="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=9</a:t>
            </a:r>
            <a:endParaRPr kumimoji="1" lang="en-US" altLang="zh-CN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9" name="Text Box 44"/>
          <p:cNvSpPr txBox="1">
            <a:spLocks noChangeArrowheads="1"/>
          </p:cNvSpPr>
          <p:nvPr/>
        </p:nvSpPr>
        <p:spPr bwMode="auto">
          <a:xfrm>
            <a:off x="1264691" y="5150495"/>
            <a:ext cx="25923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kumimoji="1" lang="en-US" altLang="zh-CN" sz="24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+3</a:t>
            </a:r>
            <a:r>
              <a:rPr kumimoji="1" lang="en-US" altLang="zh-CN" sz="24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kumimoji="1" lang="en-US" altLang="zh-CN" sz="2400" b="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0" name="Text Box 45"/>
          <p:cNvSpPr txBox="1">
            <a:spLocks noChangeArrowheads="1"/>
          </p:cNvSpPr>
          <p:nvPr/>
        </p:nvSpPr>
        <p:spPr bwMode="auto">
          <a:xfrm>
            <a:off x="3079203" y="5148123"/>
            <a:ext cx="838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</a:p>
        </p:txBody>
      </p:sp>
      <p:sp>
        <p:nvSpPr>
          <p:cNvPr id="131" name="AutoShape 46"/>
          <p:cNvSpPr>
            <a:spLocks noChangeArrowheads="1"/>
          </p:cNvSpPr>
          <p:nvPr/>
        </p:nvSpPr>
        <p:spPr bwMode="auto">
          <a:xfrm>
            <a:off x="2529943" y="5257949"/>
            <a:ext cx="504825" cy="215900"/>
          </a:xfrm>
          <a:prstGeom prst="rightArrow">
            <a:avLst>
              <a:gd name="adj1" fmla="val 50000"/>
              <a:gd name="adj2" fmla="val 58456"/>
            </a:avLst>
          </a:prstGeom>
          <a:gradFill flip="none" rotWithShape="1">
            <a:gsLst>
              <a:gs pos="0">
                <a:srgbClr val="3366FF">
                  <a:tint val="66000"/>
                  <a:satMod val="160000"/>
                </a:srgbClr>
              </a:gs>
              <a:gs pos="50000">
                <a:srgbClr val="3366FF">
                  <a:tint val="44500"/>
                  <a:satMod val="160000"/>
                </a:srgbClr>
              </a:gs>
              <a:gs pos="100000">
                <a:srgbClr val="3366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lt1"/>
              </a:solidFill>
            </a:endParaRPr>
          </a:p>
        </p:txBody>
      </p:sp>
      <p:sp>
        <p:nvSpPr>
          <p:cNvPr id="132" name="Text Box 47"/>
          <p:cNvSpPr txBox="1">
            <a:spLocks noChangeArrowheads="1"/>
          </p:cNvSpPr>
          <p:nvPr/>
        </p:nvSpPr>
        <p:spPr bwMode="auto">
          <a:xfrm>
            <a:off x="5002732" y="4560404"/>
            <a:ext cx="29511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sc</a:t>
            </a:r>
            <a:r>
              <a:rPr kumimoji="1"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4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=9/6=1.5A</a:t>
            </a:r>
            <a:endParaRPr kumimoji="1" lang="en-US" altLang="zh-CN" sz="2400" b="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" name="Text Box 48"/>
          <p:cNvSpPr txBox="1">
            <a:spLocks noChangeArrowheads="1"/>
          </p:cNvSpPr>
          <p:nvPr/>
        </p:nvSpPr>
        <p:spPr bwMode="auto">
          <a:xfrm>
            <a:off x="5002733" y="5110180"/>
            <a:ext cx="34993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400" b="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eq</a:t>
            </a:r>
            <a:r>
              <a:rPr kumimoji="1"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kumimoji="1" lang="en-US" altLang="zh-CN" sz="2400" b="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400" b="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oc</a:t>
            </a:r>
            <a:r>
              <a:rPr kumimoji="1"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/ </a:t>
            </a:r>
            <a:r>
              <a:rPr kumimoji="1" lang="en-US" altLang="zh-CN" sz="2400" b="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sc</a:t>
            </a:r>
            <a:r>
              <a:rPr kumimoji="1"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=9/1.5=6 </a:t>
            </a:r>
            <a:r>
              <a:rPr kumimoji="1"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</a:t>
            </a:r>
          </a:p>
        </p:txBody>
      </p:sp>
      <p:sp>
        <p:nvSpPr>
          <p:cNvPr id="134" name="AutoShape 221"/>
          <p:cNvSpPr>
            <a:spLocks noChangeArrowheads="1"/>
          </p:cNvSpPr>
          <p:nvPr/>
        </p:nvSpPr>
        <p:spPr bwMode="auto">
          <a:xfrm>
            <a:off x="4238092" y="5002230"/>
            <a:ext cx="720725" cy="215900"/>
          </a:xfrm>
          <a:prstGeom prst="rightArrow">
            <a:avLst>
              <a:gd name="adj1" fmla="val 50000"/>
              <a:gd name="adj2" fmla="val 83456"/>
            </a:avLst>
          </a:prstGeom>
          <a:gradFill flip="none" rotWithShape="1">
            <a:gsLst>
              <a:gs pos="0">
                <a:srgbClr val="3366FF">
                  <a:tint val="66000"/>
                  <a:satMod val="160000"/>
                </a:srgbClr>
              </a:gs>
              <a:gs pos="50000">
                <a:srgbClr val="3366FF">
                  <a:tint val="44500"/>
                  <a:satMod val="160000"/>
                </a:srgbClr>
              </a:gs>
              <a:gs pos="100000">
                <a:srgbClr val="3366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5" name="AutoShape 217" descr="羊皮纸"/>
          <p:cNvSpPr>
            <a:spLocks noChangeArrowheads="1"/>
          </p:cNvSpPr>
          <p:nvPr/>
        </p:nvSpPr>
        <p:spPr bwMode="auto">
          <a:xfrm>
            <a:off x="6264911" y="3572818"/>
            <a:ext cx="2266950" cy="576262"/>
          </a:xfrm>
          <a:prstGeom prst="wedgeRoundRectCallout">
            <a:avLst>
              <a:gd name="adj1" fmla="val -128713"/>
              <a:gd name="adj2" fmla="val -184435"/>
              <a:gd name="adj3" fmla="val 16667"/>
            </a:avLst>
          </a:prstGeom>
          <a:gradFill flip="none" rotWithShape="1">
            <a:gsLst>
              <a:gs pos="0">
                <a:srgbClr val="C00A54">
                  <a:shade val="30000"/>
                  <a:satMod val="115000"/>
                </a:srgbClr>
              </a:gs>
              <a:gs pos="50000">
                <a:srgbClr val="C00A54">
                  <a:shade val="67500"/>
                  <a:satMod val="115000"/>
                </a:srgbClr>
              </a:gs>
              <a:gs pos="100000">
                <a:srgbClr val="C00A54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  <a:effectLst/>
          <a:extLst/>
        </p:spPr>
        <p:txBody>
          <a:bodyPr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独立源置零</a:t>
            </a:r>
          </a:p>
        </p:txBody>
      </p:sp>
    </p:spTree>
    <p:extLst>
      <p:ext uri="{BB962C8B-B14F-4D97-AF65-F5344CB8AC3E}">
        <p14:creationId xmlns:p14="http://schemas.microsoft.com/office/powerpoint/2010/main" val="236014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3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6" presetClass="entr" presetSubtype="4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0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7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utoUpdateAnimBg="0"/>
      <p:bldP spid="38" grpId="0" autoUpdateAnimBg="0"/>
      <p:bldP spid="39" grpId="0" autoUpdateAnimBg="0"/>
      <p:bldP spid="40" grpId="0" animBg="1"/>
      <p:bldP spid="41" grpId="0" animBg="1"/>
      <p:bldP spid="42" grpId="0" autoUpdateAnimBg="0"/>
      <p:bldP spid="43" grpId="0" autoUpdateAnimBg="0"/>
      <p:bldP spid="94" grpId="0" autoUpdateAnimBg="0"/>
      <p:bldP spid="94" grpId="1"/>
      <p:bldP spid="95" grpId="0" autoUpdateAnimBg="0"/>
      <p:bldP spid="95" grpId="1"/>
      <p:bldP spid="96" grpId="0" animBg="1"/>
      <p:bldP spid="96" grpId="1" animBg="1"/>
      <p:bldP spid="97" grpId="0" autoUpdateAnimBg="0"/>
      <p:bldP spid="97" grpId="1"/>
      <p:bldP spid="98" grpId="0" autoUpdateAnimBg="0"/>
      <p:bldP spid="98" grpId="1"/>
      <p:bldP spid="126" grpId="0" animBg="1"/>
      <p:bldP spid="126" grpId="1" animBg="1"/>
      <p:bldP spid="127" grpId="0" autoUpdateAnimBg="0"/>
      <p:bldP spid="127" grpId="1"/>
      <p:bldP spid="128" grpId="0" autoUpdateAnimBg="0"/>
      <p:bldP spid="128" grpId="1"/>
      <p:bldP spid="129" grpId="0" autoUpdateAnimBg="0"/>
      <p:bldP spid="129" grpId="1"/>
      <p:bldP spid="130" grpId="0" autoUpdateAnimBg="0"/>
      <p:bldP spid="130" grpId="1"/>
      <p:bldP spid="131" grpId="0" animBg="1"/>
      <p:bldP spid="131" grpId="1" animBg="1"/>
      <p:bldP spid="132" grpId="0" autoUpdateAnimBg="0"/>
      <p:bldP spid="132" grpId="1"/>
      <p:bldP spid="133" grpId="0" autoUpdateAnimBg="0"/>
      <p:bldP spid="133" grpId="1"/>
      <p:bldP spid="134" grpId="0" animBg="1"/>
      <p:bldP spid="134" grpId="1" animBg="1"/>
      <p:bldP spid="135" grpId="0" animBg="1"/>
      <p:bldP spid="13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第二章</a:t>
            </a:r>
            <a:r>
              <a:rPr lang="zh-CN" altLang="en-US" dirty="0"/>
              <a:t>作业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03F7-EBBE-6D41-AD3F-ABF0050DD329}" type="slidenum">
              <a:rPr kumimoji="1" lang="zh-CN" altLang="en-US" smtClean="0"/>
              <a:pPr/>
              <a:t>6</a:t>
            </a:fld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82286" y="1241723"/>
            <a:ext cx="2463743" cy="461665"/>
          </a:xfrm>
          <a:prstGeom prst="rect">
            <a:avLst/>
          </a:prstGeom>
          <a:solidFill>
            <a:srgbClr val="0033CC"/>
          </a:solidFill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如何求电压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U</a:t>
            </a: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R</a:t>
            </a:r>
            <a:r>
              <a:rPr lang="zh-CN" altLang="en-US" sz="2400" dirty="0" smtClean="0">
                <a:solidFill>
                  <a:schemeClr val="bg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呢？</a:t>
            </a:r>
            <a:endParaRPr lang="zh-CN" altLang="en-US" sz="2400" dirty="0">
              <a:solidFill>
                <a:schemeClr val="bg1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64" y="1110133"/>
            <a:ext cx="769070" cy="993850"/>
          </a:xfrm>
          <a:prstGeom prst="rect">
            <a:avLst/>
          </a:prstGeom>
        </p:spPr>
      </p:pic>
      <p:sp>
        <p:nvSpPr>
          <p:cNvPr id="7" name="Text Box 61"/>
          <p:cNvSpPr txBox="1">
            <a:spLocks noChangeArrowheads="1"/>
          </p:cNvSpPr>
          <p:nvPr/>
        </p:nvSpPr>
        <p:spPr bwMode="auto">
          <a:xfrm>
            <a:off x="1130609" y="1743199"/>
            <a:ext cx="33131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spcBef>
                <a:spcPct val="50000"/>
              </a:spcBef>
            </a:pPr>
            <a:r>
              <a:rPr kumimoji="1"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① 求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开路电压</a:t>
            </a:r>
            <a:r>
              <a:rPr kumimoji="1" lang="en-US" altLang="zh-CN" sz="2400" b="0" i="1" dirty="0" err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U</a:t>
            </a:r>
            <a:r>
              <a:rPr kumimoji="1" lang="en-US" altLang="zh-CN" sz="2400" b="0" baseline="-25000" dirty="0" err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oc</a:t>
            </a:r>
            <a:endParaRPr kumimoji="1" lang="en-US" altLang="zh-CN" sz="2400" b="0" baseline="-2500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Text Box 62"/>
          <p:cNvSpPr txBox="1">
            <a:spLocks noChangeArrowheads="1"/>
          </p:cNvSpPr>
          <p:nvPr/>
        </p:nvSpPr>
        <p:spPr bwMode="auto">
          <a:xfrm>
            <a:off x="1331913" y="2319263"/>
            <a:ext cx="18967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400" b="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oc</a:t>
            </a:r>
            <a:r>
              <a:rPr kumimoji="1"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=6</a:t>
            </a:r>
            <a:r>
              <a:rPr kumimoji="1" lang="en-US" altLang="zh-CN" sz="24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+3</a:t>
            </a:r>
            <a:r>
              <a:rPr kumimoji="1" lang="en-US" altLang="zh-CN" sz="24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kumimoji="1" lang="en-US" altLang="zh-CN" sz="2400" b="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Text Box 63"/>
          <p:cNvSpPr txBox="1">
            <a:spLocks noChangeArrowheads="1"/>
          </p:cNvSpPr>
          <p:nvPr/>
        </p:nvSpPr>
        <p:spPr bwMode="auto">
          <a:xfrm>
            <a:off x="1361487" y="3039343"/>
            <a:ext cx="20891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=9/9=1A</a:t>
            </a:r>
          </a:p>
        </p:txBody>
      </p:sp>
      <p:sp>
        <p:nvSpPr>
          <p:cNvPr id="10" name="AutoShape 64"/>
          <p:cNvSpPr>
            <a:spLocks/>
          </p:cNvSpPr>
          <p:nvPr/>
        </p:nvSpPr>
        <p:spPr bwMode="auto">
          <a:xfrm>
            <a:off x="1042988" y="2276153"/>
            <a:ext cx="287337" cy="1223962"/>
          </a:xfrm>
          <a:prstGeom prst="leftBrace">
            <a:avLst>
              <a:gd name="adj1" fmla="val 35497"/>
              <a:gd name="adj2" fmla="val 50079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AutoShape 65"/>
          <p:cNvSpPr>
            <a:spLocks noChangeArrowheads="1"/>
          </p:cNvSpPr>
          <p:nvPr/>
        </p:nvSpPr>
        <p:spPr bwMode="auto">
          <a:xfrm>
            <a:off x="971550" y="3717156"/>
            <a:ext cx="790575" cy="215900"/>
          </a:xfrm>
          <a:prstGeom prst="rightArrow">
            <a:avLst>
              <a:gd name="adj1" fmla="val 50000"/>
              <a:gd name="adj2" fmla="val 91544"/>
            </a:avLst>
          </a:prstGeom>
          <a:gradFill flip="none" rotWithShape="1">
            <a:gsLst>
              <a:gs pos="0">
                <a:srgbClr val="3366FF">
                  <a:tint val="66000"/>
                  <a:satMod val="160000"/>
                </a:srgbClr>
              </a:gs>
              <a:gs pos="50000">
                <a:srgbClr val="3366FF">
                  <a:tint val="44500"/>
                  <a:satMod val="160000"/>
                </a:srgbClr>
              </a:gs>
              <a:gs pos="100000">
                <a:srgbClr val="3366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2" name="Text Box 66"/>
          <p:cNvSpPr txBox="1">
            <a:spLocks noChangeArrowheads="1"/>
          </p:cNvSpPr>
          <p:nvPr/>
        </p:nvSpPr>
        <p:spPr bwMode="auto">
          <a:xfrm>
            <a:off x="1835150" y="3615407"/>
            <a:ext cx="17287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400" b="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oc</a:t>
            </a:r>
            <a:r>
              <a:rPr kumimoji="1"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=9V</a:t>
            </a:r>
          </a:p>
        </p:txBody>
      </p:sp>
      <p:sp>
        <p:nvSpPr>
          <p:cNvPr id="13" name="Text Box 98"/>
          <p:cNvSpPr txBox="1">
            <a:spLocks noChangeArrowheads="1"/>
          </p:cNvSpPr>
          <p:nvPr/>
        </p:nvSpPr>
        <p:spPr bwMode="auto">
          <a:xfrm>
            <a:off x="1079376" y="4139788"/>
            <a:ext cx="3276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342900" indent="-342900">
              <a:spcBef>
                <a:spcPct val="50000"/>
              </a:spcBef>
              <a:buFontTx/>
              <a:buAutoNum type="circleNumDbPlain"/>
              <a:defRPr kumimoji="1" sz="24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800100" indent="-3429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② </a:t>
            </a:r>
            <a:r>
              <a:rPr lang="zh-CN" altLang="en-US" dirty="0" smtClean="0"/>
              <a:t>求</a:t>
            </a:r>
            <a:r>
              <a:rPr lang="en-US" altLang="zh-CN" dirty="0" smtClean="0"/>
              <a:t>U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9"/>
          <p:cNvGrpSpPr>
            <a:grpSpLocks/>
          </p:cNvGrpSpPr>
          <p:nvPr/>
        </p:nvGrpSpPr>
        <p:grpSpPr bwMode="auto">
          <a:xfrm>
            <a:off x="5674546" y="3819043"/>
            <a:ext cx="2951165" cy="2087563"/>
            <a:chOff x="3424" y="2568"/>
            <a:chExt cx="1859" cy="1315"/>
          </a:xfrm>
        </p:grpSpPr>
        <p:grpSp>
          <p:nvGrpSpPr>
            <p:cNvPr id="15" name="Group 118"/>
            <p:cNvGrpSpPr>
              <a:grpSpLocks/>
            </p:cNvGrpSpPr>
            <p:nvPr/>
          </p:nvGrpSpPr>
          <p:grpSpPr bwMode="auto">
            <a:xfrm>
              <a:off x="3424" y="2568"/>
              <a:ext cx="1468" cy="1315"/>
              <a:chOff x="3832" y="2341"/>
              <a:chExt cx="1468" cy="1315"/>
            </a:xfrm>
          </p:grpSpPr>
          <p:sp>
            <p:nvSpPr>
              <p:cNvPr id="17" name="Text Box 119"/>
              <p:cNvSpPr txBox="1">
                <a:spLocks noChangeArrowheads="1"/>
              </p:cNvSpPr>
              <p:nvPr/>
            </p:nvSpPr>
            <p:spPr bwMode="auto">
              <a:xfrm>
                <a:off x="4649" y="2842"/>
                <a:ext cx="42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b="1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kumimoji="1" lang="en-US" altLang="zh-CN" b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endParaRPr kumimoji="1" lang="en-US" altLang="zh-CN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120"/>
              <p:cNvSpPr>
                <a:spLocks noChangeArrowheads="1"/>
              </p:cNvSpPr>
              <p:nvPr/>
            </p:nvSpPr>
            <p:spPr bwMode="auto">
              <a:xfrm>
                <a:off x="3832" y="3066"/>
                <a:ext cx="363" cy="363"/>
              </a:xfrm>
              <a:prstGeom prst="ellipse">
                <a:avLst/>
              </a:prstGeom>
              <a:gradFill flip="none" rotWithShape="1">
                <a:gsLst>
                  <a:gs pos="0">
                    <a:srgbClr val="1DD392">
                      <a:tint val="66000"/>
                      <a:satMod val="160000"/>
                    </a:srgbClr>
                  </a:gs>
                  <a:gs pos="50000">
                    <a:srgbClr val="1DD392">
                      <a:tint val="44500"/>
                      <a:satMod val="160000"/>
                    </a:srgbClr>
                  </a:gs>
                  <a:gs pos="100000">
                    <a:srgbClr val="1DD392">
                      <a:tint val="23500"/>
                      <a:satMod val="160000"/>
                    </a:srgbClr>
                  </a:gs>
                </a:gsLst>
                <a:lin ang="8100000" scaled="1"/>
                <a:tileRect/>
              </a:gra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400" b="0">
                  <a:ea typeface="仿宋_GB2312" pitchFamily="49" charset="-122"/>
                </a:endParaRPr>
              </a:p>
            </p:txBody>
          </p:sp>
          <p:sp>
            <p:nvSpPr>
              <p:cNvPr id="19" name="Line 121"/>
              <p:cNvSpPr>
                <a:spLocks noChangeShapeType="1"/>
              </p:cNvSpPr>
              <p:nvPr/>
            </p:nvSpPr>
            <p:spPr bwMode="auto">
              <a:xfrm>
                <a:off x="4014" y="3611"/>
                <a:ext cx="72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122"/>
              <p:cNvSpPr>
                <a:spLocks noChangeShapeType="1"/>
              </p:cNvSpPr>
              <p:nvPr/>
            </p:nvSpPr>
            <p:spPr bwMode="auto">
              <a:xfrm>
                <a:off x="4014" y="2386"/>
                <a:ext cx="0" cy="122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123"/>
              <p:cNvSpPr>
                <a:spLocks noChangeShapeType="1"/>
              </p:cNvSpPr>
              <p:nvPr/>
            </p:nvSpPr>
            <p:spPr bwMode="auto">
              <a:xfrm>
                <a:off x="4014" y="2386"/>
                <a:ext cx="72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Text Box 124"/>
              <p:cNvSpPr txBox="1">
                <a:spLocks noChangeArrowheads="1"/>
              </p:cNvSpPr>
              <p:nvPr/>
            </p:nvSpPr>
            <p:spPr bwMode="auto">
              <a:xfrm>
                <a:off x="4059" y="2797"/>
                <a:ext cx="30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23" name="Text Box 125"/>
              <p:cNvSpPr txBox="1">
                <a:spLocks noChangeArrowheads="1"/>
              </p:cNvSpPr>
              <p:nvPr/>
            </p:nvSpPr>
            <p:spPr bwMode="auto">
              <a:xfrm>
                <a:off x="4169" y="3342"/>
                <a:ext cx="18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b="0">
                    <a:latin typeface="宋体" panose="02010600030101010101" pitchFamily="2" charset="-122"/>
                    <a:ea typeface="宋体" panose="02010600030101010101" pitchFamily="2" charset="-122"/>
                  </a:rPr>
                  <a:t>-</a:t>
                </a:r>
                <a:endPara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" name="Text Box 126"/>
              <p:cNvSpPr txBox="1">
                <a:spLocks noChangeArrowheads="1"/>
              </p:cNvSpPr>
              <p:nvPr/>
            </p:nvSpPr>
            <p:spPr bwMode="auto">
              <a:xfrm>
                <a:off x="4807" y="2479"/>
                <a:ext cx="19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25" name="Text Box 127"/>
              <p:cNvSpPr txBox="1">
                <a:spLocks noChangeArrowheads="1"/>
              </p:cNvSpPr>
              <p:nvPr/>
            </p:nvSpPr>
            <p:spPr bwMode="auto">
              <a:xfrm>
                <a:off x="4804" y="3341"/>
                <a:ext cx="18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b="0">
                    <a:latin typeface="宋体" panose="02010600030101010101" pitchFamily="2" charset="-122"/>
                    <a:ea typeface="宋体" panose="02010600030101010101" pitchFamily="2" charset="-122"/>
                  </a:rPr>
                  <a:t>-</a:t>
                </a:r>
              </a:p>
            </p:txBody>
          </p:sp>
          <p:sp>
            <p:nvSpPr>
              <p:cNvPr id="26" name="Rectangle 128"/>
              <p:cNvSpPr>
                <a:spLocks noChangeArrowheads="1"/>
              </p:cNvSpPr>
              <p:nvPr/>
            </p:nvSpPr>
            <p:spPr bwMode="auto">
              <a:xfrm>
                <a:off x="3942" y="2477"/>
                <a:ext cx="127" cy="31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8100000" scaled="1"/>
                <a:tileRect/>
              </a:gra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Oval 129"/>
              <p:cNvSpPr>
                <a:spLocks noChangeArrowheads="1"/>
              </p:cNvSpPr>
              <p:nvPr/>
            </p:nvSpPr>
            <p:spPr bwMode="auto">
              <a:xfrm>
                <a:off x="4739" y="3565"/>
                <a:ext cx="91" cy="91"/>
              </a:xfrm>
              <a:prstGeom prst="ellips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Oval 130"/>
              <p:cNvSpPr>
                <a:spLocks noChangeArrowheads="1"/>
              </p:cNvSpPr>
              <p:nvPr/>
            </p:nvSpPr>
            <p:spPr bwMode="auto">
              <a:xfrm>
                <a:off x="4739" y="2341"/>
                <a:ext cx="91" cy="91"/>
              </a:xfrm>
              <a:prstGeom prst="ellips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131"/>
              <p:cNvSpPr>
                <a:spLocks noChangeShapeType="1"/>
              </p:cNvSpPr>
              <p:nvPr/>
            </p:nvSpPr>
            <p:spPr bwMode="auto">
              <a:xfrm>
                <a:off x="4830" y="2386"/>
                <a:ext cx="4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132"/>
              <p:cNvSpPr>
                <a:spLocks noChangeShapeType="1"/>
              </p:cNvSpPr>
              <p:nvPr/>
            </p:nvSpPr>
            <p:spPr bwMode="auto">
              <a:xfrm>
                <a:off x="5239" y="2386"/>
                <a:ext cx="0" cy="122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133"/>
              <p:cNvSpPr>
                <a:spLocks noChangeShapeType="1"/>
              </p:cNvSpPr>
              <p:nvPr/>
            </p:nvSpPr>
            <p:spPr bwMode="auto">
              <a:xfrm>
                <a:off x="4830" y="3611"/>
                <a:ext cx="4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Rectangle 134"/>
              <p:cNvSpPr>
                <a:spLocks noChangeArrowheads="1"/>
              </p:cNvSpPr>
              <p:nvPr/>
            </p:nvSpPr>
            <p:spPr bwMode="auto">
              <a:xfrm>
                <a:off x="5173" y="2795"/>
                <a:ext cx="127" cy="31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8100000" scaled="1"/>
                <a:tileRect/>
              </a:gra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Text Box 135"/>
              <p:cNvSpPr txBox="1">
                <a:spLocks noChangeArrowheads="1"/>
              </p:cNvSpPr>
              <p:nvPr/>
            </p:nvSpPr>
            <p:spPr bwMode="auto">
              <a:xfrm>
                <a:off x="3878" y="2512"/>
                <a:ext cx="67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  <a:r>
                  <a:rPr kumimoji="1"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</a:t>
                </a:r>
              </a:p>
            </p:txBody>
          </p:sp>
        </p:grpSp>
        <p:sp>
          <p:nvSpPr>
            <p:cNvPr id="16" name="Text Box 138"/>
            <p:cNvSpPr txBox="1">
              <a:spLocks noChangeArrowheads="1"/>
            </p:cNvSpPr>
            <p:nvPr/>
          </p:nvSpPr>
          <p:spPr bwMode="auto">
            <a:xfrm>
              <a:off x="4604" y="3290"/>
              <a:ext cx="67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Rx</a:t>
              </a:r>
              <a:endPara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graphicFrame>
        <p:nvGraphicFramePr>
          <p:cNvPr id="34" name="Object 1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972486"/>
              </p:ext>
            </p:extLst>
          </p:nvPr>
        </p:nvGraphicFramePr>
        <p:xfrm>
          <a:off x="2274515" y="4509120"/>
          <a:ext cx="2522537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0" name="Equation" r:id="rId4" imgW="1206360" imgH="393480" progId="Equation.DSMT4">
                  <p:embed/>
                </p:oleObj>
              </mc:Choice>
              <mc:Fallback>
                <p:oleObj name="Equation" r:id="rId4" imgW="1206360" imgH="39348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4515" y="4509120"/>
                        <a:ext cx="2522537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450024"/>
              </p:ext>
            </p:extLst>
          </p:nvPr>
        </p:nvGraphicFramePr>
        <p:xfrm>
          <a:off x="2260013" y="5246912"/>
          <a:ext cx="3424237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1" name="Equation" r:id="rId6" imgW="1638000" imgH="393480" progId="Equation.DSMT4">
                  <p:embed/>
                </p:oleObj>
              </mc:Choice>
              <mc:Fallback>
                <p:oleObj name="Equation" r:id="rId6" imgW="1638000" imgH="39348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013" y="5246912"/>
                        <a:ext cx="3424237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98"/>
          <p:cNvSpPr txBox="1">
            <a:spLocks noChangeArrowheads="1"/>
          </p:cNvSpPr>
          <p:nvPr/>
        </p:nvSpPr>
        <p:spPr bwMode="auto">
          <a:xfrm>
            <a:off x="485712" y="4685794"/>
            <a:ext cx="20700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spcBef>
                <a:spcPct val="50000"/>
              </a:spcBef>
              <a:buFontTx/>
              <a:buAutoNum type="circleNumDbPlain"/>
              <a:defRPr kumimoji="1" sz="24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800100" indent="-3429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当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=3 </a:t>
            </a:r>
            <a:r>
              <a:rPr lang="en-US" altLang="zh-CN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时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 Box 98"/>
          <p:cNvSpPr txBox="1">
            <a:spLocks noChangeArrowheads="1"/>
          </p:cNvSpPr>
          <p:nvPr/>
        </p:nvSpPr>
        <p:spPr bwMode="auto">
          <a:xfrm>
            <a:off x="290851" y="5433339"/>
            <a:ext cx="20700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spcBef>
                <a:spcPct val="50000"/>
              </a:spcBef>
              <a:buFontTx/>
              <a:buAutoNum type="circleNumDbPlain"/>
              <a:defRPr kumimoji="1" sz="24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800100" indent="-3429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当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=4.5</a:t>
            </a:r>
            <a:r>
              <a:rPr lang="en-US" altLang="zh-CN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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时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" name="Group 29"/>
          <p:cNvGrpSpPr>
            <a:grpSpLocks/>
          </p:cNvGrpSpPr>
          <p:nvPr/>
        </p:nvGrpSpPr>
        <p:grpSpPr bwMode="auto">
          <a:xfrm>
            <a:off x="4134886" y="1266712"/>
            <a:ext cx="4232275" cy="2057400"/>
            <a:chOff x="240" y="2184"/>
            <a:chExt cx="2666" cy="1296"/>
          </a:xfrm>
        </p:grpSpPr>
        <p:sp>
          <p:nvSpPr>
            <p:cNvPr id="39" name="Line 30"/>
            <p:cNvSpPr>
              <a:spLocks noChangeShapeType="1"/>
            </p:cNvSpPr>
            <p:nvPr/>
          </p:nvSpPr>
          <p:spPr bwMode="auto">
            <a:xfrm>
              <a:off x="1440" y="2520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 Box 31"/>
            <p:cNvSpPr txBox="1">
              <a:spLocks noChangeArrowheads="1"/>
            </p:cNvSpPr>
            <p:nvPr/>
          </p:nvSpPr>
          <p:spPr bwMode="auto">
            <a:xfrm>
              <a:off x="1008" y="2856"/>
              <a:ext cx="43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41" name="Text Box 32"/>
            <p:cNvSpPr txBox="1">
              <a:spLocks noChangeArrowheads="1"/>
            </p:cNvSpPr>
            <p:nvPr/>
          </p:nvSpPr>
          <p:spPr bwMode="auto">
            <a:xfrm>
              <a:off x="2239" y="3150"/>
              <a:ext cx="38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Rx</a:t>
              </a:r>
              <a:endPara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2" name="Rectangle 33"/>
            <p:cNvSpPr>
              <a:spLocks noChangeArrowheads="1"/>
            </p:cNvSpPr>
            <p:nvPr/>
          </p:nvSpPr>
          <p:spPr bwMode="auto">
            <a:xfrm>
              <a:off x="816" y="2455"/>
              <a:ext cx="295" cy="113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 Box 34"/>
            <p:cNvSpPr txBox="1">
              <a:spLocks noChangeArrowheads="1"/>
            </p:cNvSpPr>
            <p:nvPr/>
          </p:nvSpPr>
          <p:spPr bwMode="auto">
            <a:xfrm>
              <a:off x="768" y="2184"/>
              <a:ext cx="38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44" name="Line 35"/>
            <p:cNvSpPr>
              <a:spLocks noChangeShapeType="1"/>
            </p:cNvSpPr>
            <p:nvPr/>
          </p:nvSpPr>
          <p:spPr bwMode="auto">
            <a:xfrm>
              <a:off x="1584" y="2616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Text Box 36"/>
            <p:cNvSpPr txBox="1">
              <a:spLocks noChangeArrowheads="1"/>
            </p:cNvSpPr>
            <p:nvPr/>
          </p:nvSpPr>
          <p:spPr bwMode="auto">
            <a:xfrm>
              <a:off x="1584" y="2664"/>
              <a:ext cx="2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Text Box 37"/>
            <p:cNvSpPr txBox="1">
              <a:spLocks noChangeArrowheads="1"/>
            </p:cNvSpPr>
            <p:nvPr/>
          </p:nvSpPr>
          <p:spPr bwMode="auto">
            <a:xfrm>
              <a:off x="384" y="2568"/>
              <a:ext cx="19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7" name="Text Box 38"/>
            <p:cNvSpPr txBox="1">
              <a:spLocks noChangeArrowheads="1"/>
            </p:cNvSpPr>
            <p:nvPr/>
          </p:nvSpPr>
          <p:spPr bwMode="auto">
            <a:xfrm>
              <a:off x="384" y="3096"/>
              <a:ext cx="2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48" name="Text Box 39"/>
            <p:cNvSpPr txBox="1">
              <a:spLocks noChangeArrowheads="1"/>
            </p:cNvSpPr>
            <p:nvPr/>
          </p:nvSpPr>
          <p:spPr bwMode="auto">
            <a:xfrm>
              <a:off x="528" y="2856"/>
              <a:ext cx="38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9V</a:t>
              </a:r>
            </a:p>
          </p:txBody>
        </p:sp>
        <p:sp>
          <p:nvSpPr>
            <p:cNvPr id="49" name="Text Box 40"/>
            <p:cNvSpPr txBox="1">
              <a:spLocks noChangeArrowheads="1"/>
            </p:cNvSpPr>
            <p:nvPr/>
          </p:nvSpPr>
          <p:spPr bwMode="auto">
            <a:xfrm>
              <a:off x="2592" y="2520"/>
              <a:ext cx="19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50" name="Text Box 41"/>
            <p:cNvSpPr txBox="1">
              <a:spLocks noChangeArrowheads="1"/>
            </p:cNvSpPr>
            <p:nvPr/>
          </p:nvSpPr>
          <p:spPr bwMode="auto">
            <a:xfrm>
              <a:off x="2592" y="3192"/>
              <a:ext cx="2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51" name="Text Box 42"/>
            <p:cNvSpPr txBox="1">
              <a:spLocks noChangeArrowheads="1"/>
            </p:cNvSpPr>
            <p:nvPr/>
          </p:nvSpPr>
          <p:spPr bwMode="auto">
            <a:xfrm>
              <a:off x="2522" y="2856"/>
              <a:ext cx="38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zh-CN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Line 45"/>
            <p:cNvSpPr>
              <a:spLocks noChangeShapeType="1"/>
            </p:cNvSpPr>
            <p:nvPr/>
          </p:nvSpPr>
          <p:spPr bwMode="auto">
            <a:xfrm>
              <a:off x="1824" y="252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Text Box 46"/>
            <p:cNvSpPr txBox="1">
              <a:spLocks noChangeArrowheads="1"/>
            </p:cNvSpPr>
            <p:nvPr/>
          </p:nvSpPr>
          <p:spPr bwMode="auto">
            <a:xfrm>
              <a:off x="2112" y="2280"/>
              <a:ext cx="2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54" name="Text Box 47"/>
            <p:cNvSpPr txBox="1">
              <a:spLocks noChangeArrowheads="1"/>
            </p:cNvSpPr>
            <p:nvPr/>
          </p:nvSpPr>
          <p:spPr bwMode="auto">
            <a:xfrm>
              <a:off x="1632" y="2280"/>
              <a:ext cx="2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55" name="Text Box 48"/>
            <p:cNvSpPr txBox="1">
              <a:spLocks noChangeArrowheads="1"/>
            </p:cNvSpPr>
            <p:nvPr/>
          </p:nvSpPr>
          <p:spPr bwMode="auto">
            <a:xfrm>
              <a:off x="1824" y="2184"/>
              <a:ext cx="43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AutoShape 49"/>
            <p:cNvSpPr>
              <a:spLocks noChangeArrowheads="1"/>
            </p:cNvSpPr>
            <p:nvPr/>
          </p:nvSpPr>
          <p:spPr bwMode="auto">
            <a:xfrm>
              <a:off x="1824" y="2424"/>
              <a:ext cx="336" cy="192"/>
            </a:xfrm>
            <a:prstGeom prst="diamond">
              <a:avLst/>
            </a:prstGeom>
            <a:gradFill flip="none" rotWithShape="1">
              <a:gsLst>
                <a:gs pos="0">
                  <a:srgbClr val="1DD392">
                    <a:tint val="66000"/>
                    <a:satMod val="160000"/>
                  </a:srgbClr>
                </a:gs>
                <a:gs pos="50000">
                  <a:srgbClr val="1DD392">
                    <a:tint val="44500"/>
                    <a:satMod val="160000"/>
                  </a:srgbClr>
                </a:gs>
                <a:gs pos="100000">
                  <a:srgbClr val="1DD392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Line 50"/>
            <p:cNvSpPr>
              <a:spLocks noChangeShapeType="1"/>
            </p:cNvSpPr>
            <p:nvPr/>
          </p:nvSpPr>
          <p:spPr bwMode="auto">
            <a:xfrm>
              <a:off x="384" y="2520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Line 51"/>
            <p:cNvSpPr>
              <a:spLocks noChangeShapeType="1"/>
            </p:cNvSpPr>
            <p:nvPr/>
          </p:nvSpPr>
          <p:spPr bwMode="auto">
            <a:xfrm>
              <a:off x="1104" y="2520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Line 52"/>
            <p:cNvSpPr>
              <a:spLocks noChangeShapeType="1"/>
            </p:cNvSpPr>
            <p:nvPr/>
          </p:nvSpPr>
          <p:spPr bwMode="auto">
            <a:xfrm>
              <a:off x="384" y="3480"/>
              <a:ext cx="21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Oval 53"/>
            <p:cNvSpPr>
              <a:spLocks noChangeArrowheads="1"/>
            </p:cNvSpPr>
            <p:nvPr/>
          </p:nvSpPr>
          <p:spPr bwMode="auto">
            <a:xfrm>
              <a:off x="240" y="2856"/>
              <a:ext cx="295" cy="295"/>
            </a:xfrm>
            <a:prstGeom prst="ellipse">
              <a:avLst/>
            </a:prstGeom>
            <a:gradFill flip="none" rotWithShape="1">
              <a:gsLst>
                <a:gs pos="0">
                  <a:srgbClr val="1DD392">
                    <a:tint val="66000"/>
                    <a:satMod val="160000"/>
                  </a:srgbClr>
                </a:gs>
                <a:gs pos="50000">
                  <a:srgbClr val="1DD392">
                    <a:tint val="44500"/>
                    <a:satMod val="160000"/>
                  </a:srgbClr>
                </a:gs>
                <a:gs pos="100000">
                  <a:srgbClr val="1DD392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Line 54"/>
            <p:cNvSpPr>
              <a:spLocks noChangeShapeType="1"/>
            </p:cNvSpPr>
            <p:nvPr/>
          </p:nvSpPr>
          <p:spPr bwMode="auto">
            <a:xfrm flipV="1">
              <a:off x="384" y="2520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Rectangle 55"/>
            <p:cNvSpPr>
              <a:spLocks noChangeArrowheads="1"/>
            </p:cNvSpPr>
            <p:nvPr/>
          </p:nvSpPr>
          <p:spPr bwMode="auto">
            <a:xfrm rot="5400000">
              <a:off x="1284" y="2947"/>
              <a:ext cx="295" cy="113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Rectangle 56"/>
            <p:cNvSpPr>
              <a:spLocks noChangeArrowheads="1"/>
            </p:cNvSpPr>
            <p:nvPr/>
          </p:nvSpPr>
          <p:spPr bwMode="auto">
            <a:xfrm rot="5400000">
              <a:off x="2340" y="2947"/>
              <a:ext cx="295" cy="113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Line 57"/>
            <p:cNvSpPr>
              <a:spLocks noChangeShapeType="1"/>
            </p:cNvSpPr>
            <p:nvPr/>
          </p:nvSpPr>
          <p:spPr bwMode="auto">
            <a:xfrm>
              <a:off x="2496" y="314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Line 58"/>
            <p:cNvSpPr>
              <a:spLocks noChangeShapeType="1"/>
            </p:cNvSpPr>
            <p:nvPr/>
          </p:nvSpPr>
          <p:spPr bwMode="auto">
            <a:xfrm>
              <a:off x="2496" y="252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6" name="Rectangle 86"/>
          <p:cNvSpPr>
            <a:spLocks noChangeArrowheads="1"/>
          </p:cNvSpPr>
          <p:nvPr/>
        </p:nvSpPr>
        <p:spPr bwMode="auto">
          <a:xfrm>
            <a:off x="4057533" y="1259512"/>
            <a:ext cx="3313114" cy="22320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kumimoji="0" lang="zh-CN" altLang="zh-CN" b="1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67" name="AutoShape 169"/>
          <p:cNvSpPr>
            <a:spLocks noChangeArrowheads="1"/>
          </p:cNvSpPr>
          <p:nvPr/>
        </p:nvSpPr>
        <p:spPr bwMode="auto">
          <a:xfrm>
            <a:off x="6827821" y="3239382"/>
            <a:ext cx="215900" cy="504825"/>
          </a:xfrm>
          <a:prstGeom prst="downArrow">
            <a:avLst>
              <a:gd name="adj1" fmla="val 50000"/>
              <a:gd name="adj2" fmla="val 58456"/>
            </a:avLst>
          </a:prstGeom>
          <a:gradFill flip="none" rotWithShape="1">
            <a:gsLst>
              <a:gs pos="0">
                <a:srgbClr val="3366FF">
                  <a:tint val="66000"/>
                  <a:satMod val="160000"/>
                </a:srgbClr>
              </a:gs>
              <a:gs pos="50000">
                <a:srgbClr val="3366FF">
                  <a:tint val="44500"/>
                  <a:satMod val="160000"/>
                </a:srgbClr>
              </a:gs>
              <a:gs pos="100000">
                <a:srgbClr val="3366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8" name="Text Box 39"/>
          <p:cNvSpPr txBox="1">
            <a:spLocks noChangeArrowheads="1"/>
          </p:cNvSpPr>
          <p:nvPr/>
        </p:nvSpPr>
        <p:spPr bwMode="auto">
          <a:xfrm>
            <a:off x="5377750" y="4777571"/>
            <a:ext cx="6096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9V</a:t>
            </a:r>
          </a:p>
        </p:txBody>
      </p:sp>
    </p:spTree>
    <p:extLst>
      <p:ext uri="{BB962C8B-B14F-4D97-AF65-F5344CB8AC3E}">
        <p14:creationId xmlns:p14="http://schemas.microsoft.com/office/powerpoint/2010/main" val="373476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36" grpId="0"/>
      <p:bldP spid="37" grpId="0"/>
      <p:bldP spid="67" grpId="0" animBg="1"/>
      <p:bldP spid="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03F7-EBBE-6D41-AD3F-ABF0050DD329}" type="slidenum">
              <a:rPr kumimoji="1" lang="zh-CN" altLang="en-US" smtClean="0"/>
              <a:pPr/>
              <a:t>7</a:t>
            </a:fld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59632" y="2395686"/>
            <a:ext cx="6902252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762000">
              <a:lnSpc>
                <a:spcPts val="4000"/>
              </a:lnSpc>
              <a:spcBef>
                <a:spcPct val="50000"/>
              </a:spcBef>
            </a:pPr>
            <a:r>
              <a:rPr lang="zh-CN" altLang="en-US" sz="4000" b="1" dirty="0" smtClean="0">
                <a:solidFill>
                  <a:srgbClr val="339966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习题课</a:t>
            </a:r>
            <a:r>
              <a:rPr lang="en-US" altLang="zh-CN" sz="4000" b="1" dirty="0" smtClean="0">
                <a:solidFill>
                  <a:srgbClr val="339966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4000" b="1" dirty="0" smtClean="0">
                <a:solidFill>
                  <a:srgbClr val="339966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结束</a:t>
            </a:r>
            <a:endParaRPr lang="zh-CN" altLang="en-US" sz="4000" b="1" dirty="0">
              <a:solidFill>
                <a:srgbClr val="339966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2" descr="Thank you for attention to m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B"/>
              </a:clrFrom>
              <a:clrTo>
                <a:srgbClr val="FFFF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789040"/>
            <a:ext cx="2160240" cy="144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57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10455</TotalTime>
  <Words>452</Words>
  <Application>Microsoft Office PowerPoint</Application>
  <PresentationFormat>全屏显示(4:3)</PresentationFormat>
  <Paragraphs>202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Monotype Sorts</vt:lpstr>
      <vt:lpstr>DengXian</vt:lpstr>
      <vt:lpstr>仿宋_GB2312</vt:lpstr>
      <vt:lpstr>黑体</vt:lpstr>
      <vt:lpstr>黑体</vt:lpstr>
      <vt:lpstr>华文中宋</vt:lpstr>
      <vt:lpstr>楷体_GB2312</vt:lpstr>
      <vt:lpstr>宋体</vt:lpstr>
      <vt:lpstr>Arial</vt:lpstr>
      <vt:lpstr>Calibri</vt:lpstr>
      <vt:lpstr>Calibri Light</vt:lpstr>
      <vt:lpstr>Symbol</vt:lpstr>
      <vt:lpstr>Times New Roman</vt:lpstr>
      <vt:lpstr>Office 主题</vt:lpstr>
      <vt:lpstr>Equation</vt:lpstr>
      <vt:lpstr>公式</vt:lpstr>
      <vt:lpstr>第2章 习题</vt:lpstr>
      <vt:lpstr>第2章 习题</vt:lpstr>
      <vt:lpstr>PowerPoint 演示文稿</vt:lpstr>
      <vt:lpstr>第二章作业</vt:lpstr>
      <vt:lpstr>第二章作业</vt:lpstr>
      <vt:lpstr>第二章作业</vt:lpstr>
      <vt:lpstr>第二章作业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杨奕</dc:creator>
  <cp:lastModifiedBy>LIU Yu</cp:lastModifiedBy>
  <cp:revision>723</cp:revision>
  <dcterms:created xsi:type="dcterms:W3CDTF">2017-01-09T08:29:25Z</dcterms:created>
  <dcterms:modified xsi:type="dcterms:W3CDTF">2018-11-16T06:27:08Z</dcterms:modified>
</cp:coreProperties>
</file>