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activeX/activeX2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55" r:id="rId2"/>
    <p:sldId id="354" r:id="rId3"/>
    <p:sldId id="356" r:id="rId4"/>
    <p:sldId id="313" r:id="rId5"/>
    <p:sldId id="259" r:id="rId6"/>
    <p:sldId id="314" r:id="rId7"/>
    <p:sldId id="345" r:id="rId8"/>
    <p:sldId id="260" r:id="rId9"/>
    <p:sldId id="262" r:id="rId10"/>
    <p:sldId id="318" r:id="rId11"/>
    <p:sldId id="319" r:id="rId12"/>
    <p:sldId id="265" r:id="rId13"/>
    <p:sldId id="267" r:id="rId14"/>
    <p:sldId id="272" r:id="rId15"/>
    <p:sldId id="275" r:id="rId16"/>
    <p:sldId id="305" r:id="rId17"/>
    <p:sldId id="279" r:id="rId18"/>
    <p:sldId id="281" r:id="rId19"/>
    <p:sldId id="307" r:id="rId20"/>
    <p:sldId id="346" r:id="rId21"/>
    <p:sldId id="282" r:id="rId22"/>
    <p:sldId id="283" r:id="rId23"/>
    <p:sldId id="284" r:id="rId24"/>
    <p:sldId id="336" r:id="rId25"/>
    <p:sldId id="347" r:id="rId26"/>
    <p:sldId id="353" r:id="rId27"/>
    <p:sldId id="287" r:id="rId28"/>
    <p:sldId id="350" r:id="rId29"/>
    <p:sldId id="351" r:id="rId30"/>
    <p:sldId id="352" r:id="rId31"/>
    <p:sldId id="357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66FF"/>
    <a:srgbClr val="6699FF"/>
    <a:srgbClr val="FF0066"/>
    <a:srgbClr val="FFCC00"/>
    <a:srgbClr val="FFFF00"/>
    <a:srgbClr val="00FFFF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>
        <p:scale>
          <a:sx n="66" d="100"/>
          <a:sy n="66" d="100"/>
        </p:scale>
        <p:origin x="-2934" y="-10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51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0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0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7.wmf"/><Relationship Id="rId5" Type="http://schemas.openxmlformats.org/officeDocument/2006/relationships/image" Target="../media/image112.wmf"/><Relationship Id="rId4" Type="http://schemas.openxmlformats.org/officeDocument/2006/relationships/image" Target="../media/image1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2.wmf"/><Relationship Id="rId3" Type="http://schemas.openxmlformats.org/officeDocument/2006/relationships/image" Target="../media/image125.wmf"/><Relationship Id="rId7" Type="http://schemas.openxmlformats.org/officeDocument/2006/relationships/image" Target="../media/image127.wmf"/><Relationship Id="rId12" Type="http://schemas.openxmlformats.org/officeDocument/2006/relationships/image" Target="../media/image131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63.wmf"/><Relationship Id="rId11" Type="http://schemas.openxmlformats.org/officeDocument/2006/relationships/image" Target="../media/image65.wmf"/><Relationship Id="rId5" Type="http://schemas.openxmlformats.org/officeDocument/2006/relationships/image" Target="../media/image66.wmf"/><Relationship Id="rId10" Type="http://schemas.openxmlformats.org/officeDocument/2006/relationships/image" Target="../media/image130.wmf"/><Relationship Id="rId4" Type="http://schemas.openxmlformats.org/officeDocument/2006/relationships/image" Target="../media/image126.wmf"/><Relationship Id="rId9" Type="http://schemas.openxmlformats.org/officeDocument/2006/relationships/image" Target="../media/image1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50.wmf"/><Relationship Id="rId7" Type="http://schemas.openxmlformats.org/officeDocument/2006/relationships/image" Target="../media/image110.wmf"/><Relationship Id="rId12" Type="http://schemas.openxmlformats.org/officeDocument/2006/relationships/image" Target="../media/image147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38.wmf"/><Relationship Id="rId11" Type="http://schemas.openxmlformats.org/officeDocument/2006/relationships/image" Target="../media/image146.wmf"/><Relationship Id="rId5" Type="http://schemas.openxmlformats.org/officeDocument/2006/relationships/image" Target="../media/image142.wmf"/><Relationship Id="rId10" Type="http://schemas.openxmlformats.org/officeDocument/2006/relationships/image" Target="../media/image145.wmf"/><Relationship Id="rId4" Type="http://schemas.openxmlformats.org/officeDocument/2006/relationships/image" Target="../media/image141.wmf"/><Relationship Id="rId9" Type="http://schemas.openxmlformats.org/officeDocument/2006/relationships/image" Target="../media/image14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50.wmf"/><Relationship Id="rId7" Type="http://schemas.openxmlformats.org/officeDocument/2006/relationships/image" Target="../media/image104.wmf"/><Relationship Id="rId2" Type="http://schemas.openxmlformats.org/officeDocument/2006/relationships/image" Target="../media/image50.wmf"/><Relationship Id="rId1" Type="http://schemas.openxmlformats.org/officeDocument/2006/relationships/image" Target="../media/image149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3" Type="http://schemas.openxmlformats.org/officeDocument/2006/relationships/image" Target="../media/image19.wmf"/><Relationship Id="rId21" Type="http://schemas.openxmlformats.org/officeDocument/2006/relationships/image" Target="../media/image37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20" Type="http://schemas.openxmlformats.org/officeDocument/2006/relationships/image" Target="../media/image36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19" Type="http://schemas.openxmlformats.org/officeDocument/2006/relationships/image" Target="../media/image35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Relationship Id="rId22" Type="http://schemas.openxmlformats.org/officeDocument/2006/relationships/image" Target="../media/image3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17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7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6.wmf"/><Relationship Id="rId2" Type="http://schemas.openxmlformats.org/officeDocument/2006/relationships/image" Target="../media/image57.wmf"/><Relationship Id="rId16" Type="http://schemas.openxmlformats.org/officeDocument/2006/relationships/image" Target="../media/image70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5.wmf"/><Relationship Id="rId5" Type="http://schemas.openxmlformats.org/officeDocument/2006/relationships/image" Target="../media/image60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9.wmf"/><Relationship Id="rId9" Type="http://schemas.openxmlformats.org/officeDocument/2006/relationships/image" Target="../media/image54.wmf"/><Relationship Id="rId14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1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0.wmf"/><Relationship Id="rId5" Type="http://schemas.openxmlformats.org/officeDocument/2006/relationships/image" Target="../media/image75.wmf"/><Relationship Id="rId10" Type="http://schemas.openxmlformats.org/officeDocument/2006/relationships/image" Target="../media/image47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391D-B30D-4FBC-AC2F-BF361556B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B33B4-15C9-47DE-AA54-6DE501FD2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9F55E-6423-4C42-9F40-70B6792FB1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94E1-497D-4F46-89CE-039C60335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2548-E70A-48F2-8DFA-44B86C9E7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43A8-9132-42B9-9317-BE9B5933C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FE526-826B-4E76-906B-3E444020BF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FD14-FA61-48EE-84C2-A04F21AF9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C3628-EFFC-4FBE-9EF2-9BDBF07FB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91EB2-2E8E-411F-B97B-2DAD55DEC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DB742-FDD4-4E4B-93EF-0E863A420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4E1D6B17-6937-4D5E-9E21-9A01D3255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9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Relationship Id="rId14" Type="http://schemas.openxmlformats.org/officeDocument/2006/relationships/oleObject" Target="../embeddings/oleObject16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4.bin"/><Relationship Id="rId5" Type="http://schemas.openxmlformats.org/officeDocument/2006/relationships/oleObject" Target="../embeddings/oleObject173.bin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oleObject" Target="../embeddings/oleObject17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0.vml"/><Relationship Id="rId4" Type="http://schemas.openxmlformats.org/officeDocument/2006/relationships/hyperlink" Target="&#22270;13-11.sw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5.bin"/><Relationship Id="rId5" Type="http://schemas.openxmlformats.org/officeDocument/2006/relationships/oleObject" Target="../embeddings/oleObject184.bin"/><Relationship Id="rId4" Type="http://schemas.openxmlformats.org/officeDocument/2006/relationships/oleObject" Target="../embeddings/oleObject18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5.bin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9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42.bin"/><Relationship Id="rId30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8964613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ea typeface="华文新魏" pitchFamily="2" charset="-122"/>
              </a:rPr>
              <a:t>“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科学是一种</a:t>
            </a:r>
            <a:r>
              <a:rPr lang="zh-CN" altLang="en-US" sz="4400" u="sng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。它教导我们：一些事物是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怎样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被了解的，什么事情是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已知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的，现在了解到了什么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程度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，如何对待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疑问和不确定性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，证据服从什么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法则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；如何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思考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事物，做出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判断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，如何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区别真伪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zh-CN" altLang="en-US" sz="4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表面现象</a:t>
            </a:r>
            <a:r>
              <a:rPr lang="zh-CN" altLang="en-US" sz="4400">
                <a:solidFill>
                  <a:schemeClr val="bg1"/>
                </a:solidFill>
                <a:ea typeface="华文新魏" pitchFamily="2" charset="-122"/>
              </a:rPr>
              <a:t>”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。   </a:t>
            </a:r>
            <a:endParaRPr lang="en-US" altLang="zh-CN" sz="440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4400">
                <a:solidFill>
                  <a:schemeClr val="bg1"/>
                </a:solidFill>
                <a:ea typeface="华文新魏" pitchFamily="2" charset="-122"/>
              </a:rPr>
              <a:t>——</a:t>
            </a:r>
            <a:r>
              <a:rPr lang="en-US" altLang="zh-CN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R.P</a:t>
            </a:r>
            <a:r>
              <a:rPr lang="zh-CN" altLang="en-US" sz="44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费曼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916113"/>
            <a:ext cx="2057400" cy="4586287"/>
            <a:chOff x="432" y="960"/>
            <a:chExt cx="1296" cy="3019"/>
          </a:xfrm>
        </p:grpSpPr>
        <p:sp>
          <p:nvSpPr>
            <p:cNvPr id="5128" name="Rectangle 4"/>
            <p:cNvSpPr>
              <a:spLocks noChangeArrowheads="1"/>
            </p:cNvSpPr>
            <p:nvPr/>
          </p:nvSpPr>
          <p:spPr bwMode="auto">
            <a:xfrm>
              <a:off x="432" y="960"/>
              <a:ext cx="1200" cy="2976"/>
            </a:xfrm>
            <a:prstGeom prst="rect">
              <a:avLst/>
            </a:prstGeom>
            <a:gradFill rotWithShape="0">
              <a:gsLst>
                <a:gs pos="0">
                  <a:srgbClr val="FFE7FF"/>
                </a:gs>
                <a:gs pos="100000">
                  <a:srgbClr val="FFF9FF"/>
                </a:gs>
              </a:gsLst>
              <a:lin ang="0" scaled="1"/>
            </a:gradFill>
            <a:ln w="19050">
              <a:solidFill>
                <a:srgbClr val="99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Text Box 5"/>
            <p:cNvSpPr txBox="1">
              <a:spLocks noChangeArrowheads="1"/>
            </p:cNvSpPr>
            <p:nvPr/>
          </p:nvSpPr>
          <p:spPr bwMode="auto">
            <a:xfrm>
              <a:off x="480" y="1104"/>
              <a:ext cx="1248" cy="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/>
                <a:t>          </a:t>
              </a:r>
              <a:r>
                <a:rPr kumimoji="0" lang="zh-CN" altLang="en-US" sz="2800" b="1">
                  <a:latin typeface="宋体" pitchFamily="2" charset="-122"/>
                </a:rPr>
                <a:t>旋转</a:t>
              </a:r>
            </a:p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矢量  的</a:t>
              </a:r>
            </a:p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端点在      </a:t>
              </a:r>
            </a:p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轴上的投</a:t>
              </a:r>
            </a:p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影点的运</a:t>
              </a:r>
            </a:p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动为简谐</a:t>
              </a:r>
            </a:p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运动</a:t>
              </a:r>
              <a:r>
                <a:rPr kumimoji="0" lang="en-US" altLang="zh-CN" sz="2800" b="1">
                  <a:latin typeface="宋体" pitchFamily="2" charset="-122"/>
                </a:rPr>
                <a:t>.</a:t>
              </a:r>
            </a:p>
          </p:txBody>
        </p:sp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1200" y="1920"/>
            <a:ext cx="310" cy="336"/>
          </p:xfrm>
          <a:graphic>
            <a:graphicData uri="http://schemas.openxmlformats.org/presentationml/2006/ole">
              <p:oleObj spid="_x0000_s5123" name="公式" r:id="rId4" imgW="177480" imgH="190440" progId="Equation.3">
                <p:embed/>
              </p:oleObj>
            </a:graphicData>
          </a:graphic>
        </p:graphicFrame>
        <p:graphicFrame>
          <p:nvGraphicFramePr>
            <p:cNvPr id="5124" name="Object 7"/>
            <p:cNvGraphicFramePr>
              <a:graphicFrameLocks noChangeAspect="1"/>
            </p:cNvGraphicFramePr>
            <p:nvPr/>
          </p:nvGraphicFramePr>
          <p:xfrm>
            <a:off x="960" y="1488"/>
            <a:ext cx="287" cy="336"/>
          </p:xfrm>
          <a:graphic>
            <a:graphicData uri="http://schemas.openxmlformats.org/presentationml/2006/ole">
              <p:oleObj spid="_x0000_s5124" name="公式" r:id="rId5" imgW="215640" imgH="266400" progId="Equation.3">
                <p:embed/>
              </p:oleObj>
            </a:graphicData>
          </a:graphic>
        </p:graphicFrame>
      </p:grp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79388" y="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三、研究简谐振动的一种辅助方法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468313" y="836613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、旋转矢量法</a:t>
            </a:r>
          </a:p>
        </p:txBody>
      </p:sp>
    </p:spTree>
    <p:controls>
      <p:control spid="5122" name="ShockwaveFlash1" r:id="rId2" imgW="5180952" imgH="5028571"/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1" grpId="0" autoUpdateAnimBg="0"/>
      <p:bldP spid="1208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6608763" y="1773238"/>
          <a:ext cx="2024062" cy="730250"/>
        </p:xfrm>
        <a:graphic>
          <a:graphicData uri="http://schemas.openxmlformats.org/presentationml/2006/ole">
            <p:oleObj spid="_x0000_s6146" name="Equation" r:id="rId3" imgW="596880" imgH="215640" progId="Equation.3">
              <p:embed/>
            </p:oleObj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4941888" y="4267200"/>
          <a:ext cx="4049712" cy="1019175"/>
        </p:xfrm>
        <a:graphic>
          <a:graphicData uri="http://schemas.openxmlformats.org/presentationml/2006/ole">
            <p:oleObj spid="_x0000_s6147" name="Equation" r:id="rId4" imgW="1485720" imgH="393480" progId="Equation.3">
              <p:embed/>
            </p:oleObj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4787900" y="5372100"/>
          <a:ext cx="4105275" cy="1296988"/>
        </p:xfrm>
        <a:graphic>
          <a:graphicData uri="http://schemas.openxmlformats.org/presentationml/2006/ole">
            <p:oleObj spid="_x0000_s6148" name="公式" r:id="rId5" imgW="1384200" imgH="482400" progId="Equation.3">
              <p:embed/>
            </p:oleObj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6705600" y="2514600"/>
          <a:ext cx="2133600" cy="784225"/>
        </p:xfrm>
        <a:graphic>
          <a:graphicData uri="http://schemas.openxmlformats.org/presentationml/2006/ole">
            <p:oleObj spid="_x0000_s6149" name="Equation" r:id="rId6" imgW="622080" imgH="228600" progId="Equation.3">
              <p:embed/>
            </p:oleObj>
          </a:graphicData>
        </a:graphic>
      </p:graphicFrame>
      <p:grpSp>
        <p:nvGrpSpPr>
          <p:cNvPr id="6162" name="Group 6"/>
          <p:cNvGrpSpPr>
            <a:grpSpLocks/>
          </p:cNvGrpSpPr>
          <p:nvPr/>
        </p:nvGrpSpPr>
        <p:grpSpPr bwMode="auto">
          <a:xfrm>
            <a:off x="3444875" y="714375"/>
            <a:ext cx="2560638" cy="3476625"/>
            <a:chOff x="2170" y="450"/>
            <a:chExt cx="1613" cy="2190"/>
          </a:xfrm>
        </p:grpSpPr>
        <p:sp>
          <p:nvSpPr>
            <p:cNvPr id="6178" name="Line 7"/>
            <p:cNvSpPr>
              <a:spLocks noChangeShapeType="1"/>
            </p:cNvSpPr>
            <p:nvPr/>
          </p:nvSpPr>
          <p:spPr bwMode="auto">
            <a:xfrm>
              <a:off x="2400" y="912"/>
              <a:ext cx="0" cy="13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8"/>
            <p:cNvSpPr>
              <a:spLocks noChangeShapeType="1"/>
            </p:cNvSpPr>
            <p:nvPr/>
          </p:nvSpPr>
          <p:spPr bwMode="auto">
            <a:xfrm flipH="1" flipV="1">
              <a:off x="2400" y="912"/>
              <a:ext cx="384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9"/>
            <p:cNvSpPr>
              <a:spLocks noChangeShapeType="1"/>
            </p:cNvSpPr>
            <p:nvPr/>
          </p:nvSpPr>
          <p:spPr bwMode="auto">
            <a:xfrm>
              <a:off x="2784" y="1392"/>
              <a:ext cx="81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9" name="Object 10"/>
            <p:cNvGraphicFramePr>
              <a:graphicFrameLocks noChangeAspect="1"/>
            </p:cNvGraphicFramePr>
            <p:nvPr/>
          </p:nvGraphicFramePr>
          <p:xfrm>
            <a:off x="2640" y="707"/>
            <a:ext cx="1143" cy="638"/>
          </p:xfrm>
          <a:graphic>
            <a:graphicData uri="http://schemas.openxmlformats.org/presentationml/2006/ole">
              <p:oleObj spid="_x0000_s6159" name="Equation" r:id="rId7" imgW="711000" imgH="393480" progId="Equation.3">
                <p:embed/>
              </p:oleObj>
            </a:graphicData>
          </a:graphic>
        </p:graphicFrame>
        <p:sp>
          <p:nvSpPr>
            <p:cNvPr id="6181" name="Arc 11"/>
            <p:cNvSpPr>
              <a:spLocks/>
            </p:cNvSpPr>
            <p:nvPr/>
          </p:nvSpPr>
          <p:spPr bwMode="auto">
            <a:xfrm>
              <a:off x="2659" y="1200"/>
              <a:ext cx="461" cy="384"/>
            </a:xfrm>
            <a:custGeom>
              <a:avLst/>
              <a:gdLst>
                <a:gd name="T0" fmla="*/ 0 w 18851"/>
                <a:gd name="T1" fmla="*/ 0 h 21600"/>
                <a:gd name="T2" fmla="*/ 0 w 18851"/>
                <a:gd name="T3" fmla="*/ 0 h 21600"/>
                <a:gd name="T4" fmla="*/ 0 w 1885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851"/>
                <a:gd name="T10" fmla="*/ 0 h 21600"/>
                <a:gd name="T11" fmla="*/ 18851 w 188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51" h="21600" fill="none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</a:path>
                <a:path w="18851" h="21600" stroke="0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0" name="Object 12"/>
            <p:cNvGraphicFramePr>
              <a:graphicFrameLocks noChangeAspect="1"/>
            </p:cNvGraphicFramePr>
            <p:nvPr/>
          </p:nvGraphicFramePr>
          <p:xfrm>
            <a:off x="2170" y="450"/>
            <a:ext cx="422" cy="448"/>
          </p:xfrm>
          <a:graphic>
            <a:graphicData uri="http://schemas.openxmlformats.org/presentationml/2006/ole">
              <p:oleObj spid="_x0000_s6160" name="Equation" r:id="rId8" imgW="203040" imgH="215640" progId="Equation.3">
                <p:embed/>
              </p:oleObj>
            </a:graphicData>
          </a:graphic>
        </p:graphicFrame>
        <p:graphicFrame>
          <p:nvGraphicFramePr>
            <p:cNvPr id="6161" name="Object 13"/>
            <p:cNvGraphicFramePr>
              <a:graphicFrameLocks noChangeAspect="1"/>
            </p:cNvGraphicFramePr>
            <p:nvPr/>
          </p:nvGraphicFramePr>
          <p:xfrm>
            <a:off x="2474" y="2270"/>
            <a:ext cx="262" cy="370"/>
          </p:xfrm>
          <a:graphic>
            <a:graphicData uri="http://schemas.openxmlformats.org/presentationml/2006/ole">
              <p:oleObj spid="_x0000_s6161" name="Equation" r:id="rId9" imgW="126720" imgH="177480" progId="Equation.3">
                <p:embed/>
              </p:oleObj>
            </a:graphicData>
          </a:graphic>
        </p:graphicFrame>
        <p:sp>
          <p:nvSpPr>
            <p:cNvPr id="6182" name="Line 14"/>
            <p:cNvSpPr>
              <a:spLocks noChangeShapeType="1"/>
            </p:cNvSpPr>
            <p:nvPr/>
          </p:nvSpPr>
          <p:spPr bwMode="auto">
            <a:xfrm flipH="1">
              <a:off x="2400" y="2256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3" name="Group 15"/>
          <p:cNvGrpSpPr>
            <a:grpSpLocks/>
          </p:cNvGrpSpPr>
          <p:nvPr/>
        </p:nvGrpSpPr>
        <p:grpSpPr bwMode="auto">
          <a:xfrm>
            <a:off x="152400" y="914400"/>
            <a:ext cx="6172200" cy="5334000"/>
            <a:chOff x="96" y="576"/>
            <a:chExt cx="3888" cy="3360"/>
          </a:xfrm>
        </p:grpSpPr>
        <p:grpSp>
          <p:nvGrpSpPr>
            <p:cNvPr id="6168" name="Group 16"/>
            <p:cNvGrpSpPr>
              <a:grpSpLocks/>
            </p:cNvGrpSpPr>
            <p:nvPr/>
          </p:nvGrpSpPr>
          <p:grpSpPr bwMode="auto">
            <a:xfrm>
              <a:off x="96" y="576"/>
              <a:ext cx="3888" cy="3360"/>
              <a:chOff x="96" y="576"/>
              <a:chExt cx="3888" cy="3360"/>
            </a:xfrm>
          </p:grpSpPr>
          <p:sp>
            <p:nvSpPr>
              <p:cNvPr id="6169" name="Oval 17"/>
              <p:cNvSpPr>
                <a:spLocks noChangeArrowheads="1"/>
              </p:cNvSpPr>
              <p:nvPr/>
            </p:nvSpPr>
            <p:spPr bwMode="auto">
              <a:xfrm>
                <a:off x="333" y="913"/>
                <a:ext cx="2760" cy="2696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Line 18"/>
              <p:cNvSpPr>
                <a:spLocks noChangeShapeType="1"/>
              </p:cNvSpPr>
              <p:nvPr/>
            </p:nvSpPr>
            <p:spPr bwMode="auto">
              <a:xfrm flipV="1">
                <a:off x="96" y="2256"/>
                <a:ext cx="3600" cy="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1" name="Line 19"/>
              <p:cNvSpPr>
                <a:spLocks noChangeShapeType="1"/>
              </p:cNvSpPr>
              <p:nvPr/>
            </p:nvSpPr>
            <p:spPr bwMode="auto">
              <a:xfrm flipV="1">
                <a:off x="1728" y="576"/>
                <a:ext cx="0" cy="336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Line 20"/>
              <p:cNvSpPr>
                <a:spLocks noChangeShapeType="1"/>
              </p:cNvSpPr>
              <p:nvPr/>
            </p:nvSpPr>
            <p:spPr bwMode="auto">
              <a:xfrm flipV="1">
                <a:off x="1713" y="1392"/>
                <a:ext cx="1071" cy="86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Line 21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Oval 22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18" cy="115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C227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Arc 23"/>
              <p:cNvSpPr>
                <a:spLocks/>
              </p:cNvSpPr>
              <p:nvPr/>
            </p:nvSpPr>
            <p:spPr bwMode="auto">
              <a:xfrm rot="-316130">
                <a:off x="2880" y="1824"/>
                <a:ext cx="440" cy="404"/>
              </a:xfrm>
              <a:custGeom>
                <a:avLst/>
                <a:gdLst>
                  <a:gd name="T0" fmla="*/ 0 w 21585"/>
                  <a:gd name="T1" fmla="*/ 0 h 13916"/>
                  <a:gd name="T2" fmla="*/ 0 w 21585"/>
                  <a:gd name="T3" fmla="*/ 0 h 13916"/>
                  <a:gd name="T4" fmla="*/ 0 w 21585"/>
                  <a:gd name="T5" fmla="*/ 0 h 13916"/>
                  <a:gd name="T6" fmla="*/ 0 60000 65536"/>
                  <a:gd name="T7" fmla="*/ 0 60000 65536"/>
                  <a:gd name="T8" fmla="*/ 0 60000 65536"/>
                  <a:gd name="T9" fmla="*/ 0 w 21585"/>
                  <a:gd name="T10" fmla="*/ 0 h 13916"/>
                  <a:gd name="T11" fmla="*/ 21585 w 21585"/>
                  <a:gd name="T12" fmla="*/ 13916 h 139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85" h="13916" fill="none" extrusionOk="0">
                    <a:moveTo>
                      <a:pt x="16519" y="0"/>
                    </a:moveTo>
                    <a:cubicBezTo>
                      <a:pt x="19624" y="3685"/>
                      <a:pt x="21406" y="8302"/>
                      <a:pt x="21585" y="13116"/>
                    </a:cubicBezTo>
                  </a:path>
                  <a:path w="21585" h="13916" stroke="0" extrusionOk="0">
                    <a:moveTo>
                      <a:pt x="16519" y="0"/>
                    </a:moveTo>
                    <a:cubicBezTo>
                      <a:pt x="19624" y="3685"/>
                      <a:pt x="21406" y="8302"/>
                      <a:pt x="21585" y="13116"/>
                    </a:cubicBezTo>
                    <a:lnTo>
                      <a:pt x="0" y="13916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3" name="Object 24"/>
              <p:cNvGraphicFramePr>
                <a:graphicFrameLocks noChangeAspect="1"/>
              </p:cNvGraphicFramePr>
              <p:nvPr/>
            </p:nvGraphicFramePr>
            <p:xfrm>
              <a:off x="3360" y="1872"/>
              <a:ext cx="288" cy="257"/>
            </p:xfrm>
            <a:graphic>
              <a:graphicData uri="http://schemas.openxmlformats.org/presentationml/2006/ole">
                <p:oleObj spid="_x0000_s6153" name="公式" r:id="rId10" imgW="215640" imgH="190440" progId="Equation.3">
                  <p:embed/>
                </p:oleObj>
              </a:graphicData>
            </a:graphic>
          </p:graphicFrame>
          <p:sp>
            <p:nvSpPr>
              <p:cNvPr id="6176" name="Arc 25"/>
              <p:cNvSpPr>
                <a:spLocks/>
              </p:cNvSpPr>
              <p:nvPr/>
            </p:nvSpPr>
            <p:spPr bwMode="auto">
              <a:xfrm>
                <a:off x="1824" y="2064"/>
                <a:ext cx="192" cy="193"/>
              </a:xfrm>
              <a:custGeom>
                <a:avLst/>
                <a:gdLst>
                  <a:gd name="T0" fmla="*/ 0 w 21600"/>
                  <a:gd name="T1" fmla="*/ 0 h 16144"/>
                  <a:gd name="T2" fmla="*/ 0 w 21600"/>
                  <a:gd name="T3" fmla="*/ 0 h 16144"/>
                  <a:gd name="T4" fmla="*/ 0 w 21600"/>
                  <a:gd name="T5" fmla="*/ 0 h 1614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6144"/>
                  <a:gd name="T11" fmla="*/ 21600 w 21600"/>
                  <a:gd name="T12" fmla="*/ 16144 h 16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6144" fill="none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</a:path>
                  <a:path w="21600" h="16144" stroke="0" extrusionOk="0">
                    <a:moveTo>
                      <a:pt x="14350" y="-1"/>
                    </a:moveTo>
                    <a:cubicBezTo>
                      <a:pt x="18961" y="4098"/>
                      <a:pt x="21600" y="9974"/>
                      <a:pt x="21600" y="16144"/>
                    </a:cubicBezTo>
                    <a:lnTo>
                      <a:pt x="0" y="16144"/>
                    </a:lnTo>
                    <a:close/>
                  </a:path>
                </a:pathLst>
              </a:custGeom>
              <a:noFill/>
              <a:ln w="28575">
                <a:solidFill>
                  <a:schemeClr val="bg1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4" name="Object 26"/>
              <p:cNvGraphicFramePr>
                <a:graphicFrameLocks noChangeAspect="1"/>
              </p:cNvGraphicFramePr>
              <p:nvPr/>
            </p:nvGraphicFramePr>
            <p:xfrm>
              <a:off x="3695" y="2112"/>
              <a:ext cx="289" cy="312"/>
            </p:xfrm>
            <a:graphic>
              <a:graphicData uri="http://schemas.openxmlformats.org/presentationml/2006/ole">
                <p:oleObj spid="_x0000_s6154" name="公式" r:id="rId11" imgW="177480" imgH="190440" progId="Equation.3">
                  <p:embed/>
                </p:oleObj>
              </a:graphicData>
            </a:graphic>
          </p:graphicFrame>
          <p:graphicFrame>
            <p:nvGraphicFramePr>
              <p:cNvPr id="6155" name="Object 27"/>
              <p:cNvGraphicFramePr>
                <a:graphicFrameLocks noChangeAspect="1"/>
              </p:cNvGraphicFramePr>
              <p:nvPr/>
            </p:nvGraphicFramePr>
            <p:xfrm>
              <a:off x="1809" y="625"/>
              <a:ext cx="184" cy="216"/>
            </p:xfrm>
            <a:graphic>
              <a:graphicData uri="http://schemas.openxmlformats.org/presentationml/2006/ole">
                <p:oleObj spid="_x0000_s6155" name="公式" r:id="rId12" imgW="139680" imgH="164880" progId="Equation.3">
                  <p:embed/>
                </p:oleObj>
              </a:graphicData>
            </a:graphic>
          </p:graphicFrame>
          <p:graphicFrame>
            <p:nvGraphicFramePr>
              <p:cNvPr id="6156" name="Object 28"/>
              <p:cNvGraphicFramePr>
                <a:graphicFrameLocks noChangeAspect="1"/>
              </p:cNvGraphicFramePr>
              <p:nvPr/>
            </p:nvGraphicFramePr>
            <p:xfrm>
              <a:off x="1488" y="2304"/>
              <a:ext cx="168" cy="247"/>
            </p:xfrm>
            <a:graphic>
              <a:graphicData uri="http://schemas.openxmlformats.org/presentationml/2006/ole">
                <p:oleObj spid="_x0000_s6156" name="公式" r:id="rId13" imgW="164880" imgH="241200" progId="Equation.3">
                  <p:embed/>
                </p:oleObj>
              </a:graphicData>
            </a:graphic>
          </p:graphicFrame>
          <p:graphicFrame>
            <p:nvGraphicFramePr>
              <p:cNvPr id="6157" name="Object 29"/>
              <p:cNvGraphicFramePr>
                <a:graphicFrameLocks noChangeAspect="1"/>
              </p:cNvGraphicFramePr>
              <p:nvPr/>
            </p:nvGraphicFramePr>
            <p:xfrm>
              <a:off x="2945" y="1392"/>
              <a:ext cx="271" cy="336"/>
            </p:xfrm>
            <a:graphic>
              <a:graphicData uri="http://schemas.openxmlformats.org/presentationml/2006/ole">
                <p:oleObj spid="_x0000_s6157" name="公式" r:id="rId14" imgW="215640" imgH="266400" progId="Equation.3">
                  <p:embed/>
                </p:oleObj>
              </a:graphicData>
            </a:graphic>
          </p:graphicFrame>
          <p:sp>
            <p:nvSpPr>
              <p:cNvPr id="6177" name="AutoShape 30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864" cy="336"/>
              </a:xfrm>
              <a:prstGeom prst="wedgeRectCallout">
                <a:avLst>
                  <a:gd name="adj1" fmla="val 85880"/>
                  <a:gd name="adj2" fmla="val 119940"/>
                </a:avLst>
              </a:prstGeom>
              <a:gradFill rotWithShape="0">
                <a:gsLst>
                  <a:gs pos="0">
                    <a:srgbClr val="FFF3FF"/>
                  </a:gs>
                  <a:gs pos="50000">
                    <a:srgbClr val="FFFFFF"/>
                  </a:gs>
                  <a:gs pos="100000">
                    <a:srgbClr val="FFF3FF"/>
                  </a:gs>
                </a:gsLst>
                <a:lin ang="5400000" scaled="1"/>
              </a:gradFill>
              <a:ln w="19050">
                <a:solidFill>
                  <a:srgbClr val="99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kumimoji="0" lang="en-US" altLang="zh-CN" b="1"/>
              </a:p>
            </p:txBody>
          </p:sp>
          <p:graphicFrame>
            <p:nvGraphicFramePr>
              <p:cNvPr id="6158" name="Object 31"/>
              <p:cNvGraphicFramePr>
                <a:graphicFrameLocks noChangeAspect="1"/>
              </p:cNvGraphicFramePr>
              <p:nvPr/>
            </p:nvGraphicFramePr>
            <p:xfrm>
              <a:off x="768" y="1679"/>
              <a:ext cx="816" cy="289"/>
            </p:xfrm>
            <a:graphic>
              <a:graphicData uri="http://schemas.openxmlformats.org/presentationml/2006/ole">
                <p:oleObj spid="_x0000_s6158" name="公式" r:id="rId15" imgW="672840" imgH="266400" progId="Equation.3">
                  <p:embed/>
                </p:oleObj>
              </a:graphicData>
            </a:graphic>
          </p:graphicFrame>
        </p:grpSp>
        <p:graphicFrame>
          <p:nvGraphicFramePr>
            <p:cNvPr id="6152" name="Object 32"/>
            <p:cNvGraphicFramePr>
              <a:graphicFrameLocks noChangeAspect="1"/>
            </p:cNvGraphicFramePr>
            <p:nvPr/>
          </p:nvGraphicFramePr>
          <p:xfrm>
            <a:off x="720" y="2858"/>
            <a:ext cx="1910" cy="358"/>
          </p:xfrm>
          <a:graphic>
            <a:graphicData uri="http://schemas.openxmlformats.org/presentationml/2006/ole">
              <p:oleObj spid="_x0000_s6152" name="Equation" r:id="rId16" imgW="1079280" imgH="203040" progId="Equation.3">
                <p:embed/>
              </p:oleObj>
            </a:graphicData>
          </a:graphic>
        </p:graphicFrame>
      </p:grpSp>
      <p:grpSp>
        <p:nvGrpSpPr>
          <p:cNvPr id="6164" name="Group 33"/>
          <p:cNvGrpSpPr>
            <a:grpSpLocks/>
          </p:cNvGrpSpPr>
          <p:nvPr/>
        </p:nvGrpSpPr>
        <p:grpSpPr bwMode="auto">
          <a:xfrm>
            <a:off x="3052763" y="2079625"/>
            <a:ext cx="1366837" cy="2111375"/>
            <a:chOff x="3507" y="1550"/>
            <a:chExt cx="861" cy="1330"/>
          </a:xfrm>
        </p:grpSpPr>
        <p:graphicFrame>
          <p:nvGraphicFramePr>
            <p:cNvPr id="6150" name="Object 34"/>
            <p:cNvGraphicFramePr>
              <a:graphicFrameLocks noChangeAspect="1"/>
            </p:cNvGraphicFramePr>
            <p:nvPr/>
          </p:nvGraphicFramePr>
          <p:xfrm>
            <a:off x="3507" y="1550"/>
            <a:ext cx="420" cy="514"/>
          </p:xfrm>
          <a:graphic>
            <a:graphicData uri="http://schemas.openxmlformats.org/presentationml/2006/ole">
              <p:oleObj spid="_x0000_s6150" name="Equation" r:id="rId17" imgW="177480" imgH="215640" progId="Equation.3">
                <p:embed/>
              </p:oleObj>
            </a:graphicData>
          </a:graphic>
        </p:graphicFrame>
        <p:graphicFrame>
          <p:nvGraphicFramePr>
            <p:cNvPr id="6151" name="Object 35"/>
            <p:cNvGraphicFramePr>
              <a:graphicFrameLocks noChangeAspect="1"/>
            </p:cNvGraphicFramePr>
            <p:nvPr/>
          </p:nvGraphicFramePr>
          <p:xfrm>
            <a:off x="3580" y="2544"/>
            <a:ext cx="260" cy="336"/>
          </p:xfrm>
          <a:graphic>
            <a:graphicData uri="http://schemas.openxmlformats.org/presentationml/2006/ole">
              <p:oleObj spid="_x0000_s6151" name="公式" r:id="rId18" imgW="177480" imgH="228600" progId="Equation.3">
                <p:embed/>
              </p:oleObj>
            </a:graphicData>
          </a:graphic>
        </p:graphicFrame>
        <p:sp>
          <p:nvSpPr>
            <p:cNvPr id="6165" name="Line 36"/>
            <p:cNvSpPr>
              <a:spLocks noChangeShapeType="1"/>
            </p:cNvSpPr>
            <p:nvPr/>
          </p:nvSpPr>
          <p:spPr bwMode="auto">
            <a:xfrm>
              <a:off x="3744" y="2160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37"/>
            <p:cNvSpPr>
              <a:spLocks noChangeShapeType="1"/>
            </p:cNvSpPr>
            <p:nvPr/>
          </p:nvSpPr>
          <p:spPr bwMode="auto">
            <a:xfrm flipH="1">
              <a:off x="3744" y="1632"/>
              <a:ext cx="624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38"/>
            <p:cNvSpPr>
              <a:spLocks noChangeShapeType="1"/>
            </p:cNvSpPr>
            <p:nvPr/>
          </p:nvSpPr>
          <p:spPr bwMode="auto">
            <a:xfrm flipH="1">
              <a:off x="3744" y="2496"/>
              <a:ext cx="62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Text Box 8"/>
          <p:cNvSpPr txBox="1">
            <a:spLocks noChangeArrowheads="1"/>
          </p:cNvSpPr>
          <p:nvPr/>
        </p:nvSpPr>
        <p:spPr bwMode="auto">
          <a:xfrm>
            <a:off x="250825" y="333375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、旋转矢量法的应用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42938" y="1714500"/>
            <a:ext cx="4872037" cy="2692400"/>
            <a:chOff x="159" y="2568"/>
            <a:chExt cx="3069" cy="1696"/>
          </a:xfrm>
        </p:grpSpPr>
        <p:sp>
          <p:nvSpPr>
            <p:cNvPr id="7196" name="Text Box 16"/>
            <p:cNvSpPr txBox="1">
              <a:spLocks noChangeArrowheads="1"/>
            </p:cNvSpPr>
            <p:nvPr/>
          </p:nvSpPr>
          <p:spPr bwMode="auto">
            <a:xfrm>
              <a:off x="204" y="2629"/>
              <a:ext cx="3024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如前    ，     时，      时，运动状态，以及某时刻　　　　　　      时的相位（如图）</a:t>
              </a:r>
            </a:p>
          </p:txBody>
        </p:sp>
        <p:graphicFrame>
          <p:nvGraphicFramePr>
            <p:cNvPr id="7179" name="Object 17"/>
            <p:cNvGraphicFramePr>
              <a:graphicFrameLocks noChangeAspect="1"/>
            </p:cNvGraphicFramePr>
            <p:nvPr/>
          </p:nvGraphicFramePr>
          <p:xfrm>
            <a:off x="810" y="2655"/>
            <a:ext cx="395" cy="372"/>
          </p:xfrm>
          <a:graphic>
            <a:graphicData uri="http://schemas.openxmlformats.org/presentationml/2006/ole">
              <p:oleObj spid="_x0000_s7179" name="Equation" r:id="rId3" imgW="228600" imgH="215640" progId="Equation.3">
                <p:embed/>
              </p:oleObj>
            </a:graphicData>
          </a:graphic>
        </p:graphicFrame>
        <p:graphicFrame>
          <p:nvGraphicFramePr>
            <p:cNvPr id="7180" name="Object 18"/>
            <p:cNvGraphicFramePr>
              <a:graphicFrameLocks noChangeAspect="1"/>
            </p:cNvGraphicFramePr>
            <p:nvPr/>
          </p:nvGraphicFramePr>
          <p:xfrm>
            <a:off x="1247" y="2659"/>
            <a:ext cx="549" cy="306"/>
          </p:xfrm>
          <a:graphic>
            <a:graphicData uri="http://schemas.openxmlformats.org/presentationml/2006/ole">
              <p:oleObj spid="_x0000_s7180" name="Equation" r:id="rId4" imgW="317160" imgH="177480" progId="Equation.3">
                <p:embed/>
              </p:oleObj>
            </a:graphicData>
          </a:graphic>
        </p:graphicFrame>
        <p:graphicFrame>
          <p:nvGraphicFramePr>
            <p:cNvPr id="7181" name="Object 19"/>
            <p:cNvGraphicFramePr>
              <a:graphicFrameLocks noChangeAspect="1"/>
            </p:cNvGraphicFramePr>
            <p:nvPr/>
          </p:nvGraphicFramePr>
          <p:xfrm>
            <a:off x="2162" y="2568"/>
            <a:ext cx="634" cy="476"/>
          </p:xfrm>
          <a:graphic>
            <a:graphicData uri="http://schemas.openxmlformats.org/presentationml/2006/ole">
              <p:oleObj spid="_x0000_s7181" name="Equation" r:id="rId5" imgW="495000" imgH="304560" progId="Equation.3">
                <p:embed/>
              </p:oleObj>
            </a:graphicData>
          </a:graphic>
        </p:graphicFrame>
        <p:graphicFrame>
          <p:nvGraphicFramePr>
            <p:cNvPr id="7182" name="Object 20"/>
            <p:cNvGraphicFramePr>
              <a:graphicFrameLocks noChangeAspect="1"/>
            </p:cNvGraphicFramePr>
            <p:nvPr/>
          </p:nvGraphicFramePr>
          <p:xfrm>
            <a:off x="159" y="3738"/>
            <a:ext cx="1793" cy="526"/>
          </p:xfrm>
          <a:graphic>
            <a:graphicData uri="http://schemas.openxmlformats.org/presentationml/2006/ole">
              <p:oleObj spid="_x0000_s7182" name="Equation" r:id="rId6" imgW="1117440" imgH="304560" progId="Equation.3">
                <p:embed/>
              </p:oleObj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156325" y="1125538"/>
            <a:ext cx="2667000" cy="2673350"/>
            <a:chOff x="3600" y="2156"/>
            <a:chExt cx="1680" cy="1684"/>
          </a:xfrm>
        </p:grpSpPr>
        <p:sp>
          <p:nvSpPr>
            <p:cNvPr id="7188" name="Oval 22"/>
            <p:cNvSpPr>
              <a:spLocks noChangeArrowheads="1"/>
            </p:cNvSpPr>
            <p:nvPr/>
          </p:nvSpPr>
          <p:spPr bwMode="auto">
            <a:xfrm>
              <a:off x="3600" y="2540"/>
              <a:ext cx="1248" cy="124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>
              <a:off x="4224" y="3164"/>
              <a:ext cx="100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4"/>
            <p:cNvSpPr>
              <a:spLocks noChangeShapeType="1"/>
            </p:cNvSpPr>
            <p:nvPr/>
          </p:nvSpPr>
          <p:spPr bwMode="auto">
            <a:xfrm>
              <a:off x="4224" y="3164"/>
              <a:ext cx="432" cy="43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5"/>
            <p:cNvSpPr>
              <a:spLocks noChangeShapeType="1"/>
            </p:cNvSpPr>
            <p:nvPr/>
          </p:nvSpPr>
          <p:spPr bwMode="auto">
            <a:xfrm flipV="1">
              <a:off x="4224" y="2636"/>
              <a:ext cx="384" cy="5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26"/>
            <p:cNvSpPr>
              <a:spLocks/>
            </p:cNvSpPr>
            <p:nvPr/>
          </p:nvSpPr>
          <p:spPr bwMode="auto">
            <a:xfrm>
              <a:off x="4317" y="3014"/>
              <a:ext cx="73" cy="150"/>
            </a:xfrm>
            <a:custGeom>
              <a:avLst/>
              <a:gdLst>
                <a:gd name="T0" fmla="*/ 0 w 73"/>
                <a:gd name="T1" fmla="*/ 0 h 150"/>
                <a:gd name="T2" fmla="*/ 42 w 73"/>
                <a:gd name="T3" fmla="*/ 30 h 150"/>
                <a:gd name="T4" fmla="*/ 69 w 73"/>
                <a:gd name="T5" fmla="*/ 81 h 150"/>
                <a:gd name="T6" fmla="*/ 66 w 73"/>
                <a:gd name="T7" fmla="*/ 150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50"/>
                <a:gd name="T14" fmla="*/ 73 w 73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50">
                  <a:moveTo>
                    <a:pt x="0" y="0"/>
                  </a:moveTo>
                  <a:cubicBezTo>
                    <a:pt x="6" y="5"/>
                    <a:pt x="30" y="16"/>
                    <a:pt x="42" y="30"/>
                  </a:cubicBezTo>
                  <a:cubicBezTo>
                    <a:pt x="54" y="44"/>
                    <a:pt x="65" y="61"/>
                    <a:pt x="69" y="81"/>
                  </a:cubicBezTo>
                  <a:cubicBezTo>
                    <a:pt x="73" y="101"/>
                    <a:pt x="67" y="136"/>
                    <a:pt x="66" y="15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7"/>
            <p:cNvSpPr>
              <a:spLocks noChangeShapeType="1"/>
            </p:cNvSpPr>
            <p:nvPr/>
          </p:nvSpPr>
          <p:spPr bwMode="auto">
            <a:xfrm>
              <a:off x="4224" y="3164"/>
              <a:ext cx="0" cy="6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8"/>
            <p:cNvSpPr>
              <a:spLocks noChangeShapeType="1"/>
            </p:cNvSpPr>
            <p:nvPr/>
          </p:nvSpPr>
          <p:spPr bwMode="auto">
            <a:xfrm rot="-5400000">
              <a:off x="3912" y="2852"/>
              <a:ext cx="0" cy="6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2" name="Object 29"/>
            <p:cNvGraphicFramePr>
              <a:graphicFrameLocks noChangeAspect="1"/>
            </p:cNvGraphicFramePr>
            <p:nvPr/>
          </p:nvGraphicFramePr>
          <p:xfrm>
            <a:off x="4053" y="3120"/>
            <a:ext cx="171" cy="188"/>
          </p:xfrm>
          <a:graphic>
            <a:graphicData uri="http://schemas.openxmlformats.org/presentationml/2006/ole">
              <p:oleObj spid="_x0000_s7172" name="Equation" r:id="rId7" imgW="126720" imgH="139680" progId="Equation.3">
                <p:embed/>
              </p:oleObj>
            </a:graphicData>
          </a:graphic>
        </p:graphicFrame>
        <p:graphicFrame>
          <p:nvGraphicFramePr>
            <p:cNvPr id="7173" name="Object 30"/>
            <p:cNvGraphicFramePr>
              <a:graphicFrameLocks noChangeAspect="1"/>
            </p:cNvGraphicFramePr>
            <p:nvPr/>
          </p:nvGraphicFramePr>
          <p:xfrm>
            <a:off x="4394" y="2851"/>
            <a:ext cx="214" cy="313"/>
          </p:xfrm>
          <a:graphic>
            <a:graphicData uri="http://schemas.openxmlformats.org/presentationml/2006/ole">
              <p:oleObj spid="_x0000_s7173" name="Equation" r:id="rId8" imgW="241200" imgH="304560" progId="Equation.3">
                <p:embed/>
              </p:oleObj>
            </a:graphicData>
          </a:graphic>
        </p:graphicFrame>
        <p:graphicFrame>
          <p:nvGraphicFramePr>
            <p:cNvPr id="7174" name="Object 31"/>
            <p:cNvGraphicFramePr>
              <a:graphicFrameLocks noChangeAspect="1"/>
            </p:cNvGraphicFramePr>
            <p:nvPr/>
          </p:nvGraphicFramePr>
          <p:xfrm>
            <a:off x="4667" y="3548"/>
            <a:ext cx="325" cy="292"/>
          </p:xfrm>
          <a:graphic>
            <a:graphicData uri="http://schemas.openxmlformats.org/presentationml/2006/ole">
              <p:oleObj spid="_x0000_s7174" name="Equation" r:id="rId9" imgW="241200" imgH="215640" progId="Equation.3">
                <p:embed/>
              </p:oleObj>
            </a:graphicData>
          </a:graphic>
        </p:graphicFrame>
        <p:graphicFrame>
          <p:nvGraphicFramePr>
            <p:cNvPr id="7175" name="Object 32"/>
            <p:cNvGraphicFramePr>
              <a:graphicFrameLocks noChangeAspect="1"/>
            </p:cNvGraphicFramePr>
            <p:nvPr/>
          </p:nvGraphicFramePr>
          <p:xfrm>
            <a:off x="4488" y="2382"/>
            <a:ext cx="269" cy="252"/>
          </p:xfrm>
          <a:graphic>
            <a:graphicData uri="http://schemas.openxmlformats.org/presentationml/2006/ole">
              <p:oleObj spid="_x0000_s7175" name="Equation" r:id="rId10" imgW="228600" imgH="215640" progId="Equation.3">
                <p:embed/>
              </p:oleObj>
            </a:graphicData>
          </a:graphic>
        </p:graphicFrame>
        <p:graphicFrame>
          <p:nvGraphicFramePr>
            <p:cNvPr id="7176" name="Object 33"/>
            <p:cNvGraphicFramePr>
              <a:graphicFrameLocks noChangeAspect="1"/>
            </p:cNvGraphicFramePr>
            <p:nvPr/>
          </p:nvGraphicFramePr>
          <p:xfrm>
            <a:off x="4320" y="2636"/>
            <a:ext cx="159" cy="196"/>
          </p:xfrm>
          <a:graphic>
            <a:graphicData uri="http://schemas.openxmlformats.org/presentationml/2006/ole">
              <p:oleObj spid="_x0000_s7176" name="Equation" r:id="rId11" imgW="152280" imgH="190440" progId="Equation.3">
                <p:embed/>
              </p:oleObj>
            </a:graphicData>
          </a:graphic>
        </p:graphicFrame>
        <p:graphicFrame>
          <p:nvGraphicFramePr>
            <p:cNvPr id="7177" name="Object 34"/>
            <p:cNvGraphicFramePr>
              <a:graphicFrameLocks noChangeAspect="1"/>
            </p:cNvGraphicFramePr>
            <p:nvPr/>
          </p:nvGraphicFramePr>
          <p:xfrm>
            <a:off x="5062" y="3212"/>
            <a:ext cx="218" cy="240"/>
          </p:xfrm>
          <a:graphic>
            <a:graphicData uri="http://schemas.openxmlformats.org/presentationml/2006/ole">
              <p:oleObj spid="_x0000_s7177" name="Equation" r:id="rId12" imgW="126720" imgH="139680" progId="Equation.3">
                <p:embed/>
              </p:oleObj>
            </a:graphicData>
          </a:graphic>
        </p:graphicFrame>
        <p:graphicFrame>
          <p:nvGraphicFramePr>
            <p:cNvPr id="7178" name="Object 35"/>
            <p:cNvGraphicFramePr>
              <a:graphicFrameLocks noChangeAspect="1"/>
            </p:cNvGraphicFramePr>
            <p:nvPr/>
          </p:nvGraphicFramePr>
          <p:xfrm>
            <a:off x="4032" y="2156"/>
            <a:ext cx="188" cy="222"/>
          </p:xfrm>
          <a:graphic>
            <a:graphicData uri="http://schemas.openxmlformats.org/presentationml/2006/ole">
              <p:oleObj spid="_x0000_s7178" name="Equation" r:id="rId13" imgW="139680" imgH="164880" progId="Equation.3">
                <p:embed/>
              </p:oleObj>
            </a:graphicData>
          </a:graphic>
        </p:graphicFrame>
        <p:sp>
          <p:nvSpPr>
            <p:cNvPr id="7195" name="Line 36"/>
            <p:cNvSpPr>
              <a:spLocks noChangeShapeType="1"/>
            </p:cNvSpPr>
            <p:nvPr/>
          </p:nvSpPr>
          <p:spPr bwMode="auto">
            <a:xfrm flipV="1">
              <a:off x="4224" y="2156"/>
              <a:ext cx="0" cy="100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4211638" y="3789363"/>
          <a:ext cx="1212850" cy="755650"/>
        </p:xfrm>
        <a:graphic>
          <a:graphicData uri="http://schemas.openxmlformats.org/presentationml/2006/ole">
            <p:oleObj spid="_x0000_s7170" name="公式" r:id="rId14" imgW="596880" imgH="304560" progId="Equation.3">
              <p:embed/>
            </p:oleObj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5288" y="4724400"/>
            <a:ext cx="8208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**</a:t>
            </a:r>
            <a:r>
              <a:rPr lang="zh-CN" altLang="zh-CN" sz="3200" b="1">
                <a:solidFill>
                  <a:schemeClr val="bg1"/>
                </a:solidFill>
              </a:rPr>
              <a:t>质点先后运动到</a:t>
            </a:r>
            <a:r>
              <a:rPr lang="en-US" altLang="zh-CN" sz="3200" b="1">
                <a:solidFill>
                  <a:schemeClr val="bg1"/>
                </a:solidFill>
              </a:rPr>
              <a:t>B</a:t>
            </a:r>
            <a:r>
              <a:rPr lang="en-US" altLang="zh-CN" sz="3200" b="1" baseline="-25000">
                <a:solidFill>
                  <a:schemeClr val="bg1"/>
                </a:solidFill>
              </a:rPr>
              <a:t>1</a:t>
            </a:r>
            <a:r>
              <a:rPr lang="zh-CN" altLang="zh-CN" sz="3200" b="1">
                <a:solidFill>
                  <a:schemeClr val="bg1"/>
                </a:solidFill>
              </a:rPr>
              <a:t>和</a:t>
            </a:r>
            <a:r>
              <a:rPr lang="en-US" altLang="zh-CN" sz="3200" b="1">
                <a:solidFill>
                  <a:schemeClr val="bg1"/>
                </a:solidFill>
              </a:rPr>
              <a:t>B</a:t>
            </a:r>
            <a:r>
              <a:rPr lang="en-US" altLang="zh-CN" sz="3200" b="1" baseline="-25000">
                <a:solidFill>
                  <a:schemeClr val="bg1"/>
                </a:solidFill>
              </a:rPr>
              <a:t>2</a:t>
            </a:r>
            <a:r>
              <a:rPr lang="zh-CN" altLang="zh-CN" sz="3200" b="1">
                <a:solidFill>
                  <a:schemeClr val="bg1"/>
                </a:solidFill>
              </a:rPr>
              <a:t>两点的最短时间</a:t>
            </a:r>
            <a:r>
              <a:rPr lang="en-US" altLang="zh-CN" sz="3200" b="1">
                <a:solidFill>
                  <a:schemeClr val="bg1"/>
                </a:solidFill>
              </a:rPr>
              <a:t>: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/>
        </p:nvGraphicFramePr>
        <p:xfrm>
          <a:off x="5292725" y="5805488"/>
          <a:ext cx="2376488" cy="1052512"/>
        </p:xfrm>
        <a:graphic>
          <a:graphicData uri="http://schemas.openxmlformats.org/presentationml/2006/ole">
            <p:oleObj spid="_x0000_s7171" name="公式" r:id="rId15" imgW="876240" imgH="393480" progId="Equation.3">
              <p:embed/>
            </p:oleObj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50825" y="5516563"/>
            <a:ext cx="43561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chemeClr val="bg1"/>
                </a:solidFill>
              </a:rPr>
              <a:t>画出旋转矢量图，标出</a:t>
            </a:r>
            <a:r>
              <a:rPr lang="en-US" altLang="zh-CN" sz="3200" b="1">
                <a:solidFill>
                  <a:schemeClr val="bg1"/>
                </a:solidFill>
              </a:rPr>
              <a:t>B</a:t>
            </a:r>
            <a:r>
              <a:rPr lang="en-US" altLang="zh-CN" sz="3200" b="1" baseline="-25000">
                <a:solidFill>
                  <a:schemeClr val="bg1"/>
                </a:solidFill>
              </a:rPr>
              <a:t>1</a:t>
            </a:r>
            <a:r>
              <a:rPr lang="zh-CN" altLang="zh-CN" sz="3200" b="1">
                <a:solidFill>
                  <a:schemeClr val="bg1"/>
                </a:solidFill>
              </a:rPr>
              <a:t>、</a:t>
            </a:r>
            <a:r>
              <a:rPr lang="en-US" altLang="zh-CN" sz="3200" b="1">
                <a:solidFill>
                  <a:schemeClr val="bg1"/>
                </a:solidFill>
              </a:rPr>
              <a:t>B</a:t>
            </a:r>
            <a:r>
              <a:rPr lang="en-US" altLang="zh-CN" sz="3200" b="1" baseline="-25000">
                <a:solidFill>
                  <a:schemeClr val="bg1"/>
                </a:solidFill>
              </a:rPr>
              <a:t>2</a:t>
            </a:r>
            <a:r>
              <a:rPr lang="zh-CN" altLang="zh-CN" sz="3200" b="1">
                <a:solidFill>
                  <a:schemeClr val="bg1"/>
                </a:solidFill>
              </a:rPr>
              <a:t>；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、研究的基本方法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（</a:t>
            </a: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）正确运用简谐运动的特征和规律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（</a:t>
            </a: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）旋转矢量方法的应用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（</a:t>
            </a:r>
            <a:r>
              <a:rPr lang="en-US" altLang="zh-CN" sz="3600" b="1">
                <a:solidFill>
                  <a:schemeClr val="bg1"/>
                </a:solidFill>
              </a:rPr>
              <a:t>3</a:t>
            </a:r>
            <a:r>
              <a:rPr lang="zh-CN" altLang="en-US" sz="3600" b="1">
                <a:solidFill>
                  <a:schemeClr val="bg1"/>
                </a:solidFill>
              </a:rPr>
              <a:t>）振动曲线图</a:t>
            </a:r>
          </a:p>
        </p:txBody>
      </p:sp>
      <p:sp>
        <p:nvSpPr>
          <p:cNvPr id="28678" name="矩形 7"/>
          <p:cNvSpPr>
            <a:spLocks noChangeArrowheads="1"/>
          </p:cNvSpPr>
          <p:nvPr/>
        </p:nvSpPr>
        <p:spPr bwMode="auto">
          <a:xfrm>
            <a:off x="500063" y="428625"/>
            <a:ext cx="5000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chemeClr val="bg2"/>
                </a:solidFill>
              </a:rPr>
              <a:t>四、简谐运动的研究</a:t>
            </a:r>
            <a:endParaRPr lang="zh-CN" altLang="en-US" sz="4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utoUpdateAnimBg="0"/>
      <p:bldP spid="65542" grpId="0" autoUpdateAnimBg="0"/>
      <p:bldP spid="65543" grpId="0" autoUpdateAnimBg="0"/>
      <p:bldP spid="655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53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例题</a:t>
            </a: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、已知物体作简谐运动的                　　图线，试根据图线写出其振动方程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708400" y="3068638"/>
            <a:ext cx="4222750" cy="2439987"/>
            <a:chOff x="2352" y="1584"/>
            <a:chExt cx="2660" cy="1537"/>
          </a:xfrm>
        </p:grpSpPr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879" y="2494"/>
              <a:ext cx="1729" cy="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879" y="1811"/>
              <a:ext cx="0" cy="131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879" y="2039"/>
              <a:ext cx="1082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2879" y="2267"/>
              <a:ext cx="798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9"/>
            <p:cNvSpPr>
              <a:spLocks noChangeShapeType="1"/>
            </p:cNvSpPr>
            <p:nvPr/>
          </p:nvSpPr>
          <p:spPr bwMode="auto">
            <a:xfrm>
              <a:off x="2879" y="2950"/>
              <a:ext cx="171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Freeform 20"/>
            <p:cNvSpPr>
              <a:spLocks/>
            </p:cNvSpPr>
            <p:nvPr/>
          </p:nvSpPr>
          <p:spPr bwMode="auto">
            <a:xfrm>
              <a:off x="2879" y="2034"/>
              <a:ext cx="1538" cy="949"/>
            </a:xfrm>
            <a:custGeom>
              <a:avLst/>
              <a:gdLst>
                <a:gd name="T0" fmla="*/ 0 w 1296"/>
                <a:gd name="T1" fmla="*/ 14886 h 800"/>
                <a:gd name="T2" fmla="*/ 4754 w 1296"/>
                <a:gd name="T3" fmla="*/ 19712 h 800"/>
                <a:gd name="T4" fmla="*/ 13848 w 1296"/>
                <a:gd name="T5" fmla="*/ 9974 h 800"/>
                <a:gd name="T6" fmla="*/ 23593 w 1296"/>
                <a:gd name="T7" fmla="*/ 0 h 800"/>
                <a:gd name="T8" fmla="*/ 33519 w 1296"/>
                <a:gd name="T9" fmla="*/ 9974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800"/>
                <a:gd name="T17" fmla="*/ 1296 w 1296"/>
                <a:gd name="T18" fmla="*/ 800 h 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800">
                  <a:moveTo>
                    <a:pt x="0" y="580"/>
                  </a:moveTo>
                  <a:cubicBezTo>
                    <a:pt x="31" y="611"/>
                    <a:pt x="95" y="800"/>
                    <a:pt x="184" y="768"/>
                  </a:cubicBezTo>
                  <a:cubicBezTo>
                    <a:pt x="273" y="736"/>
                    <a:pt x="415" y="516"/>
                    <a:pt x="536" y="388"/>
                  </a:cubicBezTo>
                  <a:cubicBezTo>
                    <a:pt x="657" y="260"/>
                    <a:pt x="785" y="0"/>
                    <a:pt x="912" y="0"/>
                  </a:cubicBezTo>
                  <a:cubicBezTo>
                    <a:pt x="1039" y="0"/>
                    <a:pt x="1216" y="307"/>
                    <a:pt x="1296" y="3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2"/>
            <p:cNvSpPr>
              <a:spLocks noChangeShapeType="1"/>
            </p:cNvSpPr>
            <p:nvPr/>
          </p:nvSpPr>
          <p:spPr bwMode="auto">
            <a:xfrm>
              <a:off x="3677" y="2267"/>
              <a:ext cx="0" cy="227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5" name="Object 24"/>
            <p:cNvGraphicFramePr>
              <a:graphicFrameLocks noChangeAspect="1"/>
            </p:cNvGraphicFramePr>
            <p:nvPr/>
          </p:nvGraphicFramePr>
          <p:xfrm>
            <a:off x="4608" y="2256"/>
            <a:ext cx="404" cy="340"/>
          </p:xfrm>
          <a:graphic>
            <a:graphicData uri="http://schemas.openxmlformats.org/presentationml/2006/ole">
              <p:oleObj spid="_x0000_s8195" name="Equation" r:id="rId3" imgW="253800" imgH="215640" progId="Equation.3">
                <p:embed/>
              </p:oleObj>
            </a:graphicData>
          </a:graphic>
        </p:graphicFrame>
        <p:graphicFrame>
          <p:nvGraphicFramePr>
            <p:cNvPr id="8196" name="Object 25"/>
            <p:cNvGraphicFramePr>
              <a:graphicFrameLocks noChangeAspect="1"/>
            </p:cNvGraphicFramePr>
            <p:nvPr/>
          </p:nvGraphicFramePr>
          <p:xfrm>
            <a:off x="2924" y="1584"/>
            <a:ext cx="525" cy="341"/>
          </p:xfrm>
          <a:graphic>
            <a:graphicData uri="http://schemas.openxmlformats.org/presentationml/2006/ole">
              <p:oleObj spid="_x0000_s8196" name="Equation" r:id="rId4" imgW="330120" imgH="215640" progId="Equation.3">
                <p:embed/>
              </p:oleObj>
            </a:graphicData>
          </a:graphic>
        </p:graphicFrame>
        <p:graphicFrame>
          <p:nvGraphicFramePr>
            <p:cNvPr id="8197" name="Object 26"/>
            <p:cNvGraphicFramePr>
              <a:graphicFrameLocks noChangeAspect="1"/>
            </p:cNvGraphicFramePr>
            <p:nvPr/>
          </p:nvGraphicFramePr>
          <p:xfrm>
            <a:off x="2480" y="1925"/>
            <a:ext cx="400" cy="222"/>
          </p:xfrm>
          <a:graphic>
            <a:graphicData uri="http://schemas.openxmlformats.org/presentationml/2006/ole">
              <p:oleObj spid="_x0000_s8197" name="Equation" r:id="rId5" imgW="317160" imgH="177480" progId="Equation.3">
                <p:embed/>
              </p:oleObj>
            </a:graphicData>
          </a:graphic>
        </p:graphicFrame>
        <p:graphicFrame>
          <p:nvGraphicFramePr>
            <p:cNvPr id="8198" name="Object 27"/>
            <p:cNvGraphicFramePr>
              <a:graphicFrameLocks noChangeAspect="1"/>
            </p:cNvGraphicFramePr>
            <p:nvPr/>
          </p:nvGraphicFramePr>
          <p:xfrm>
            <a:off x="2480" y="2153"/>
            <a:ext cx="391" cy="217"/>
          </p:xfrm>
          <a:graphic>
            <a:graphicData uri="http://schemas.openxmlformats.org/presentationml/2006/ole">
              <p:oleObj spid="_x0000_s8198" name="Equation" r:id="rId6" imgW="317160" imgH="177480" progId="Equation.3">
                <p:embed/>
              </p:oleObj>
            </a:graphicData>
          </a:graphic>
        </p:graphicFrame>
        <p:graphicFrame>
          <p:nvGraphicFramePr>
            <p:cNvPr id="8199" name="Object 28"/>
            <p:cNvGraphicFramePr>
              <a:graphicFrameLocks noChangeAspect="1"/>
            </p:cNvGraphicFramePr>
            <p:nvPr/>
          </p:nvGraphicFramePr>
          <p:xfrm>
            <a:off x="2708" y="2380"/>
            <a:ext cx="160" cy="224"/>
          </p:xfrm>
          <a:graphic>
            <a:graphicData uri="http://schemas.openxmlformats.org/presentationml/2006/ole">
              <p:oleObj spid="_x0000_s8199" name="Equation" r:id="rId7" imgW="126720" imgH="177480" progId="Equation.3">
                <p:embed/>
              </p:oleObj>
            </a:graphicData>
          </a:graphic>
        </p:graphicFrame>
        <p:graphicFrame>
          <p:nvGraphicFramePr>
            <p:cNvPr id="8200" name="Object 29"/>
            <p:cNvGraphicFramePr>
              <a:graphicFrameLocks noChangeAspect="1"/>
            </p:cNvGraphicFramePr>
            <p:nvPr/>
          </p:nvGraphicFramePr>
          <p:xfrm>
            <a:off x="2364" y="2608"/>
            <a:ext cx="515" cy="217"/>
          </p:xfrm>
          <a:graphic>
            <a:graphicData uri="http://schemas.openxmlformats.org/presentationml/2006/ole">
              <p:oleObj spid="_x0000_s8200" name="Equation" r:id="rId8" imgW="419040" imgH="177480" progId="Equation.3">
                <p:embed/>
              </p:oleObj>
            </a:graphicData>
          </a:graphic>
        </p:graphicFrame>
        <p:graphicFrame>
          <p:nvGraphicFramePr>
            <p:cNvPr id="8201" name="Object 30"/>
            <p:cNvGraphicFramePr>
              <a:graphicFrameLocks noChangeAspect="1"/>
            </p:cNvGraphicFramePr>
            <p:nvPr/>
          </p:nvGraphicFramePr>
          <p:xfrm>
            <a:off x="2352" y="2836"/>
            <a:ext cx="527" cy="222"/>
          </p:xfrm>
          <a:graphic>
            <a:graphicData uri="http://schemas.openxmlformats.org/presentationml/2006/ole">
              <p:oleObj spid="_x0000_s8201" name="Equation" r:id="rId9" imgW="419040" imgH="177480" progId="Equation.3">
                <p:embed/>
              </p:oleObj>
            </a:graphicData>
          </a:graphic>
        </p:graphicFrame>
        <p:graphicFrame>
          <p:nvGraphicFramePr>
            <p:cNvPr id="8202" name="Object 31"/>
            <p:cNvGraphicFramePr>
              <a:graphicFrameLocks noChangeAspect="1"/>
            </p:cNvGraphicFramePr>
            <p:nvPr/>
          </p:nvGraphicFramePr>
          <p:xfrm>
            <a:off x="3620" y="2503"/>
            <a:ext cx="160" cy="206"/>
          </p:xfrm>
          <a:graphic>
            <a:graphicData uri="http://schemas.openxmlformats.org/presentationml/2006/ole">
              <p:oleObj spid="_x0000_s8202" name="Equation" r:id="rId10" imgW="126720" imgH="164880" progId="Equation.3">
                <p:embed/>
              </p:oleObj>
            </a:graphicData>
          </a:graphic>
        </p:graphicFrame>
      </p:grpSp>
      <p:sp>
        <p:nvSpPr>
          <p:cNvPr id="8205" name="Text Box 44"/>
          <p:cNvSpPr txBox="1">
            <a:spLocks noChangeArrowheads="1"/>
          </p:cNvSpPr>
          <p:nvPr/>
        </p:nvSpPr>
        <p:spPr bwMode="auto">
          <a:xfrm>
            <a:off x="179388" y="47625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、典型例题</a:t>
            </a:r>
          </a:p>
        </p:txBody>
      </p:sp>
      <p:graphicFrame>
        <p:nvGraphicFramePr>
          <p:cNvPr id="70701" name="Object 45"/>
          <p:cNvGraphicFramePr>
            <a:graphicFrameLocks noChangeAspect="1"/>
          </p:cNvGraphicFramePr>
          <p:nvPr/>
        </p:nvGraphicFramePr>
        <p:xfrm>
          <a:off x="2339975" y="5589588"/>
          <a:ext cx="5184775" cy="1079500"/>
        </p:xfrm>
        <a:graphic>
          <a:graphicData uri="http://schemas.openxmlformats.org/presentationml/2006/ole">
            <p:oleObj spid="_x0000_s8194" name="公式" r:id="rId11" imgW="1523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9" name="Group 45"/>
          <p:cNvGrpSpPr>
            <a:grpSpLocks/>
          </p:cNvGrpSpPr>
          <p:nvPr/>
        </p:nvGrpSpPr>
        <p:grpSpPr bwMode="auto">
          <a:xfrm>
            <a:off x="6300788" y="2205038"/>
            <a:ext cx="2246312" cy="2286000"/>
            <a:chOff x="4057" y="1248"/>
            <a:chExt cx="1415" cy="1440"/>
          </a:xfrm>
        </p:grpSpPr>
        <p:sp>
          <p:nvSpPr>
            <p:cNvPr id="9235" name="Oval 11"/>
            <p:cNvSpPr>
              <a:spLocks noChangeArrowheads="1"/>
            </p:cNvSpPr>
            <p:nvPr/>
          </p:nvSpPr>
          <p:spPr bwMode="auto">
            <a:xfrm>
              <a:off x="4153" y="1632"/>
              <a:ext cx="1056" cy="1056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2"/>
            <p:cNvSpPr>
              <a:spLocks noChangeShapeType="1"/>
            </p:cNvSpPr>
            <p:nvPr/>
          </p:nvSpPr>
          <p:spPr bwMode="auto">
            <a:xfrm>
              <a:off x="4681" y="2160"/>
              <a:ext cx="72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 flipV="1">
              <a:off x="4681" y="1296"/>
              <a:ext cx="0" cy="86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4"/>
            <p:cNvSpPr>
              <a:spLocks noChangeShapeType="1"/>
            </p:cNvSpPr>
            <p:nvPr/>
          </p:nvSpPr>
          <p:spPr bwMode="auto">
            <a:xfrm>
              <a:off x="4057" y="2160"/>
              <a:ext cx="624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6"/>
            <p:cNvSpPr>
              <a:spLocks noChangeShapeType="1"/>
            </p:cNvSpPr>
            <p:nvPr/>
          </p:nvSpPr>
          <p:spPr bwMode="auto">
            <a:xfrm>
              <a:off x="4969" y="2160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Freeform 19"/>
            <p:cNvSpPr>
              <a:spLocks/>
            </p:cNvSpPr>
            <p:nvPr/>
          </p:nvSpPr>
          <p:spPr bwMode="auto">
            <a:xfrm>
              <a:off x="4681" y="2160"/>
              <a:ext cx="281" cy="429"/>
            </a:xfrm>
            <a:custGeom>
              <a:avLst/>
              <a:gdLst>
                <a:gd name="T0" fmla="*/ 0 w 281"/>
                <a:gd name="T1" fmla="*/ 0 h 429"/>
                <a:gd name="T2" fmla="*/ 281 w 281"/>
                <a:gd name="T3" fmla="*/ 429 h 429"/>
                <a:gd name="T4" fmla="*/ 0 60000 65536"/>
                <a:gd name="T5" fmla="*/ 0 60000 65536"/>
                <a:gd name="T6" fmla="*/ 0 w 281"/>
                <a:gd name="T7" fmla="*/ 0 h 429"/>
                <a:gd name="T8" fmla="*/ 281 w 28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1" h="429">
                  <a:moveTo>
                    <a:pt x="0" y="0"/>
                  </a:moveTo>
                  <a:lnTo>
                    <a:pt x="281" y="429"/>
                  </a:ln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0"/>
            <p:cNvSpPr>
              <a:spLocks noChangeShapeType="1"/>
            </p:cNvSpPr>
            <p:nvPr/>
          </p:nvSpPr>
          <p:spPr bwMode="auto">
            <a:xfrm flipH="1">
              <a:off x="4992" y="220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5" name="Object 21"/>
            <p:cNvGraphicFramePr>
              <a:graphicFrameLocks noChangeAspect="1"/>
            </p:cNvGraphicFramePr>
            <p:nvPr/>
          </p:nvGraphicFramePr>
          <p:xfrm>
            <a:off x="4489" y="1248"/>
            <a:ext cx="175" cy="223"/>
          </p:xfrm>
          <a:graphic>
            <a:graphicData uri="http://schemas.openxmlformats.org/presentationml/2006/ole">
              <p:oleObj spid="_x0000_s9225" name="Equation" r:id="rId3" imgW="139680" imgH="164880" progId="Equation.3">
                <p:embed/>
              </p:oleObj>
            </a:graphicData>
          </a:graphic>
        </p:graphicFrame>
        <p:graphicFrame>
          <p:nvGraphicFramePr>
            <p:cNvPr id="9226" name="Object 22"/>
            <p:cNvGraphicFramePr>
              <a:graphicFrameLocks noChangeAspect="1"/>
            </p:cNvGraphicFramePr>
            <p:nvPr/>
          </p:nvGraphicFramePr>
          <p:xfrm>
            <a:off x="5313" y="1937"/>
            <a:ext cx="159" cy="189"/>
          </p:xfrm>
          <a:graphic>
            <a:graphicData uri="http://schemas.openxmlformats.org/presentationml/2006/ole">
              <p:oleObj spid="_x0000_s9226" name="Equation" r:id="rId4" imgW="126720" imgH="139680" progId="Equation.3">
                <p:embed/>
              </p:oleObj>
            </a:graphicData>
          </a:graphic>
        </p:graphicFrame>
        <p:graphicFrame>
          <p:nvGraphicFramePr>
            <p:cNvPr id="9227" name="Object 23"/>
            <p:cNvGraphicFramePr>
              <a:graphicFrameLocks noChangeAspect="1"/>
            </p:cNvGraphicFramePr>
            <p:nvPr/>
          </p:nvGraphicFramePr>
          <p:xfrm>
            <a:off x="4800" y="2160"/>
            <a:ext cx="162" cy="247"/>
          </p:xfrm>
          <a:graphic>
            <a:graphicData uri="http://schemas.openxmlformats.org/presentationml/2006/ole">
              <p:oleObj spid="_x0000_s9227" name="Equation" r:id="rId5" imgW="279360" imgH="393480" progId="Equation.3">
                <p:embed/>
              </p:oleObj>
            </a:graphicData>
          </a:graphic>
        </p:graphicFrame>
        <p:graphicFrame>
          <p:nvGraphicFramePr>
            <p:cNvPr id="9228" name="Object 24"/>
            <p:cNvGraphicFramePr>
              <a:graphicFrameLocks noChangeAspect="1"/>
            </p:cNvGraphicFramePr>
            <p:nvPr/>
          </p:nvGraphicFramePr>
          <p:xfrm>
            <a:off x="4537" y="2162"/>
            <a:ext cx="159" cy="190"/>
          </p:xfrm>
          <a:graphic>
            <a:graphicData uri="http://schemas.openxmlformats.org/presentationml/2006/ole">
              <p:oleObj spid="_x0000_s9228" name="Equation" r:id="rId6" imgW="126720" imgH="139680" progId="Equation.3">
                <p:embed/>
              </p:oleObj>
            </a:graphicData>
          </a:graphic>
        </p:graphicFrame>
        <p:sp>
          <p:nvSpPr>
            <p:cNvPr id="9242" name="Freeform 26"/>
            <p:cNvSpPr>
              <a:spLocks/>
            </p:cNvSpPr>
            <p:nvPr/>
          </p:nvSpPr>
          <p:spPr bwMode="auto">
            <a:xfrm>
              <a:off x="4758" y="2160"/>
              <a:ext cx="50" cy="105"/>
            </a:xfrm>
            <a:custGeom>
              <a:avLst/>
              <a:gdLst>
                <a:gd name="T0" fmla="*/ 33 w 50"/>
                <a:gd name="T1" fmla="*/ 0 h 105"/>
                <a:gd name="T2" fmla="*/ 45 w 50"/>
                <a:gd name="T3" fmla="*/ 63 h 105"/>
                <a:gd name="T4" fmla="*/ 0 w 50"/>
                <a:gd name="T5" fmla="*/ 105 h 105"/>
                <a:gd name="T6" fmla="*/ 0 60000 65536"/>
                <a:gd name="T7" fmla="*/ 0 60000 65536"/>
                <a:gd name="T8" fmla="*/ 0 60000 65536"/>
                <a:gd name="T9" fmla="*/ 0 w 50"/>
                <a:gd name="T10" fmla="*/ 0 h 105"/>
                <a:gd name="T11" fmla="*/ 50 w 50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5">
                  <a:moveTo>
                    <a:pt x="33" y="0"/>
                  </a:moveTo>
                  <a:cubicBezTo>
                    <a:pt x="35" y="10"/>
                    <a:pt x="50" y="46"/>
                    <a:pt x="45" y="63"/>
                  </a:cubicBezTo>
                  <a:cubicBezTo>
                    <a:pt x="40" y="80"/>
                    <a:pt x="9" y="96"/>
                    <a:pt x="0" y="105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0" name="Group 47"/>
          <p:cNvGrpSpPr>
            <a:grpSpLocks/>
          </p:cNvGrpSpPr>
          <p:nvPr/>
        </p:nvGrpSpPr>
        <p:grpSpPr bwMode="auto">
          <a:xfrm>
            <a:off x="228600" y="2438400"/>
            <a:ext cx="8305800" cy="2349500"/>
            <a:chOff x="144" y="1536"/>
            <a:chExt cx="5232" cy="1480"/>
          </a:xfrm>
        </p:grpSpPr>
        <p:sp>
          <p:nvSpPr>
            <p:cNvPr id="9233" name="Text Box 6"/>
            <p:cNvSpPr txBox="1">
              <a:spLocks noChangeArrowheads="1"/>
            </p:cNvSpPr>
            <p:nvPr/>
          </p:nvSpPr>
          <p:spPr bwMode="auto">
            <a:xfrm>
              <a:off x="144" y="1536"/>
              <a:ext cx="52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求</a:t>
              </a:r>
              <a:r>
                <a:rPr lang="zh-CN" altLang="en-US" sz="3600" b="1">
                  <a:solidFill>
                    <a:schemeClr val="bg1"/>
                  </a:solidFill>
                  <a:sym typeface="Wingdings" pitchFamily="2" charset="2"/>
                </a:rPr>
                <a:t>： （</a:t>
              </a:r>
              <a:r>
                <a:rPr lang="en-US" altLang="zh-CN" sz="3600" b="1">
                  <a:solidFill>
                    <a:schemeClr val="bg1"/>
                  </a:solidFill>
                  <a:sym typeface="Wingdings" pitchFamily="2" charset="2"/>
                </a:rPr>
                <a:t>1</a:t>
              </a:r>
              <a:r>
                <a:rPr lang="zh-CN" altLang="en-US" sz="3600" b="1">
                  <a:solidFill>
                    <a:schemeClr val="bg1"/>
                  </a:solidFill>
                  <a:sym typeface="Wingdings" pitchFamily="2" charset="2"/>
                </a:rPr>
                <a:t>）质点运动方程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  <p:sp>
          <p:nvSpPr>
            <p:cNvPr id="9234" name="Text Box 7"/>
            <p:cNvSpPr txBox="1">
              <a:spLocks noChangeArrowheads="1"/>
            </p:cNvSpPr>
            <p:nvPr/>
          </p:nvSpPr>
          <p:spPr bwMode="auto">
            <a:xfrm>
              <a:off x="816" y="1920"/>
              <a:ext cx="307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（</a:t>
              </a:r>
              <a:r>
                <a:rPr lang="en-US" altLang="zh-CN" sz="3600" b="1">
                  <a:solidFill>
                    <a:schemeClr val="bg1"/>
                  </a:solidFill>
                </a:rPr>
                <a:t>2</a:t>
              </a:r>
              <a:r>
                <a:rPr lang="zh-CN" altLang="en-US" sz="3600" b="1">
                  <a:solidFill>
                    <a:schemeClr val="bg1"/>
                  </a:solidFill>
                </a:rPr>
                <a:t>）质点从　　　运动到　　　　处最短时间</a:t>
              </a:r>
            </a:p>
          </p:txBody>
        </p:sp>
        <p:graphicFrame>
          <p:nvGraphicFramePr>
            <p:cNvPr id="9223" name="Object 27"/>
            <p:cNvGraphicFramePr>
              <a:graphicFrameLocks noChangeAspect="1"/>
            </p:cNvGraphicFramePr>
            <p:nvPr/>
          </p:nvGraphicFramePr>
          <p:xfrm>
            <a:off x="2400" y="1968"/>
            <a:ext cx="960" cy="358"/>
          </p:xfrm>
          <a:graphic>
            <a:graphicData uri="http://schemas.openxmlformats.org/presentationml/2006/ole">
              <p:oleObj spid="_x0000_s9223" name="Equation" r:id="rId7" imgW="571320" imgH="215640" progId="Equation.3">
                <p:embed/>
              </p:oleObj>
            </a:graphicData>
          </a:graphic>
        </p:graphicFrame>
        <p:graphicFrame>
          <p:nvGraphicFramePr>
            <p:cNvPr id="9224" name="Object 28"/>
            <p:cNvGraphicFramePr>
              <a:graphicFrameLocks noChangeAspect="1"/>
            </p:cNvGraphicFramePr>
            <p:nvPr/>
          </p:nvGraphicFramePr>
          <p:xfrm>
            <a:off x="1440" y="2304"/>
            <a:ext cx="1130" cy="358"/>
          </p:xfrm>
          <a:graphic>
            <a:graphicData uri="http://schemas.openxmlformats.org/presentationml/2006/ole">
              <p:oleObj spid="_x0000_s9224" name="Equation" r:id="rId8" imgW="672840" imgH="215640" progId="Equation.3">
                <p:embed/>
              </p:oleObj>
            </a:graphicData>
          </a:graphic>
        </p:graphicFrame>
      </p:grpSp>
      <p:grpSp>
        <p:nvGrpSpPr>
          <p:cNvPr id="9231" name="Group 46"/>
          <p:cNvGrpSpPr>
            <a:grpSpLocks/>
          </p:cNvGrpSpPr>
          <p:nvPr/>
        </p:nvGrpSpPr>
        <p:grpSpPr bwMode="auto">
          <a:xfrm>
            <a:off x="228600" y="152400"/>
            <a:ext cx="8839200" cy="2289175"/>
            <a:chOff x="144" y="96"/>
            <a:chExt cx="5568" cy="1442"/>
          </a:xfrm>
        </p:grpSpPr>
        <p:sp>
          <p:nvSpPr>
            <p:cNvPr id="9232" name="Text Box 5"/>
            <p:cNvSpPr txBox="1">
              <a:spLocks noChangeArrowheads="1"/>
            </p:cNvSpPr>
            <p:nvPr/>
          </p:nvSpPr>
          <p:spPr bwMode="auto">
            <a:xfrm>
              <a:off x="144" y="96"/>
              <a:ext cx="5568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例题</a:t>
              </a:r>
              <a:r>
                <a:rPr lang="en-US" altLang="zh-CN" sz="3600" b="1">
                  <a:solidFill>
                    <a:schemeClr val="bg1"/>
                  </a:solidFill>
                </a:rPr>
                <a:t>2</a:t>
              </a:r>
              <a:r>
                <a:rPr lang="zh-CN" altLang="en-US" sz="3600" b="1">
                  <a:solidFill>
                    <a:schemeClr val="bg1"/>
                  </a:solidFill>
                </a:rPr>
                <a:t>、已知质点作简谐运动，　　　　　振幅　　　　，角频率　　　</a:t>
              </a:r>
              <a:r>
                <a:rPr lang="en-US" altLang="zh-CN" sz="3600" b="1">
                  <a:solidFill>
                    <a:schemeClr val="bg1"/>
                  </a:solidFill>
                </a:rPr>
                <a:t>s</a:t>
              </a:r>
              <a:r>
                <a:rPr lang="en-US" altLang="zh-CN" sz="3600" b="1" baseline="30000">
                  <a:solidFill>
                    <a:schemeClr val="bg1"/>
                  </a:solidFill>
                </a:rPr>
                <a:t>-1</a:t>
              </a:r>
              <a:r>
                <a:rPr lang="zh-CN" altLang="en-US" sz="3600" b="1">
                  <a:solidFill>
                    <a:schemeClr val="bg1"/>
                  </a:solidFill>
                </a:rPr>
                <a:t>，　　　开始时，质点位于　　　　处，　　　　向　轴正方向运动。</a:t>
              </a:r>
            </a:p>
          </p:txBody>
        </p:sp>
        <p:graphicFrame>
          <p:nvGraphicFramePr>
            <p:cNvPr id="9219" name="Object 29"/>
            <p:cNvGraphicFramePr>
              <a:graphicFrameLocks noChangeAspect="1"/>
            </p:cNvGraphicFramePr>
            <p:nvPr/>
          </p:nvGraphicFramePr>
          <p:xfrm>
            <a:off x="502" y="1248"/>
            <a:ext cx="266" cy="288"/>
          </p:xfrm>
          <a:graphic>
            <a:graphicData uri="http://schemas.openxmlformats.org/presentationml/2006/ole">
              <p:oleObj spid="_x0000_s9219" name="Equation" r:id="rId9" imgW="126720" imgH="139680" progId="Equation.3">
                <p:embed/>
              </p:oleObj>
            </a:graphicData>
          </a:graphic>
        </p:graphicFrame>
        <p:graphicFrame>
          <p:nvGraphicFramePr>
            <p:cNvPr id="9220" name="Object 31"/>
            <p:cNvGraphicFramePr>
              <a:graphicFrameLocks noChangeAspect="1"/>
            </p:cNvGraphicFramePr>
            <p:nvPr/>
          </p:nvGraphicFramePr>
          <p:xfrm>
            <a:off x="816" y="528"/>
            <a:ext cx="1152" cy="323"/>
          </p:xfrm>
          <a:graphic>
            <a:graphicData uri="http://schemas.openxmlformats.org/presentationml/2006/ole">
              <p:oleObj spid="_x0000_s9220" name="Equation" r:id="rId10" imgW="622080" imgH="177480" progId="Equation.3">
                <p:embed/>
              </p:oleObj>
            </a:graphicData>
          </a:graphic>
        </p:graphicFrame>
        <p:graphicFrame>
          <p:nvGraphicFramePr>
            <p:cNvPr id="9221" name="Object 32"/>
            <p:cNvGraphicFramePr>
              <a:graphicFrameLocks noChangeAspect="1"/>
            </p:cNvGraphicFramePr>
            <p:nvPr/>
          </p:nvGraphicFramePr>
          <p:xfrm>
            <a:off x="3120" y="562"/>
            <a:ext cx="752" cy="254"/>
          </p:xfrm>
          <a:graphic>
            <a:graphicData uri="http://schemas.openxmlformats.org/presentationml/2006/ole">
              <p:oleObj spid="_x0000_s9221" name="Equation" r:id="rId11" imgW="406080" imgH="139680" progId="Equation.3">
                <p:embed/>
              </p:oleObj>
            </a:graphicData>
          </a:graphic>
        </p:graphicFrame>
        <p:graphicFrame>
          <p:nvGraphicFramePr>
            <p:cNvPr id="9222" name="Object 33"/>
            <p:cNvGraphicFramePr>
              <a:graphicFrameLocks noChangeAspect="1"/>
            </p:cNvGraphicFramePr>
            <p:nvPr/>
          </p:nvGraphicFramePr>
          <p:xfrm>
            <a:off x="2544" y="816"/>
            <a:ext cx="1066" cy="412"/>
          </p:xfrm>
          <a:graphic>
            <a:graphicData uri="http://schemas.openxmlformats.org/presentationml/2006/ole">
              <p:oleObj spid="_x0000_s9222" name="Equation" r:id="rId12" imgW="583920" imgH="228600" progId="Equation.3">
                <p:embed/>
              </p:oleObj>
            </a:graphicData>
          </a:graphic>
        </p:graphicFrame>
      </p:grpSp>
      <p:graphicFrame>
        <p:nvGraphicFramePr>
          <p:cNvPr id="73778" name="Object 50"/>
          <p:cNvGraphicFramePr>
            <a:graphicFrameLocks noChangeAspect="1"/>
          </p:cNvGraphicFramePr>
          <p:nvPr/>
        </p:nvGraphicFramePr>
        <p:xfrm>
          <a:off x="2051050" y="4724400"/>
          <a:ext cx="7092950" cy="1584325"/>
        </p:xfrm>
        <a:graphic>
          <a:graphicData uri="http://schemas.openxmlformats.org/presentationml/2006/ole">
            <p:oleObj spid="_x0000_s9218" name="公式" r:id="rId13" imgW="18795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9" name="Group 22"/>
          <p:cNvGrpSpPr>
            <a:grpSpLocks/>
          </p:cNvGrpSpPr>
          <p:nvPr/>
        </p:nvGrpSpPr>
        <p:grpSpPr bwMode="auto">
          <a:xfrm>
            <a:off x="323850" y="333375"/>
            <a:ext cx="6096000" cy="2838450"/>
            <a:chOff x="144" y="1584"/>
            <a:chExt cx="3840" cy="1788"/>
          </a:xfrm>
        </p:grpSpPr>
        <p:sp>
          <p:nvSpPr>
            <p:cNvPr id="10253" name="Text Box 5"/>
            <p:cNvSpPr txBox="1">
              <a:spLocks noChangeArrowheads="1"/>
            </p:cNvSpPr>
            <p:nvPr/>
          </p:nvSpPr>
          <p:spPr bwMode="auto">
            <a:xfrm>
              <a:off x="144" y="1584"/>
              <a:ext cx="3840" cy="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例题</a:t>
              </a:r>
              <a:r>
                <a:rPr lang="en-US" altLang="zh-CN" sz="3600" b="1">
                  <a:solidFill>
                    <a:schemeClr val="bg1"/>
                  </a:solidFill>
                </a:rPr>
                <a:t>3</a:t>
              </a:r>
              <a:r>
                <a:rPr lang="zh-CN" altLang="en-US" sz="3600" b="1">
                  <a:solidFill>
                    <a:schemeClr val="bg1"/>
                  </a:solidFill>
                </a:rPr>
                <a:t>、一均匀等边三角形薄板，质量为   ，高度为   ，如图，当其绕      边转动时，已知转动惯量           ，求其微小振动的周期</a:t>
              </a:r>
            </a:p>
          </p:txBody>
        </p:sp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1584" y="2024"/>
            <a:ext cx="336" cy="280"/>
          </p:xfrm>
          <a:graphic>
            <a:graphicData uri="http://schemas.openxmlformats.org/presentationml/2006/ole">
              <p:oleObj spid="_x0000_s10245" name="Equation" r:id="rId3" imgW="164880" imgH="139680" progId="Equation.3">
                <p:embed/>
              </p:oleObj>
            </a:graphicData>
          </a:graphic>
        </p:graphicFrame>
        <p:graphicFrame>
          <p:nvGraphicFramePr>
            <p:cNvPr id="10246" name="Object 7"/>
            <p:cNvGraphicFramePr>
              <a:graphicFrameLocks noChangeAspect="1"/>
            </p:cNvGraphicFramePr>
            <p:nvPr/>
          </p:nvGraphicFramePr>
          <p:xfrm>
            <a:off x="2976" y="1978"/>
            <a:ext cx="259" cy="356"/>
          </p:xfrm>
          <a:graphic>
            <a:graphicData uri="http://schemas.openxmlformats.org/presentationml/2006/ole">
              <p:oleObj spid="_x0000_s10246" name="Equation" r:id="rId4" imgW="126720" imgH="177480" progId="Equation.3">
                <p:embed/>
              </p:oleObj>
            </a:graphicData>
          </a:graphic>
        </p:graphicFrame>
        <p:graphicFrame>
          <p:nvGraphicFramePr>
            <p:cNvPr id="10247" name="Object 8"/>
            <p:cNvGraphicFramePr>
              <a:graphicFrameLocks noChangeAspect="1"/>
            </p:cNvGraphicFramePr>
            <p:nvPr/>
          </p:nvGraphicFramePr>
          <p:xfrm>
            <a:off x="1632" y="2304"/>
            <a:ext cx="518" cy="331"/>
          </p:xfrm>
          <a:graphic>
            <a:graphicData uri="http://schemas.openxmlformats.org/presentationml/2006/ole">
              <p:oleObj spid="_x0000_s10247" name="Equation" r:id="rId5" imgW="253800" imgH="164880" progId="Equation.3">
                <p:embed/>
              </p:oleObj>
            </a:graphicData>
          </a:graphic>
        </p:graphicFrame>
        <p:graphicFrame>
          <p:nvGraphicFramePr>
            <p:cNvPr id="10248" name="Object 9"/>
            <p:cNvGraphicFramePr>
              <a:graphicFrameLocks noChangeAspect="1"/>
            </p:cNvGraphicFramePr>
            <p:nvPr/>
          </p:nvGraphicFramePr>
          <p:xfrm>
            <a:off x="1602" y="2544"/>
            <a:ext cx="894" cy="636"/>
          </p:xfrm>
          <a:graphic>
            <a:graphicData uri="http://schemas.openxmlformats.org/presentationml/2006/ole">
              <p:oleObj spid="_x0000_s10248" name="Equation" r:id="rId6" imgW="660240" imgH="393480" progId="Equation.3">
                <p:embed/>
              </p:oleObj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324600" y="762000"/>
            <a:ext cx="2514600" cy="1982788"/>
            <a:chOff x="3984" y="1344"/>
            <a:chExt cx="1584" cy="1249"/>
          </a:xfrm>
        </p:grpSpPr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3984" y="1680"/>
              <a:ext cx="1584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AutoShape 12" descr="宽上对角线"/>
            <p:cNvSpPr>
              <a:spLocks noChangeArrowheads="1"/>
            </p:cNvSpPr>
            <p:nvPr/>
          </p:nvSpPr>
          <p:spPr bwMode="auto">
            <a:xfrm flipV="1">
              <a:off x="4272" y="1680"/>
              <a:ext cx="1056" cy="913"/>
            </a:xfrm>
            <a:prstGeom prst="triangle">
              <a:avLst>
                <a:gd name="adj" fmla="val 50000"/>
              </a:avLst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3" name="Object 13"/>
            <p:cNvGraphicFramePr>
              <a:graphicFrameLocks noChangeAspect="1"/>
            </p:cNvGraphicFramePr>
            <p:nvPr/>
          </p:nvGraphicFramePr>
          <p:xfrm>
            <a:off x="4087" y="1344"/>
            <a:ext cx="311" cy="331"/>
          </p:xfrm>
          <a:graphic>
            <a:graphicData uri="http://schemas.openxmlformats.org/presentationml/2006/ole">
              <p:oleObj spid="_x0000_s10243" name="Equation" r:id="rId7" imgW="152280" imgH="164880" progId="Equation.3">
                <p:embed/>
              </p:oleObj>
            </a:graphicData>
          </a:graphic>
        </p:graphicFrame>
        <p:graphicFrame>
          <p:nvGraphicFramePr>
            <p:cNvPr id="10244" name="Object 14"/>
            <p:cNvGraphicFramePr>
              <a:graphicFrameLocks noChangeAspect="1"/>
            </p:cNvGraphicFramePr>
            <p:nvPr/>
          </p:nvGraphicFramePr>
          <p:xfrm>
            <a:off x="5136" y="1344"/>
            <a:ext cx="311" cy="331"/>
          </p:xfrm>
          <a:graphic>
            <a:graphicData uri="http://schemas.openxmlformats.org/presentationml/2006/ole">
              <p:oleObj spid="_x0000_s10244" name="Equation" r:id="rId8" imgW="152280" imgH="164880" progId="Equation.3">
                <p:embed/>
              </p:oleObj>
            </a:graphicData>
          </a:graphic>
        </p:graphicFrame>
      </p:grpSp>
      <p:graphicFrame>
        <p:nvGraphicFramePr>
          <p:cNvPr id="104473" name="Object 25"/>
          <p:cNvGraphicFramePr>
            <a:graphicFrameLocks noChangeAspect="1"/>
          </p:cNvGraphicFramePr>
          <p:nvPr/>
        </p:nvGraphicFramePr>
        <p:xfrm>
          <a:off x="3059113" y="4149725"/>
          <a:ext cx="2881312" cy="1458913"/>
        </p:xfrm>
        <a:graphic>
          <a:graphicData uri="http://schemas.openxmlformats.org/presentationml/2006/ole">
            <p:oleObj spid="_x0000_s10242" name="公式" r:id="rId9" imgW="6984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092950" y="260350"/>
            <a:ext cx="1620838" cy="2667000"/>
            <a:chOff x="4512" y="1296"/>
            <a:chExt cx="1021" cy="1680"/>
          </a:xfrm>
        </p:grpSpPr>
        <p:sp>
          <p:nvSpPr>
            <p:cNvPr id="11277" name="Oval 15"/>
            <p:cNvSpPr>
              <a:spLocks noChangeArrowheads="1"/>
            </p:cNvSpPr>
            <p:nvPr/>
          </p:nvSpPr>
          <p:spPr bwMode="auto">
            <a:xfrm>
              <a:off x="4656" y="1536"/>
              <a:ext cx="432" cy="43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Rectangle 13" descr="浅色上对角线"/>
            <p:cNvSpPr>
              <a:spLocks noChangeArrowheads="1"/>
            </p:cNvSpPr>
            <p:nvPr/>
          </p:nvSpPr>
          <p:spPr bwMode="auto">
            <a:xfrm>
              <a:off x="4656" y="1296"/>
              <a:ext cx="432" cy="48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bg2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4848" y="1344"/>
              <a:ext cx="4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5088" y="1776"/>
              <a:ext cx="0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656" y="1776"/>
              <a:ext cx="0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544" y="2208"/>
              <a:ext cx="209" cy="570"/>
            </a:xfrm>
            <a:custGeom>
              <a:avLst/>
              <a:gdLst>
                <a:gd name="T0" fmla="*/ 112 w 209"/>
                <a:gd name="T1" fmla="*/ 0 h 570"/>
                <a:gd name="T2" fmla="*/ 16 w 209"/>
                <a:gd name="T3" fmla="*/ 48 h 570"/>
                <a:gd name="T4" fmla="*/ 208 w 209"/>
                <a:gd name="T5" fmla="*/ 96 h 570"/>
                <a:gd name="T6" fmla="*/ 16 w 209"/>
                <a:gd name="T7" fmla="*/ 144 h 570"/>
                <a:gd name="T8" fmla="*/ 208 w 209"/>
                <a:gd name="T9" fmla="*/ 192 h 570"/>
                <a:gd name="T10" fmla="*/ 16 w 209"/>
                <a:gd name="T11" fmla="*/ 240 h 570"/>
                <a:gd name="T12" fmla="*/ 208 w 209"/>
                <a:gd name="T13" fmla="*/ 288 h 570"/>
                <a:gd name="T14" fmla="*/ 22 w 209"/>
                <a:gd name="T15" fmla="*/ 330 h 570"/>
                <a:gd name="T16" fmla="*/ 208 w 209"/>
                <a:gd name="T17" fmla="*/ 384 h 570"/>
                <a:gd name="T18" fmla="*/ 16 w 209"/>
                <a:gd name="T19" fmla="*/ 432 h 570"/>
                <a:gd name="T20" fmla="*/ 208 w 209"/>
                <a:gd name="T21" fmla="*/ 480 h 570"/>
                <a:gd name="T22" fmla="*/ 16 w 209"/>
                <a:gd name="T23" fmla="*/ 528 h 570"/>
                <a:gd name="T24" fmla="*/ 118 w 209"/>
                <a:gd name="T25" fmla="*/ 570 h 5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9"/>
                <a:gd name="T40" fmla="*/ 0 h 570"/>
                <a:gd name="T41" fmla="*/ 209 w 209"/>
                <a:gd name="T42" fmla="*/ 570 h 57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9" h="570">
                  <a:moveTo>
                    <a:pt x="112" y="0"/>
                  </a:moveTo>
                  <a:cubicBezTo>
                    <a:pt x="56" y="16"/>
                    <a:pt x="0" y="32"/>
                    <a:pt x="16" y="48"/>
                  </a:cubicBezTo>
                  <a:cubicBezTo>
                    <a:pt x="32" y="64"/>
                    <a:pt x="208" y="80"/>
                    <a:pt x="208" y="96"/>
                  </a:cubicBezTo>
                  <a:cubicBezTo>
                    <a:pt x="208" y="112"/>
                    <a:pt x="16" y="128"/>
                    <a:pt x="16" y="144"/>
                  </a:cubicBezTo>
                  <a:cubicBezTo>
                    <a:pt x="16" y="160"/>
                    <a:pt x="208" y="176"/>
                    <a:pt x="208" y="192"/>
                  </a:cubicBezTo>
                  <a:cubicBezTo>
                    <a:pt x="208" y="208"/>
                    <a:pt x="16" y="224"/>
                    <a:pt x="16" y="240"/>
                  </a:cubicBezTo>
                  <a:cubicBezTo>
                    <a:pt x="16" y="256"/>
                    <a:pt x="207" y="273"/>
                    <a:pt x="208" y="288"/>
                  </a:cubicBezTo>
                  <a:cubicBezTo>
                    <a:pt x="209" y="303"/>
                    <a:pt x="22" y="314"/>
                    <a:pt x="22" y="330"/>
                  </a:cubicBezTo>
                  <a:cubicBezTo>
                    <a:pt x="22" y="346"/>
                    <a:pt x="209" y="367"/>
                    <a:pt x="208" y="384"/>
                  </a:cubicBezTo>
                  <a:cubicBezTo>
                    <a:pt x="207" y="401"/>
                    <a:pt x="16" y="416"/>
                    <a:pt x="16" y="432"/>
                  </a:cubicBezTo>
                  <a:cubicBezTo>
                    <a:pt x="16" y="448"/>
                    <a:pt x="208" y="464"/>
                    <a:pt x="208" y="480"/>
                  </a:cubicBezTo>
                  <a:cubicBezTo>
                    <a:pt x="208" y="496"/>
                    <a:pt x="31" y="513"/>
                    <a:pt x="16" y="528"/>
                  </a:cubicBezTo>
                  <a:cubicBezTo>
                    <a:pt x="1" y="543"/>
                    <a:pt x="97" y="561"/>
                    <a:pt x="118" y="57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4656" y="2784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Rectangle 20" descr="浅色上对角线"/>
            <p:cNvSpPr>
              <a:spLocks noChangeArrowheads="1"/>
            </p:cNvSpPr>
            <p:nvPr/>
          </p:nvSpPr>
          <p:spPr bwMode="auto">
            <a:xfrm>
              <a:off x="4512" y="2928"/>
              <a:ext cx="288" cy="48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bg2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4992" y="2256"/>
              <a:ext cx="192" cy="19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5088" y="2352"/>
              <a:ext cx="432" cy="0"/>
            </a:xfrm>
            <a:prstGeom prst="line">
              <a:avLst/>
            </a:prstGeom>
            <a:noFill/>
            <a:ln w="317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5328" y="2352"/>
              <a:ext cx="0" cy="57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0" name="Object 24"/>
            <p:cNvGraphicFramePr>
              <a:graphicFrameLocks noChangeAspect="1"/>
            </p:cNvGraphicFramePr>
            <p:nvPr/>
          </p:nvGraphicFramePr>
          <p:xfrm>
            <a:off x="5315" y="2160"/>
            <a:ext cx="205" cy="222"/>
          </p:xfrm>
          <a:graphic>
            <a:graphicData uri="http://schemas.openxmlformats.org/presentationml/2006/ole">
              <p:oleObj spid="_x0000_s11270" name="Equation" r:id="rId3" imgW="126720" imgH="139680" progId="Equation.3">
                <p:embed/>
              </p:oleObj>
            </a:graphicData>
          </a:graphic>
        </p:graphicFrame>
        <p:graphicFrame>
          <p:nvGraphicFramePr>
            <p:cNvPr id="11271" name="Object 25"/>
            <p:cNvGraphicFramePr>
              <a:graphicFrameLocks noChangeAspect="1"/>
            </p:cNvGraphicFramePr>
            <p:nvPr/>
          </p:nvGraphicFramePr>
          <p:xfrm>
            <a:off x="5328" y="2640"/>
            <a:ext cx="205" cy="222"/>
          </p:xfrm>
          <a:graphic>
            <a:graphicData uri="http://schemas.openxmlformats.org/presentationml/2006/ole">
              <p:oleObj spid="_x0000_s11271" name="Equation" r:id="rId4" imgW="126720" imgH="139680" progId="Equation.3">
                <p:embed/>
              </p:oleObj>
            </a:graphicData>
          </a:graphic>
        </p:graphicFrame>
        <p:graphicFrame>
          <p:nvGraphicFramePr>
            <p:cNvPr id="11272" name="Object 26"/>
            <p:cNvGraphicFramePr>
              <a:graphicFrameLocks noChangeAspect="1"/>
            </p:cNvGraphicFramePr>
            <p:nvPr/>
          </p:nvGraphicFramePr>
          <p:xfrm>
            <a:off x="4961" y="2448"/>
            <a:ext cx="267" cy="222"/>
          </p:xfrm>
          <a:graphic>
            <a:graphicData uri="http://schemas.openxmlformats.org/presentationml/2006/ole">
              <p:oleObj spid="_x0000_s11272" name="Equation" r:id="rId5" imgW="164880" imgH="139680" progId="Equation.3">
                <p:embed/>
              </p:oleObj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0" y="685800"/>
            <a:ext cx="8915400" cy="3505200"/>
            <a:chOff x="96" y="1776"/>
            <a:chExt cx="5616" cy="2208"/>
          </a:xfrm>
        </p:grpSpPr>
        <p:sp>
          <p:nvSpPr>
            <p:cNvPr id="11275" name="Text Box 5"/>
            <p:cNvSpPr txBox="1">
              <a:spLocks noChangeArrowheads="1"/>
            </p:cNvSpPr>
            <p:nvPr/>
          </p:nvSpPr>
          <p:spPr bwMode="auto">
            <a:xfrm>
              <a:off x="144" y="1776"/>
              <a:ext cx="427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例题</a:t>
              </a:r>
              <a:r>
                <a:rPr lang="en-US" altLang="zh-CN" sz="3600" b="1">
                  <a:solidFill>
                    <a:schemeClr val="bg1"/>
                  </a:solidFill>
                </a:rPr>
                <a:t>4</a:t>
              </a:r>
              <a:r>
                <a:rPr lang="zh-CN" altLang="en-US" sz="3600" b="1">
                  <a:solidFill>
                    <a:schemeClr val="bg1"/>
                  </a:solidFill>
                </a:rPr>
                <a:t>、图示一轻质绳一端连接轻质弹簧，其劲度系数为   ，绳另一端绕过一转动惯量为   的薄圆盘与物体   相连，圆盘半径为</a:t>
              </a:r>
            </a:p>
          </p:txBody>
        </p:sp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96" y="3234"/>
              <a:ext cx="561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/>
                <a:t>    </a:t>
              </a:r>
              <a:r>
                <a:rPr lang="zh-CN" altLang="en-US" sz="3600" b="1">
                  <a:solidFill>
                    <a:schemeClr val="bg1"/>
                  </a:solidFill>
                </a:rPr>
                <a:t>开始时，使弹簧处于原长，然后静止释放物体，求物体运动方程</a:t>
              </a:r>
            </a:p>
          </p:txBody>
        </p:sp>
        <p:graphicFrame>
          <p:nvGraphicFramePr>
            <p:cNvPr id="11266" name="Object 10"/>
            <p:cNvGraphicFramePr>
              <a:graphicFrameLocks noChangeAspect="1"/>
            </p:cNvGraphicFramePr>
            <p:nvPr/>
          </p:nvGraphicFramePr>
          <p:xfrm>
            <a:off x="3351" y="2170"/>
            <a:ext cx="258" cy="356"/>
          </p:xfrm>
          <a:graphic>
            <a:graphicData uri="http://schemas.openxmlformats.org/presentationml/2006/ole">
              <p:oleObj spid="_x0000_s11266" name="Equation" r:id="rId6" imgW="126720" imgH="177480" progId="Equation.3">
                <p:embed/>
              </p:oleObj>
            </a:graphicData>
          </a:graphic>
        </p:graphicFrame>
        <p:graphicFrame>
          <p:nvGraphicFramePr>
            <p:cNvPr id="11267" name="Object 11"/>
            <p:cNvGraphicFramePr>
              <a:graphicFrameLocks noChangeAspect="1"/>
            </p:cNvGraphicFramePr>
            <p:nvPr/>
          </p:nvGraphicFramePr>
          <p:xfrm>
            <a:off x="3316" y="2496"/>
            <a:ext cx="284" cy="356"/>
          </p:xfrm>
          <a:graphic>
            <a:graphicData uri="http://schemas.openxmlformats.org/presentationml/2006/ole">
              <p:oleObj spid="_x0000_s11267" name="Equation" r:id="rId7" imgW="139680" imgH="177480" progId="Equation.3">
                <p:embed/>
              </p:oleObj>
            </a:graphicData>
          </a:graphic>
        </p:graphicFrame>
        <p:graphicFrame>
          <p:nvGraphicFramePr>
            <p:cNvPr id="11268" name="Object 12"/>
            <p:cNvGraphicFramePr>
              <a:graphicFrameLocks noChangeAspect="1"/>
            </p:cNvGraphicFramePr>
            <p:nvPr/>
          </p:nvGraphicFramePr>
          <p:xfrm>
            <a:off x="4106" y="2880"/>
            <a:ext cx="310" cy="330"/>
          </p:xfrm>
          <a:graphic>
            <a:graphicData uri="http://schemas.openxmlformats.org/presentationml/2006/ole">
              <p:oleObj spid="_x0000_s11268" name="Equation" r:id="rId8" imgW="152280" imgH="164880" progId="Equation.3">
                <p:embed/>
              </p:oleObj>
            </a:graphicData>
          </a:graphic>
        </p:graphicFrame>
        <p:graphicFrame>
          <p:nvGraphicFramePr>
            <p:cNvPr id="11269" name="Object 27"/>
            <p:cNvGraphicFramePr>
              <a:graphicFrameLocks noChangeAspect="1"/>
            </p:cNvGraphicFramePr>
            <p:nvPr/>
          </p:nvGraphicFramePr>
          <p:xfrm>
            <a:off x="1584" y="2928"/>
            <a:ext cx="336" cy="279"/>
          </p:xfrm>
          <a:graphic>
            <a:graphicData uri="http://schemas.openxmlformats.org/presentationml/2006/ole">
              <p:oleObj spid="_x0000_s11269" name="Equation" r:id="rId9" imgW="164880" imgH="1396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用能量方法研究系统的运动</a:t>
            </a:r>
          </a:p>
        </p:txBody>
      </p:sp>
      <p:grpSp>
        <p:nvGrpSpPr>
          <p:cNvPr id="12298" name="Group 33"/>
          <p:cNvGrpSpPr>
            <a:grpSpLocks/>
          </p:cNvGrpSpPr>
          <p:nvPr/>
        </p:nvGrpSpPr>
        <p:grpSpPr bwMode="auto">
          <a:xfrm>
            <a:off x="7092950" y="1989138"/>
            <a:ext cx="1620838" cy="2667000"/>
            <a:chOff x="4464" y="1248"/>
            <a:chExt cx="1021" cy="1680"/>
          </a:xfrm>
        </p:grpSpPr>
        <p:sp>
          <p:nvSpPr>
            <p:cNvPr id="12305" name="Oval 9"/>
            <p:cNvSpPr>
              <a:spLocks noChangeArrowheads="1"/>
            </p:cNvSpPr>
            <p:nvPr/>
          </p:nvSpPr>
          <p:spPr bwMode="auto">
            <a:xfrm>
              <a:off x="4608" y="1488"/>
              <a:ext cx="432" cy="43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Rectangle 10" descr="浅色上对角线"/>
            <p:cNvSpPr>
              <a:spLocks noChangeArrowheads="1"/>
            </p:cNvSpPr>
            <p:nvPr/>
          </p:nvSpPr>
          <p:spPr bwMode="auto">
            <a:xfrm>
              <a:off x="4608" y="1248"/>
              <a:ext cx="432" cy="48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bg2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Rectangle 11"/>
            <p:cNvSpPr>
              <a:spLocks noChangeArrowheads="1"/>
            </p:cNvSpPr>
            <p:nvPr/>
          </p:nvSpPr>
          <p:spPr bwMode="auto">
            <a:xfrm>
              <a:off x="4800" y="1296"/>
              <a:ext cx="4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12"/>
            <p:cNvSpPr>
              <a:spLocks noChangeShapeType="1"/>
            </p:cNvSpPr>
            <p:nvPr/>
          </p:nvSpPr>
          <p:spPr bwMode="auto">
            <a:xfrm>
              <a:off x="5040" y="1728"/>
              <a:ext cx="0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3"/>
            <p:cNvSpPr>
              <a:spLocks noChangeShapeType="1"/>
            </p:cNvSpPr>
            <p:nvPr/>
          </p:nvSpPr>
          <p:spPr bwMode="auto">
            <a:xfrm>
              <a:off x="4608" y="1728"/>
              <a:ext cx="0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14"/>
            <p:cNvSpPr>
              <a:spLocks/>
            </p:cNvSpPr>
            <p:nvPr/>
          </p:nvSpPr>
          <p:spPr bwMode="auto">
            <a:xfrm>
              <a:off x="4496" y="2160"/>
              <a:ext cx="209" cy="570"/>
            </a:xfrm>
            <a:custGeom>
              <a:avLst/>
              <a:gdLst>
                <a:gd name="T0" fmla="*/ 112 w 209"/>
                <a:gd name="T1" fmla="*/ 0 h 570"/>
                <a:gd name="T2" fmla="*/ 16 w 209"/>
                <a:gd name="T3" fmla="*/ 48 h 570"/>
                <a:gd name="T4" fmla="*/ 208 w 209"/>
                <a:gd name="T5" fmla="*/ 96 h 570"/>
                <a:gd name="T6" fmla="*/ 16 w 209"/>
                <a:gd name="T7" fmla="*/ 144 h 570"/>
                <a:gd name="T8" fmla="*/ 208 w 209"/>
                <a:gd name="T9" fmla="*/ 192 h 570"/>
                <a:gd name="T10" fmla="*/ 16 w 209"/>
                <a:gd name="T11" fmla="*/ 240 h 570"/>
                <a:gd name="T12" fmla="*/ 208 w 209"/>
                <a:gd name="T13" fmla="*/ 288 h 570"/>
                <a:gd name="T14" fmla="*/ 22 w 209"/>
                <a:gd name="T15" fmla="*/ 330 h 570"/>
                <a:gd name="T16" fmla="*/ 208 w 209"/>
                <a:gd name="T17" fmla="*/ 384 h 570"/>
                <a:gd name="T18" fmla="*/ 16 w 209"/>
                <a:gd name="T19" fmla="*/ 432 h 570"/>
                <a:gd name="T20" fmla="*/ 208 w 209"/>
                <a:gd name="T21" fmla="*/ 480 h 570"/>
                <a:gd name="T22" fmla="*/ 16 w 209"/>
                <a:gd name="T23" fmla="*/ 528 h 570"/>
                <a:gd name="T24" fmla="*/ 118 w 209"/>
                <a:gd name="T25" fmla="*/ 570 h 5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9"/>
                <a:gd name="T40" fmla="*/ 0 h 570"/>
                <a:gd name="T41" fmla="*/ 209 w 209"/>
                <a:gd name="T42" fmla="*/ 570 h 57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9" h="570">
                  <a:moveTo>
                    <a:pt x="112" y="0"/>
                  </a:moveTo>
                  <a:cubicBezTo>
                    <a:pt x="56" y="16"/>
                    <a:pt x="0" y="32"/>
                    <a:pt x="16" y="48"/>
                  </a:cubicBezTo>
                  <a:cubicBezTo>
                    <a:pt x="32" y="64"/>
                    <a:pt x="208" y="80"/>
                    <a:pt x="208" y="96"/>
                  </a:cubicBezTo>
                  <a:cubicBezTo>
                    <a:pt x="208" y="112"/>
                    <a:pt x="16" y="128"/>
                    <a:pt x="16" y="144"/>
                  </a:cubicBezTo>
                  <a:cubicBezTo>
                    <a:pt x="16" y="160"/>
                    <a:pt x="208" y="176"/>
                    <a:pt x="208" y="192"/>
                  </a:cubicBezTo>
                  <a:cubicBezTo>
                    <a:pt x="208" y="208"/>
                    <a:pt x="16" y="224"/>
                    <a:pt x="16" y="240"/>
                  </a:cubicBezTo>
                  <a:cubicBezTo>
                    <a:pt x="16" y="256"/>
                    <a:pt x="207" y="273"/>
                    <a:pt x="208" y="288"/>
                  </a:cubicBezTo>
                  <a:cubicBezTo>
                    <a:pt x="209" y="303"/>
                    <a:pt x="22" y="314"/>
                    <a:pt x="22" y="330"/>
                  </a:cubicBezTo>
                  <a:cubicBezTo>
                    <a:pt x="22" y="346"/>
                    <a:pt x="209" y="367"/>
                    <a:pt x="208" y="384"/>
                  </a:cubicBezTo>
                  <a:cubicBezTo>
                    <a:pt x="207" y="401"/>
                    <a:pt x="16" y="416"/>
                    <a:pt x="16" y="432"/>
                  </a:cubicBezTo>
                  <a:cubicBezTo>
                    <a:pt x="16" y="448"/>
                    <a:pt x="208" y="464"/>
                    <a:pt x="208" y="480"/>
                  </a:cubicBezTo>
                  <a:cubicBezTo>
                    <a:pt x="208" y="496"/>
                    <a:pt x="31" y="513"/>
                    <a:pt x="16" y="528"/>
                  </a:cubicBezTo>
                  <a:cubicBezTo>
                    <a:pt x="1" y="543"/>
                    <a:pt x="97" y="561"/>
                    <a:pt x="118" y="57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5"/>
            <p:cNvSpPr>
              <a:spLocks noChangeShapeType="1"/>
            </p:cNvSpPr>
            <p:nvPr/>
          </p:nvSpPr>
          <p:spPr bwMode="auto">
            <a:xfrm>
              <a:off x="4608" y="2736"/>
              <a:ext cx="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Rectangle 16" descr="浅色上对角线"/>
            <p:cNvSpPr>
              <a:spLocks noChangeArrowheads="1"/>
            </p:cNvSpPr>
            <p:nvPr/>
          </p:nvSpPr>
          <p:spPr bwMode="auto">
            <a:xfrm>
              <a:off x="4464" y="2880"/>
              <a:ext cx="288" cy="48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bg2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Rectangle 17"/>
            <p:cNvSpPr>
              <a:spLocks noChangeArrowheads="1"/>
            </p:cNvSpPr>
            <p:nvPr/>
          </p:nvSpPr>
          <p:spPr bwMode="auto">
            <a:xfrm>
              <a:off x="4944" y="2208"/>
              <a:ext cx="192" cy="19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8"/>
            <p:cNvSpPr>
              <a:spLocks noChangeShapeType="1"/>
            </p:cNvSpPr>
            <p:nvPr/>
          </p:nvSpPr>
          <p:spPr bwMode="auto">
            <a:xfrm>
              <a:off x="5040" y="2304"/>
              <a:ext cx="432" cy="0"/>
            </a:xfrm>
            <a:prstGeom prst="line">
              <a:avLst/>
            </a:prstGeom>
            <a:noFill/>
            <a:ln w="349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19"/>
            <p:cNvSpPr>
              <a:spLocks noChangeShapeType="1"/>
            </p:cNvSpPr>
            <p:nvPr/>
          </p:nvSpPr>
          <p:spPr bwMode="auto">
            <a:xfrm>
              <a:off x="5280" y="2304"/>
              <a:ext cx="0" cy="57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4" name="Object 20"/>
            <p:cNvGraphicFramePr>
              <a:graphicFrameLocks noChangeAspect="1"/>
            </p:cNvGraphicFramePr>
            <p:nvPr/>
          </p:nvGraphicFramePr>
          <p:xfrm>
            <a:off x="5267" y="2112"/>
            <a:ext cx="205" cy="222"/>
          </p:xfrm>
          <a:graphic>
            <a:graphicData uri="http://schemas.openxmlformats.org/presentationml/2006/ole">
              <p:oleObj spid="_x0000_s12294" name="Equation" r:id="rId3" imgW="126720" imgH="139680" progId="Equation.3">
                <p:embed/>
              </p:oleObj>
            </a:graphicData>
          </a:graphic>
        </p:graphicFrame>
        <p:graphicFrame>
          <p:nvGraphicFramePr>
            <p:cNvPr id="12295" name="Object 21"/>
            <p:cNvGraphicFramePr>
              <a:graphicFrameLocks noChangeAspect="1"/>
            </p:cNvGraphicFramePr>
            <p:nvPr/>
          </p:nvGraphicFramePr>
          <p:xfrm>
            <a:off x="5280" y="2592"/>
            <a:ext cx="205" cy="222"/>
          </p:xfrm>
          <a:graphic>
            <a:graphicData uri="http://schemas.openxmlformats.org/presentationml/2006/ole">
              <p:oleObj spid="_x0000_s12295" name="公式" r:id="rId4" imgW="126720" imgH="139680" progId="Equation.3">
                <p:embed/>
              </p:oleObj>
            </a:graphicData>
          </a:graphic>
        </p:graphicFrame>
        <p:graphicFrame>
          <p:nvGraphicFramePr>
            <p:cNvPr id="12296" name="Object 22"/>
            <p:cNvGraphicFramePr>
              <a:graphicFrameLocks noChangeAspect="1"/>
            </p:cNvGraphicFramePr>
            <p:nvPr/>
          </p:nvGraphicFramePr>
          <p:xfrm>
            <a:off x="4913" y="2400"/>
            <a:ext cx="267" cy="222"/>
          </p:xfrm>
          <a:graphic>
            <a:graphicData uri="http://schemas.openxmlformats.org/presentationml/2006/ole">
              <p:oleObj spid="_x0000_s12296" name="Equation" r:id="rId5" imgW="164880" imgH="139680" progId="Equation.3">
                <p:embed/>
              </p:oleObj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8600" y="714375"/>
            <a:ext cx="6324600" cy="1190625"/>
            <a:chOff x="144" y="450"/>
            <a:chExt cx="3984" cy="750"/>
          </a:xfrm>
        </p:grpSpPr>
        <p:sp>
          <p:nvSpPr>
            <p:cNvPr id="12304" name="Text Box 4"/>
            <p:cNvSpPr txBox="1">
              <a:spLocks noChangeArrowheads="1"/>
            </p:cNvSpPr>
            <p:nvPr/>
          </p:nvSpPr>
          <p:spPr bwMode="auto">
            <a:xfrm>
              <a:off x="144" y="450"/>
              <a:ext cx="398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/>
                <a:t>    </a:t>
              </a:r>
              <a:r>
                <a:rPr lang="zh-CN" altLang="en-US" sz="3600" b="1">
                  <a:solidFill>
                    <a:schemeClr val="bg1"/>
                  </a:solidFill>
                </a:rPr>
                <a:t>该系统（             和地球）的机械能守恒，则有</a:t>
              </a:r>
            </a:p>
          </p:txBody>
        </p:sp>
        <p:graphicFrame>
          <p:nvGraphicFramePr>
            <p:cNvPr id="12293" name="Object 23"/>
            <p:cNvGraphicFramePr>
              <a:graphicFrameLocks noChangeAspect="1"/>
            </p:cNvGraphicFramePr>
            <p:nvPr/>
          </p:nvGraphicFramePr>
          <p:xfrm>
            <a:off x="1647" y="460"/>
            <a:ext cx="897" cy="404"/>
          </p:xfrm>
          <a:graphic>
            <a:graphicData uri="http://schemas.openxmlformats.org/presentationml/2006/ole">
              <p:oleObj spid="_x0000_s12293" name="Equation" r:id="rId6" imgW="444240" imgH="203040" progId="Equation.3">
                <p:embed/>
              </p:oleObj>
            </a:graphicData>
          </a:graphic>
        </p:graphicFrame>
      </p:grpSp>
      <p:graphicFrame>
        <p:nvGraphicFramePr>
          <p:cNvPr id="79896" name="Object 24"/>
          <p:cNvGraphicFramePr>
            <a:graphicFrameLocks noChangeAspect="1"/>
          </p:cNvGraphicFramePr>
          <p:nvPr/>
        </p:nvGraphicFramePr>
        <p:xfrm>
          <a:off x="395288" y="1916113"/>
          <a:ext cx="6192837" cy="1120775"/>
        </p:xfrm>
        <a:graphic>
          <a:graphicData uri="http://schemas.openxmlformats.org/presentationml/2006/ole">
            <p:oleObj spid="_x0000_s12290" name="公式" r:id="rId7" imgW="2705040" imgH="393480" progId="Equation.3">
              <p:embed/>
            </p:oleObj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04800" y="3016250"/>
            <a:ext cx="5562600" cy="1685925"/>
            <a:chOff x="192" y="1900"/>
            <a:chExt cx="3504" cy="1062"/>
          </a:xfrm>
        </p:grpSpPr>
        <p:sp>
          <p:nvSpPr>
            <p:cNvPr id="12303" name="Text Box 5"/>
            <p:cNvSpPr txBox="1">
              <a:spLocks noChangeArrowheads="1"/>
            </p:cNvSpPr>
            <p:nvPr/>
          </p:nvSpPr>
          <p:spPr bwMode="auto">
            <a:xfrm>
              <a:off x="192" y="1900"/>
              <a:ext cx="13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两边求导</a:t>
              </a:r>
            </a:p>
          </p:txBody>
        </p:sp>
        <p:graphicFrame>
          <p:nvGraphicFramePr>
            <p:cNvPr id="12292" name="Object 25"/>
            <p:cNvGraphicFramePr>
              <a:graphicFrameLocks noChangeAspect="1"/>
            </p:cNvGraphicFramePr>
            <p:nvPr/>
          </p:nvGraphicFramePr>
          <p:xfrm>
            <a:off x="648" y="2256"/>
            <a:ext cx="3048" cy="706"/>
          </p:xfrm>
          <a:graphic>
            <a:graphicData uri="http://schemas.openxmlformats.org/presentationml/2006/ole">
              <p:oleObj spid="_x0000_s12292" name="公式" r:id="rId8" imgW="1676160" imgH="393480" progId="Equation.3">
                <p:embed/>
              </p:oleObj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1000" y="4540250"/>
            <a:ext cx="7848600" cy="1708150"/>
            <a:chOff x="240" y="2860"/>
            <a:chExt cx="4944" cy="1076"/>
          </a:xfrm>
        </p:grpSpPr>
        <p:sp>
          <p:nvSpPr>
            <p:cNvPr id="12302" name="Text Box 6"/>
            <p:cNvSpPr txBox="1">
              <a:spLocks noChangeArrowheads="1"/>
            </p:cNvSpPr>
            <p:nvPr/>
          </p:nvSpPr>
          <p:spPr bwMode="auto">
            <a:xfrm>
              <a:off x="240" y="286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式中</a:t>
              </a:r>
            </a:p>
          </p:txBody>
        </p:sp>
        <p:graphicFrame>
          <p:nvGraphicFramePr>
            <p:cNvPr id="12291" name="Object 26"/>
            <p:cNvGraphicFramePr>
              <a:graphicFrameLocks noChangeAspect="1"/>
            </p:cNvGraphicFramePr>
            <p:nvPr/>
          </p:nvGraphicFramePr>
          <p:xfrm>
            <a:off x="379" y="3184"/>
            <a:ext cx="4805" cy="752"/>
          </p:xfrm>
          <a:graphic>
            <a:graphicData uri="http://schemas.openxmlformats.org/presentationml/2006/ole">
              <p:oleObj spid="_x0000_s12291" name="Equation" r:id="rId9" imgW="2641320" imgH="419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28600" y="3276600"/>
            <a:ext cx="8610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楷体_GB2312" pitchFamily="49" charset="-122"/>
              </a:rPr>
              <a:t>注：从能量守恒导出简谐运动方程的思路，对研究非机械运动十分重要，因为此时已不宜用受力分析的方法了！</a:t>
            </a: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822325" y="152400"/>
          <a:ext cx="5730875" cy="1260475"/>
        </p:xfrm>
        <a:graphic>
          <a:graphicData uri="http://schemas.openxmlformats.org/presentationml/2006/ole">
            <p:oleObj spid="_x0000_s13314" name="公式" r:id="rId3" imgW="1879560" imgH="419040" progId="Equation.3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270000" y="1371600"/>
          <a:ext cx="3862388" cy="1254125"/>
        </p:xfrm>
        <a:graphic>
          <a:graphicData uri="http://schemas.openxmlformats.org/presentationml/2006/ole">
            <p:oleObj spid="_x0000_s13315" name="Equation" r:id="rId4" imgW="13716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1042988" y="2133600"/>
            <a:ext cx="78501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4800">
                <a:solidFill>
                  <a:schemeClr val="bg1"/>
                </a:solidFill>
              </a:rPr>
              <a:t>没有期中考试</a:t>
            </a:r>
            <a:r>
              <a:rPr lang="en-US" altLang="zh-CN" sz="4800">
                <a:solidFill>
                  <a:schemeClr val="bg1"/>
                </a:solidFill>
              </a:rPr>
              <a:t>(B2)</a:t>
            </a:r>
            <a:r>
              <a:rPr lang="zh-CN" altLang="zh-CN" sz="4800">
                <a:solidFill>
                  <a:schemeClr val="bg1"/>
                </a:solidFill>
              </a:rPr>
              <a:t> </a:t>
            </a:r>
            <a:r>
              <a:rPr lang="en-US" altLang="zh-CN" sz="4800">
                <a:solidFill>
                  <a:schemeClr val="bg1"/>
                </a:solidFill>
              </a:rPr>
              <a:t>;</a:t>
            </a:r>
          </a:p>
          <a:p>
            <a:endParaRPr lang="zh-CN" altLang="zh-CN" sz="4800">
              <a:solidFill>
                <a:schemeClr val="bg1"/>
              </a:solidFill>
            </a:endParaRPr>
          </a:p>
          <a:p>
            <a:r>
              <a:rPr lang="zh-CN" altLang="zh-CN" sz="4800">
                <a:solidFill>
                  <a:schemeClr val="bg1"/>
                </a:solidFill>
              </a:rPr>
              <a:t>成绩</a:t>
            </a:r>
            <a:r>
              <a:rPr lang="en-US" altLang="zh-CN" sz="4800">
                <a:solidFill>
                  <a:schemeClr val="bg1"/>
                </a:solidFill>
              </a:rPr>
              <a:t>: </a:t>
            </a:r>
            <a:r>
              <a:rPr lang="zh-CN" altLang="zh-CN" sz="4800">
                <a:solidFill>
                  <a:schemeClr val="bg1"/>
                </a:solidFill>
              </a:rPr>
              <a:t>平时</a:t>
            </a:r>
            <a:r>
              <a:rPr lang="en-US" altLang="zh-CN" sz="4800">
                <a:solidFill>
                  <a:schemeClr val="bg1"/>
                </a:solidFill>
              </a:rPr>
              <a:t> 10%  + </a:t>
            </a:r>
            <a:r>
              <a:rPr lang="zh-CN" altLang="zh-CN" sz="4800">
                <a:solidFill>
                  <a:schemeClr val="bg1"/>
                </a:solidFill>
              </a:rPr>
              <a:t>期末</a:t>
            </a:r>
            <a:r>
              <a:rPr lang="en-US" altLang="zh-CN" sz="4800">
                <a:solidFill>
                  <a:schemeClr val="bg1"/>
                </a:solidFill>
              </a:rPr>
              <a:t>90%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3" dur="2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428625"/>
            <a:ext cx="2935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</a:rPr>
              <a:t>例 </a:t>
            </a:r>
            <a:r>
              <a:rPr lang="en-US" altLang="zh-CN" sz="2800" b="1">
                <a:solidFill>
                  <a:schemeClr val="bg1"/>
                </a:solidFill>
              </a:rPr>
              <a:t>5  LC</a:t>
            </a:r>
            <a:r>
              <a:rPr lang="zh-CN" altLang="en-US" sz="2800" b="1">
                <a:solidFill>
                  <a:schemeClr val="bg1"/>
                </a:solidFill>
              </a:rPr>
              <a:t>振荡回路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768350" y="1206500"/>
            <a:ext cx="246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LC</a:t>
            </a:r>
            <a:r>
              <a:rPr lang="zh-CN" altLang="en-US" sz="2800" b="1">
                <a:solidFill>
                  <a:schemeClr val="bg1"/>
                </a:solidFill>
              </a:rPr>
              <a:t>振荡回路中</a:t>
            </a:r>
          </a:p>
        </p:txBody>
      </p:sp>
      <p:grpSp>
        <p:nvGrpSpPr>
          <p:cNvPr id="14343" name="Group 70"/>
          <p:cNvGrpSpPr>
            <a:grpSpLocks/>
          </p:cNvGrpSpPr>
          <p:nvPr/>
        </p:nvGrpSpPr>
        <p:grpSpPr bwMode="auto">
          <a:xfrm>
            <a:off x="525463" y="3233738"/>
            <a:ext cx="2538412" cy="1998662"/>
            <a:chOff x="331" y="2037"/>
            <a:chExt cx="1599" cy="1259"/>
          </a:xfrm>
        </p:grpSpPr>
        <p:grpSp>
          <p:nvGrpSpPr>
            <p:cNvPr id="14344" name="Group 71"/>
            <p:cNvGrpSpPr>
              <a:grpSpLocks/>
            </p:cNvGrpSpPr>
            <p:nvPr/>
          </p:nvGrpSpPr>
          <p:grpSpPr bwMode="auto">
            <a:xfrm>
              <a:off x="609" y="2037"/>
              <a:ext cx="1006" cy="1259"/>
              <a:chOff x="609" y="2037"/>
              <a:chExt cx="1006" cy="1259"/>
            </a:xfrm>
          </p:grpSpPr>
          <p:sp>
            <p:nvSpPr>
              <p:cNvPr id="14347" name="Line 72"/>
              <p:cNvSpPr>
                <a:spLocks noChangeShapeType="1"/>
              </p:cNvSpPr>
              <p:nvPr/>
            </p:nvSpPr>
            <p:spPr bwMode="auto">
              <a:xfrm>
                <a:off x="704" y="2037"/>
                <a:ext cx="0" cy="56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8" name="Line 73"/>
              <p:cNvSpPr>
                <a:spLocks noChangeShapeType="1"/>
              </p:cNvSpPr>
              <p:nvPr/>
            </p:nvSpPr>
            <p:spPr bwMode="auto">
              <a:xfrm>
                <a:off x="704" y="2763"/>
                <a:ext cx="0" cy="522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9" name="Line 74"/>
              <p:cNvSpPr>
                <a:spLocks noChangeShapeType="1"/>
              </p:cNvSpPr>
              <p:nvPr/>
            </p:nvSpPr>
            <p:spPr bwMode="auto">
              <a:xfrm>
                <a:off x="704" y="2048"/>
                <a:ext cx="736" cy="0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0" name="Line 75"/>
              <p:cNvSpPr>
                <a:spLocks noChangeShapeType="1"/>
              </p:cNvSpPr>
              <p:nvPr/>
            </p:nvSpPr>
            <p:spPr bwMode="auto">
              <a:xfrm>
                <a:off x="1440" y="2048"/>
                <a:ext cx="0" cy="5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Line 76"/>
              <p:cNvSpPr>
                <a:spLocks noChangeShapeType="1"/>
              </p:cNvSpPr>
              <p:nvPr/>
            </p:nvSpPr>
            <p:spPr bwMode="auto">
              <a:xfrm>
                <a:off x="1429" y="2752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Line 77"/>
              <p:cNvSpPr>
                <a:spLocks noChangeShapeType="1"/>
              </p:cNvSpPr>
              <p:nvPr/>
            </p:nvSpPr>
            <p:spPr bwMode="auto">
              <a:xfrm>
                <a:off x="704" y="3275"/>
                <a:ext cx="72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78"/>
              <p:cNvSpPr>
                <a:spLocks noChangeShapeType="1"/>
              </p:cNvSpPr>
              <p:nvPr/>
            </p:nvSpPr>
            <p:spPr bwMode="auto">
              <a:xfrm>
                <a:off x="609" y="2602"/>
                <a:ext cx="245" cy="0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Line 79"/>
              <p:cNvSpPr>
                <a:spLocks noChangeShapeType="1"/>
              </p:cNvSpPr>
              <p:nvPr/>
            </p:nvSpPr>
            <p:spPr bwMode="auto">
              <a:xfrm>
                <a:off x="609" y="2752"/>
                <a:ext cx="24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Freeform 80"/>
              <p:cNvSpPr>
                <a:spLocks/>
              </p:cNvSpPr>
              <p:nvPr/>
            </p:nvSpPr>
            <p:spPr bwMode="auto">
              <a:xfrm>
                <a:off x="1322" y="2578"/>
                <a:ext cx="293" cy="174"/>
              </a:xfrm>
              <a:custGeom>
                <a:avLst/>
                <a:gdLst>
                  <a:gd name="T0" fmla="*/ 75 w 293"/>
                  <a:gd name="T1" fmla="*/ 3 h 174"/>
                  <a:gd name="T2" fmla="*/ 288 w 293"/>
                  <a:gd name="T3" fmla="*/ 14 h 174"/>
                  <a:gd name="T4" fmla="*/ 43 w 293"/>
                  <a:gd name="T5" fmla="*/ 89 h 174"/>
                  <a:gd name="T6" fmla="*/ 267 w 293"/>
                  <a:gd name="T7" fmla="*/ 131 h 174"/>
                  <a:gd name="T8" fmla="*/ 0 w 293"/>
                  <a:gd name="T9" fmla="*/ 174 h 1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3"/>
                  <a:gd name="T16" fmla="*/ 0 h 174"/>
                  <a:gd name="T17" fmla="*/ 293 w 293"/>
                  <a:gd name="T18" fmla="*/ 174 h 1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3" h="174">
                    <a:moveTo>
                      <a:pt x="75" y="3"/>
                    </a:moveTo>
                    <a:cubicBezTo>
                      <a:pt x="184" y="1"/>
                      <a:pt x="293" y="0"/>
                      <a:pt x="288" y="14"/>
                    </a:cubicBezTo>
                    <a:cubicBezTo>
                      <a:pt x="283" y="28"/>
                      <a:pt x="46" y="70"/>
                      <a:pt x="43" y="89"/>
                    </a:cubicBezTo>
                    <a:cubicBezTo>
                      <a:pt x="40" y="108"/>
                      <a:pt x="274" y="117"/>
                      <a:pt x="267" y="131"/>
                    </a:cubicBezTo>
                    <a:cubicBezTo>
                      <a:pt x="260" y="145"/>
                      <a:pt x="44" y="167"/>
                      <a:pt x="0" y="174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5" name="Rectangle 81"/>
            <p:cNvSpPr>
              <a:spLocks noChangeArrowheads="1"/>
            </p:cNvSpPr>
            <p:nvPr/>
          </p:nvSpPr>
          <p:spPr bwMode="auto">
            <a:xfrm>
              <a:off x="331" y="2488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4346" name="Rectangle 82"/>
            <p:cNvSpPr>
              <a:spLocks noChangeArrowheads="1"/>
            </p:cNvSpPr>
            <p:nvPr/>
          </p:nvSpPr>
          <p:spPr bwMode="auto">
            <a:xfrm>
              <a:off x="1665" y="2509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="1">
                  <a:solidFill>
                    <a:schemeClr val="bg1"/>
                  </a:solidFill>
                </a:rPr>
                <a:t>L</a:t>
              </a:r>
            </a:p>
          </p:txBody>
        </p:sp>
      </p:grpSp>
      <p:graphicFrame>
        <p:nvGraphicFramePr>
          <p:cNvPr id="14338" name="Object 83"/>
          <p:cNvGraphicFramePr>
            <a:graphicFrameLocks noChangeAspect="1"/>
          </p:cNvGraphicFramePr>
          <p:nvPr/>
        </p:nvGraphicFramePr>
        <p:xfrm>
          <a:off x="3995738" y="476250"/>
          <a:ext cx="3313112" cy="1296988"/>
        </p:xfrm>
        <a:graphic>
          <a:graphicData uri="http://schemas.openxmlformats.org/presentationml/2006/ole">
            <p:oleObj spid="_x0000_s14338" name="公式" r:id="rId3" imgW="660240" imgH="393480" progId="Equation.3">
              <p:embed/>
            </p:oleObj>
          </a:graphicData>
        </a:graphic>
      </p:graphicFrame>
      <p:graphicFrame>
        <p:nvGraphicFramePr>
          <p:cNvPr id="14339" name="Object 84"/>
          <p:cNvGraphicFramePr>
            <a:graphicFrameLocks noChangeAspect="1"/>
          </p:cNvGraphicFramePr>
          <p:nvPr/>
        </p:nvGraphicFramePr>
        <p:xfrm>
          <a:off x="3203575" y="1989138"/>
          <a:ext cx="4968875" cy="2232025"/>
        </p:xfrm>
        <a:graphic>
          <a:graphicData uri="http://schemas.openxmlformats.org/presentationml/2006/ole">
            <p:oleObj spid="_x0000_s14339" name="公式" r:id="rId4" imgW="888840" imgH="838080" progId="Equation.3">
              <p:embed/>
            </p:oleObj>
          </a:graphicData>
        </a:graphic>
      </p:graphicFrame>
      <p:graphicFrame>
        <p:nvGraphicFramePr>
          <p:cNvPr id="14340" name="Object 85"/>
          <p:cNvGraphicFramePr>
            <a:graphicFrameLocks noChangeAspect="1"/>
          </p:cNvGraphicFramePr>
          <p:nvPr/>
        </p:nvGraphicFramePr>
        <p:xfrm>
          <a:off x="3419475" y="4437063"/>
          <a:ext cx="4897438" cy="2016125"/>
        </p:xfrm>
        <a:graphic>
          <a:graphicData uri="http://schemas.openxmlformats.org/presentationml/2006/ole">
            <p:oleObj spid="_x0000_s14340" name="公式" r:id="rId5" imgW="914400" imgH="8380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0" y="0"/>
            <a:ext cx="579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  <a:ea typeface="黑体" pitchFamily="2" charset="-122"/>
              </a:rPr>
              <a:t>9</a:t>
            </a:r>
            <a:r>
              <a:rPr lang="zh-CN" altLang="en-US" sz="3600" b="1">
                <a:solidFill>
                  <a:schemeClr val="bg1"/>
                </a:solidFill>
                <a:ea typeface="黑体" pitchFamily="2" charset="-122"/>
              </a:rPr>
              <a:t>－</a:t>
            </a:r>
            <a:r>
              <a:rPr lang="en-US" altLang="zh-CN" sz="3600" b="1">
                <a:solidFill>
                  <a:schemeClr val="bg1"/>
                </a:solidFill>
                <a:ea typeface="黑体" pitchFamily="2" charset="-122"/>
              </a:rPr>
              <a:t>5</a:t>
            </a:r>
            <a:r>
              <a:rPr lang="zh-CN" altLang="en-US" sz="3600" b="1">
                <a:solidFill>
                  <a:schemeClr val="bg1"/>
                </a:solidFill>
                <a:ea typeface="黑体" pitchFamily="2" charset="-122"/>
              </a:rPr>
              <a:t>、简谐振动的合成</a:t>
            </a:r>
          </a:p>
        </p:txBody>
      </p:sp>
      <p:sp>
        <p:nvSpPr>
          <p:cNvPr id="15376" name="Text Box 4"/>
          <p:cNvSpPr txBox="1">
            <a:spLocks noChangeArrowheads="1"/>
          </p:cNvSpPr>
          <p:nvPr/>
        </p:nvSpPr>
        <p:spPr bwMode="auto">
          <a:xfrm>
            <a:off x="0" y="914400"/>
            <a:ext cx="4572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、同频率、同方向的</a:t>
            </a:r>
          </a:p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两个简谐运动合成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3716338"/>
            <a:ext cx="8699500" cy="2425700"/>
            <a:chOff x="450" y="2281"/>
            <a:chExt cx="5239" cy="1528"/>
          </a:xfrm>
        </p:grpSpPr>
        <p:sp>
          <p:nvSpPr>
            <p:cNvPr id="15402" name="Text Box 5"/>
            <p:cNvSpPr txBox="1">
              <a:spLocks noChangeArrowheads="1"/>
            </p:cNvSpPr>
            <p:nvPr/>
          </p:nvSpPr>
          <p:spPr bwMode="auto">
            <a:xfrm>
              <a:off x="3418" y="3405"/>
              <a:ext cx="227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（简谐运动）</a:t>
              </a:r>
            </a:p>
          </p:txBody>
        </p:sp>
        <p:graphicFrame>
          <p:nvGraphicFramePr>
            <p:cNvPr id="15374" name="Object 11"/>
            <p:cNvGraphicFramePr>
              <a:graphicFrameLocks noChangeAspect="1"/>
            </p:cNvGraphicFramePr>
            <p:nvPr/>
          </p:nvGraphicFramePr>
          <p:xfrm>
            <a:off x="450" y="2281"/>
            <a:ext cx="3150" cy="407"/>
          </p:xfrm>
          <a:graphic>
            <a:graphicData uri="http://schemas.openxmlformats.org/presentationml/2006/ole">
              <p:oleObj spid="_x0000_s15374" name="Equation" r:id="rId3" imgW="1612800" imgH="215640" progId="Equation.3">
                <p:embed/>
              </p:oleObj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3400" y="4344988"/>
            <a:ext cx="7543800" cy="836612"/>
            <a:chOff x="336" y="2737"/>
            <a:chExt cx="4752" cy="527"/>
          </a:xfrm>
        </p:grpSpPr>
        <p:sp>
          <p:nvSpPr>
            <p:cNvPr id="15401" name="Text Box 6"/>
            <p:cNvSpPr txBox="1">
              <a:spLocks noChangeArrowheads="1"/>
            </p:cNvSpPr>
            <p:nvPr/>
          </p:nvSpPr>
          <p:spPr bwMode="auto">
            <a:xfrm>
              <a:off x="336" y="2812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其中</a:t>
              </a:r>
            </a:p>
          </p:txBody>
        </p:sp>
        <p:graphicFrame>
          <p:nvGraphicFramePr>
            <p:cNvPr id="15373" name="Object 12"/>
            <p:cNvGraphicFramePr>
              <a:graphicFrameLocks noChangeAspect="1"/>
            </p:cNvGraphicFramePr>
            <p:nvPr/>
          </p:nvGraphicFramePr>
          <p:xfrm>
            <a:off x="921" y="2737"/>
            <a:ext cx="4167" cy="527"/>
          </p:xfrm>
          <a:graphic>
            <a:graphicData uri="http://schemas.openxmlformats.org/presentationml/2006/ole">
              <p:oleObj spid="_x0000_s15373" name="Equation" r:id="rId4" imgW="2133360" imgH="279360" progId="Equation.3">
                <p:embed/>
              </p:oleObj>
            </a:graphicData>
          </a:graphic>
        </p:graphicFrame>
      </p:grpSp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428625" y="5143500"/>
          <a:ext cx="4433888" cy="1293813"/>
        </p:xfrm>
        <a:graphic>
          <a:graphicData uri="http://schemas.openxmlformats.org/presentationml/2006/ole">
            <p:oleObj spid="_x0000_s15362" name="Equation" r:id="rId5" imgW="1650960" imgH="431640" progId="Equation.3">
              <p:embed/>
            </p:oleObj>
          </a:graphicData>
        </a:graphic>
      </p:graphicFrame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932363" y="476250"/>
            <a:ext cx="3886200" cy="2971800"/>
            <a:chOff x="3120" y="807"/>
            <a:chExt cx="2448" cy="1872"/>
          </a:xfrm>
        </p:grpSpPr>
        <p:sp>
          <p:nvSpPr>
            <p:cNvPr id="15395" name="Rectangle 21"/>
            <p:cNvSpPr>
              <a:spLocks noChangeArrowheads="1"/>
            </p:cNvSpPr>
            <p:nvPr/>
          </p:nvSpPr>
          <p:spPr bwMode="auto">
            <a:xfrm>
              <a:off x="3120" y="807"/>
              <a:ext cx="2448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96" name="Group 22"/>
            <p:cNvGrpSpPr>
              <a:grpSpLocks/>
            </p:cNvGrpSpPr>
            <p:nvPr/>
          </p:nvGrpSpPr>
          <p:grpSpPr bwMode="auto">
            <a:xfrm>
              <a:off x="3168" y="1959"/>
              <a:ext cx="2304" cy="720"/>
              <a:chOff x="3216" y="2064"/>
              <a:chExt cx="2304" cy="720"/>
            </a:xfrm>
          </p:grpSpPr>
          <p:sp>
            <p:nvSpPr>
              <p:cNvPr id="15397" name="Line 23"/>
              <p:cNvSpPr>
                <a:spLocks noChangeShapeType="1"/>
              </p:cNvSpPr>
              <p:nvPr/>
            </p:nvSpPr>
            <p:spPr bwMode="auto">
              <a:xfrm>
                <a:off x="3408" y="2448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24"/>
              <p:cNvSpPr>
                <a:spLocks noChangeShapeType="1"/>
              </p:cNvSpPr>
              <p:nvPr/>
            </p:nvSpPr>
            <p:spPr bwMode="auto">
              <a:xfrm flipV="1">
                <a:off x="3408" y="2064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Arc 25"/>
              <p:cNvSpPr>
                <a:spLocks/>
              </p:cNvSpPr>
              <p:nvPr/>
            </p:nvSpPr>
            <p:spPr bwMode="auto">
              <a:xfrm>
                <a:off x="3792" y="2304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8" name="Object 26"/>
              <p:cNvGraphicFramePr>
                <a:graphicFrameLocks noChangeAspect="1"/>
              </p:cNvGraphicFramePr>
              <p:nvPr/>
            </p:nvGraphicFramePr>
            <p:xfrm>
              <a:off x="3908" y="2160"/>
              <a:ext cx="257" cy="336"/>
            </p:xfrm>
            <a:graphic>
              <a:graphicData uri="http://schemas.openxmlformats.org/presentationml/2006/ole">
                <p:oleObj spid="_x0000_s15368" name="公式" r:id="rId6" imgW="241200" imgH="317160" progId="Equation.3">
                  <p:embed/>
                </p:oleObj>
              </a:graphicData>
            </a:graphic>
          </p:graphicFrame>
          <p:graphicFrame>
            <p:nvGraphicFramePr>
              <p:cNvPr id="15369" name="Object 27"/>
              <p:cNvGraphicFramePr>
                <a:graphicFrameLocks noChangeAspect="1"/>
              </p:cNvGraphicFramePr>
              <p:nvPr/>
            </p:nvGraphicFramePr>
            <p:xfrm>
              <a:off x="4560" y="2087"/>
              <a:ext cx="381" cy="409"/>
            </p:xfrm>
            <a:graphic>
              <a:graphicData uri="http://schemas.openxmlformats.org/presentationml/2006/ole">
                <p:oleObj spid="_x0000_s15369" name="公式" r:id="rId7" imgW="241200" imgH="330120" progId="Equation.3">
                  <p:embed/>
                </p:oleObj>
              </a:graphicData>
            </a:graphic>
          </p:graphicFrame>
          <p:sp>
            <p:nvSpPr>
              <p:cNvPr id="15400" name="Line 28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70" name="Object 29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62" cy="384"/>
            </p:xfrm>
            <a:graphic>
              <a:graphicData uri="http://schemas.openxmlformats.org/presentationml/2006/ole">
                <p:oleObj spid="_x0000_s15370" name="公式" r:id="rId8" imgW="215640" imgH="317160" progId="Equation.3">
                  <p:embed/>
                </p:oleObj>
              </a:graphicData>
            </a:graphic>
          </p:graphicFrame>
          <p:graphicFrame>
            <p:nvGraphicFramePr>
              <p:cNvPr id="15371" name="Object 30"/>
              <p:cNvGraphicFramePr>
                <a:graphicFrameLocks noChangeAspect="1"/>
              </p:cNvGraphicFramePr>
              <p:nvPr/>
            </p:nvGraphicFramePr>
            <p:xfrm>
              <a:off x="5297" y="2496"/>
              <a:ext cx="223" cy="240"/>
            </p:xfrm>
            <a:graphic>
              <a:graphicData uri="http://schemas.openxmlformats.org/presentationml/2006/ole">
                <p:oleObj spid="_x0000_s15371" name="公式" r:id="rId9" imgW="177480" imgH="190440" progId="Equation.3">
                  <p:embed/>
                </p:oleObj>
              </a:graphicData>
            </a:graphic>
          </p:graphicFrame>
          <p:graphicFrame>
            <p:nvGraphicFramePr>
              <p:cNvPr id="15372" name="Object 31"/>
              <p:cNvGraphicFramePr>
                <a:graphicFrameLocks noChangeAspect="1"/>
              </p:cNvGraphicFramePr>
              <p:nvPr/>
            </p:nvGraphicFramePr>
            <p:xfrm>
              <a:off x="3216" y="2400"/>
              <a:ext cx="168" cy="247"/>
            </p:xfrm>
            <a:graphic>
              <a:graphicData uri="http://schemas.openxmlformats.org/presentationml/2006/ole">
                <p:oleObj spid="_x0000_s15372" name="公式" r:id="rId10" imgW="164880" imgH="241200" progId="Equation.3">
                  <p:embed/>
                </p:oleObj>
              </a:graphicData>
            </a:graphic>
          </p:graphicFrame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334000" y="533400"/>
            <a:ext cx="3221038" cy="2370138"/>
            <a:chOff x="3360" y="850"/>
            <a:chExt cx="2029" cy="1493"/>
          </a:xfrm>
        </p:grpSpPr>
        <p:grpSp>
          <p:nvGrpSpPr>
            <p:cNvPr id="15389" name="Group 33"/>
            <p:cNvGrpSpPr>
              <a:grpSpLocks/>
            </p:cNvGrpSpPr>
            <p:nvPr/>
          </p:nvGrpSpPr>
          <p:grpSpPr bwMode="auto">
            <a:xfrm>
              <a:off x="4512" y="850"/>
              <a:ext cx="576" cy="293"/>
              <a:chOff x="4560" y="955"/>
              <a:chExt cx="576" cy="293"/>
            </a:xfrm>
          </p:grpSpPr>
          <p:sp>
            <p:nvSpPr>
              <p:cNvPr id="15394" name="Arc 34"/>
              <p:cNvSpPr>
                <a:spLocks/>
              </p:cNvSpPr>
              <p:nvPr/>
            </p:nvSpPr>
            <p:spPr bwMode="auto">
              <a:xfrm rot="584142">
                <a:off x="4704" y="985"/>
                <a:ext cx="432" cy="263"/>
              </a:xfrm>
              <a:custGeom>
                <a:avLst/>
                <a:gdLst>
                  <a:gd name="T0" fmla="*/ 0 w 20899"/>
                  <a:gd name="T1" fmla="*/ 0 h 20486"/>
                  <a:gd name="T2" fmla="*/ 0 w 20899"/>
                  <a:gd name="T3" fmla="*/ 0 h 20486"/>
                  <a:gd name="T4" fmla="*/ 0 w 20899"/>
                  <a:gd name="T5" fmla="*/ 0 h 20486"/>
                  <a:gd name="T6" fmla="*/ 0 60000 65536"/>
                  <a:gd name="T7" fmla="*/ 0 60000 65536"/>
                  <a:gd name="T8" fmla="*/ 0 60000 65536"/>
                  <a:gd name="T9" fmla="*/ 0 w 20899"/>
                  <a:gd name="T10" fmla="*/ 0 h 20486"/>
                  <a:gd name="T11" fmla="*/ 20899 w 20899"/>
                  <a:gd name="T12" fmla="*/ 20486 h 204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99" h="20486" fill="none" extrusionOk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</a:path>
                  <a:path w="20899" h="20486" stroke="0" extrusionOk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  <a:lnTo>
                      <a:pt x="0" y="20486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7" name="Object 35"/>
              <p:cNvGraphicFramePr>
                <a:graphicFrameLocks noChangeAspect="1"/>
              </p:cNvGraphicFramePr>
              <p:nvPr/>
            </p:nvGraphicFramePr>
            <p:xfrm>
              <a:off x="4560" y="955"/>
              <a:ext cx="277" cy="245"/>
            </p:xfrm>
            <a:graphic>
              <a:graphicData uri="http://schemas.openxmlformats.org/presentationml/2006/ole">
                <p:oleObj spid="_x0000_s15367" name="公式" r:id="rId11" imgW="215640" imgH="190440" progId="Equation.3">
                  <p:embed/>
                </p:oleObj>
              </a:graphicData>
            </a:graphic>
          </p:graphicFrame>
        </p:grpSp>
        <p:grpSp>
          <p:nvGrpSpPr>
            <p:cNvPr id="15390" name="Group 36"/>
            <p:cNvGrpSpPr>
              <a:grpSpLocks/>
            </p:cNvGrpSpPr>
            <p:nvPr/>
          </p:nvGrpSpPr>
          <p:grpSpPr bwMode="auto">
            <a:xfrm>
              <a:off x="3360" y="903"/>
              <a:ext cx="2029" cy="1440"/>
              <a:chOff x="3408" y="1008"/>
              <a:chExt cx="2029" cy="1440"/>
            </a:xfrm>
          </p:grpSpPr>
          <p:sp>
            <p:nvSpPr>
              <p:cNvPr id="15391" name="Line 37"/>
              <p:cNvSpPr>
                <a:spLocks noChangeShapeType="1"/>
              </p:cNvSpPr>
              <p:nvPr/>
            </p:nvSpPr>
            <p:spPr bwMode="auto">
              <a:xfrm flipV="1">
                <a:off x="4560" y="1248"/>
                <a:ext cx="528" cy="816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38"/>
              <p:cNvSpPr>
                <a:spLocks noChangeShapeType="1"/>
              </p:cNvSpPr>
              <p:nvPr/>
            </p:nvSpPr>
            <p:spPr bwMode="auto">
              <a:xfrm flipV="1">
                <a:off x="3408" y="1248"/>
                <a:ext cx="1680" cy="1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39"/>
              <p:cNvSpPr>
                <a:spLocks noChangeShapeType="1"/>
              </p:cNvSpPr>
              <p:nvPr/>
            </p:nvSpPr>
            <p:spPr bwMode="auto">
              <a:xfrm flipV="1">
                <a:off x="3888" y="1248"/>
                <a:ext cx="1200" cy="43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6" name="Object 40"/>
              <p:cNvGraphicFramePr>
                <a:graphicFrameLocks noChangeAspect="1"/>
              </p:cNvGraphicFramePr>
              <p:nvPr/>
            </p:nvGraphicFramePr>
            <p:xfrm>
              <a:off x="5088" y="1008"/>
              <a:ext cx="349" cy="432"/>
            </p:xfrm>
            <a:graphic>
              <a:graphicData uri="http://schemas.openxmlformats.org/presentationml/2006/ole">
                <p:oleObj spid="_x0000_s15366" name="公式" r:id="rId12" imgW="215640" imgH="266400" progId="Equation.3">
                  <p:embed/>
                </p:oleObj>
              </a:graphicData>
            </a:graphic>
          </p:graphicFrame>
        </p:grp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364163" y="908050"/>
            <a:ext cx="1020762" cy="2514600"/>
            <a:chOff x="3360" y="1095"/>
            <a:chExt cx="643" cy="1584"/>
          </a:xfrm>
        </p:grpSpPr>
        <p:sp>
          <p:nvSpPr>
            <p:cNvPr id="15382" name="Line 42"/>
            <p:cNvSpPr>
              <a:spLocks noChangeShapeType="1"/>
            </p:cNvSpPr>
            <p:nvPr/>
          </p:nvSpPr>
          <p:spPr bwMode="auto">
            <a:xfrm>
              <a:off x="3840" y="1575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83" name="Group 43"/>
            <p:cNvGrpSpPr>
              <a:grpSpLocks/>
            </p:cNvGrpSpPr>
            <p:nvPr/>
          </p:nvGrpSpPr>
          <p:grpSpPr bwMode="auto">
            <a:xfrm>
              <a:off x="3360" y="1095"/>
              <a:ext cx="643" cy="1584"/>
              <a:chOff x="3360" y="1095"/>
              <a:chExt cx="643" cy="1584"/>
            </a:xfrm>
          </p:grpSpPr>
          <p:graphicFrame>
            <p:nvGraphicFramePr>
              <p:cNvPr id="15363" name="Object 44"/>
              <p:cNvGraphicFramePr>
                <a:graphicFrameLocks noChangeAspect="1"/>
              </p:cNvGraphicFramePr>
              <p:nvPr/>
            </p:nvGraphicFramePr>
            <p:xfrm>
              <a:off x="3696" y="2295"/>
              <a:ext cx="307" cy="384"/>
            </p:xfrm>
            <a:graphic>
              <a:graphicData uri="http://schemas.openxmlformats.org/presentationml/2006/ole">
                <p:oleObj spid="_x0000_s15363" name="公式" r:id="rId13" imgW="253800" imgH="317160" progId="Equation.3">
                  <p:embed/>
                </p:oleObj>
              </a:graphicData>
            </a:graphic>
          </p:graphicFrame>
          <p:grpSp>
            <p:nvGrpSpPr>
              <p:cNvPr id="15384" name="Group 45"/>
              <p:cNvGrpSpPr>
                <a:grpSpLocks/>
              </p:cNvGrpSpPr>
              <p:nvPr/>
            </p:nvGrpSpPr>
            <p:grpSpPr bwMode="auto">
              <a:xfrm>
                <a:off x="3360" y="1095"/>
                <a:ext cx="624" cy="1261"/>
                <a:chOff x="3408" y="1200"/>
                <a:chExt cx="624" cy="1261"/>
              </a:xfrm>
            </p:grpSpPr>
            <p:grpSp>
              <p:nvGrpSpPr>
                <p:cNvPr id="15385" name="Group 46"/>
                <p:cNvGrpSpPr>
                  <a:grpSpLocks/>
                </p:cNvGrpSpPr>
                <p:nvPr/>
              </p:nvGrpSpPr>
              <p:grpSpPr bwMode="auto">
                <a:xfrm>
                  <a:off x="3408" y="1200"/>
                  <a:ext cx="624" cy="1248"/>
                  <a:chOff x="3408" y="1200"/>
                  <a:chExt cx="624" cy="1248"/>
                </a:xfrm>
              </p:grpSpPr>
              <p:sp>
                <p:nvSpPr>
                  <p:cNvPr id="15388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665"/>
                    <a:ext cx="504" cy="783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 type="none" w="sm" len="lg"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5365" name="Object 48"/>
                  <p:cNvGraphicFramePr>
                    <a:graphicFrameLocks noChangeAspect="1"/>
                  </p:cNvGraphicFramePr>
                  <p:nvPr/>
                </p:nvGraphicFramePr>
                <p:xfrm>
                  <a:off x="3584" y="1200"/>
                  <a:ext cx="448" cy="438"/>
                </p:xfrm>
                <a:graphic>
                  <a:graphicData uri="http://schemas.openxmlformats.org/presentationml/2006/ole">
                    <p:oleObj spid="_x0000_s15365" name="公式" r:id="rId14" imgW="266400" imgH="33012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15386" name="Group 49"/>
                <p:cNvGrpSpPr>
                  <a:grpSpLocks/>
                </p:cNvGrpSpPr>
                <p:nvPr/>
              </p:nvGrpSpPr>
              <p:grpSpPr bwMode="auto">
                <a:xfrm>
                  <a:off x="3552" y="1968"/>
                  <a:ext cx="330" cy="493"/>
                  <a:chOff x="3552" y="1968"/>
                  <a:chExt cx="330" cy="493"/>
                </a:xfrm>
              </p:grpSpPr>
              <p:graphicFrame>
                <p:nvGraphicFramePr>
                  <p:cNvPr id="15364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3600" y="1968"/>
                  <a:ext cx="282" cy="336"/>
                </p:xfrm>
                <a:graphic>
                  <a:graphicData uri="http://schemas.openxmlformats.org/presentationml/2006/ole">
                    <p:oleObj spid="_x0000_s15364" name="公式" r:id="rId15" imgW="266400" imgH="317160" progId="Equation.3">
                      <p:embed/>
                    </p:oleObj>
                  </a:graphicData>
                </a:graphic>
              </p:graphicFrame>
              <p:sp>
                <p:nvSpPr>
                  <p:cNvPr id="15387" name="Arc 51"/>
                  <p:cNvSpPr>
                    <a:spLocks/>
                  </p:cNvSpPr>
                  <p:nvPr/>
                </p:nvSpPr>
                <p:spPr bwMode="auto">
                  <a:xfrm>
                    <a:off x="3552" y="2208"/>
                    <a:ext cx="144" cy="253"/>
                  </a:xfrm>
                  <a:custGeom>
                    <a:avLst/>
                    <a:gdLst>
                      <a:gd name="T0" fmla="*/ 0 w 21600"/>
                      <a:gd name="T1" fmla="*/ 0 h 35228"/>
                      <a:gd name="T2" fmla="*/ 0 w 21600"/>
                      <a:gd name="T3" fmla="*/ 0 h 35228"/>
                      <a:gd name="T4" fmla="*/ 0 w 21600"/>
                      <a:gd name="T5" fmla="*/ 0 h 3522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5228"/>
                      <a:gd name="T11" fmla="*/ 21600 w 21600"/>
                      <a:gd name="T12" fmla="*/ 35228 h 352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5228" fill="none" extrusionOk="0">
                        <a:moveTo>
                          <a:pt x="2384" y="0"/>
                        </a:moveTo>
                        <a:cubicBezTo>
                          <a:pt x="13324" y="1215"/>
                          <a:pt x="21600" y="10461"/>
                          <a:pt x="21600" y="21468"/>
                        </a:cubicBezTo>
                        <a:cubicBezTo>
                          <a:pt x="21600" y="26490"/>
                          <a:pt x="19849" y="31356"/>
                          <a:pt x="16649" y="35227"/>
                        </a:cubicBezTo>
                      </a:path>
                      <a:path w="21600" h="35228" stroke="0" extrusionOk="0">
                        <a:moveTo>
                          <a:pt x="2384" y="0"/>
                        </a:moveTo>
                        <a:cubicBezTo>
                          <a:pt x="13324" y="1215"/>
                          <a:pt x="21600" y="10461"/>
                          <a:pt x="21600" y="21468"/>
                        </a:cubicBezTo>
                        <a:cubicBezTo>
                          <a:pt x="21600" y="26490"/>
                          <a:pt x="19849" y="31356"/>
                          <a:pt x="16649" y="35227"/>
                        </a:cubicBezTo>
                        <a:lnTo>
                          <a:pt x="0" y="21468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 type="none" w="sm" len="lg"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0" y="333375"/>
            <a:ext cx="8610600" cy="1784350"/>
            <a:chOff x="192" y="2140"/>
            <a:chExt cx="5424" cy="1124"/>
          </a:xfrm>
        </p:grpSpPr>
        <p:sp>
          <p:nvSpPr>
            <p:cNvPr id="16394" name="Text Box 15"/>
            <p:cNvSpPr txBox="1">
              <a:spLocks noChangeArrowheads="1"/>
            </p:cNvSpPr>
            <p:nvPr/>
          </p:nvSpPr>
          <p:spPr bwMode="auto">
            <a:xfrm>
              <a:off x="192" y="2140"/>
              <a:ext cx="52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bg1"/>
                  </a:solidFill>
                </a:rPr>
                <a:t>2</a:t>
              </a:r>
              <a:r>
                <a:rPr lang="zh-CN" altLang="en-US" sz="3600" b="1">
                  <a:solidFill>
                    <a:schemeClr val="bg1"/>
                  </a:solidFill>
                </a:rPr>
                <a:t>、多个同方向同频率简谐运动的合成</a:t>
              </a:r>
            </a:p>
          </p:txBody>
        </p:sp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192" y="2504"/>
              <a:ext cx="542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/>
                <a:t>    </a:t>
              </a:r>
              <a:r>
                <a:rPr lang="zh-CN" altLang="en-US" sz="3600" b="1">
                  <a:solidFill>
                    <a:schemeClr val="bg1"/>
                  </a:solidFill>
                </a:rPr>
                <a:t>设有    个同方向、同频率的简谐运动，且振幅相等，相位差依次恒为     ，即</a:t>
              </a:r>
            </a:p>
          </p:txBody>
        </p:sp>
        <p:graphicFrame>
          <p:nvGraphicFramePr>
            <p:cNvPr id="16390" name="Object 17"/>
            <p:cNvGraphicFramePr>
              <a:graphicFrameLocks noChangeAspect="1"/>
            </p:cNvGraphicFramePr>
            <p:nvPr/>
          </p:nvGraphicFramePr>
          <p:xfrm>
            <a:off x="1104" y="2544"/>
            <a:ext cx="317" cy="310"/>
          </p:xfrm>
          <a:graphic>
            <a:graphicData uri="http://schemas.openxmlformats.org/presentationml/2006/ole">
              <p:oleObj spid="_x0000_s16390" name="Equation" r:id="rId3" imgW="177480" imgH="177480" progId="Equation.3">
                <p:embed/>
              </p:oleObj>
            </a:graphicData>
          </a:graphic>
        </p:graphicFrame>
        <p:graphicFrame>
          <p:nvGraphicFramePr>
            <p:cNvPr id="16391" name="Object 18"/>
            <p:cNvGraphicFramePr>
              <a:graphicFrameLocks noChangeAspect="1"/>
            </p:cNvGraphicFramePr>
            <p:nvPr/>
          </p:nvGraphicFramePr>
          <p:xfrm>
            <a:off x="3938" y="2910"/>
            <a:ext cx="430" cy="354"/>
          </p:xfrm>
          <a:graphic>
            <a:graphicData uri="http://schemas.openxmlformats.org/presentationml/2006/ole">
              <p:oleObj spid="_x0000_s16391" name="Equation" r:id="rId4" imgW="241200" imgH="203040" progId="Equation.3">
                <p:embed/>
              </p:oleObj>
            </a:graphicData>
          </a:graphic>
        </p:graphicFrame>
      </p:grpSp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2268538" y="2420938"/>
          <a:ext cx="2676525" cy="684212"/>
        </p:xfrm>
        <a:graphic>
          <a:graphicData uri="http://schemas.openxmlformats.org/presentationml/2006/ole">
            <p:oleObj spid="_x0000_s16386" name="Equation" r:id="rId5" imgW="863280" imgH="228600" progId="Equation.3">
              <p:embed/>
            </p:oleObj>
          </a:graphicData>
        </a:graphic>
      </p:graphicFrame>
      <p:graphicFrame>
        <p:nvGraphicFramePr>
          <p:cNvPr id="81940" name="Object 20"/>
          <p:cNvGraphicFramePr>
            <a:graphicFrameLocks noChangeAspect="1"/>
          </p:cNvGraphicFramePr>
          <p:nvPr/>
        </p:nvGraphicFramePr>
        <p:xfrm>
          <a:off x="1979613" y="3284538"/>
          <a:ext cx="3975100" cy="684212"/>
        </p:xfrm>
        <a:graphic>
          <a:graphicData uri="http://schemas.openxmlformats.org/presentationml/2006/ole">
            <p:oleObj spid="_x0000_s16387" name="Equation" r:id="rId6" imgW="1282680" imgH="228600" progId="Equation.3">
              <p:embed/>
            </p:oleObj>
          </a:graphicData>
        </a:graphic>
      </p:graphicFrame>
      <p:graphicFrame>
        <p:nvGraphicFramePr>
          <p:cNvPr id="81947" name="Object 27"/>
          <p:cNvGraphicFramePr>
            <a:graphicFrameLocks noChangeAspect="1"/>
          </p:cNvGraphicFramePr>
          <p:nvPr/>
        </p:nvGraphicFramePr>
        <p:xfrm>
          <a:off x="1619250" y="4149725"/>
          <a:ext cx="4210050" cy="684213"/>
        </p:xfrm>
        <a:graphic>
          <a:graphicData uri="http://schemas.openxmlformats.org/presentationml/2006/ole">
            <p:oleObj spid="_x0000_s16388" name="Equation" r:id="rId7" imgW="1358640" imgH="228600" progId="Equation.3">
              <p:embed/>
            </p:oleObj>
          </a:graphicData>
        </a:graphic>
      </p:graphicFrame>
      <p:graphicFrame>
        <p:nvGraphicFramePr>
          <p:cNvPr id="81948" name="Object 28"/>
          <p:cNvGraphicFramePr>
            <a:graphicFrameLocks noChangeAspect="1"/>
          </p:cNvGraphicFramePr>
          <p:nvPr/>
        </p:nvGraphicFramePr>
        <p:xfrm>
          <a:off x="1042988" y="5516563"/>
          <a:ext cx="5272087" cy="684212"/>
        </p:xfrm>
        <a:graphic>
          <a:graphicData uri="http://schemas.openxmlformats.org/presentationml/2006/ole">
            <p:oleObj spid="_x0000_s16389" name="Equation" r:id="rId8" imgW="1701720" imgH="228600" progId="Equation.3">
              <p:embed/>
            </p:oleObj>
          </a:graphicData>
        </a:graphic>
      </p:graphicFrame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1835150" y="5084763"/>
            <a:ext cx="33528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55"/>
          <p:cNvGrpSpPr>
            <a:grpSpLocks/>
          </p:cNvGrpSpPr>
          <p:nvPr/>
        </p:nvGrpSpPr>
        <p:grpSpPr bwMode="auto">
          <a:xfrm>
            <a:off x="250825" y="404813"/>
            <a:ext cx="8382000" cy="1327150"/>
            <a:chOff x="144" y="1132"/>
            <a:chExt cx="5280" cy="836"/>
          </a:xfrm>
        </p:grpSpPr>
        <p:sp>
          <p:nvSpPr>
            <p:cNvPr id="17452" name="Text Box 4"/>
            <p:cNvSpPr txBox="1">
              <a:spLocks noChangeArrowheads="1"/>
            </p:cNvSpPr>
            <p:nvPr/>
          </p:nvSpPr>
          <p:spPr bwMode="auto">
            <a:xfrm>
              <a:off x="144" y="1132"/>
              <a:ext cx="5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其合成后仍为简谐运动，表达式为</a:t>
              </a:r>
            </a:p>
          </p:txBody>
        </p:sp>
        <p:graphicFrame>
          <p:nvGraphicFramePr>
            <p:cNvPr id="17424" name="Object 9"/>
            <p:cNvGraphicFramePr>
              <a:graphicFrameLocks noChangeAspect="1"/>
            </p:cNvGraphicFramePr>
            <p:nvPr/>
          </p:nvGraphicFramePr>
          <p:xfrm>
            <a:off x="1134" y="1561"/>
            <a:ext cx="2082" cy="407"/>
          </p:xfrm>
          <a:graphic>
            <a:graphicData uri="http://schemas.openxmlformats.org/presentationml/2006/ole">
              <p:oleObj spid="_x0000_s17424" name="Equation" r:id="rId3" imgW="1066680" imgH="215640" progId="Equation.3">
                <p:embed/>
              </p:oleObj>
            </a:graphicData>
          </a:graphic>
        </p:graphicFrame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6516688" y="620713"/>
            <a:ext cx="2438400" cy="2779712"/>
            <a:chOff x="4032" y="1776"/>
            <a:chExt cx="1536" cy="1751"/>
          </a:xfrm>
        </p:grpSpPr>
        <p:grpSp>
          <p:nvGrpSpPr>
            <p:cNvPr id="17431" name="Group 54"/>
            <p:cNvGrpSpPr>
              <a:grpSpLocks/>
            </p:cNvGrpSpPr>
            <p:nvPr/>
          </p:nvGrpSpPr>
          <p:grpSpPr bwMode="auto">
            <a:xfrm>
              <a:off x="4032" y="3216"/>
              <a:ext cx="624" cy="311"/>
              <a:chOff x="4032" y="3216"/>
              <a:chExt cx="624" cy="311"/>
            </a:xfrm>
          </p:grpSpPr>
          <p:sp>
            <p:nvSpPr>
              <p:cNvPr id="17451" name="Line 10"/>
              <p:cNvSpPr>
                <a:spLocks noChangeShapeType="1"/>
              </p:cNvSpPr>
              <p:nvPr/>
            </p:nvSpPr>
            <p:spPr bwMode="auto">
              <a:xfrm>
                <a:off x="4032" y="32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23" name="Object 29"/>
              <p:cNvGraphicFramePr>
                <a:graphicFrameLocks noChangeAspect="1"/>
              </p:cNvGraphicFramePr>
              <p:nvPr/>
            </p:nvGraphicFramePr>
            <p:xfrm>
              <a:off x="4402" y="3216"/>
              <a:ext cx="254" cy="311"/>
            </p:xfrm>
            <a:graphic>
              <a:graphicData uri="http://schemas.openxmlformats.org/presentationml/2006/ole">
                <p:oleObj spid="_x0000_s17423" name="Equation" r:id="rId4" imgW="190440" imgH="241200" progId="Equation.3">
                  <p:embed/>
                </p:oleObj>
              </a:graphicData>
            </a:graphic>
          </p:graphicFrame>
        </p:grpSp>
        <p:grpSp>
          <p:nvGrpSpPr>
            <p:cNvPr id="17432" name="Group 50"/>
            <p:cNvGrpSpPr>
              <a:grpSpLocks/>
            </p:cNvGrpSpPr>
            <p:nvPr/>
          </p:nvGrpSpPr>
          <p:grpSpPr bwMode="auto">
            <a:xfrm>
              <a:off x="4032" y="1776"/>
              <a:ext cx="1020" cy="1440"/>
              <a:chOff x="4032" y="1776"/>
              <a:chExt cx="1020" cy="1440"/>
            </a:xfrm>
          </p:grpSpPr>
          <p:sp>
            <p:nvSpPr>
              <p:cNvPr id="17450" name="Line 14"/>
              <p:cNvSpPr>
                <a:spLocks noChangeShapeType="1"/>
              </p:cNvSpPr>
              <p:nvPr/>
            </p:nvSpPr>
            <p:spPr bwMode="auto">
              <a:xfrm flipV="1">
                <a:off x="4032" y="1776"/>
                <a:ext cx="1008" cy="14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22" name="Object 31"/>
              <p:cNvGraphicFramePr>
                <a:graphicFrameLocks noChangeAspect="1"/>
              </p:cNvGraphicFramePr>
              <p:nvPr/>
            </p:nvGraphicFramePr>
            <p:xfrm>
              <a:off x="4848" y="1968"/>
              <a:ext cx="204" cy="245"/>
            </p:xfrm>
            <a:graphic>
              <a:graphicData uri="http://schemas.openxmlformats.org/presentationml/2006/ole">
                <p:oleObj spid="_x0000_s17422" name="Equation" r:id="rId5" imgW="152280" imgH="190440" progId="Equation.3">
                  <p:embed/>
                </p:oleObj>
              </a:graphicData>
            </a:graphic>
          </p:graphicFrame>
        </p:grpSp>
        <p:grpSp>
          <p:nvGrpSpPr>
            <p:cNvPr id="17433" name="Group 53"/>
            <p:cNvGrpSpPr>
              <a:grpSpLocks/>
            </p:cNvGrpSpPr>
            <p:nvPr/>
          </p:nvGrpSpPr>
          <p:grpSpPr bwMode="auto">
            <a:xfrm>
              <a:off x="5044" y="1780"/>
              <a:ext cx="448" cy="454"/>
              <a:chOff x="5044" y="1780"/>
              <a:chExt cx="448" cy="454"/>
            </a:xfrm>
          </p:grpSpPr>
          <p:sp>
            <p:nvSpPr>
              <p:cNvPr id="17448" name="Freeform 19"/>
              <p:cNvSpPr>
                <a:spLocks/>
              </p:cNvSpPr>
              <p:nvPr/>
            </p:nvSpPr>
            <p:spPr bwMode="auto">
              <a:xfrm>
                <a:off x="5044" y="1780"/>
                <a:ext cx="337" cy="454"/>
              </a:xfrm>
              <a:custGeom>
                <a:avLst/>
                <a:gdLst>
                  <a:gd name="T0" fmla="*/ 337 w 337"/>
                  <a:gd name="T1" fmla="*/ 454 h 454"/>
                  <a:gd name="T2" fmla="*/ 0 w 337"/>
                  <a:gd name="T3" fmla="*/ 0 h 454"/>
                  <a:gd name="T4" fmla="*/ 0 60000 65536"/>
                  <a:gd name="T5" fmla="*/ 0 60000 65536"/>
                  <a:gd name="T6" fmla="*/ 0 w 337"/>
                  <a:gd name="T7" fmla="*/ 0 h 454"/>
                  <a:gd name="T8" fmla="*/ 337 w 337"/>
                  <a:gd name="T9" fmla="*/ 454 h 4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7" h="454">
                    <a:moveTo>
                      <a:pt x="337" y="45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Freeform 20"/>
              <p:cNvSpPr>
                <a:spLocks/>
              </p:cNvSpPr>
              <p:nvPr/>
            </p:nvSpPr>
            <p:spPr bwMode="auto">
              <a:xfrm>
                <a:off x="5384" y="1836"/>
                <a:ext cx="108" cy="372"/>
              </a:xfrm>
              <a:custGeom>
                <a:avLst/>
                <a:gdLst>
                  <a:gd name="T0" fmla="*/ 0 w 108"/>
                  <a:gd name="T1" fmla="*/ 372 h 372"/>
                  <a:gd name="T2" fmla="*/ 108 w 108"/>
                  <a:gd name="T3" fmla="*/ 0 h 372"/>
                  <a:gd name="T4" fmla="*/ 0 60000 65536"/>
                  <a:gd name="T5" fmla="*/ 0 60000 65536"/>
                  <a:gd name="T6" fmla="*/ 0 w 108"/>
                  <a:gd name="T7" fmla="*/ 0 h 372"/>
                  <a:gd name="T8" fmla="*/ 108 w 108"/>
                  <a:gd name="T9" fmla="*/ 372 h 37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8" h="372">
                    <a:moveTo>
                      <a:pt x="0" y="372"/>
                    </a:moveTo>
                    <a:lnTo>
                      <a:pt x="108" y="0"/>
                    </a:ln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21" name="Object 33"/>
              <p:cNvGraphicFramePr>
                <a:graphicFrameLocks noChangeAspect="1"/>
              </p:cNvGraphicFramePr>
              <p:nvPr/>
            </p:nvGraphicFramePr>
            <p:xfrm>
              <a:off x="5221" y="1858"/>
              <a:ext cx="251" cy="204"/>
            </p:xfrm>
            <a:graphic>
              <a:graphicData uri="http://schemas.openxmlformats.org/presentationml/2006/ole">
                <p:oleObj spid="_x0000_s17421" name="Equation" r:id="rId6" imgW="241200" imgH="203040" progId="Equation.3">
                  <p:embed/>
                </p:oleObj>
              </a:graphicData>
            </a:graphic>
          </p:graphicFrame>
        </p:grpSp>
        <p:sp>
          <p:nvSpPr>
            <p:cNvPr id="17434" name="Line 16"/>
            <p:cNvSpPr>
              <a:spLocks noChangeShapeType="1"/>
            </p:cNvSpPr>
            <p:nvPr/>
          </p:nvSpPr>
          <p:spPr bwMode="auto">
            <a:xfrm flipV="1">
              <a:off x="5184" y="2544"/>
              <a:ext cx="384" cy="28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18"/>
            <p:cNvSpPr>
              <a:spLocks/>
            </p:cNvSpPr>
            <p:nvPr/>
          </p:nvSpPr>
          <p:spPr bwMode="auto">
            <a:xfrm>
              <a:off x="5176" y="2232"/>
              <a:ext cx="200" cy="604"/>
            </a:xfrm>
            <a:custGeom>
              <a:avLst/>
              <a:gdLst>
                <a:gd name="T0" fmla="*/ 0 w 200"/>
                <a:gd name="T1" fmla="*/ 604 h 604"/>
                <a:gd name="T2" fmla="*/ 200 w 200"/>
                <a:gd name="T3" fmla="*/ 0 h 604"/>
                <a:gd name="T4" fmla="*/ 0 60000 65536"/>
                <a:gd name="T5" fmla="*/ 0 60000 65536"/>
                <a:gd name="T6" fmla="*/ 0 w 200"/>
                <a:gd name="T7" fmla="*/ 0 h 604"/>
                <a:gd name="T8" fmla="*/ 200 w 200"/>
                <a:gd name="T9" fmla="*/ 604 h 6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604">
                  <a:moveTo>
                    <a:pt x="0" y="604"/>
                  </a:moveTo>
                  <a:lnTo>
                    <a:pt x="200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5" name="Object 34"/>
            <p:cNvGraphicFramePr>
              <a:graphicFrameLocks noChangeAspect="1"/>
            </p:cNvGraphicFramePr>
            <p:nvPr/>
          </p:nvGraphicFramePr>
          <p:xfrm>
            <a:off x="5280" y="2448"/>
            <a:ext cx="251" cy="204"/>
          </p:xfrm>
          <a:graphic>
            <a:graphicData uri="http://schemas.openxmlformats.org/presentationml/2006/ole">
              <p:oleObj spid="_x0000_s17415" name="Equation" r:id="rId7" imgW="241200" imgH="203040" progId="Equation.3">
                <p:embed/>
              </p:oleObj>
            </a:graphicData>
          </a:graphic>
        </p:graphicFrame>
        <p:grpSp>
          <p:nvGrpSpPr>
            <p:cNvPr id="17436" name="Group 56"/>
            <p:cNvGrpSpPr>
              <a:grpSpLocks/>
            </p:cNvGrpSpPr>
            <p:nvPr/>
          </p:nvGrpSpPr>
          <p:grpSpPr bwMode="auto">
            <a:xfrm>
              <a:off x="4656" y="2832"/>
              <a:ext cx="734" cy="396"/>
              <a:chOff x="4656" y="2832"/>
              <a:chExt cx="734" cy="396"/>
            </a:xfrm>
          </p:grpSpPr>
          <p:sp>
            <p:nvSpPr>
              <p:cNvPr id="17446" name="Line 15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624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Freeform 17"/>
              <p:cNvSpPr>
                <a:spLocks/>
              </p:cNvSpPr>
              <p:nvPr/>
            </p:nvSpPr>
            <p:spPr bwMode="auto">
              <a:xfrm>
                <a:off x="4660" y="2840"/>
                <a:ext cx="511" cy="376"/>
              </a:xfrm>
              <a:custGeom>
                <a:avLst/>
                <a:gdLst>
                  <a:gd name="T0" fmla="*/ 0 w 511"/>
                  <a:gd name="T1" fmla="*/ 376 h 376"/>
                  <a:gd name="T2" fmla="*/ 511 w 511"/>
                  <a:gd name="T3" fmla="*/ 0 h 376"/>
                  <a:gd name="T4" fmla="*/ 0 60000 65536"/>
                  <a:gd name="T5" fmla="*/ 0 60000 65536"/>
                  <a:gd name="T6" fmla="*/ 0 w 511"/>
                  <a:gd name="T7" fmla="*/ 0 h 376"/>
                  <a:gd name="T8" fmla="*/ 511 w 511"/>
                  <a:gd name="T9" fmla="*/ 376 h 3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1" h="376">
                    <a:moveTo>
                      <a:pt x="0" y="376"/>
                    </a:moveTo>
                    <a:lnTo>
                      <a:pt x="511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19" name="Object 30"/>
              <p:cNvGraphicFramePr>
                <a:graphicFrameLocks noChangeAspect="1"/>
              </p:cNvGraphicFramePr>
              <p:nvPr/>
            </p:nvGraphicFramePr>
            <p:xfrm>
              <a:off x="5136" y="2832"/>
              <a:ext cx="254" cy="311"/>
            </p:xfrm>
            <a:graphic>
              <a:graphicData uri="http://schemas.openxmlformats.org/presentationml/2006/ole">
                <p:oleObj spid="_x0000_s17419" name="Equation" r:id="rId8" imgW="190440" imgH="241200" progId="Equation.3">
                  <p:embed/>
                </p:oleObj>
              </a:graphicData>
            </a:graphic>
          </p:graphicFrame>
          <p:graphicFrame>
            <p:nvGraphicFramePr>
              <p:cNvPr id="17420" name="Object 35"/>
              <p:cNvGraphicFramePr>
                <a:graphicFrameLocks noChangeAspect="1"/>
              </p:cNvGraphicFramePr>
              <p:nvPr/>
            </p:nvGraphicFramePr>
            <p:xfrm>
              <a:off x="4848" y="3024"/>
              <a:ext cx="251" cy="204"/>
            </p:xfrm>
            <a:graphic>
              <a:graphicData uri="http://schemas.openxmlformats.org/presentationml/2006/ole">
                <p:oleObj spid="_x0000_s17420" name="Equation" r:id="rId9" imgW="241200" imgH="203040" progId="Equation.3">
                  <p:embed/>
                </p:oleObj>
              </a:graphicData>
            </a:graphic>
          </p:graphicFrame>
        </p:grpSp>
        <p:grpSp>
          <p:nvGrpSpPr>
            <p:cNvPr id="17437" name="Group 57"/>
            <p:cNvGrpSpPr>
              <a:grpSpLocks/>
            </p:cNvGrpSpPr>
            <p:nvPr/>
          </p:nvGrpSpPr>
          <p:grpSpPr bwMode="auto">
            <a:xfrm>
              <a:off x="4032" y="1776"/>
              <a:ext cx="1152" cy="1440"/>
              <a:chOff x="4032" y="1776"/>
              <a:chExt cx="1152" cy="1440"/>
            </a:xfrm>
          </p:grpSpPr>
          <p:sp>
            <p:nvSpPr>
              <p:cNvPr id="17438" name="Line 21"/>
              <p:cNvSpPr>
                <a:spLocks noChangeShapeType="1"/>
              </p:cNvSpPr>
              <p:nvPr/>
            </p:nvSpPr>
            <p:spPr bwMode="auto">
              <a:xfrm flipV="1">
                <a:off x="4032" y="2304"/>
                <a:ext cx="288" cy="9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22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336" cy="9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23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864" cy="528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Line 24"/>
              <p:cNvSpPr>
                <a:spLocks noChangeShapeType="1"/>
              </p:cNvSpPr>
              <p:nvPr/>
            </p:nvSpPr>
            <p:spPr bwMode="auto">
              <a:xfrm flipV="1">
                <a:off x="4320" y="1776"/>
                <a:ext cx="720" cy="52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Line 25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0" cy="91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Freeform 26"/>
              <p:cNvSpPr>
                <a:spLocks/>
              </p:cNvSpPr>
              <p:nvPr/>
            </p:nvSpPr>
            <p:spPr bwMode="auto">
              <a:xfrm>
                <a:off x="4221" y="2616"/>
                <a:ext cx="96" cy="42"/>
              </a:xfrm>
              <a:custGeom>
                <a:avLst/>
                <a:gdLst>
                  <a:gd name="T0" fmla="*/ 0 w 96"/>
                  <a:gd name="T1" fmla="*/ 0 h 42"/>
                  <a:gd name="T2" fmla="*/ 48 w 96"/>
                  <a:gd name="T3" fmla="*/ 42 h 42"/>
                  <a:gd name="T4" fmla="*/ 96 w 96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2"/>
                  <a:gd name="T11" fmla="*/ 96 w 96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2">
                    <a:moveTo>
                      <a:pt x="0" y="0"/>
                    </a:moveTo>
                    <a:cubicBezTo>
                      <a:pt x="8" y="7"/>
                      <a:pt x="32" y="42"/>
                      <a:pt x="48" y="42"/>
                    </a:cubicBezTo>
                    <a:cubicBezTo>
                      <a:pt x="64" y="42"/>
                      <a:pt x="86" y="9"/>
                      <a:pt x="96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Freeform 27"/>
              <p:cNvSpPr>
                <a:spLocks/>
              </p:cNvSpPr>
              <p:nvPr/>
            </p:nvSpPr>
            <p:spPr bwMode="auto">
              <a:xfrm>
                <a:off x="4263" y="2214"/>
                <a:ext cx="195" cy="267"/>
              </a:xfrm>
              <a:custGeom>
                <a:avLst/>
                <a:gdLst>
                  <a:gd name="T0" fmla="*/ 0 w 195"/>
                  <a:gd name="T1" fmla="*/ 267 h 267"/>
                  <a:gd name="T2" fmla="*/ 147 w 195"/>
                  <a:gd name="T3" fmla="*/ 165 h 267"/>
                  <a:gd name="T4" fmla="*/ 195 w 195"/>
                  <a:gd name="T5" fmla="*/ 0 h 267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267"/>
                  <a:gd name="T11" fmla="*/ 195 w 195"/>
                  <a:gd name="T12" fmla="*/ 267 h 2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267">
                    <a:moveTo>
                      <a:pt x="0" y="267"/>
                    </a:moveTo>
                    <a:cubicBezTo>
                      <a:pt x="24" y="250"/>
                      <a:pt x="115" y="209"/>
                      <a:pt x="147" y="165"/>
                    </a:cubicBezTo>
                    <a:cubicBezTo>
                      <a:pt x="179" y="121"/>
                      <a:pt x="185" y="34"/>
                      <a:pt x="195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Freeform 28"/>
              <p:cNvSpPr>
                <a:spLocks/>
              </p:cNvSpPr>
              <p:nvPr/>
            </p:nvSpPr>
            <p:spPr bwMode="auto">
              <a:xfrm>
                <a:off x="4257" y="2184"/>
                <a:ext cx="243" cy="333"/>
              </a:xfrm>
              <a:custGeom>
                <a:avLst/>
                <a:gdLst>
                  <a:gd name="T0" fmla="*/ 0 w 243"/>
                  <a:gd name="T1" fmla="*/ 333 h 333"/>
                  <a:gd name="T2" fmla="*/ 171 w 243"/>
                  <a:gd name="T3" fmla="*/ 222 h 333"/>
                  <a:gd name="T4" fmla="*/ 243 w 243"/>
                  <a:gd name="T5" fmla="*/ 0 h 333"/>
                  <a:gd name="T6" fmla="*/ 0 60000 65536"/>
                  <a:gd name="T7" fmla="*/ 0 60000 65536"/>
                  <a:gd name="T8" fmla="*/ 0 60000 65536"/>
                  <a:gd name="T9" fmla="*/ 0 w 243"/>
                  <a:gd name="T10" fmla="*/ 0 h 333"/>
                  <a:gd name="T11" fmla="*/ 243 w 243"/>
                  <a:gd name="T12" fmla="*/ 333 h 3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3" h="333">
                    <a:moveTo>
                      <a:pt x="0" y="333"/>
                    </a:moveTo>
                    <a:cubicBezTo>
                      <a:pt x="29" y="314"/>
                      <a:pt x="131" y="278"/>
                      <a:pt x="171" y="222"/>
                    </a:cubicBezTo>
                    <a:cubicBezTo>
                      <a:pt x="211" y="166"/>
                      <a:pt x="228" y="46"/>
                      <a:pt x="243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16" name="Object 32"/>
              <p:cNvGraphicFramePr>
                <a:graphicFrameLocks noChangeAspect="1"/>
              </p:cNvGraphicFramePr>
              <p:nvPr/>
            </p:nvGraphicFramePr>
            <p:xfrm>
              <a:off x="4560" y="1824"/>
              <a:ext cx="204" cy="213"/>
            </p:xfrm>
            <a:graphic>
              <a:graphicData uri="http://schemas.openxmlformats.org/presentationml/2006/ole">
                <p:oleObj spid="_x0000_s17416" name="Equation" r:id="rId10" imgW="152280" imgH="164880" progId="Equation.3">
                  <p:embed/>
                </p:oleObj>
              </a:graphicData>
            </a:graphic>
          </p:graphicFrame>
          <p:graphicFrame>
            <p:nvGraphicFramePr>
              <p:cNvPr id="17417" name="Object 36"/>
              <p:cNvGraphicFramePr>
                <a:graphicFrameLocks noChangeAspect="1"/>
              </p:cNvGraphicFramePr>
              <p:nvPr/>
            </p:nvGraphicFramePr>
            <p:xfrm>
              <a:off x="4080" y="2640"/>
              <a:ext cx="245" cy="348"/>
            </p:xfrm>
            <a:graphic>
              <a:graphicData uri="http://schemas.openxmlformats.org/presentationml/2006/ole">
                <p:oleObj spid="_x0000_s17417" name="公式" r:id="rId11" imgW="266400" imgH="393480" progId="Equation.3">
                  <p:embed/>
                </p:oleObj>
              </a:graphicData>
            </a:graphic>
          </p:graphicFrame>
          <p:graphicFrame>
            <p:nvGraphicFramePr>
              <p:cNvPr id="17418" name="Object 37"/>
              <p:cNvGraphicFramePr>
                <a:graphicFrameLocks noChangeAspect="1"/>
              </p:cNvGraphicFramePr>
              <p:nvPr/>
            </p:nvGraphicFramePr>
            <p:xfrm>
              <a:off x="4464" y="2221"/>
              <a:ext cx="384" cy="211"/>
            </p:xfrm>
            <a:graphic>
              <a:graphicData uri="http://schemas.openxmlformats.org/presentationml/2006/ole">
                <p:oleObj spid="_x0000_s17418" name="Equation" r:id="rId12" imgW="444240" imgH="203040" progId="Equation.3">
                  <p:embed/>
                </p:oleObj>
              </a:graphicData>
            </a:graphic>
          </p:graphicFrame>
        </p:grp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539750" y="1844675"/>
            <a:ext cx="5410200" cy="1708150"/>
            <a:chOff x="432" y="2956"/>
            <a:chExt cx="3408" cy="1076"/>
          </a:xfrm>
        </p:grpSpPr>
        <p:sp>
          <p:nvSpPr>
            <p:cNvPr id="17430" name="Text Box 38"/>
            <p:cNvSpPr txBox="1">
              <a:spLocks noChangeArrowheads="1"/>
            </p:cNvSpPr>
            <p:nvPr/>
          </p:nvSpPr>
          <p:spPr bwMode="auto">
            <a:xfrm>
              <a:off x="432" y="2956"/>
              <a:ext cx="34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由几何关系得合矢量大小</a:t>
              </a:r>
            </a:p>
          </p:txBody>
        </p:sp>
        <p:graphicFrame>
          <p:nvGraphicFramePr>
            <p:cNvPr id="17414" name="Object 39"/>
            <p:cNvGraphicFramePr>
              <a:graphicFrameLocks noChangeAspect="1"/>
            </p:cNvGraphicFramePr>
            <p:nvPr/>
          </p:nvGraphicFramePr>
          <p:xfrm>
            <a:off x="1081" y="3290"/>
            <a:ext cx="2032" cy="742"/>
          </p:xfrm>
          <a:graphic>
            <a:graphicData uri="http://schemas.openxmlformats.org/presentationml/2006/ole">
              <p:oleObj spid="_x0000_s17414" name="Equation" r:id="rId13" imgW="1041120" imgH="393480" progId="Equation.3">
                <p:embed/>
              </p:oleObj>
            </a:graphicData>
          </a:graphic>
        </p:graphicFrame>
      </p:grpSp>
      <p:graphicFrame>
        <p:nvGraphicFramePr>
          <p:cNvPr id="83003" name="Object 59"/>
          <p:cNvGraphicFramePr>
            <a:graphicFrameLocks noChangeAspect="1"/>
          </p:cNvGraphicFramePr>
          <p:nvPr/>
        </p:nvGraphicFramePr>
        <p:xfrm>
          <a:off x="900113" y="3716338"/>
          <a:ext cx="3028950" cy="1177925"/>
        </p:xfrm>
        <a:graphic>
          <a:graphicData uri="http://schemas.openxmlformats.org/presentationml/2006/ole">
            <p:oleObj spid="_x0000_s17410" name="Equation" r:id="rId14" imgW="977760" imgH="393480" progId="Equation.3">
              <p:embed/>
            </p:oleObj>
          </a:graphicData>
        </a:graphic>
      </p:graphicFrame>
      <p:graphicFrame>
        <p:nvGraphicFramePr>
          <p:cNvPr id="83004" name="Object 60"/>
          <p:cNvGraphicFramePr>
            <a:graphicFrameLocks noChangeAspect="1"/>
          </p:cNvGraphicFramePr>
          <p:nvPr/>
        </p:nvGraphicFramePr>
        <p:xfrm>
          <a:off x="4427538" y="3357563"/>
          <a:ext cx="3579812" cy="2279650"/>
        </p:xfrm>
        <a:graphic>
          <a:graphicData uri="http://schemas.openxmlformats.org/presentationml/2006/ole">
            <p:oleObj spid="_x0000_s17411" name="Equation" r:id="rId15" imgW="1155600" imgH="761760" progId="Equation.3">
              <p:embed/>
            </p:oleObj>
          </a:graphicData>
        </a:graphic>
      </p:graphicFrame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1763713" y="5445125"/>
            <a:ext cx="5410200" cy="1177925"/>
            <a:chOff x="432" y="1968"/>
            <a:chExt cx="3408" cy="742"/>
          </a:xfrm>
        </p:grpSpPr>
        <p:sp>
          <p:nvSpPr>
            <p:cNvPr id="17429" name="Text Box 62"/>
            <p:cNvSpPr txBox="1">
              <a:spLocks noChangeArrowheads="1"/>
            </p:cNvSpPr>
            <p:nvPr/>
          </p:nvSpPr>
          <p:spPr bwMode="auto">
            <a:xfrm>
              <a:off x="432" y="2160"/>
              <a:ext cx="14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相位   为：</a:t>
              </a:r>
            </a:p>
          </p:txBody>
        </p:sp>
        <p:graphicFrame>
          <p:nvGraphicFramePr>
            <p:cNvPr id="17412" name="Object 63"/>
            <p:cNvGraphicFramePr>
              <a:graphicFrameLocks noChangeAspect="1"/>
            </p:cNvGraphicFramePr>
            <p:nvPr/>
          </p:nvGraphicFramePr>
          <p:xfrm>
            <a:off x="1056" y="2208"/>
            <a:ext cx="273" cy="311"/>
          </p:xfrm>
          <a:graphic>
            <a:graphicData uri="http://schemas.openxmlformats.org/presentationml/2006/ole">
              <p:oleObj spid="_x0000_s17412" name="Equation" r:id="rId16" imgW="139680" imgH="164880" progId="Equation.3">
                <p:embed/>
              </p:oleObj>
            </a:graphicData>
          </a:graphic>
        </p:graphicFrame>
        <p:graphicFrame>
          <p:nvGraphicFramePr>
            <p:cNvPr id="17413" name="Object 64"/>
            <p:cNvGraphicFramePr>
              <a:graphicFrameLocks noChangeAspect="1"/>
            </p:cNvGraphicFramePr>
            <p:nvPr/>
          </p:nvGraphicFramePr>
          <p:xfrm>
            <a:off x="1855" y="1968"/>
            <a:ext cx="1985" cy="742"/>
          </p:xfrm>
          <a:graphic>
            <a:graphicData uri="http://schemas.openxmlformats.org/presentationml/2006/ole">
              <p:oleObj spid="_x0000_s17413" name="Equation" r:id="rId17" imgW="1015920" imgH="393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2" name="Group 2"/>
          <p:cNvGrpSpPr>
            <a:grpSpLocks/>
          </p:cNvGrpSpPr>
          <p:nvPr/>
        </p:nvGrpSpPr>
        <p:grpSpPr bwMode="auto">
          <a:xfrm>
            <a:off x="381000" y="228600"/>
            <a:ext cx="8229600" cy="3241675"/>
            <a:chOff x="240" y="144"/>
            <a:chExt cx="3936" cy="2042"/>
          </a:xfrm>
        </p:grpSpPr>
        <p:sp>
          <p:nvSpPr>
            <p:cNvPr id="18445" name="Text Box 3"/>
            <p:cNvSpPr txBox="1">
              <a:spLocks noChangeArrowheads="1"/>
            </p:cNvSpPr>
            <p:nvPr/>
          </p:nvSpPr>
          <p:spPr bwMode="auto">
            <a:xfrm>
              <a:off x="240" y="144"/>
              <a:ext cx="393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例题</a:t>
              </a:r>
              <a:r>
                <a:rPr lang="en-US" altLang="zh-CN" sz="3600" b="1">
                  <a:solidFill>
                    <a:schemeClr val="bg1"/>
                  </a:solidFill>
                </a:rPr>
                <a:t>5: </a:t>
              </a:r>
              <a:r>
                <a:rPr lang="zh-CN" altLang="en-US" sz="3600" b="1">
                  <a:solidFill>
                    <a:schemeClr val="bg1"/>
                  </a:solidFill>
                </a:rPr>
                <a:t>两个同方向、同频率简谐运动方程分别为</a:t>
              </a:r>
            </a:p>
          </p:txBody>
        </p:sp>
        <p:graphicFrame>
          <p:nvGraphicFramePr>
            <p:cNvPr id="18438" name="Object 4"/>
            <p:cNvGraphicFramePr>
              <a:graphicFrameLocks noChangeAspect="1"/>
            </p:cNvGraphicFramePr>
            <p:nvPr/>
          </p:nvGraphicFramePr>
          <p:xfrm>
            <a:off x="1043" y="720"/>
            <a:ext cx="2317" cy="794"/>
          </p:xfrm>
          <a:graphic>
            <a:graphicData uri="http://schemas.openxmlformats.org/presentationml/2006/ole">
              <p:oleObj spid="_x0000_s18438" name="Equation" r:id="rId3" imgW="1206360" imgH="393480" progId="Equation.3">
                <p:embed/>
              </p:oleObj>
            </a:graphicData>
          </a:graphic>
        </p:graphicFrame>
        <p:graphicFrame>
          <p:nvGraphicFramePr>
            <p:cNvPr id="18439" name="Object 5"/>
            <p:cNvGraphicFramePr>
              <a:graphicFrameLocks noChangeAspect="1"/>
            </p:cNvGraphicFramePr>
            <p:nvPr/>
          </p:nvGraphicFramePr>
          <p:xfrm>
            <a:off x="1044" y="1392"/>
            <a:ext cx="2342" cy="794"/>
          </p:xfrm>
          <a:graphic>
            <a:graphicData uri="http://schemas.openxmlformats.org/presentationml/2006/ole">
              <p:oleObj spid="_x0000_s18439" name="Equation" r:id="rId4" imgW="1218960" imgH="393480" progId="Equation.3">
                <p:embed/>
              </p:oleObj>
            </a:graphicData>
          </a:graphic>
        </p:graphicFrame>
        <p:graphicFrame>
          <p:nvGraphicFramePr>
            <p:cNvPr id="18440" name="Object 6"/>
            <p:cNvGraphicFramePr>
              <a:graphicFrameLocks noChangeAspect="1"/>
            </p:cNvGraphicFramePr>
            <p:nvPr/>
          </p:nvGraphicFramePr>
          <p:xfrm>
            <a:off x="3456" y="1008"/>
            <a:ext cx="317" cy="281"/>
          </p:xfrm>
          <a:graphic>
            <a:graphicData uri="http://schemas.openxmlformats.org/presentationml/2006/ole">
              <p:oleObj spid="_x0000_s18440" name="Equation" r:id="rId5" imgW="164880" imgH="139680" progId="Equation.3">
                <p:embed/>
              </p:oleObj>
            </a:graphicData>
          </a:graphic>
        </p:graphicFrame>
        <p:graphicFrame>
          <p:nvGraphicFramePr>
            <p:cNvPr id="18441" name="Object 7"/>
            <p:cNvGraphicFramePr>
              <a:graphicFrameLocks noChangeAspect="1"/>
            </p:cNvGraphicFramePr>
            <p:nvPr/>
          </p:nvGraphicFramePr>
          <p:xfrm>
            <a:off x="3475" y="1632"/>
            <a:ext cx="317" cy="281"/>
          </p:xfrm>
          <a:graphic>
            <a:graphicData uri="http://schemas.openxmlformats.org/presentationml/2006/ole">
              <p:oleObj spid="_x0000_s18441" name="Equation" r:id="rId6" imgW="164880" imgH="139680" progId="Equation.3">
                <p:embed/>
              </p:oleObj>
            </a:graphicData>
          </a:graphic>
        </p:graphicFrame>
      </p:grp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395288" y="3284538"/>
            <a:ext cx="556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求（</a:t>
            </a: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）合振动表达式</a:t>
            </a: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471488" y="3970338"/>
            <a:ext cx="8305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/>
              <a:t>   </a:t>
            </a:r>
            <a:r>
              <a:rPr lang="zh-CN" altLang="en-US" sz="3600" b="1">
                <a:solidFill>
                  <a:schemeClr val="bg1"/>
                </a:solidFill>
              </a:rPr>
              <a:t>（</a:t>
            </a: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）若另有一简谐运动                         ，当    等于多少时         的振幅最大？</a:t>
            </a:r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5786438" y="3786188"/>
          <a:ext cx="2895600" cy="612775"/>
        </p:xfrm>
        <a:graphic>
          <a:graphicData uri="http://schemas.openxmlformats.org/presentationml/2006/ole">
            <p:oleObj spid="_x0000_s18434" name="Equation" r:id="rId7" imgW="1193760" imgH="228600" progId="Equation.3">
              <p:embed/>
            </p:oleObj>
          </a:graphicData>
        </a:graphic>
      </p:graphicFrame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1143000" y="4572000"/>
          <a:ext cx="407988" cy="533400"/>
        </p:xfrm>
        <a:graphic>
          <a:graphicData uri="http://schemas.openxmlformats.org/presentationml/2006/ole">
            <p:oleObj spid="_x0000_s18435" name="Equation" r:id="rId8" imgW="139680" imgH="164880" progId="Equation.3">
              <p:embed/>
            </p:oleObj>
          </a:graphicData>
        </a:graphic>
      </p:graphicFrame>
      <p:graphicFrame>
        <p:nvGraphicFramePr>
          <p:cNvPr id="18436" name="Object 13"/>
          <p:cNvGraphicFramePr>
            <a:graphicFrameLocks noChangeAspect="1"/>
          </p:cNvGraphicFramePr>
          <p:nvPr/>
        </p:nvGraphicFramePr>
        <p:xfrm>
          <a:off x="3714750" y="4572000"/>
          <a:ext cx="1071563" cy="738188"/>
        </p:xfrm>
        <a:graphic>
          <a:graphicData uri="http://schemas.openxmlformats.org/presentationml/2006/ole">
            <p:oleObj spid="_x0000_s18436" name="Equation" r:id="rId9" imgW="419040" imgH="228600" progId="Equation.3">
              <p:embed/>
            </p:oleObj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2359025" y="6021388"/>
          <a:ext cx="4645025" cy="563562"/>
        </p:xfrm>
        <a:graphic>
          <a:graphicData uri="http://schemas.openxmlformats.org/presentationml/2006/ole">
            <p:oleObj spid="_x0000_s18437" name="公式" r:id="rId10" imgW="1676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716338"/>
            <a:ext cx="4176713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323850" y="404813"/>
            <a:ext cx="8351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例</a:t>
            </a:r>
            <a:r>
              <a:rPr lang="en-US" altLang="zh-CN" sz="3600" b="1">
                <a:solidFill>
                  <a:schemeClr val="bg1"/>
                </a:solidFill>
              </a:rPr>
              <a:t>6: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一日光灯电路如图所示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灯管相当于一个电阻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R,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镇流器相当于一个电感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L,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现将其接在 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50Hz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的交流电源上</a:t>
            </a:r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50825" y="2349500"/>
          <a:ext cx="3455988" cy="576263"/>
        </p:xfrm>
        <a:graphic>
          <a:graphicData uri="http://schemas.openxmlformats.org/presentationml/2006/ole">
            <p:oleObj spid="_x0000_s19458" name="公式" r:id="rId4" imgW="1244520" imgH="241200" progId="Equation.3">
              <p:embed/>
            </p:oleObj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851275" y="2205038"/>
          <a:ext cx="4897438" cy="719137"/>
        </p:xfrm>
        <a:graphic>
          <a:graphicData uri="http://schemas.openxmlformats.org/presentationml/2006/ole">
            <p:oleObj spid="_x0000_s19459" name="公式" r:id="rId5" imgW="1879560" imgH="241200" progId="Equation.3">
              <p:embed/>
            </p:oleObj>
          </a:graphicData>
        </a:graphic>
      </p:graphicFrame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7343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其中电压以伏计</a:t>
            </a:r>
            <a:r>
              <a:rPr lang="en-US" altLang="zh-CN" sz="3200" b="1">
                <a:solidFill>
                  <a:schemeClr val="bg1"/>
                </a:solidFill>
              </a:rPr>
              <a:t>, </a:t>
            </a:r>
            <a:r>
              <a:rPr lang="zh-CN" altLang="en-US" sz="3200" b="1">
                <a:solidFill>
                  <a:schemeClr val="bg1"/>
                </a:solidFill>
              </a:rPr>
              <a:t>时间以秒计</a:t>
            </a:r>
            <a:r>
              <a:rPr lang="en-US" altLang="zh-CN" sz="3200" b="1">
                <a:solidFill>
                  <a:schemeClr val="bg1"/>
                </a:solidFill>
              </a:rPr>
              <a:t>, </a:t>
            </a:r>
            <a:r>
              <a:rPr lang="zh-CN" altLang="en-US" sz="3200" b="1">
                <a:solidFill>
                  <a:schemeClr val="bg1"/>
                </a:solidFill>
              </a:rPr>
              <a:t>求总电压</a:t>
            </a:r>
            <a:r>
              <a:rPr lang="en-US" altLang="zh-CN" sz="3200" b="1">
                <a:solidFill>
                  <a:schemeClr val="bg1"/>
                </a:solidFill>
              </a:rPr>
              <a:t>u </a:t>
            </a:r>
            <a:r>
              <a:rPr lang="zh-CN" altLang="en-US" sz="3200" b="1">
                <a:solidFill>
                  <a:schemeClr val="bg1"/>
                </a:solidFill>
              </a:rPr>
              <a:t>的表达式</a:t>
            </a:r>
            <a:r>
              <a:rPr lang="en-US" altLang="zh-CN" sz="32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0" y="5229225"/>
          <a:ext cx="4356100" cy="660400"/>
        </p:xfrm>
        <a:graphic>
          <a:graphicData uri="http://schemas.openxmlformats.org/presentationml/2006/ole">
            <p:oleObj spid="_x0000_s19460" name="公式" r:id="rId6" imgW="1625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52400" y="5588000"/>
            <a:ext cx="8915400" cy="965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800" b="1">
                <a:latin typeface="宋体" pitchFamily="2" charset="-122"/>
              </a:rPr>
              <a:t>    </a:t>
            </a:r>
            <a:r>
              <a:rPr kumimoji="0" lang="zh-CN" altLang="en-US" sz="2800" b="1">
                <a:latin typeface="宋体" pitchFamily="2" charset="-122"/>
              </a:rPr>
              <a:t>频率</a:t>
            </a:r>
            <a:r>
              <a:rPr kumimoji="0" lang="zh-CN" altLang="en-US" sz="2800" b="1">
                <a:solidFill>
                  <a:srgbClr val="CC0000"/>
                </a:solidFill>
                <a:latin typeface="宋体" pitchFamily="2" charset="-122"/>
              </a:rPr>
              <a:t>较大</a:t>
            </a:r>
            <a:r>
              <a:rPr kumimoji="0" lang="zh-CN" altLang="en-US" sz="2800" b="1">
                <a:latin typeface="宋体" pitchFamily="2" charset="-122"/>
              </a:rPr>
              <a:t>而频率之</a:t>
            </a:r>
            <a:r>
              <a:rPr kumimoji="0" lang="zh-CN" altLang="en-US" sz="2800" b="1">
                <a:solidFill>
                  <a:srgbClr val="CC0000"/>
                </a:solidFill>
                <a:latin typeface="宋体" pitchFamily="2" charset="-122"/>
              </a:rPr>
              <a:t>差很小</a:t>
            </a:r>
            <a:r>
              <a:rPr kumimoji="0" lang="zh-CN" altLang="en-US" sz="2800" b="1">
                <a:latin typeface="宋体" pitchFamily="2" charset="-122"/>
              </a:rPr>
              <a:t>的两个</a:t>
            </a:r>
            <a:r>
              <a:rPr kumimoji="0" lang="zh-CN" altLang="en-US" sz="2800" b="1">
                <a:solidFill>
                  <a:srgbClr val="CC0000"/>
                </a:solidFill>
                <a:latin typeface="宋体" pitchFamily="2" charset="-122"/>
              </a:rPr>
              <a:t>同方向</a:t>
            </a:r>
            <a:r>
              <a:rPr kumimoji="0" lang="zh-CN" altLang="en-US" sz="2800" b="1">
                <a:latin typeface="宋体" pitchFamily="2" charset="-122"/>
              </a:rPr>
              <a:t>简谐运动的合成，其合振动的振幅时而加强时而减弱的现象叫</a:t>
            </a:r>
            <a:r>
              <a:rPr kumimoji="0" lang="zh-CN" altLang="en-US" sz="2800" b="1">
                <a:solidFill>
                  <a:srgbClr val="CC0000"/>
                </a:solidFill>
                <a:latin typeface="宋体" pitchFamily="2" charset="-122"/>
              </a:rPr>
              <a:t>拍</a:t>
            </a:r>
            <a:r>
              <a:rPr kumimoji="0" lang="en-US" altLang="zh-CN" sz="2800" b="1">
                <a:latin typeface="宋体" pitchFamily="2" charset="-122"/>
              </a:rPr>
              <a:t>.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900113" y="981075"/>
            <a:ext cx="7315200" cy="449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、两个同方向不同</a:t>
            </a:r>
            <a:r>
              <a:rPr lang="zh-CN" altLang="en-US" sz="3200" b="1">
                <a:solidFill>
                  <a:schemeClr val="bg1"/>
                </a:solidFill>
                <a:hlinkClick r:id="rId4" action="ppaction://hlinkfile"/>
              </a:rPr>
              <a:t>频率</a:t>
            </a:r>
            <a:r>
              <a:rPr lang="zh-CN" altLang="en-US" sz="3200" b="1">
                <a:solidFill>
                  <a:schemeClr val="bg1"/>
                </a:solidFill>
              </a:rPr>
              <a:t>简谐运动的合成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25" y="500063"/>
            <a:ext cx="4143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周期运动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不是简谐运动</a:t>
            </a:r>
            <a:endParaRPr lang="zh-CN" altLang="en-US"/>
          </a:p>
        </p:txBody>
      </p:sp>
    </p:spTree>
    <p:controls>
      <p:control spid="20482" name="ShockwaveFlash1" r:id="rId2" imgW="7314286" imgH="4495238"/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nimBg="1" autoUpdateAnimBg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250825" y="692150"/>
            <a:ext cx="5184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ea typeface="黑体" pitchFamily="2" charset="-122"/>
              </a:rPr>
              <a:t>定量讨论：</a:t>
            </a: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1187450" y="1557338"/>
          <a:ext cx="5314950" cy="646112"/>
        </p:xfrm>
        <a:graphic>
          <a:graphicData uri="http://schemas.openxmlformats.org/presentationml/2006/ole">
            <p:oleObj spid="_x0000_s21506" name="Equation" r:id="rId3" imgW="1714320" imgH="215640" progId="Equation.3">
              <p:embed/>
            </p:oleObj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1258888" y="2420938"/>
          <a:ext cx="5510212" cy="646112"/>
        </p:xfrm>
        <a:graphic>
          <a:graphicData uri="http://schemas.openxmlformats.org/presentationml/2006/ole">
            <p:oleObj spid="_x0000_s21507" name="Equation" r:id="rId4" imgW="1777680" imgH="215640" progId="Equation.3">
              <p:embed/>
            </p:oleObj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539750" y="3573463"/>
          <a:ext cx="7831138" cy="1292225"/>
        </p:xfrm>
        <a:graphic>
          <a:graphicData uri="http://schemas.openxmlformats.org/presentationml/2006/ole">
            <p:oleObj spid="_x0000_s21508" name="Equation" r:id="rId5" imgW="2527200" imgH="431640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268538" y="5084763"/>
            <a:ext cx="4679950" cy="936625"/>
            <a:chOff x="1429" y="3203"/>
            <a:chExt cx="2948" cy="590"/>
          </a:xfrm>
        </p:grpSpPr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1429" y="3203"/>
              <a:ext cx="118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拍频</a:t>
              </a:r>
            </a:p>
          </p:txBody>
        </p:sp>
        <p:graphicFrame>
          <p:nvGraphicFramePr>
            <p:cNvPr id="21509" name="Object 13"/>
            <p:cNvGraphicFramePr>
              <a:graphicFrameLocks noChangeAspect="1"/>
            </p:cNvGraphicFramePr>
            <p:nvPr/>
          </p:nvGraphicFramePr>
          <p:xfrm>
            <a:off x="2336" y="3249"/>
            <a:ext cx="2041" cy="544"/>
          </p:xfrm>
          <a:graphic>
            <a:graphicData uri="http://schemas.openxmlformats.org/presentationml/2006/ole">
              <p:oleObj spid="_x0000_s21509" name="公式" r:id="rId6" imgW="825480" imgH="253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800" y="3810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zh-CN" sz="3600" b="1">
                <a:solidFill>
                  <a:schemeClr val="bg1"/>
                </a:solidFill>
              </a:rPr>
              <a:t>附：</a:t>
            </a:r>
            <a:r>
              <a:rPr lang="zh-CN" altLang="en-US" sz="3600" b="1">
                <a:solidFill>
                  <a:schemeClr val="bg1"/>
                </a:solidFill>
              </a:rPr>
              <a:t>谐振分析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9248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600" b="1">
                <a:solidFill>
                  <a:schemeClr val="bg1"/>
                </a:solidFill>
              </a:rPr>
              <a:t>一</a:t>
            </a:r>
            <a:r>
              <a:rPr lang="en-US" altLang="zh-CN" sz="3600" b="1">
                <a:solidFill>
                  <a:schemeClr val="bg1"/>
                </a:solidFill>
              </a:rPr>
              <a:t>. </a:t>
            </a:r>
            <a:r>
              <a:rPr lang="zh-CN" altLang="en-US" sz="3600" b="1">
                <a:solidFill>
                  <a:schemeClr val="bg1"/>
                </a:solidFill>
              </a:rPr>
              <a:t>一个周期性振动可分解为一系列</a:t>
            </a:r>
          </a:p>
          <a:p>
            <a:pPr algn="just">
              <a:lnSpc>
                <a:spcPct val="10000"/>
              </a:lnSpc>
            </a:pPr>
            <a:endParaRPr lang="zh-CN" altLang="en-US" sz="3600" b="1">
              <a:solidFill>
                <a:schemeClr val="bg1"/>
              </a:solidFill>
            </a:endParaRPr>
          </a:p>
          <a:p>
            <a:pPr algn="just"/>
            <a:r>
              <a:rPr lang="zh-CN" altLang="en-US" sz="3600" b="1">
                <a:solidFill>
                  <a:schemeClr val="bg1"/>
                </a:solidFill>
              </a:rPr>
              <a:t>     频率分立的简谐振动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2468563"/>
            <a:ext cx="647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 b="1">
                <a:solidFill>
                  <a:schemeClr val="bg1"/>
                </a:solidFill>
              </a:rPr>
              <a:t>若周期振动的频率为 </a:t>
            </a:r>
            <a:r>
              <a:rPr lang="en-US" altLang="zh-CN" sz="3200" b="1">
                <a:solidFill>
                  <a:schemeClr val="bg1"/>
                </a:solidFill>
              </a:rPr>
              <a:t>: </a:t>
            </a:r>
            <a:r>
              <a:rPr lang="en-US" altLang="zh-CN" sz="3200" b="1">
                <a:solidFill>
                  <a:schemeClr val="bg1"/>
                </a:solidFill>
                <a:sym typeface="Symbol" pitchFamily="18" charset="2"/>
              </a:rPr>
              <a:t></a:t>
            </a:r>
            <a:r>
              <a:rPr lang="en-US" altLang="zh-CN" sz="3200" b="1" baseline="-25000">
                <a:solidFill>
                  <a:schemeClr val="bg1"/>
                </a:solidFill>
              </a:rPr>
              <a:t>0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086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则各分振动的频率为</a:t>
            </a:r>
            <a:r>
              <a:rPr lang="en-US" altLang="zh-CN" sz="3200" b="1">
                <a:solidFill>
                  <a:schemeClr val="bg1"/>
                </a:solidFill>
              </a:rPr>
              <a:t>: </a:t>
            </a:r>
            <a:r>
              <a:rPr lang="en-US" altLang="zh-CN" sz="3200" b="1">
                <a:solidFill>
                  <a:schemeClr val="bg1"/>
                </a:solidFill>
                <a:sym typeface="Symbol" pitchFamily="18" charset="2"/>
              </a:rPr>
              <a:t></a:t>
            </a:r>
            <a:r>
              <a:rPr lang="en-US" altLang="zh-CN" sz="3200" b="1" baseline="-25000">
                <a:solidFill>
                  <a:schemeClr val="bg1"/>
                </a:solidFill>
              </a:rPr>
              <a:t>0</a:t>
            </a:r>
            <a:r>
              <a:rPr lang="en-US" altLang="zh-CN" sz="3200" b="1">
                <a:solidFill>
                  <a:schemeClr val="bg1"/>
                </a:solidFill>
              </a:rPr>
              <a:t>, 2</a:t>
            </a:r>
            <a:r>
              <a:rPr lang="en-US" altLang="zh-CN" sz="3200" b="1">
                <a:solidFill>
                  <a:schemeClr val="bg1"/>
                </a:solidFill>
                <a:sym typeface="Symbol" pitchFamily="18" charset="2"/>
              </a:rPr>
              <a:t></a:t>
            </a:r>
            <a:r>
              <a:rPr lang="en-US" altLang="zh-CN" sz="3200" b="1" baseline="-25000">
                <a:solidFill>
                  <a:schemeClr val="bg1"/>
                </a:solidFill>
              </a:rPr>
              <a:t>0</a:t>
            </a:r>
            <a:r>
              <a:rPr lang="en-US" altLang="zh-CN" sz="3200" b="1">
                <a:solidFill>
                  <a:schemeClr val="bg1"/>
                </a:solidFill>
              </a:rPr>
              <a:t>, 3</a:t>
            </a:r>
            <a:r>
              <a:rPr lang="en-US" altLang="zh-CN" sz="3200" b="1">
                <a:solidFill>
                  <a:schemeClr val="bg1"/>
                </a:solidFill>
                <a:sym typeface="Symbol" pitchFamily="18" charset="2"/>
              </a:rPr>
              <a:t></a:t>
            </a:r>
            <a:r>
              <a:rPr lang="en-US" altLang="zh-CN" sz="3200" b="1" baseline="-25000">
                <a:solidFill>
                  <a:schemeClr val="bg1"/>
                </a:solidFill>
              </a:rPr>
              <a:t>0,</a:t>
            </a:r>
            <a:r>
              <a:rPr lang="en-US" altLang="zh-CN" sz="3200" b="1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</a:rPr>
              <a:t>        (</a:t>
            </a:r>
            <a:r>
              <a:rPr lang="zh-CN" altLang="en-US" sz="3200" b="1">
                <a:solidFill>
                  <a:schemeClr val="bg1"/>
                </a:solidFill>
              </a:rPr>
              <a:t>基频 </a:t>
            </a:r>
            <a:r>
              <a:rPr lang="en-US" altLang="zh-CN" sz="3200" b="1">
                <a:solidFill>
                  <a:schemeClr val="bg1"/>
                </a:solidFill>
              </a:rPr>
              <a:t>, </a:t>
            </a:r>
            <a:r>
              <a:rPr lang="zh-CN" altLang="en-US" sz="3200" b="1">
                <a:solidFill>
                  <a:schemeClr val="bg1"/>
                </a:solidFill>
              </a:rPr>
              <a:t>二次谐频 </a:t>
            </a:r>
            <a:r>
              <a:rPr lang="en-US" altLang="zh-CN" sz="3200" b="1">
                <a:solidFill>
                  <a:schemeClr val="bg1"/>
                </a:solidFill>
              </a:rPr>
              <a:t>, </a:t>
            </a:r>
            <a:r>
              <a:rPr lang="zh-CN" altLang="en-US" sz="3200" b="1">
                <a:solidFill>
                  <a:schemeClr val="bg1"/>
                </a:solidFill>
              </a:rPr>
              <a:t>三次谐频 </a:t>
            </a:r>
            <a:r>
              <a:rPr lang="en-US" altLang="zh-CN" sz="3200" b="1">
                <a:solidFill>
                  <a:schemeClr val="bg1"/>
                </a:solidFill>
              </a:rPr>
              <a:t>, …)  </a:t>
            </a:r>
            <a:endParaRPr lang="en-US" altLang="zh-CN" sz="3200">
              <a:solidFill>
                <a:schemeClr val="bg1"/>
              </a:solidFill>
            </a:endParaRPr>
          </a:p>
        </p:txBody>
      </p:sp>
      <p:grpSp>
        <p:nvGrpSpPr>
          <p:cNvPr id="2" name="Group 234"/>
          <p:cNvGrpSpPr>
            <a:grpSpLocks/>
          </p:cNvGrpSpPr>
          <p:nvPr/>
        </p:nvGrpSpPr>
        <p:grpSpPr bwMode="auto">
          <a:xfrm>
            <a:off x="1600200" y="4267200"/>
            <a:ext cx="2895600" cy="2193925"/>
            <a:chOff x="1008" y="2688"/>
            <a:chExt cx="1824" cy="1382"/>
          </a:xfrm>
        </p:grpSpPr>
        <p:sp>
          <p:nvSpPr>
            <p:cNvPr id="29719" name="Line 190"/>
            <p:cNvSpPr>
              <a:spLocks noChangeShapeType="1"/>
            </p:cNvSpPr>
            <p:nvPr/>
          </p:nvSpPr>
          <p:spPr bwMode="auto">
            <a:xfrm>
              <a:off x="1173" y="2764"/>
              <a:ext cx="1" cy="1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191"/>
            <p:cNvSpPr>
              <a:spLocks noChangeShapeType="1"/>
            </p:cNvSpPr>
            <p:nvPr/>
          </p:nvSpPr>
          <p:spPr bwMode="auto">
            <a:xfrm>
              <a:off x="1184" y="3394"/>
              <a:ext cx="159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194"/>
            <p:cNvSpPr>
              <a:spLocks noChangeShapeType="1"/>
            </p:cNvSpPr>
            <p:nvPr/>
          </p:nvSpPr>
          <p:spPr bwMode="auto">
            <a:xfrm>
              <a:off x="1184" y="3089"/>
              <a:ext cx="1" cy="29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195"/>
            <p:cNvSpPr>
              <a:spLocks noChangeShapeType="1"/>
            </p:cNvSpPr>
            <p:nvPr/>
          </p:nvSpPr>
          <p:spPr bwMode="auto">
            <a:xfrm>
              <a:off x="1568" y="3393"/>
              <a:ext cx="1" cy="29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196"/>
            <p:cNvSpPr>
              <a:spLocks noChangeShapeType="1"/>
            </p:cNvSpPr>
            <p:nvPr/>
          </p:nvSpPr>
          <p:spPr bwMode="auto">
            <a:xfrm>
              <a:off x="1184" y="3079"/>
              <a:ext cx="385" cy="610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198"/>
            <p:cNvSpPr>
              <a:spLocks noChangeShapeType="1"/>
            </p:cNvSpPr>
            <p:nvPr/>
          </p:nvSpPr>
          <p:spPr bwMode="auto">
            <a:xfrm>
              <a:off x="1568" y="3089"/>
              <a:ext cx="1" cy="29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199"/>
            <p:cNvSpPr>
              <a:spLocks noChangeShapeType="1"/>
            </p:cNvSpPr>
            <p:nvPr/>
          </p:nvSpPr>
          <p:spPr bwMode="auto">
            <a:xfrm>
              <a:off x="1953" y="3393"/>
              <a:ext cx="1" cy="29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200"/>
            <p:cNvSpPr>
              <a:spLocks noChangeShapeType="1"/>
            </p:cNvSpPr>
            <p:nvPr/>
          </p:nvSpPr>
          <p:spPr bwMode="auto">
            <a:xfrm>
              <a:off x="1568" y="3079"/>
              <a:ext cx="386" cy="610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202"/>
            <p:cNvSpPr>
              <a:spLocks noChangeShapeType="1"/>
            </p:cNvSpPr>
            <p:nvPr/>
          </p:nvSpPr>
          <p:spPr bwMode="auto">
            <a:xfrm>
              <a:off x="1953" y="3098"/>
              <a:ext cx="1" cy="29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203"/>
            <p:cNvSpPr>
              <a:spLocks noChangeShapeType="1"/>
            </p:cNvSpPr>
            <p:nvPr/>
          </p:nvSpPr>
          <p:spPr bwMode="auto">
            <a:xfrm>
              <a:off x="2337" y="3403"/>
              <a:ext cx="1" cy="296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204"/>
            <p:cNvSpPr>
              <a:spLocks noChangeShapeType="1"/>
            </p:cNvSpPr>
            <p:nvPr/>
          </p:nvSpPr>
          <p:spPr bwMode="auto">
            <a:xfrm>
              <a:off x="1953" y="3088"/>
              <a:ext cx="385" cy="611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Rectangle 205"/>
            <p:cNvSpPr>
              <a:spLocks noChangeArrowheads="1"/>
            </p:cNvSpPr>
            <p:nvPr/>
          </p:nvSpPr>
          <p:spPr bwMode="auto">
            <a:xfrm>
              <a:off x="1008" y="2688"/>
              <a:ext cx="198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x</a:t>
              </a:r>
              <a:endParaRPr lang="en-US" altLang="zh-CN" sz="1000"/>
            </a:p>
          </p:txBody>
        </p:sp>
        <p:sp>
          <p:nvSpPr>
            <p:cNvPr id="29731" name="Rectangle 206"/>
            <p:cNvSpPr>
              <a:spLocks noChangeArrowheads="1"/>
            </p:cNvSpPr>
            <p:nvPr/>
          </p:nvSpPr>
          <p:spPr bwMode="auto">
            <a:xfrm>
              <a:off x="1030" y="3279"/>
              <a:ext cx="176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o</a:t>
              </a:r>
              <a:endParaRPr lang="en-US" altLang="zh-CN" sz="1000"/>
            </a:p>
          </p:txBody>
        </p:sp>
        <p:sp>
          <p:nvSpPr>
            <p:cNvPr id="29732" name="Rectangle 207"/>
            <p:cNvSpPr>
              <a:spLocks noChangeArrowheads="1"/>
            </p:cNvSpPr>
            <p:nvPr/>
          </p:nvSpPr>
          <p:spPr bwMode="auto">
            <a:xfrm>
              <a:off x="2634" y="3412"/>
              <a:ext cx="198" cy="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  <a:endParaRPr lang="en-US" altLang="zh-CN" sz="1000"/>
            </a:p>
          </p:txBody>
        </p:sp>
        <p:sp>
          <p:nvSpPr>
            <p:cNvPr id="29733" name="Rectangle 230"/>
            <p:cNvSpPr>
              <a:spLocks noChangeArrowheads="1"/>
            </p:cNvSpPr>
            <p:nvPr/>
          </p:nvSpPr>
          <p:spPr bwMode="auto">
            <a:xfrm>
              <a:off x="1579" y="3803"/>
              <a:ext cx="825" cy="26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zh-CN" altLang="en-US" b="1">
                  <a:solidFill>
                    <a:srgbClr val="FF9933"/>
                  </a:solidFill>
                </a:rPr>
                <a:t>锯齿波</a:t>
              </a:r>
              <a:endParaRPr lang="zh-CN" altLang="en-US">
                <a:solidFill>
                  <a:srgbClr val="FF9933"/>
                </a:solidFill>
              </a:endParaRPr>
            </a:p>
          </p:txBody>
        </p:sp>
      </p:grpSp>
      <p:grpSp>
        <p:nvGrpSpPr>
          <p:cNvPr id="3" name="Group 233"/>
          <p:cNvGrpSpPr>
            <a:grpSpLocks/>
          </p:cNvGrpSpPr>
          <p:nvPr/>
        </p:nvGrpSpPr>
        <p:grpSpPr bwMode="auto">
          <a:xfrm>
            <a:off x="4343400" y="4267200"/>
            <a:ext cx="3276600" cy="2209800"/>
            <a:chOff x="2736" y="2688"/>
            <a:chExt cx="2064" cy="1392"/>
          </a:xfrm>
        </p:grpSpPr>
        <p:sp>
          <p:nvSpPr>
            <p:cNvPr id="29704" name="Line 215"/>
            <p:cNvSpPr>
              <a:spLocks noChangeShapeType="1"/>
            </p:cNvSpPr>
            <p:nvPr/>
          </p:nvSpPr>
          <p:spPr bwMode="auto">
            <a:xfrm>
              <a:off x="2942" y="2765"/>
              <a:ext cx="1" cy="1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216"/>
            <p:cNvSpPr>
              <a:spLocks noChangeShapeType="1"/>
            </p:cNvSpPr>
            <p:nvPr/>
          </p:nvSpPr>
          <p:spPr bwMode="auto">
            <a:xfrm>
              <a:off x="2953" y="3395"/>
              <a:ext cx="159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218"/>
            <p:cNvSpPr>
              <a:spLocks noChangeShapeType="1"/>
            </p:cNvSpPr>
            <p:nvPr/>
          </p:nvSpPr>
          <p:spPr bwMode="auto">
            <a:xfrm>
              <a:off x="3151" y="2927"/>
              <a:ext cx="1" cy="4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219"/>
            <p:cNvSpPr>
              <a:spLocks noChangeShapeType="1"/>
            </p:cNvSpPr>
            <p:nvPr/>
          </p:nvSpPr>
          <p:spPr bwMode="auto">
            <a:xfrm>
              <a:off x="3338" y="3089"/>
              <a:ext cx="0" cy="31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220"/>
            <p:cNvSpPr>
              <a:spLocks noChangeShapeType="1"/>
            </p:cNvSpPr>
            <p:nvPr/>
          </p:nvSpPr>
          <p:spPr bwMode="auto">
            <a:xfrm>
              <a:off x="3513" y="3165"/>
              <a:ext cx="1" cy="23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221"/>
            <p:cNvSpPr>
              <a:spLocks noChangeShapeType="1"/>
            </p:cNvSpPr>
            <p:nvPr/>
          </p:nvSpPr>
          <p:spPr bwMode="auto">
            <a:xfrm>
              <a:off x="3689" y="3222"/>
              <a:ext cx="1" cy="18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222"/>
            <p:cNvSpPr>
              <a:spLocks noChangeShapeType="1"/>
            </p:cNvSpPr>
            <p:nvPr/>
          </p:nvSpPr>
          <p:spPr bwMode="auto">
            <a:xfrm>
              <a:off x="3843" y="3241"/>
              <a:ext cx="1" cy="15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223"/>
            <p:cNvSpPr>
              <a:spLocks noChangeShapeType="1"/>
            </p:cNvSpPr>
            <p:nvPr/>
          </p:nvSpPr>
          <p:spPr bwMode="auto">
            <a:xfrm>
              <a:off x="4019" y="3261"/>
              <a:ext cx="0" cy="13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224"/>
            <p:cNvSpPr>
              <a:spLocks noChangeShapeType="1"/>
            </p:cNvSpPr>
            <p:nvPr/>
          </p:nvSpPr>
          <p:spPr bwMode="auto">
            <a:xfrm>
              <a:off x="4183" y="3261"/>
              <a:ext cx="1" cy="13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Rectangle 225"/>
            <p:cNvSpPr>
              <a:spLocks noChangeArrowheads="1"/>
            </p:cNvSpPr>
            <p:nvPr/>
          </p:nvSpPr>
          <p:spPr bwMode="auto">
            <a:xfrm>
              <a:off x="2736" y="2688"/>
              <a:ext cx="17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A</a:t>
              </a:r>
              <a:endParaRPr lang="en-US" altLang="zh-CN" sz="1000"/>
            </a:p>
          </p:txBody>
        </p:sp>
        <p:sp>
          <p:nvSpPr>
            <p:cNvPr id="29714" name="Rectangle 226"/>
            <p:cNvSpPr>
              <a:spLocks noChangeArrowheads="1"/>
            </p:cNvSpPr>
            <p:nvPr/>
          </p:nvSpPr>
          <p:spPr bwMode="auto">
            <a:xfrm>
              <a:off x="4591" y="3279"/>
              <a:ext cx="209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  <a:sym typeface="Symbol" pitchFamily="18" charset="2"/>
                </a:rPr>
                <a:t>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9715" name="Rectangle 227"/>
            <p:cNvSpPr>
              <a:spLocks noChangeArrowheads="1"/>
            </p:cNvSpPr>
            <p:nvPr/>
          </p:nvSpPr>
          <p:spPr bwMode="auto">
            <a:xfrm>
              <a:off x="3063" y="3375"/>
              <a:ext cx="231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rgbClr val="FFFF00"/>
                  </a:solidFill>
                  <a:sym typeface="Symbol" pitchFamily="18" charset="2"/>
                </a:rPr>
                <a:t></a:t>
              </a:r>
              <a:r>
                <a:rPr lang="en-US" altLang="zh-CN" b="1" baseline="-25000">
                  <a:solidFill>
                    <a:srgbClr val="FFFF00"/>
                  </a:solidFill>
                </a:rPr>
                <a:t>0</a:t>
              </a:r>
              <a:endParaRPr lang="en-US" altLang="zh-CN" sz="1000"/>
            </a:p>
          </p:txBody>
        </p:sp>
        <p:sp>
          <p:nvSpPr>
            <p:cNvPr id="29716" name="Rectangle 228"/>
            <p:cNvSpPr>
              <a:spLocks noChangeArrowheads="1"/>
            </p:cNvSpPr>
            <p:nvPr/>
          </p:nvSpPr>
          <p:spPr bwMode="auto">
            <a:xfrm>
              <a:off x="3404" y="3365"/>
              <a:ext cx="407" cy="2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solidFill>
                    <a:srgbClr val="FFFF00"/>
                  </a:solidFill>
                </a:rPr>
                <a:t>3</a:t>
              </a:r>
              <a:r>
                <a:rPr lang="en-US" altLang="zh-CN" b="1" i="1">
                  <a:solidFill>
                    <a:srgbClr val="FFFF00"/>
                  </a:solidFill>
                  <a:sym typeface="Symbol" pitchFamily="18" charset="2"/>
                </a:rPr>
                <a:t></a:t>
              </a:r>
              <a:r>
                <a:rPr lang="en-US" altLang="zh-CN" b="1" baseline="-25000">
                  <a:solidFill>
                    <a:srgbClr val="FFFF00"/>
                  </a:solidFill>
                </a:rPr>
                <a:t>0</a:t>
              </a:r>
              <a:endParaRPr lang="en-US" altLang="zh-CN" sz="1000"/>
            </a:p>
          </p:txBody>
        </p:sp>
        <p:sp>
          <p:nvSpPr>
            <p:cNvPr id="29717" name="Rectangle 229"/>
            <p:cNvSpPr>
              <a:spLocks noChangeArrowheads="1"/>
            </p:cNvSpPr>
            <p:nvPr/>
          </p:nvSpPr>
          <p:spPr bwMode="auto">
            <a:xfrm>
              <a:off x="3733" y="3374"/>
              <a:ext cx="309" cy="2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solidFill>
                    <a:srgbClr val="FFFF00"/>
                  </a:solidFill>
                </a:rPr>
                <a:t>5</a:t>
              </a:r>
              <a:r>
                <a:rPr lang="en-US" altLang="zh-CN" b="1" i="1">
                  <a:solidFill>
                    <a:srgbClr val="FFFF00"/>
                  </a:solidFill>
                  <a:sym typeface="Symbol" pitchFamily="18" charset="2"/>
                </a:rPr>
                <a:t></a:t>
              </a:r>
              <a:r>
                <a:rPr lang="en-US" altLang="zh-CN" b="1" baseline="-25000">
                  <a:solidFill>
                    <a:srgbClr val="FFFF00"/>
                  </a:solidFill>
                </a:rPr>
                <a:t>0</a:t>
              </a:r>
              <a:endParaRPr lang="en-US" altLang="zh-CN" sz="1000"/>
            </a:p>
          </p:txBody>
        </p:sp>
        <p:sp>
          <p:nvSpPr>
            <p:cNvPr id="29718" name="Rectangle 231"/>
            <p:cNvSpPr>
              <a:spLocks noChangeArrowheads="1"/>
            </p:cNvSpPr>
            <p:nvPr/>
          </p:nvSpPr>
          <p:spPr bwMode="auto">
            <a:xfrm>
              <a:off x="3228" y="3822"/>
              <a:ext cx="1418" cy="25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zh-CN" altLang="en-US" b="1">
                  <a:solidFill>
                    <a:srgbClr val="FFFF00"/>
                  </a:solidFill>
                </a:rPr>
                <a:t>锯齿波频谱图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/>
      <p:bldP spid="32772" grpId="0" autoUpdateAnimBg="0"/>
      <p:bldP spid="3277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1" name="Text Box 179"/>
          <p:cNvSpPr txBox="1">
            <a:spLocks noChangeArrowheads="1"/>
          </p:cNvSpPr>
          <p:nvPr/>
        </p:nvSpPr>
        <p:spPr bwMode="auto">
          <a:xfrm>
            <a:off x="242888" y="914400"/>
            <a:ext cx="67151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方波的分解</a:t>
            </a:r>
            <a:endParaRPr lang="zh-CN" altLang="en-US"/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1066800" y="-152400"/>
            <a:ext cx="6924675" cy="1347788"/>
            <a:chOff x="672" y="192"/>
            <a:chExt cx="4368" cy="872"/>
          </a:xfrm>
        </p:grpSpPr>
        <p:sp>
          <p:nvSpPr>
            <p:cNvPr id="30835" name="Line 8"/>
            <p:cNvSpPr>
              <a:spLocks noChangeShapeType="1"/>
            </p:cNvSpPr>
            <p:nvPr/>
          </p:nvSpPr>
          <p:spPr bwMode="auto">
            <a:xfrm>
              <a:off x="912" y="872"/>
              <a:ext cx="36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6" name="Line 11"/>
            <p:cNvSpPr>
              <a:spLocks noChangeShapeType="1"/>
            </p:cNvSpPr>
            <p:nvPr/>
          </p:nvSpPr>
          <p:spPr bwMode="auto">
            <a:xfrm>
              <a:off x="928" y="560"/>
              <a:ext cx="1" cy="30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Line 12"/>
            <p:cNvSpPr>
              <a:spLocks noChangeShapeType="1"/>
            </p:cNvSpPr>
            <p:nvPr/>
          </p:nvSpPr>
          <p:spPr bwMode="auto">
            <a:xfrm>
              <a:off x="928" y="560"/>
              <a:ext cx="66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8" name="Line 13"/>
            <p:cNvSpPr>
              <a:spLocks noChangeShapeType="1"/>
            </p:cNvSpPr>
            <p:nvPr/>
          </p:nvSpPr>
          <p:spPr bwMode="auto">
            <a:xfrm>
              <a:off x="1588" y="568"/>
              <a:ext cx="1" cy="30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Line 15"/>
            <p:cNvSpPr>
              <a:spLocks noChangeShapeType="1"/>
            </p:cNvSpPr>
            <p:nvPr/>
          </p:nvSpPr>
          <p:spPr bwMode="auto">
            <a:xfrm>
              <a:off x="2232" y="560"/>
              <a:ext cx="1" cy="30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0" name="Line 16"/>
            <p:cNvSpPr>
              <a:spLocks noChangeShapeType="1"/>
            </p:cNvSpPr>
            <p:nvPr/>
          </p:nvSpPr>
          <p:spPr bwMode="auto">
            <a:xfrm>
              <a:off x="2232" y="560"/>
              <a:ext cx="66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Line 17"/>
            <p:cNvSpPr>
              <a:spLocks noChangeShapeType="1"/>
            </p:cNvSpPr>
            <p:nvPr/>
          </p:nvSpPr>
          <p:spPr bwMode="auto">
            <a:xfrm>
              <a:off x="2892" y="568"/>
              <a:ext cx="1" cy="30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Line 19"/>
            <p:cNvSpPr>
              <a:spLocks noChangeShapeType="1"/>
            </p:cNvSpPr>
            <p:nvPr/>
          </p:nvSpPr>
          <p:spPr bwMode="auto">
            <a:xfrm>
              <a:off x="3552" y="560"/>
              <a:ext cx="1" cy="30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3" name="Line 20"/>
            <p:cNvSpPr>
              <a:spLocks noChangeShapeType="1"/>
            </p:cNvSpPr>
            <p:nvPr/>
          </p:nvSpPr>
          <p:spPr bwMode="auto">
            <a:xfrm>
              <a:off x="3552" y="560"/>
              <a:ext cx="66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Line 21"/>
            <p:cNvSpPr>
              <a:spLocks noChangeShapeType="1"/>
            </p:cNvSpPr>
            <p:nvPr/>
          </p:nvSpPr>
          <p:spPr bwMode="auto">
            <a:xfrm>
              <a:off x="4212" y="568"/>
              <a:ext cx="1" cy="30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5" name="Line 22"/>
            <p:cNvSpPr>
              <a:spLocks noChangeShapeType="1"/>
            </p:cNvSpPr>
            <p:nvPr/>
          </p:nvSpPr>
          <p:spPr bwMode="auto">
            <a:xfrm>
              <a:off x="912" y="336"/>
              <a:ext cx="1" cy="7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6" name="Text Box 181"/>
            <p:cNvSpPr txBox="1">
              <a:spLocks noChangeArrowheads="1"/>
            </p:cNvSpPr>
            <p:nvPr/>
          </p:nvSpPr>
          <p:spPr bwMode="auto">
            <a:xfrm>
              <a:off x="672" y="192"/>
              <a:ext cx="19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chemeClr val="bg1"/>
                  </a:solidFill>
                </a:rPr>
                <a:t>x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30847" name="Text Box 183"/>
            <p:cNvSpPr txBox="1">
              <a:spLocks noChangeArrowheads="1"/>
            </p:cNvSpPr>
            <p:nvPr/>
          </p:nvSpPr>
          <p:spPr bwMode="auto">
            <a:xfrm>
              <a:off x="672" y="720"/>
              <a:ext cx="33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30848" name="Text Box 184"/>
            <p:cNvSpPr txBox="1">
              <a:spLocks noChangeArrowheads="1"/>
            </p:cNvSpPr>
            <p:nvPr/>
          </p:nvSpPr>
          <p:spPr bwMode="auto">
            <a:xfrm>
              <a:off x="4560" y="768"/>
              <a:ext cx="48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t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21"/>
          <p:cNvGrpSpPr>
            <a:grpSpLocks/>
          </p:cNvGrpSpPr>
          <p:nvPr/>
        </p:nvGrpSpPr>
        <p:grpSpPr bwMode="auto">
          <a:xfrm>
            <a:off x="1066800" y="2286000"/>
            <a:ext cx="6781800" cy="1122363"/>
            <a:chOff x="672" y="1392"/>
            <a:chExt cx="4272" cy="707"/>
          </a:xfrm>
        </p:grpSpPr>
        <p:sp>
          <p:nvSpPr>
            <p:cNvPr id="30825" name="Line 25"/>
            <p:cNvSpPr>
              <a:spLocks noChangeShapeType="1"/>
            </p:cNvSpPr>
            <p:nvPr/>
          </p:nvSpPr>
          <p:spPr bwMode="auto">
            <a:xfrm>
              <a:off x="912" y="1416"/>
              <a:ext cx="1" cy="68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6" name="Line 26"/>
            <p:cNvSpPr>
              <a:spLocks noChangeShapeType="1"/>
            </p:cNvSpPr>
            <p:nvPr/>
          </p:nvSpPr>
          <p:spPr bwMode="auto">
            <a:xfrm>
              <a:off x="912" y="1776"/>
              <a:ext cx="35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7" name="Freeform 30"/>
            <p:cNvSpPr>
              <a:spLocks/>
            </p:cNvSpPr>
            <p:nvPr/>
          </p:nvSpPr>
          <p:spPr bwMode="auto">
            <a:xfrm>
              <a:off x="928" y="1569"/>
              <a:ext cx="654" cy="20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93"/>
                  </a:moveTo>
                  <a:lnTo>
                    <a:pt x="264" y="18488"/>
                  </a:lnTo>
                  <a:lnTo>
                    <a:pt x="433" y="17883"/>
                  </a:lnTo>
                  <a:lnTo>
                    <a:pt x="697" y="17278"/>
                  </a:lnTo>
                  <a:lnTo>
                    <a:pt x="841" y="16673"/>
                  </a:lnTo>
                  <a:lnTo>
                    <a:pt x="1106" y="16068"/>
                  </a:lnTo>
                  <a:lnTo>
                    <a:pt x="1298" y="15501"/>
                  </a:lnTo>
                  <a:lnTo>
                    <a:pt x="1538" y="14896"/>
                  </a:lnTo>
                  <a:lnTo>
                    <a:pt x="1803" y="14291"/>
                  </a:lnTo>
                  <a:lnTo>
                    <a:pt x="1971" y="13724"/>
                  </a:lnTo>
                  <a:lnTo>
                    <a:pt x="2236" y="13157"/>
                  </a:lnTo>
                  <a:lnTo>
                    <a:pt x="2428" y="12590"/>
                  </a:lnTo>
                  <a:lnTo>
                    <a:pt x="2668" y="12023"/>
                  </a:lnTo>
                  <a:lnTo>
                    <a:pt x="2861" y="11456"/>
                  </a:lnTo>
                  <a:lnTo>
                    <a:pt x="3125" y="10888"/>
                  </a:lnTo>
                  <a:lnTo>
                    <a:pt x="3341" y="10359"/>
                  </a:lnTo>
                  <a:lnTo>
                    <a:pt x="3558" y="9792"/>
                  </a:lnTo>
                  <a:lnTo>
                    <a:pt x="3798" y="9263"/>
                  </a:lnTo>
                  <a:lnTo>
                    <a:pt x="3966" y="8733"/>
                  </a:lnTo>
                  <a:lnTo>
                    <a:pt x="4231" y="8242"/>
                  </a:lnTo>
                  <a:lnTo>
                    <a:pt x="4423" y="7713"/>
                  </a:lnTo>
                  <a:lnTo>
                    <a:pt x="4663" y="7221"/>
                  </a:lnTo>
                  <a:lnTo>
                    <a:pt x="4856" y="6805"/>
                  </a:lnTo>
                  <a:lnTo>
                    <a:pt x="5120" y="6314"/>
                  </a:lnTo>
                  <a:lnTo>
                    <a:pt x="5361" y="5898"/>
                  </a:lnTo>
                  <a:lnTo>
                    <a:pt x="5529" y="5406"/>
                  </a:lnTo>
                  <a:lnTo>
                    <a:pt x="5769" y="4991"/>
                  </a:lnTo>
                  <a:lnTo>
                    <a:pt x="5938" y="4575"/>
                  </a:lnTo>
                  <a:lnTo>
                    <a:pt x="6202" y="4159"/>
                  </a:lnTo>
                  <a:lnTo>
                    <a:pt x="6418" y="3781"/>
                  </a:lnTo>
                  <a:lnTo>
                    <a:pt x="6635" y="3403"/>
                  </a:lnTo>
                  <a:lnTo>
                    <a:pt x="6899" y="3062"/>
                  </a:lnTo>
                  <a:lnTo>
                    <a:pt x="7043" y="2722"/>
                  </a:lnTo>
                  <a:lnTo>
                    <a:pt x="7284" y="2420"/>
                  </a:lnTo>
                  <a:lnTo>
                    <a:pt x="7500" y="2079"/>
                  </a:lnTo>
                  <a:lnTo>
                    <a:pt x="7716" y="1815"/>
                  </a:lnTo>
                  <a:lnTo>
                    <a:pt x="7957" y="1550"/>
                  </a:lnTo>
                  <a:lnTo>
                    <a:pt x="8149" y="1285"/>
                  </a:lnTo>
                  <a:lnTo>
                    <a:pt x="8389" y="1059"/>
                  </a:lnTo>
                  <a:lnTo>
                    <a:pt x="8558" y="832"/>
                  </a:lnTo>
                  <a:lnTo>
                    <a:pt x="8798" y="643"/>
                  </a:lnTo>
                  <a:lnTo>
                    <a:pt x="8990" y="491"/>
                  </a:lnTo>
                  <a:lnTo>
                    <a:pt x="9207" y="378"/>
                  </a:lnTo>
                  <a:lnTo>
                    <a:pt x="9447" y="265"/>
                  </a:lnTo>
                  <a:lnTo>
                    <a:pt x="9615" y="151"/>
                  </a:lnTo>
                  <a:lnTo>
                    <a:pt x="9880" y="76"/>
                  </a:lnTo>
                  <a:lnTo>
                    <a:pt x="10048" y="38"/>
                  </a:lnTo>
                  <a:lnTo>
                    <a:pt x="10264" y="0"/>
                  </a:lnTo>
                  <a:lnTo>
                    <a:pt x="10505" y="38"/>
                  </a:lnTo>
                  <a:lnTo>
                    <a:pt x="10673" y="38"/>
                  </a:lnTo>
                  <a:lnTo>
                    <a:pt x="10913" y="76"/>
                  </a:lnTo>
                  <a:lnTo>
                    <a:pt x="11082" y="227"/>
                  </a:lnTo>
                  <a:lnTo>
                    <a:pt x="11346" y="340"/>
                  </a:lnTo>
                  <a:lnTo>
                    <a:pt x="11538" y="529"/>
                  </a:lnTo>
                  <a:lnTo>
                    <a:pt x="11755" y="756"/>
                  </a:lnTo>
                  <a:lnTo>
                    <a:pt x="12019" y="983"/>
                  </a:lnTo>
                  <a:lnTo>
                    <a:pt x="12212" y="1285"/>
                  </a:lnTo>
                  <a:lnTo>
                    <a:pt x="12452" y="1550"/>
                  </a:lnTo>
                  <a:lnTo>
                    <a:pt x="12668" y="1890"/>
                  </a:lnTo>
                  <a:lnTo>
                    <a:pt x="12933" y="2268"/>
                  </a:lnTo>
                  <a:lnTo>
                    <a:pt x="13101" y="2684"/>
                  </a:lnTo>
                  <a:lnTo>
                    <a:pt x="13365" y="3100"/>
                  </a:lnTo>
                  <a:lnTo>
                    <a:pt x="13582" y="3516"/>
                  </a:lnTo>
                  <a:lnTo>
                    <a:pt x="13822" y="4008"/>
                  </a:lnTo>
                  <a:lnTo>
                    <a:pt x="14087" y="4423"/>
                  </a:lnTo>
                  <a:lnTo>
                    <a:pt x="14279" y="4953"/>
                  </a:lnTo>
                  <a:lnTo>
                    <a:pt x="14543" y="5482"/>
                  </a:lnTo>
                  <a:lnTo>
                    <a:pt x="14736" y="6011"/>
                  </a:lnTo>
                  <a:lnTo>
                    <a:pt x="14976" y="6541"/>
                  </a:lnTo>
                  <a:lnTo>
                    <a:pt x="15192" y="7070"/>
                  </a:lnTo>
                  <a:lnTo>
                    <a:pt x="15433" y="7637"/>
                  </a:lnTo>
                  <a:lnTo>
                    <a:pt x="15649" y="8204"/>
                  </a:lnTo>
                  <a:lnTo>
                    <a:pt x="15889" y="8771"/>
                  </a:lnTo>
                  <a:lnTo>
                    <a:pt x="16130" y="9338"/>
                  </a:lnTo>
                  <a:lnTo>
                    <a:pt x="16298" y="9905"/>
                  </a:lnTo>
                  <a:lnTo>
                    <a:pt x="16514" y="10473"/>
                  </a:lnTo>
                  <a:lnTo>
                    <a:pt x="16707" y="11040"/>
                  </a:lnTo>
                  <a:lnTo>
                    <a:pt x="16947" y="11607"/>
                  </a:lnTo>
                  <a:lnTo>
                    <a:pt x="17163" y="12174"/>
                  </a:lnTo>
                  <a:lnTo>
                    <a:pt x="17332" y="12779"/>
                  </a:lnTo>
                  <a:lnTo>
                    <a:pt x="17548" y="13308"/>
                  </a:lnTo>
                  <a:lnTo>
                    <a:pt x="17692" y="13837"/>
                  </a:lnTo>
                  <a:lnTo>
                    <a:pt x="17909" y="14405"/>
                  </a:lnTo>
                  <a:lnTo>
                    <a:pt x="18125" y="14934"/>
                  </a:lnTo>
                  <a:lnTo>
                    <a:pt x="18269" y="15425"/>
                  </a:lnTo>
                  <a:lnTo>
                    <a:pt x="18462" y="15917"/>
                  </a:lnTo>
                  <a:lnTo>
                    <a:pt x="18630" y="16408"/>
                  </a:lnTo>
                  <a:lnTo>
                    <a:pt x="18774" y="16862"/>
                  </a:lnTo>
                  <a:lnTo>
                    <a:pt x="18942" y="17316"/>
                  </a:lnTo>
                  <a:lnTo>
                    <a:pt x="19135" y="17732"/>
                  </a:lnTo>
                  <a:lnTo>
                    <a:pt x="19231" y="18110"/>
                  </a:lnTo>
                  <a:lnTo>
                    <a:pt x="19351" y="18563"/>
                  </a:lnTo>
                  <a:lnTo>
                    <a:pt x="19519" y="18904"/>
                  </a:lnTo>
                  <a:lnTo>
                    <a:pt x="19639" y="19168"/>
                  </a:lnTo>
                  <a:lnTo>
                    <a:pt x="19736" y="19509"/>
                  </a:lnTo>
                  <a:lnTo>
                    <a:pt x="19856" y="19773"/>
                  </a:lnTo>
                  <a:lnTo>
                    <a:pt x="19976" y="19962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Freeform 31"/>
            <p:cNvSpPr>
              <a:spLocks/>
            </p:cNvSpPr>
            <p:nvPr/>
          </p:nvSpPr>
          <p:spPr bwMode="auto">
            <a:xfrm>
              <a:off x="1590" y="1771"/>
              <a:ext cx="654" cy="20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70"/>
                  </a:moveTo>
                  <a:lnTo>
                    <a:pt x="264" y="1474"/>
                  </a:lnTo>
                  <a:lnTo>
                    <a:pt x="433" y="2079"/>
                  </a:lnTo>
                  <a:lnTo>
                    <a:pt x="697" y="2684"/>
                  </a:lnTo>
                  <a:lnTo>
                    <a:pt x="841" y="3289"/>
                  </a:lnTo>
                  <a:lnTo>
                    <a:pt x="1106" y="3894"/>
                  </a:lnTo>
                  <a:lnTo>
                    <a:pt x="1298" y="4499"/>
                  </a:lnTo>
                  <a:lnTo>
                    <a:pt x="1538" y="5104"/>
                  </a:lnTo>
                  <a:lnTo>
                    <a:pt x="1803" y="5671"/>
                  </a:lnTo>
                  <a:lnTo>
                    <a:pt x="1971" y="6276"/>
                  </a:lnTo>
                  <a:lnTo>
                    <a:pt x="2236" y="6805"/>
                  </a:lnTo>
                  <a:lnTo>
                    <a:pt x="2428" y="7410"/>
                  </a:lnTo>
                  <a:lnTo>
                    <a:pt x="2668" y="7940"/>
                  </a:lnTo>
                  <a:lnTo>
                    <a:pt x="2861" y="8544"/>
                  </a:lnTo>
                  <a:lnTo>
                    <a:pt x="3125" y="9074"/>
                  </a:lnTo>
                  <a:lnTo>
                    <a:pt x="3341" y="9641"/>
                  </a:lnTo>
                  <a:lnTo>
                    <a:pt x="3558" y="10170"/>
                  </a:lnTo>
                  <a:lnTo>
                    <a:pt x="3798" y="10699"/>
                  </a:lnTo>
                  <a:lnTo>
                    <a:pt x="3966" y="11229"/>
                  </a:lnTo>
                  <a:lnTo>
                    <a:pt x="4231" y="11758"/>
                  </a:lnTo>
                  <a:lnTo>
                    <a:pt x="4423" y="12250"/>
                  </a:lnTo>
                  <a:lnTo>
                    <a:pt x="4663" y="12741"/>
                  </a:lnTo>
                  <a:lnTo>
                    <a:pt x="4856" y="13195"/>
                  </a:lnTo>
                  <a:lnTo>
                    <a:pt x="5120" y="13648"/>
                  </a:lnTo>
                  <a:lnTo>
                    <a:pt x="5361" y="14064"/>
                  </a:lnTo>
                  <a:lnTo>
                    <a:pt x="5529" y="14556"/>
                  </a:lnTo>
                  <a:lnTo>
                    <a:pt x="5769" y="15009"/>
                  </a:lnTo>
                  <a:lnTo>
                    <a:pt x="5938" y="15388"/>
                  </a:lnTo>
                  <a:lnTo>
                    <a:pt x="6202" y="15803"/>
                  </a:lnTo>
                  <a:lnTo>
                    <a:pt x="6418" y="16219"/>
                  </a:lnTo>
                  <a:lnTo>
                    <a:pt x="6635" y="16560"/>
                  </a:lnTo>
                  <a:lnTo>
                    <a:pt x="6899" y="16900"/>
                  </a:lnTo>
                  <a:lnTo>
                    <a:pt x="7043" y="17240"/>
                  </a:lnTo>
                  <a:lnTo>
                    <a:pt x="7284" y="17580"/>
                  </a:lnTo>
                  <a:lnTo>
                    <a:pt x="7500" y="17883"/>
                  </a:lnTo>
                  <a:lnTo>
                    <a:pt x="7716" y="18147"/>
                  </a:lnTo>
                  <a:lnTo>
                    <a:pt x="7957" y="18412"/>
                  </a:lnTo>
                  <a:lnTo>
                    <a:pt x="8149" y="18677"/>
                  </a:lnTo>
                  <a:lnTo>
                    <a:pt x="8389" y="18904"/>
                  </a:lnTo>
                  <a:lnTo>
                    <a:pt x="8558" y="19130"/>
                  </a:lnTo>
                  <a:lnTo>
                    <a:pt x="8798" y="19319"/>
                  </a:lnTo>
                  <a:lnTo>
                    <a:pt x="8990" y="19471"/>
                  </a:lnTo>
                  <a:lnTo>
                    <a:pt x="9207" y="19622"/>
                  </a:lnTo>
                  <a:lnTo>
                    <a:pt x="9447" y="19735"/>
                  </a:lnTo>
                  <a:lnTo>
                    <a:pt x="9615" y="19849"/>
                  </a:lnTo>
                  <a:lnTo>
                    <a:pt x="9880" y="19887"/>
                  </a:lnTo>
                  <a:lnTo>
                    <a:pt x="10048" y="19962"/>
                  </a:lnTo>
                  <a:lnTo>
                    <a:pt x="10264" y="19962"/>
                  </a:lnTo>
                  <a:lnTo>
                    <a:pt x="10505" y="19962"/>
                  </a:lnTo>
                  <a:lnTo>
                    <a:pt x="10673" y="19962"/>
                  </a:lnTo>
                  <a:lnTo>
                    <a:pt x="10913" y="19887"/>
                  </a:lnTo>
                  <a:lnTo>
                    <a:pt x="11082" y="19773"/>
                  </a:lnTo>
                  <a:lnTo>
                    <a:pt x="11346" y="19660"/>
                  </a:lnTo>
                  <a:lnTo>
                    <a:pt x="11538" y="19433"/>
                  </a:lnTo>
                  <a:lnTo>
                    <a:pt x="11755" y="19244"/>
                  </a:lnTo>
                  <a:lnTo>
                    <a:pt x="12019" y="18979"/>
                  </a:lnTo>
                  <a:lnTo>
                    <a:pt x="12212" y="18715"/>
                  </a:lnTo>
                  <a:lnTo>
                    <a:pt x="12452" y="18412"/>
                  </a:lnTo>
                  <a:lnTo>
                    <a:pt x="12668" y="18072"/>
                  </a:lnTo>
                  <a:lnTo>
                    <a:pt x="12933" y="17694"/>
                  </a:lnTo>
                  <a:lnTo>
                    <a:pt x="13101" y="17278"/>
                  </a:lnTo>
                  <a:lnTo>
                    <a:pt x="13365" y="16900"/>
                  </a:lnTo>
                  <a:lnTo>
                    <a:pt x="13582" y="16446"/>
                  </a:lnTo>
                  <a:lnTo>
                    <a:pt x="13822" y="15992"/>
                  </a:lnTo>
                  <a:lnTo>
                    <a:pt x="14087" y="15539"/>
                  </a:lnTo>
                  <a:lnTo>
                    <a:pt x="14279" y="15047"/>
                  </a:lnTo>
                  <a:lnTo>
                    <a:pt x="14543" y="14518"/>
                  </a:lnTo>
                  <a:lnTo>
                    <a:pt x="14736" y="13989"/>
                  </a:lnTo>
                  <a:lnTo>
                    <a:pt x="14976" y="13459"/>
                  </a:lnTo>
                  <a:lnTo>
                    <a:pt x="15192" y="12930"/>
                  </a:lnTo>
                  <a:lnTo>
                    <a:pt x="15433" y="12363"/>
                  </a:lnTo>
                  <a:lnTo>
                    <a:pt x="15649" y="11796"/>
                  </a:lnTo>
                  <a:lnTo>
                    <a:pt x="15889" y="11191"/>
                  </a:lnTo>
                  <a:lnTo>
                    <a:pt x="16130" y="10662"/>
                  </a:lnTo>
                  <a:lnTo>
                    <a:pt x="16298" y="10057"/>
                  </a:lnTo>
                  <a:lnTo>
                    <a:pt x="16514" y="9527"/>
                  </a:lnTo>
                  <a:lnTo>
                    <a:pt x="16707" y="8922"/>
                  </a:lnTo>
                  <a:lnTo>
                    <a:pt x="16947" y="8355"/>
                  </a:lnTo>
                  <a:lnTo>
                    <a:pt x="17163" y="7788"/>
                  </a:lnTo>
                  <a:lnTo>
                    <a:pt x="17332" y="7221"/>
                  </a:lnTo>
                  <a:lnTo>
                    <a:pt x="17548" y="6692"/>
                  </a:lnTo>
                  <a:lnTo>
                    <a:pt x="17692" y="6125"/>
                  </a:lnTo>
                  <a:lnTo>
                    <a:pt x="17909" y="5595"/>
                  </a:lnTo>
                  <a:lnTo>
                    <a:pt x="18125" y="5028"/>
                  </a:lnTo>
                  <a:lnTo>
                    <a:pt x="18269" y="4537"/>
                  </a:lnTo>
                  <a:lnTo>
                    <a:pt x="18462" y="4045"/>
                  </a:lnTo>
                  <a:lnTo>
                    <a:pt x="18630" y="3554"/>
                  </a:lnTo>
                  <a:lnTo>
                    <a:pt x="18774" y="3100"/>
                  </a:lnTo>
                  <a:lnTo>
                    <a:pt x="18942" y="2684"/>
                  </a:lnTo>
                  <a:lnTo>
                    <a:pt x="19135" y="2231"/>
                  </a:lnTo>
                  <a:lnTo>
                    <a:pt x="19231" y="1853"/>
                  </a:lnTo>
                  <a:lnTo>
                    <a:pt x="19351" y="1437"/>
                  </a:lnTo>
                  <a:lnTo>
                    <a:pt x="19519" y="1096"/>
                  </a:lnTo>
                  <a:lnTo>
                    <a:pt x="19639" y="794"/>
                  </a:lnTo>
                  <a:lnTo>
                    <a:pt x="19736" y="491"/>
                  </a:lnTo>
                  <a:lnTo>
                    <a:pt x="19856" y="227"/>
                  </a:lnTo>
                  <a:lnTo>
                    <a:pt x="19976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Freeform 33"/>
            <p:cNvSpPr>
              <a:spLocks/>
            </p:cNvSpPr>
            <p:nvPr/>
          </p:nvSpPr>
          <p:spPr bwMode="auto">
            <a:xfrm>
              <a:off x="2235" y="1573"/>
              <a:ext cx="654" cy="20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93"/>
                  </a:moveTo>
                  <a:lnTo>
                    <a:pt x="264" y="18488"/>
                  </a:lnTo>
                  <a:lnTo>
                    <a:pt x="433" y="17883"/>
                  </a:lnTo>
                  <a:lnTo>
                    <a:pt x="697" y="17278"/>
                  </a:lnTo>
                  <a:lnTo>
                    <a:pt x="841" y="16673"/>
                  </a:lnTo>
                  <a:lnTo>
                    <a:pt x="1106" y="16068"/>
                  </a:lnTo>
                  <a:lnTo>
                    <a:pt x="1298" y="15501"/>
                  </a:lnTo>
                  <a:lnTo>
                    <a:pt x="1538" y="14896"/>
                  </a:lnTo>
                  <a:lnTo>
                    <a:pt x="1803" y="14291"/>
                  </a:lnTo>
                  <a:lnTo>
                    <a:pt x="1971" y="13724"/>
                  </a:lnTo>
                  <a:lnTo>
                    <a:pt x="2236" y="13157"/>
                  </a:lnTo>
                  <a:lnTo>
                    <a:pt x="2428" y="12590"/>
                  </a:lnTo>
                  <a:lnTo>
                    <a:pt x="2668" y="12023"/>
                  </a:lnTo>
                  <a:lnTo>
                    <a:pt x="2861" y="11456"/>
                  </a:lnTo>
                  <a:lnTo>
                    <a:pt x="3125" y="10888"/>
                  </a:lnTo>
                  <a:lnTo>
                    <a:pt x="3341" y="10359"/>
                  </a:lnTo>
                  <a:lnTo>
                    <a:pt x="3558" y="9792"/>
                  </a:lnTo>
                  <a:lnTo>
                    <a:pt x="3798" y="9263"/>
                  </a:lnTo>
                  <a:lnTo>
                    <a:pt x="3966" y="8733"/>
                  </a:lnTo>
                  <a:lnTo>
                    <a:pt x="4231" y="8242"/>
                  </a:lnTo>
                  <a:lnTo>
                    <a:pt x="4423" y="7713"/>
                  </a:lnTo>
                  <a:lnTo>
                    <a:pt x="4663" y="7221"/>
                  </a:lnTo>
                  <a:lnTo>
                    <a:pt x="4856" y="6805"/>
                  </a:lnTo>
                  <a:lnTo>
                    <a:pt x="5120" y="6314"/>
                  </a:lnTo>
                  <a:lnTo>
                    <a:pt x="5361" y="5898"/>
                  </a:lnTo>
                  <a:lnTo>
                    <a:pt x="5529" y="5406"/>
                  </a:lnTo>
                  <a:lnTo>
                    <a:pt x="5769" y="4991"/>
                  </a:lnTo>
                  <a:lnTo>
                    <a:pt x="5938" y="4575"/>
                  </a:lnTo>
                  <a:lnTo>
                    <a:pt x="6202" y="4159"/>
                  </a:lnTo>
                  <a:lnTo>
                    <a:pt x="6418" y="3781"/>
                  </a:lnTo>
                  <a:lnTo>
                    <a:pt x="6635" y="3403"/>
                  </a:lnTo>
                  <a:lnTo>
                    <a:pt x="6899" y="3062"/>
                  </a:lnTo>
                  <a:lnTo>
                    <a:pt x="7043" y="2722"/>
                  </a:lnTo>
                  <a:lnTo>
                    <a:pt x="7284" y="2420"/>
                  </a:lnTo>
                  <a:lnTo>
                    <a:pt x="7500" y="2079"/>
                  </a:lnTo>
                  <a:lnTo>
                    <a:pt x="7716" y="1815"/>
                  </a:lnTo>
                  <a:lnTo>
                    <a:pt x="7957" y="1550"/>
                  </a:lnTo>
                  <a:lnTo>
                    <a:pt x="8149" y="1285"/>
                  </a:lnTo>
                  <a:lnTo>
                    <a:pt x="8389" y="1059"/>
                  </a:lnTo>
                  <a:lnTo>
                    <a:pt x="8558" y="832"/>
                  </a:lnTo>
                  <a:lnTo>
                    <a:pt x="8798" y="643"/>
                  </a:lnTo>
                  <a:lnTo>
                    <a:pt x="8990" y="491"/>
                  </a:lnTo>
                  <a:lnTo>
                    <a:pt x="9207" y="378"/>
                  </a:lnTo>
                  <a:lnTo>
                    <a:pt x="9447" y="265"/>
                  </a:lnTo>
                  <a:lnTo>
                    <a:pt x="9615" y="151"/>
                  </a:lnTo>
                  <a:lnTo>
                    <a:pt x="9880" y="76"/>
                  </a:lnTo>
                  <a:lnTo>
                    <a:pt x="10048" y="38"/>
                  </a:lnTo>
                  <a:lnTo>
                    <a:pt x="10264" y="0"/>
                  </a:lnTo>
                  <a:lnTo>
                    <a:pt x="10505" y="38"/>
                  </a:lnTo>
                  <a:lnTo>
                    <a:pt x="10673" y="38"/>
                  </a:lnTo>
                  <a:lnTo>
                    <a:pt x="10913" y="76"/>
                  </a:lnTo>
                  <a:lnTo>
                    <a:pt x="11082" y="227"/>
                  </a:lnTo>
                  <a:lnTo>
                    <a:pt x="11346" y="340"/>
                  </a:lnTo>
                  <a:lnTo>
                    <a:pt x="11538" y="529"/>
                  </a:lnTo>
                  <a:lnTo>
                    <a:pt x="11755" y="756"/>
                  </a:lnTo>
                  <a:lnTo>
                    <a:pt x="12019" y="983"/>
                  </a:lnTo>
                  <a:lnTo>
                    <a:pt x="12212" y="1285"/>
                  </a:lnTo>
                  <a:lnTo>
                    <a:pt x="12452" y="1550"/>
                  </a:lnTo>
                  <a:lnTo>
                    <a:pt x="12668" y="1890"/>
                  </a:lnTo>
                  <a:lnTo>
                    <a:pt x="12933" y="2268"/>
                  </a:lnTo>
                  <a:lnTo>
                    <a:pt x="13101" y="2684"/>
                  </a:lnTo>
                  <a:lnTo>
                    <a:pt x="13365" y="3100"/>
                  </a:lnTo>
                  <a:lnTo>
                    <a:pt x="13582" y="3516"/>
                  </a:lnTo>
                  <a:lnTo>
                    <a:pt x="13822" y="4008"/>
                  </a:lnTo>
                  <a:lnTo>
                    <a:pt x="14087" y="4423"/>
                  </a:lnTo>
                  <a:lnTo>
                    <a:pt x="14279" y="4953"/>
                  </a:lnTo>
                  <a:lnTo>
                    <a:pt x="14543" y="5482"/>
                  </a:lnTo>
                  <a:lnTo>
                    <a:pt x="14736" y="6011"/>
                  </a:lnTo>
                  <a:lnTo>
                    <a:pt x="14976" y="6541"/>
                  </a:lnTo>
                  <a:lnTo>
                    <a:pt x="15192" y="7070"/>
                  </a:lnTo>
                  <a:lnTo>
                    <a:pt x="15433" y="7637"/>
                  </a:lnTo>
                  <a:lnTo>
                    <a:pt x="15649" y="8204"/>
                  </a:lnTo>
                  <a:lnTo>
                    <a:pt x="15889" y="8771"/>
                  </a:lnTo>
                  <a:lnTo>
                    <a:pt x="16130" y="9338"/>
                  </a:lnTo>
                  <a:lnTo>
                    <a:pt x="16298" y="9905"/>
                  </a:lnTo>
                  <a:lnTo>
                    <a:pt x="16514" y="10473"/>
                  </a:lnTo>
                  <a:lnTo>
                    <a:pt x="16707" y="11040"/>
                  </a:lnTo>
                  <a:lnTo>
                    <a:pt x="16947" y="11607"/>
                  </a:lnTo>
                  <a:lnTo>
                    <a:pt x="17163" y="12174"/>
                  </a:lnTo>
                  <a:lnTo>
                    <a:pt x="17332" y="12779"/>
                  </a:lnTo>
                  <a:lnTo>
                    <a:pt x="17548" y="13308"/>
                  </a:lnTo>
                  <a:lnTo>
                    <a:pt x="17692" y="13837"/>
                  </a:lnTo>
                  <a:lnTo>
                    <a:pt x="17909" y="14405"/>
                  </a:lnTo>
                  <a:lnTo>
                    <a:pt x="18125" y="14934"/>
                  </a:lnTo>
                  <a:lnTo>
                    <a:pt x="18269" y="15425"/>
                  </a:lnTo>
                  <a:lnTo>
                    <a:pt x="18462" y="15917"/>
                  </a:lnTo>
                  <a:lnTo>
                    <a:pt x="18630" y="16408"/>
                  </a:lnTo>
                  <a:lnTo>
                    <a:pt x="18774" y="16862"/>
                  </a:lnTo>
                  <a:lnTo>
                    <a:pt x="18942" y="17316"/>
                  </a:lnTo>
                  <a:lnTo>
                    <a:pt x="19135" y="17732"/>
                  </a:lnTo>
                  <a:lnTo>
                    <a:pt x="19231" y="18110"/>
                  </a:lnTo>
                  <a:lnTo>
                    <a:pt x="19351" y="18563"/>
                  </a:lnTo>
                  <a:lnTo>
                    <a:pt x="19519" y="18904"/>
                  </a:lnTo>
                  <a:lnTo>
                    <a:pt x="19639" y="19168"/>
                  </a:lnTo>
                  <a:lnTo>
                    <a:pt x="19736" y="19509"/>
                  </a:lnTo>
                  <a:lnTo>
                    <a:pt x="19856" y="19773"/>
                  </a:lnTo>
                  <a:lnTo>
                    <a:pt x="19976" y="19962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Freeform 34"/>
            <p:cNvSpPr>
              <a:spLocks/>
            </p:cNvSpPr>
            <p:nvPr/>
          </p:nvSpPr>
          <p:spPr bwMode="auto">
            <a:xfrm>
              <a:off x="2896" y="1775"/>
              <a:ext cx="654" cy="20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70"/>
                  </a:moveTo>
                  <a:lnTo>
                    <a:pt x="264" y="1474"/>
                  </a:lnTo>
                  <a:lnTo>
                    <a:pt x="433" y="2079"/>
                  </a:lnTo>
                  <a:lnTo>
                    <a:pt x="697" y="2684"/>
                  </a:lnTo>
                  <a:lnTo>
                    <a:pt x="841" y="3289"/>
                  </a:lnTo>
                  <a:lnTo>
                    <a:pt x="1106" y="3894"/>
                  </a:lnTo>
                  <a:lnTo>
                    <a:pt x="1298" y="4499"/>
                  </a:lnTo>
                  <a:lnTo>
                    <a:pt x="1538" y="5104"/>
                  </a:lnTo>
                  <a:lnTo>
                    <a:pt x="1803" y="5671"/>
                  </a:lnTo>
                  <a:lnTo>
                    <a:pt x="1971" y="6276"/>
                  </a:lnTo>
                  <a:lnTo>
                    <a:pt x="2236" y="6805"/>
                  </a:lnTo>
                  <a:lnTo>
                    <a:pt x="2428" y="7410"/>
                  </a:lnTo>
                  <a:lnTo>
                    <a:pt x="2668" y="7940"/>
                  </a:lnTo>
                  <a:lnTo>
                    <a:pt x="2861" y="8544"/>
                  </a:lnTo>
                  <a:lnTo>
                    <a:pt x="3125" y="9074"/>
                  </a:lnTo>
                  <a:lnTo>
                    <a:pt x="3341" y="9641"/>
                  </a:lnTo>
                  <a:lnTo>
                    <a:pt x="3558" y="10170"/>
                  </a:lnTo>
                  <a:lnTo>
                    <a:pt x="3798" y="10699"/>
                  </a:lnTo>
                  <a:lnTo>
                    <a:pt x="3966" y="11229"/>
                  </a:lnTo>
                  <a:lnTo>
                    <a:pt x="4231" y="11758"/>
                  </a:lnTo>
                  <a:lnTo>
                    <a:pt x="4423" y="12250"/>
                  </a:lnTo>
                  <a:lnTo>
                    <a:pt x="4663" y="12741"/>
                  </a:lnTo>
                  <a:lnTo>
                    <a:pt x="4856" y="13195"/>
                  </a:lnTo>
                  <a:lnTo>
                    <a:pt x="5120" y="13648"/>
                  </a:lnTo>
                  <a:lnTo>
                    <a:pt x="5361" y="14064"/>
                  </a:lnTo>
                  <a:lnTo>
                    <a:pt x="5529" y="14556"/>
                  </a:lnTo>
                  <a:lnTo>
                    <a:pt x="5769" y="15009"/>
                  </a:lnTo>
                  <a:lnTo>
                    <a:pt x="5938" y="15388"/>
                  </a:lnTo>
                  <a:lnTo>
                    <a:pt x="6202" y="15803"/>
                  </a:lnTo>
                  <a:lnTo>
                    <a:pt x="6418" y="16219"/>
                  </a:lnTo>
                  <a:lnTo>
                    <a:pt x="6635" y="16560"/>
                  </a:lnTo>
                  <a:lnTo>
                    <a:pt x="6899" y="16900"/>
                  </a:lnTo>
                  <a:lnTo>
                    <a:pt x="7043" y="17240"/>
                  </a:lnTo>
                  <a:lnTo>
                    <a:pt x="7284" y="17580"/>
                  </a:lnTo>
                  <a:lnTo>
                    <a:pt x="7500" y="17883"/>
                  </a:lnTo>
                  <a:lnTo>
                    <a:pt x="7716" y="18147"/>
                  </a:lnTo>
                  <a:lnTo>
                    <a:pt x="7957" y="18412"/>
                  </a:lnTo>
                  <a:lnTo>
                    <a:pt x="8149" y="18677"/>
                  </a:lnTo>
                  <a:lnTo>
                    <a:pt x="8389" y="18904"/>
                  </a:lnTo>
                  <a:lnTo>
                    <a:pt x="8558" y="19130"/>
                  </a:lnTo>
                  <a:lnTo>
                    <a:pt x="8798" y="19319"/>
                  </a:lnTo>
                  <a:lnTo>
                    <a:pt x="8990" y="19471"/>
                  </a:lnTo>
                  <a:lnTo>
                    <a:pt x="9207" y="19622"/>
                  </a:lnTo>
                  <a:lnTo>
                    <a:pt x="9447" y="19735"/>
                  </a:lnTo>
                  <a:lnTo>
                    <a:pt x="9615" y="19849"/>
                  </a:lnTo>
                  <a:lnTo>
                    <a:pt x="9880" y="19887"/>
                  </a:lnTo>
                  <a:lnTo>
                    <a:pt x="10048" y="19962"/>
                  </a:lnTo>
                  <a:lnTo>
                    <a:pt x="10264" y="19962"/>
                  </a:lnTo>
                  <a:lnTo>
                    <a:pt x="10505" y="19962"/>
                  </a:lnTo>
                  <a:lnTo>
                    <a:pt x="10673" y="19962"/>
                  </a:lnTo>
                  <a:lnTo>
                    <a:pt x="10913" y="19887"/>
                  </a:lnTo>
                  <a:lnTo>
                    <a:pt x="11082" y="19773"/>
                  </a:lnTo>
                  <a:lnTo>
                    <a:pt x="11346" y="19660"/>
                  </a:lnTo>
                  <a:lnTo>
                    <a:pt x="11538" y="19433"/>
                  </a:lnTo>
                  <a:lnTo>
                    <a:pt x="11755" y="19244"/>
                  </a:lnTo>
                  <a:lnTo>
                    <a:pt x="12019" y="18979"/>
                  </a:lnTo>
                  <a:lnTo>
                    <a:pt x="12212" y="18715"/>
                  </a:lnTo>
                  <a:lnTo>
                    <a:pt x="12452" y="18412"/>
                  </a:lnTo>
                  <a:lnTo>
                    <a:pt x="12668" y="18072"/>
                  </a:lnTo>
                  <a:lnTo>
                    <a:pt x="12933" y="17694"/>
                  </a:lnTo>
                  <a:lnTo>
                    <a:pt x="13101" y="17278"/>
                  </a:lnTo>
                  <a:lnTo>
                    <a:pt x="13365" y="16900"/>
                  </a:lnTo>
                  <a:lnTo>
                    <a:pt x="13582" y="16446"/>
                  </a:lnTo>
                  <a:lnTo>
                    <a:pt x="13822" y="15992"/>
                  </a:lnTo>
                  <a:lnTo>
                    <a:pt x="14087" y="15539"/>
                  </a:lnTo>
                  <a:lnTo>
                    <a:pt x="14279" y="15047"/>
                  </a:lnTo>
                  <a:lnTo>
                    <a:pt x="14543" y="14518"/>
                  </a:lnTo>
                  <a:lnTo>
                    <a:pt x="14736" y="13989"/>
                  </a:lnTo>
                  <a:lnTo>
                    <a:pt x="14976" y="13459"/>
                  </a:lnTo>
                  <a:lnTo>
                    <a:pt x="15192" y="12930"/>
                  </a:lnTo>
                  <a:lnTo>
                    <a:pt x="15433" y="12363"/>
                  </a:lnTo>
                  <a:lnTo>
                    <a:pt x="15649" y="11796"/>
                  </a:lnTo>
                  <a:lnTo>
                    <a:pt x="15889" y="11191"/>
                  </a:lnTo>
                  <a:lnTo>
                    <a:pt x="16130" y="10662"/>
                  </a:lnTo>
                  <a:lnTo>
                    <a:pt x="16298" y="10057"/>
                  </a:lnTo>
                  <a:lnTo>
                    <a:pt x="16514" y="9527"/>
                  </a:lnTo>
                  <a:lnTo>
                    <a:pt x="16707" y="8922"/>
                  </a:lnTo>
                  <a:lnTo>
                    <a:pt x="16947" y="8355"/>
                  </a:lnTo>
                  <a:lnTo>
                    <a:pt x="17163" y="7788"/>
                  </a:lnTo>
                  <a:lnTo>
                    <a:pt x="17332" y="7221"/>
                  </a:lnTo>
                  <a:lnTo>
                    <a:pt x="17548" y="6692"/>
                  </a:lnTo>
                  <a:lnTo>
                    <a:pt x="17692" y="6125"/>
                  </a:lnTo>
                  <a:lnTo>
                    <a:pt x="17909" y="5595"/>
                  </a:lnTo>
                  <a:lnTo>
                    <a:pt x="18125" y="5028"/>
                  </a:lnTo>
                  <a:lnTo>
                    <a:pt x="18269" y="4537"/>
                  </a:lnTo>
                  <a:lnTo>
                    <a:pt x="18462" y="4045"/>
                  </a:lnTo>
                  <a:lnTo>
                    <a:pt x="18630" y="3554"/>
                  </a:lnTo>
                  <a:lnTo>
                    <a:pt x="18774" y="3100"/>
                  </a:lnTo>
                  <a:lnTo>
                    <a:pt x="18942" y="2684"/>
                  </a:lnTo>
                  <a:lnTo>
                    <a:pt x="19135" y="2231"/>
                  </a:lnTo>
                  <a:lnTo>
                    <a:pt x="19231" y="1853"/>
                  </a:lnTo>
                  <a:lnTo>
                    <a:pt x="19351" y="1437"/>
                  </a:lnTo>
                  <a:lnTo>
                    <a:pt x="19519" y="1096"/>
                  </a:lnTo>
                  <a:lnTo>
                    <a:pt x="19639" y="794"/>
                  </a:lnTo>
                  <a:lnTo>
                    <a:pt x="19736" y="491"/>
                  </a:lnTo>
                  <a:lnTo>
                    <a:pt x="19856" y="227"/>
                  </a:lnTo>
                  <a:lnTo>
                    <a:pt x="19976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Freeform 35"/>
            <p:cNvSpPr>
              <a:spLocks/>
            </p:cNvSpPr>
            <p:nvPr/>
          </p:nvSpPr>
          <p:spPr bwMode="auto">
            <a:xfrm>
              <a:off x="3558" y="1569"/>
              <a:ext cx="654" cy="2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93"/>
                  </a:moveTo>
                  <a:lnTo>
                    <a:pt x="264" y="18488"/>
                  </a:lnTo>
                  <a:lnTo>
                    <a:pt x="433" y="17883"/>
                  </a:lnTo>
                  <a:lnTo>
                    <a:pt x="697" y="17278"/>
                  </a:lnTo>
                  <a:lnTo>
                    <a:pt x="841" y="16673"/>
                  </a:lnTo>
                  <a:lnTo>
                    <a:pt x="1106" y="16068"/>
                  </a:lnTo>
                  <a:lnTo>
                    <a:pt x="1298" y="15501"/>
                  </a:lnTo>
                  <a:lnTo>
                    <a:pt x="1538" y="14896"/>
                  </a:lnTo>
                  <a:lnTo>
                    <a:pt x="1803" y="14291"/>
                  </a:lnTo>
                  <a:lnTo>
                    <a:pt x="1971" y="13724"/>
                  </a:lnTo>
                  <a:lnTo>
                    <a:pt x="2236" y="13157"/>
                  </a:lnTo>
                  <a:lnTo>
                    <a:pt x="2428" y="12590"/>
                  </a:lnTo>
                  <a:lnTo>
                    <a:pt x="2668" y="12023"/>
                  </a:lnTo>
                  <a:lnTo>
                    <a:pt x="2861" y="11456"/>
                  </a:lnTo>
                  <a:lnTo>
                    <a:pt x="3125" y="10888"/>
                  </a:lnTo>
                  <a:lnTo>
                    <a:pt x="3341" y="10359"/>
                  </a:lnTo>
                  <a:lnTo>
                    <a:pt x="3558" y="9792"/>
                  </a:lnTo>
                  <a:lnTo>
                    <a:pt x="3798" y="9263"/>
                  </a:lnTo>
                  <a:lnTo>
                    <a:pt x="3966" y="8733"/>
                  </a:lnTo>
                  <a:lnTo>
                    <a:pt x="4231" y="8242"/>
                  </a:lnTo>
                  <a:lnTo>
                    <a:pt x="4423" y="7713"/>
                  </a:lnTo>
                  <a:lnTo>
                    <a:pt x="4663" y="7221"/>
                  </a:lnTo>
                  <a:lnTo>
                    <a:pt x="4856" y="6805"/>
                  </a:lnTo>
                  <a:lnTo>
                    <a:pt x="5120" y="6314"/>
                  </a:lnTo>
                  <a:lnTo>
                    <a:pt x="5361" y="5898"/>
                  </a:lnTo>
                  <a:lnTo>
                    <a:pt x="5529" y="5406"/>
                  </a:lnTo>
                  <a:lnTo>
                    <a:pt x="5769" y="4991"/>
                  </a:lnTo>
                  <a:lnTo>
                    <a:pt x="5938" y="4575"/>
                  </a:lnTo>
                  <a:lnTo>
                    <a:pt x="6202" y="4159"/>
                  </a:lnTo>
                  <a:lnTo>
                    <a:pt x="6418" y="3781"/>
                  </a:lnTo>
                  <a:lnTo>
                    <a:pt x="6635" y="3403"/>
                  </a:lnTo>
                  <a:lnTo>
                    <a:pt x="6899" y="3062"/>
                  </a:lnTo>
                  <a:lnTo>
                    <a:pt x="7043" y="2722"/>
                  </a:lnTo>
                  <a:lnTo>
                    <a:pt x="7284" y="2420"/>
                  </a:lnTo>
                  <a:lnTo>
                    <a:pt x="7500" y="2079"/>
                  </a:lnTo>
                  <a:lnTo>
                    <a:pt x="7716" y="1815"/>
                  </a:lnTo>
                  <a:lnTo>
                    <a:pt x="7957" y="1550"/>
                  </a:lnTo>
                  <a:lnTo>
                    <a:pt x="8149" y="1285"/>
                  </a:lnTo>
                  <a:lnTo>
                    <a:pt x="8389" y="1059"/>
                  </a:lnTo>
                  <a:lnTo>
                    <a:pt x="8558" y="832"/>
                  </a:lnTo>
                  <a:lnTo>
                    <a:pt x="8798" y="643"/>
                  </a:lnTo>
                  <a:lnTo>
                    <a:pt x="8990" y="491"/>
                  </a:lnTo>
                  <a:lnTo>
                    <a:pt x="9207" y="378"/>
                  </a:lnTo>
                  <a:lnTo>
                    <a:pt x="9447" y="265"/>
                  </a:lnTo>
                  <a:lnTo>
                    <a:pt x="9615" y="151"/>
                  </a:lnTo>
                  <a:lnTo>
                    <a:pt x="9880" y="76"/>
                  </a:lnTo>
                  <a:lnTo>
                    <a:pt x="10048" y="38"/>
                  </a:lnTo>
                  <a:lnTo>
                    <a:pt x="10264" y="0"/>
                  </a:lnTo>
                  <a:lnTo>
                    <a:pt x="10505" y="38"/>
                  </a:lnTo>
                  <a:lnTo>
                    <a:pt x="10673" y="38"/>
                  </a:lnTo>
                  <a:lnTo>
                    <a:pt x="10913" y="76"/>
                  </a:lnTo>
                  <a:lnTo>
                    <a:pt x="11082" y="227"/>
                  </a:lnTo>
                  <a:lnTo>
                    <a:pt x="11346" y="340"/>
                  </a:lnTo>
                  <a:lnTo>
                    <a:pt x="11538" y="529"/>
                  </a:lnTo>
                  <a:lnTo>
                    <a:pt x="11755" y="756"/>
                  </a:lnTo>
                  <a:lnTo>
                    <a:pt x="12019" y="983"/>
                  </a:lnTo>
                  <a:lnTo>
                    <a:pt x="12212" y="1285"/>
                  </a:lnTo>
                  <a:lnTo>
                    <a:pt x="12452" y="1550"/>
                  </a:lnTo>
                  <a:lnTo>
                    <a:pt x="12668" y="1890"/>
                  </a:lnTo>
                  <a:lnTo>
                    <a:pt x="12933" y="2268"/>
                  </a:lnTo>
                  <a:lnTo>
                    <a:pt x="13101" y="2684"/>
                  </a:lnTo>
                  <a:lnTo>
                    <a:pt x="13365" y="3100"/>
                  </a:lnTo>
                  <a:lnTo>
                    <a:pt x="13582" y="3516"/>
                  </a:lnTo>
                  <a:lnTo>
                    <a:pt x="13822" y="4008"/>
                  </a:lnTo>
                  <a:lnTo>
                    <a:pt x="14087" y="4423"/>
                  </a:lnTo>
                  <a:lnTo>
                    <a:pt x="14279" y="4953"/>
                  </a:lnTo>
                  <a:lnTo>
                    <a:pt x="14543" y="5482"/>
                  </a:lnTo>
                  <a:lnTo>
                    <a:pt x="14736" y="6011"/>
                  </a:lnTo>
                  <a:lnTo>
                    <a:pt x="14976" y="6541"/>
                  </a:lnTo>
                  <a:lnTo>
                    <a:pt x="15192" y="7070"/>
                  </a:lnTo>
                  <a:lnTo>
                    <a:pt x="15433" y="7637"/>
                  </a:lnTo>
                  <a:lnTo>
                    <a:pt x="15649" y="8204"/>
                  </a:lnTo>
                  <a:lnTo>
                    <a:pt x="15889" y="8771"/>
                  </a:lnTo>
                  <a:lnTo>
                    <a:pt x="16130" y="9338"/>
                  </a:lnTo>
                  <a:lnTo>
                    <a:pt x="16298" y="9905"/>
                  </a:lnTo>
                  <a:lnTo>
                    <a:pt x="16514" y="10473"/>
                  </a:lnTo>
                  <a:lnTo>
                    <a:pt x="16707" y="11040"/>
                  </a:lnTo>
                  <a:lnTo>
                    <a:pt x="16947" y="11607"/>
                  </a:lnTo>
                  <a:lnTo>
                    <a:pt x="17163" y="12174"/>
                  </a:lnTo>
                  <a:lnTo>
                    <a:pt x="17332" y="12779"/>
                  </a:lnTo>
                  <a:lnTo>
                    <a:pt x="17548" y="13308"/>
                  </a:lnTo>
                  <a:lnTo>
                    <a:pt x="17692" y="13837"/>
                  </a:lnTo>
                  <a:lnTo>
                    <a:pt x="17909" y="14405"/>
                  </a:lnTo>
                  <a:lnTo>
                    <a:pt x="18125" y="14934"/>
                  </a:lnTo>
                  <a:lnTo>
                    <a:pt x="18269" y="15425"/>
                  </a:lnTo>
                  <a:lnTo>
                    <a:pt x="18462" y="15917"/>
                  </a:lnTo>
                  <a:lnTo>
                    <a:pt x="18630" y="16408"/>
                  </a:lnTo>
                  <a:lnTo>
                    <a:pt x="18774" y="16862"/>
                  </a:lnTo>
                  <a:lnTo>
                    <a:pt x="18942" y="17316"/>
                  </a:lnTo>
                  <a:lnTo>
                    <a:pt x="19135" y="17732"/>
                  </a:lnTo>
                  <a:lnTo>
                    <a:pt x="19231" y="18110"/>
                  </a:lnTo>
                  <a:lnTo>
                    <a:pt x="19351" y="18563"/>
                  </a:lnTo>
                  <a:lnTo>
                    <a:pt x="19519" y="18904"/>
                  </a:lnTo>
                  <a:lnTo>
                    <a:pt x="19639" y="19168"/>
                  </a:lnTo>
                  <a:lnTo>
                    <a:pt x="19736" y="19509"/>
                  </a:lnTo>
                  <a:lnTo>
                    <a:pt x="19856" y="19773"/>
                  </a:lnTo>
                  <a:lnTo>
                    <a:pt x="19976" y="19962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2" name="Text Box 185"/>
            <p:cNvSpPr txBox="1">
              <a:spLocks noChangeArrowheads="1"/>
            </p:cNvSpPr>
            <p:nvPr/>
          </p:nvSpPr>
          <p:spPr bwMode="auto">
            <a:xfrm>
              <a:off x="672" y="181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0833" name="Text Box 186"/>
            <p:cNvSpPr txBox="1">
              <a:spLocks noChangeArrowheads="1"/>
            </p:cNvSpPr>
            <p:nvPr/>
          </p:nvSpPr>
          <p:spPr bwMode="auto">
            <a:xfrm>
              <a:off x="4560" y="168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0834" name="Text Box 193"/>
            <p:cNvSpPr txBox="1">
              <a:spLocks noChangeArrowheads="1"/>
            </p:cNvSpPr>
            <p:nvPr/>
          </p:nvSpPr>
          <p:spPr bwMode="auto">
            <a:xfrm>
              <a:off x="672" y="139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endParaRPr lang="en-US" altLang="zh-CN"/>
            </a:p>
          </p:txBody>
        </p:sp>
      </p:grp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1066800" y="3352800"/>
            <a:ext cx="6477000" cy="1208088"/>
            <a:chOff x="672" y="2064"/>
            <a:chExt cx="4080" cy="761"/>
          </a:xfrm>
        </p:grpSpPr>
        <p:sp>
          <p:nvSpPr>
            <p:cNvPr id="30805" name="Line 39"/>
            <p:cNvSpPr>
              <a:spLocks noChangeShapeType="1"/>
            </p:cNvSpPr>
            <p:nvPr/>
          </p:nvSpPr>
          <p:spPr bwMode="auto">
            <a:xfrm>
              <a:off x="912" y="2158"/>
              <a:ext cx="1" cy="63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6" name="Line 40"/>
            <p:cNvSpPr>
              <a:spLocks noChangeShapeType="1"/>
            </p:cNvSpPr>
            <p:nvPr/>
          </p:nvSpPr>
          <p:spPr bwMode="auto">
            <a:xfrm>
              <a:off x="912" y="2473"/>
              <a:ext cx="35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Freeform 46"/>
            <p:cNvSpPr>
              <a:spLocks/>
            </p:cNvSpPr>
            <p:nvPr/>
          </p:nvSpPr>
          <p:spPr bwMode="auto">
            <a:xfrm>
              <a:off x="928" y="2473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Freeform 47"/>
            <p:cNvSpPr>
              <a:spLocks/>
            </p:cNvSpPr>
            <p:nvPr/>
          </p:nvSpPr>
          <p:spPr bwMode="auto">
            <a:xfrm>
              <a:off x="1145" y="2402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3"/>
                  </a:moveTo>
                  <a:lnTo>
                    <a:pt x="219" y="18424"/>
                  </a:lnTo>
                  <a:lnTo>
                    <a:pt x="438" y="17833"/>
                  </a:lnTo>
                  <a:lnTo>
                    <a:pt x="657" y="17241"/>
                  </a:lnTo>
                  <a:lnTo>
                    <a:pt x="876" y="16749"/>
                  </a:lnTo>
                  <a:lnTo>
                    <a:pt x="1095" y="16059"/>
                  </a:lnTo>
                  <a:lnTo>
                    <a:pt x="1314" y="15567"/>
                  </a:lnTo>
                  <a:lnTo>
                    <a:pt x="1533" y="14877"/>
                  </a:lnTo>
                  <a:lnTo>
                    <a:pt x="1752" y="14286"/>
                  </a:lnTo>
                  <a:lnTo>
                    <a:pt x="1971" y="13695"/>
                  </a:lnTo>
                  <a:lnTo>
                    <a:pt x="2263" y="13103"/>
                  </a:lnTo>
                  <a:lnTo>
                    <a:pt x="2409" y="12611"/>
                  </a:lnTo>
                  <a:lnTo>
                    <a:pt x="2701" y="12020"/>
                  </a:lnTo>
                  <a:lnTo>
                    <a:pt x="2847" y="11527"/>
                  </a:lnTo>
                  <a:lnTo>
                    <a:pt x="3066" y="10837"/>
                  </a:lnTo>
                  <a:lnTo>
                    <a:pt x="3285" y="10443"/>
                  </a:lnTo>
                  <a:lnTo>
                    <a:pt x="3504" y="9852"/>
                  </a:lnTo>
                  <a:lnTo>
                    <a:pt x="3796" y="9261"/>
                  </a:lnTo>
                  <a:lnTo>
                    <a:pt x="3942" y="8768"/>
                  </a:lnTo>
                  <a:lnTo>
                    <a:pt x="4234" y="8177"/>
                  </a:lnTo>
                  <a:lnTo>
                    <a:pt x="4380" y="7783"/>
                  </a:lnTo>
                  <a:lnTo>
                    <a:pt x="4599" y="7291"/>
                  </a:lnTo>
                  <a:lnTo>
                    <a:pt x="4818" y="6798"/>
                  </a:lnTo>
                  <a:lnTo>
                    <a:pt x="5109" y="6404"/>
                  </a:lnTo>
                  <a:lnTo>
                    <a:pt x="5328" y="5911"/>
                  </a:lnTo>
                  <a:lnTo>
                    <a:pt x="5547" y="5320"/>
                  </a:lnTo>
                  <a:lnTo>
                    <a:pt x="5766" y="5025"/>
                  </a:lnTo>
                  <a:lnTo>
                    <a:pt x="5912" y="4631"/>
                  </a:lnTo>
                  <a:lnTo>
                    <a:pt x="6131" y="4138"/>
                  </a:lnTo>
                  <a:lnTo>
                    <a:pt x="6350" y="3842"/>
                  </a:lnTo>
                  <a:lnTo>
                    <a:pt x="6642" y="3350"/>
                  </a:lnTo>
                  <a:lnTo>
                    <a:pt x="6861" y="3054"/>
                  </a:lnTo>
                  <a:lnTo>
                    <a:pt x="7007" y="2759"/>
                  </a:lnTo>
                  <a:lnTo>
                    <a:pt x="7226" y="2365"/>
                  </a:lnTo>
                  <a:lnTo>
                    <a:pt x="7445" y="2167"/>
                  </a:lnTo>
                  <a:lnTo>
                    <a:pt x="7664" y="1872"/>
                  </a:lnTo>
                  <a:lnTo>
                    <a:pt x="7956" y="1576"/>
                  </a:lnTo>
                  <a:lnTo>
                    <a:pt x="8175" y="1281"/>
                  </a:lnTo>
                  <a:lnTo>
                    <a:pt x="8394" y="1084"/>
                  </a:lnTo>
                  <a:lnTo>
                    <a:pt x="8540" y="887"/>
                  </a:lnTo>
                  <a:lnTo>
                    <a:pt x="8759" y="690"/>
                  </a:lnTo>
                  <a:lnTo>
                    <a:pt x="8905" y="493"/>
                  </a:lnTo>
                  <a:lnTo>
                    <a:pt x="9124" y="394"/>
                  </a:lnTo>
                  <a:lnTo>
                    <a:pt x="9416" y="197"/>
                  </a:lnTo>
                  <a:lnTo>
                    <a:pt x="9635" y="197"/>
                  </a:lnTo>
                  <a:lnTo>
                    <a:pt x="9854" y="197"/>
                  </a:lnTo>
                  <a:lnTo>
                    <a:pt x="10000" y="99"/>
                  </a:lnTo>
                  <a:lnTo>
                    <a:pt x="10219" y="0"/>
                  </a:lnTo>
                  <a:lnTo>
                    <a:pt x="10438" y="99"/>
                  </a:lnTo>
                  <a:lnTo>
                    <a:pt x="10584" y="99"/>
                  </a:lnTo>
                  <a:lnTo>
                    <a:pt x="10876" y="197"/>
                  </a:lnTo>
                  <a:lnTo>
                    <a:pt x="11095" y="197"/>
                  </a:lnTo>
                  <a:lnTo>
                    <a:pt x="11314" y="296"/>
                  </a:lnTo>
                  <a:lnTo>
                    <a:pt x="11460" y="493"/>
                  </a:lnTo>
                  <a:lnTo>
                    <a:pt x="11679" y="788"/>
                  </a:lnTo>
                  <a:lnTo>
                    <a:pt x="11971" y="985"/>
                  </a:lnTo>
                  <a:lnTo>
                    <a:pt x="12190" y="1281"/>
                  </a:lnTo>
                  <a:lnTo>
                    <a:pt x="12409" y="1576"/>
                  </a:lnTo>
                  <a:lnTo>
                    <a:pt x="12628" y="1872"/>
                  </a:lnTo>
                  <a:lnTo>
                    <a:pt x="12847" y="2266"/>
                  </a:lnTo>
                  <a:lnTo>
                    <a:pt x="13066" y="2759"/>
                  </a:lnTo>
                  <a:lnTo>
                    <a:pt x="13285" y="3153"/>
                  </a:lnTo>
                  <a:lnTo>
                    <a:pt x="13504" y="3547"/>
                  </a:lnTo>
                  <a:lnTo>
                    <a:pt x="13796" y="3941"/>
                  </a:lnTo>
                  <a:lnTo>
                    <a:pt x="14015" y="4335"/>
                  </a:lnTo>
                  <a:lnTo>
                    <a:pt x="14234" y="4926"/>
                  </a:lnTo>
                  <a:lnTo>
                    <a:pt x="14453" y="5419"/>
                  </a:lnTo>
                  <a:lnTo>
                    <a:pt x="14672" y="6010"/>
                  </a:lnTo>
                  <a:lnTo>
                    <a:pt x="14891" y="6502"/>
                  </a:lnTo>
                  <a:lnTo>
                    <a:pt x="15182" y="7094"/>
                  </a:lnTo>
                  <a:lnTo>
                    <a:pt x="15401" y="7586"/>
                  </a:lnTo>
                  <a:lnTo>
                    <a:pt x="15620" y="8079"/>
                  </a:lnTo>
                  <a:lnTo>
                    <a:pt x="15839" y="8768"/>
                  </a:lnTo>
                  <a:lnTo>
                    <a:pt x="16058" y="9360"/>
                  </a:lnTo>
                  <a:lnTo>
                    <a:pt x="16204" y="9852"/>
                  </a:lnTo>
                  <a:lnTo>
                    <a:pt x="16496" y="10443"/>
                  </a:lnTo>
                  <a:lnTo>
                    <a:pt x="16642" y="11034"/>
                  </a:lnTo>
                  <a:lnTo>
                    <a:pt x="16861" y="11527"/>
                  </a:lnTo>
                  <a:lnTo>
                    <a:pt x="17080" y="12217"/>
                  </a:lnTo>
                  <a:lnTo>
                    <a:pt x="17226" y="12709"/>
                  </a:lnTo>
                  <a:lnTo>
                    <a:pt x="17445" y="13300"/>
                  </a:lnTo>
                  <a:lnTo>
                    <a:pt x="17591" y="13892"/>
                  </a:lnTo>
                  <a:lnTo>
                    <a:pt x="17810" y="14384"/>
                  </a:lnTo>
                  <a:lnTo>
                    <a:pt x="18102" y="14975"/>
                  </a:lnTo>
                  <a:lnTo>
                    <a:pt x="18248" y="15369"/>
                  </a:lnTo>
                  <a:lnTo>
                    <a:pt x="18394" y="15862"/>
                  </a:lnTo>
                  <a:lnTo>
                    <a:pt x="18540" y="16355"/>
                  </a:lnTo>
                  <a:lnTo>
                    <a:pt x="18686" y="16847"/>
                  </a:lnTo>
                  <a:lnTo>
                    <a:pt x="18832" y="17241"/>
                  </a:lnTo>
                  <a:lnTo>
                    <a:pt x="19051" y="17734"/>
                  </a:lnTo>
                  <a:lnTo>
                    <a:pt x="19124" y="18128"/>
                  </a:lnTo>
                  <a:lnTo>
                    <a:pt x="19343" y="18522"/>
                  </a:lnTo>
                  <a:lnTo>
                    <a:pt x="19489" y="18818"/>
                  </a:lnTo>
                  <a:lnTo>
                    <a:pt x="19562" y="19212"/>
                  </a:lnTo>
                  <a:lnTo>
                    <a:pt x="19708" y="19507"/>
                  </a:lnTo>
                  <a:lnTo>
                    <a:pt x="19781" y="19803"/>
                  </a:lnTo>
                  <a:lnTo>
                    <a:pt x="19927" y="1990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Freeform 49"/>
            <p:cNvSpPr>
              <a:spLocks/>
            </p:cNvSpPr>
            <p:nvPr/>
          </p:nvSpPr>
          <p:spPr bwMode="auto">
            <a:xfrm>
              <a:off x="1356" y="2471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Freeform 50"/>
            <p:cNvSpPr>
              <a:spLocks/>
            </p:cNvSpPr>
            <p:nvPr/>
          </p:nvSpPr>
          <p:spPr bwMode="auto">
            <a:xfrm>
              <a:off x="1573" y="2401"/>
              <a:ext cx="215" cy="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3"/>
                  </a:moveTo>
                  <a:lnTo>
                    <a:pt x="219" y="18424"/>
                  </a:lnTo>
                  <a:lnTo>
                    <a:pt x="438" y="17833"/>
                  </a:lnTo>
                  <a:lnTo>
                    <a:pt x="657" y="17241"/>
                  </a:lnTo>
                  <a:lnTo>
                    <a:pt x="876" y="16749"/>
                  </a:lnTo>
                  <a:lnTo>
                    <a:pt x="1095" y="16059"/>
                  </a:lnTo>
                  <a:lnTo>
                    <a:pt x="1314" y="15567"/>
                  </a:lnTo>
                  <a:lnTo>
                    <a:pt x="1533" y="14877"/>
                  </a:lnTo>
                  <a:lnTo>
                    <a:pt x="1752" y="14286"/>
                  </a:lnTo>
                  <a:lnTo>
                    <a:pt x="1971" y="13695"/>
                  </a:lnTo>
                  <a:lnTo>
                    <a:pt x="2263" y="13103"/>
                  </a:lnTo>
                  <a:lnTo>
                    <a:pt x="2409" y="12611"/>
                  </a:lnTo>
                  <a:lnTo>
                    <a:pt x="2701" y="12020"/>
                  </a:lnTo>
                  <a:lnTo>
                    <a:pt x="2847" y="11527"/>
                  </a:lnTo>
                  <a:lnTo>
                    <a:pt x="3066" y="10837"/>
                  </a:lnTo>
                  <a:lnTo>
                    <a:pt x="3285" y="10443"/>
                  </a:lnTo>
                  <a:lnTo>
                    <a:pt x="3504" y="9852"/>
                  </a:lnTo>
                  <a:lnTo>
                    <a:pt x="3796" y="9261"/>
                  </a:lnTo>
                  <a:lnTo>
                    <a:pt x="3942" y="8768"/>
                  </a:lnTo>
                  <a:lnTo>
                    <a:pt x="4234" y="8177"/>
                  </a:lnTo>
                  <a:lnTo>
                    <a:pt x="4380" y="7783"/>
                  </a:lnTo>
                  <a:lnTo>
                    <a:pt x="4599" y="7291"/>
                  </a:lnTo>
                  <a:lnTo>
                    <a:pt x="4818" y="6798"/>
                  </a:lnTo>
                  <a:lnTo>
                    <a:pt x="5109" y="6404"/>
                  </a:lnTo>
                  <a:lnTo>
                    <a:pt x="5328" y="5911"/>
                  </a:lnTo>
                  <a:lnTo>
                    <a:pt x="5547" y="5320"/>
                  </a:lnTo>
                  <a:lnTo>
                    <a:pt x="5766" y="5025"/>
                  </a:lnTo>
                  <a:lnTo>
                    <a:pt x="5912" y="4631"/>
                  </a:lnTo>
                  <a:lnTo>
                    <a:pt x="6131" y="4138"/>
                  </a:lnTo>
                  <a:lnTo>
                    <a:pt x="6350" y="3842"/>
                  </a:lnTo>
                  <a:lnTo>
                    <a:pt x="6642" y="3350"/>
                  </a:lnTo>
                  <a:lnTo>
                    <a:pt x="6861" y="3054"/>
                  </a:lnTo>
                  <a:lnTo>
                    <a:pt x="7007" y="2759"/>
                  </a:lnTo>
                  <a:lnTo>
                    <a:pt x="7226" y="2365"/>
                  </a:lnTo>
                  <a:lnTo>
                    <a:pt x="7445" y="2167"/>
                  </a:lnTo>
                  <a:lnTo>
                    <a:pt x="7664" y="1872"/>
                  </a:lnTo>
                  <a:lnTo>
                    <a:pt x="7956" y="1576"/>
                  </a:lnTo>
                  <a:lnTo>
                    <a:pt x="8175" y="1281"/>
                  </a:lnTo>
                  <a:lnTo>
                    <a:pt x="8394" y="1084"/>
                  </a:lnTo>
                  <a:lnTo>
                    <a:pt x="8540" y="887"/>
                  </a:lnTo>
                  <a:lnTo>
                    <a:pt x="8759" y="690"/>
                  </a:lnTo>
                  <a:lnTo>
                    <a:pt x="8905" y="493"/>
                  </a:lnTo>
                  <a:lnTo>
                    <a:pt x="9124" y="394"/>
                  </a:lnTo>
                  <a:lnTo>
                    <a:pt x="9416" y="197"/>
                  </a:lnTo>
                  <a:lnTo>
                    <a:pt x="9635" y="197"/>
                  </a:lnTo>
                  <a:lnTo>
                    <a:pt x="9854" y="197"/>
                  </a:lnTo>
                  <a:lnTo>
                    <a:pt x="10000" y="99"/>
                  </a:lnTo>
                  <a:lnTo>
                    <a:pt x="10219" y="0"/>
                  </a:lnTo>
                  <a:lnTo>
                    <a:pt x="10438" y="99"/>
                  </a:lnTo>
                  <a:lnTo>
                    <a:pt x="10584" y="99"/>
                  </a:lnTo>
                  <a:lnTo>
                    <a:pt x="10876" y="197"/>
                  </a:lnTo>
                  <a:lnTo>
                    <a:pt x="11095" y="197"/>
                  </a:lnTo>
                  <a:lnTo>
                    <a:pt x="11314" y="296"/>
                  </a:lnTo>
                  <a:lnTo>
                    <a:pt x="11460" y="493"/>
                  </a:lnTo>
                  <a:lnTo>
                    <a:pt x="11679" y="788"/>
                  </a:lnTo>
                  <a:lnTo>
                    <a:pt x="11971" y="985"/>
                  </a:lnTo>
                  <a:lnTo>
                    <a:pt x="12190" y="1281"/>
                  </a:lnTo>
                  <a:lnTo>
                    <a:pt x="12409" y="1576"/>
                  </a:lnTo>
                  <a:lnTo>
                    <a:pt x="12628" y="1872"/>
                  </a:lnTo>
                  <a:lnTo>
                    <a:pt x="12847" y="2266"/>
                  </a:lnTo>
                  <a:lnTo>
                    <a:pt x="13066" y="2759"/>
                  </a:lnTo>
                  <a:lnTo>
                    <a:pt x="13285" y="3153"/>
                  </a:lnTo>
                  <a:lnTo>
                    <a:pt x="13504" y="3547"/>
                  </a:lnTo>
                  <a:lnTo>
                    <a:pt x="13796" y="3941"/>
                  </a:lnTo>
                  <a:lnTo>
                    <a:pt x="14015" y="4335"/>
                  </a:lnTo>
                  <a:lnTo>
                    <a:pt x="14234" y="4926"/>
                  </a:lnTo>
                  <a:lnTo>
                    <a:pt x="14453" y="5419"/>
                  </a:lnTo>
                  <a:lnTo>
                    <a:pt x="14672" y="6010"/>
                  </a:lnTo>
                  <a:lnTo>
                    <a:pt x="14891" y="6502"/>
                  </a:lnTo>
                  <a:lnTo>
                    <a:pt x="15182" y="7094"/>
                  </a:lnTo>
                  <a:lnTo>
                    <a:pt x="15401" y="7586"/>
                  </a:lnTo>
                  <a:lnTo>
                    <a:pt x="15620" y="8079"/>
                  </a:lnTo>
                  <a:lnTo>
                    <a:pt x="15839" y="8768"/>
                  </a:lnTo>
                  <a:lnTo>
                    <a:pt x="16058" y="9360"/>
                  </a:lnTo>
                  <a:lnTo>
                    <a:pt x="16204" y="9852"/>
                  </a:lnTo>
                  <a:lnTo>
                    <a:pt x="16496" y="10443"/>
                  </a:lnTo>
                  <a:lnTo>
                    <a:pt x="16642" y="11034"/>
                  </a:lnTo>
                  <a:lnTo>
                    <a:pt x="16861" y="11527"/>
                  </a:lnTo>
                  <a:lnTo>
                    <a:pt x="17080" y="12217"/>
                  </a:lnTo>
                  <a:lnTo>
                    <a:pt x="17226" y="12709"/>
                  </a:lnTo>
                  <a:lnTo>
                    <a:pt x="17445" y="13300"/>
                  </a:lnTo>
                  <a:lnTo>
                    <a:pt x="17591" y="13892"/>
                  </a:lnTo>
                  <a:lnTo>
                    <a:pt x="17810" y="14384"/>
                  </a:lnTo>
                  <a:lnTo>
                    <a:pt x="18102" y="14975"/>
                  </a:lnTo>
                  <a:lnTo>
                    <a:pt x="18248" y="15369"/>
                  </a:lnTo>
                  <a:lnTo>
                    <a:pt x="18394" y="15862"/>
                  </a:lnTo>
                  <a:lnTo>
                    <a:pt x="18540" y="16355"/>
                  </a:lnTo>
                  <a:lnTo>
                    <a:pt x="18686" y="16847"/>
                  </a:lnTo>
                  <a:lnTo>
                    <a:pt x="18832" y="17241"/>
                  </a:lnTo>
                  <a:lnTo>
                    <a:pt x="19051" y="17734"/>
                  </a:lnTo>
                  <a:lnTo>
                    <a:pt x="19124" y="18128"/>
                  </a:lnTo>
                  <a:lnTo>
                    <a:pt x="19343" y="18522"/>
                  </a:lnTo>
                  <a:lnTo>
                    <a:pt x="19489" y="18818"/>
                  </a:lnTo>
                  <a:lnTo>
                    <a:pt x="19562" y="19212"/>
                  </a:lnTo>
                  <a:lnTo>
                    <a:pt x="19708" y="19507"/>
                  </a:lnTo>
                  <a:lnTo>
                    <a:pt x="19781" y="19803"/>
                  </a:lnTo>
                  <a:lnTo>
                    <a:pt x="19927" y="1990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Freeform 51"/>
            <p:cNvSpPr>
              <a:spLocks/>
            </p:cNvSpPr>
            <p:nvPr/>
          </p:nvSpPr>
          <p:spPr bwMode="auto">
            <a:xfrm>
              <a:off x="1789" y="2473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Freeform 52"/>
            <p:cNvSpPr>
              <a:spLocks/>
            </p:cNvSpPr>
            <p:nvPr/>
          </p:nvSpPr>
          <p:spPr bwMode="auto">
            <a:xfrm>
              <a:off x="2003" y="2402"/>
              <a:ext cx="215" cy="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3"/>
                  </a:moveTo>
                  <a:lnTo>
                    <a:pt x="219" y="18424"/>
                  </a:lnTo>
                  <a:lnTo>
                    <a:pt x="438" y="17833"/>
                  </a:lnTo>
                  <a:lnTo>
                    <a:pt x="657" y="17241"/>
                  </a:lnTo>
                  <a:lnTo>
                    <a:pt x="876" y="16749"/>
                  </a:lnTo>
                  <a:lnTo>
                    <a:pt x="1095" y="16059"/>
                  </a:lnTo>
                  <a:lnTo>
                    <a:pt x="1314" y="15567"/>
                  </a:lnTo>
                  <a:lnTo>
                    <a:pt x="1533" y="14877"/>
                  </a:lnTo>
                  <a:lnTo>
                    <a:pt x="1752" y="14286"/>
                  </a:lnTo>
                  <a:lnTo>
                    <a:pt x="1971" y="13695"/>
                  </a:lnTo>
                  <a:lnTo>
                    <a:pt x="2263" y="13103"/>
                  </a:lnTo>
                  <a:lnTo>
                    <a:pt x="2409" y="12611"/>
                  </a:lnTo>
                  <a:lnTo>
                    <a:pt x="2701" y="12020"/>
                  </a:lnTo>
                  <a:lnTo>
                    <a:pt x="2847" y="11527"/>
                  </a:lnTo>
                  <a:lnTo>
                    <a:pt x="3066" y="10837"/>
                  </a:lnTo>
                  <a:lnTo>
                    <a:pt x="3285" y="10443"/>
                  </a:lnTo>
                  <a:lnTo>
                    <a:pt x="3504" y="9852"/>
                  </a:lnTo>
                  <a:lnTo>
                    <a:pt x="3796" y="9261"/>
                  </a:lnTo>
                  <a:lnTo>
                    <a:pt x="3942" y="8768"/>
                  </a:lnTo>
                  <a:lnTo>
                    <a:pt x="4234" y="8177"/>
                  </a:lnTo>
                  <a:lnTo>
                    <a:pt x="4380" y="7783"/>
                  </a:lnTo>
                  <a:lnTo>
                    <a:pt x="4599" y="7291"/>
                  </a:lnTo>
                  <a:lnTo>
                    <a:pt x="4818" y="6798"/>
                  </a:lnTo>
                  <a:lnTo>
                    <a:pt x="5109" y="6404"/>
                  </a:lnTo>
                  <a:lnTo>
                    <a:pt x="5328" y="5911"/>
                  </a:lnTo>
                  <a:lnTo>
                    <a:pt x="5547" y="5320"/>
                  </a:lnTo>
                  <a:lnTo>
                    <a:pt x="5766" y="5025"/>
                  </a:lnTo>
                  <a:lnTo>
                    <a:pt x="5912" y="4631"/>
                  </a:lnTo>
                  <a:lnTo>
                    <a:pt x="6131" y="4138"/>
                  </a:lnTo>
                  <a:lnTo>
                    <a:pt x="6350" y="3842"/>
                  </a:lnTo>
                  <a:lnTo>
                    <a:pt x="6642" y="3350"/>
                  </a:lnTo>
                  <a:lnTo>
                    <a:pt x="6861" y="3054"/>
                  </a:lnTo>
                  <a:lnTo>
                    <a:pt x="7007" y="2759"/>
                  </a:lnTo>
                  <a:lnTo>
                    <a:pt x="7226" y="2365"/>
                  </a:lnTo>
                  <a:lnTo>
                    <a:pt x="7445" y="2167"/>
                  </a:lnTo>
                  <a:lnTo>
                    <a:pt x="7664" y="1872"/>
                  </a:lnTo>
                  <a:lnTo>
                    <a:pt x="7956" y="1576"/>
                  </a:lnTo>
                  <a:lnTo>
                    <a:pt x="8175" y="1281"/>
                  </a:lnTo>
                  <a:lnTo>
                    <a:pt x="8394" y="1084"/>
                  </a:lnTo>
                  <a:lnTo>
                    <a:pt x="8540" y="887"/>
                  </a:lnTo>
                  <a:lnTo>
                    <a:pt x="8759" y="690"/>
                  </a:lnTo>
                  <a:lnTo>
                    <a:pt x="8905" y="493"/>
                  </a:lnTo>
                  <a:lnTo>
                    <a:pt x="9124" y="394"/>
                  </a:lnTo>
                  <a:lnTo>
                    <a:pt x="9416" y="197"/>
                  </a:lnTo>
                  <a:lnTo>
                    <a:pt x="9635" y="197"/>
                  </a:lnTo>
                  <a:lnTo>
                    <a:pt x="9854" y="197"/>
                  </a:lnTo>
                  <a:lnTo>
                    <a:pt x="10000" y="99"/>
                  </a:lnTo>
                  <a:lnTo>
                    <a:pt x="10219" y="0"/>
                  </a:lnTo>
                  <a:lnTo>
                    <a:pt x="10438" y="99"/>
                  </a:lnTo>
                  <a:lnTo>
                    <a:pt x="10584" y="99"/>
                  </a:lnTo>
                  <a:lnTo>
                    <a:pt x="10876" y="197"/>
                  </a:lnTo>
                  <a:lnTo>
                    <a:pt x="11095" y="197"/>
                  </a:lnTo>
                  <a:lnTo>
                    <a:pt x="11314" y="296"/>
                  </a:lnTo>
                  <a:lnTo>
                    <a:pt x="11460" y="493"/>
                  </a:lnTo>
                  <a:lnTo>
                    <a:pt x="11679" y="788"/>
                  </a:lnTo>
                  <a:lnTo>
                    <a:pt x="11971" y="985"/>
                  </a:lnTo>
                  <a:lnTo>
                    <a:pt x="12190" y="1281"/>
                  </a:lnTo>
                  <a:lnTo>
                    <a:pt x="12409" y="1576"/>
                  </a:lnTo>
                  <a:lnTo>
                    <a:pt x="12628" y="1872"/>
                  </a:lnTo>
                  <a:lnTo>
                    <a:pt x="12847" y="2266"/>
                  </a:lnTo>
                  <a:lnTo>
                    <a:pt x="13066" y="2759"/>
                  </a:lnTo>
                  <a:lnTo>
                    <a:pt x="13285" y="3153"/>
                  </a:lnTo>
                  <a:lnTo>
                    <a:pt x="13504" y="3547"/>
                  </a:lnTo>
                  <a:lnTo>
                    <a:pt x="13796" y="3941"/>
                  </a:lnTo>
                  <a:lnTo>
                    <a:pt x="14015" y="4335"/>
                  </a:lnTo>
                  <a:lnTo>
                    <a:pt x="14234" y="4926"/>
                  </a:lnTo>
                  <a:lnTo>
                    <a:pt x="14453" y="5419"/>
                  </a:lnTo>
                  <a:lnTo>
                    <a:pt x="14672" y="6010"/>
                  </a:lnTo>
                  <a:lnTo>
                    <a:pt x="14891" y="6502"/>
                  </a:lnTo>
                  <a:lnTo>
                    <a:pt x="15182" y="7094"/>
                  </a:lnTo>
                  <a:lnTo>
                    <a:pt x="15401" y="7586"/>
                  </a:lnTo>
                  <a:lnTo>
                    <a:pt x="15620" y="8079"/>
                  </a:lnTo>
                  <a:lnTo>
                    <a:pt x="15839" y="8768"/>
                  </a:lnTo>
                  <a:lnTo>
                    <a:pt x="16058" y="9360"/>
                  </a:lnTo>
                  <a:lnTo>
                    <a:pt x="16204" y="9852"/>
                  </a:lnTo>
                  <a:lnTo>
                    <a:pt x="16496" y="10443"/>
                  </a:lnTo>
                  <a:lnTo>
                    <a:pt x="16642" y="11034"/>
                  </a:lnTo>
                  <a:lnTo>
                    <a:pt x="16861" y="11527"/>
                  </a:lnTo>
                  <a:lnTo>
                    <a:pt x="17080" y="12217"/>
                  </a:lnTo>
                  <a:lnTo>
                    <a:pt x="17226" y="12709"/>
                  </a:lnTo>
                  <a:lnTo>
                    <a:pt x="17445" y="13300"/>
                  </a:lnTo>
                  <a:lnTo>
                    <a:pt x="17591" y="13892"/>
                  </a:lnTo>
                  <a:lnTo>
                    <a:pt x="17810" y="14384"/>
                  </a:lnTo>
                  <a:lnTo>
                    <a:pt x="18102" y="14975"/>
                  </a:lnTo>
                  <a:lnTo>
                    <a:pt x="18248" y="15369"/>
                  </a:lnTo>
                  <a:lnTo>
                    <a:pt x="18394" y="15862"/>
                  </a:lnTo>
                  <a:lnTo>
                    <a:pt x="18540" y="16355"/>
                  </a:lnTo>
                  <a:lnTo>
                    <a:pt x="18686" y="16847"/>
                  </a:lnTo>
                  <a:lnTo>
                    <a:pt x="18832" y="17241"/>
                  </a:lnTo>
                  <a:lnTo>
                    <a:pt x="19051" y="17734"/>
                  </a:lnTo>
                  <a:lnTo>
                    <a:pt x="19124" y="18128"/>
                  </a:lnTo>
                  <a:lnTo>
                    <a:pt x="19343" y="18522"/>
                  </a:lnTo>
                  <a:lnTo>
                    <a:pt x="19489" y="18818"/>
                  </a:lnTo>
                  <a:lnTo>
                    <a:pt x="19562" y="19212"/>
                  </a:lnTo>
                  <a:lnTo>
                    <a:pt x="19708" y="19507"/>
                  </a:lnTo>
                  <a:lnTo>
                    <a:pt x="19781" y="19803"/>
                  </a:lnTo>
                  <a:lnTo>
                    <a:pt x="19927" y="1990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Freeform 56"/>
            <p:cNvSpPr>
              <a:spLocks/>
            </p:cNvSpPr>
            <p:nvPr/>
          </p:nvSpPr>
          <p:spPr bwMode="auto">
            <a:xfrm>
              <a:off x="2217" y="2473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Freeform 57"/>
            <p:cNvSpPr>
              <a:spLocks/>
            </p:cNvSpPr>
            <p:nvPr/>
          </p:nvSpPr>
          <p:spPr bwMode="auto">
            <a:xfrm>
              <a:off x="2434" y="2402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3"/>
                  </a:moveTo>
                  <a:lnTo>
                    <a:pt x="219" y="18424"/>
                  </a:lnTo>
                  <a:lnTo>
                    <a:pt x="438" y="17833"/>
                  </a:lnTo>
                  <a:lnTo>
                    <a:pt x="657" y="17241"/>
                  </a:lnTo>
                  <a:lnTo>
                    <a:pt x="876" y="16749"/>
                  </a:lnTo>
                  <a:lnTo>
                    <a:pt x="1095" y="16059"/>
                  </a:lnTo>
                  <a:lnTo>
                    <a:pt x="1314" y="15567"/>
                  </a:lnTo>
                  <a:lnTo>
                    <a:pt x="1533" y="14877"/>
                  </a:lnTo>
                  <a:lnTo>
                    <a:pt x="1752" y="14286"/>
                  </a:lnTo>
                  <a:lnTo>
                    <a:pt x="1971" y="13695"/>
                  </a:lnTo>
                  <a:lnTo>
                    <a:pt x="2263" y="13103"/>
                  </a:lnTo>
                  <a:lnTo>
                    <a:pt x="2409" y="12611"/>
                  </a:lnTo>
                  <a:lnTo>
                    <a:pt x="2701" y="12020"/>
                  </a:lnTo>
                  <a:lnTo>
                    <a:pt x="2847" y="11527"/>
                  </a:lnTo>
                  <a:lnTo>
                    <a:pt x="3066" y="10837"/>
                  </a:lnTo>
                  <a:lnTo>
                    <a:pt x="3285" y="10443"/>
                  </a:lnTo>
                  <a:lnTo>
                    <a:pt x="3504" y="9852"/>
                  </a:lnTo>
                  <a:lnTo>
                    <a:pt x="3796" y="9261"/>
                  </a:lnTo>
                  <a:lnTo>
                    <a:pt x="3942" y="8768"/>
                  </a:lnTo>
                  <a:lnTo>
                    <a:pt x="4234" y="8177"/>
                  </a:lnTo>
                  <a:lnTo>
                    <a:pt x="4380" y="7783"/>
                  </a:lnTo>
                  <a:lnTo>
                    <a:pt x="4599" y="7291"/>
                  </a:lnTo>
                  <a:lnTo>
                    <a:pt x="4818" y="6798"/>
                  </a:lnTo>
                  <a:lnTo>
                    <a:pt x="5109" y="6404"/>
                  </a:lnTo>
                  <a:lnTo>
                    <a:pt x="5328" y="5911"/>
                  </a:lnTo>
                  <a:lnTo>
                    <a:pt x="5547" y="5320"/>
                  </a:lnTo>
                  <a:lnTo>
                    <a:pt x="5766" y="5025"/>
                  </a:lnTo>
                  <a:lnTo>
                    <a:pt x="5912" y="4631"/>
                  </a:lnTo>
                  <a:lnTo>
                    <a:pt x="6131" y="4138"/>
                  </a:lnTo>
                  <a:lnTo>
                    <a:pt x="6350" y="3842"/>
                  </a:lnTo>
                  <a:lnTo>
                    <a:pt x="6642" y="3350"/>
                  </a:lnTo>
                  <a:lnTo>
                    <a:pt x="6861" y="3054"/>
                  </a:lnTo>
                  <a:lnTo>
                    <a:pt x="7007" y="2759"/>
                  </a:lnTo>
                  <a:lnTo>
                    <a:pt x="7226" y="2365"/>
                  </a:lnTo>
                  <a:lnTo>
                    <a:pt x="7445" y="2167"/>
                  </a:lnTo>
                  <a:lnTo>
                    <a:pt x="7664" y="1872"/>
                  </a:lnTo>
                  <a:lnTo>
                    <a:pt x="7956" y="1576"/>
                  </a:lnTo>
                  <a:lnTo>
                    <a:pt x="8175" y="1281"/>
                  </a:lnTo>
                  <a:lnTo>
                    <a:pt x="8394" y="1084"/>
                  </a:lnTo>
                  <a:lnTo>
                    <a:pt x="8540" y="887"/>
                  </a:lnTo>
                  <a:lnTo>
                    <a:pt x="8759" y="690"/>
                  </a:lnTo>
                  <a:lnTo>
                    <a:pt x="8905" y="493"/>
                  </a:lnTo>
                  <a:lnTo>
                    <a:pt x="9124" y="394"/>
                  </a:lnTo>
                  <a:lnTo>
                    <a:pt x="9416" y="197"/>
                  </a:lnTo>
                  <a:lnTo>
                    <a:pt x="9635" y="197"/>
                  </a:lnTo>
                  <a:lnTo>
                    <a:pt x="9854" y="197"/>
                  </a:lnTo>
                  <a:lnTo>
                    <a:pt x="10000" y="99"/>
                  </a:lnTo>
                  <a:lnTo>
                    <a:pt x="10219" y="0"/>
                  </a:lnTo>
                  <a:lnTo>
                    <a:pt x="10438" y="99"/>
                  </a:lnTo>
                  <a:lnTo>
                    <a:pt x="10584" y="99"/>
                  </a:lnTo>
                  <a:lnTo>
                    <a:pt x="10876" y="197"/>
                  </a:lnTo>
                  <a:lnTo>
                    <a:pt x="11095" y="197"/>
                  </a:lnTo>
                  <a:lnTo>
                    <a:pt x="11314" y="296"/>
                  </a:lnTo>
                  <a:lnTo>
                    <a:pt x="11460" y="493"/>
                  </a:lnTo>
                  <a:lnTo>
                    <a:pt x="11679" y="788"/>
                  </a:lnTo>
                  <a:lnTo>
                    <a:pt x="11971" y="985"/>
                  </a:lnTo>
                  <a:lnTo>
                    <a:pt x="12190" y="1281"/>
                  </a:lnTo>
                  <a:lnTo>
                    <a:pt x="12409" y="1576"/>
                  </a:lnTo>
                  <a:lnTo>
                    <a:pt x="12628" y="1872"/>
                  </a:lnTo>
                  <a:lnTo>
                    <a:pt x="12847" y="2266"/>
                  </a:lnTo>
                  <a:lnTo>
                    <a:pt x="13066" y="2759"/>
                  </a:lnTo>
                  <a:lnTo>
                    <a:pt x="13285" y="3153"/>
                  </a:lnTo>
                  <a:lnTo>
                    <a:pt x="13504" y="3547"/>
                  </a:lnTo>
                  <a:lnTo>
                    <a:pt x="13796" y="3941"/>
                  </a:lnTo>
                  <a:lnTo>
                    <a:pt x="14015" y="4335"/>
                  </a:lnTo>
                  <a:lnTo>
                    <a:pt x="14234" y="4926"/>
                  </a:lnTo>
                  <a:lnTo>
                    <a:pt x="14453" y="5419"/>
                  </a:lnTo>
                  <a:lnTo>
                    <a:pt x="14672" y="6010"/>
                  </a:lnTo>
                  <a:lnTo>
                    <a:pt x="14891" y="6502"/>
                  </a:lnTo>
                  <a:lnTo>
                    <a:pt x="15182" y="7094"/>
                  </a:lnTo>
                  <a:lnTo>
                    <a:pt x="15401" y="7586"/>
                  </a:lnTo>
                  <a:lnTo>
                    <a:pt x="15620" y="8079"/>
                  </a:lnTo>
                  <a:lnTo>
                    <a:pt x="15839" y="8768"/>
                  </a:lnTo>
                  <a:lnTo>
                    <a:pt x="16058" y="9360"/>
                  </a:lnTo>
                  <a:lnTo>
                    <a:pt x="16204" y="9852"/>
                  </a:lnTo>
                  <a:lnTo>
                    <a:pt x="16496" y="10443"/>
                  </a:lnTo>
                  <a:lnTo>
                    <a:pt x="16642" y="11034"/>
                  </a:lnTo>
                  <a:lnTo>
                    <a:pt x="16861" y="11527"/>
                  </a:lnTo>
                  <a:lnTo>
                    <a:pt x="17080" y="12217"/>
                  </a:lnTo>
                  <a:lnTo>
                    <a:pt x="17226" y="12709"/>
                  </a:lnTo>
                  <a:lnTo>
                    <a:pt x="17445" y="13300"/>
                  </a:lnTo>
                  <a:lnTo>
                    <a:pt x="17591" y="13892"/>
                  </a:lnTo>
                  <a:lnTo>
                    <a:pt x="17810" y="14384"/>
                  </a:lnTo>
                  <a:lnTo>
                    <a:pt x="18102" y="14975"/>
                  </a:lnTo>
                  <a:lnTo>
                    <a:pt x="18248" y="15369"/>
                  </a:lnTo>
                  <a:lnTo>
                    <a:pt x="18394" y="15862"/>
                  </a:lnTo>
                  <a:lnTo>
                    <a:pt x="18540" y="16355"/>
                  </a:lnTo>
                  <a:lnTo>
                    <a:pt x="18686" y="16847"/>
                  </a:lnTo>
                  <a:lnTo>
                    <a:pt x="18832" y="17241"/>
                  </a:lnTo>
                  <a:lnTo>
                    <a:pt x="19051" y="17734"/>
                  </a:lnTo>
                  <a:lnTo>
                    <a:pt x="19124" y="18128"/>
                  </a:lnTo>
                  <a:lnTo>
                    <a:pt x="19343" y="18522"/>
                  </a:lnTo>
                  <a:lnTo>
                    <a:pt x="19489" y="18818"/>
                  </a:lnTo>
                  <a:lnTo>
                    <a:pt x="19562" y="19212"/>
                  </a:lnTo>
                  <a:lnTo>
                    <a:pt x="19708" y="19507"/>
                  </a:lnTo>
                  <a:lnTo>
                    <a:pt x="19781" y="19803"/>
                  </a:lnTo>
                  <a:lnTo>
                    <a:pt x="19927" y="1990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Freeform 59"/>
            <p:cNvSpPr>
              <a:spLocks/>
            </p:cNvSpPr>
            <p:nvPr/>
          </p:nvSpPr>
          <p:spPr bwMode="auto">
            <a:xfrm>
              <a:off x="2645" y="2471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Freeform 60"/>
            <p:cNvSpPr>
              <a:spLocks/>
            </p:cNvSpPr>
            <p:nvPr/>
          </p:nvSpPr>
          <p:spPr bwMode="auto">
            <a:xfrm>
              <a:off x="2862" y="2401"/>
              <a:ext cx="215" cy="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3"/>
                  </a:moveTo>
                  <a:lnTo>
                    <a:pt x="219" y="18424"/>
                  </a:lnTo>
                  <a:lnTo>
                    <a:pt x="438" y="17833"/>
                  </a:lnTo>
                  <a:lnTo>
                    <a:pt x="657" y="17241"/>
                  </a:lnTo>
                  <a:lnTo>
                    <a:pt x="876" y="16749"/>
                  </a:lnTo>
                  <a:lnTo>
                    <a:pt x="1095" y="16059"/>
                  </a:lnTo>
                  <a:lnTo>
                    <a:pt x="1314" y="15567"/>
                  </a:lnTo>
                  <a:lnTo>
                    <a:pt x="1533" y="14877"/>
                  </a:lnTo>
                  <a:lnTo>
                    <a:pt x="1752" y="14286"/>
                  </a:lnTo>
                  <a:lnTo>
                    <a:pt x="1971" y="13695"/>
                  </a:lnTo>
                  <a:lnTo>
                    <a:pt x="2263" y="13103"/>
                  </a:lnTo>
                  <a:lnTo>
                    <a:pt x="2409" y="12611"/>
                  </a:lnTo>
                  <a:lnTo>
                    <a:pt x="2701" y="12020"/>
                  </a:lnTo>
                  <a:lnTo>
                    <a:pt x="2847" y="11527"/>
                  </a:lnTo>
                  <a:lnTo>
                    <a:pt x="3066" y="10837"/>
                  </a:lnTo>
                  <a:lnTo>
                    <a:pt x="3285" y="10443"/>
                  </a:lnTo>
                  <a:lnTo>
                    <a:pt x="3504" y="9852"/>
                  </a:lnTo>
                  <a:lnTo>
                    <a:pt x="3796" y="9261"/>
                  </a:lnTo>
                  <a:lnTo>
                    <a:pt x="3942" y="8768"/>
                  </a:lnTo>
                  <a:lnTo>
                    <a:pt x="4234" y="8177"/>
                  </a:lnTo>
                  <a:lnTo>
                    <a:pt x="4380" y="7783"/>
                  </a:lnTo>
                  <a:lnTo>
                    <a:pt x="4599" y="7291"/>
                  </a:lnTo>
                  <a:lnTo>
                    <a:pt x="4818" y="6798"/>
                  </a:lnTo>
                  <a:lnTo>
                    <a:pt x="5109" y="6404"/>
                  </a:lnTo>
                  <a:lnTo>
                    <a:pt x="5328" y="5911"/>
                  </a:lnTo>
                  <a:lnTo>
                    <a:pt x="5547" y="5320"/>
                  </a:lnTo>
                  <a:lnTo>
                    <a:pt x="5766" y="5025"/>
                  </a:lnTo>
                  <a:lnTo>
                    <a:pt x="5912" y="4631"/>
                  </a:lnTo>
                  <a:lnTo>
                    <a:pt x="6131" y="4138"/>
                  </a:lnTo>
                  <a:lnTo>
                    <a:pt x="6350" y="3842"/>
                  </a:lnTo>
                  <a:lnTo>
                    <a:pt x="6642" y="3350"/>
                  </a:lnTo>
                  <a:lnTo>
                    <a:pt x="6861" y="3054"/>
                  </a:lnTo>
                  <a:lnTo>
                    <a:pt x="7007" y="2759"/>
                  </a:lnTo>
                  <a:lnTo>
                    <a:pt x="7226" y="2365"/>
                  </a:lnTo>
                  <a:lnTo>
                    <a:pt x="7445" y="2167"/>
                  </a:lnTo>
                  <a:lnTo>
                    <a:pt x="7664" y="1872"/>
                  </a:lnTo>
                  <a:lnTo>
                    <a:pt x="7956" y="1576"/>
                  </a:lnTo>
                  <a:lnTo>
                    <a:pt x="8175" y="1281"/>
                  </a:lnTo>
                  <a:lnTo>
                    <a:pt x="8394" y="1084"/>
                  </a:lnTo>
                  <a:lnTo>
                    <a:pt x="8540" y="887"/>
                  </a:lnTo>
                  <a:lnTo>
                    <a:pt x="8759" y="690"/>
                  </a:lnTo>
                  <a:lnTo>
                    <a:pt x="8905" y="493"/>
                  </a:lnTo>
                  <a:lnTo>
                    <a:pt x="9124" y="394"/>
                  </a:lnTo>
                  <a:lnTo>
                    <a:pt x="9416" y="197"/>
                  </a:lnTo>
                  <a:lnTo>
                    <a:pt x="9635" y="197"/>
                  </a:lnTo>
                  <a:lnTo>
                    <a:pt x="9854" y="197"/>
                  </a:lnTo>
                  <a:lnTo>
                    <a:pt x="10000" y="99"/>
                  </a:lnTo>
                  <a:lnTo>
                    <a:pt x="10219" y="0"/>
                  </a:lnTo>
                  <a:lnTo>
                    <a:pt x="10438" y="99"/>
                  </a:lnTo>
                  <a:lnTo>
                    <a:pt x="10584" y="99"/>
                  </a:lnTo>
                  <a:lnTo>
                    <a:pt x="10876" y="197"/>
                  </a:lnTo>
                  <a:lnTo>
                    <a:pt x="11095" y="197"/>
                  </a:lnTo>
                  <a:lnTo>
                    <a:pt x="11314" y="296"/>
                  </a:lnTo>
                  <a:lnTo>
                    <a:pt x="11460" y="493"/>
                  </a:lnTo>
                  <a:lnTo>
                    <a:pt x="11679" y="788"/>
                  </a:lnTo>
                  <a:lnTo>
                    <a:pt x="11971" y="985"/>
                  </a:lnTo>
                  <a:lnTo>
                    <a:pt x="12190" y="1281"/>
                  </a:lnTo>
                  <a:lnTo>
                    <a:pt x="12409" y="1576"/>
                  </a:lnTo>
                  <a:lnTo>
                    <a:pt x="12628" y="1872"/>
                  </a:lnTo>
                  <a:lnTo>
                    <a:pt x="12847" y="2266"/>
                  </a:lnTo>
                  <a:lnTo>
                    <a:pt x="13066" y="2759"/>
                  </a:lnTo>
                  <a:lnTo>
                    <a:pt x="13285" y="3153"/>
                  </a:lnTo>
                  <a:lnTo>
                    <a:pt x="13504" y="3547"/>
                  </a:lnTo>
                  <a:lnTo>
                    <a:pt x="13796" y="3941"/>
                  </a:lnTo>
                  <a:lnTo>
                    <a:pt x="14015" y="4335"/>
                  </a:lnTo>
                  <a:lnTo>
                    <a:pt x="14234" y="4926"/>
                  </a:lnTo>
                  <a:lnTo>
                    <a:pt x="14453" y="5419"/>
                  </a:lnTo>
                  <a:lnTo>
                    <a:pt x="14672" y="6010"/>
                  </a:lnTo>
                  <a:lnTo>
                    <a:pt x="14891" y="6502"/>
                  </a:lnTo>
                  <a:lnTo>
                    <a:pt x="15182" y="7094"/>
                  </a:lnTo>
                  <a:lnTo>
                    <a:pt x="15401" y="7586"/>
                  </a:lnTo>
                  <a:lnTo>
                    <a:pt x="15620" y="8079"/>
                  </a:lnTo>
                  <a:lnTo>
                    <a:pt x="15839" y="8768"/>
                  </a:lnTo>
                  <a:lnTo>
                    <a:pt x="16058" y="9360"/>
                  </a:lnTo>
                  <a:lnTo>
                    <a:pt x="16204" y="9852"/>
                  </a:lnTo>
                  <a:lnTo>
                    <a:pt x="16496" y="10443"/>
                  </a:lnTo>
                  <a:lnTo>
                    <a:pt x="16642" y="11034"/>
                  </a:lnTo>
                  <a:lnTo>
                    <a:pt x="16861" y="11527"/>
                  </a:lnTo>
                  <a:lnTo>
                    <a:pt x="17080" y="12217"/>
                  </a:lnTo>
                  <a:lnTo>
                    <a:pt x="17226" y="12709"/>
                  </a:lnTo>
                  <a:lnTo>
                    <a:pt x="17445" y="13300"/>
                  </a:lnTo>
                  <a:lnTo>
                    <a:pt x="17591" y="13892"/>
                  </a:lnTo>
                  <a:lnTo>
                    <a:pt x="17810" y="14384"/>
                  </a:lnTo>
                  <a:lnTo>
                    <a:pt x="18102" y="14975"/>
                  </a:lnTo>
                  <a:lnTo>
                    <a:pt x="18248" y="15369"/>
                  </a:lnTo>
                  <a:lnTo>
                    <a:pt x="18394" y="15862"/>
                  </a:lnTo>
                  <a:lnTo>
                    <a:pt x="18540" y="16355"/>
                  </a:lnTo>
                  <a:lnTo>
                    <a:pt x="18686" y="16847"/>
                  </a:lnTo>
                  <a:lnTo>
                    <a:pt x="18832" y="17241"/>
                  </a:lnTo>
                  <a:lnTo>
                    <a:pt x="19051" y="17734"/>
                  </a:lnTo>
                  <a:lnTo>
                    <a:pt x="19124" y="18128"/>
                  </a:lnTo>
                  <a:lnTo>
                    <a:pt x="19343" y="18522"/>
                  </a:lnTo>
                  <a:lnTo>
                    <a:pt x="19489" y="18818"/>
                  </a:lnTo>
                  <a:lnTo>
                    <a:pt x="19562" y="19212"/>
                  </a:lnTo>
                  <a:lnTo>
                    <a:pt x="19708" y="19507"/>
                  </a:lnTo>
                  <a:lnTo>
                    <a:pt x="19781" y="19803"/>
                  </a:lnTo>
                  <a:lnTo>
                    <a:pt x="19927" y="1990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7" name="Freeform 61"/>
            <p:cNvSpPr>
              <a:spLocks/>
            </p:cNvSpPr>
            <p:nvPr/>
          </p:nvSpPr>
          <p:spPr bwMode="auto">
            <a:xfrm>
              <a:off x="3078" y="2473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Freeform 62"/>
            <p:cNvSpPr>
              <a:spLocks/>
            </p:cNvSpPr>
            <p:nvPr/>
          </p:nvSpPr>
          <p:spPr bwMode="auto">
            <a:xfrm>
              <a:off x="3292" y="2402"/>
              <a:ext cx="215" cy="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3"/>
                  </a:moveTo>
                  <a:lnTo>
                    <a:pt x="219" y="18424"/>
                  </a:lnTo>
                  <a:lnTo>
                    <a:pt x="438" y="17833"/>
                  </a:lnTo>
                  <a:lnTo>
                    <a:pt x="657" y="17241"/>
                  </a:lnTo>
                  <a:lnTo>
                    <a:pt x="876" y="16749"/>
                  </a:lnTo>
                  <a:lnTo>
                    <a:pt x="1095" y="16059"/>
                  </a:lnTo>
                  <a:lnTo>
                    <a:pt x="1314" y="15567"/>
                  </a:lnTo>
                  <a:lnTo>
                    <a:pt x="1533" y="14877"/>
                  </a:lnTo>
                  <a:lnTo>
                    <a:pt x="1752" y="14286"/>
                  </a:lnTo>
                  <a:lnTo>
                    <a:pt x="1971" y="13695"/>
                  </a:lnTo>
                  <a:lnTo>
                    <a:pt x="2263" y="13103"/>
                  </a:lnTo>
                  <a:lnTo>
                    <a:pt x="2409" y="12611"/>
                  </a:lnTo>
                  <a:lnTo>
                    <a:pt x="2701" y="12020"/>
                  </a:lnTo>
                  <a:lnTo>
                    <a:pt x="2847" y="11527"/>
                  </a:lnTo>
                  <a:lnTo>
                    <a:pt x="3066" y="10837"/>
                  </a:lnTo>
                  <a:lnTo>
                    <a:pt x="3285" y="10443"/>
                  </a:lnTo>
                  <a:lnTo>
                    <a:pt x="3504" y="9852"/>
                  </a:lnTo>
                  <a:lnTo>
                    <a:pt x="3796" y="9261"/>
                  </a:lnTo>
                  <a:lnTo>
                    <a:pt x="3942" y="8768"/>
                  </a:lnTo>
                  <a:lnTo>
                    <a:pt x="4234" y="8177"/>
                  </a:lnTo>
                  <a:lnTo>
                    <a:pt x="4380" y="7783"/>
                  </a:lnTo>
                  <a:lnTo>
                    <a:pt x="4599" y="7291"/>
                  </a:lnTo>
                  <a:lnTo>
                    <a:pt x="4818" y="6798"/>
                  </a:lnTo>
                  <a:lnTo>
                    <a:pt x="5109" y="6404"/>
                  </a:lnTo>
                  <a:lnTo>
                    <a:pt x="5328" y="5911"/>
                  </a:lnTo>
                  <a:lnTo>
                    <a:pt x="5547" y="5320"/>
                  </a:lnTo>
                  <a:lnTo>
                    <a:pt x="5766" y="5025"/>
                  </a:lnTo>
                  <a:lnTo>
                    <a:pt x="5912" y="4631"/>
                  </a:lnTo>
                  <a:lnTo>
                    <a:pt x="6131" y="4138"/>
                  </a:lnTo>
                  <a:lnTo>
                    <a:pt x="6350" y="3842"/>
                  </a:lnTo>
                  <a:lnTo>
                    <a:pt x="6642" y="3350"/>
                  </a:lnTo>
                  <a:lnTo>
                    <a:pt x="6861" y="3054"/>
                  </a:lnTo>
                  <a:lnTo>
                    <a:pt x="7007" y="2759"/>
                  </a:lnTo>
                  <a:lnTo>
                    <a:pt x="7226" y="2365"/>
                  </a:lnTo>
                  <a:lnTo>
                    <a:pt x="7445" y="2167"/>
                  </a:lnTo>
                  <a:lnTo>
                    <a:pt x="7664" y="1872"/>
                  </a:lnTo>
                  <a:lnTo>
                    <a:pt x="7956" y="1576"/>
                  </a:lnTo>
                  <a:lnTo>
                    <a:pt x="8175" y="1281"/>
                  </a:lnTo>
                  <a:lnTo>
                    <a:pt x="8394" y="1084"/>
                  </a:lnTo>
                  <a:lnTo>
                    <a:pt x="8540" y="887"/>
                  </a:lnTo>
                  <a:lnTo>
                    <a:pt x="8759" y="690"/>
                  </a:lnTo>
                  <a:lnTo>
                    <a:pt x="8905" y="493"/>
                  </a:lnTo>
                  <a:lnTo>
                    <a:pt x="9124" y="394"/>
                  </a:lnTo>
                  <a:lnTo>
                    <a:pt x="9416" y="197"/>
                  </a:lnTo>
                  <a:lnTo>
                    <a:pt x="9635" y="197"/>
                  </a:lnTo>
                  <a:lnTo>
                    <a:pt x="9854" y="197"/>
                  </a:lnTo>
                  <a:lnTo>
                    <a:pt x="10000" y="99"/>
                  </a:lnTo>
                  <a:lnTo>
                    <a:pt x="10219" y="0"/>
                  </a:lnTo>
                  <a:lnTo>
                    <a:pt x="10438" y="99"/>
                  </a:lnTo>
                  <a:lnTo>
                    <a:pt x="10584" y="99"/>
                  </a:lnTo>
                  <a:lnTo>
                    <a:pt x="10876" y="197"/>
                  </a:lnTo>
                  <a:lnTo>
                    <a:pt x="11095" y="197"/>
                  </a:lnTo>
                  <a:lnTo>
                    <a:pt x="11314" y="296"/>
                  </a:lnTo>
                  <a:lnTo>
                    <a:pt x="11460" y="493"/>
                  </a:lnTo>
                  <a:lnTo>
                    <a:pt x="11679" y="788"/>
                  </a:lnTo>
                  <a:lnTo>
                    <a:pt x="11971" y="985"/>
                  </a:lnTo>
                  <a:lnTo>
                    <a:pt x="12190" y="1281"/>
                  </a:lnTo>
                  <a:lnTo>
                    <a:pt x="12409" y="1576"/>
                  </a:lnTo>
                  <a:lnTo>
                    <a:pt x="12628" y="1872"/>
                  </a:lnTo>
                  <a:lnTo>
                    <a:pt x="12847" y="2266"/>
                  </a:lnTo>
                  <a:lnTo>
                    <a:pt x="13066" y="2759"/>
                  </a:lnTo>
                  <a:lnTo>
                    <a:pt x="13285" y="3153"/>
                  </a:lnTo>
                  <a:lnTo>
                    <a:pt x="13504" y="3547"/>
                  </a:lnTo>
                  <a:lnTo>
                    <a:pt x="13796" y="3941"/>
                  </a:lnTo>
                  <a:lnTo>
                    <a:pt x="14015" y="4335"/>
                  </a:lnTo>
                  <a:lnTo>
                    <a:pt x="14234" y="4926"/>
                  </a:lnTo>
                  <a:lnTo>
                    <a:pt x="14453" y="5419"/>
                  </a:lnTo>
                  <a:lnTo>
                    <a:pt x="14672" y="6010"/>
                  </a:lnTo>
                  <a:lnTo>
                    <a:pt x="14891" y="6502"/>
                  </a:lnTo>
                  <a:lnTo>
                    <a:pt x="15182" y="7094"/>
                  </a:lnTo>
                  <a:lnTo>
                    <a:pt x="15401" y="7586"/>
                  </a:lnTo>
                  <a:lnTo>
                    <a:pt x="15620" y="8079"/>
                  </a:lnTo>
                  <a:lnTo>
                    <a:pt x="15839" y="8768"/>
                  </a:lnTo>
                  <a:lnTo>
                    <a:pt x="16058" y="9360"/>
                  </a:lnTo>
                  <a:lnTo>
                    <a:pt x="16204" y="9852"/>
                  </a:lnTo>
                  <a:lnTo>
                    <a:pt x="16496" y="10443"/>
                  </a:lnTo>
                  <a:lnTo>
                    <a:pt x="16642" y="11034"/>
                  </a:lnTo>
                  <a:lnTo>
                    <a:pt x="16861" y="11527"/>
                  </a:lnTo>
                  <a:lnTo>
                    <a:pt x="17080" y="12217"/>
                  </a:lnTo>
                  <a:lnTo>
                    <a:pt x="17226" y="12709"/>
                  </a:lnTo>
                  <a:lnTo>
                    <a:pt x="17445" y="13300"/>
                  </a:lnTo>
                  <a:lnTo>
                    <a:pt x="17591" y="13892"/>
                  </a:lnTo>
                  <a:lnTo>
                    <a:pt x="17810" y="14384"/>
                  </a:lnTo>
                  <a:lnTo>
                    <a:pt x="18102" y="14975"/>
                  </a:lnTo>
                  <a:lnTo>
                    <a:pt x="18248" y="15369"/>
                  </a:lnTo>
                  <a:lnTo>
                    <a:pt x="18394" y="15862"/>
                  </a:lnTo>
                  <a:lnTo>
                    <a:pt x="18540" y="16355"/>
                  </a:lnTo>
                  <a:lnTo>
                    <a:pt x="18686" y="16847"/>
                  </a:lnTo>
                  <a:lnTo>
                    <a:pt x="18832" y="17241"/>
                  </a:lnTo>
                  <a:lnTo>
                    <a:pt x="19051" y="17734"/>
                  </a:lnTo>
                  <a:lnTo>
                    <a:pt x="19124" y="18128"/>
                  </a:lnTo>
                  <a:lnTo>
                    <a:pt x="19343" y="18522"/>
                  </a:lnTo>
                  <a:lnTo>
                    <a:pt x="19489" y="18818"/>
                  </a:lnTo>
                  <a:lnTo>
                    <a:pt x="19562" y="19212"/>
                  </a:lnTo>
                  <a:lnTo>
                    <a:pt x="19708" y="19507"/>
                  </a:lnTo>
                  <a:lnTo>
                    <a:pt x="19781" y="19803"/>
                  </a:lnTo>
                  <a:lnTo>
                    <a:pt x="19927" y="1990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9" name="Freeform 64"/>
            <p:cNvSpPr>
              <a:spLocks/>
            </p:cNvSpPr>
            <p:nvPr/>
          </p:nvSpPr>
          <p:spPr bwMode="auto">
            <a:xfrm>
              <a:off x="3506" y="2477"/>
              <a:ext cx="215" cy="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0" name="Freeform 65"/>
            <p:cNvSpPr>
              <a:spLocks/>
            </p:cNvSpPr>
            <p:nvPr/>
          </p:nvSpPr>
          <p:spPr bwMode="auto">
            <a:xfrm>
              <a:off x="3723" y="2405"/>
              <a:ext cx="215" cy="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13"/>
                  </a:moveTo>
                  <a:lnTo>
                    <a:pt x="219" y="18424"/>
                  </a:lnTo>
                  <a:lnTo>
                    <a:pt x="438" y="17833"/>
                  </a:lnTo>
                  <a:lnTo>
                    <a:pt x="657" y="17241"/>
                  </a:lnTo>
                  <a:lnTo>
                    <a:pt x="876" y="16749"/>
                  </a:lnTo>
                  <a:lnTo>
                    <a:pt x="1095" y="16059"/>
                  </a:lnTo>
                  <a:lnTo>
                    <a:pt x="1314" y="15567"/>
                  </a:lnTo>
                  <a:lnTo>
                    <a:pt x="1533" y="14877"/>
                  </a:lnTo>
                  <a:lnTo>
                    <a:pt x="1752" y="14286"/>
                  </a:lnTo>
                  <a:lnTo>
                    <a:pt x="1971" y="13695"/>
                  </a:lnTo>
                  <a:lnTo>
                    <a:pt x="2263" y="13103"/>
                  </a:lnTo>
                  <a:lnTo>
                    <a:pt x="2409" y="12611"/>
                  </a:lnTo>
                  <a:lnTo>
                    <a:pt x="2701" y="12020"/>
                  </a:lnTo>
                  <a:lnTo>
                    <a:pt x="2847" y="11527"/>
                  </a:lnTo>
                  <a:lnTo>
                    <a:pt x="3066" y="10837"/>
                  </a:lnTo>
                  <a:lnTo>
                    <a:pt x="3285" y="10443"/>
                  </a:lnTo>
                  <a:lnTo>
                    <a:pt x="3504" y="9852"/>
                  </a:lnTo>
                  <a:lnTo>
                    <a:pt x="3796" y="9261"/>
                  </a:lnTo>
                  <a:lnTo>
                    <a:pt x="3942" y="8768"/>
                  </a:lnTo>
                  <a:lnTo>
                    <a:pt x="4234" y="8177"/>
                  </a:lnTo>
                  <a:lnTo>
                    <a:pt x="4380" y="7783"/>
                  </a:lnTo>
                  <a:lnTo>
                    <a:pt x="4599" y="7291"/>
                  </a:lnTo>
                  <a:lnTo>
                    <a:pt x="4818" y="6798"/>
                  </a:lnTo>
                  <a:lnTo>
                    <a:pt x="5109" y="6404"/>
                  </a:lnTo>
                  <a:lnTo>
                    <a:pt x="5328" y="5911"/>
                  </a:lnTo>
                  <a:lnTo>
                    <a:pt x="5547" y="5320"/>
                  </a:lnTo>
                  <a:lnTo>
                    <a:pt x="5766" y="5025"/>
                  </a:lnTo>
                  <a:lnTo>
                    <a:pt x="5912" y="4631"/>
                  </a:lnTo>
                  <a:lnTo>
                    <a:pt x="6131" y="4138"/>
                  </a:lnTo>
                  <a:lnTo>
                    <a:pt x="6350" y="3842"/>
                  </a:lnTo>
                  <a:lnTo>
                    <a:pt x="6642" y="3350"/>
                  </a:lnTo>
                  <a:lnTo>
                    <a:pt x="6861" y="3054"/>
                  </a:lnTo>
                  <a:lnTo>
                    <a:pt x="7007" y="2759"/>
                  </a:lnTo>
                  <a:lnTo>
                    <a:pt x="7226" y="2365"/>
                  </a:lnTo>
                  <a:lnTo>
                    <a:pt x="7445" y="2167"/>
                  </a:lnTo>
                  <a:lnTo>
                    <a:pt x="7664" y="1872"/>
                  </a:lnTo>
                  <a:lnTo>
                    <a:pt x="7956" y="1576"/>
                  </a:lnTo>
                  <a:lnTo>
                    <a:pt x="8175" y="1281"/>
                  </a:lnTo>
                  <a:lnTo>
                    <a:pt x="8394" y="1084"/>
                  </a:lnTo>
                  <a:lnTo>
                    <a:pt x="8540" y="887"/>
                  </a:lnTo>
                  <a:lnTo>
                    <a:pt x="8759" y="690"/>
                  </a:lnTo>
                  <a:lnTo>
                    <a:pt x="8905" y="493"/>
                  </a:lnTo>
                  <a:lnTo>
                    <a:pt x="9124" y="394"/>
                  </a:lnTo>
                  <a:lnTo>
                    <a:pt x="9416" y="197"/>
                  </a:lnTo>
                  <a:lnTo>
                    <a:pt x="9635" y="197"/>
                  </a:lnTo>
                  <a:lnTo>
                    <a:pt x="9854" y="197"/>
                  </a:lnTo>
                  <a:lnTo>
                    <a:pt x="10000" y="99"/>
                  </a:lnTo>
                  <a:lnTo>
                    <a:pt x="10219" y="0"/>
                  </a:lnTo>
                  <a:lnTo>
                    <a:pt x="10438" y="99"/>
                  </a:lnTo>
                  <a:lnTo>
                    <a:pt x="10584" y="99"/>
                  </a:lnTo>
                  <a:lnTo>
                    <a:pt x="10876" y="197"/>
                  </a:lnTo>
                  <a:lnTo>
                    <a:pt x="11095" y="197"/>
                  </a:lnTo>
                  <a:lnTo>
                    <a:pt x="11314" y="296"/>
                  </a:lnTo>
                  <a:lnTo>
                    <a:pt x="11460" y="493"/>
                  </a:lnTo>
                  <a:lnTo>
                    <a:pt x="11679" y="788"/>
                  </a:lnTo>
                  <a:lnTo>
                    <a:pt x="11971" y="985"/>
                  </a:lnTo>
                  <a:lnTo>
                    <a:pt x="12190" y="1281"/>
                  </a:lnTo>
                  <a:lnTo>
                    <a:pt x="12409" y="1576"/>
                  </a:lnTo>
                  <a:lnTo>
                    <a:pt x="12628" y="1872"/>
                  </a:lnTo>
                  <a:lnTo>
                    <a:pt x="12847" y="2266"/>
                  </a:lnTo>
                  <a:lnTo>
                    <a:pt x="13066" y="2759"/>
                  </a:lnTo>
                  <a:lnTo>
                    <a:pt x="13285" y="3153"/>
                  </a:lnTo>
                  <a:lnTo>
                    <a:pt x="13504" y="3547"/>
                  </a:lnTo>
                  <a:lnTo>
                    <a:pt x="13796" y="3941"/>
                  </a:lnTo>
                  <a:lnTo>
                    <a:pt x="14015" y="4335"/>
                  </a:lnTo>
                  <a:lnTo>
                    <a:pt x="14234" y="4926"/>
                  </a:lnTo>
                  <a:lnTo>
                    <a:pt x="14453" y="5419"/>
                  </a:lnTo>
                  <a:lnTo>
                    <a:pt x="14672" y="6010"/>
                  </a:lnTo>
                  <a:lnTo>
                    <a:pt x="14891" y="6502"/>
                  </a:lnTo>
                  <a:lnTo>
                    <a:pt x="15182" y="7094"/>
                  </a:lnTo>
                  <a:lnTo>
                    <a:pt x="15401" y="7586"/>
                  </a:lnTo>
                  <a:lnTo>
                    <a:pt x="15620" y="8079"/>
                  </a:lnTo>
                  <a:lnTo>
                    <a:pt x="15839" y="8768"/>
                  </a:lnTo>
                  <a:lnTo>
                    <a:pt x="16058" y="9360"/>
                  </a:lnTo>
                  <a:lnTo>
                    <a:pt x="16204" y="9852"/>
                  </a:lnTo>
                  <a:lnTo>
                    <a:pt x="16496" y="10443"/>
                  </a:lnTo>
                  <a:lnTo>
                    <a:pt x="16642" y="11034"/>
                  </a:lnTo>
                  <a:lnTo>
                    <a:pt x="16861" y="11527"/>
                  </a:lnTo>
                  <a:lnTo>
                    <a:pt x="17080" y="12217"/>
                  </a:lnTo>
                  <a:lnTo>
                    <a:pt x="17226" y="12709"/>
                  </a:lnTo>
                  <a:lnTo>
                    <a:pt x="17445" y="13300"/>
                  </a:lnTo>
                  <a:lnTo>
                    <a:pt x="17591" y="13892"/>
                  </a:lnTo>
                  <a:lnTo>
                    <a:pt x="17810" y="14384"/>
                  </a:lnTo>
                  <a:lnTo>
                    <a:pt x="18102" y="14975"/>
                  </a:lnTo>
                  <a:lnTo>
                    <a:pt x="18248" y="15369"/>
                  </a:lnTo>
                  <a:lnTo>
                    <a:pt x="18394" y="15862"/>
                  </a:lnTo>
                  <a:lnTo>
                    <a:pt x="18540" y="16355"/>
                  </a:lnTo>
                  <a:lnTo>
                    <a:pt x="18686" y="16847"/>
                  </a:lnTo>
                  <a:lnTo>
                    <a:pt x="18832" y="17241"/>
                  </a:lnTo>
                  <a:lnTo>
                    <a:pt x="19051" y="17734"/>
                  </a:lnTo>
                  <a:lnTo>
                    <a:pt x="19124" y="18128"/>
                  </a:lnTo>
                  <a:lnTo>
                    <a:pt x="19343" y="18522"/>
                  </a:lnTo>
                  <a:lnTo>
                    <a:pt x="19489" y="18818"/>
                  </a:lnTo>
                  <a:lnTo>
                    <a:pt x="19562" y="19212"/>
                  </a:lnTo>
                  <a:lnTo>
                    <a:pt x="19708" y="19507"/>
                  </a:lnTo>
                  <a:lnTo>
                    <a:pt x="19781" y="19803"/>
                  </a:lnTo>
                  <a:lnTo>
                    <a:pt x="19927" y="1990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Freeform 66"/>
            <p:cNvSpPr>
              <a:spLocks/>
            </p:cNvSpPr>
            <p:nvPr/>
          </p:nvSpPr>
          <p:spPr bwMode="auto">
            <a:xfrm>
              <a:off x="3946" y="2479"/>
              <a:ext cx="215" cy="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7"/>
                  </a:moveTo>
                  <a:lnTo>
                    <a:pt x="219" y="1576"/>
                  </a:lnTo>
                  <a:lnTo>
                    <a:pt x="438" y="2167"/>
                  </a:lnTo>
                  <a:lnTo>
                    <a:pt x="657" y="2759"/>
                  </a:lnTo>
                  <a:lnTo>
                    <a:pt x="876" y="3350"/>
                  </a:lnTo>
                  <a:lnTo>
                    <a:pt x="1095" y="3842"/>
                  </a:lnTo>
                  <a:lnTo>
                    <a:pt x="1314" y="4433"/>
                  </a:lnTo>
                  <a:lnTo>
                    <a:pt x="1533" y="5025"/>
                  </a:lnTo>
                  <a:lnTo>
                    <a:pt x="1752" y="5714"/>
                  </a:lnTo>
                  <a:lnTo>
                    <a:pt x="1971" y="6305"/>
                  </a:lnTo>
                  <a:lnTo>
                    <a:pt x="2263" y="6798"/>
                  </a:lnTo>
                  <a:lnTo>
                    <a:pt x="2409" y="7389"/>
                  </a:lnTo>
                  <a:lnTo>
                    <a:pt x="2701" y="7980"/>
                  </a:lnTo>
                  <a:lnTo>
                    <a:pt x="2847" y="8473"/>
                  </a:lnTo>
                  <a:lnTo>
                    <a:pt x="3066" y="9064"/>
                  </a:lnTo>
                  <a:lnTo>
                    <a:pt x="3285" y="9557"/>
                  </a:lnTo>
                  <a:lnTo>
                    <a:pt x="3504" y="10148"/>
                  </a:lnTo>
                  <a:lnTo>
                    <a:pt x="3796" y="10739"/>
                  </a:lnTo>
                  <a:lnTo>
                    <a:pt x="3942" y="11232"/>
                  </a:lnTo>
                  <a:lnTo>
                    <a:pt x="4234" y="11724"/>
                  </a:lnTo>
                  <a:lnTo>
                    <a:pt x="4380" y="12217"/>
                  </a:lnTo>
                  <a:lnTo>
                    <a:pt x="4599" y="12709"/>
                  </a:lnTo>
                  <a:lnTo>
                    <a:pt x="4818" y="13202"/>
                  </a:lnTo>
                  <a:lnTo>
                    <a:pt x="5109" y="13596"/>
                  </a:lnTo>
                  <a:lnTo>
                    <a:pt x="5328" y="14089"/>
                  </a:lnTo>
                  <a:lnTo>
                    <a:pt x="5547" y="14680"/>
                  </a:lnTo>
                  <a:lnTo>
                    <a:pt x="5766" y="14975"/>
                  </a:lnTo>
                  <a:lnTo>
                    <a:pt x="5912" y="15369"/>
                  </a:lnTo>
                  <a:lnTo>
                    <a:pt x="6131" y="15862"/>
                  </a:lnTo>
                  <a:lnTo>
                    <a:pt x="6350" y="16158"/>
                  </a:lnTo>
                  <a:lnTo>
                    <a:pt x="6642" y="16650"/>
                  </a:lnTo>
                  <a:lnTo>
                    <a:pt x="6861" y="16946"/>
                  </a:lnTo>
                  <a:lnTo>
                    <a:pt x="7007" y="17241"/>
                  </a:lnTo>
                  <a:lnTo>
                    <a:pt x="7226" y="17635"/>
                  </a:lnTo>
                  <a:lnTo>
                    <a:pt x="7445" y="17833"/>
                  </a:lnTo>
                  <a:lnTo>
                    <a:pt x="7664" y="18128"/>
                  </a:lnTo>
                  <a:lnTo>
                    <a:pt x="7956" y="18424"/>
                  </a:lnTo>
                  <a:lnTo>
                    <a:pt x="8175" y="18719"/>
                  </a:lnTo>
                  <a:lnTo>
                    <a:pt x="8394" y="18916"/>
                  </a:lnTo>
                  <a:lnTo>
                    <a:pt x="8540" y="19113"/>
                  </a:lnTo>
                  <a:lnTo>
                    <a:pt x="8759" y="19310"/>
                  </a:lnTo>
                  <a:lnTo>
                    <a:pt x="8905" y="19507"/>
                  </a:lnTo>
                  <a:lnTo>
                    <a:pt x="9124" y="19606"/>
                  </a:lnTo>
                  <a:lnTo>
                    <a:pt x="9416" y="19803"/>
                  </a:lnTo>
                  <a:lnTo>
                    <a:pt x="9635" y="19803"/>
                  </a:lnTo>
                  <a:lnTo>
                    <a:pt x="9854" y="19803"/>
                  </a:lnTo>
                  <a:lnTo>
                    <a:pt x="10000" y="19901"/>
                  </a:lnTo>
                  <a:lnTo>
                    <a:pt x="10219" y="19901"/>
                  </a:lnTo>
                  <a:lnTo>
                    <a:pt x="10438" y="19901"/>
                  </a:lnTo>
                  <a:lnTo>
                    <a:pt x="10584" y="19901"/>
                  </a:lnTo>
                  <a:lnTo>
                    <a:pt x="10876" y="19803"/>
                  </a:lnTo>
                  <a:lnTo>
                    <a:pt x="11095" y="19803"/>
                  </a:lnTo>
                  <a:lnTo>
                    <a:pt x="11314" y="19606"/>
                  </a:lnTo>
                  <a:lnTo>
                    <a:pt x="11460" y="19507"/>
                  </a:lnTo>
                  <a:lnTo>
                    <a:pt x="11679" y="19212"/>
                  </a:lnTo>
                  <a:lnTo>
                    <a:pt x="11971" y="19015"/>
                  </a:lnTo>
                  <a:lnTo>
                    <a:pt x="12190" y="18719"/>
                  </a:lnTo>
                  <a:lnTo>
                    <a:pt x="12409" y="18424"/>
                  </a:lnTo>
                  <a:lnTo>
                    <a:pt x="12628" y="18128"/>
                  </a:lnTo>
                  <a:lnTo>
                    <a:pt x="12847" y="17734"/>
                  </a:lnTo>
                  <a:lnTo>
                    <a:pt x="13066" y="17241"/>
                  </a:lnTo>
                  <a:lnTo>
                    <a:pt x="13285" y="16847"/>
                  </a:lnTo>
                  <a:lnTo>
                    <a:pt x="13504" y="16453"/>
                  </a:lnTo>
                  <a:lnTo>
                    <a:pt x="13796" y="16059"/>
                  </a:lnTo>
                  <a:lnTo>
                    <a:pt x="14015" y="15665"/>
                  </a:lnTo>
                  <a:lnTo>
                    <a:pt x="14234" y="14975"/>
                  </a:lnTo>
                  <a:lnTo>
                    <a:pt x="14453" y="14483"/>
                  </a:lnTo>
                  <a:lnTo>
                    <a:pt x="14672" y="13990"/>
                  </a:lnTo>
                  <a:lnTo>
                    <a:pt x="14891" y="13498"/>
                  </a:lnTo>
                  <a:lnTo>
                    <a:pt x="15182" y="12906"/>
                  </a:lnTo>
                  <a:lnTo>
                    <a:pt x="15401" y="12414"/>
                  </a:lnTo>
                  <a:lnTo>
                    <a:pt x="15620" y="11823"/>
                  </a:lnTo>
                  <a:lnTo>
                    <a:pt x="15839" y="11232"/>
                  </a:lnTo>
                  <a:lnTo>
                    <a:pt x="16058" y="10640"/>
                  </a:lnTo>
                  <a:lnTo>
                    <a:pt x="16204" y="10148"/>
                  </a:lnTo>
                  <a:lnTo>
                    <a:pt x="16496" y="9458"/>
                  </a:lnTo>
                  <a:lnTo>
                    <a:pt x="16642" y="8966"/>
                  </a:lnTo>
                  <a:lnTo>
                    <a:pt x="16861" y="8473"/>
                  </a:lnTo>
                  <a:lnTo>
                    <a:pt x="17080" y="7783"/>
                  </a:lnTo>
                  <a:lnTo>
                    <a:pt x="17226" y="7291"/>
                  </a:lnTo>
                  <a:lnTo>
                    <a:pt x="17445" y="6700"/>
                  </a:lnTo>
                  <a:lnTo>
                    <a:pt x="17591" y="6108"/>
                  </a:lnTo>
                  <a:lnTo>
                    <a:pt x="17810" y="5616"/>
                  </a:lnTo>
                  <a:lnTo>
                    <a:pt x="18102" y="5025"/>
                  </a:lnTo>
                  <a:lnTo>
                    <a:pt x="18248" y="4532"/>
                  </a:lnTo>
                  <a:lnTo>
                    <a:pt x="18394" y="4039"/>
                  </a:lnTo>
                  <a:lnTo>
                    <a:pt x="18540" y="3645"/>
                  </a:lnTo>
                  <a:lnTo>
                    <a:pt x="18686" y="3153"/>
                  </a:lnTo>
                  <a:lnTo>
                    <a:pt x="18832" y="2660"/>
                  </a:lnTo>
                  <a:lnTo>
                    <a:pt x="19051" y="2266"/>
                  </a:lnTo>
                  <a:lnTo>
                    <a:pt x="19124" y="1872"/>
                  </a:lnTo>
                  <a:lnTo>
                    <a:pt x="19343" y="1379"/>
                  </a:lnTo>
                  <a:lnTo>
                    <a:pt x="19489" y="1084"/>
                  </a:lnTo>
                  <a:lnTo>
                    <a:pt x="19562" y="788"/>
                  </a:lnTo>
                  <a:lnTo>
                    <a:pt x="19708" y="493"/>
                  </a:lnTo>
                  <a:lnTo>
                    <a:pt x="19781" y="197"/>
                  </a:lnTo>
                  <a:lnTo>
                    <a:pt x="19927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2" name="Text Box 187"/>
            <p:cNvSpPr txBox="1">
              <a:spLocks noChangeArrowheads="1"/>
            </p:cNvSpPr>
            <p:nvPr/>
          </p:nvSpPr>
          <p:spPr bwMode="auto">
            <a:xfrm>
              <a:off x="4608" y="2493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0823" name="Text Box 190"/>
            <p:cNvSpPr txBox="1">
              <a:spLocks noChangeArrowheads="1"/>
            </p:cNvSpPr>
            <p:nvPr/>
          </p:nvSpPr>
          <p:spPr bwMode="auto">
            <a:xfrm>
              <a:off x="672" y="2537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0824" name="Text Box 194"/>
            <p:cNvSpPr txBox="1">
              <a:spLocks noChangeArrowheads="1"/>
            </p:cNvSpPr>
            <p:nvPr/>
          </p:nvSpPr>
          <p:spPr bwMode="auto">
            <a:xfrm>
              <a:off x="672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  <a:endParaRPr lang="en-US" altLang="zh-CN"/>
            </a:p>
          </p:txBody>
        </p:sp>
      </p:grpSp>
      <p:grpSp>
        <p:nvGrpSpPr>
          <p:cNvPr id="5" name="Group 223"/>
          <p:cNvGrpSpPr>
            <a:grpSpLocks/>
          </p:cNvGrpSpPr>
          <p:nvPr/>
        </p:nvGrpSpPr>
        <p:grpSpPr bwMode="auto">
          <a:xfrm>
            <a:off x="990600" y="4441825"/>
            <a:ext cx="6781800" cy="1196975"/>
            <a:chOff x="624" y="2688"/>
            <a:chExt cx="4272" cy="754"/>
          </a:xfrm>
        </p:grpSpPr>
        <p:sp>
          <p:nvSpPr>
            <p:cNvPr id="30775" name="Line 69"/>
            <p:cNvSpPr>
              <a:spLocks noChangeShapeType="1"/>
            </p:cNvSpPr>
            <p:nvPr/>
          </p:nvSpPr>
          <p:spPr bwMode="auto">
            <a:xfrm>
              <a:off x="912" y="2750"/>
              <a:ext cx="1" cy="6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70"/>
            <p:cNvSpPr>
              <a:spLocks noChangeShapeType="1"/>
            </p:cNvSpPr>
            <p:nvPr/>
          </p:nvSpPr>
          <p:spPr bwMode="auto">
            <a:xfrm>
              <a:off x="912" y="3105"/>
              <a:ext cx="35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Freeform 77"/>
            <p:cNvSpPr>
              <a:spLocks/>
            </p:cNvSpPr>
            <p:nvPr/>
          </p:nvSpPr>
          <p:spPr bwMode="auto">
            <a:xfrm>
              <a:off x="944" y="3064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Freeform 78"/>
            <p:cNvSpPr>
              <a:spLocks/>
            </p:cNvSpPr>
            <p:nvPr/>
          </p:nvSpPr>
          <p:spPr bwMode="auto">
            <a:xfrm>
              <a:off x="1074" y="3103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544"/>
                  </a:lnTo>
                  <a:lnTo>
                    <a:pt x="3293" y="9126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845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641"/>
                  </a:lnTo>
                  <a:lnTo>
                    <a:pt x="8415" y="18835"/>
                  </a:lnTo>
                  <a:lnTo>
                    <a:pt x="8537" y="19223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806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806"/>
                  </a:lnTo>
                  <a:lnTo>
                    <a:pt x="10976" y="19612"/>
                  </a:lnTo>
                  <a:lnTo>
                    <a:pt x="11220" y="19612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311"/>
                  </a:lnTo>
                  <a:lnTo>
                    <a:pt x="13780" y="16117"/>
                  </a:lnTo>
                  <a:lnTo>
                    <a:pt x="14024" y="15340"/>
                  </a:lnTo>
                  <a:lnTo>
                    <a:pt x="14268" y="14951"/>
                  </a:lnTo>
                  <a:lnTo>
                    <a:pt x="14390" y="14563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3010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437"/>
                  </a:lnTo>
                  <a:lnTo>
                    <a:pt x="18049" y="5049"/>
                  </a:lnTo>
                  <a:lnTo>
                    <a:pt x="18171" y="4660"/>
                  </a:lnTo>
                  <a:lnTo>
                    <a:pt x="18415" y="4078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553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388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Freeform 80"/>
            <p:cNvSpPr>
              <a:spLocks/>
            </p:cNvSpPr>
            <p:nvPr/>
          </p:nvSpPr>
          <p:spPr bwMode="auto">
            <a:xfrm>
              <a:off x="1200" y="3065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Freeform 81"/>
            <p:cNvSpPr>
              <a:spLocks/>
            </p:cNvSpPr>
            <p:nvPr/>
          </p:nvSpPr>
          <p:spPr bwMode="auto">
            <a:xfrm>
              <a:off x="1330" y="3104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544"/>
                  </a:lnTo>
                  <a:lnTo>
                    <a:pt x="3293" y="9126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845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641"/>
                  </a:lnTo>
                  <a:lnTo>
                    <a:pt x="8415" y="18835"/>
                  </a:lnTo>
                  <a:lnTo>
                    <a:pt x="8537" y="19223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806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806"/>
                  </a:lnTo>
                  <a:lnTo>
                    <a:pt x="10976" y="19612"/>
                  </a:lnTo>
                  <a:lnTo>
                    <a:pt x="11220" y="19612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311"/>
                  </a:lnTo>
                  <a:lnTo>
                    <a:pt x="13780" y="16117"/>
                  </a:lnTo>
                  <a:lnTo>
                    <a:pt x="14024" y="15340"/>
                  </a:lnTo>
                  <a:lnTo>
                    <a:pt x="14268" y="14951"/>
                  </a:lnTo>
                  <a:lnTo>
                    <a:pt x="14390" y="14563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3010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437"/>
                  </a:lnTo>
                  <a:lnTo>
                    <a:pt x="18049" y="5049"/>
                  </a:lnTo>
                  <a:lnTo>
                    <a:pt x="18171" y="4660"/>
                  </a:lnTo>
                  <a:lnTo>
                    <a:pt x="18415" y="4078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553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388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Freeform 82"/>
            <p:cNvSpPr>
              <a:spLocks/>
            </p:cNvSpPr>
            <p:nvPr/>
          </p:nvSpPr>
          <p:spPr bwMode="auto">
            <a:xfrm>
              <a:off x="1459" y="3064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Freeform 83"/>
            <p:cNvSpPr>
              <a:spLocks/>
            </p:cNvSpPr>
            <p:nvPr/>
          </p:nvSpPr>
          <p:spPr bwMode="auto">
            <a:xfrm>
              <a:off x="1587" y="3103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544"/>
                  </a:lnTo>
                  <a:lnTo>
                    <a:pt x="3293" y="9126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845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641"/>
                  </a:lnTo>
                  <a:lnTo>
                    <a:pt x="8415" y="18835"/>
                  </a:lnTo>
                  <a:lnTo>
                    <a:pt x="8537" y="19223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806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806"/>
                  </a:lnTo>
                  <a:lnTo>
                    <a:pt x="10976" y="19612"/>
                  </a:lnTo>
                  <a:lnTo>
                    <a:pt x="11220" y="19612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311"/>
                  </a:lnTo>
                  <a:lnTo>
                    <a:pt x="13780" y="16117"/>
                  </a:lnTo>
                  <a:lnTo>
                    <a:pt x="14024" y="15340"/>
                  </a:lnTo>
                  <a:lnTo>
                    <a:pt x="14268" y="14951"/>
                  </a:lnTo>
                  <a:lnTo>
                    <a:pt x="14390" y="14563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3010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437"/>
                  </a:lnTo>
                  <a:lnTo>
                    <a:pt x="18049" y="5049"/>
                  </a:lnTo>
                  <a:lnTo>
                    <a:pt x="18171" y="4660"/>
                  </a:lnTo>
                  <a:lnTo>
                    <a:pt x="18415" y="4078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553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388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Freeform 87"/>
            <p:cNvSpPr>
              <a:spLocks/>
            </p:cNvSpPr>
            <p:nvPr/>
          </p:nvSpPr>
          <p:spPr bwMode="auto">
            <a:xfrm>
              <a:off x="1714" y="3064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Freeform 88"/>
            <p:cNvSpPr>
              <a:spLocks/>
            </p:cNvSpPr>
            <p:nvPr/>
          </p:nvSpPr>
          <p:spPr bwMode="auto">
            <a:xfrm>
              <a:off x="1844" y="3103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544"/>
                  </a:lnTo>
                  <a:lnTo>
                    <a:pt x="3293" y="9126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845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641"/>
                  </a:lnTo>
                  <a:lnTo>
                    <a:pt x="8415" y="18835"/>
                  </a:lnTo>
                  <a:lnTo>
                    <a:pt x="8537" y="19223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806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806"/>
                  </a:lnTo>
                  <a:lnTo>
                    <a:pt x="10976" y="19612"/>
                  </a:lnTo>
                  <a:lnTo>
                    <a:pt x="11220" y="19612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311"/>
                  </a:lnTo>
                  <a:lnTo>
                    <a:pt x="13780" y="16117"/>
                  </a:lnTo>
                  <a:lnTo>
                    <a:pt x="14024" y="15340"/>
                  </a:lnTo>
                  <a:lnTo>
                    <a:pt x="14268" y="14951"/>
                  </a:lnTo>
                  <a:lnTo>
                    <a:pt x="14390" y="14563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3010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437"/>
                  </a:lnTo>
                  <a:lnTo>
                    <a:pt x="18049" y="5049"/>
                  </a:lnTo>
                  <a:lnTo>
                    <a:pt x="18171" y="4660"/>
                  </a:lnTo>
                  <a:lnTo>
                    <a:pt x="18415" y="4078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553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388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Freeform 90"/>
            <p:cNvSpPr>
              <a:spLocks/>
            </p:cNvSpPr>
            <p:nvPr/>
          </p:nvSpPr>
          <p:spPr bwMode="auto">
            <a:xfrm>
              <a:off x="1972" y="3065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Freeform 91"/>
            <p:cNvSpPr>
              <a:spLocks/>
            </p:cNvSpPr>
            <p:nvPr/>
          </p:nvSpPr>
          <p:spPr bwMode="auto">
            <a:xfrm>
              <a:off x="2101" y="3104"/>
              <a:ext cx="128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544"/>
                  </a:lnTo>
                  <a:lnTo>
                    <a:pt x="3293" y="9126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845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641"/>
                  </a:lnTo>
                  <a:lnTo>
                    <a:pt x="8415" y="18835"/>
                  </a:lnTo>
                  <a:lnTo>
                    <a:pt x="8537" y="19223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806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806"/>
                  </a:lnTo>
                  <a:lnTo>
                    <a:pt x="10976" y="19612"/>
                  </a:lnTo>
                  <a:lnTo>
                    <a:pt x="11220" y="19612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311"/>
                  </a:lnTo>
                  <a:lnTo>
                    <a:pt x="13780" y="16117"/>
                  </a:lnTo>
                  <a:lnTo>
                    <a:pt x="14024" y="15340"/>
                  </a:lnTo>
                  <a:lnTo>
                    <a:pt x="14268" y="14951"/>
                  </a:lnTo>
                  <a:lnTo>
                    <a:pt x="14390" y="14563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3010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437"/>
                  </a:lnTo>
                  <a:lnTo>
                    <a:pt x="18049" y="5049"/>
                  </a:lnTo>
                  <a:lnTo>
                    <a:pt x="18171" y="4660"/>
                  </a:lnTo>
                  <a:lnTo>
                    <a:pt x="18415" y="4078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553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388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Freeform 92"/>
            <p:cNvSpPr>
              <a:spLocks/>
            </p:cNvSpPr>
            <p:nvPr/>
          </p:nvSpPr>
          <p:spPr bwMode="auto">
            <a:xfrm>
              <a:off x="2229" y="3064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Freeform 93"/>
            <p:cNvSpPr>
              <a:spLocks/>
            </p:cNvSpPr>
            <p:nvPr/>
          </p:nvSpPr>
          <p:spPr bwMode="auto">
            <a:xfrm>
              <a:off x="2358" y="3103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544"/>
                  </a:lnTo>
                  <a:lnTo>
                    <a:pt x="3293" y="9126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845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641"/>
                  </a:lnTo>
                  <a:lnTo>
                    <a:pt x="8415" y="18835"/>
                  </a:lnTo>
                  <a:lnTo>
                    <a:pt x="8537" y="19223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806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806"/>
                  </a:lnTo>
                  <a:lnTo>
                    <a:pt x="10976" y="19612"/>
                  </a:lnTo>
                  <a:lnTo>
                    <a:pt x="11220" y="19612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311"/>
                  </a:lnTo>
                  <a:lnTo>
                    <a:pt x="13780" y="16117"/>
                  </a:lnTo>
                  <a:lnTo>
                    <a:pt x="14024" y="15340"/>
                  </a:lnTo>
                  <a:lnTo>
                    <a:pt x="14268" y="14951"/>
                  </a:lnTo>
                  <a:lnTo>
                    <a:pt x="14390" y="14563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3010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437"/>
                  </a:lnTo>
                  <a:lnTo>
                    <a:pt x="18049" y="5049"/>
                  </a:lnTo>
                  <a:lnTo>
                    <a:pt x="18171" y="4660"/>
                  </a:lnTo>
                  <a:lnTo>
                    <a:pt x="18415" y="4078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553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388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Freeform 95"/>
            <p:cNvSpPr>
              <a:spLocks/>
            </p:cNvSpPr>
            <p:nvPr/>
          </p:nvSpPr>
          <p:spPr bwMode="auto">
            <a:xfrm>
              <a:off x="2485" y="3062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Freeform 96"/>
            <p:cNvSpPr>
              <a:spLocks/>
            </p:cNvSpPr>
            <p:nvPr/>
          </p:nvSpPr>
          <p:spPr bwMode="auto">
            <a:xfrm>
              <a:off x="2614" y="3101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544"/>
                  </a:lnTo>
                  <a:lnTo>
                    <a:pt x="3293" y="9126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845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641"/>
                  </a:lnTo>
                  <a:lnTo>
                    <a:pt x="8415" y="18835"/>
                  </a:lnTo>
                  <a:lnTo>
                    <a:pt x="8537" y="19223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806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806"/>
                  </a:lnTo>
                  <a:lnTo>
                    <a:pt x="10976" y="19612"/>
                  </a:lnTo>
                  <a:lnTo>
                    <a:pt x="11220" y="19612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311"/>
                  </a:lnTo>
                  <a:lnTo>
                    <a:pt x="13780" y="16117"/>
                  </a:lnTo>
                  <a:lnTo>
                    <a:pt x="14024" y="15340"/>
                  </a:lnTo>
                  <a:lnTo>
                    <a:pt x="14268" y="14951"/>
                  </a:lnTo>
                  <a:lnTo>
                    <a:pt x="14390" y="14563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3010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437"/>
                  </a:lnTo>
                  <a:lnTo>
                    <a:pt x="18049" y="5049"/>
                  </a:lnTo>
                  <a:lnTo>
                    <a:pt x="18171" y="4660"/>
                  </a:lnTo>
                  <a:lnTo>
                    <a:pt x="18415" y="4078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553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388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Freeform 97"/>
            <p:cNvSpPr>
              <a:spLocks/>
            </p:cNvSpPr>
            <p:nvPr/>
          </p:nvSpPr>
          <p:spPr bwMode="auto">
            <a:xfrm>
              <a:off x="2749" y="3061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456"/>
                  </a:lnTo>
                  <a:lnTo>
                    <a:pt x="3293" y="10874"/>
                  </a:lnTo>
                  <a:lnTo>
                    <a:pt x="3293" y="10291"/>
                  </a:lnTo>
                  <a:lnTo>
                    <a:pt x="3293" y="9903"/>
                  </a:lnTo>
                  <a:lnTo>
                    <a:pt x="3659" y="9126"/>
                  </a:lnTo>
                  <a:lnTo>
                    <a:pt x="3902" y="8738"/>
                  </a:lnTo>
                  <a:lnTo>
                    <a:pt x="4146" y="8155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408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5049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495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359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194"/>
                  </a:lnTo>
                  <a:lnTo>
                    <a:pt x="10000" y="194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194"/>
                  </a:lnTo>
                  <a:lnTo>
                    <a:pt x="10976" y="194"/>
                  </a:lnTo>
                  <a:lnTo>
                    <a:pt x="11220" y="388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883"/>
                  </a:lnTo>
                  <a:lnTo>
                    <a:pt x="14024" y="4272"/>
                  </a:lnTo>
                  <a:lnTo>
                    <a:pt x="14268" y="5049"/>
                  </a:lnTo>
                  <a:lnTo>
                    <a:pt x="14390" y="5437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990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903"/>
                  </a:lnTo>
                  <a:lnTo>
                    <a:pt x="16707" y="10291"/>
                  </a:lnTo>
                  <a:lnTo>
                    <a:pt x="16707" y="11068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175"/>
                  </a:lnTo>
                  <a:lnTo>
                    <a:pt x="18049" y="14951"/>
                  </a:lnTo>
                  <a:lnTo>
                    <a:pt x="18171" y="15340"/>
                  </a:lnTo>
                  <a:lnTo>
                    <a:pt x="18415" y="15922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476"/>
                  </a:lnTo>
                  <a:lnTo>
                    <a:pt x="18780" y="17864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Freeform 101"/>
            <p:cNvSpPr>
              <a:spLocks/>
            </p:cNvSpPr>
            <p:nvPr/>
          </p:nvSpPr>
          <p:spPr bwMode="auto">
            <a:xfrm>
              <a:off x="2877" y="3107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350"/>
                  </a:lnTo>
                  <a:lnTo>
                    <a:pt x="3293" y="8932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650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447"/>
                  </a:lnTo>
                  <a:lnTo>
                    <a:pt x="8415" y="18835"/>
                  </a:lnTo>
                  <a:lnTo>
                    <a:pt x="8537" y="19029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612"/>
                  </a:lnTo>
                  <a:lnTo>
                    <a:pt x="10000" y="19612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612"/>
                  </a:lnTo>
                  <a:lnTo>
                    <a:pt x="10976" y="19612"/>
                  </a:lnTo>
                  <a:lnTo>
                    <a:pt x="11220" y="19417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505"/>
                  </a:lnTo>
                  <a:lnTo>
                    <a:pt x="13780" y="15922"/>
                  </a:lnTo>
                  <a:lnTo>
                    <a:pt x="14024" y="15534"/>
                  </a:lnTo>
                  <a:lnTo>
                    <a:pt x="14268" y="14951"/>
                  </a:lnTo>
                  <a:lnTo>
                    <a:pt x="14390" y="14369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2816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631"/>
                  </a:lnTo>
                  <a:lnTo>
                    <a:pt x="18049" y="5049"/>
                  </a:lnTo>
                  <a:lnTo>
                    <a:pt x="18171" y="4466"/>
                  </a:lnTo>
                  <a:lnTo>
                    <a:pt x="18415" y="3883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359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583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Freeform 102"/>
            <p:cNvSpPr>
              <a:spLocks/>
            </p:cNvSpPr>
            <p:nvPr/>
          </p:nvSpPr>
          <p:spPr bwMode="auto">
            <a:xfrm>
              <a:off x="3007" y="3068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29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262"/>
                  </a:lnTo>
                  <a:lnTo>
                    <a:pt x="3293" y="10680"/>
                  </a:lnTo>
                  <a:lnTo>
                    <a:pt x="3293" y="10291"/>
                  </a:lnTo>
                  <a:lnTo>
                    <a:pt x="3293" y="9709"/>
                  </a:lnTo>
                  <a:lnTo>
                    <a:pt x="3659" y="9320"/>
                  </a:lnTo>
                  <a:lnTo>
                    <a:pt x="3902" y="8738"/>
                  </a:lnTo>
                  <a:lnTo>
                    <a:pt x="4146" y="7961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214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4854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301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165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0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0"/>
                  </a:lnTo>
                  <a:lnTo>
                    <a:pt x="10976" y="194"/>
                  </a:lnTo>
                  <a:lnTo>
                    <a:pt x="11220" y="194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689"/>
                  </a:lnTo>
                  <a:lnTo>
                    <a:pt x="14024" y="4466"/>
                  </a:lnTo>
                  <a:lnTo>
                    <a:pt x="14268" y="4854"/>
                  </a:lnTo>
                  <a:lnTo>
                    <a:pt x="14390" y="5243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796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709"/>
                  </a:lnTo>
                  <a:lnTo>
                    <a:pt x="16707" y="10291"/>
                  </a:lnTo>
                  <a:lnTo>
                    <a:pt x="16707" y="10874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369"/>
                  </a:lnTo>
                  <a:lnTo>
                    <a:pt x="18049" y="14951"/>
                  </a:lnTo>
                  <a:lnTo>
                    <a:pt x="18171" y="15146"/>
                  </a:lnTo>
                  <a:lnTo>
                    <a:pt x="18415" y="15728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282"/>
                  </a:lnTo>
                  <a:lnTo>
                    <a:pt x="18780" y="17670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Freeform 104"/>
            <p:cNvSpPr>
              <a:spLocks/>
            </p:cNvSpPr>
            <p:nvPr/>
          </p:nvSpPr>
          <p:spPr bwMode="auto">
            <a:xfrm>
              <a:off x="3133" y="3106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350"/>
                  </a:lnTo>
                  <a:lnTo>
                    <a:pt x="3293" y="8932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650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447"/>
                  </a:lnTo>
                  <a:lnTo>
                    <a:pt x="8415" y="18835"/>
                  </a:lnTo>
                  <a:lnTo>
                    <a:pt x="8537" y="19029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612"/>
                  </a:lnTo>
                  <a:lnTo>
                    <a:pt x="10000" y="19612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612"/>
                  </a:lnTo>
                  <a:lnTo>
                    <a:pt x="10976" y="19612"/>
                  </a:lnTo>
                  <a:lnTo>
                    <a:pt x="11220" y="19417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505"/>
                  </a:lnTo>
                  <a:lnTo>
                    <a:pt x="13780" y="15922"/>
                  </a:lnTo>
                  <a:lnTo>
                    <a:pt x="14024" y="15534"/>
                  </a:lnTo>
                  <a:lnTo>
                    <a:pt x="14268" y="14951"/>
                  </a:lnTo>
                  <a:lnTo>
                    <a:pt x="14390" y="14369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2816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631"/>
                  </a:lnTo>
                  <a:lnTo>
                    <a:pt x="18049" y="5049"/>
                  </a:lnTo>
                  <a:lnTo>
                    <a:pt x="18171" y="4466"/>
                  </a:lnTo>
                  <a:lnTo>
                    <a:pt x="18415" y="3883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359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583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Freeform 105"/>
            <p:cNvSpPr>
              <a:spLocks/>
            </p:cNvSpPr>
            <p:nvPr/>
          </p:nvSpPr>
          <p:spPr bwMode="auto">
            <a:xfrm>
              <a:off x="3263" y="3067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29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262"/>
                  </a:lnTo>
                  <a:lnTo>
                    <a:pt x="3293" y="10680"/>
                  </a:lnTo>
                  <a:lnTo>
                    <a:pt x="3293" y="10291"/>
                  </a:lnTo>
                  <a:lnTo>
                    <a:pt x="3293" y="9709"/>
                  </a:lnTo>
                  <a:lnTo>
                    <a:pt x="3659" y="9320"/>
                  </a:lnTo>
                  <a:lnTo>
                    <a:pt x="3902" y="8738"/>
                  </a:lnTo>
                  <a:lnTo>
                    <a:pt x="4146" y="7961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214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4854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301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165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0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0"/>
                  </a:lnTo>
                  <a:lnTo>
                    <a:pt x="10976" y="194"/>
                  </a:lnTo>
                  <a:lnTo>
                    <a:pt x="11220" y="194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689"/>
                  </a:lnTo>
                  <a:lnTo>
                    <a:pt x="14024" y="4466"/>
                  </a:lnTo>
                  <a:lnTo>
                    <a:pt x="14268" y="4854"/>
                  </a:lnTo>
                  <a:lnTo>
                    <a:pt x="14390" y="5243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796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709"/>
                  </a:lnTo>
                  <a:lnTo>
                    <a:pt x="16707" y="10291"/>
                  </a:lnTo>
                  <a:lnTo>
                    <a:pt x="16707" y="10874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369"/>
                  </a:lnTo>
                  <a:lnTo>
                    <a:pt x="18049" y="14951"/>
                  </a:lnTo>
                  <a:lnTo>
                    <a:pt x="18171" y="15146"/>
                  </a:lnTo>
                  <a:lnTo>
                    <a:pt x="18415" y="15728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282"/>
                  </a:lnTo>
                  <a:lnTo>
                    <a:pt x="18780" y="17670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6" name="Freeform 106"/>
            <p:cNvSpPr>
              <a:spLocks/>
            </p:cNvSpPr>
            <p:nvPr/>
          </p:nvSpPr>
          <p:spPr bwMode="auto">
            <a:xfrm>
              <a:off x="3392" y="3107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350"/>
                  </a:lnTo>
                  <a:lnTo>
                    <a:pt x="3293" y="8932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650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447"/>
                  </a:lnTo>
                  <a:lnTo>
                    <a:pt x="8415" y="18835"/>
                  </a:lnTo>
                  <a:lnTo>
                    <a:pt x="8537" y="19029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612"/>
                  </a:lnTo>
                  <a:lnTo>
                    <a:pt x="10000" y="19612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612"/>
                  </a:lnTo>
                  <a:lnTo>
                    <a:pt x="10976" y="19612"/>
                  </a:lnTo>
                  <a:lnTo>
                    <a:pt x="11220" y="19417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505"/>
                  </a:lnTo>
                  <a:lnTo>
                    <a:pt x="13780" y="15922"/>
                  </a:lnTo>
                  <a:lnTo>
                    <a:pt x="14024" y="15534"/>
                  </a:lnTo>
                  <a:lnTo>
                    <a:pt x="14268" y="14951"/>
                  </a:lnTo>
                  <a:lnTo>
                    <a:pt x="14390" y="14369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2816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631"/>
                  </a:lnTo>
                  <a:lnTo>
                    <a:pt x="18049" y="5049"/>
                  </a:lnTo>
                  <a:lnTo>
                    <a:pt x="18171" y="4466"/>
                  </a:lnTo>
                  <a:lnTo>
                    <a:pt x="18415" y="3883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359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583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Freeform 107"/>
            <p:cNvSpPr>
              <a:spLocks/>
            </p:cNvSpPr>
            <p:nvPr/>
          </p:nvSpPr>
          <p:spPr bwMode="auto">
            <a:xfrm>
              <a:off x="3520" y="3068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29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262"/>
                  </a:lnTo>
                  <a:lnTo>
                    <a:pt x="3293" y="10680"/>
                  </a:lnTo>
                  <a:lnTo>
                    <a:pt x="3293" y="10291"/>
                  </a:lnTo>
                  <a:lnTo>
                    <a:pt x="3293" y="9709"/>
                  </a:lnTo>
                  <a:lnTo>
                    <a:pt x="3659" y="9320"/>
                  </a:lnTo>
                  <a:lnTo>
                    <a:pt x="3902" y="8738"/>
                  </a:lnTo>
                  <a:lnTo>
                    <a:pt x="4146" y="7961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214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4854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301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165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0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0"/>
                  </a:lnTo>
                  <a:lnTo>
                    <a:pt x="10976" y="194"/>
                  </a:lnTo>
                  <a:lnTo>
                    <a:pt x="11220" y="194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689"/>
                  </a:lnTo>
                  <a:lnTo>
                    <a:pt x="14024" y="4466"/>
                  </a:lnTo>
                  <a:lnTo>
                    <a:pt x="14268" y="4854"/>
                  </a:lnTo>
                  <a:lnTo>
                    <a:pt x="14390" y="5243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796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709"/>
                  </a:lnTo>
                  <a:lnTo>
                    <a:pt x="16707" y="10291"/>
                  </a:lnTo>
                  <a:lnTo>
                    <a:pt x="16707" y="10874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369"/>
                  </a:lnTo>
                  <a:lnTo>
                    <a:pt x="18049" y="14951"/>
                  </a:lnTo>
                  <a:lnTo>
                    <a:pt x="18171" y="15146"/>
                  </a:lnTo>
                  <a:lnTo>
                    <a:pt x="18415" y="15728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282"/>
                  </a:lnTo>
                  <a:lnTo>
                    <a:pt x="18780" y="17670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Freeform 109"/>
            <p:cNvSpPr>
              <a:spLocks/>
            </p:cNvSpPr>
            <p:nvPr/>
          </p:nvSpPr>
          <p:spPr bwMode="auto">
            <a:xfrm>
              <a:off x="3647" y="3107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350"/>
                  </a:lnTo>
                  <a:lnTo>
                    <a:pt x="3293" y="8932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650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447"/>
                  </a:lnTo>
                  <a:lnTo>
                    <a:pt x="8415" y="18835"/>
                  </a:lnTo>
                  <a:lnTo>
                    <a:pt x="8537" y="19029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612"/>
                  </a:lnTo>
                  <a:lnTo>
                    <a:pt x="10000" y="19612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612"/>
                  </a:lnTo>
                  <a:lnTo>
                    <a:pt x="10976" y="19612"/>
                  </a:lnTo>
                  <a:lnTo>
                    <a:pt x="11220" y="19417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505"/>
                  </a:lnTo>
                  <a:lnTo>
                    <a:pt x="13780" y="15922"/>
                  </a:lnTo>
                  <a:lnTo>
                    <a:pt x="14024" y="15534"/>
                  </a:lnTo>
                  <a:lnTo>
                    <a:pt x="14268" y="14951"/>
                  </a:lnTo>
                  <a:lnTo>
                    <a:pt x="14390" y="14369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2816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631"/>
                  </a:lnTo>
                  <a:lnTo>
                    <a:pt x="18049" y="5049"/>
                  </a:lnTo>
                  <a:lnTo>
                    <a:pt x="18171" y="4466"/>
                  </a:lnTo>
                  <a:lnTo>
                    <a:pt x="18415" y="3883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359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583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Freeform 110"/>
            <p:cNvSpPr>
              <a:spLocks/>
            </p:cNvSpPr>
            <p:nvPr/>
          </p:nvSpPr>
          <p:spPr bwMode="auto">
            <a:xfrm>
              <a:off x="3778" y="3068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29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262"/>
                  </a:lnTo>
                  <a:lnTo>
                    <a:pt x="3293" y="10680"/>
                  </a:lnTo>
                  <a:lnTo>
                    <a:pt x="3293" y="10291"/>
                  </a:lnTo>
                  <a:lnTo>
                    <a:pt x="3293" y="9709"/>
                  </a:lnTo>
                  <a:lnTo>
                    <a:pt x="3659" y="9320"/>
                  </a:lnTo>
                  <a:lnTo>
                    <a:pt x="3902" y="8738"/>
                  </a:lnTo>
                  <a:lnTo>
                    <a:pt x="4146" y="7961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214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4854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301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165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0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0"/>
                  </a:lnTo>
                  <a:lnTo>
                    <a:pt x="10976" y="194"/>
                  </a:lnTo>
                  <a:lnTo>
                    <a:pt x="11220" y="194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689"/>
                  </a:lnTo>
                  <a:lnTo>
                    <a:pt x="14024" y="4466"/>
                  </a:lnTo>
                  <a:lnTo>
                    <a:pt x="14268" y="4854"/>
                  </a:lnTo>
                  <a:lnTo>
                    <a:pt x="14390" y="5243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796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709"/>
                  </a:lnTo>
                  <a:lnTo>
                    <a:pt x="16707" y="10291"/>
                  </a:lnTo>
                  <a:lnTo>
                    <a:pt x="16707" y="10874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369"/>
                  </a:lnTo>
                  <a:lnTo>
                    <a:pt x="18049" y="14951"/>
                  </a:lnTo>
                  <a:lnTo>
                    <a:pt x="18171" y="15146"/>
                  </a:lnTo>
                  <a:lnTo>
                    <a:pt x="18415" y="15728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282"/>
                  </a:lnTo>
                  <a:lnTo>
                    <a:pt x="18780" y="17670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Freeform 112"/>
            <p:cNvSpPr>
              <a:spLocks/>
            </p:cNvSpPr>
            <p:nvPr/>
          </p:nvSpPr>
          <p:spPr bwMode="auto">
            <a:xfrm>
              <a:off x="3905" y="3106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77"/>
                  </a:moveTo>
                  <a:lnTo>
                    <a:pt x="366" y="1553"/>
                  </a:lnTo>
                  <a:lnTo>
                    <a:pt x="488" y="2136"/>
                  </a:lnTo>
                  <a:lnTo>
                    <a:pt x="732" y="2524"/>
                  </a:lnTo>
                  <a:lnTo>
                    <a:pt x="1098" y="3301"/>
                  </a:lnTo>
                  <a:lnTo>
                    <a:pt x="1220" y="3689"/>
                  </a:lnTo>
                  <a:lnTo>
                    <a:pt x="1341" y="4466"/>
                  </a:lnTo>
                  <a:lnTo>
                    <a:pt x="1463" y="5049"/>
                  </a:lnTo>
                  <a:lnTo>
                    <a:pt x="1829" y="5631"/>
                  </a:lnTo>
                  <a:lnTo>
                    <a:pt x="1951" y="6214"/>
                  </a:lnTo>
                  <a:lnTo>
                    <a:pt x="2439" y="6796"/>
                  </a:lnTo>
                  <a:lnTo>
                    <a:pt x="2561" y="7379"/>
                  </a:lnTo>
                  <a:lnTo>
                    <a:pt x="2683" y="7767"/>
                  </a:lnTo>
                  <a:lnTo>
                    <a:pt x="2927" y="8350"/>
                  </a:lnTo>
                  <a:lnTo>
                    <a:pt x="3293" y="8932"/>
                  </a:lnTo>
                  <a:lnTo>
                    <a:pt x="3293" y="9515"/>
                  </a:lnTo>
                  <a:lnTo>
                    <a:pt x="3293" y="10097"/>
                  </a:lnTo>
                  <a:lnTo>
                    <a:pt x="3659" y="10680"/>
                  </a:lnTo>
                  <a:lnTo>
                    <a:pt x="3902" y="11068"/>
                  </a:lnTo>
                  <a:lnTo>
                    <a:pt x="4146" y="11650"/>
                  </a:lnTo>
                  <a:lnTo>
                    <a:pt x="4268" y="12233"/>
                  </a:lnTo>
                  <a:lnTo>
                    <a:pt x="4512" y="12621"/>
                  </a:lnTo>
                  <a:lnTo>
                    <a:pt x="4756" y="13204"/>
                  </a:lnTo>
                  <a:lnTo>
                    <a:pt x="5122" y="13592"/>
                  </a:lnTo>
                  <a:lnTo>
                    <a:pt x="5366" y="14175"/>
                  </a:lnTo>
                  <a:lnTo>
                    <a:pt x="5610" y="14563"/>
                  </a:lnTo>
                  <a:lnTo>
                    <a:pt x="5732" y="14951"/>
                  </a:lnTo>
                  <a:lnTo>
                    <a:pt x="5854" y="15146"/>
                  </a:lnTo>
                  <a:lnTo>
                    <a:pt x="6220" y="15728"/>
                  </a:lnTo>
                  <a:lnTo>
                    <a:pt x="6341" y="16311"/>
                  </a:lnTo>
                  <a:lnTo>
                    <a:pt x="6707" y="16505"/>
                  </a:lnTo>
                  <a:lnTo>
                    <a:pt x="7073" y="16893"/>
                  </a:lnTo>
                  <a:lnTo>
                    <a:pt x="7195" y="17282"/>
                  </a:lnTo>
                  <a:lnTo>
                    <a:pt x="7317" y="17476"/>
                  </a:lnTo>
                  <a:lnTo>
                    <a:pt x="7561" y="17864"/>
                  </a:lnTo>
                  <a:lnTo>
                    <a:pt x="7805" y="18058"/>
                  </a:lnTo>
                  <a:lnTo>
                    <a:pt x="7927" y="18447"/>
                  </a:lnTo>
                  <a:lnTo>
                    <a:pt x="8049" y="18447"/>
                  </a:lnTo>
                  <a:lnTo>
                    <a:pt x="8415" y="18835"/>
                  </a:lnTo>
                  <a:lnTo>
                    <a:pt x="8537" y="19029"/>
                  </a:lnTo>
                  <a:lnTo>
                    <a:pt x="8902" y="19223"/>
                  </a:lnTo>
                  <a:lnTo>
                    <a:pt x="9024" y="19417"/>
                  </a:lnTo>
                  <a:lnTo>
                    <a:pt x="9268" y="19417"/>
                  </a:lnTo>
                  <a:lnTo>
                    <a:pt x="9634" y="19612"/>
                  </a:lnTo>
                  <a:lnTo>
                    <a:pt x="9878" y="19612"/>
                  </a:lnTo>
                  <a:lnTo>
                    <a:pt x="10000" y="19612"/>
                  </a:lnTo>
                  <a:lnTo>
                    <a:pt x="10000" y="19806"/>
                  </a:lnTo>
                  <a:lnTo>
                    <a:pt x="10122" y="19806"/>
                  </a:lnTo>
                  <a:lnTo>
                    <a:pt x="10366" y="19806"/>
                  </a:lnTo>
                  <a:lnTo>
                    <a:pt x="10732" y="19612"/>
                  </a:lnTo>
                  <a:lnTo>
                    <a:pt x="10976" y="19612"/>
                  </a:lnTo>
                  <a:lnTo>
                    <a:pt x="11220" y="19417"/>
                  </a:lnTo>
                  <a:lnTo>
                    <a:pt x="11463" y="19417"/>
                  </a:lnTo>
                  <a:lnTo>
                    <a:pt x="11707" y="19223"/>
                  </a:lnTo>
                  <a:lnTo>
                    <a:pt x="11951" y="19029"/>
                  </a:lnTo>
                  <a:lnTo>
                    <a:pt x="12195" y="18641"/>
                  </a:lnTo>
                  <a:lnTo>
                    <a:pt x="12317" y="18447"/>
                  </a:lnTo>
                  <a:lnTo>
                    <a:pt x="12561" y="18058"/>
                  </a:lnTo>
                  <a:lnTo>
                    <a:pt x="12805" y="17670"/>
                  </a:lnTo>
                  <a:lnTo>
                    <a:pt x="12805" y="17282"/>
                  </a:lnTo>
                  <a:lnTo>
                    <a:pt x="13171" y="16699"/>
                  </a:lnTo>
                  <a:lnTo>
                    <a:pt x="13415" y="16505"/>
                  </a:lnTo>
                  <a:lnTo>
                    <a:pt x="13780" y="15922"/>
                  </a:lnTo>
                  <a:lnTo>
                    <a:pt x="14024" y="15534"/>
                  </a:lnTo>
                  <a:lnTo>
                    <a:pt x="14268" y="14951"/>
                  </a:lnTo>
                  <a:lnTo>
                    <a:pt x="14390" y="14369"/>
                  </a:lnTo>
                  <a:lnTo>
                    <a:pt x="14634" y="13981"/>
                  </a:lnTo>
                  <a:lnTo>
                    <a:pt x="14878" y="13398"/>
                  </a:lnTo>
                  <a:lnTo>
                    <a:pt x="15244" y="12816"/>
                  </a:lnTo>
                  <a:lnTo>
                    <a:pt x="15488" y="12233"/>
                  </a:lnTo>
                  <a:lnTo>
                    <a:pt x="15732" y="11845"/>
                  </a:lnTo>
                  <a:lnTo>
                    <a:pt x="15854" y="11068"/>
                  </a:lnTo>
                  <a:lnTo>
                    <a:pt x="16098" y="10680"/>
                  </a:lnTo>
                  <a:lnTo>
                    <a:pt x="16341" y="10097"/>
                  </a:lnTo>
                  <a:lnTo>
                    <a:pt x="16707" y="9515"/>
                  </a:lnTo>
                  <a:lnTo>
                    <a:pt x="16707" y="8932"/>
                  </a:lnTo>
                  <a:lnTo>
                    <a:pt x="16707" y="8350"/>
                  </a:lnTo>
                  <a:lnTo>
                    <a:pt x="16951" y="7767"/>
                  </a:lnTo>
                  <a:lnTo>
                    <a:pt x="17195" y="7184"/>
                  </a:lnTo>
                  <a:lnTo>
                    <a:pt x="17317" y="6602"/>
                  </a:lnTo>
                  <a:lnTo>
                    <a:pt x="17439" y="6019"/>
                  </a:lnTo>
                  <a:lnTo>
                    <a:pt x="17683" y="5631"/>
                  </a:lnTo>
                  <a:lnTo>
                    <a:pt x="18049" y="5049"/>
                  </a:lnTo>
                  <a:lnTo>
                    <a:pt x="18171" y="4466"/>
                  </a:lnTo>
                  <a:lnTo>
                    <a:pt x="18415" y="3883"/>
                  </a:lnTo>
                  <a:lnTo>
                    <a:pt x="18537" y="3495"/>
                  </a:lnTo>
                  <a:lnTo>
                    <a:pt x="18659" y="3107"/>
                  </a:lnTo>
                  <a:lnTo>
                    <a:pt x="18780" y="2524"/>
                  </a:lnTo>
                  <a:lnTo>
                    <a:pt x="18780" y="2136"/>
                  </a:lnTo>
                  <a:lnTo>
                    <a:pt x="18902" y="1748"/>
                  </a:lnTo>
                  <a:lnTo>
                    <a:pt x="19268" y="1359"/>
                  </a:lnTo>
                  <a:lnTo>
                    <a:pt x="19390" y="971"/>
                  </a:lnTo>
                  <a:lnTo>
                    <a:pt x="19512" y="777"/>
                  </a:lnTo>
                  <a:lnTo>
                    <a:pt x="19512" y="583"/>
                  </a:lnTo>
                  <a:lnTo>
                    <a:pt x="19634" y="194"/>
                  </a:lnTo>
                  <a:lnTo>
                    <a:pt x="19878" y="0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Freeform 113"/>
            <p:cNvSpPr>
              <a:spLocks/>
            </p:cNvSpPr>
            <p:nvPr/>
          </p:nvSpPr>
          <p:spPr bwMode="auto">
            <a:xfrm>
              <a:off x="4034" y="3067"/>
              <a:ext cx="129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29"/>
                  </a:moveTo>
                  <a:lnTo>
                    <a:pt x="366" y="18447"/>
                  </a:lnTo>
                  <a:lnTo>
                    <a:pt x="488" y="17864"/>
                  </a:lnTo>
                  <a:lnTo>
                    <a:pt x="732" y="17282"/>
                  </a:lnTo>
                  <a:lnTo>
                    <a:pt x="1098" y="16505"/>
                  </a:lnTo>
                  <a:lnTo>
                    <a:pt x="1220" y="16117"/>
                  </a:lnTo>
                  <a:lnTo>
                    <a:pt x="1341" y="15340"/>
                  </a:lnTo>
                  <a:lnTo>
                    <a:pt x="1463" y="14951"/>
                  </a:lnTo>
                  <a:lnTo>
                    <a:pt x="1829" y="14175"/>
                  </a:lnTo>
                  <a:lnTo>
                    <a:pt x="1951" y="13592"/>
                  </a:lnTo>
                  <a:lnTo>
                    <a:pt x="2439" y="13204"/>
                  </a:lnTo>
                  <a:lnTo>
                    <a:pt x="2561" y="12427"/>
                  </a:lnTo>
                  <a:lnTo>
                    <a:pt x="2683" y="12039"/>
                  </a:lnTo>
                  <a:lnTo>
                    <a:pt x="2927" y="11262"/>
                  </a:lnTo>
                  <a:lnTo>
                    <a:pt x="3293" y="10680"/>
                  </a:lnTo>
                  <a:lnTo>
                    <a:pt x="3293" y="10291"/>
                  </a:lnTo>
                  <a:lnTo>
                    <a:pt x="3293" y="9709"/>
                  </a:lnTo>
                  <a:lnTo>
                    <a:pt x="3659" y="9320"/>
                  </a:lnTo>
                  <a:lnTo>
                    <a:pt x="3902" y="8738"/>
                  </a:lnTo>
                  <a:lnTo>
                    <a:pt x="4146" y="7961"/>
                  </a:lnTo>
                  <a:lnTo>
                    <a:pt x="4268" y="7767"/>
                  </a:lnTo>
                  <a:lnTo>
                    <a:pt x="4512" y="7184"/>
                  </a:lnTo>
                  <a:lnTo>
                    <a:pt x="4756" y="6796"/>
                  </a:lnTo>
                  <a:lnTo>
                    <a:pt x="5122" y="6214"/>
                  </a:lnTo>
                  <a:lnTo>
                    <a:pt x="5366" y="5825"/>
                  </a:lnTo>
                  <a:lnTo>
                    <a:pt x="5610" y="5243"/>
                  </a:lnTo>
                  <a:lnTo>
                    <a:pt x="5732" y="4854"/>
                  </a:lnTo>
                  <a:lnTo>
                    <a:pt x="5854" y="4660"/>
                  </a:lnTo>
                  <a:lnTo>
                    <a:pt x="6220" y="4078"/>
                  </a:lnTo>
                  <a:lnTo>
                    <a:pt x="6341" y="3689"/>
                  </a:lnTo>
                  <a:lnTo>
                    <a:pt x="6707" y="3301"/>
                  </a:lnTo>
                  <a:lnTo>
                    <a:pt x="7073" y="2913"/>
                  </a:lnTo>
                  <a:lnTo>
                    <a:pt x="7195" y="2524"/>
                  </a:lnTo>
                  <a:lnTo>
                    <a:pt x="7317" y="2330"/>
                  </a:lnTo>
                  <a:lnTo>
                    <a:pt x="7561" y="2136"/>
                  </a:lnTo>
                  <a:lnTo>
                    <a:pt x="7805" y="1748"/>
                  </a:lnTo>
                  <a:lnTo>
                    <a:pt x="7927" y="1553"/>
                  </a:lnTo>
                  <a:lnTo>
                    <a:pt x="8049" y="1165"/>
                  </a:lnTo>
                  <a:lnTo>
                    <a:pt x="8415" y="971"/>
                  </a:lnTo>
                  <a:lnTo>
                    <a:pt x="8537" y="777"/>
                  </a:lnTo>
                  <a:lnTo>
                    <a:pt x="8902" y="583"/>
                  </a:lnTo>
                  <a:lnTo>
                    <a:pt x="9024" y="583"/>
                  </a:lnTo>
                  <a:lnTo>
                    <a:pt x="9268" y="388"/>
                  </a:lnTo>
                  <a:lnTo>
                    <a:pt x="9634" y="194"/>
                  </a:lnTo>
                  <a:lnTo>
                    <a:pt x="9878" y="0"/>
                  </a:lnTo>
                  <a:lnTo>
                    <a:pt x="10000" y="0"/>
                  </a:lnTo>
                  <a:lnTo>
                    <a:pt x="10122" y="0"/>
                  </a:lnTo>
                  <a:lnTo>
                    <a:pt x="10366" y="0"/>
                  </a:lnTo>
                  <a:lnTo>
                    <a:pt x="10732" y="0"/>
                  </a:lnTo>
                  <a:lnTo>
                    <a:pt x="10976" y="194"/>
                  </a:lnTo>
                  <a:lnTo>
                    <a:pt x="11220" y="194"/>
                  </a:lnTo>
                  <a:lnTo>
                    <a:pt x="11463" y="583"/>
                  </a:lnTo>
                  <a:lnTo>
                    <a:pt x="11707" y="777"/>
                  </a:lnTo>
                  <a:lnTo>
                    <a:pt x="11951" y="777"/>
                  </a:lnTo>
                  <a:lnTo>
                    <a:pt x="12195" y="1165"/>
                  </a:lnTo>
                  <a:lnTo>
                    <a:pt x="12317" y="1553"/>
                  </a:lnTo>
                  <a:lnTo>
                    <a:pt x="12561" y="1748"/>
                  </a:lnTo>
                  <a:lnTo>
                    <a:pt x="12805" y="2136"/>
                  </a:lnTo>
                  <a:lnTo>
                    <a:pt x="12805" y="2524"/>
                  </a:lnTo>
                  <a:lnTo>
                    <a:pt x="13171" y="3107"/>
                  </a:lnTo>
                  <a:lnTo>
                    <a:pt x="13415" y="3495"/>
                  </a:lnTo>
                  <a:lnTo>
                    <a:pt x="13780" y="3689"/>
                  </a:lnTo>
                  <a:lnTo>
                    <a:pt x="14024" y="4466"/>
                  </a:lnTo>
                  <a:lnTo>
                    <a:pt x="14268" y="4854"/>
                  </a:lnTo>
                  <a:lnTo>
                    <a:pt x="14390" y="5243"/>
                  </a:lnTo>
                  <a:lnTo>
                    <a:pt x="14634" y="5825"/>
                  </a:lnTo>
                  <a:lnTo>
                    <a:pt x="14878" y="6408"/>
                  </a:lnTo>
                  <a:lnTo>
                    <a:pt x="15244" y="6796"/>
                  </a:lnTo>
                  <a:lnTo>
                    <a:pt x="15488" y="7573"/>
                  </a:lnTo>
                  <a:lnTo>
                    <a:pt x="15732" y="7961"/>
                  </a:lnTo>
                  <a:lnTo>
                    <a:pt x="15854" y="8738"/>
                  </a:lnTo>
                  <a:lnTo>
                    <a:pt x="16098" y="9320"/>
                  </a:lnTo>
                  <a:lnTo>
                    <a:pt x="16341" y="9709"/>
                  </a:lnTo>
                  <a:lnTo>
                    <a:pt x="16707" y="10291"/>
                  </a:lnTo>
                  <a:lnTo>
                    <a:pt x="16707" y="10874"/>
                  </a:lnTo>
                  <a:lnTo>
                    <a:pt x="16707" y="11456"/>
                  </a:lnTo>
                  <a:lnTo>
                    <a:pt x="16951" y="12233"/>
                  </a:lnTo>
                  <a:lnTo>
                    <a:pt x="17195" y="12621"/>
                  </a:lnTo>
                  <a:lnTo>
                    <a:pt x="17317" y="13204"/>
                  </a:lnTo>
                  <a:lnTo>
                    <a:pt x="17439" y="13786"/>
                  </a:lnTo>
                  <a:lnTo>
                    <a:pt x="17683" y="14369"/>
                  </a:lnTo>
                  <a:lnTo>
                    <a:pt x="18049" y="14951"/>
                  </a:lnTo>
                  <a:lnTo>
                    <a:pt x="18171" y="15146"/>
                  </a:lnTo>
                  <a:lnTo>
                    <a:pt x="18415" y="15728"/>
                  </a:lnTo>
                  <a:lnTo>
                    <a:pt x="18537" y="16311"/>
                  </a:lnTo>
                  <a:lnTo>
                    <a:pt x="18659" y="16699"/>
                  </a:lnTo>
                  <a:lnTo>
                    <a:pt x="18780" y="17282"/>
                  </a:lnTo>
                  <a:lnTo>
                    <a:pt x="18780" y="17670"/>
                  </a:lnTo>
                  <a:lnTo>
                    <a:pt x="18902" y="18058"/>
                  </a:lnTo>
                  <a:lnTo>
                    <a:pt x="19268" y="18447"/>
                  </a:lnTo>
                  <a:lnTo>
                    <a:pt x="19390" y="18835"/>
                  </a:lnTo>
                  <a:lnTo>
                    <a:pt x="19512" y="19223"/>
                  </a:lnTo>
                  <a:lnTo>
                    <a:pt x="19512" y="19417"/>
                  </a:lnTo>
                  <a:lnTo>
                    <a:pt x="19634" y="19612"/>
                  </a:lnTo>
                  <a:lnTo>
                    <a:pt x="19878" y="1980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Text Box 188"/>
            <p:cNvSpPr txBox="1">
              <a:spLocks noChangeArrowheads="1"/>
            </p:cNvSpPr>
            <p:nvPr/>
          </p:nvSpPr>
          <p:spPr bwMode="auto">
            <a:xfrm>
              <a:off x="4608" y="31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0803" name="Text Box 191"/>
            <p:cNvSpPr txBox="1">
              <a:spLocks noChangeArrowheads="1"/>
            </p:cNvSpPr>
            <p:nvPr/>
          </p:nvSpPr>
          <p:spPr bwMode="auto">
            <a:xfrm>
              <a:off x="672" y="315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0804" name="Text Box 195"/>
            <p:cNvSpPr txBox="1">
              <a:spLocks noChangeArrowheads="1"/>
            </p:cNvSpPr>
            <p:nvPr/>
          </p:nvSpPr>
          <p:spPr bwMode="auto">
            <a:xfrm>
              <a:off x="624" y="268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5</a:t>
              </a:r>
              <a:endParaRPr lang="en-US" altLang="zh-CN"/>
            </a:p>
          </p:txBody>
        </p:sp>
      </p:grpSp>
      <p:grpSp>
        <p:nvGrpSpPr>
          <p:cNvPr id="6" name="Group 219"/>
          <p:cNvGrpSpPr>
            <a:grpSpLocks/>
          </p:cNvGrpSpPr>
          <p:nvPr/>
        </p:nvGrpSpPr>
        <p:grpSpPr bwMode="auto">
          <a:xfrm>
            <a:off x="990600" y="5537200"/>
            <a:ext cx="6629400" cy="1249363"/>
            <a:chOff x="624" y="3392"/>
            <a:chExt cx="4176" cy="832"/>
          </a:xfrm>
        </p:grpSpPr>
        <p:sp>
          <p:nvSpPr>
            <p:cNvPr id="30735" name="Line 117"/>
            <p:cNvSpPr>
              <a:spLocks noChangeShapeType="1"/>
            </p:cNvSpPr>
            <p:nvPr/>
          </p:nvSpPr>
          <p:spPr bwMode="auto">
            <a:xfrm>
              <a:off x="912" y="3520"/>
              <a:ext cx="1" cy="7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18"/>
            <p:cNvSpPr>
              <a:spLocks noChangeShapeType="1"/>
            </p:cNvSpPr>
            <p:nvPr/>
          </p:nvSpPr>
          <p:spPr bwMode="auto">
            <a:xfrm>
              <a:off x="912" y="4048"/>
              <a:ext cx="35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Freeform 125"/>
            <p:cNvSpPr>
              <a:spLocks/>
            </p:cNvSpPr>
            <p:nvPr/>
          </p:nvSpPr>
          <p:spPr bwMode="auto">
            <a:xfrm>
              <a:off x="971" y="3688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Freeform 126"/>
            <p:cNvSpPr>
              <a:spLocks/>
            </p:cNvSpPr>
            <p:nvPr/>
          </p:nvSpPr>
          <p:spPr bwMode="auto">
            <a:xfrm>
              <a:off x="1087" y="3729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48"/>
                  </a:moveTo>
                  <a:lnTo>
                    <a:pt x="414" y="1495"/>
                  </a:lnTo>
                  <a:lnTo>
                    <a:pt x="552" y="2056"/>
                  </a:lnTo>
                  <a:lnTo>
                    <a:pt x="690" y="2430"/>
                  </a:lnTo>
                  <a:lnTo>
                    <a:pt x="1103" y="3178"/>
                  </a:lnTo>
                  <a:lnTo>
                    <a:pt x="1241" y="3738"/>
                  </a:lnTo>
                  <a:lnTo>
                    <a:pt x="1379" y="4486"/>
                  </a:lnTo>
                  <a:lnTo>
                    <a:pt x="1517" y="4860"/>
                  </a:lnTo>
                  <a:lnTo>
                    <a:pt x="1793" y="5421"/>
                  </a:lnTo>
                  <a:lnTo>
                    <a:pt x="1931" y="6168"/>
                  </a:lnTo>
                  <a:lnTo>
                    <a:pt x="2483" y="6729"/>
                  </a:lnTo>
                  <a:lnTo>
                    <a:pt x="2483" y="7477"/>
                  </a:lnTo>
                  <a:lnTo>
                    <a:pt x="2621" y="7850"/>
                  </a:lnTo>
                  <a:lnTo>
                    <a:pt x="2897" y="8411"/>
                  </a:lnTo>
                  <a:lnTo>
                    <a:pt x="3310" y="9159"/>
                  </a:lnTo>
                  <a:lnTo>
                    <a:pt x="3310" y="9346"/>
                  </a:lnTo>
                  <a:lnTo>
                    <a:pt x="3310" y="10093"/>
                  </a:lnTo>
                  <a:lnTo>
                    <a:pt x="3586" y="10654"/>
                  </a:lnTo>
                  <a:lnTo>
                    <a:pt x="4000" y="11028"/>
                  </a:lnTo>
                  <a:lnTo>
                    <a:pt x="4138" y="11589"/>
                  </a:lnTo>
                  <a:lnTo>
                    <a:pt x="4276" y="12336"/>
                  </a:lnTo>
                  <a:lnTo>
                    <a:pt x="4414" y="12523"/>
                  </a:lnTo>
                  <a:lnTo>
                    <a:pt x="4690" y="13084"/>
                  </a:lnTo>
                  <a:lnTo>
                    <a:pt x="5103" y="13645"/>
                  </a:lnTo>
                  <a:lnTo>
                    <a:pt x="5517" y="14019"/>
                  </a:lnTo>
                  <a:lnTo>
                    <a:pt x="5655" y="14579"/>
                  </a:lnTo>
                  <a:lnTo>
                    <a:pt x="5793" y="15140"/>
                  </a:lnTo>
                  <a:lnTo>
                    <a:pt x="5793" y="15327"/>
                  </a:lnTo>
                  <a:lnTo>
                    <a:pt x="6207" y="15514"/>
                  </a:lnTo>
                  <a:lnTo>
                    <a:pt x="6345" y="16262"/>
                  </a:lnTo>
                  <a:lnTo>
                    <a:pt x="6621" y="16636"/>
                  </a:lnTo>
                  <a:lnTo>
                    <a:pt x="7172" y="16822"/>
                  </a:lnTo>
                  <a:lnTo>
                    <a:pt x="7310" y="17196"/>
                  </a:lnTo>
                  <a:lnTo>
                    <a:pt x="7448" y="17570"/>
                  </a:lnTo>
                  <a:lnTo>
                    <a:pt x="7448" y="17757"/>
                  </a:lnTo>
                  <a:lnTo>
                    <a:pt x="7724" y="17944"/>
                  </a:lnTo>
                  <a:lnTo>
                    <a:pt x="7862" y="18505"/>
                  </a:lnTo>
                  <a:lnTo>
                    <a:pt x="8000" y="18505"/>
                  </a:lnTo>
                  <a:lnTo>
                    <a:pt x="8552" y="18692"/>
                  </a:lnTo>
                  <a:lnTo>
                    <a:pt x="8552" y="19252"/>
                  </a:lnTo>
                  <a:lnTo>
                    <a:pt x="8966" y="19252"/>
                  </a:lnTo>
                  <a:lnTo>
                    <a:pt x="9103" y="19439"/>
                  </a:lnTo>
                  <a:lnTo>
                    <a:pt x="9241" y="19439"/>
                  </a:lnTo>
                  <a:lnTo>
                    <a:pt x="9517" y="19813"/>
                  </a:lnTo>
                  <a:lnTo>
                    <a:pt x="9793" y="19813"/>
                  </a:lnTo>
                  <a:lnTo>
                    <a:pt x="10069" y="19813"/>
                  </a:lnTo>
                  <a:lnTo>
                    <a:pt x="10207" y="19813"/>
                  </a:lnTo>
                  <a:lnTo>
                    <a:pt x="10483" y="19813"/>
                  </a:lnTo>
                  <a:lnTo>
                    <a:pt x="10759" y="19813"/>
                  </a:lnTo>
                  <a:lnTo>
                    <a:pt x="10897" y="19813"/>
                  </a:lnTo>
                  <a:lnTo>
                    <a:pt x="11172" y="19813"/>
                  </a:lnTo>
                  <a:lnTo>
                    <a:pt x="11448" y="19439"/>
                  </a:lnTo>
                  <a:lnTo>
                    <a:pt x="11724" y="19252"/>
                  </a:lnTo>
                  <a:lnTo>
                    <a:pt x="12000" y="19065"/>
                  </a:lnTo>
                  <a:lnTo>
                    <a:pt x="12276" y="18505"/>
                  </a:lnTo>
                  <a:lnTo>
                    <a:pt x="12414" y="18505"/>
                  </a:lnTo>
                  <a:lnTo>
                    <a:pt x="12552" y="17944"/>
                  </a:lnTo>
                  <a:lnTo>
                    <a:pt x="12690" y="17570"/>
                  </a:lnTo>
                  <a:lnTo>
                    <a:pt x="12690" y="17196"/>
                  </a:lnTo>
                  <a:lnTo>
                    <a:pt x="13241" y="16822"/>
                  </a:lnTo>
                  <a:lnTo>
                    <a:pt x="13517" y="16262"/>
                  </a:lnTo>
                  <a:lnTo>
                    <a:pt x="13793" y="16075"/>
                  </a:lnTo>
                  <a:lnTo>
                    <a:pt x="14069" y="15514"/>
                  </a:lnTo>
                  <a:lnTo>
                    <a:pt x="14207" y="15140"/>
                  </a:lnTo>
                  <a:lnTo>
                    <a:pt x="14345" y="14579"/>
                  </a:lnTo>
                  <a:lnTo>
                    <a:pt x="14483" y="14019"/>
                  </a:lnTo>
                  <a:lnTo>
                    <a:pt x="14897" y="13645"/>
                  </a:lnTo>
                  <a:lnTo>
                    <a:pt x="15310" y="12897"/>
                  </a:lnTo>
                  <a:lnTo>
                    <a:pt x="15586" y="12336"/>
                  </a:lnTo>
                  <a:lnTo>
                    <a:pt x="15724" y="11589"/>
                  </a:lnTo>
                  <a:lnTo>
                    <a:pt x="15862" y="11028"/>
                  </a:lnTo>
                  <a:lnTo>
                    <a:pt x="16000" y="10654"/>
                  </a:lnTo>
                  <a:lnTo>
                    <a:pt x="16414" y="10093"/>
                  </a:lnTo>
                  <a:lnTo>
                    <a:pt x="16690" y="9346"/>
                  </a:lnTo>
                  <a:lnTo>
                    <a:pt x="16690" y="8972"/>
                  </a:lnTo>
                  <a:lnTo>
                    <a:pt x="16690" y="8411"/>
                  </a:lnTo>
                  <a:lnTo>
                    <a:pt x="16966" y="7664"/>
                  </a:lnTo>
                  <a:lnTo>
                    <a:pt x="17241" y="7103"/>
                  </a:lnTo>
                  <a:lnTo>
                    <a:pt x="17379" y="6355"/>
                  </a:lnTo>
                  <a:lnTo>
                    <a:pt x="17517" y="5981"/>
                  </a:lnTo>
                  <a:lnTo>
                    <a:pt x="17517" y="5421"/>
                  </a:lnTo>
                  <a:lnTo>
                    <a:pt x="18069" y="4860"/>
                  </a:lnTo>
                  <a:lnTo>
                    <a:pt x="18207" y="4486"/>
                  </a:lnTo>
                  <a:lnTo>
                    <a:pt x="18483" y="4112"/>
                  </a:lnTo>
                  <a:lnTo>
                    <a:pt x="18483" y="3364"/>
                  </a:lnTo>
                  <a:lnTo>
                    <a:pt x="18621" y="3178"/>
                  </a:lnTo>
                  <a:lnTo>
                    <a:pt x="18759" y="2430"/>
                  </a:lnTo>
                  <a:lnTo>
                    <a:pt x="18759" y="2243"/>
                  </a:lnTo>
                  <a:lnTo>
                    <a:pt x="18897" y="1682"/>
                  </a:lnTo>
                  <a:lnTo>
                    <a:pt x="19310" y="1495"/>
                  </a:lnTo>
                  <a:lnTo>
                    <a:pt x="19448" y="935"/>
                  </a:lnTo>
                  <a:lnTo>
                    <a:pt x="19448" y="748"/>
                  </a:lnTo>
                  <a:lnTo>
                    <a:pt x="19448" y="187"/>
                  </a:lnTo>
                  <a:lnTo>
                    <a:pt x="19586" y="187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Freeform 128"/>
            <p:cNvSpPr>
              <a:spLocks/>
            </p:cNvSpPr>
            <p:nvPr/>
          </p:nvSpPr>
          <p:spPr bwMode="auto">
            <a:xfrm>
              <a:off x="1197" y="3689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Freeform 129"/>
            <p:cNvSpPr>
              <a:spLocks/>
            </p:cNvSpPr>
            <p:nvPr/>
          </p:nvSpPr>
          <p:spPr bwMode="auto">
            <a:xfrm>
              <a:off x="1311" y="3730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48"/>
                  </a:moveTo>
                  <a:lnTo>
                    <a:pt x="414" y="1495"/>
                  </a:lnTo>
                  <a:lnTo>
                    <a:pt x="552" y="2056"/>
                  </a:lnTo>
                  <a:lnTo>
                    <a:pt x="690" y="2430"/>
                  </a:lnTo>
                  <a:lnTo>
                    <a:pt x="1103" y="3178"/>
                  </a:lnTo>
                  <a:lnTo>
                    <a:pt x="1241" y="3738"/>
                  </a:lnTo>
                  <a:lnTo>
                    <a:pt x="1379" y="4486"/>
                  </a:lnTo>
                  <a:lnTo>
                    <a:pt x="1517" y="4860"/>
                  </a:lnTo>
                  <a:lnTo>
                    <a:pt x="1793" y="5421"/>
                  </a:lnTo>
                  <a:lnTo>
                    <a:pt x="1931" y="6168"/>
                  </a:lnTo>
                  <a:lnTo>
                    <a:pt x="2483" y="6729"/>
                  </a:lnTo>
                  <a:lnTo>
                    <a:pt x="2483" y="7477"/>
                  </a:lnTo>
                  <a:lnTo>
                    <a:pt x="2621" y="7850"/>
                  </a:lnTo>
                  <a:lnTo>
                    <a:pt x="2897" y="8411"/>
                  </a:lnTo>
                  <a:lnTo>
                    <a:pt x="3310" y="9159"/>
                  </a:lnTo>
                  <a:lnTo>
                    <a:pt x="3310" y="9346"/>
                  </a:lnTo>
                  <a:lnTo>
                    <a:pt x="3310" y="10093"/>
                  </a:lnTo>
                  <a:lnTo>
                    <a:pt x="3586" y="10654"/>
                  </a:lnTo>
                  <a:lnTo>
                    <a:pt x="4000" y="11028"/>
                  </a:lnTo>
                  <a:lnTo>
                    <a:pt x="4138" y="11589"/>
                  </a:lnTo>
                  <a:lnTo>
                    <a:pt x="4276" y="12336"/>
                  </a:lnTo>
                  <a:lnTo>
                    <a:pt x="4414" y="12523"/>
                  </a:lnTo>
                  <a:lnTo>
                    <a:pt x="4690" y="13084"/>
                  </a:lnTo>
                  <a:lnTo>
                    <a:pt x="5103" y="13645"/>
                  </a:lnTo>
                  <a:lnTo>
                    <a:pt x="5517" y="14019"/>
                  </a:lnTo>
                  <a:lnTo>
                    <a:pt x="5655" y="14579"/>
                  </a:lnTo>
                  <a:lnTo>
                    <a:pt x="5793" y="15140"/>
                  </a:lnTo>
                  <a:lnTo>
                    <a:pt x="5793" y="15327"/>
                  </a:lnTo>
                  <a:lnTo>
                    <a:pt x="6207" y="15514"/>
                  </a:lnTo>
                  <a:lnTo>
                    <a:pt x="6345" y="16262"/>
                  </a:lnTo>
                  <a:lnTo>
                    <a:pt x="6621" y="16636"/>
                  </a:lnTo>
                  <a:lnTo>
                    <a:pt x="7172" y="16822"/>
                  </a:lnTo>
                  <a:lnTo>
                    <a:pt x="7310" y="17196"/>
                  </a:lnTo>
                  <a:lnTo>
                    <a:pt x="7448" y="17570"/>
                  </a:lnTo>
                  <a:lnTo>
                    <a:pt x="7448" y="17757"/>
                  </a:lnTo>
                  <a:lnTo>
                    <a:pt x="7724" y="17944"/>
                  </a:lnTo>
                  <a:lnTo>
                    <a:pt x="7862" y="18505"/>
                  </a:lnTo>
                  <a:lnTo>
                    <a:pt x="8000" y="18505"/>
                  </a:lnTo>
                  <a:lnTo>
                    <a:pt x="8552" y="18692"/>
                  </a:lnTo>
                  <a:lnTo>
                    <a:pt x="8552" y="19252"/>
                  </a:lnTo>
                  <a:lnTo>
                    <a:pt x="8966" y="19252"/>
                  </a:lnTo>
                  <a:lnTo>
                    <a:pt x="9103" y="19439"/>
                  </a:lnTo>
                  <a:lnTo>
                    <a:pt x="9241" y="19439"/>
                  </a:lnTo>
                  <a:lnTo>
                    <a:pt x="9517" y="19813"/>
                  </a:lnTo>
                  <a:lnTo>
                    <a:pt x="9793" y="19813"/>
                  </a:lnTo>
                  <a:lnTo>
                    <a:pt x="10069" y="19813"/>
                  </a:lnTo>
                  <a:lnTo>
                    <a:pt x="10207" y="19813"/>
                  </a:lnTo>
                  <a:lnTo>
                    <a:pt x="10483" y="19813"/>
                  </a:lnTo>
                  <a:lnTo>
                    <a:pt x="10759" y="19813"/>
                  </a:lnTo>
                  <a:lnTo>
                    <a:pt x="10897" y="19813"/>
                  </a:lnTo>
                  <a:lnTo>
                    <a:pt x="11172" y="19813"/>
                  </a:lnTo>
                  <a:lnTo>
                    <a:pt x="11448" y="19439"/>
                  </a:lnTo>
                  <a:lnTo>
                    <a:pt x="11724" y="19252"/>
                  </a:lnTo>
                  <a:lnTo>
                    <a:pt x="12000" y="19065"/>
                  </a:lnTo>
                  <a:lnTo>
                    <a:pt x="12276" y="18505"/>
                  </a:lnTo>
                  <a:lnTo>
                    <a:pt x="12414" y="18505"/>
                  </a:lnTo>
                  <a:lnTo>
                    <a:pt x="12552" y="17944"/>
                  </a:lnTo>
                  <a:lnTo>
                    <a:pt x="12690" y="17570"/>
                  </a:lnTo>
                  <a:lnTo>
                    <a:pt x="12690" y="17196"/>
                  </a:lnTo>
                  <a:lnTo>
                    <a:pt x="13241" y="16822"/>
                  </a:lnTo>
                  <a:lnTo>
                    <a:pt x="13517" y="16262"/>
                  </a:lnTo>
                  <a:lnTo>
                    <a:pt x="13793" y="16075"/>
                  </a:lnTo>
                  <a:lnTo>
                    <a:pt x="14069" y="15514"/>
                  </a:lnTo>
                  <a:lnTo>
                    <a:pt x="14207" y="15140"/>
                  </a:lnTo>
                  <a:lnTo>
                    <a:pt x="14345" y="14579"/>
                  </a:lnTo>
                  <a:lnTo>
                    <a:pt x="14483" y="14019"/>
                  </a:lnTo>
                  <a:lnTo>
                    <a:pt x="14897" y="13645"/>
                  </a:lnTo>
                  <a:lnTo>
                    <a:pt x="15310" y="12897"/>
                  </a:lnTo>
                  <a:lnTo>
                    <a:pt x="15586" y="12336"/>
                  </a:lnTo>
                  <a:lnTo>
                    <a:pt x="15724" y="11589"/>
                  </a:lnTo>
                  <a:lnTo>
                    <a:pt x="15862" y="11028"/>
                  </a:lnTo>
                  <a:lnTo>
                    <a:pt x="16000" y="10654"/>
                  </a:lnTo>
                  <a:lnTo>
                    <a:pt x="16414" y="10093"/>
                  </a:lnTo>
                  <a:lnTo>
                    <a:pt x="16690" y="9346"/>
                  </a:lnTo>
                  <a:lnTo>
                    <a:pt x="16690" y="8972"/>
                  </a:lnTo>
                  <a:lnTo>
                    <a:pt x="16690" y="8411"/>
                  </a:lnTo>
                  <a:lnTo>
                    <a:pt x="16966" y="7664"/>
                  </a:lnTo>
                  <a:lnTo>
                    <a:pt x="17241" y="7103"/>
                  </a:lnTo>
                  <a:lnTo>
                    <a:pt x="17379" y="6355"/>
                  </a:lnTo>
                  <a:lnTo>
                    <a:pt x="17517" y="5981"/>
                  </a:lnTo>
                  <a:lnTo>
                    <a:pt x="17517" y="5421"/>
                  </a:lnTo>
                  <a:lnTo>
                    <a:pt x="18069" y="4860"/>
                  </a:lnTo>
                  <a:lnTo>
                    <a:pt x="18207" y="4486"/>
                  </a:lnTo>
                  <a:lnTo>
                    <a:pt x="18483" y="4112"/>
                  </a:lnTo>
                  <a:lnTo>
                    <a:pt x="18483" y="3364"/>
                  </a:lnTo>
                  <a:lnTo>
                    <a:pt x="18621" y="3178"/>
                  </a:lnTo>
                  <a:lnTo>
                    <a:pt x="18759" y="2430"/>
                  </a:lnTo>
                  <a:lnTo>
                    <a:pt x="18759" y="2243"/>
                  </a:lnTo>
                  <a:lnTo>
                    <a:pt x="18897" y="1682"/>
                  </a:lnTo>
                  <a:lnTo>
                    <a:pt x="19310" y="1495"/>
                  </a:lnTo>
                  <a:lnTo>
                    <a:pt x="19448" y="935"/>
                  </a:lnTo>
                  <a:lnTo>
                    <a:pt x="19448" y="748"/>
                  </a:lnTo>
                  <a:lnTo>
                    <a:pt x="19448" y="187"/>
                  </a:lnTo>
                  <a:lnTo>
                    <a:pt x="19586" y="187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Freeform 130"/>
            <p:cNvSpPr>
              <a:spLocks/>
            </p:cNvSpPr>
            <p:nvPr/>
          </p:nvSpPr>
          <p:spPr bwMode="auto">
            <a:xfrm>
              <a:off x="1423" y="3688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Arc 131"/>
            <p:cNvSpPr>
              <a:spLocks/>
            </p:cNvSpPr>
            <p:nvPr/>
          </p:nvSpPr>
          <p:spPr bwMode="auto">
            <a:xfrm flipH="1">
              <a:off x="928" y="3709"/>
              <a:ext cx="59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Arc 132"/>
            <p:cNvSpPr>
              <a:spLocks/>
            </p:cNvSpPr>
            <p:nvPr/>
          </p:nvSpPr>
          <p:spPr bwMode="auto">
            <a:xfrm>
              <a:off x="1521" y="3698"/>
              <a:ext cx="59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Freeform 136"/>
            <p:cNvSpPr>
              <a:spLocks/>
            </p:cNvSpPr>
            <p:nvPr/>
          </p:nvSpPr>
          <p:spPr bwMode="auto">
            <a:xfrm>
              <a:off x="1637" y="4050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522"/>
                  </a:moveTo>
                  <a:lnTo>
                    <a:pt x="414" y="1217"/>
                  </a:lnTo>
                  <a:lnTo>
                    <a:pt x="552" y="1913"/>
                  </a:lnTo>
                  <a:lnTo>
                    <a:pt x="690" y="2435"/>
                  </a:lnTo>
                  <a:lnTo>
                    <a:pt x="1103" y="3130"/>
                  </a:lnTo>
                  <a:lnTo>
                    <a:pt x="1241" y="3652"/>
                  </a:lnTo>
                  <a:lnTo>
                    <a:pt x="1379" y="4174"/>
                  </a:lnTo>
                  <a:lnTo>
                    <a:pt x="1517" y="4870"/>
                  </a:lnTo>
                  <a:lnTo>
                    <a:pt x="1793" y="5391"/>
                  </a:lnTo>
                  <a:lnTo>
                    <a:pt x="1931" y="6087"/>
                  </a:lnTo>
                  <a:lnTo>
                    <a:pt x="2483" y="6609"/>
                  </a:lnTo>
                  <a:lnTo>
                    <a:pt x="2483" y="7130"/>
                  </a:lnTo>
                  <a:lnTo>
                    <a:pt x="2621" y="7826"/>
                  </a:lnTo>
                  <a:lnTo>
                    <a:pt x="2897" y="8174"/>
                  </a:lnTo>
                  <a:lnTo>
                    <a:pt x="3310" y="8870"/>
                  </a:lnTo>
                  <a:lnTo>
                    <a:pt x="3310" y="9391"/>
                  </a:lnTo>
                  <a:lnTo>
                    <a:pt x="3310" y="9913"/>
                  </a:lnTo>
                  <a:lnTo>
                    <a:pt x="3586" y="10609"/>
                  </a:lnTo>
                  <a:lnTo>
                    <a:pt x="4000" y="11130"/>
                  </a:lnTo>
                  <a:lnTo>
                    <a:pt x="4138" y="11304"/>
                  </a:lnTo>
                  <a:lnTo>
                    <a:pt x="4276" y="12174"/>
                  </a:lnTo>
                  <a:lnTo>
                    <a:pt x="4414" y="12522"/>
                  </a:lnTo>
                  <a:lnTo>
                    <a:pt x="4690" y="13043"/>
                  </a:lnTo>
                  <a:lnTo>
                    <a:pt x="5103" y="13391"/>
                  </a:lnTo>
                  <a:lnTo>
                    <a:pt x="5517" y="14087"/>
                  </a:lnTo>
                  <a:lnTo>
                    <a:pt x="5655" y="14261"/>
                  </a:lnTo>
                  <a:lnTo>
                    <a:pt x="5793" y="14783"/>
                  </a:lnTo>
                  <a:lnTo>
                    <a:pt x="5793" y="15304"/>
                  </a:lnTo>
                  <a:lnTo>
                    <a:pt x="6207" y="15478"/>
                  </a:lnTo>
                  <a:lnTo>
                    <a:pt x="6345" y="16000"/>
                  </a:lnTo>
                  <a:lnTo>
                    <a:pt x="6621" y="16348"/>
                  </a:lnTo>
                  <a:lnTo>
                    <a:pt x="7172" y="16870"/>
                  </a:lnTo>
                  <a:lnTo>
                    <a:pt x="7310" y="17217"/>
                  </a:lnTo>
                  <a:lnTo>
                    <a:pt x="7448" y="17217"/>
                  </a:lnTo>
                  <a:lnTo>
                    <a:pt x="7448" y="17739"/>
                  </a:lnTo>
                  <a:lnTo>
                    <a:pt x="7724" y="18087"/>
                  </a:lnTo>
                  <a:lnTo>
                    <a:pt x="7862" y="18261"/>
                  </a:lnTo>
                  <a:lnTo>
                    <a:pt x="8000" y="18261"/>
                  </a:lnTo>
                  <a:lnTo>
                    <a:pt x="8552" y="18783"/>
                  </a:lnTo>
                  <a:lnTo>
                    <a:pt x="8552" y="18957"/>
                  </a:lnTo>
                  <a:lnTo>
                    <a:pt x="8966" y="19304"/>
                  </a:lnTo>
                  <a:lnTo>
                    <a:pt x="9103" y="19304"/>
                  </a:lnTo>
                  <a:lnTo>
                    <a:pt x="9241" y="19478"/>
                  </a:lnTo>
                  <a:lnTo>
                    <a:pt x="9517" y="19478"/>
                  </a:lnTo>
                  <a:lnTo>
                    <a:pt x="9793" y="19478"/>
                  </a:lnTo>
                  <a:lnTo>
                    <a:pt x="10069" y="19478"/>
                  </a:lnTo>
                  <a:lnTo>
                    <a:pt x="10069" y="19826"/>
                  </a:lnTo>
                  <a:lnTo>
                    <a:pt x="10207" y="19826"/>
                  </a:lnTo>
                  <a:lnTo>
                    <a:pt x="10483" y="19826"/>
                  </a:lnTo>
                  <a:lnTo>
                    <a:pt x="10759" y="19478"/>
                  </a:lnTo>
                  <a:lnTo>
                    <a:pt x="10897" y="19478"/>
                  </a:lnTo>
                  <a:lnTo>
                    <a:pt x="11172" y="19478"/>
                  </a:lnTo>
                  <a:lnTo>
                    <a:pt x="11448" y="19304"/>
                  </a:lnTo>
                  <a:lnTo>
                    <a:pt x="11724" y="18957"/>
                  </a:lnTo>
                  <a:lnTo>
                    <a:pt x="12000" y="18957"/>
                  </a:lnTo>
                  <a:lnTo>
                    <a:pt x="12276" y="18435"/>
                  </a:lnTo>
                  <a:lnTo>
                    <a:pt x="12414" y="18261"/>
                  </a:lnTo>
                  <a:lnTo>
                    <a:pt x="12552" y="18087"/>
                  </a:lnTo>
                  <a:lnTo>
                    <a:pt x="12690" y="17565"/>
                  </a:lnTo>
                  <a:lnTo>
                    <a:pt x="12690" y="17217"/>
                  </a:lnTo>
                  <a:lnTo>
                    <a:pt x="13241" y="16522"/>
                  </a:lnTo>
                  <a:lnTo>
                    <a:pt x="13517" y="16348"/>
                  </a:lnTo>
                  <a:lnTo>
                    <a:pt x="13793" y="15826"/>
                  </a:lnTo>
                  <a:lnTo>
                    <a:pt x="14069" y="15304"/>
                  </a:lnTo>
                  <a:lnTo>
                    <a:pt x="14207" y="14783"/>
                  </a:lnTo>
                  <a:lnTo>
                    <a:pt x="14345" y="14261"/>
                  </a:lnTo>
                  <a:lnTo>
                    <a:pt x="14483" y="13913"/>
                  </a:lnTo>
                  <a:lnTo>
                    <a:pt x="14897" y="13391"/>
                  </a:lnTo>
                  <a:lnTo>
                    <a:pt x="15310" y="12522"/>
                  </a:lnTo>
                  <a:lnTo>
                    <a:pt x="15586" y="12348"/>
                  </a:lnTo>
                  <a:lnTo>
                    <a:pt x="15724" y="11652"/>
                  </a:lnTo>
                  <a:lnTo>
                    <a:pt x="15862" y="11130"/>
                  </a:lnTo>
                  <a:lnTo>
                    <a:pt x="16000" y="10435"/>
                  </a:lnTo>
                  <a:lnTo>
                    <a:pt x="16414" y="9913"/>
                  </a:lnTo>
                  <a:lnTo>
                    <a:pt x="16690" y="9391"/>
                  </a:lnTo>
                  <a:lnTo>
                    <a:pt x="16690" y="8696"/>
                  </a:lnTo>
                  <a:lnTo>
                    <a:pt x="16690" y="8174"/>
                  </a:lnTo>
                  <a:lnTo>
                    <a:pt x="16966" y="7478"/>
                  </a:lnTo>
                  <a:lnTo>
                    <a:pt x="17241" y="7130"/>
                  </a:lnTo>
                  <a:lnTo>
                    <a:pt x="17379" y="6435"/>
                  </a:lnTo>
                  <a:lnTo>
                    <a:pt x="17517" y="5913"/>
                  </a:lnTo>
                  <a:lnTo>
                    <a:pt x="17517" y="5391"/>
                  </a:lnTo>
                  <a:lnTo>
                    <a:pt x="18069" y="4870"/>
                  </a:lnTo>
                  <a:lnTo>
                    <a:pt x="18207" y="4174"/>
                  </a:lnTo>
                  <a:lnTo>
                    <a:pt x="18483" y="4000"/>
                  </a:lnTo>
                  <a:lnTo>
                    <a:pt x="18483" y="3478"/>
                  </a:lnTo>
                  <a:lnTo>
                    <a:pt x="18621" y="2957"/>
                  </a:lnTo>
                  <a:lnTo>
                    <a:pt x="18759" y="2261"/>
                  </a:lnTo>
                  <a:lnTo>
                    <a:pt x="18759" y="1913"/>
                  </a:lnTo>
                  <a:lnTo>
                    <a:pt x="18897" y="1739"/>
                  </a:lnTo>
                  <a:lnTo>
                    <a:pt x="19310" y="1217"/>
                  </a:lnTo>
                  <a:lnTo>
                    <a:pt x="19448" y="1043"/>
                  </a:lnTo>
                  <a:lnTo>
                    <a:pt x="19448" y="522"/>
                  </a:lnTo>
                  <a:lnTo>
                    <a:pt x="19448" y="174"/>
                  </a:lnTo>
                  <a:lnTo>
                    <a:pt x="19586" y="0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Freeform 137"/>
            <p:cNvSpPr>
              <a:spLocks/>
            </p:cNvSpPr>
            <p:nvPr/>
          </p:nvSpPr>
          <p:spPr bwMode="auto">
            <a:xfrm>
              <a:off x="1753" y="4005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57"/>
                  </a:moveTo>
                  <a:lnTo>
                    <a:pt x="414" y="18261"/>
                  </a:lnTo>
                  <a:lnTo>
                    <a:pt x="552" y="17739"/>
                  </a:lnTo>
                  <a:lnTo>
                    <a:pt x="690" y="17217"/>
                  </a:lnTo>
                  <a:lnTo>
                    <a:pt x="1103" y="16522"/>
                  </a:lnTo>
                  <a:lnTo>
                    <a:pt x="1241" y="16000"/>
                  </a:lnTo>
                  <a:lnTo>
                    <a:pt x="1379" y="15304"/>
                  </a:lnTo>
                  <a:lnTo>
                    <a:pt x="1517" y="14783"/>
                  </a:lnTo>
                  <a:lnTo>
                    <a:pt x="1793" y="14261"/>
                  </a:lnTo>
                  <a:lnTo>
                    <a:pt x="1931" y="13565"/>
                  </a:lnTo>
                  <a:lnTo>
                    <a:pt x="2483" y="13043"/>
                  </a:lnTo>
                  <a:lnTo>
                    <a:pt x="2483" y="12348"/>
                  </a:lnTo>
                  <a:lnTo>
                    <a:pt x="2621" y="11826"/>
                  </a:lnTo>
                  <a:lnTo>
                    <a:pt x="2897" y="11304"/>
                  </a:lnTo>
                  <a:lnTo>
                    <a:pt x="3310" y="10609"/>
                  </a:lnTo>
                  <a:lnTo>
                    <a:pt x="3310" y="10435"/>
                  </a:lnTo>
                  <a:lnTo>
                    <a:pt x="3310" y="9565"/>
                  </a:lnTo>
                  <a:lnTo>
                    <a:pt x="3586" y="9217"/>
                  </a:lnTo>
                  <a:lnTo>
                    <a:pt x="4000" y="8696"/>
                  </a:lnTo>
                  <a:lnTo>
                    <a:pt x="4138" y="8174"/>
                  </a:lnTo>
                  <a:lnTo>
                    <a:pt x="4276" y="7478"/>
                  </a:lnTo>
                  <a:lnTo>
                    <a:pt x="4414" y="7130"/>
                  </a:lnTo>
                  <a:lnTo>
                    <a:pt x="4690" y="6609"/>
                  </a:lnTo>
                  <a:lnTo>
                    <a:pt x="5103" y="6087"/>
                  </a:lnTo>
                  <a:lnTo>
                    <a:pt x="5517" y="5739"/>
                  </a:lnTo>
                  <a:lnTo>
                    <a:pt x="5655" y="5217"/>
                  </a:lnTo>
                  <a:lnTo>
                    <a:pt x="5793" y="4696"/>
                  </a:lnTo>
                  <a:lnTo>
                    <a:pt x="5793" y="4522"/>
                  </a:lnTo>
                  <a:lnTo>
                    <a:pt x="6207" y="4174"/>
                  </a:lnTo>
                  <a:lnTo>
                    <a:pt x="6345" y="3478"/>
                  </a:lnTo>
                  <a:lnTo>
                    <a:pt x="6621" y="3130"/>
                  </a:lnTo>
                  <a:lnTo>
                    <a:pt x="7172" y="2957"/>
                  </a:lnTo>
                  <a:lnTo>
                    <a:pt x="7310" y="2435"/>
                  </a:lnTo>
                  <a:lnTo>
                    <a:pt x="7448" y="2261"/>
                  </a:lnTo>
                  <a:lnTo>
                    <a:pt x="7448" y="1913"/>
                  </a:lnTo>
                  <a:lnTo>
                    <a:pt x="7724" y="1739"/>
                  </a:lnTo>
                  <a:lnTo>
                    <a:pt x="7862" y="1217"/>
                  </a:lnTo>
                  <a:lnTo>
                    <a:pt x="8000" y="1217"/>
                  </a:lnTo>
                  <a:lnTo>
                    <a:pt x="8552" y="1043"/>
                  </a:lnTo>
                  <a:lnTo>
                    <a:pt x="8552" y="522"/>
                  </a:lnTo>
                  <a:lnTo>
                    <a:pt x="8966" y="522"/>
                  </a:lnTo>
                  <a:lnTo>
                    <a:pt x="9103" y="174"/>
                  </a:lnTo>
                  <a:lnTo>
                    <a:pt x="9241" y="174"/>
                  </a:lnTo>
                  <a:lnTo>
                    <a:pt x="9517" y="0"/>
                  </a:lnTo>
                  <a:lnTo>
                    <a:pt x="9793" y="0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0"/>
                  </a:lnTo>
                  <a:lnTo>
                    <a:pt x="10897" y="0"/>
                  </a:lnTo>
                  <a:lnTo>
                    <a:pt x="11172" y="0"/>
                  </a:lnTo>
                  <a:lnTo>
                    <a:pt x="11448" y="174"/>
                  </a:lnTo>
                  <a:lnTo>
                    <a:pt x="11724" y="522"/>
                  </a:lnTo>
                  <a:lnTo>
                    <a:pt x="12000" y="696"/>
                  </a:lnTo>
                  <a:lnTo>
                    <a:pt x="12276" y="1217"/>
                  </a:lnTo>
                  <a:lnTo>
                    <a:pt x="12414" y="1217"/>
                  </a:lnTo>
                  <a:lnTo>
                    <a:pt x="12552" y="1739"/>
                  </a:lnTo>
                  <a:lnTo>
                    <a:pt x="12690" y="2261"/>
                  </a:lnTo>
                  <a:lnTo>
                    <a:pt x="12690" y="2435"/>
                  </a:lnTo>
                  <a:lnTo>
                    <a:pt x="13241" y="2957"/>
                  </a:lnTo>
                  <a:lnTo>
                    <a:pt x="13517" y="3478"/>
                  </a:lnTo>
                  <a:lnTo>
                    <a:pt x="13793" y="3652"/>
                  </a:lnTo>
                  <a:lnTo>
                    <a:pt x="14069" y="4174"/>
                  </a:lnTo>
                  <a:lnTo>
                    <a:pt x="14207" y="4696"/>
                  </a:lnTo>
                  <a:lnTo>
                    <a:pt x="14345" y="5217"/>
                  </a:lnTo>
                  <a:lnTo>
                    <a:pt x="14483" y="5739"/>
                  </a:lnTo>
                  <a:lnTo>
                    <a:pt x="14897" y="6087"/>
                  </a:lnTo>
                  <a:lnTo>
                    <a:pt x="15310" y="6957"/>
                  </a:lnTo>
                  <a:lnTo>
                    <a:pt x="15586" y="7478"/>
                  </a:lnTo>
                  <a:lnTo>
                    <a:pt x="15724" y="8174"/>
                  </a:lnTo>
                  <a:lnTo>
                    <a:pt x="15862" y="8696"/>
                  </a:lnTo>
                  <a:lnTo>
                    <a:pt x="16000" y="9217"/>
                  </a:lnTo>
                  <a:lnTo>
                    <a:pt x="16414" y="9565"/>
                  </a:lnTo>
                  <a:lnTo>
                    <a:pt x="16690" y="10435"/>
                  </a:lnTo>
                  <a:lnTo>
                    <a:pt x="16690" y="10783"/>
                  </a:lnTo>
                  <a:lnTo>
                    <a:pt x="16690" y="11304"/>
                  </a:lnTo>
                  <a:lnTo>
                    <a:pt x="16966" y="12174"/>
                  </a:lnTo>
                  <a:lnTo>
                    <a:pt x="17241" y="12522"/>
                  </a:lnTo>
                  <a:lnTo>
                    <a:pt x="17379" y="13391"/>
                  </a:lnTo>
                  <a:lnTo>
                    <a:pt x="17517" y="13913"/>
                  </a:lnTo>
                  <a:lnTo>
                    <a:pt x="17517" y="14261"/>
                  </a:lnTo>
                  <a:lnTo>
                    <a:pt x="18069" y="14783"/>
                  </a:lnTo>
                  <a:lnTo>
                    <a:pt x="18207" y="15304"/>
                  </a:lnTo>
                  <a:lnTo>
                    <a:pt x="18483" y="15478"/>
                  </a:lnTo>
                  <a:lnTo>
                    <a:pt x="18483" y="16348"/>
                  </a:lnTo>
                  <a:lnTo>
                    <a:pt x="18621" y="16522"/>
                  </a:lnTo>
                  <a:lnTo>
                    <a:pt x="18759" y="17217"/>
                  </a:lnTo>
                  <a:lnTo>
                    <a:pt x="18759" y="17565"/>
                  </a:lnTo>
                  <a:lnTo>
                    <a:pt x="18897" y="18087"/>
                  </a:lnTo>
                  <a:lnTo>
                    <a:pt x="19310" y="18261"/>
                  </a:lnTo>
                  <a:lnTo>
                    <a:pt x="19448" y="18783"/>
                  </a:lnTo>
                  <a:lnTo>
                    <a:pt x="19448" y="18957"/>
                  </a:lnTo>
                  <a:lnTo>
                    <a:pt x="19448" y="19478"/>
                  </a:lnTo>
                  <a:lnTo>
                    <a:pt x="19586" y="19478"/>
                  </a:lnTo>
                  <a:lnTo>
                    <a:pt x="19862" y="19826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Freeform 139"/>
            <p:cNvSpPr>
              <a:spLocks/>
            </p:cNvSpPr>
            <p:nvPr/>
          </p:nvSpPr>
          <p:spPr bwMode="auto">
            <a:xfrm>
              <a:off x="1863" y="4049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522"/>
                  </a:moveTo>
                  <a:lnTo>
                    <a:pt x="414" y="1217"/>
                  </a:lnTo>
                  <a:lnTo>
                    <a:pt x="552" y="1913"/>
                  </a:lnTo>
                  <a:lnTo>
                    <a:pt x="690" y="2435"/>
                  </a:lnTo>
                  <a:lnTo>
                    <a:pt x="1103" y="3130"/>
                  </a:lnTo>
                  <a:lnTo>
                    <a:pt x="1241" y="3652"/>
                  </a:lnTo>
                  <a:lnTo>
                    <a:pt x="1379" y="4174"/>
                  </a:lnTo>
                  <a:lnTo>
                    <a:pt x="1517" y="4870"/>
                  </a:lnTo>
                  <a:lnTo>
                    <a:pt x="1793" y="5391"/>
                  </a:lnTo>
                  <a:lnTo>
                    <a:pt x="1931" y="6087"/>
                  </a:lnTo>
                  <a:lnTo>
                    <a:pt x="2483" y="6609"/>
                  </a:lnTo>
                  <a:lnTo>
                    <a:pt x="2483" y="7130"/>
                  </a:lnTo>
                  <a:lnTo>
                    <a:pt x="2621" y="7826"/>
                  </a:lnTo>
                  <a:lnTo>
                    <a:pt x="2897" y="8174"/>
                  </a:lnTo>
                  <a:lnTo>
                    <a:pt x="3310" y="8870"/>
                  </a:lnTo>
                  <a:lnTo>
                    <a:pt x="3310" y="9391"/>
                  </a:lnTo>
                  <a:lnTo>
                    <a:pt x="3310" y="9913"/>
                  </a:lnTo>
                  <a:lnTo>
                    <a:pt x="3586" y="10609"/>
                  </a:lnTo>
                  <a:lnTo>
                    <a:pt x="4000" y="11130"/>
                  </a:lnTo>
                  <a:lnTo>
                    <a:pt x="4138" y="11304"/>
                  </a:lnTo>
                  <a:lnTo>
                    <a:pt x="4276" y="12174"/>
                  </a:lnTo>
                  <a:lnTo>
                    <a:pt x="4414" y="12522"/>
                  </a:lnTo>
                  <a:lnTo>
                    <a:pt x="4690" y="13043"/>
                  </a:lnTo>
                  <a:lnTo>
                    <a:pt x="5103" y="13391"/>
                  </a:lnTo>
                  <a:lnTo>
                    <a:pt x="5517" y="14087"/>
                  </a:lnTo>
                  <a:lnTo>
                    <a:pt x="5655" y="14261"/>
                  </a:lnTo>
                  <a:lnTo>
                    <a:pt x="5793" y="14783"/>
                  </a:lnTo>
                  <a:lnTo>
                    <a:pt x="5793" y="15304"/>
                  </a:lnTo>
                  <a:lnTo>
                    <a:pt x="6207" y="15478"/>
                  </a:lnTo>
                  <a:lnTo>
                    <a:pt x="6345" y="16000"/>
                  </a:lnTo>
                  <a:lnTo>
                    <a:pt x="6621" y="16348"/>
                  </a:lnTo>
                  <a:lnTo>
                    <a:pt x="7172" y="16870"/>
                  </a:lnTo>
                  <a:lnTo>
                    <a:pt x="7310" y="17217"/>
                  </a:lnTo>
                  <a:lnTo>
                    <a:pt x="7448" y="17217"/>
                  </a:lnTo>
                  <a:lnTo>
                    <a:pt x="7448" y="17739"/>
                  </a:lnTo>
                  <a:lnTo>
                    <a:pt x="7724" y="18087"/>
                  </a:lnTo>
                  <a:lnTo>
                    <a:pt x="7862" y="18261"/>
                  </a:lnTo>
                  <a:lnTo>
                    <a:pt x="8000" y="18261"/>
                  </a:lnTo>
                  <a:lnTo>
                    <a:pt x="8552" y="18783"/>
                  </a:lnTo>
                  <a:lnTo>
                    <a:pt x="8552" y="18957"/>
                  </a:lnTo>
                  <a:lnTo>
                    <a:pt x="8966" y="19304"/>
                  </a:lnTo>
                  <a:lnTo>
                    <a:pt x="9103" y="19304"/>
                  </a:lnTo>
                  <a:lnTo>
                    <a:pt x="9241" y="19478"/>
                  </a:lnTo>
                  <a:lnTo>
                    <a:pt x="9517" y="19478"/>
                  </a:lnTo>
                  <a:lnTo>
                    <a:pt x="9793" y="19478"/>
                  </a:lnTo>
                  <a:lnTo>
                    <a:pt x="10069" y="19478"/>
                  </a:lnTo>
                  <a:lnTo>
                    <a:pt x="10069" y="19826"/>
                  </a:lnTo>
                  <a:lnTo>
                    <a:pt x="10207" y="19826"/>
                  </a:lnTo>
                  <a:lnTo>
                    <a:pt x="10483" y="19826"/>
                  </a:lnTo>
                  <a:lnTo>
                    <a:pt x="10759" y="19478"/>
                  </a:lnTo>
                  <a:lnTo>
                    <a:pt x="10897" y="19478"/>
                  </a:lnTo>
                  <a:lnTo>
                    <a:pt x="11172" y="19478"/>
                  </a:lnTo>
                  <a:lnTo>
                    <a:pt x="11448" y="19304"/>
                  </a:lnTo>
                  <a:lnTo>
                    <a:pt x="11724" y="18957"/>
                  </a:lnTo>
                  <a:lnTo>
                    <a:pt x="12000" y="18957"/>
                  </a:lnTo>
                  <a:lnTo>
                    <a:pt x="12276" y="18435"/>
                  </a:lnTo>
                  <a:lnTo>
                    <a:pt x="12414" y="18261"/>
                  </a:lnTo>
                  <a:lnTo>
                    <a:pt x="12552" y="18087"/>
                  </a:lnTo>
                  <a:lnTo>
                    <a:pt x="12690" y="17565"/>
                  </a:lnTo>
                  <a:lnTo>
                    <a:pt x="12690" y="17217"/>
                  </a:lnTo>
                  <a:lnTo>
                    <a:pt x="13241" y="16522"/>
                  </a:lnTo>
                  <a:lnTo>
                    <a:pt x="13517" y="16348"/>
                  </a:lnTo>
                  <a:lnTo>
                    <a:pt x="13793" y="15826"/>
                  </a:lnTo>
                  <a:lnTo>
                    <a:pt x="14069" y="15304"/>
                  </a:lnTo>
                  <a:lnTo>
                    <a:pt x="14207" y="14783"/>
                  </a:lnTo>
                  <a:lnTo>
                    <a:pt x="14345" y="14261"/>
                  </a:lnTo>
                  <a:lnTo>
                    <a:pt x="14483" y="13913"/>
                  </a:lnTo>
                  <a:lnTo>
                    <a:pt x="14897" y="13391"/>
                  </a:lnTo>
                  <a:lnTo>
                    <a:pt x="15310" y="12522"/>
                  </a:lnTo>
                  <a:lnTo>
                    <a:pt x="15586" y="12348"/>
                  </a:lnTo>
                  <a:lnTo>
                    <a:pt x="15724" y="11652"/>
                  </a:lnTo>
                  <a:lnTo>
                    <a:pt x="15862" y="11130"/>
                  </a:lnTo>
                  <a:lnTo>
                    <a:pt x="16000" y="10435"/>
                  </a:lnTo>
                  <a:lnTo>
                    <a:pt x="16414" y="9913"/>
                  </a:lnTo>
                  <a:lnTo>
                    <a:pt x="16690" y="9391"/>
                  </a:lnTo>
                  <a:lnTo>
                    <a:pt x="16690" y="8696"/>
                  </a:lnTo>
                  <a:lnTo>
                    <a:pt x="16690" y="8174"/>
                  </a:lnTo>
                  <a:lnTo>
                    <a:pt x="16966" y="7478"/>
                  </a:lnTo>
                  <a:lnTo>
                    <a:pt x="17241" y="7130"/>
                  </a:lnTo>
                  <a:lnTo>
                    <a:pt x="17379" y="6435"/>
                  </a:lnTo>
                  <a:lnTo>
                    <a:pt x="17517" y="5913"/>
                  </a:lnTo>
                  <a:lnTo>
                    <a:pt x="17517" y="5391"/>
                  </a:lnTo>
                  <a:lnTo>
                    <a:pt x="18069" y="4870"/>
                  </a:lnTo>
                  <a:lnTo>
                    <a:pt x="18207" y="4174"/>
                  </a:lnTo>
                  <a:lnTo>
                    <a:pt x="18483" y="4000"/>
                  </a:lnTo>
                  <a:lnTo>
                    <a:pt x="18483" y="3478"/>
                  </a:lnTo>
                  <a:lnTo>
                    <a:pt x="18621" y="2957"/>
                  </a:lnTo>
                  <a:lnTo>
                    <a:pt x="18759" y="2261"/>
                  </a:lnTo>
                  <a:lnTo>
                    <a:pt x="18759" y="1913"/>
                  </a:lnTo>
                  <a:lnTo>
                    <a:pt x="18897" y="1739"/>
                  </a:lnTo>
                  <a:lnTo>
                    <a:pt x="19310" y="1217"/>
                  </a:lnTo>
                  <a:lnTo>
                    <a:pt x="19448" y="1043"/>
                  </a:lnTo>
                  <a:lnTo>
                    <a:pt x="19448" y="522"/>
                  </a:lnTo>
                  <a:lnTo>
                    <a:pt x="19448" y="174"/>
                  </a:lnTo>
                  <a:lnTo>
                    <a:pt x="19586" y="0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Freeform 140"/>
            <p:cNvSpPr>
              <a:spLocks/>
            </p:cNvSpPr>
            <p:nvPr/>
          </p:nvSpPr>
          <p:spPr bwMode="auto">
            <a:xfrm>
              <a:off x="1977" y="4004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57"/>
                  </a:moveTo>
                  <a:lnTo>
                    <a:pt x="414" y="18261"/>
                  </a:lnTo>
                  <a:lnTo>
                    <a:pt x="552" y="17739"/>
                  </a:lnTo>
                  <a:lnTo>
                    <a:pt x="690" y="17217"/>
                  </a:lnTo>
                  <a:lnTo>
                    <a:pt x="1103" y="16522"/>
                  </a:lnTo>
                  <a:lnTo>
                    <a:pt x="1241" y="16000"/>
                  </a:lnTo>
                  <a:lnTo>
                    <a:pt x="1379" y="15304"/>
                  </a:lnTo>
                  <a:lnTo>
                    <a:pt x="1517" y="14783"/>
                  </a:lnTo>
                  <a:lnTo>
                    <a:pt x="1793" y="14261"/>
                  </a:lnTo>
                  <a:lnTo>
                    <a:pt x="1931" y="13565"/>
                  </a:lnTo>
                  <a:lnTo>
                    <a:pt x="2483" y="13043"/>
                  </a:lnTo>
                  <a:lnTo>
                    <a:pt x="2483" y="12348"/>
                  </a:lnTo>
                  <a:lnTo>
                    <a:pt x="2621" y="11826"/>
                  </a:lnTo>
                  <a:lnTo>
                    <a:pt x="2897" y="11304"/>
                  </a:lnTo>
                  <a:lnTo>
                    <a:pt x="3310" y="10609"/>
                  </a:lnTo>
                  <a:lnTo>
                    <a:pt x="3310" y="10435"/>
                  </a:lnTo>
                  <a:lnTo>
                    <a:pt x="3310" y="9565"/>
                  </a:lnTo>
                  <a:lnTo>
                    <a:pt x="3586" y="9217"/>
                  </a:lnTo>
                  <a:lnTo>
                    <a:pt x="4000" y="8696"/>
                  </a:lnTo>
                  <a:lnTo>
                    <a:pt x="4138" y="8174"/>
                  </a:lnTo>
                  <a:lnTo>
                    <a:pt x="4276" y="7478"/>
                  </a:lnTo>
                  <a:lnTo>
                    <a:pt x="4414" y="7130"/>
                  </a:lnTo>
                  <a:lnTo>
                    <a:pt x="4690" y="6609"/>
                  </a:lnTo>
                  <a:lnTo>
                    <a:pt x="5103" y="6087"/>
                  </a:lnTo>
                  <a:lnTo>
                    <a:pt x="5517" y="5739"/>
                  </a:lnTo>
                  <a:lnTo>
                    <a:pt x="5655" y="5217"/>
                  </a:lnTo>
                  <a:lnTo>
                    <a:pt x="5793" y="4696"/>
                  </a:lnTo>
                  <a:lnTo>
                    <a:pt x="5793" y="4522"/>
                  </a:lnTo>
                  <a:lnTo>
                    <a:pt x="6207" y="4174"/>
                  </a:lnTo>
                  <a:lnTo>
                    <a:pt x="6345" y="3478"/>
                  </a:lnTo>
                  <a:lnTo>
                    <a:pt x="6621" y="3130"/>
                  </a:lnTo>
                  <a:lnTo>
                    <a:pt x="7172" y="2957"/>
                  </a:lnTo>
                  <a:lnTo>
                    <a:pt x="7310" y="2435"/>
                  </a:lnTo>
                  <a:lnTo>
                    <a:pt x="7448" y="2261"/>
                  </a:lnTo>
                  <a:lnTo>
                    <a:pt x="7448" y="1913"/>
                  </a:lnTo>
                  <a:lnTo>
                    <a:pt x="7724" y="1739"/>
                  </a:lnTo>
                  <a:lnTo>
                    <a:pt x="7862" y="1217"/>
                  </a:lnTo>
                  <a:lnTo>
                    <a:pt x="8000" y="1217"/>
                  </a:lnTo>
                  <a:lnTo>
                    <a:pt x="8552" y="1043"/>
                  </a:lnTo>
                  <a:lnTo>
                    <a:pt x="8552" y="522"/>
                  </a:lnTo>
                  <a:lnTo>
                    <a:pt x="8966" y="522"/>
                  </a:lnTo>
                  <a:lnTo>
                    <a:pt x="9103" y="174"/>
                  </a:lnTo>
                  <a:lnTo>
                    <a:pt x="9241" y="174"/>
                  </a:lnTo>
                  <a:lnTo>
                    <a:pt x="9517" y="0"/>
                  </a:lnTo>
                  <a:lnTo>
                    <a:pt x="9793" y="0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0"/>
                  </a:lnTo>
                  <a:lnTo>
                    <a:pt x="10897" y="0"/>
                  </a:lnTo>
                  <a:lnTo>
                    <a:pt x="11172" y="0"/>
                  </a:lnTo>
                  <a:lnTo>
                    <a:pt x="11448" y="174"/>
                  </a:lnTo>
                  <a:lnTo>
                    <a:pt x="11724" y="522"/>
                  </a:lnTo>
                  <a:lnTo>
                    <a:pt x="12000" y="696"/>
                  </a:lnTo>
                  <a:lnTo>
                    <a:pt x="12276" y="1217"/>
                  </a:lnTo>
                  <a:lnTo>
                    <a:pt x="12414" y="1217"/>
                  </a:lnTo>
                  <a:lnTo>
                    <a:pt x="12552" y="1739"/>
                  </a:lnTo>
                  <a:lnTo>
                    <a:pt x="12690" y="2261"/>
                  </a:lnTo>
                  <a:lnTo>
                    <a:pt x="12690" y="2435"/>
                  </a:lnTo>
                  <a:lnTo>
                    <a:pt x="13241" y="2957"/>
                  </a:lnTo>
                  <a:lnTo>
                    <a:pt x="13517" y="3478"/>
                  </a:lnTo>
                  <a:lnTo>
                    <a:pt x="13793" y="3652"/>
                  </a:lnTo>
                  <a:lnTo>
                    <a:pt x="14069" y="4174"/>
                  </a:lnTo>
                  <a:lnTo>
                    <a:pt x="14207" y="4696"/>
                  </a:lnTo>
                  <a:lnTo>
                    <a:pt x="14345" y="5217"/>
                  </a:lnTo>
                  <a:lnTo>
                    <a:pt x="14483" y="5739"/>
                  </a:lnTo>
                  <a:lnTo>
                    <a:pt x="14897" y="6087"/>
                  </a:lnTo>
                  <a:lnTo>
                    <a:pt x="15310" y="6957"/>
                  </a:lnTo>
                  <a:lnTo>
                    <a:pt x="15586" y="7478"/>
                  </a:lnTo>
                  <a:lnTo>
                    <a:pt x="15724" y="8174"/>
                  </a:lnTo>
                  <a:lnTo>
                    <a:pt x="15862" y="8696"/>
                  </a:lnTo>
                  <a:lnTo>
                    <a:pt x="16000" y="9217"/>
                  </a:lnTo>
                  <a:lnTo>
                    <a:pt x="16414" y="9565"/>
                  </a:lnTo>
                  <a:lnTo>
                    <a:pt x="16690" y="10435"/>
                  </a:lnTo>
                  <a:lnTo>
                    <a:pt x="16690" y="10783"/>
                  </a:lnTo>
                  <a:lnTo>
                    <a:pt x="16690" y="11304"/>
                  </a:lnTo>
                  <a:lnTo>
                    <a:pt x="16966" y="12174"/>
                  </a:lnTo>
                  <a:lnTo>
                    <a:pt x="17241" y="12522"/>
                  </a:lnTo>
                  <a:lnTo>
                    <a:pt x="17379" y="13391"/>
                  </a:lnTo>
                  <a:lnTo>
                    <a:pt x="17517" y="13913"/>
                  </a:lnTo>
                  <a:lnTo>
                    <a:pt x="17517" y="14261"/>
                  </a:lnTo>
                  <a:lnTo>
                    <a:pt x="18069" y="14783"/>
                  </a:lnTo>
                  <a:lnTo>
                    <a:pt x="18207" y="15304"/>
                  </a:lnTo>
                  <a:lnTo>
                    <a:pt x="18483" y="15478"/>
                  </a:lnTo>
                  <a:lnTo>
                    <a:pt x="18483" y="16348"/>
                  </a:lnTo>
                  <a:lnTo>
                    <a:pt x="18621" y="16522"/>
                  </a:lnTo>
                  <a:lnTo>
                    <a:pt x="18759" y="17217"/>
                  </a:lnTo>
                  <a:lnTo>
                    <a:pt x="18759" y="17565"/>
                  </a:lnTo>
                  <a:lnTo>
                    <a:pt x="18897" y="18087"/>
                  </a:lnTo>
                  <a:lnTo>
                    <a:pt x="19310" y="18261"/>
                  </a:lnTo>
                  <a:lnTo>
                    <a:pt x="19448" y="18783"/>
                  </a:lnTo>
                  <a:lnTo>
                    <a:pt x="19448" y="18957"/>
                  </a:lnTo>
                  <a:lnTo>
                    <a:pt x="19448" y="19478"/>
                  </a:lnTo>
                  <a:lnTo>
                    <a:pt x="19586" y="19478"/>
                  </a:lnTo>
                  <a:lnTo>
                    <a:pt x="19862" y="19826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Freeform 141"/>
            <p:cNvSpPr>
              <a:spLocks/>
            </p:cNvSpPr>
            <p:nvPr/>
          </p:nvSpPr>
          <p:spPr bwMode="auto">
            <a:xfrm>
              <a:off x="2089" y="4050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522"/>
                  </a:moveTo>
                  <a:lnTo>
                    <a:pt x="414" y="1217"/>
                  </a:lnTo>
                  <a:lnTo>
                    <a:pt x="552" y="1913"/>
                  </a:lnTo>
                  <a:lnTo>
                    <a:pt x="690" y="2435"/>
                  </a:lnTo>
                  <a:lnTo>
                    <a:pt x="1103" y="3130"/>
                  </a:lnTo>
                  <a:lnTo>
                    <a:pt x="1241" y="3652"/>
                  </a:lnTo>
                  <a:lnTo>
                    <a:pt x="1379" y="4174"/>
                  </a:lnTo>
                  <a:lnTo>
                    <a:pt x="1517" y="4870"/>
                  </a:lnTo>
                  <a:lnTo>
                    <a:pt x="1793" y="5391"/>
                  </a:lnTo>
                  <a:lnTo>
                    <a:pt x="1931" y="6087"/>
                  </a:lnTo>
                  <a:lnTo>
                    <a:pt x="2483" y="6609"/>
                  </a:lnTo>
                  <a:lnTo>
                    <a:pt x="2483" y="7130"/>
                  </a:lnTo>
                  <a:lnTo>
                    <a:pt x="2621" y="7826"/>
                  </a:lnTo>
                  <a:lnTo>
                    <a:pt x="2897" y="8174"/>
                  </a:lnTo>
                  <a:lnTo>
                    <a:pt x="3310" y="8870"/>
                  </a:lnTo>
                  <a:lnTo>
                    <a:pt x="3310" y="9391"/>
                  </a:lnTo>
                  <a:lnTo>
                    <a:pt x="3310" y="9913"/>
                  </a:lnTo>
                  <a:lnTo>
                    <a:pt x="3586" y="10609"/>
                  </a:lnTo>
                  <a:lnTo>
                    <a:pt x="4000" y="11130"/>
                  </a:lnTo>
                  <a:lnTo>
                    <a:pt x="4138" y="11304"/>
                  </a:lnTo>
                  <a:lnTo>
                    <a:pt x="4276" y="12174"/>
                  </a:lnTo>
                  <a:lnTo>
                    <a:pt x="4414" y="12522"/>
                  </a:lnTo>
                  <a:lnTo>
                    <a:pt x="4690" y="13043"/>
                  </a:lnTo>
                  <a:lnTo>
                    <a:pt x="5103" y="13391"/>
                  </a:lnTo>
                  <a:lnTo>
                    <a:pt x="5517" y="14087"/>
                  </a:lnTo>
                  <a:lnTo>
                    <a:pt x="5655" y="14261"/>
                  </a:lnTo>
                  <a:lnTo>
                    <a:pt x="5793" y="14783"/>
                  </a:lnTo>
                  <a:lnTo>
                    <a:pt x="5793" y="15304"/>
                  </a:lnTo>
                  <a:lnTo>
                    <a:pt x="6207" y="15478"/>
                  </a:lnTo>
                  <a:lnTo>
                    <a:pt x="6345" y="16000"/>
                  </a:lnTo>
                  <a:lnTo>
                    <a:pt x="6621" y="16348"/>
                  </a:lnTo>
                  <a:lnTo>
                    <a:pt x="7172" y="16870"/>
                  </a:lnTo>
                  <a:lnTo>
                    <a:pt x="7310" y="17217"/>
                  </a:lnTo>
                  <a:lnTo>
                    <a:pt x="7448" y="17217"/>
                  </a:lnTo>
                  <a:lnTo>
                    <a:pt x="7448" y="17739"/>
                  </a:lnTo>
                  <a:lnTo>
                    <a:pt x="7724" y="18087"/>
                  </a:lnTo>
                  <a:lnTo>
                    <a:pt x="7862" y="18261"/>
                  </a:lnTo>
                  <a:lnTo>
                    <a:pt x="8000" y="18261"/>
                  </a:lnTo>
                  <a:lnTo>
                    <a:pt x="8552" y="18783"/>
                  </a:lnTo>
                  <a:lnTo>
                    <a:pt x="8552" y="18957"/>
                  </a:lnTo>
                  <a:lnTo>
                    <a:pt x="8966" y="19304"/>
                  </a:lnTo>
                  <a:lnTo>
                    <a:pt x="9103" y="19304"/>
                  </a:lnTo>
                  <a:lnTo>
                    <a:pt x="9241" y="19478"/>
                  </a:lnTo>
                  <a:lnTo>
                    <a:pt x="9517" y="19478"/>
                  </a:lnTo>
                  <a:lnTo>
                    <a:pt x="9793" y="19478"/>
                  </a:lnTo>
                  <a:lnTo>
                    <a:pt x="10069" y="19478"/>
                  </a:lnTo>
                  <a:lnTo>
                    <a:pt x="10069" y="19826"/>
                  </a:lnTo>
                  <a:lnTo>
                    <a:pt x="10207" y="19826"/>
                  </a:lnTo>
                  <a:lnTo>
                    <a:pt x="10483" y="19826"/>
                  </a:lnTo>
                  <a:lnTo>
                    <a:pt x="10759" y="19478"/>
                  </a:lnTo>
                  <a:lnTo>
                    <a:pt x="10897" y="19478"/>
                  </a:lnTo>
                  <a:lnTo>
                    <a:pt x="11172" y="19478"/>
                  </a:lnTo>
                  <a:lnTo>
                    <a:pt x="11448" y="19304"/>
                  </a:lnTo>
                  <a:lnTo>
                    <a:pt x="11724" y="18957"/>
                  </a:lnTo>
                  <a:lnTo>
                    <a:pt x="12000" y="18957"/>
                  </a:lnTo>
                  <a:lnTo>
                    <a:pt x="12276" y="18435"/>
                  </a:lnTo>
                  <a:lnTo>
                    <a:pt x="12414" y="18261"/>
                  </a:lnTo>
                  <a:lnTo>
                    <a:pt x="12552" y="18087"/>
                  </a:lnTo>
                  <a:lnTo>
                    <a:pt x="12690" y="17565"/>
                  </a:lnTo>
                  <a:lnTo>
                    <a:pt x="12690" y="17217"/>
                  </a:lnTo>
                  <a:lnTo>
                    <a:pt x="13241" y="16522"/>
                  </a:lnTo>
                  <a:lnTo>
                    <a:pt x="13517" y="16348"/>
                  </a:lnTo>
                  <a:lnTo>
                    <a:pt x="13793" y="15826"/>
                  </a:lnTo>
                  <a:lnTo>
                    <a:pt x="14069" y="15304"/>
                  </a:lnTo>
                  <a:lnTo>
                    <a:pt x="14207" y="14783"/>
                  </a:lnTo>
                  <a:lnTo>
                    <a:pt x="14345" y="14261"/>
                  </a:lnTo>
                  <a:lnTo>
                    <a:pt x="14483" y="13913"/>
                  </a:lnTo>
                  <a:lnTo>
                    <a:pt x="14897" y="13391"/>
                  </a:lnTo>
                  <a:lnTo>
                    <a:pt x="15310" y="12522"/>
                  </a:lnTo>
                  <a:lnTo>
                    <a:pt x="15586" y="12348"/>
                  </a:lnTo>
                  <a:lnTo>
                    <a:pt x="15724" y="11652"/>
                  </a:lnTo>
                  <a:lnTo>
                    <a:pt x="15862" y="11130"/>
                  </a:lnTo>
                  <a:lnTo>
                    <a:pt x="16000" y="10435"/>
                  </a:lnTo>
                  <a:lnTo>
                    <a:pt x="16414" y="9913"/>
                  </a:lnTo>
                  <a:lnTo>
                    <a:pt x="16690" y="9391"/>
                  </a:lnTo>
                  <a:lnTo>
                    <a:pt x="16690" y="8696"/>
                  </a:lnTo>
                  <a:lnTo>
                    <a:pt x="16690" y="8174"/>
                  </a:lnTo>
                  <a:lnTo>
                    <a:pt x="16966" y="7478"/>
                  </a:lnTo>
                  <a:lnTo>
                    <a:pt x="17241" y="7130"/>
                  </a:lnTo>
                  <a:lnTo>
                    <a:pt x="17379" y="6435"/>
                  </a:lnTo>
                  <a:lnTo>
                    <a:pt x="17517" y="5913"/>
                  </a:lnTo>
                  <a:lnTo>
                    <a:pt x="17517" y="5391"/>
                  </a:lnTo>
                  <a:lnTo>
                    <a:pt x="18069" y="4870"/>
                  </a:lnTo>
                  <a:lnTo>
                    <a:pt x="18207" y="4174"/>
                  </a:lnTo>
                  <a:lnTo>
                    <a:pt x="18483" y="4000"/>
                  </a:lnTo>
                  <a:lnTo>
                    <a:pt x="18483" y="3478"/>
                  </a:lnTo>
                  <a:lnTo>
                    <a:pt x="18621" y="2957"/>
                  </a:lnTo>
                  <a:lnTo>
                    <a:pt x="18759" y="2261"/>
                  </a:lnTo>
                  <a:lnTo>
                    <a:pt x="18759" y="1913"/>
                  </a:lnTo>
                  <a:lnTo>
                    <a:pt x="18897" y="1739"/>
                  </a:lnTo>
                  <a:lnTo>
                    <a:pt x="19310" y="1217"/>
                  </a:lnTo>
                  <a:lnTo>
                    <a:pt x="19448" y="1043"/>
                  </a:lnTo>
                  <a:lnTo>
                    <a:pt x="19448" y="522"/>
                  </a:lnTo>
                  <a:lnTo>
                    <a:pt x="19448" y="174"/>
                  </a:lnTo>
                  <a:lnTo>
                    <a:pt x="19586" y="0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Arc 142"/>
            <p:cNvSpPr>
              <a:spLocks/>
            </p:cNvSpPr>
            <p:nvPr/>
          </p:nvSpPr>
          <p:spPr bwMode="auto">
            <a:xfrm flipH="1" flipV="1">
              <a:off x="1594" y="3880"/>
              <a:ext cx="59" cy="1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Arc 143"/>
            <p:cNvSpPr>
              <a:spLocks/>
            </p:cNvSpPr>
            <p:nvPr/>
          </p:nvSpPr>
          <p:spPr bwMode="auto">
            <a:xfrm flipV="1">
              <a:off x="2187" y="3891"/>
              <a:ext cx="59" cy="1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148"/>
            <p:cNvSpPr>
              <a:spLocks/>
            </p:cNvSpPr>
            <p:nvPr/>
          </p:nvSpPr>
          <p:spPr bwMode="auto">
            <a:xfrm>
              <a:off x="2288" y="3688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149"/>
            <p:cNvSpPr>
              <a:spLocks/>
            </p:cNvSpPr>
            <p:nvPr/>
          </p:nvSpPr>
          <p:spPr bwMode="auto">
            <a:xfrm>
              <a:off x="2403" y="3729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48"/>
                  </a:moveTo>
                  <a:lnTo>
                    <a:pt x="414" y="1495"/>
                  </a:lnTo>
                  <a:lnTo>
                    <a:pt x="552" y="2056"/>
                  </a:lnTo>
                  <a:lnTo>
                    <a:pt x="690" y="2430"/>
                  </a:lnTo>
                  <a:lnTo>
                    <a:pt x="1103" y="3178"/>
                  </a:lnTo>
                  <a:lnTo>
                    <a:pt x="1241" y="3738"/>
                  </a:lnTo>
                  <a:lnTo>
                    <a:pt x="1379" y="4486"/>
                  </a:lnTo>
                  <a:lnTo>
                    <a:pt x="1517" y="4860"/>
                  </a:lnTo>
                  <a:lnTo>
                    <a:pt x="1793" y="5421"/>
                  </a:lnTo>
                  <a:lnTo>
                    <a:pt x="1931" y="6168"/>
                  </a:lnTo>
                  <a:lnTo>
                    <a:pt x="2483" y="6729"/>
                  </a:lnTo>
                  <a:lnTo>
                    <a:pt x="2483" y="7477"/>
                  </a:lnTo>
                  <a:lnTo>
                    <a:pt x="2621" y="7850"/>
                  </a:lnTo>
                  <a:lnTo>
                    <a:pt x="2897" y="8411"/>
                  </a:lnTo>
                  <a:lnTo>
                    <a:pt x="3310" y="9159"/>
                  </a:lnTo>
                  <a:lnTo>
                    <a:pt x="3310" y="9346"/>
                  </a:lnTo>
                  <a:lnTo>
                    <a:pt x="3310" y="10093"/>
                  </a:lnTo>
                  <a:lnTo>
                    <a:pt x="3586" y="10654"/>
                  </a:lnTo>
                  <a:lnTo>
                    <a:pt x="4000" y="11028"/>
                  </a:lnTo>
                  <a:lnTo>
                    <a:pt x="4138" y="11589"/>
                  </a:lnTo>
                  <a:lnTo>
                    <a:pt x="4276" y="12336"/>
                  </a:lnTo>
                  <a:lnTo>
                    <a:pt x="4414" y="12523"/>
                  </a:lnTo>
                  <a:lnTo>
                    <a:pt x="4690" y="13084"/>
                  </a:lnTo>
                  <a:lnTo>
                    <a:pt x="5103" y="13645"/>
                  </a:lnTo>
                  <a:lnTo>
                    <a:pt x="5517" y="14019"/>
                  </a:lnTo>
                  <a:lnTo>
                    <a:pt x="5655" y="14579"/>
                  </a:lnTo>
                  <a:lnTo>
                    <a:pt x="5793" y="15140"/>
                  </a:lnTo>
                  <a:lnTo>
                    <a:pt x="5793" y="15327"/>
                  </a:lnTo>
                  <a:lnTo>
                    <a:pt x="6207" y="15514"/>
                  </a:lnTo>
                  <a:lnTo>
                    <a:pt x="6345" y="16262"/>
                  </a:lnTo>
                  <a:lnTo>
                    <a:pt x="6621" y="16636"/>
                  </a:lnTo>
                  <a:lnTo>
                    <a:pt x="7172" y="16822"/>
                  </a:lnTo>
                  <a:lnTo>
                    <a:pt x="7310" y="17196"/>
                  </a:lnTo>
                  <a:lnTo>
                    <a:pt x="7448" y="17570"/>
                  </a:lnTo>
                  <a:lnTo>
                    <a:pt x="7448" y="17757"/>
                  </a:lnTo>
                  <a:lnTo>
                    <a:pt x="7724" y="17944"/>
                  </a:lnTo>
                  <a:lnTo>
                    <a:pt x="7862" y="18505"/>
                  </a:lnTo>
                  <a:lnTo>
                    <a:pt x="8000" y="18505"/>
                  </a:lnTo>
                  <a:lnTo>
                    <a:pt x="8552" y="18692"/>
                  </a:lnTo>
                  <a:lnTo>
                    <a:pt x="8552" y="19252"/>
                  </a:lnTo>
                  <a:lnTo>
                    <a:pt x="8966" y="19252"/>
                  </a:lnTo>
                  <a:lnTo>
                    <a:pt x="9103" y="19439"/>
                  </a:lnTo>
                  <a:lnTo>
                    <a:pt x="9241" y="19439"/>
                  </a:lnTo>
                  <a:lnTo>
                    <a:pt x="9517" y="19813"/>
                  </a:lnTo>
                  <a:lnTo>
                    <a:pt x="9793" y="19813"/>
                  </a:lnTo>
                  <a:lnTo>
                    <a:pt x="10069" y="19813"/>
                  </a:lnTo>
                  <a:lnTo>
                    <a:pt x="10207" y="19813"/>
                  </a:lnTo>
                  <a:lnTo>
                    <a:pt x="10483" y="19813"/>
                  </a:lnTo>
                  <a:lnTo>
                    <a:pt x="10759" y="19813"/>
                  </a:lnTo>
                  <a:lnTo>
                    <a:pt x="10897" y="19813"/>
                  </a:lnTo>
                  <a:lnTo>
                    <a:pt x="11172" y="19813"/>
                  </a:lnTo>
                  <a:lnTo>
                    <a:pt x="11448" y="19439"/>
                  </a:lnTo>
                  <a:lnTo>
                    <a:pt x="11724" y="19252"/>
                  </a:lnTo>
                  <a:lnTo>
                    <a:pt x="12000" y="19065"/>
                  </a:lnTo>
                  <a:lnTo>
                    <a:pt x="12276" y="18505"/>
                  </a:lnTo>
                  <a:lnTo>
                    <a:pt x="12414" y="18505"/>
                  </a:lnTo>
                  <a:lnTo>
                    <a:pt x="12552" y="17944"/>
                  </a:lnTo>
                  <a:lnTo>
                    <a:pt x="12690" y="17570"/>
                  </a:lnTo>
                  <a:lnTo>
                    <a:pt x="12690" y="17196"/>
                  </a:lnTo>
                  <a:lnTo>
                    <a:pt x="13241" y="16822"/>
                  </a:lnTo>
                  <a:lnTo>
                    <a:pt x="13517" y="16262"/>
                  </a:lnTo>
                  <a:lnTo>
                    <a:pt x="13793" y="16075"/>
                  </a:lnTo>
                  <a:lnTo>
                    <a:pt x="14069" y="15514"/>
                  </a:lnTo>
                  <a:lnTo>
                    <a:pt x="14207" y="15140"/>
                  </a:lnTo>
                  <a:lnTo>
                    <a:pt x="14345" y="14579"/>
                  </a:lnTo>
                  <a:lnTo>
                    <a:pt x="14483" y="14019"/>
                  </a:lnTo>
                  <a:lnTo>
                    <a:pt x="14897" y="13645"/>
                  </a:lnTo>
                  <a:lnTo>
                    <a:pt x="15310" y="12897"/>
                  </a:lnTo>
                  <a:lnTo>
                    <a:pt x="15586" y="12336"/>
                  </a:lnTo>
                  <a:lnTo>
                    <a:pt x="15724" y="11589"/>
                  </a:lnTo>
                  <a:lnTo>
                    <a:pt x="15862" y="11028"/>
                  </a:lnTo>
                  <a:lnTo>
                    <a:pt x="16000" y="10654"/>
                  </a:lnTo>
                  <a:lnTo>
                    <a:pt x="16414" y="10093"/>
                  </a:lnTo>
                  <a:lnTo>
                    <a:pt x="16690" y="9346"/>
                  </a:lnTo>
                  <a:lnTo>
                    <a:pt x="16690" y="8972"/>
                  </a:lnTo>
                  <a:lnTo>
                    <a:pt x="16690" y="8411"/>
                  </a:lnTo>
                  <a:lnTo>
                    <a:pt x="16966" y="7664"/>
                  </a:lnTo>
                  <a:lnTo>
                    <a:pt x="17241" y="7103"/>
                  </a:lnTo>
                  <a:lnTo>
                    <a:pt x="17379" y="6355"/>
                  </a:lnTo>
                  <a:lnTo>
                    <a:pt x="17517" y="5981"/>
                  </a:lnTo>
                  <a:lnTo>
                    <a:pt x="17517" y="5421"/>
                  </a:lnTo>
                  <a:lnTo>
                    <a:pt x="18069" y="4860"/>
                  </a:lnTo>
                  <a:lnTo>
                    <a:pt x="18207" y="4486"/>
                  </a:lnTo>
                  <a:lnTo>
                    <a:pt x="18483" y="4112"/>
                  </a:lnTo>
                  <a:lnTo>
                    <a:pt x="18483" y="3364"/>
                  </a:lnTo>
                  <a:lnTo>
                    <a:pt x="18621" y="3178"/>
                  </a:lnTo>
                  <a:lnTo>
                    <a:pt x="18759" y="2430"/>
                  </a:lnTo>
                  <a:lnTo>
                    <a:pt x="18759" y="2243"/>
                  </a:lnTo>
                  <a:lnTo>
                    <a:pt x="18897" y="1682"/>
                  </a:lnTo>
                  <a:lnTo>
                    <a:pt x="19310" y="1495"/>
                  </a:lnTo>
                  <a:lnTo>
                    <a:pt x="19448" y="935"/>
                  </a:lnTo>
                  <a:lnTo>
                    <a:pt x="19448" y="748"/>
                  </a:lnTo>
                  <a:lnTo>
                    <a:pt x="19448" y="187"/>
                  </a:lnTo>
                  <a:lnTo>
                    <a:pt x="19586" y="187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Freeform 151"/>
            <p:cNvSpPr>
              <a:spLocks/>
            </p:cNvSpPr>
            <p:nvPr/>
          </p:nvSpPr>
          <p:spPr bwMode="auto">
            <a:xfrm>
              <a:off x="2513" y="3689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152"/>
            <p:cNvSpPr>
              <a:spLocks/>
            </p:cNvSpPr>
            <p:nvPr/>
          </p:nvSpPr>
          <p:spPr bwMode="auto">
            <a:xfrm>
              <a:off x="2627" y="3730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48"/>
                  </a:moveTo>
                  <a:lnTo>
                    <a:pt x="414" y="1495"/>
                  </a:lnTo>
                  <a:lnTo>
                    <a:pt x="552" y="2056"/>
                  </a:lnTo>
                  <a:lnTo>
                    <a:pt x="690" y="2430"/>
                  </a:lnTo>
                  <a:lnTo>
                    <a:pt x="1103" y="3178"/>
                  </a:lnTo>
                  <a:lnTo>
                    <a:pt x="1241" y="3738"/>
                  </a:lnTo>
                  <a:lnTo>
                    <a:pt x="1379" y="4486"/>
                  </a:lnTo>
                  <a:lnTo>
                    <a:pt x="1517" y="4860"/>
                  </a:lnTo>
                  <a:lnTo>
                    <a:pt x="1793" y="5421"/>
                  </a:lnTo>
                  <a:lnTo>
                    <a:pt x="1931" y="6168"/>
                  </a:lnTo>
                  <a:lnTo>
                    <a:pt x="2483" y="6729"/>
                  </a:lnTo>
                  <a:lnTo>
                    <a:pt x="2483" y="7477"/>
                  </a:lnTo>
                  <a:lnTo>
                    <a:pt x="2621" y="7850"/>
                  </a:lnTo>
                  <a:lnTo>
                    <a:pt x="2897" y="8411"/>
                  </a:lnTo>
                  <a:lnTo>
                    <a:pt x="3310" y="9159"/>
                  </a:lnTo>
                  <a:lnTo>
                    <a:pt x="3310" y="9346"/>
                  </a:lnTo>
                  <a:lnTo>
                    <a:pt x="3310" y="10093"/>
                  </a:lnTo>
                  <a:lnTo>
                    <a:pt x="3586" y="10654"/>
                  </a:lnTo>
                  <a:lnTo>
                    <a:pt x="4000" y="11028"/>
                  </a:lnTo>
                  <a:lnTo>
                    <a:pt x="4138" y="11589"/>
                  </a:lnTo>
                  <a:lnTo>
                    <a:pt x="4276" y="12336"/>
                  </a:lnTo>
                  <a:lnTo>
                    <a:pt x="4414" y="12523"/>
                  </a:lnTo>
                  <a:lnTo>
                    <a:pt x="4690" y="13084"/>
                  </a:lnTo>
                  <a:lnTo>
                    <a:pt x="5103" y="13645"/>
                  </a:lnTo>
                  <a:lnTo>
                    <a:pt x="5517" y="14019"/>
                  </a:lnTo>
                  <a:lnTo>
                    <a:pt x="5655" y="14579"/>
                  </a:lnTo>
                  <a:lnTo>
                    <a:pt x="5793" y="15140"/>
                  </a:lnTo>
                  <a:lnTo>
                    <a:pt x="5793" y="15327"/>
                  </a:lnTo>
                  <a:lnTo>
                    <a:pt x="6207" y="15514"/>
                  </a:lnTo>
                  <a:lnTo>
                    <a:pt x="6345" y="16262"/>
                  </a:lnTo>
                  <a:lnTo>
                    <a:pt x="6621" y="16636"/>
                  </a:lnTo>
                  <a:lnTo>
                    <a:pt x="7172" y="16822"/>
                  </a:lnTo>
                  <a:lnTo>
                    <a:pt x="7310" y="17196"/>
                  </a:lnTo>
                  <a:lnTo>
                    <a:pt x="7448" y="17570"/>
                  </a:lnTo>
                  <a:lnTo>
                    <a:pt x="7448" y="17757"/>
                  </a:lnTo>
                  <a:lnTo>
                    <a:pt x="7724" y="17944"/>
                  </a:lnTo>
                  <a:lnTo>
                    <a:pt x="7862" y="18505"/>
                  </a:lnTo>
                  <a:lnTo>
                    <a:pt x="8000" y="18505"/>
                  </a:lnTo>
                  <a:lnTo>
                    <a:pt x="8552" y="18692"/>
                  </a:lnTo>
                  <a:lnTo>
                    <a:pt x="8552" y="19252"/>
                  </a:lnTo>
                  <a:lnTo>
                    <a:pt x="8966" y="19252"/>
                  </a:lnTo>
                  <a:lnTo>
                    <a:pt x="9103" y="19439"/>
                  </a:lnTo>
                  <a:lnTo>
                    <a:pt x="9241" y="19439"/>
                  </a:lnTo>
                  <a:lnTo>
                    <a:pt x="9517" y="19813"/>
                  </a:lnTo>
                  <a:lnTo>
                    <a:pt x="9793" y="19813"/>
                  </a:lnTo>
                  <a:lnTo>
                    <a:pt x="10069" y="19813"/>
                  </a:lnTo>
                  <a:lnTo>
                    <a:pt x="10207" y="19813"/>
                  </a:lnTo>
                  <a:lnTo>
                    <a:pt x="10483" y="19813"/>
                  </a:lnTo>
                  <a:lnTo>
                    <a:pt x="10759" y="19813"/>
                  </a:lnTo>
                  <a:lnTo>
                    <a:pt x="10897" y="19813"/>
                  </a:lnTo>
                  <a:lnTo>
                    <a:pt x="11172" y="19813"/>
                  </a:lnTo>
                  <a:lnTo>
                    <a:pt x="11448" y="19439"/>
                  </a:lnTo>
                  <a:lnTo>
                    <a:pt x="11724" y="19252"/>
                  </a:lnTo>
                  <a:lnTo>
                    <a:pt x="12000" y="19065"/>
                  </a:lnTo>
                  <a:lnTo>
                    <a:pt x="12276" y="18505"/>
                  </a:lnTo>
                  <a:lnTo>
                    <a:pt x="12414" y="18505"/>
                  </a:lnTo>
                  <a:lnTo>
                    <a:pt x="12552" y="17944"/>
                  </a:lnTo>
                  <a:lnTo>
                    <a:pt x="12690" y="17570"/>
                  </a:lnTo>
                  <a:lnTo>
                    <a:pt x="12690" y="17196"/>
                  </a:lnTo>
                  <a:lnTo>
                    <a:pt x="13241" y="16822"/>
                  </a:lnTo>
                  <a:lnTo>
                    <a:pt x="13517" y="16262"/>
                  </a:lnTo>
                  <a:lnTo>
                    <a:pt x="13793" y="16075"/>
                  </a:lnTo>
                  <a:lnTo>
                    <a:pt x="14069" y="15514"/>
                  </a:lnTo>
                  <a:lnTo>
                    <a:pt x="14207" y="15140"/>
                  </a:lnTo>
                  <a:lnTo>
                    <a:pt x="14345" y="14579"/>
                  </a:lnTo>
                  <a:lnTo>
                    <a:pt x="14483" y="14019"/>
                  </a:lnTo>
                  <a:lnTo>
                    <a:pt x="14897" y="13645"/>
                  </a:lnTo>
                  <a:lnTo>
                    <a:pt x="15310" y="12897"/>
                  </a:lnTo>
                  <a:lnTo>
                    <a:pt x="15586" y="12336"/>
                  </a:lnTo>
                  <a:lnTo>
                    <a:pt x="15724" y="11589"/>
                  </a:lnTo>
                  <a:lnTo>
                    <a:pt x="15862" y="11028"/>
                  </a:lnTo>
                  <a:lnTo>
                    <a:pt x="16000" y="10654"/>
                  </a:lnTo>
                  <a:lnTo>
                    <a:pt x="16414" y="10093"/>
                  </a:lnTo>
                  <a:lnTo>
                    <a:pt x="16690" y="9346"/>
                  </a:lnTo>
                  <a:lnTo>
                    <a:pt x="16690" y="8972"/>
                  </a:lnTo>
                  <a:lnTo>
                    <a:pt x="16690" y="8411"/>
                  </a:lnTo>
                  <a:lnTo>
                    <a:pt x="16966" y="7664"/>
                  </a:lnTo>
                  <a:lnTo>
                    <a:pt x="17241" y="7103"/>
                  </a:lnTo>
                  <a:lnTo>
                    <a:pt x="17379" y="6355"/>
                  </a:lnTo>
                  <a:lnTo>
                    <a:pt x="17517" y="5981"/>
                  </a:lnTo>
                  <a:lnTo>
                    <a:pt x="17517" y="5421"/>
                  </a:lnTo>
                  <a:lnTo>
                    <a:pt x="18069" y="4860"/>
                  </a:lnTo>
                  <a:lnTo>
                    <a:pt x="18207" y="4486"/>
                  </a:lnTo>
                  <a:lnTo>
                    <a:pt x="18483" y="4112"/>
                  </a:lnTo>
                  <a:lnTo>
                    <a:pt x="18483" y="3364"/>
                  </a:lnTo>
                  <a:lnTo>
                    <a:pt x="18621" y="3178"/>
                  </a:lnTo>
                  <a:lnTo>
                    <a:pt x="18759" y="2430"/>
                  </a:lnTo>
                  <a:lnTo>
                    <a:pt x="18759" y="2243"/>
                  </a:lnTo>
                  <a:lnTo>
                    <a:pt x="18897" y="1682"/>
                  </a:lnTo>
                  <a:lnTo>
                    <a:pt x="19310" y="1495"/>
                  </a:lnTo>
                  <a:lnTo>
                    <a:pt x="19448" y="935"/>
                  </a:lnTo>
                  <a:lnTo>
                    <a:pt x="19448" y="748"/>
                  </a:lnTo>
                  <a:lnTo>
                    <a:pt x="19448" y="187"/>
                  </a:lnTo>
                  <a:lnTo>
                    <a:pt x="19586" y="187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Freeform 153"/>
            <p:cNvSpPr>
              <a:spLocks/>
            </p:cNvSpPr>
            <p:nvPr/>
          </p:nvSpPr>
          <p:spPr bwMode="auto">
            <a:xfrm>
              <a:off x="2739" y="3688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Arc 154"/>
            <p:cNvSpPr>
              <a:spLocks/>
            </p:cNvSpPr>
            <p:nvPr/>
          </p:nvSpPr>
          <p:spPr bwMode="auto">
            <a:xfrm flipH="1">
              <a:off x="2245" y="3709"/>
              <a:ext cx="59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Arc 155"/>
            <p:cNvSpPr>
              <a:spLocks/>
            </p:cNvSpPr>
            <p:nvPr/>
          </p:nvSpPr>
          <p:spPr bwMode="auto">
            <a:xfrm>
              <a:off x="2838" y="3698"/>
              <a:ext cx="59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Freeform 159"/>
            <p:cNvSpPr>
              <a:spLocks/>
            </p:cNvSpPr>
            <p:nvPr/>
          </p:nvSpPr>
          <p:spPr bwMode="auto">
            <a:xfrm>
              <a:off x="2954" y="4050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522"/>
                  </a:moveTo>
                  <a:lnTo>
                    <a:pt x="414" y="1217"/>
                  </a:lnTo>
                  <a:lnTo>
                    <a:pt x="552" y="1913"/>
                  </a:lnTo>
                  <a:lnTo>
                    <a:pt x="690" y="2435"/>
                  </a:lnTo>
                  <a:lnTo>
                    <a:pt x="1103" y="3130"/>
                  </a:lnTo>
                  <a:lnTo>
                    <a:pt x="1241" y="3652"/>
                  </a:lnTo>
                  <a:lnTo>
                    <a:pt x="1379" y="4174"/>
                  </a:lnTo>
                  <a:lnTo>
                    <a:pt x="1517" y="4870"/>
                  </a:lnTo>
                  <a:lnTo>
                    <a:pt x="1793" y="5391"/>
                  </a:lnTo>
                  <a:lnTo>
                    <a:pt x="1931" y="6087"/>
                  </a:lnTo>
                  <a:lnTo>
                    <a:pt x="2483" y="6609"/>
                  </a:lnTo>
                  <a:lnTo>
                    <a:pt x="2483" y="7130"/>
                  </a:lnTo>
                  <a:lnTo>
                    <a:pt x="2621" y="7826"/>
                  </a:lnTo>
                  <a:lnTo>
                    <a:pt x="2897" y="8174"/>
                  </a:lnTo>
                  <a:lnTo>
                    <a:pt x="3310" y="8870"/>
                  </a:lnTo>
                  <a:lnTo>
                    <a:pt x="3310" y="9391"/>
                  </a:lnTo>
                  <a:lnTo>
                    <a:pt x="3310" y="9913"/>
                  </a:lnTo>
                  <a:lnTo>
                    <a:pt x="3586" y="10609"/>
                  </a:lnTo>
                  <a:lnTo>
                    <a:pt x="4000" y="11130"/>
                  </a:lnTo>
                  <a:lnTo>
                    <a:pt x="4138" y="11304"/>
                  </a:lnTo>
                  <a:lnTo>
                    <a:pt x="4276" y="12174"/>
                  </a:lnTo>
                  <a:lnTo>
                    <a:pt x="4414" y="12522"/>
                  </a:lnTo>
                  <a:lnTo>
                    <a:pt x="4690" y="13043"/>
                  </a:lnTo>
                  <a:lnTo>
                    <a:pt x="5103" y="13391"/>
                  </a:lnTo>
                  <a:lnTo>
                    <a:pt x="5517" y="14087"/>
                  </a:lnTo>
                  <a:lnTo>
                    <a:pt x="5655" y="14261"/>
                  </a:lnTo>
                  <a:lnTo>
                    <a:pt x="5793" y="14783"/>
                  </a:lnTo>
                  <a:lnTo>
                    <a:pt x="5793" y="15304"/>
                  </a:lnTo>
                  <a:lnTo>
                    <a:pt x="6207" y="15478"/>
                  </a:lnTo>
                  <a:lnTo>
                    <a:pt x="6345" y="16000"/>
                  </a:lnTo>
                  <a:lnTo>
                    <a:pt x="6621" y="16348"/>
                  </a:lnTo>
                  <a:lnTo>
                    <a:pt x="7172" y="16870"/>
                  </a:lnTo>
                  <a:lnTo>
                    <a:pt x="7310" y="17217"/>
                  </a:lnTo>
                  <a:lnTo>
                    <a:pt x="7448" y="17217"/>
                  </a:lnTo>
                  <a:lnTo>
                    <a:pt x="7448" y="17739"/>
                  </a:lnTo>
                  <a:lnTo>
                    <a:pt x="7724" y="18087"/>
                  </a:lnTo>
                  <a:lnTo>
                    <a:pt x="7862" y="18261"/>
                  </a:lnTo>
                  <a:lnTo>
                    <a:pt x="8000" y="18261"/>
                  </a:lnTo>
                  <a:lnTo>
                    <a:pt x="8552" y="18783"/>
                  </a:lnTo>
                  <a:lnTo>
                    <a:pt x="8552" y="18957"/>
                  </a:lnTo>
                  <a:lnTo>
                    <a:pt x="8966" y="19304"/>
                  </a:lnTo>
                  <a:lnTo>
                    <a:pt x="9103" y="19304"/>
                  </a:lnTo>
                  <a:lnTo>
                    <a:pt x="9241" y="19478"/>
                  </a:lnTo>
                  <a:lnTo>
                    <a:pt x="9517" y="19478"/>
                  </a:lnTo>
                  <a:lnTo>
                    <a:pt x="9793" y="19478"/>
                  </a:lnTo>
                  <a:lnTo>
                    <a:pt x="10069" y="19478"/>
                  </a:lnTo>
                  <a:lnTo>
                    <a:pt x="10069" y="19826"/>
                  </a:lnTo>
                  <a:lnTo>
                    <a:pt x="10207" y="19826"/>
                  </a:lnTo>
                  <a:lnTo>
                    <a:pt x="10483" y="19826"/>
                  </a:lnTo>
                  <a:lnTo>
                    <a:pt x="10759" y="19478"/>
                  </a:lnTo>
                  <a:lnTo>
                    <a:pt x="10897" y="19478"/>
                  </a:lnTo>
                  <a:lnTo>
                    <a:pt x="11172" y="19478"/>
                  </a:lnTo>
                  <a:lnTo>
                    <a:pt x="11448" y="19304"/>
                  </a:lnTo>
                  <a:lnTo>
                    <a:pt x="11724" y="18957"/>
                  </a:lnTo>
                  <a:lnTo>
                    <a:pt x="12000" y="18957"/>
                  </a:lnTo>
                  <a:lnTo>
                    <a:pt x="12276" y="18435"/>
                  </a:lnTo>
                  <a:lnTo>
                    <a:pt x="12414" y="18261"/>
                  </a:lnTo>
                  <a:lnTo>
                    <a:pt x="12552" y="18087"/>
                  </a:lnTo>
                  <a:lnTo>
                    <a:pt x="12690" y="17565"/>
                  </a:lnTo>
                  <a:lnTo>
                    <a:pt x="12690" y="17217"/>
                  </a:lnTo>
                  <a:lnTo>
                    <a:pt x="13241" y="16522"/>
                  </a:lnTo>
                  <a:lnTo>
                    <a:pt x="13517" y="16348"/>
                  </a:lnTo>
                  <a:lnTo>
                    <a:pt x="13793" y="15826"/>
                  </a:lnTo>
                  <a:lnTo>
                    <a:pt x="14069" y="15304"/>
                  </a:lnTo>
                  <a:lnTo>
                    <a:pt x="14207" y="14783"/>
                  </a:lnTo>
                  <a:lnTo>
                    <a:pt x="14345" y="14261"/>
                  </a:lnTo>
                  <a:lnTo>
                    <a:pt x="14483" y="13913"/>
                  </a:lnTo>
                  <a:lnTo>
                    <a:pt x="14897" y="13391"/>
                  </a:lnTo>
                  <a:lnTo>
                    <a:pt x="15310" y="12522"/>
                  </a:lnTo>
                  <a:lnTo>
                    <a:pt x="15586" y="12348"/>
                  </a:lnTo>
                  <a:lnTo>
                    <a:pt x="15724" y="11652"/>
                  </a:lnTo>
                  <a:lnTo>
                    <a:pt x="15862" y="11130"/>
                  </a:lnTo>
                  <a:lnTo>
                    <a:pt x="16000" y="10435"/>
                  </a:lnTo>
                  <a:lnTo>
                    <a:pt x="16414" y="9913"/>
                  </a:lnTo>
                  <a:lnTo>
                    <a:pt x="16690" y="9391"/>
                  </a:lnTo>
                  <a:lnTo>
                    <a:pt x="16690" y="8696"/>
                  </a:lnTo>
                  <a:lnTo>
                    <a:pt x="16690" y="8174"/>
                  </a:lnTo>
                  <a:lnTo>
                    <a:pt x="16966" y="7478"/>
                  </a:lnTo>
                  <a:lnTo>
                    <a:pt x="17241" y="7130"/>
                  </a:lnTo>
                  <a:lnTo>
                    <a:pt x="17379" y="6435"/>
                  </a:lnTo>
                  <a:lnTo>
                    <a:pt x="17517" y="5913"/>
                  </a:lnTo>
                  <a:lnTo>
                    <a:pt x="17517" y="5391"/>
                  </a:lnTo>
                  <a:lnTo>
                    <a:pt x="18069" y="4870"/>
                  </a:lnTo>
                  <a:lnTo>
                    <a:pt x="18207" y="4174"/>
                  </a:lnTo>
                  <a:lnTo>
                    <a:pt x="18483" y="4000"/>
                  </a:lnTo>
                  <a:lnTo>
                    <a:pt x="18483" y="3478"/>
                  </a:lnTo>
                  <a:lnTo>
                    <a:pt x="18621" y="2957"/>
                  </a:lnTo>
                  <a:lnTo>
                    <a:pt x="18759" y="2261"/>
                  </a:lnTo>
                  <a:lnTo>
                    <a:pt x="18759" y="1913"/>
                  </a:lnTo>
                  <a:lnTo>
                    <a:pt x="18897" y="1739"/>
                  </a:lnTo>
                  <a:lnTo>
                    <a:pt x="19310" y="1217"/>
                  </a:lnTo>
                  <a:lnTo>
                    <a:pt x="19448" y="1043"/>
                  </a:lnTo>
                  <a:lnTo>
                    <a:pt x="19448" y="522"/>
                  </a:lnTo>
                  <a:lnTo>
                    <a:pt x="19448" y="174"/>
                  </a:lnTo>
                  <a:lnTo>
                    <a:pt x="19586" y="0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Freeform 160"/>
            <p:cNvSpPr>
              <a:spLocks/>
            </p:cNvSpPr>
            <p:nvPr/>
          </p:nvSpPr>
          <p:spPr bwMode="auto">
            <a:xfrm>
              <a:off x="3069" y="4005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57"/>
                  </a:moveTo>
                  <a:lnTo>
                    <a:pt x="414" y="18261"/>
                  </a:lnTo>
                  <a:lnTo>
                    <a:pt x="552" y="17739"/>
                  </a:lnTo>
                  <a:lnTo>
                    <a:pt x="690" y="17217"/>
                  </a:lnTo>
                  <a:lnTo>
                    <a:pt x="1103" y="16522"/>
                  </a:lnTo>
                  <a:lnTo>
                    <a:pt x="1241" y="16000"/>
                  </a:lnTo>
                  <a:lnTo>
                    <a:pt x="1379" y="15304"/>
                  </a:lnTo>
                  <a:lnTo>
                    <a:pt x="1517" y="14783"/>
                  </a:lnTo>
                  <a:lnTo>
                    <a:pt x="1793" y="14261"/>
                  </a:lnTo>
                  <a:lnTo>
                    <a:pt x="1931" y="13565"/>
                  </a:lnTo>
                  <a:lnTo>
                    <a:pt x="2483" y="13043"/>
                  </a:lnTo>
                  <a:lnTo>
                    <a:pt x="2483" y="12348"/>
                  </a:lnTo>
                  <a:lnTo>
                    <a:pt x="2621" y="11826"/>
                  </a:lnTo>
                  <a:lnTo>
                    <a:pt x="2897" y="11304"/>
                  </a:lnTo>
                  <a:lnTo>
                    <a:pt x="3310" y="10609"/>
                  </a:lnTo>
                  <a:lnTo>
                    <a:pt x="3310" y="10435"/>
                  </a:lnTo>
                  <a:lnTo>
                    <a:pt x="3310" y="9565"/>
                  </a:lnTo>
                  <a:lnTo>
                    <a:pt x="3586" y="9217"/>
                  </a:lnTo>
                  <a:lnTo>
                    <a:pt x="4000" y="8696"/>
                  </a:lnTo>
                  <a:lnTo>
                    <a:pt x="4138" y="8174"/>
                  </a:lnTo>
                  <a:lnTo>
                    <a:pt x="4276" y="7478"/>
                  </a:lnTo>
                  <a:lnTo>
                    <a:pt x="4414" y="7130"/>
                  </a:lnTo>
                  <a:lnTo>
                    <a:pt x="4690" y="6609"/>
                  </a:lnTo>
                  <a:lnTo>
                    <a:pt x="5103" y="6087"/>
                  </a:lnTo>
                  <a:lnTo>
                    <a:pt x="5517" y="5739"/>
                  </a:lnTo>
                  <a:lnTo>
                    <a:pt x="5655" y="5217"/>
                  </a:lnTo>
                  <a:lnTo>
                    <a:pt x="5793" y="4696"/>
                  </a:lnTo>
                  <a:lnTo>
                    <a:pt x="5793" y="4522"/>
                  </a:lnTo>
                  <a:lnTo>
                    <a:pt x="6207" y="4174"/>
                  </a:lnTo>
                  <a:lnTo>
                    <a:pt x="6345" y="3478"/>
                  </a:lnTo>
                  <a:lnTo>
                    <a:pt x="6621" y="3130"/>
                  </a:lnTo>
                  <a:lnTo>
                    <a:pt x="7172" y="2957"/>
                  </a:lnTo>
                  <a:lnTo>
                    <a:pt x="7310" y="2435"/>
                  </a:lnTo>
                  <a:lnTo>
                    <a:pt x="7448" y="2261"/>
                  </a:lnTo>
                  <a:lnTo>
                    <a:pt x="7448" y="1913"/>
                  </a:lnTo>
                  <a:lnTo>
                    <a:pt x="7724" y="1739"/>
                  </a:lnTo>
                  <a:lnTo>
                    <a:pt x="7862" y="1217"/>
                  </a:lnTo>
                  <a:lnTo>
                    <a:pt x="8000" y="1217"/>
                  </a:lnTo>
                  <a:lnTo>
                    <a:pt x="8552" y="1043"/>
                  </a:lnTo>
                  <a:lnTo>
                    <a:pt x="8552" y="522"/>
                  </a:lnTo>
                  <a:lnTo>
                    <a:pt x="8966" y="522"/>
                  </a:lnTo>
                  <a:lnTo>
                    <a:pt x="9103" y="174"/>
                  </a:lnTo>
                  <a:lnTo>
                    <a:pt x="9241" y="174"/>
                  </a:lnTo>
                  <a:lnTo>
                    <a:pt x="9517" y="0"/>
                  </a:lnTo>
                  <a:lnTo>
                    <a:pt x="9793" y="0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0"/>
                  </a:lnTo>
                  <a:lnTo>
                    <a:pt x="10897" y="0"/>
                  </a:lnTo>
                  <a:lnTo>
                    <a:pt x="11172" y="0"/>
                  </a:lnTo>
                  <a:lnTo>
                    <a:pt x="11448" y="174"/>
                  </a:lnTo>
                  <a:lnTo>
                    <a:pt x="11724" y="522"/>
                  </a:lnTo>
                  <a:lnTo>
                    <a:pt x="12000" y="696"/>
                  </a:lnTo>
                  <a:lnTo>
                    <a:pt x="12276" y="1217"/>
                  </a:lnTo>
                  <a:lnTo>
                    <a:pt x="12414" y="1217"/>
                  </a:lnTo>
                  <a:lnTo>
                    <a:pt x="12552" y="1739"/>
                  </a:lnTo>
                  <a:lnTo>
                    <a:pt x="12690" y="2261"/>
                  </a:lnTo>
                  <a:lnTo>
                    <a:pt x="12690" y="2435"/>
                  </a:lnTo>
                  <a:lnTo>
                    <a:pt x="13241" y="2957"/>
                  </a:lnTo>
                  <a:lnTo>
                    <a:pt x="13517" y="3478"/>
                  </a:lnTo>
                  <a:lnTo>
                    <a:pt x="13793" y="3652"/>
                  </a:lnTo>
                  <a:lnTo>
                    <a:pt x="14069" y="4174"/>
                  </a:lnTo>
                  <a:lnTo>
                    <a:pt x="14207" y="4696"/>
                  </a:lnTo>
                  <a:lnTo>
                    <a:pt x="14345" y="5217"/>
                  </a:lnTo>
                  <a:lnTo>
                    <a:pt x="14483" y="5739"/>
                  </a:lnTo>
                  <a:lnTo>
                    <a:pt x="14897" y="6087"/>
                  </a:lnTo>
                  <a:lnTo>
                    <a:pt x="15310" y="6957"/>
                  </a:lnTo>
                  <a:lnTo>
                    <a:pt x="15586" y="7478"/>
                  </a:lnTo>
                  <a:lnTo>
                    <a:pt x="15724" y="8174"/>
                  </a:lnTo>
                  <a:lnTo>
                    <a:pt x="15862" y="8696"/>
                  </a:lnTo>
                  <a:lnTo>
                    <a:pt x="16000" y="9217"/>
                  </a:lnTo>
                  <a:lnTo>
                    <a:pt x="16414" y="9565"/>
                  </a:lnTo>
                  <a:lnTo>
                    <a:pt x="16690" y="10435"/>
                  </a:lnTo>
                  <a:lnTo>
                    <a:pt x="16690" y="10783"/>
                  </a:lnTo>
                  <a:lnTo>
                    <a:pt x="16690" y="11304"/>
                  </a:lnTo>
                  <a:lnTo>
                    <a:pt x="16966" y="12174"/>
                  </a:lnTo>
                  <a:lnTo>
                    <a:pt x="17241" y="12522"/>
                  </a:lnTo>
                  <a:lnTo>
                    <a:pt x="17379" y="13391"/>
                  </a:lnTo>
                  <a:lnTo>
                    <a:pt x="17517" y="13913"/>
                  </a:lnTo>
                  <a:lnTo>
                    <a:pt x="17517" y="14261"/>
                  </a:lnTo>
                  <a:lnTo>
                    <a:pt x="18069" y="14783"/>
                  </a:lnTo>
                  <a:lnTo>
                    <a:pt x="18207" y="15304"/>
                  </a:lnTo>
                  <a:lnTo>
                    <a:pt x="18483" y="15478"/>
                  </a:lnTo>
                  <a:lnTo>
                    <a:pt x="18483" y="16348"/>
                  </a:lnTo>
                  <a:lnTo>
                    <a:pt x="18621" y="16522"/>
                  </a:lnTo>
                  <a:lnTo>
                    <a:pt x="18759" y="17217"/>
                  </a:lnTo>
                  <a:lnTo>
                    <a:pt x="18759" y="17565"/>
                  </a:lnTo>
                  <a:lnTo>
                    <a:pt x="18897" y="18087"/>
                  </a:lnTo>
                  <a:lnTo>
                    <a:pt x="19310" y="18261"/>
                  </a:lnTo>
                  <a:lnTo>
                    <a:pt x="19448" y="18783"/>
                  </a:lnTo>
                  <a:lnTo>
                    <a:pt x="19448" y="18957"/>
                  </a:lnTo>
                  <a:lnTo>
                    <a:pt x="19448" y="19478"/>
                  </a:lnTo>
                  <a:lnTo>
                    <a:pt x="19586" y="19478"/>
                  </a:lnTo>
                  <a:lnTo>
                    <a:pt x="19862" y="19826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162"/>
            <p:cNvSpPr>
              <a:spLocks/>
            </p:cNvSpPr>
            <p:nvPr/>
          </p:nvSpPr>
          <p:spPr bwMode="auto">
            <a:xfrm>
              <a:off x="3179" y="4049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522"/>
                  </a:moveTo>
                  <a:lnTo>
                    <a:pt x="414" y="1217"/>
                  </a:lnTo>
                  <a:lnTo>
                    <a:pt x="552" y="1913"/>
                  </a:lnTo>
                  <a:lnTo>
                    <a:pt x="690" y="2435"/>
                  </a:lnTo>
                  <a:lnTo>
                    <a:pt x="1103" y="3130"/>
                  </a:lnTo>
                  <a:lnTo>
                    <a:pt x="1241" y="3652"/>
                  </a:lnTo>
                  <a:lnTo>
                    <a:pt x="1379" y="4174"/>
                  </a:lnTo>
                  <a:lnTo>
                    <a:pt x="1517" y="4870"/>
                  </a:lnTo>
                  <a:lnTo>
                    <a:pt x="1793" y="5391"/>
                  </a:lnTo>
                  <a:lnTo>
                    <a:pt x="1931" y="6087"/>
                  </a:lnTo>
                  <a:lnTo>
                    <a:pt x="2483" y="6609"/>
                  </a:lnTo>
                  <a:lnTo>
                    <a:pt x="2483" y="7130"/>
                  </a:lnTo>
                  <a:lnTo>
                    <a:pt x="2621" y="7826"/>
                  </a:lnTo>
                  <a:lnTo>
                    <a:pt x="2897" y="8174"/>
                  </a:lnTo>
                  <a:lnTo>
                    <a:pt x="3310" y="8870"/>
                  </a:lnTo>
                  <a:lnTo>
                    <a:pt x="3310" y="9391"/>
                  </a:lnTo>
                  <a:lnTo>
                    <a:pt x="3310" y="9913"/>
                  </a:lnTo>
                  <a:lnTo>
                    <a:pt x="3586" y="10609"/>
                  </a:lnTo>
                  <a:lnTo>
                    <a:pt x="4000" y="11130"/>
                  </a:lnTo>
                  <a:lnTo>
                    <a:pt x="4138" y="11304"/>
                  </a:lnTo>
                  <a:lnTo>
                    <a:pt x="4276" y="12174"/>
                  </a:lnTo>
                  <a:lnTo>
                    <a:pt x="4414" y="12522"/>
                  </a:lnTo>
                  <a:lnTo>
                    <a:pt x="4690" y="13043"/>
                  </a:lnTo>
                  <a:lnTo>
                    <a:pt x="5103" y="13391"/>
                  </a:lnTo>
                  <a:lnTo>
                    <a:pt x="5517" y="14087"/>
                  </a:lnTo>
                  <a:lnTo>
                    <a:pt x="5655" y="14261"/>
                  </a:lnTo>
                  <a:lnTo>
                    <a:pt x="5793" y="14783"/>
                  </a:lnTo>
                  <a:lnTo>
                    <a:pt x="5793" y="15304"/>
                  </a:lnTo>
                  <a:lnTo>
                    <a:pt x="6207" y="15478"/>
                  </a:lnTo>
                  <a:lnTo>
                    <a:pt x="6345" y="16000"/>
                  </a:lnTo>
                  <a:lnTo>
                    <a:pt x="6621" y="16348"/>
                  </a:lnTo>
                  <a:lnTo>
                    <a:pt x="7172" y="16870"/>
                  </a:lnTo>
                  <a:lnTo>
                    <a:pt x="7310" y="17217"/>
                  </a:lnTo>
                  <a:lnTo>
                    <a:pt x="7448" y="17217"/>
                  </a:lnTo>
                  <a:lnTo>
                    <a:pt x="7448" y="17739"/>
                  </a:lnTo>
                  <a:lnTo>
                    <a:pt x="7724" y="18087"/>
                  </a:lnTo>
                  <a:lnTo>
                    <a:pt x="7862" y="18261"/>
                  </a:lnTo>
                  <a:lnTo>
                    <a:pt x="8000" y="18261"/>
                  </a:lnTo>
                  <a:lnTo>
                    <a:pt x="8552" y="18783"/>
                  </a:lnTo>
                  <a:lnTo>
                    <a:pt x="8552" y="18957"/>
                  </a:lnTo>
                  <a:lnTo>
                    <a:pt x="8966" y="19304"/>
                  </a:lnTo>
                  <a:lnTo>
                    <a:pt x="9103" y="19304"/>
                  </a:lnTo>
                  <a:lnTo>
                    <a:pt x="9241" y="19478"/>
                  </a:lnTo>
                  <a:lnTo>
                    <a:pt x="9517" y="19478"/>
                  </a:lnTo>
                  <a:lnTo>
                    <a:pt x="9793" y="19478"/>
                  </a:lnTo>
                  <a:lnTo>
                    <a:pt x="10069" y="19478"/>
                  </a:lnTo>
                  <a:lnTo>
                    <a:pt x="10069" y="19826"/>
                  </a:lnTo>
                  <a:lnTo>
                    <a:pt x="10207" y="19826"/>
                  </a:lnTo>
                  <a:lnTo>
                    <a:pt x="10483" y="19826"/>
                  </a:lnTo>
                  <a:lnTo>
                    <a:pt x="10759" y="19478"/>
                  </a:lnTo>
                  <a:lnTo>
                    <a:pt x="10897" y="19478"/>
                  </a:lnTo>
                  <a:lnTo>
                    <a:pt x="11172" y="19478"/>
                  </a:lnTo>
                  <a:lnTo>
                    <a:pt x="11448" y="19304"/>
                  </a:lnTo>
                  <a:lnTo>
                    <a:pt x="11724" y="18957"/>
                  </a:lnTo>
                  <a:lnTo>
                    <a:pt x="12000" y="18957"/>
                  </a:lnTo>
                  <a:lnTo>
                    <a:pt x="12276" y="18435"/>
                  </a:lnTo>
                  <a:lnTo>
                    <a:pt x="12414" y="18261"/>
                  </a:lnTo>
                  <a:lnTo>
                    <a:pt x="12552" y="18087"/>
                  </a:lnTo>
                  <a:lnTo>
                    <a:pt x="12690" y="17565"/>
                  </a:lnTo>
                  <a:lnTo>
                    <a:pt x="12690" y="17217"/>
                  </a:lnTo>
                  <a:lnTo>
                    <a:pt x="13241" y="16522"/>
                  </a:lnTo>
                  <a:lnTo>
                    <a:pt x="13517" y="16348"/>
                  </a:lnTo>
                  <a:lnTo>
                    <a:pt x="13793" y="15826"/>
                  </a:lnTo>
                  <a:lnTo>
                    <a:pt x="14069" y="15304"/>
                  </a:lnTo>
                  <a:lnTo>
                    <a:pt x="14207" y="14783"/>
                  </a:lnTo>
                  <a:lnTo>
                    <a:pt x="14345" y="14261"/>
                  </a:lnTo>
                  <a:lnTo>
                    <a:pt x="14483" y="13913"/>
                  </a:lnTo>
                  <a:lnTo>
                    <a:pt x="14897" y="13391"/>
                  </a:lnTo>
                  <a:lnTo>
                    <a:pt x="15310" y="12522"/>
                  </a:lnTo>
                  <a:lnTo>
                    <a:pt x="15586" y="12348"/>
                  </a:lnTo>
                  <a:lnTo>
                    <a:pt x="15724" y="11652"/>
                  </a:lnTo>
                  <a:lnTo>
                    <a:pt x="15862" y="11130"/>
                  </a:lnTo>
                  <a:lnTo>
                    <a:pt x="16000" y="10435"/>
                  </a:lnTo>
                  <a:lnTo>
                    <a:pt x="16414" y="9913"/>
                  </a:lnTo>
                  <a:lnTo>
                    <a:pt x="16690" y="9391"/>
                  </a:lnTo>
                  <a:lnTo>
                    <a:pt x="16690" y="8696"/>
                  </a:lnTo>
                  <a:lnTo>
                    <a:pt x="16690" y="8174"/>
                  </a:lnTo>
                  <a:lnTo>
                    <a:pt x="16966" y="7478"/>
                  </a:lnTo>
                  <a:lnTo>
                    <a:pt x="17241" y="7130"/>
                  </a:lnTo>
                  <a:lnTo>
                    <a:pt x="17379" y="6435"/>
                  </a:lnTo>
                  <a:lnTo>
                    <a:pt x="17517" y="5913"/>
                  </a:lnTo>
                  <a:lnTo>
                    <a:pt x="17517" y="5391"/>
                  </a:lnTo>
                  <a:lnTo>
                    <a:pt x="18069" y="4870"/>
                  </a:lnTo>
                  <a:lnTo>
                    <a:pt x="18207" y="4174"/>
                  </a:lnTo>
                  <a:lnTo>
                    <a:pt x="18483" y="4000"/>
                  </a:lnTo>
                  <a:lnTo>
                    <a:pt x="18483" y="3478"/>
                  </a:lnTo>
                  <a:lnTo>
                    <a:pt x="18621" y="2957"/>
                  </a:lnTo>
                  <a:lnTo>
                    <a:pt x="18759" y="2261"/>
                  </a:lnTo>
                  <a:lnTo>
                    <a:pt x="18759" y="1913"/>
                  </a:lnTo>
                  <a:lnTo>
                    <a:pt x="18897" y="1739"/>
                  </a:lnTo>
                  <a:lnTo>
                    <a:pt x="19310" y="1217"/>
                  </a:lnTo>
                  <a:lnTo>
                    <a:pt x="19448" y="1043"/>
                  </a:lnTo>
                  <a:lnTo>
                    <a:pt x="19448" y="522"/>
                  </a:lnTo>
                  <a:lnTo>
                    <a:pt x="19448" y="174"/>
                  </a:lnTo>
                  <a:lnTo>
                    <a:pt x="19586" y="0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Freeform 163"/>
            <p:cNvSpPr>
              <a:spLocks/>
            </p:cNvSpPr>
            <p:nvPr/>
          </p:nvSpPr>
          <p:spPr bwMode="auto">
            <a:xfrm>
              <a:off x="3294" y="4004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57"/>
                  </a:moveTo>
                  <a:lnTo>
                    <a:pt x="414" y="18261"/>
                  </a:lnTo>
                  <a:lnTo>
                    <a:pt x="552" y="17739"/>
                  </a:lnTo>
                  <a:lnTo>
                    <a:pt x="690" y="17217"/>
                  </a:lnTo>
                  <a:lnTo>
                    <a:pt x="1103" y="16522"/>
                  </a:lnTo>
                  <a:lnTo>
                    <a:pt x="1241" y="16000"/>
                  </a:lnTo>
                  <a:lnTo>
                    <a:pt x="1379" y="15304"/>
                  </a:lnTo>
                  <a:lnTo>
                    <a:pt x="1517" y="14783"/>
                  </a:lnTo>
                  <a:lnTo>
                    <a:pt x="1793" y="14261"/>
                  </a:lnTo>
                  <a:lnTo>
                    <a:pt x="1931" y="13565"/>
                  </a:lnTo>
                  <a:lnTo>
                    <a:pt x="2483" y="13043"/>
                  </a:lnTo>
                  <a:lnTo>
                    <a:pt x="2483" y="12348"/>
                  </a:lnTo>
                  <a:lnTo>
                    <a:pt x="2621" y="11826"/>
                  </a:lnTo>
                  <a:lnTo>
                    <a:pt x="2897" y="11304"/>
                  </a:lnTo>
                  <a:lnTo>
                    <a:pt x="3310" y="10609"/>
                  </a:lnTo>
                  <a:lnTo>
                    <a:pt x="3310" y="10435"/>
                  </a:lnTo>
                  <a:lnTo>
                    <a:pt x="3310" y="9565"/>
                  </a:lnTo>
                  <a:lnTo>
                    <a:pt x="3586" y="9217"/>
                  </a:lnTo>
                  <a:lnTo>
                    <a:pt x="4000" y="8696"/>
                  </a:lnTo>
                  <a:lnTo>
                    <a:pt x="4138" y="8174"/>
                  </a:lnTo>
                  <a:lnTo>
                    <a:pt x="4276" y="7478"/>
                  </a:lnTo>
                  <a:lnTo>
                    <a:pt x="4414" y="7130"/>
                  </a:lnTo>
                  <a:lnTo>
                    <a:pt x="4690" y="6609"/>
                  </a:lnTo>
                  <a:lnTo>
                    <a:pt x="5103" y="6087"/>
                  </a:lnTo>
                  <a:lnTo>
                    <a:pt x="5517" y="5739"/>
                  </a:lnTo>
                  <a:lnTo>
                    <a:pt x="5655" y="5217"/>
                  </a:lnTo>
                  <a:lnTo>
                    <a:pt x="5793" y="4696"/>
                  </a:lnTo>
                  <a:lnTo>
                    <a:pt x="5793" y="4522"/>
                  </a:lnTo>
                  <a:lnTo>
                    <a:pt x="6207" y="4174"/>
                  </a:lnTo>
                  <a:lnTo>
                    <a:pt x="6345" y="3478"/>
                  </a:lnTo>
                  <a:lnTo>
                    <a:pt x="6621" y="3130"/>
                  </a:lnTo>
                  <a:lnTo>
                    <a:pt x="7172" y="2957"/>
                  </a:lnTo>
                  <a:lnTo>
                    <a:pt x="7310" y="2435"/>
                  </a:lnTo>
                  <a:lnTo>
                    <a:pt x="7448" y="2261"/>
                  </a:lnTo>
                  <a:lnTo>
                    <a:pt x="7448" y="1913"/>
                  </a:lnTo>
                  <a:lnTo>
                    <a:pt x="7724" y="1739"/>
                  </a:lnTo>
                  <a:lnTo>
                    <a:pt x="7862" y="1217"/>
                  </a:lnTo>
                  <a:lnTo>
                    <a:pt x="8000" y="1217"/>
                  </a:lnTo>
                  <a:lnTo>
                    <a:pt x="8552" y="1043"/>
                  </a:lnTo>
                  <a:lnTo>
                    <a:pt x="8552" y="522"/>
                  </a:lnTo>
                  <a:lnTo>
                    <a:pt x="8966" y="522"/>
                  </a:lnTo>
                  <a:lnTo>
                    <a:pt x="9103" y="174"/>
                  </a:lnTo>
                  <a:lnTo>
                    <a:pt x="9241" y="174"/>
                  </a:lnTo>
                  <a:lnTo>
                    <a:pt x="9517" y="0"/>
                  </a:lnTo>
                  <a:lnTo>
                    <a:pt x="9793" y="0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0"/>
                  </a:lnTo>
                  <a:lnTo>
                    <a:pt x="10897" y="0"/>
                  </a:lnTo>
                  <a:lnTo>
                    <a:pt x="11172" y="0"/>
                  </a:lnTo>
                  <a:lnTo>
                    <a:pt x="11448" y="174"/>
                  </a:lnTo>
                  <a:lnTo>
                    <a:pt x="11724" y="522"/>
                  </a:lnTo>
                  <a:lnTo>
                    <a:pt x="12000" y="696"/>
                  </a:lnTo>
                  <a:lnTo>
                    <a:pt x="12276" y="1217"/>
                  </a:lnTo>
                  <a:lnTo>
                    <a:pt x="12414" y="1217"/>
                  </a:lnTo>
                  <a:lnTo>
                    <a:pt x="12552" y="1739"/>
                  </a:lnTo>
                  <a:lnTo>
                    <a:pt x="12690" y="2261"/>
                  </a:lnTo>
                  <a:lnTo>
                    <a:pt x="12690" y="2435"/>
                  </a:lnTo>
                  <a:lnTo>
                    <a:pt x="13241" y="2957"/>
                  </a:lnTo>
                  <a:lnTo>
                    <a:pt x="13517" y="3478"/>
                  </a:lnTo>
                  <a:lnTo>
                    <a:pt x="13793" y="3652"/>
                  </a:lnTo>
                  <a:lnTo>
                    <a:pt x="14069" y="4174"/>
                  </a:lnTo>
                  <a:lnTo>
                    <a:pt x="14207" y="4696"/>
                  </a:lnTo>
                  <a:lnTo>
                    <a:pt x="14345" y="5217"/>
                  </a:lnTo>
                  <a:lnTo>
                    <a:pt x="14483" y="5739"/>
                  </a:lnTo>
                  <a:lnTo>
                    <a:pt x="14897" y="6087"/>
                  </a:lnTo>
                  <a:lnTo>
                    <a:pt x="15310" y="6957"/>
                  </a:lnTo>
                  <a:lnTo>
                    <a:pt x="15586" y="7478"/>
                  </a:lnTo>
                  <a:lnTo>
                    <a:pt x="15724" y="8174"/>
                  </a:lnTo>
                  <a:lnTo>
                    <a:pt x="15862" y="8696"/>
                  </a:lnTo>
                  <a:lnTo>
                    <a:pt x="16000" y="9217"/>
                  </a:lnTo>
                  <a:lnTo>
                    <a:pt x="16414" y="9565"/>
                  </a:lnTo>
                  <a:lnTo>
                    <a:pt x="16690" y="10435"/>
                  </a:lnTo>
                  <a:lnTo>
                    <a:pt x="16690" y="10783"/>
                  </a:lnTo>
                  <a:lnTo>
                    <a:pt x="16690" y="11304"/>
                  </a:lnTo>
                  <a:lnTo>
                    <a:pt x="16966" y="12174"/>
                  </a:lnTo>
                  <a:lnTo>
                    <a:pt x="17241" y="12522"/>
                  </a:lnTo>
                  <a:lnTo>
                    <a:pt x="17379" y="13391"/>
                  </a:lnTo>
                  <a:lnTo>
                    <a:pt x="17517" y="13913"/>
                  </a:lnTo>
                  <a:lnTo>
                    <a:pt x="17517" y="14261"/>
                  </a:lnTo>
                  <a:lnTo>
                    <a:pt x="18069" y="14783"/>
                  </a:lnTo>
                  <a:lnTo>
                    <a:pt x="18207" y="15304"/>
                  </a:lnTo>
                  <a:lnTo>
                    <a:pt x="18483" y="15478"/>
                  </a:lnTo>
                  <a:lnTo>
                    <a:pt x="18483" y="16348"/>
                  </a:lnTo>
                  <a:lnTo>
                    <a:pt x="18621" y="16522"/>
                  </a:lnTo>
                  <a:lnTo>
                    <a:pt x="18759" y="17217"/>
                  </a:lnTo>
                  <a:lnTo>
                    <a:pt x="18759" y="17565"/>
                  </a:lnTo>
                  <a:lnTo>
                    <a:pt x="18897" y="18087"/>
                  </a:lnTo>
                  <a:lnTo>
                    <a:pt x="19310" y="18261"/>
                  </a:lnTo>
                  <a:lnTo>
                    <a:pt x="19448" y="18783"/>
                  </a:lnTo>
                  <a:lnTo>
                    <a:pt x="19448" y="18957"/>
                  </a:lnTo>
                  <a:lnTo>
                    <a:pt x="19448" y="19478"/>
                  </a:lnTo>
                  <a:lnTo>
                    <a:pt x="19586" y="19478"/>
                  </a:lnTo>
                  <a:lnTo>
                    <a:pt x="19862" y="19826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164"/>
            <p:cNvSpPr>
              <a:spLocks/>
            </p:cNvSpPr>
            <p:nvPr/>
          </p:nvSpPr>
          <p:spPr bwMode="auto">
            <a:xfrm>
              <a:off x="3406" y="4050"/>
              <a:ext cx="114" cy="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522"/>
                  </a:moveTo>
                  <a:lnTo>
                    <a:pt x="414" y="1217"/>
                  </a:lnTo>
                  <a:lnTo>
                    <a:pt x="552" y="1913"/>
                  </a:lnTo>
                  <a:lnTo>
                    <a:pt x="690" y="2435"/>
                  </a:lnTo>
                  <a:lnTo>
                    <a:pt x="1103" y="3130"/>
                  </a:lnTo>
                  <a:lnTo>
                    <a:pt x="1241" y="3652"/>
                  </a:lnTo>
                  <a:lnTo>
                    <a:pt x="1379" y="4174"/>
                  </a:lnTo>
                  <a:lnTo>
                    <a:pt x="1517" y="4870"/>
                  </a:lnTo>
                  <a:lnTo>
                    <a:pt x="1793" y="5391"/>
                  </a:lnTo>
                  <a:lnTo>
                    <a:pt x="1931" y="6087"/>
                  </a:lnTo>
                  <a:lnTo>
                    <a:pt x="2483" y="6609"/>
                  </a:lnTo>
                  <a:lnTo>
                    <a:pt x="2483" y="7130"/>
                  </a:lnTo>
                  <a:lnTo>
                    <a:pt x="2621" y="7826"/>
                  </a:lnTo>
                  <a:lnTo>
                    <a:pt x="2897" y="8174"/>
                  </a:lnTo>
                  <a:lnTo>
                    <a:pt x="3310" y="8870"/>
                  </a:lnTo>
                  <a:lnTo>
                    <a:pt x="3310" y="9391"/>
                  </a:lnTo>
                  <a:lnTo>
                    <a:pt x="3310" y="9913"/>
                  </a:lnTo>
                  <a:lnTo>
                    <a:pt x="3586" y="10609"/>
                  </a:lnTo>
                  <a:lnTo>
                    <a:pt x="4000" y="11130"/>
                  </a:lnTo>
                  <a:lnTo>
                    <a:pt x="4138" y="11304"/>
                  </a:lnTo>
                  <a:lnTo>
                    <a:pt x="4276" y="12174"/>
                  </a:lnTo>
                  <a:lnTo>
                    <a:pt x="4414" y="12522"/>
                  </a:lnTo>
                  <a:lnTo>
                    <a:pt x="4690" y="13043"/>
                  </a:lnTo>
                  <a:lnTo>
                    <a:pt x="5103" y="13391"/>
                  </a:lnTo>
                  <a:lnTo>
                    <a:pt x="5517" y="14087"/>
                  </a:lnTo>
                  <a:lnTo>
                    <a:pt x="5655" y="14261"/>
                  </a:lnTo>
                  <a:lnTo>
                    <a:pt x="5793" y="14783"/>
                  </a:lnTo>
                  <a:lnTo>
                    <a:pt x="5793" y="15304"/>
                  </a:lnTo>
                  <a:lnTo>
                    <a:pt x="6207" y="15478"/>
                  </a:lnTo>
                  <a:lnTo>
                    <a:pt x="6345" y="16000"/>
                  </a:lnTo>
                  <a:lnTo>
                    <a:pt x="6621" y="16348"/>
                  </a:lnTo>
                  <a:lnTo>
                    <a:pt x="7172" y="16870"/>
                  </a:lnTo>
                  <a:lnTo>
                    <a:pt x="7310" y="17217"/>
                  </a:lnTo>
                  <a:lnTo>
                    <a:pt x="7448" y="17217"/>
                  </a:lnTo>
                  <a:lnTo>
                    <a:pt x="7448" y="17739"/>
                  </a:lnTo>
                  <a:lnTo>
                    <a:pt x="7724" y="18087"/>
                  </a:lnTo>
                  <a:lnTo>
                    <a:pt x="7862" y="18261"/>
                  </a:lnTo>
                  <a:lnTo>
                    <a:pt x="8000" y="18261"/>
                  </a:lnTo>
                  <a:lnTo>
                    <a:pt x="8552" y="18783"/>
                  </a:lnTo>
                  <a:lnTo>
                    <a:pt x="8552" y="18957"/>
                  </a:lnTo>
                  <a:lnTo>
                    <a:pt x="8966" y="19304"/>
                  </a:lnTo>
                  <a:lnTo>
                    <a:pt x="9103" y="19304"/>
                  </a:lnTo>
                  <a:lnTo>
                    <a:pt x="9241" y="19478"/>
                  </a:lnTo>
                  <a:lnTo>
                    <a:pt x="9517" y="19478"/>
                  </a:lnTo>
                  <a:lnTo>
                    <a:pt x="9793" y="19478"/>
                  </a:lnTo>
                  <a:lnTo>
                    <a:pt x="10069" y="19478"/>
                  </a:lnTo>
                  <a:lnTo>
                    <a:pt x="10069" y="19826"/>
                  </a:lnTo>
                  <a:lnTo>
                    <a:pt x="10207" y="19826"/>
                  </a:lnTo>
                  <a:lnTo>
                    <a:pt x="10483" y="19826"/>
                  </a:lnTo>
                  <a:lnTo>
                    <a:pt x="10759" y="19478"/>
                  </a:lnTo>
                  <a:lnTo>
                    <a:pt x="10897" y="19478"/>
                  </a:lnTo>
                  <a:lnTo>
                    <a:pt x="11172" y="19478"/>
                  </a:lnTo>
                  <a:lnTo>
                    <a:pt x="11448" y="19304"/>
                  </a:lnTo>
                  <a:lnTo>
                    <a:pt x="11724" y="18957"/>
                  </a:lnTo>
                  <a:lnTo>
                    <a:pt x="12000" y="18957"/>
                  </a:lnTo>
                  <a:lnTo>
                    <a:pt x="12276" y="18435"/>
                  </a:lnTo>
                  <a:lnTo>
                    <a:pt x="12414" y="18261"/>
                  </a:lnTo>
                  <a:lnTo>
                    <a:pt x="12552" y="18087"/>
                  </a:lnTo>
                  <a:lnTo>
                    <a:pt x="12690" y="17565"/>
                  </a:lnTo>
                  <a:lnTo>
                    <a:pt x="12690" y="17217"/>
                  </a:lnTo>
                  <a:lnTo>
                    <a:pt x="13241" y="16522"/>
                  </a:lnTo>
                  <a:lnTo>
                    <a:pt x="13517" y="16348"/>
                  </a:lnTo>
                  <a:lnTo>
                    <a:pt x="13793" y="15826"/>
                  </a:lnTo>
                  <a:lnTo>
                    <a:pt x="14069" y="15304"/>
                  </a:lnTo>
                  <a:lnTo>
                    <a:pt x="14207" y="14783"/>
                  </a:lnTo>
                  <a:lnTo>
                    <a:pt x="14345" y="14261"/>
                  </a:lnTo>
                  <a:lnTo>
                    <a:pt x="14483" y="13913"/>
                  </a:lnTo>
                  <a:lnTo>
                    <a:pt x="14897" y="13391"/>
                  </a:lnTo>
                  <a:lnTo>
                    <a:pt x="15310" y="12522"/>
                  </a:lnTo>
                  <a:lnTo>
                    <a:pt x="15586" y="12348"/>
                  </a:lnTo>
                  <a:lnTo>
                    <a:pt x="15724" y="11652"/>
                  </a:lnTo>
                  <a:lnTo>
                    <a:pt x="15862" y="11130"/>
                  </a:lnTo>
                  <a:lnTo>
                    <a:pt x="16000" y="10435"/>
                  </a:lnTo>
                  <a:lnTo>
                    <a:pt x="16414" y="9913"/>
                  </a:lnTo>
                  <a:lnTo>
                    <a:pt x="16690" y="9391"/>
                  </a:lnTo>
                  <a:lnTo>
                    <a:pt x="16690" y="8696"/>
                  </a:lnTo>
                  <a:lnTo>
                    <a:pt x="16690" y="8174"/>
                  </a:lnTo>
                  <a:lnTo>
                    <a:pt x="16966" y="7478"/>
                  </a:lnTo>
                  <a:lnTo>
                    <a:pt x="17241" y="7130"/>
                  </a:lnTo>
                  <a:lnTo>
                    <a:pt x="17379" y="6435"/>
                  </a:lnTo>
                  <a:lnTo>
                    <a:pt x="17517" y="5913"/>
                  </a:lnTo>
                  <a:lnTo>
                    <a:pt x="17517" y="5391"/>
                  </a:lnTo>
                  <a:lnTo>
                    <a:pt x="18069" y="4870"/>
                  </a:lnTo>
                  <a:lnTo>
                    <a:pt x="18207" y="4174"/>
                  </a:lnTo>
                  <a:lnTo>
                    <a:pt x="18483" y="4000"/>
                  </a:lnTo>
                  <a:lnTo>
                    <a:pt x="18483" y="3478"/>
                  </a:lnTo>
                  <a:lnTo>
                    <a:pt x="18621" y="2957"/>
                  </a:lnTo>
                  <a:lnTo>
                    <a:pt x="18759" y="2261"/>
                  </a:lnTo>
                  <a:lnTo>
                    <a:pt x="18759" y="1913"/>
                  </a:lnTo>
                  <a:lnTo>
                    <a:pt x="18897" y="1739"/>
                  </a:lnTo>
                  <a:lnTo>
                    <a:pt x="19310" y="1217"/>
                  </a:lnTo>
                  <a:lnTo>
                    <a:pt x="19448" y="1043"/>
                  </a:lnTo>
                  <a:lnTo>
                    <a:pt x="19448" y="522"/>
                  </a:lnTo>
                  <a:lnTo>
                    <a:pt x="19448" y="174"/>
                  </a:lnTo>
                  <a:lnTo>
                    <a:pt x="19586" y="0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Arc 165"/>
            <p:cNvSpPr>
              <a:spLocks/>
            </p:cNvSpPr>
            <p:nvPr/>
          </p:nvSpPr>
          <p:spPr bwMode="auto">
            <a:xfrm flipH="1" flipV="1">
              <a:off x="2911" y="3880"/>
              <a:ext cx="59" cy="1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Arc 166"/>
            <p:cNvSpPr>
              <a:spLocks/>
            </p:cNvSpPr>
            <p:nvPr/>
          </p:nvSpPr>
          <p:spPr bwMode="auto">
            <a:xfrm flipV="1">
              <a:off x="3504" y="3891"/>
              <a:ext cx="59" cy="1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Freeform 170"/>
            <p:cNvSpPr>
              <a:spLocks/>
            </p:cNvSpPr>
            <p:nvPr/>
          </p:nvSpPr>
          <p:spPr bwMode="auto">
            <a:xfrm>
              <a:off x="3606" y="3664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Freeform 171"/>
            <p:cNvSpPr>
              <a:spLocks/>
            </p:cNvSpPr>
            <p:nvPr/>
          </p:nvSpPr>
          <p:spPr bwMode="auto">
            <a:xfrm>
              <a:off x="3721" y="3705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48"/>
                  </a:moveTo>
                  <a:lnTo>
                    <a:pt x="414" y="1495"/>
                  </a:lnTo>
                  <a:lnTo>
                    <a:pt x="552" y="2056"/>
                  </a:lnTo>
                  <a:lnTo>
                    <a:pt x="690" y="2430"/>
                  </a:lnTo>
                  <a:lnTo>
                    <a:pt x="1103" y="3178"/>
                  </a:lnTo>
                  <a:lnTo>
                    <a:pt x="1241" y="3738"/>
                  </a:lnTo>
                  <a:lnTo>
                    <a:pt x="1379" y="4486"/>
                  </a:lnTo>
                  <a:lnTo>
                    <a:pt x="1517" y="4860"/>
                  </a:lnTo>
                  <a:lnTo>
                    <a:pt x="1793" y="5421"/>
                  </a:lnTo>
                  <a:lnTo>
                    <a:pt x="1931" y="6168"/>
                  </a:lnTo>
                  <a:lnTo>
                    <a:pt x="2483" y="6729"/>
                  </a:lnTo>
                  <a:lnTo>
                    <a:pt x="2483" y="7477"/>
                  </a:lnTo>
                  <a:lnTo>
                    <a:pt x="2621" y="7850"/>
                  </a:lnTo>
                  <a:lnTo>
                    <a:pt x="2897" y="8411"/>
                  </a:lnTo>
                  <a:lnTo>
                    <a:pt x="3310" y="9159"/>
                  </a:lnTo>
                  <a:lnTo>
                    <a:pt x="3310" y="9346"/>
                  </a:lnTo>
                  <a:lnTo>
                    <a:pt x="3310" y="10093"/>
                  </a:lnTo>
                  <a:lnTo>
                    <a:pt x="3586" y="10654"/>
                  </a:lnTo>
                  <a:lnTo>
                    <a:pt x="4000" y="11028"/>
                  </a:lnTo>
                  <a:lnTo>
                    <a:pt x="4138" y="11589"/>
                  </a:lnTo>
                  <a:lnTo>
                    <a:pt x="4276" y="12336"/>
                  </a:lnTo>
                  <a:lnTo>
                    <a:pt x="4414" y="12523"/>
                  </a:lnTo>
                  <a:lnTo>
                    <a:pt x="4690" y="13084"/>
                  </a:lnTo>
                  <a:lnTo>
                    <a:pt x="5103" y="13645"/>
                  </a:lnTo>
                  <a:lnTo>
                    <a:pt x="5517" y="14019"/>
                  </a:lnTo>
                  <a:lnTo>
                    <a:pt x="5655" y="14579"/>
                  </a:lnTo>
                  <a:lnTo>
                    <a:pt x="5793" y="15140"/>
                  </a:lnTo>
                  <a:lnTo>
                    <a:pt x="5793" y="15327"/>
                  </a:lnTo>
                  <a:lnTo>
                    <a:pt x="6207" y="15514"/>
                  </a:lnTo>
                  <a:lnTo>
                    <a:pt x="6345" y="16262"/>
                  </a:lnTo>
                  <a:lnTo>
                    <a:pt x="6621" y="16636"/>
                  </a:lnTo>
                  <a:lnTo>
                    <a:pt x="7172" y="16822"/>
                  </a:lnTo>
                  <a:lnTo>
                    <a:pt x="7310" y="17196"/>
                  </a:lnTo>
                  <a:lnTo>
                    <a:pt x="7448" y="17570"/>
                  </a:lnTo>
                  <a:lnTo>
                    <a:pt x="7448" y="17757"/>
                  </a:lnTo>
                  <a:lnTo>
                    <a:pt x="7724" y="17944"/>
                  </a:lnTo>
                  <a:lnTo>
                    <a:pt x="7862" y="18505"/>
                  </a:lnTo>
                  <a:lnTo>
                    <a:pt x="8000" y="18505"/>
                  </a:lnTo>
                  <a:lnTo>
                    <a:pt x="8552" y="18692"/>
                  </a:lnTo>
                  <a:lnTo>
                    <a:pt x="8552" y="19252"/>
                  </a:lnTo>
                  <a:lnTo>
                    <a:pt x="8966" y="19252"/>
                  </a:lnTo>
                  <a:lnTo>
                    <a:pt x="9103" y="19439"/>
                  </a:lnTo>
                  <a:lnTo>
                    <a:pt x="9241" y="19439"/>
                  </a:lnTo>
                  <a:lnTo>
                    <a:pt x="9517" y="19813"/>
                  </a:lnTo>
                  <a:lnTo>
                    <a:pt x="9793" y="19813"/>
                  </a:lnTo>
                  <a:lnTo>
                    <a:pt x="10069" y="19813"/>
                  </a:lnTo>
                  <a:lnTo>
                    <a:pt x="10207" y="19813"/>
                  </a:lnTo>
                  <a:lnTo>
                    <a:pt x="10483" y="19813"/>
                  </a:lnTo>
                  <a:lnTo>
                    <a:pt x="10759" y="19813"/>
                  </a:lnTo>
                  <a:lnTo>
                    <a:pt x="10897" y="19813"/>
                  </a:lnTo>
                  <a:lnTo>
                    <a:pt x="11172" y="19813"/>
                  </a:lnTo>
                  <a:lnTo>
                    <a:pt x="11448" y="19439"/>
                  </a:lnTo>
                  <a:lnTo>
                    <a:pt x="11724" y="19252"/>
                  </a:lnTo>
                  <a:lnTo>
                    <a:pt x="12000" y="19065"/>
                  </a:lnTo>
                  <a:lnTo>
                    <a:pt x="12276" y="18505"/>
                  </a:lnTo>
                  <a:lnTo>
                    <a:pt x="12414" y="18505"/>
                  </a:lnTo>
                  <a:lnTo>
                    <a:pt x="12552" y="17944"/>
                  </a:lnTo>
                  <a:lnTo>
                    <a:pt x="12690" y="17570"/>
                  </a:lnTo>
                  <a:lnTo>
                    <a:pt x="12690" y="17196"/>
                  </a:lnTo>
                  <a:lnTo>
                    <a:pt x="13241" y="16822"/>
                  </a:lnTo>
                  <a:lnTo>
                    <a:pt x="13517" y="16262"/>
                  </a:lnTo>
                  <a:lnTo>
                    <a:pt x="13793" y="16075"/>
                  </a:lnTo>
                  <a:lnTo>
                    <a:pt x="14069" y="15514"/>
                  </a:lnTo>
                  <a:lnTo>
                    <a:pt x="14207" y="15140"/>
                  </a:lnTo>
                  <a:lnTo>
                    <a:pt x="14345" y="14579"/>
                  </a:lnTo>
                  <a:lnTo>
                    <a:pt x="14483" y="14019"/>
                  </a:lnTo>
                  <a:lnTo>
                    <a:pt x="14897" y="13645"/>
                  </a:lnTo>
                  <a:lnTo>
                    <a:pt x="15310" y="12897"/>
                  </a:lnTo>
                  <a:lnTo>
                    <a:pt x="15586" y="12336"/>
                  </a:lnTo>
                  <a:lnTo>
                    <a:pt x="15724" y="11589"/>
                  </a:lnTo>
                  <a:lnTo>
                    <a:pt x="15862" y="11028"/>
                  </a:lnTo>
                  <a:lnTo>
                    <a:pt x="16000" y="10654"/>
                  </a:lnTo>
                  <a:lnTo>
                    <a:pt x="16414" y="10093"/>
                  </a:lnTo>
                  <a:lnTo>
                    <a:pt x="16690" y="9346"/>
                  </a:lnTo>
                  <a:lnTo>
                    <a:pt x="16690" y="8972"/>
                  </a:lnTo>
                  <a:lnTo>
                    <a:pt x="16690" y="8411"/>
                  </a:lnTo>
                  <a:lnTo>
                    <a:pt x="16966" y="7664"/>
                  </a:lnTo>
                  <a:lnTo>
                    <a:pt x="17241" y="7103"/>
                  </a:lnTo>
                  <a:lnTo>
                    <a:pt x="17379" y="6355"/>
                  </a:lnTo>
                  <a:lnTo>
                    <a:pt x="17517" y="5981"/>
                  </a:lnTo>
                  <a:lnTo>
                    <a:pt x="17517" y="5421"/>
                  </a:lnTo>
                  <a:lnTo>
                    <a:pt x="18069" y="4860"/>
                  </a:lnTo>
                  <a:lnTo>
                    <a:pt x="18207" y="4486"/>
                  </a:lnTo>
                  <a:lnTo>
                    <a:pt x="18483" y="4112"/>
                  </a:lnTo>
                  <a:lnTo>
                    <a:pt x="18483" y="3364"/>
                  </a:lnTo>
                  <a:lnTo>
                    <a:pt x="18621" y="3178"/>
                  </a:lnTo>
                  <a:lnTo>
                    <a:pt x="18759" y="2430"/>
                  </a:lnTo>
                  <a:lnTo>
                    <a:pt x="18759" y="2243"/>
                  </a:lnTo>
                  <a:lnTo>
                    <a:pt x="18897" y="1682"/>
                  </a:lnTo>
                  <a:lnTo>
                    <a:pt x="19310" y="1495"/>
                  </a:lnTo>
                  <a:lnTo>
                    <a:pt x="19448" y="935"/>
                  </a:lnTo>
                  <a:lnTo>
                    <a:pt x="19448" y="748"/>
                  </a:lnTo>
                  <a:lnTo>
                    <a:pt x="19448" y="187"/>
                  </a:lnTo>
                  <a:lnTo>
                    <a:pt x="19586" y="187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Freeform 173"/>
            <p:cNvSpPr>
              <a:spLocks/>
            </p:cNvSpPr>
            <p:nvPr/>
          </p:nvSpPr>
          <p:spPr bwMode="auto">
            <a:xfrm>
              <a:off x="3831" y="3665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Freeform 174"/>
            <p:cNvSpPr>
              <a:spLocks/>
            </p:cNvSpPr>
            <p:nvPr/>
          </p:nvSpPr>
          <p:spPr bwMode="auto">
            <a:xfrm>
              <a:off x="3945" y="3706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748"/>
                  </a:moveTo>
                  <a:lnTo>
                    <a:pt x="414" y="1495"/>
                  </a:lnTo>
                  <a:lnTo>
                    <a:pt x="552" y="2056"/>
                  </a:lnTo>
                  <a:lnTo>
                    <a:pt x="690" y="2430"/>
                  </a:lnTo>
                  <a:lnTo>
                    <a:pt x="1103" y="3178"/>
                  </a:lnTo>
                  <a:lnTo>
                    <a:pt x="1241" y="3738"/>
                  </a:lnTo>
                  <a:lnTo>
                    <a:pt x="1379" y="4486"/>
                  </a:lnTo>
                  <a:lnTo>
                    <a:pt x="1517" y="4860"/>
                  </a:lnTo>
                  <a:lnTo>
                    <a:pt x="1793" y="5421"/>
                  </a:lnTo>
                  <a:lnTo>
                    <a:pt x="1931" y="6168"/>
                  </a:lnTo>
                  <a:lnTo>
                    <a:pt x="2483" y="6729"/>
                  </a:lnTo>
                  <a:lnTo>
                    <a:pt x="2483" y="7477"/>
                  </a:lnTo>
                  <a:lnTo>
                    <a:pt x="2621" y="7850"/>
                  </a:lnTo>
                  <a:lnTo>
                    <a:pt x="2897" y="8411"/>
                  </a:lnTo>
                  <a:lnTo>
                    <a:pt x="3310" y="9159"/>
                  </a:lnTo>
                  <a:lnTo>
                    <a:pt x="3310" y="9346"/>
                  </a:lnTo>
                  <a:lnTo>
                    <a:pt x="3310" y="10093"/>
                  </a:lnTo>
                  <a:lnTo>
                    <a:pt x="3586" y="10654"/>
                  </a:lnTo>
                  <a:lnTo>
                    <a:pt x="4000" y="11028"/>
                  </a:lnTo>
                  <a:lnTo>
                    <a:pt x="4138" y="11589"/>
                  </a:lnTo>
                  <a:lnTo>
                    <a:pt x="4276" y="12336"/>
                  </a:lnTo>
                  <a:lnTo>
                    <a:pt x="4414" y="12523"/>
                  </a:lnTo>
                  <a:lnTo>
                    <a:pt x="4690" y="13084"/>
                  </a:lnTo>
                  <a:lnTo>
                    <a:pt x="5103" y="13645"/>
                  </a:lnTo>
                  <a:lnTo>
                    <a:pt x="5517" y="14019"/>
                  </a:lnTo>
                  <a:lnTo>
                    <a:pt x="5655" y="14579"/>
                  </a:lnTo>
                  <a:lnTo>
                    <a:pt x="5793" y="15140"/>
                  </a:lnTo>
                  <a:lnTo>
                    <a:pt x="5793" y="15327"/>
                  </a:lnTo>
                  <a:lnTo>
                    <a:pt x="6207" y="15514"/>
                  </a:lnTo>
                  <a:lnTo>
                    <a:pt x="6345" y="16262"/>
                  </a:lnTo>
                  <a:lnTo>
                    <a:pt x="6621" y="16636"/>
                  </a:lnTo>
                  <a:lnTo>
                    <a:pt x="7172" y="16822"/>
                  </a:lnTo>
                  <a:lnTo>
                    <a:pt x="7310" y="17196"/>
                  </a:lnTo>
                  <a:lnTo>
                    <a:pt x="7448" y="17570"/>
                  </a:lnTo>
                  <a:lnTo>
                    <a:pt x="7448" y="17757"/>
                  </a:lnTo>
                  <a:lnTo>
                    <a:pt x="7724" y="17944"/>
                  </a:lnTo>
                  <a:lnTo>
                    <a:pt x="7862" y="18505"/>
                  </a:lnTo>
                  <a:lnTo>
                    <a:pt x="8000" y="18505"/>
                  </a:lnTo>
                  <a:lnTo>
                    <a:pt x="8552" y="18692"/>
                  </a:lnTo>
                  <a:lnTo>
                    <a:pt x="8552" y="19252"/>
                  </a:lnTo>
                  <a:lnTo>
                    <a:pt x="8966" y="19252"/>
                  </a:lnTo>
                  <a:lnTo>
                    <a:pt x="9103" y="19439"/>
                  </a:lnTo>
                  <a:lnTo>
                    <a:pt x="9241" y="19439"/>
                  </a:lnTo>
                  <a:lnTo>
                    <a:pt x="9517" y="19813"/>
                  </a:lnTo>
                  <a:lnTo>
                    <a:pt x="9793" y="19813"/>
                  </a:lnTo>
                  <a:lnTo>
                    <a:pt x="10069" y="19813"/>
                  </a:lnTo>
                  <a:lnTo>
                    <a:pt x="10207" y="19813"/>
                  </a:lnTo>
                  <a:lnTo>
                    <a:pt x="10483" y="19813"/>
                  </a:lnTo>
                  <a:lnTo>
                    <a:pt x="10759" y="19813"/>
                  </a:lnTo>
                  <a:lnTo>
                    <a:pt x="10897" y="19813"/>
                  </a:lnTo>
                  <a:lnTo>
                    <a:pt x="11172" y="19813"/>
                  </a:lnTo>
                  <a:lnTo>
                    <a:pt x="11448" y="19439"/>
                  </a:lnTo>
                  <a:lnTo>
                    <a:pt x="11724" y="19252"/>
                  </a:lnTo>
                  <a:lnTo>
                    <a:pt x="12000" y="19065"/>
                  </a:lnTo>
                  <a:lnTo>
                    <a:pt x="12276" y="18505"/>
                  </a:lnTo>
                  <a:lnTo>
                    <a:pt x="12414" y="18505"/>
                  </a:lnTo>
                  <a:lnTo>
                    <a:pt x="12552" y="17944"/>
                  </a:lnTo>
                  <a:lnTo>
                    <a:pt x="12690" y="17570"/>
                  </a:lnTo>
                  <a:lnTo>
                    <a:pt x="12690" y="17196"/>
                  </a:lnTo>
                  <a:lnTo>
                    <a:pt x="13241" y="16822"/>
                  </a:lnTo>
                  <a:lnTo>
                    <a:pt x="13517" y="16262"/>
                  </a:lnTo>
                  <a:lnTo>
                    <a:pt x="13793" y="16075"/>
                  </a:lnTo>
                  <a:lnTo>
                    <a:pt x="14069" y="15514"/>
                  </a:lnTo>
                  <a:lnTo>
                    <a:pt x="14207" y="15140"/>
                  </a:lnTo>
                  <a:lnTo>
                    <a:pt x="14345" y="14579"/>
                  </a:lnTo>
                  <a:lnTo>
                    <a:pt x="14483" y="14019"/>
                  </a:lnTo>
                  <a:lnTo>
                    <a:pt x="14897" y="13645"/>
                  </a:lnTo>
                  <a:lnTo>
                    <a:pt x="15310" y="12897"/>
                  </a:lnTo>
                  <a:lnTo>
                    <a:pt x="15586" y="12336"/>
                  </a:lnTo>
                  <a:lnTo>
                    <a:pt x="15724" y="11589"/>
                  </a:lnTo>
                  <a:lnTo>
                    <a:pt x="15862" y="11028"/>
                  </a:lnTo>
                  <a:lnTo>
                    <a:pt x="16000" y="10654"/>
                  </a:lnTo>
                  <a:lnTo>
                    <a:pt x="16414" y="10093"/>
                  </a:lnTo>
                  <a:lnTo>
                    <a:pt x="16690" y="9346"/>
                  </a:lnTo>
                  <a:lnTo>
                    <a:pt x="16690" y="8972"/>
                  </a:lnTo>
                  <a:lnTo>
                    <a:pt x="16690" y="8411"/>
                  </a:lnTo>
                  <a:lnTo>
                    <a:pt x="16966" y="7664"/>
                  </a:lnTo>
                  <a:lnTo>
                    <a:pt x="17241" y="7103"/>
                  </a:lnTo>
                  <a:lnTo>
                    <a:pt x="17379" y="6355"/>
                  </a:lnTo>
                  <a:lnTo>
                    <a:pt x="17517" y="5981"/>
                  </a:lnTo>
                  <a:lnTo>
                    <a:pt x="17517" y="5421"/>
                  </a:lnTo>
                  <a:lnTo>
                    <a:pt x="18069" y="4860"/>
                  </a:lnTo>
                  <a:lnTo>
                    <a:pt x="18207" y="4486"/>
                  </a:lnTo>
                  <a:lnTo>
                    <a:pt x="18483" y="4112"/>
                  </a:lnTo>
                  <a:lnTo>
                    <a:pt x="18483" y="3364"/>
                  </a:lnTo>
                  <a:lnTo>
                    <a:pt x="18621" y="3178"/>
                  </a:lnTo>
                  <a:lnTo>
                    <a:pt x="18759" y="2430"/>
                  </a:lnTo>
                  <a:lnTo>
                    <a:pt x="18759" y="2243"/>
                  </a:lnTo>
                  <a:lnTo>
                    <a:pt x="18897" y="1682"/>
                  </a:lnTo>
                  <a:lnTo>
                    <a:pt x="19310" y="1495"/>
                  </a:lnTo>
                  <a:lnTo>
                    <a:pt x="19448" y="935"/>
                  </a:lnTo>
                  <a:lnTo>
                    <a:pt x="19448" y="748"/>
                  </a:lnTo>
                  <a:lnTo>
                    <a:pt x="19448" y="187"/>
                  </a:lnTo>
                  <a:lnTo>
                    <a:pt x="19586" y="187"/>
                  </a:lnTo>
                  <a:lnTo>
                    <a:pt x="19862" y="0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Freeform 175"/>
            <p:cNvSpPr>
              <a:spLocks/>
            </p:cNvSpPr>
            <p:nvPr/>
          </p:nvSpPr>
          <p:spPr bwMode="auto">
            <a:xfrm>
              <a:off x="4057" y="3664"/>
              <a:ext cx="114" cy="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52"/>
                  </a:moveTo>
                  <a:lnTo>
                    <a:pt x="414" y="18505"/>
                  </a:lnTo>
                  <a:lnTo>
                    <a:pt x="552" y="17757"/>
                  </a:lnTo>
                  <a:lnTo>
                    <a:pt x="690" y="17196"/>
                  </a:lnTo>
                  <a:lnTo>
                    <a:pt x="1103" y="16636"/>
                  </a:lnTo>
                  <a:lnTo>
                    <a:pt x="1241" y="16075"/>
                  </a:lnTo>
                  <a:lnTo>
                    <a:pt x="1379" y="15514"/>
                  </a:lnTo>
                  <a:lnTo>
                    <a:pt x="1517" y="14766"/>
                  </a:lnTo>
                  <a:lnTo>
                    <a:pt x="1793" y="14393"/>
                  </a:lnTo>
                  <a:lnTo>
                    <a:pt x="1931" y="13645"/>
                  </a:lnTo>
                  <a:lnTo>
                    <a:pt x="2483" y="13084"/>
                  </a:lnTo>
                  <a:lnTo>
                    <a:pt x="2483" y="12523"/>
                  </a:lnTo>
                  <a:lnTo>
                    <a:pt x="2621" y="11776"/>
                  </a:lnTo>
                  <a:lnTo>
                    <a:pt x="2897" y="11589"/>
                  </a:lnTo>
                  <a:lnTo>
                    <a:pt x="3310" y="10841"/>
                  </a:lnTo>
                  <a:lnTo>
                    <a:pt x="3310" y="10280"/>
                  </a:lnTo>
                  <a:lnTo>
                    <a:pt x="3310" y="9907"/>
                  </a:lnTo>
                  <a:lnTo>
                    <a:pt x="3586" y="9159"/>
                  </a:lnTo>
                  <a:lnTo>
                    <a:pt x="4000" y="8598"/>
                  </a:lnTo>
                  <a:lnTo>
                    <a:pt x="4138" y="8411"/>
                  </a:lnTo>
                  <a:lnTo>
                    <a:pt x="4276" y="7664"/>
                  </a:lnTo>
                  <a:lnTo>
                    <a:pt x="4414" y="7103"/>
                  </a:lnTo>
                  <a:lnTo>
                    <a:pt x="4690" y="6729"/>
                  </a:lnTo>
                  <a:lnTo>
                    <a:pt x="5103" y="6355"/>
                  </a:lnTo>
                  <a:lnTo>
                    <a:pt x="5517" y="5607"/>
                  </a:lnTo>
                  <a:lnTo>
                    <a:pt x="5655" y="5421"/>
                  </a:lnTo>
                  <a:lnTo>
                    <a:pt x="5793" y="4860"/>
                  </a:lnTo>
                  <a:lnTo>
                    <a:pt x="5793" y="4486"/>
                  </a:lnTo>
                  <a:lnTo>
                    <a:pt x="6207" y="4112"/>
                  </a:lnTo>
                  <a:lnTo>
                    <a:pt x="6345" y="3738"/>
                  </a:lnTo>
                  <a:lnTo>
                    <a:pt x="6621" y="3364"/>
                  </a:lnTo>
                  <a:lnTo>
                    <a:pt x="7172" y="2991"/>
                  </a:lnTo>
                  <a:lnTo>
                    <a:pt x="7310" y="2430"/>
                  </a:lnTo>
                  <a:lnTo>
                    <a:pt x="7448" y="2430"/>
                  </a:lnTo>
                  <a:lnTo>
                    <a:pt x="7448" y="2056"/>
                  </a:lnTo>
                  <a:lnTo>
                    <a:pt x="7724" y="1682"/>
                  </a:lnTo>
                  <a:lnTo>
                    <a:pt x="7862" y="1495"/>
                  </a:lnTo>
                  <a:lnTo>
                    <a:pt x="8000" y="1495"/>
                  </a:lnTo>
                  <a:lnTo>
                    <a:pt x="8552" y="935"/>
                  </a:lnTo>
                  <a:lnTo>
                    <a:pt x="8552" y="748"/>
                  </a:lnTo>
                  <a:lnTo>
                    <a:pt x="8966" y="561"/>
                  </a:lnTo>
                  <a:lnTo>
                    <a:pt x="9103" y="561"/>
                  </a:lnTo>
                  <a:lnTo>
                    <a:pt x="9241" y="187"/>
                  </a:lnTo>
                  <a:lnTo>
                    <a:pt x="9517" y="187"/>
                  </a:lnTo>
                  <a:lnTo>
                    <a:pt x="9793" y="187"/>
                  </a:lnTo>
                  <a:lnTo>
                    <a:pt x="10069" y="187"/>
                  </a:lnTo>
                  <a:lnTo>
                    <a:pt x="10069" y="0"/>
                  </a:lnTo>
                  <a:lnTo>
                    <a:pt x="10207" y="0"/>
                  </a:lnTo>
                  <a:lnTo>
                    <a:pt x="10483" y="0"/>
                  </a:lnTo>
                  <a:lnTo>
                    <a:pt x="10759" y="187"/>
                  </a:lnTo>
                  <a:lnTo>
                    <a:pt x="10897" y="187"/>
                  </a:lnTo>
                  <a:lnTo>
                    <a:pt x="11172" y="187"/>
                  </a:lnTo>
                  <a:lnTo>
                    <a:pt x="11448" y="561"/>
                  </a:lnTo>
                  <a:lnTo>
                    <a:pt x="11724" y="748"/>
                  </a:lnTo>
                  <a:lnTo>
                    <a:pt x="12000" y="748"/>
                  </a:lnTo>
                  <a:lnTo>
                    <a:pt x="12276" y="1308"/>
                  </a:lnTo>
                  <a:lnTo>
                    <a:pt x="12414" y="1495"/>
                  </a:lnTo>
                  <a:lnTo>
                    <a:pt x="12552" y="1682"/>
                  </a:lnTo>
                  <a:lnTo>
                    <a:pt x="12690" y="2243"/>
                  </a:lnTo>
                  <a:lnTo>
                    <a:pt x="12690" y="2430"/>
                  </a:lnTo>
                  <a:lnTo>
                    <a:pt x="13241" y="3178"/>
                  </a:lnTo>
                  <a:lnTo>
                    <a:pt x="13517" y="3364"/>
                  </a:lnTo>
                  <a:lnTo>
                    <a:pt x="13793" y="3925"/>
                  </a:lnTo>
                  <a:lnTo>
                    <a:pt x="14069" y="4486"/>
                  </a:lnTo>
                  <a:lnTo>
                    <a:pt x="14207" y="4860"/>
                  </a:lnTo>
                  <a:lnTo>
                    <a:pt x="14345" y="5421"/>
                  </a:lnTo>
                  <a:lnTo>
                    <a:pt x="14483" y="5981"/>
                  </a:lnTo>
                  <a:lnTo>
                    <a:pt x="14897" y="6355"/>
                  </a:lnTo>
                  <a:lnTo>
                    <a:pt x="15310" y="7103"/>
                  </a:lnTo>
                  <a:lnTo>
                    <a:pt x="15586" y="7477"/>
                  </a:lnTo>
                  <a:lnTo>
                    <a:pt x="15724" y="8224"/>
                  </a:lnTo>
                  <a:lnTo>
                    <a:pt x="15862" y="8598"/>
                  </a:lnTo>
                  <a:lnTo>
                    <a:pt x="16000" y="9346"/>
                  </a:lnTo>
                  <a:lnTo>
                    <a:pt x="16414" y="9907"/>
                  </a:lnTo>
                  <a:lnTo>
                    <a:pt x="16690" y="10280"/>
                  </a:lnTo>
                  <a:lnTo>
                    <a:pt x="16690" y="11028"/>
                  </a:lnTo>
                  <a:lnTo>
                    <a:pt x="16690" y="11589"/>
                  </a:lnTo>
                  <a:lnTo>
                    <a:pt x="16966" y="12336"/>
                  </a:lnTo>
                  <a:lnTo>
                    <a:pt x="17241" y="12523"/>
                  </a:lnTo>
                  <a:lnTo>
                    <a:pt x="17379" y="13271"/>
                  </a:lnTo>
                  <a:lnTo>
                    <a:pt x="17517" y="13832"/>
                  </a:lnTo>
                  <a:lnTo>
                    <a:pt x="17517" y="14393"/>
                  </a:lnTo>
                  <a:lnTo>
                    <a:pt x="18069" y="14766"/>
                  </a:lnTo>
                  <a:lnTo>
                    <a:pt x="18207" y="15514"/>
                  </a:lnTo>
                  <a:lnTo>
                    <a:pt x="18483" y="15888"/>
                  </a:lnTo>
                  <a:lnTo>
                    <a:pt x="18483" y="16262"/>
                  </a:lnTo>
                  <a:lnTo>
                    <a:pt x="18621" y="16822"/>
                  </a:lnTo>
                  <a:lnTo>
                    <a:pt x="18759" y="17570"/>
                  </a:lnTo>
                  <a:lnTo>
                    <a:pt x="18759" y="17757"/>
                  </a:lnTo>
                  <a:lnTo>
                    <a:pt x="18897" y="17944"/>
                  </a:lnTo>
                  <a:lnTo>
                    <a:pt x="19310" y="18505"/>
                  </a:lnTo>
                  <a:lnTo>
                    <a:pt x="19448" y="18692"/>
                  </a:lnTo>
                  <a:lnTo>
                    <a:pt x="19448" y="19252"/>
                  </a:lnTo>
                  <a:lnTo>
                    <a:pt x="19448" y="19439"/>
                  </a:lnTo>
                  <a:lnTo>
                    <a:pt x="19586" y="19813"/>
                  </a:lnTo>
                  <a:lnTo>
                    <a:pt x="19862" y="19813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Arc 176"/>
            <p:cNvSpPr>
              <a:spLocks/>
            </p:cNvSpPr>
            <p:nvPr/>
          </p:nvSpPr>
          <p:spPr bwMode="auto">
            <a:xfrm flipH="1">
              <a:off x="3562" y="3685"/>
              <a:ext cx="59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Arc 177"/>
            <p:cNvSpPr>
              <a:spLocks/>
            </p:cNvSpPr>
            <p:nvPr/>
          </p:nvSpPr>
          <p:spPr bwMode="auto">
            <a:xfrm>
              <a:off x="4155" y="3674"/>
              <a:ext cx="59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Text Box 189"/>
            <p:cNvSpPr txBox="1">
              <a:spLocks noChangeArrowheads="1"/>
            </p:cNvSpPr>
            <p:nvPr/>
          </p:nvSpPr>
          <p:spPr bwMode="auto">
            <a:xfrm>
              <a:off x="4656" y="3872"/>
              <a:ext cx="14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0773" name="Text Box 192"/>
            <p:cNvSpPr txBox="1">
              <a:spLocks noChangeArrowheads="1"/>
            </p:cNvSpPr>
            <p:nvPr/>
          </p:nvSpPr>
          <p:spPr bwMode="auto">
            <a:xfrm>
              <a:off x="624" y="3920"/>
              <a:ext cx="14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0774" name="Text Box 196"/>
            <p:cNvSpPr txBox="1">
              <a:spLocks noChangeArrowheads="1"/>
            </p:cNvSpPr>
            <p:nvPr/>
          </p:nvSpPr>
          <p:spPr bwMode="auto">
            <a:xfrm>
              <a:off x="1056" y="3392"/>
              <a:ext cx="134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+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  <a:r>
                <a:rPr lang="en-US" altLang="zh-CN">
                  <a:solidFill>
                    <a:schemeClr val="bg1"/>
                  </a:solidFill>
                </a:rPr>
                <a:t>+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5</a:t>
              </a:r>
              <a:r>
                <a:rPr lang="en-US" altLang="zh-CN">
                  <a:solidFill>
                    <a:schemeClr val="bg1"/>
                  </a:solidFill>
                </a:rPr>
                <a:t>+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  <a:endParaRPr lang="en-US" altLang="zh-CN"/>
            </a:p>
          </p:txBody>
        </p:sp>
      </p:grpSp>
      <p:grpSp>
        <p:nvGrpSpPr>
          <p:cNvPr id="7" name="Group 220"/>
          <p:cNvGrpSpPr>
            <a:grpSpLocks/>
          </p:cNvGrpSpPr>
          <p:nvPr/>
        </p:nvGrpSpPr>
        <p:grpSpPr bwMode="auto">
          <a:xfrm>
            <a:off x="1066800" y="1163638"/>
            <a:ext cx="6780213" cy="1122362"/>
            <a:chOff x="672" y="768"/>
            <a:chExt cx="4272" cy="729"/>
          </a:xfrm>
        </p:grpSpPr>
        <p:sp>
          <p:nvSpPr>
            <p:cNvPr id="30729" name="Line 208"/>
            <p:cNvSpPr>
              <a:spLocks noChangeShapeType="1"/>
            </p:cNvSpPr>
            <p:nvPr/>
          </p:nvSpPr>
          <p:spPr bwMode="auto">
            <a:xfrm>
              <a:off x="912" y="793"/>
              <a:ext cx="1" cy="7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209"/>
            <p:cNvSpPr>
              <a:spLocks noChangeShapeType="1"/>
            </p:cNvSpPr>
            <p:nvPr/>
          </p:nvSpPr>
          <p:spPr bwMode="auto">
            <a:xfrm>
              <a:off x="912" y="1344"/>
              <a:ext cx="35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Text Box 215"/>
            <p:cNvSpPr txBox="1">
              <a:spLocks noChangeArrowheads="1"/>
            </p:cNvSpPr>
            <p:nvPr/>
          </p:nvSpPr>
          <p:spPr bwMode="auto">
            <a:xfrm>
              <a:off x="672" y="1200"/>
              <a:ext cx="24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0732" name="Text Box 216"/>
            <p:cNvSpPr txBox="1">
              <a:spLocks noChangeArrowheads="1"/>
            </p:cNvSpPr>
            <p:nvPr/>
          </p:nvSpPr>
          <p:spPr bwMode="auto">
            <a:xfrm>
              <a:off x="4560" y="1152"/>
              <a:ext cx="38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30733" name="Text Box 217"/>
            <p:cNvSpPr txBox="1">
              <a:spLocks noChangeArrowheads="1"/>
            </p:cNvSpPr>
            <p:nvPr/>
          </p:nvSpPr>
          <p:spPr bwMode="auto">
            <a:xfrm>
              <a:off x="672" y="768"/>
              <a:ext cx="48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0734" name="Line 218"/>
            <p:cNvSpPr>
              <a:spLocks noChangeShapeType="1"/>
            </p:cNvSpPr>
            <p:nvPr/>
          </p:nvSpPr>
          <p:spPr bwMode="auto">
            <a:xfrm>
              <a:off x="912" y="1104"/>
              <a:ext cx="3408" cy="0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620713"/>
            <a:ext cx="899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</a:t>
            </a:r>
            <a:r>
              <a:rPr lang="en-US" altLang="zh-CN" sz="320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</a:rPr>
              <a:t>理解掌握好基本物理概念、规律（条件）；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79388" y="2420938"/>
            <a:ext cx="8964612" cy="1200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3.</a:t>
            </a:r>
            <a:r>
              <a:rPr lang="en-US" altLang="zh-CN" sz="320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</a:rPr>
              <a:t>主动学习，多阅读、思考、提问、讨论，</a:t>
            </a:r>
            <a:endParaRPr lang="en-US" altLang="zh-CN" sz="3600" b="1">
              <a:solidFill>
                <a:schemeClr val="bg1"/>
              </a:solidFill>
              <a:latin typeface="楷体_GB2312" pitchFamily="49" charset="-122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</a:rPr>
              <a:t>记笔记</a:t>
            </a:r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</a:rPr>
              <a:t>,</a:t>
            </a:r>
            <a:r>
              <a:rPr lang="zh-CN" altLang="zh-CN" sz="3600" b="1">
                <a:solidFill>
                  <a:schemeClr val="bg1"/>
                </a:solidFill>
              </a:rPr>
              <a:t>全章小结</a:t>
            </a:r>
            <a:r>
              <a:rPr lang="en-US" altLang="zh-CN" sz="3600" b="1">
                <a:solidFill>
                  <a:schemeClr val="bg1"/>
                </a:solidFill>
              </a:rPr>
              <a:t>;</a:t>
            </a:r>
            <a:endParaRPr lang="zh-CN" altLang="en-US" sz="3600" b="1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0" y="3933825"/>
            <a:ext cx="8534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4.</a:t>
            </a:r>
            <a:r>
              <a:rPr lang="en-US" altLang="zh-CN" sz="320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</a:rPr>
              <a:t>结合专业、兴趣爱好开展课题性研究</a:t>
            </a:r>
            <a:r>
              <a:rPr lang="en-US" altLang="zh-CN" sz="3200">
                <a:solidFill>
                  <a:schemeClr val="bg1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1557338"/>
            <a:ext cx="899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从基本物理概念、规律（条件）入手解决问题；</a:t>
            </a:r>
            <a:endParaRPr lang="zh-CN" altLang="en-US" sz="3200">
              <a:solidFill>
                <a:schemeClr val="bg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37899" grpId="0" animBg="1"/>
      <p:bldP spid="37900" grpId="0"/>
      <p:bldP spid="10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69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600" b="1">
                <a:solidFill>
                  <a:schemeClr val="bg1"/>
                </a:solidFill>
                <a:latin typeface="宋体" pitchFamily="2" charset="-122"/>
              </a:rPr>
              <a:t>二 一个非周期性振动可分解为无限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343025" y="1828800"/>
            <a:ext cx="2847975" cy="2209800"/>
            <a:chOff x="816" y="1152"/>
            <a:chExt cx="1794" cy="1392"/>
          </a:xfrm>
        </p:grpSpPr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>
              <a:off x="962" y="1232"/>
              <a:ext cx="0" cy="10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972" y="2241"/>
              <a:ext cx="140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Freeform 17"/>
            <p:cNvSpPr>
              <a:spLocks/>
            </p:cNvSpPr>
            <p:nvPr/>
          </p:nvSpPr>
          <p:spPr bwMode="auto">
            <a:xfrm>
              <a:off x="972" y="1464"/>
              <a:ext cx="186" cy="38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99"/>
                  </a:moveTo>
                  <a:lnTo>
                    <a:pt x="210" y="18492"/>
                  </a:lnTo>
                  <a:lnTo>
                    <a:pt x="420" y="17885"/>
                  </a:lnTo>
                  <a:lnTo>
                    <a:pt x="682" y="17277"/>
                  </a:lnTo>
                  <a:lnTo>
                    <a:pt x="892" y="16670"/>
                  </a:lnTo>
                  <a:lnTo>
                    <a:pt x="1102" y="16063"/>
                  </a:lnTo>
                  <a:lnTo>
                    <a:pt x="1312" y="15476"/>
                  </a:lnTo>
                  <a:lnTo>
                    <a:pt x="1522" y="14890"/>
                  </a:lnTo>
                  <a:lnTo>
                    <a:pt x="1785" y="14304"/>
                  </a:lnTo>
                  <a:lnTo>
                    <a:pt x="1995" y="13717"/>
                  </a:lnTo>
                  <a:lnTo>
                    <a:pt x="2205" y="13152"/>
                  </a:lnTo>
                  <a:lnTo>
                    <a:pt x="2467" y="12586"/>
                  </a:lnTo>
                  <a:lnTo>
                    <a:pt x="2677" y="12021"/>
                  </a:lnTo>
                  <a:lnTo>
                    <a:pt x="2887" y="11455"/>
                  </a:lnTo>
                  <a:lnTo>
                    <a:pt x="3097" y="10890"/>
                  </a:lnTo>
                  <a:lnTo>
                    <a:pt x="3307" y="10346"/>
                  </a:lnTo>
                  <a:lnTo>
                    <a:pt x="3570" y="9801"/>
                  </a:lnTo>
                  <a:lnTo>
                    <a:pt x="3780" y="9277"/>
                  </a:lnTo>
                  <a:lnTo>
                    <a:pt x="3990" y="8754"/>
                  </a:lnTo>
                  <a:lnTo>
                    <a:pt x="4199" y="8230"/>
                  </a:lnTo>
                  <a:lnTo>
                    <a:pt x="4409" y="7728"/>
                  </a:lnTo>
                  <a:lnTo>
                    <a:pt x="4672" y="7246"/>
                  </a:lnTo>
                  <a:lnTo>
                    <a:pt x="4882" y="6785"/>
                  </a:lnTo>
                  <a:lnTo>
                    <a:pt x="5092" y="6325"/>
                  </a:lnTo>
                  <a:lnTo>
                    <a:pt x="5302" y="5885"/>
                  </a:lnTo>
                  <a:lnTo>
                    <a:pt x="5564" y="5424"/>
                  </a:lnTo>
                  <a:lnTo>
                    <a:pt x="5774" y="4984"/>
                  </a:lnTo>
                  <a:lnTo>
                    <a:pt x="5984" y="4565"/>
                  </a:lnTo>
                  <a:lnTo>
                    <a:pt x="6194" y="4168"/>
                  </a:lnTo>
                  <a:lnTo>
                    <a:pt x="6404" y="3770"/>
                  </a:lnTo>
                  <a:lnTo>
                    <a:pt x="6614" y="3414"/>
                  </a:lnTo>
                  <a:lnTo>
                    <a:pt x="6824" y="3058"/>
                  </a:lnTo>
                  <a:lnTo>
                    <a:pt x="7087" y="2723"/>
                  </a:lnTo>
                  <a:lnTo>
                    <a:pt x="7297" y="2408"/>
                  </a:lnTo>
                  <a:lnTo>
                    <a:pt x="7507" y="2094"/>
                  </a:lnTo>
                  <a:lnTo>
                    <a:pt x="7717" y="1822"/>
                  </a:lnTo>
                  <a:lnTo>
                    <a:pt x="7927" y="1571"/>
                  </a:lnTo>
                  <a:lnTo>
                    <a:pt x="8136" y="1298"/>
                  </a:lnTo>
                  <a:lnTo>
                    <a:pt x="8346" y="1068"/>
                  </a:lnTo>
                  <a:lnTo>
                    <a:pt x="8556" y="859"/>
                  </a:lnTo>
                  <a:lnTo>
                    <a:pt x="8766" y="670"/>
                  </a:lnTo>
                  <a:lnTo>
                    <a:pt x="8976" y="503"/>
                  </a:lnTo>
                  <a:lnTo>
                    <a:pt x="9186" y="377"/>
                  </a:lnTo>
                  <a:lnTo>
                    <a:pt x="9396" y="251"/>
                  </a:lnTo>
                  <a:lnTo>
                    <a:pt x="9606" y="147"/>
                  </a:lnTo>
                  <a:lnTo>
                    <a:pt x="9816" y="84"/>
                  </a:lnTo>
                  <a:lnTo>
                    <a:pt x="10079" y="21"/>
                  </a:lnTo>
                  <a:lnTo>
                    <a:pt x="10289" y="0"/>
                  </a:lnTo>
                  <a:lnTo>
                    <a:pt x="10499" y="21"/>
                  </a:lnTo>
                  <a:lnTo>
                    <a:pt x="10656" y="21"/>
                  </a:lnTo>
                  <a:lnTo>
                    <a:pt x="10866" y="84"/>
                  </a:lnTo>
                  <a:lnTo>
                    <a:pt x="11076" y="209"/>
                  </a:lnTo>
                  <a:lnTo>
                    <a:pt x="11339" y="335"/>
                  </a:lnTo>
                  <a:lnTo>
                    <a:pt x="11549" y="524"/>
                  </a:lnTo>
                  <a:lnTo>
                    <a:pt x="11759" y="754"/>
                  </a:lnTo>
                  <a:lnTo>
                    <a:pt x="11969" y="984"/>
                  </a:lnTo>
                  <a:lnTo>
                    <a:pt x="12178" y="1257"/>
                  </a:lnTo>
                  <a:lnTo>
                    <a:pt x="12441" y="1571"/>
                  </a:lnTo>
                  <a:lnTo>
                    <a:pt x="12651" y="1906"/>
                  </a:lnTo>
                  <a:lnTo>
                    <a:pt x="12913" y="2283"/>
                  </a:lnTo>
                  <a:lnTo>
                    <a:pt x="13123" y="2702"/>
                  </a:lnTo>
                  <a:lnTo>
                    <a:pt x="13333" y="3099"/>
                  </a:lnTo>
                  <a:lnTo>
                    <a:pt x="13596" y="3518"/>
                  </a:lnTo>
                  <a:lnTo>
                    <a:pt x="13806" y="3979"/>
                  </a:lnTo>
                  <a:lnTo>
                    <a:pt x="14016" y="4440"/>
                  </a:lnTo>
                  <a:lnTo>
                    <a:pt x="14278" y="4942"/>
                  </a:lnTo>
                  <a:lnTo>
                    <a:pt x="14488" y="5466"/>
                  </a:lnTo>
                  <a:lnTo>
                    <a:pt x="14751" y="5990"/>
                  </a:lnTo>
                  <a:lnTo>
                    <a:pt x="14961" y="6513"/>
                  </a:lnTo>
                  <a:lnTo>
                    <a:pt x="15171" y="7058"/>
                  </a:lnTo>
                  <a:lnTo>
                    <a:pt x="15433" y="7623"/>
                  </a:lnTo>
                  <a:lnTo>
                    <a:pt x="15643" y="8188"/>
                  </a:lnTo>
                  <a:lnTo>
                    <a:pt x="15853" y="8775"/>
                  </a:lnTo>
                  <a:lnTo>
                    <a:pt x="16063" y="9340"/>
                  </a:lnTo>
                  <a:lnTo>
                    <a:pt x="16273" y="9906"/>
                  </a:lnTo>
                  <a:lnTo>
                    <a:pt x="16483" y="10471"/>
                  </a:lnTo>
                  <a:lnTo>
                    <a:pt x="16693" y="11037"/>
                  </a:lnTo>
                  <a:lnTo>
                    <a:pt x="16903" y="11623"/>
                  </a:lnTo>
                  <a:lnTo>
                    <a:pt x="17113" y="12188"/>
                  </a:lnTo>
                  <a:lnTo>
                    <a:pt x="17323" y="12754"/>
                  </a:lnTo>
                  <a:lnTo>
                    <a:pt x="17533" y="13298"/>
                  </a:lnTo>
                  <a:lnTo>
                    <a:pt x="17690" y="13843"/>
                  </a:lnTo>
                  <a:lnTo>
                    <a:pt x="17900" y="14387"/>
                  </a:lnTo>
                  <a:lnTo>
                    <a:pt x="18058" y="14932"/>
                  </a:lnTo>
                  <a:lnTo>
                    <a:pt x="18268" y="15435"/>
                  </a:lnTo>
                  <a:lnTo>
                    <a:pt x="18425" y="15937"/>
                  </a:lnTo>
                  <a:lnTo>
                    <a:pt x="18583" y="16419"/>
                  </a:lnTo>
                  <a:lnTo>
                    <a:pt x="18740" y="16859"/>
                  </a:lnTo>
                  <a:lnTo>
                    <a:pt x="18898" y="17319"/>
                  </a:lnTo>
                  <a:lnTo>
                    <a:pt x="19055" y="17738"/>
                  </a:lnTo>
                  <a:lnTo>
                    <a:pt x="19213" y="18136"/>
                  </a:lnTo>
                  <a:lnTo>
                    <a:pt x="19370" y="18534"/>
                  </a:lnTo>
                  <a:lnTo>
                    <a:pt x="19475" y="18890"/>
                  </a:lnTo>
                  <a:lnTo>
                    <a:pt x="19580" y="19183"/>
                  </a:lnTo>
                  <a:lnTo>
                    <a:pt x="19738" y="19497"/>
                  </a:lnTo>
                  <a:lnTo>
                    <a:pt x="19843" y="19770"/>
                  </a:lnTo>
                  <a:lnTo>
                    <a:pt x="19948" y="19979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Freeform 18"/>
            <p:cNvSpPr>
              <a:spLocks/>
            </p:cNvSpPr>
            <p:nvPr/>
          </p:nvSpPr>
          <p:spPr bwMode="auto">
            <a:xfrm>
              <a:off x="1155" y="1832"/>
              <a:ext cx="198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97" y="638"/>
                  </a:lnTo>
                  <a:lnTo>
                    <a:pt x="394" y="1248"/>
                  </a:lnTo>
                  <a:lnTo>
                    <a:pt x="591" y="1886"/>
                  </a:lnTo>
                  <a:lnTo>
                    <a:pt x="788" y="2524"/>
                  </a:lnTo>
                  <a:lnTo>
                    <a:pt x="985" y="3135"/>
                  </a:lnTo>
                  <a:lnTo>
                    <a:pt x="1182" y="3745"/>
                  </a:lnTo>
                  <a:lnTo>
                    <a:pt x="1379" y="4355"/>
                  </a:lnTo>
                  <a:lnTo>
                    <a:pt x="1576" y="4965"/>
                  </a:lnTo>
                  <a:lnTo>
                    <a:pt x="1773" y="5576"/>
                  </a:lnTo>
                  <a:lnTo>
                    <a:pt x="1970" y="6158"/>
                  </a:lnTo>
                  <a:lnTo>
                    <a:pt x="2167" y="6741"/>
                  </a:lnTo>
                  <a:lnTo>
                    <a:pt x="2365" y="7295"/>
                  </a:lnTo>
                  <a:lnTo>
                    <a:pt x="2562" y="7878"/>
                  </a:lnTo>
                  <a:lnTo>
                    <a:pt x="2759" y="8460"/>
                  </a:lnTo>
                  <a:lnTo>
                    <a:pt x="2956" y="9043"/>
                  </a:lnTo>
                  <a:lnTo>
                    <a:pt x="3153" y="9598"/>
                  </a:lnTo>
                  <a:lnTo>
                    <a:pt x="3350" y="10153"/>
                  </a:lnTo>
                  <a:lnTo>
                    <a:pt x="3547" y="10652"/>
                  </a:lnTo>
                  <a:lnTo>
                    <a:pt x="3744" y="11207"/>
                  </a:lnTo>
                  <a:lnTo>
                    <a:pt x="3941" y="11734"/>
                  </a:lnTo>
                  <a:lnTo>
                    <a:pt x="4138" y="12233"/>
                  </a:lnTo>
                  <a:lnTo>
                    <a:pt x="4335" y="12732"/>
                  </a:lnTo>
                  <a:lnTo>
                    <a:pt x="4581" y="13204"/>
                  </a:lnTo>
                  <a:lnTo>
                    <a:pt x="4778" y="13648"/>
                  </a:lnTo>
                  <a:lnTo>
                    <a:pt x="4975" y="14119"/>
                  </a:lnTo>
                  <a:lnTo>
                    <a:pt x="5172" y="14591"/>
                  </a:lnTo>
                  <a:lnTo>
                    <a:pt x="5369" y="15007"/>
                  </a:lnTo>
                  <a:lnTo>
                    <a:pt x="5567" y="15423"/>
                  </a:lnTo>
                  <a:lnTo>
                    <a:pt x="5764" y="15839"/>
                  </a:lnTo>
                  <a:lnTo>
                    <a:pt x="5961" y="16200"/>
                  </a:lnTo>
                  <a:lnTo>
                    <a:pt x="6158" y="16588"/>
                  </a:lnTo>
                  <a:lnTo>
                    <a:pt x="6355" y="16976"/>
                  </a:lnTo>
                  <a:lnTo>
                    <a:pt x="6552" y="17282"/>
                  </a:lnTo>
                  <a:lnTo>
                    <a:pt x="6749" y="17614"/>
                  </a:lnTo>
                  <a:lnTo>
                    <a:pt x="6995" y="17920"/>
                  </a:lnTo>
                  <a:lnTo>
                    <a:pt x="7192" y="18169"/>
                  </a:lnTo>
                  <a:lnTo>
                    <a:pt x="7389" y="18474"/>
                  </a:lnTo>
                  <a:lnTo>
                    <a:pt x="7586" y="18724"/>
                  </a:lnTo>
                  <a:lnTo>
                    <a:pt x="7783" y="18946"/>
                  </a:lnTo>
                  <a:lnTo>
                    <a:pt x="8030" y="19168"/>
                  </a:lnTo>
                  <a:lnTo>
                    <a:pt x="8227" y="19334"/>
                  </a:lnTo>
                  <a:lnTo>
                    <a:pt x="8424" y="19473"/>
                  </a:lnTo>
                  <a:lnTo>
                    <a:pt x="8621" y="19639"/>
                  </a:lnTo>
                  <a:lnTo>
                    <a:pt x="8818" y="19750"/>
                  </a:lnTo>
                  <a:lnTo>
                    <a:pt x="9064" y="19861"/>
                  </a:lnTo>
                  <a:lnTo>
                    <a:pt x="9261" y="19917"/>
                  </a:lnTo>
                  <a:lnTo>
                    <a:pt x="9458" y="19945"/>
                  </a:lnTo>
                  <a:lnTo>
                    <a:pt x="9655" y="19945"/>
                  </a:lnTo>
                  <a:lnTo>
                    <a:pt x="9901" y="19972"/>
                  </a:lnTo>
                  <a:lnTo>
                    <a:pt x="10099" y="19945"/>
                  </a:lnTo>
                  <a:lnTo>
                    <a:pt x="10296" y="19834"/>
                  </a:lnTo>
                  <a:lnTo>
                    <a:pt x="10542" y="19723"/>
                  </a:lnTo>
                  <a:lnTo>
                    <a:pt x="10739" y="19556"/>
                  </a:lnTo>
                  <a:lnTo>
                    <a:pt x="10985" y="19334"/>
                  </a:lnTo>
                  <a:lnTo>
                    <a:pt x="11232" y="19112"/>
                  </a:lnTo>
                  <a:lnTo>
                    <a:pt x="11429" y="18863"/>
                  </a:lnTo>
                  <a:lnTo>
                    <a:pt x="11675" y="18558"/>
                  </a:lnTo>
                  <a:lnTo>
                    <a:pt x="11921" y="18252"/>
                  </a:lnTo>
                  <a:lnTo>
                    <a:pt x="12167" y="17892"/>
                  </a:lnTo>
                  <a:lnTo>
                    <a:pt x="12414" y="17503"/>
                  </a:lnTo>
                  <a:lnTo>
                    <a:pt x="12660" y="17143"/>
                  </a:lnTo>
                  <a:lnTo>
                    <a:pt x="12906" y="16727"/>
                  </a:lnTo>
                  <a:lnTo>
                    <a:pt x="13153" y="16283"/>
                  </a:lnTo>
                  <a:lnTo>
                    <a:pt x="13399" y="15811"/>
                  </a:lnTo>
                  <a:lnTo>
                    <a:pt x="13695" y="15340"/>
                  </a:lnTo>
                  <a:lnTo>
                    <a:pt x="13941" y="14840"/>
                  </a:lnTo>
                  <a:lnTo>
                    <a:pt x="14187" y="14341"/>
                  </a:lnTo>
                  <a:lnTo>
                    <a:pt x="14433" y="13814"/>
                  </a:lnTo>
                  <a:lnTo>
                    <a:pt x="14680" y="13315"/>
                  </a:lnTo>
                  <a:lnTo>
                    <a:pt x="14926" y="12760"/>
                  </a:lnTo>
                  <a:lnTo>
                    <a:pt x="15172" y="12233"/>
                  </a:lnTo>
                  <a:lnTo>
                    <a:pt x="15419" y="11650"/>
                  </a:lnTo>
                  <a:lnTo>
                    <a:pt x="15665" y="11123"/>
                  </a:lnTo>
                  <a:lnTo>
                    <a:pt x="15862" y="10569"/>
                  </a:lnTo>
                  <a:lnTo>
                    <a:pt x="16108" y="10042"/>
                  </a:lnTo>
                  <a:lnTo>
                    <a:pt x="16355" y="9459"/>
                  </a:lnTo>
                  <a:lnTo>
                    <a:pt x="16552" y="8904"/>
                  </a:lnTo>
                  <a:lnTo>
                    <a:pt x="16798" y="8377"/>
                  </a:lnTo>
                  <a:lnTo>
                    <a:pt x="17044" y="7822"/>
                  </a:lnTo>
                  <a:lnTo>
                    <a:pt x="17241" y="7268"/>
                  </a:lnTo>
                  <a:lnTo>
                    <a:pt x="17438" y="6768"/>
                  </a:lnTo>
                  <a:lnTo>
                    <a:pt x="17685" y="6241"/>
                  </a:lnTo>
                  <a:lnTo>
                    <a:pt x="17882" y="5714"/>
                  </a:lnTo>
                  <a:lnTo>
                    <a:pt x="18079" y="5215"/>
                  </a:lnTo>
                  <a:lnTo>
                    <a:pt x="18276" y="4743"/>
                  </a:lnTo>
                  <a:lnTo>
                    <a:pt x="18473" y="4300"/>
                  </a:lnTo>
                  <a:lnTo>
                    <a:pt x="18621" y="3856"/>
                  </a:lnTo>
                  <a:lnTo>
                    <a:pt x="18818" y="3412"/>
                  </a:lnTo>
                  <a:lnTo>
                    <a:pt x="18966" y="2996"/>
                  </a:lnTo>
                  <a:lnTo>
                    <a:pt x="19113" y="2635"/>
                  </a:lnTo>
                  <a:lnTo>
                    <a:pt x="19310" y="2247"/>
                  </a:lnTo>
                  <a:lnTo>
                    <a:pt x="19458" y="1914"/>
                  </a:lnTo>
                  <a:lnTo>
                    <a:pt x="19557" y="1637"/>
                  </a:lnTo>
                  <a:lnTo>
                    <a:pt x="19704" y="1331"/>
                  </a:lnTo>
                  <a:lnTo>
                    <a:pt x="19852" y="1054"/>
                  </a:lnTo>
                  <a:lnTo>
                    <a:pt x="19951" y="832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19"/>
            <p:cNvSpPr>
              <a:spLocks/>
            </p:cNvSpPr>
            <p:nvPr/>
          </p:nvSpPr>
          <p:spPr bwMode="auto">
            <a:xfrm>
              <a:off x="1344" y="1680"/>
              <a:ext cx="198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960"/>
                  </a:moveTo>
                  <a:lnTo>
                    <a:pt x="197" y="19327"/>
                  </a:lnTo>
                  <a:lnTo>
                    <a:pt x="394" y="18733"/>
                  </a:lnTo>
                  <a:lnTo>
                    <a:pt x="591" y="18099"/>
                  </a:lnTo>
                  <a:lnTo>
                    <a:pt x="788" y="17465"/>
                  </a:lnTo>
                  <a:lnTo>
                    <a:pt x="985" y="16832"/>
                  </a:lnTo>
                  <a:lnTo>
                    <a:pt x="1182" y="16238"/>
                  </a:lnTo>
                  <a:lnTo>
                    <a:pt x="1379" y="15604"/>
                  </a:lnTo>
                  <a:lnTo>
                    <a:pt x="1576" y="15010"/>
                  </a:lnTo>
                  <a:lnTo>
                    <a:pt x="1773" y="14416"/>
                  </a:lnTo>
                  <a:lnTo>
                    <a:pt x="1970" y="13822"/>
                  </a:lnTo>
                  <a:lnTo>
                    <a:pt x="2167" y="13228"/>
                  </a:lnTo>
                  <a:lnTo>
                    <a:pt x="2365" y="12673"/>
                  </a:lnTo>
                  <a:lnTo>
                    <a:pt x="2562" y="12079"/>
                  </a:lnTo>
                  <a:lnTo>
                    <a:pt x="2759" y="11525"/>
                  </a:lnTo>
                  <a:lnTo>
                    <a:pt x="2956" y="10931"/>
                  </a:lnTo>
                  <a:lnTo>
                    <a:pt x="3153" y="10376"/>
                  </a:lnTo>
                  <a:lnTo>
                    <a:pt x="3350" y="9822"/>
                  </a:lnTo>
                  <a:lnTo>
                    <a:pt x="3547" y="9307"/>
                  </a:lnTo>
                  <a:lnTo>
                    <a:pt x="3744" y="8752"/>
                  </a:lnTo>
                  <a:lnTo>
                    <a:pt x="3941" y="8238"/>
                  </a:lnTo>
                  <a:lnTo>
                    <a:pt x="4138" y="7723"/>
                  </a:lnTo>
                  <a:lnTo>
                    <a:pt x="4335" y="7248"/>
                  </a:lnTo>
                  <a:lnTo>
                    <a:pt x="4581" y="6772"/>
                  </a:lnTo>
                  <a:lnTo>
                    <a:pt x="4778" y="6337"/>
                  </a:lnTo>
                  <a:lnTo>
                    <a:pt x="4975" y="5861"/>
                  </a:lnTo>
                  <a:lnTo>
                    <a:pt x="5172" y="5386"/>
                  </a:lnTo>
                  <a:lnTo>
                    <a:pt x="5369" y="4950"/>
                  </a:lnTo>
                  <a:lnTo>
                    <a:pt x="5567" y="4554"/>
                  </a:lnTo>
                  <a:lnTo>
                    <a:pt x="5764" y="4119"/>
                  </a:lnTo>
                  <a:lnTo>
                    <a:pt x="5961" y="3762"/>
                  </a:lnTo>
                  <a:lnTo>
                    <a:pt x="6158" y="3366"/>
                  </a:lnTo>
                  <a:lnTo>
                    <a:pt x="6355" y="3010"/>
                  </a:lnTo>
                  <a:lnTo>
                    <a:pt x="6552" y="2693"/>
                  </a:lnTo>
                  <a:lnTo>
                    <a:pt x="6749" y="2376"/>
                  </a:lnTo>
                  <a:lnTo>
                    <a:pt x="6995" y="2059"/>
                  </a:lnTo>
                  <a:lnTo>
                    <a:pt x="7192" y="1822"/>
                  </a:lnTo>
                  <a:lnTo>
                    <a:pt x="7389" y="1505"/>
                  </a:lnTo>
                  <a:lnTo>
                    <a:pt x="7586" y="1267"/>
                  </a:lnTo>
                  <a:lnTo>
                    <a:pt x="7783" y="1030"/>
                  </a:lnTo>
                  <a:lnTo>
                    <a:pt x="8030" y="792"/>
                  </a:lnTo>
                  <a:lnTo>
                    <a:pt x="8227" y="634"/>
                  </a:lnTo>
                  <a:lnTo>
                    <a:pt x="8424" y="515"/>
                  </a:lnTo>
                  <a:lnTo>
                    <a:pt x="8621" y="317"/>
                  </a:lnTo>
                  <a:lnTo>
                    <a:pt x="8818" y="238"/>
                  </a:lnTo>
                  <a:lnTo>
                    <a:pt x="9064" y="119"/>
                  </a:lnTo>
                  <a:lnTo>
                    <a:pt x="9261" y="40"/>
                  </a:lnTo>
                  <a:lnTo>
                    <a:pt x="9458" y="40"/>
                  </a:lnTo>
                  <a:lnTo>
                    <a:pt x="9655" y="40"/>
                  </a:lnTo>
                  <a:lnTo>
                    <a:pt x="9901" y="0"/>
                  </a:lnTo>
                  <a:lnTo>
                    <a:pt x="10099" y="40"/>
                  </a:lnTo>
                  <a:lnTo>
                    <a:pt x="10296" y="158"/>
                  </a:lnTo>
                  <a:lnTo>
                    <a:pt x="10542" y="238"/>
                  </a:lnTo>
                  <a:lnTo>
                    <a:pt x="10739" y="436"/>
                  </a:lnTo>
                  <a:lnTo>
                    <a:pt x="10985" y="634"/>
                  </a:lnTo>
                  <a:lnTo>
                    <a:pt x="11232" y="871"/>
                  </a:lnTo>
                  <a:lnTo>
                    <a:pt x="11429" y="1109"/>
                  </a:lnTo>
                  <a:lnTo>
                    <a:pt x="11675" y="1426"/>
                  </a:lnTo>
                  <a:lnTo>
                    <a:pt x="11921" y="1703"/>
                  </a:lnTo>
                  <a:lnTo>
                    <a:pt x="12167" y="2099"/>
                  </a:lnTo>
                  <a:lnTo>
                    <a:pt x="12414" y="2455"/>
                  </a:lnTo>
                  <a:lnTo>
                    <a:pt x="12660" y="2812"/>
                  </a:lnTo>
                  <a:lnTo>
                    <a:pt x="12906" y="3248"/>
                  </a:lnTo>
                  <a:lnTo>
                    <a:pt x="13153" y="3683"/>
                  </a:lnTo>
                  <a:lnTo>
                    <a:pt x="13399" y="4158"/>
                  </a:lnTo>
                  <a:lnTo>
                    <a:pt x="13695" y="4634"/>
                  </a:lnTo>
                  <a:lnTo>
                    <a:pt x="13941" y="5149"/>
                  </a:lnTo>
                  <a:lnTo>
                    <a:pt x="14187" y="5624"/>
                  </a:lnTo>
                  <a:lnTo>
                    <a:pt x="14433" y="6139"/>
                  </a:lnTo>
                  <a:lnTo>
                    <a:pt x="14680" y="6653"/>
                  </a:lnTo>
                  <a:lnTo>
                    <a:pt x="14926" y="7208"/>
                  </a:lnTo>
                  <a:lnTo>
                    <a:pt x="15172" y="7723"/>
                  </a:lnTo>
                  <a:lnTo>
                    <a:pt x="15419" y="8317"/>
                  </a:lnTo>
                  <a:lnTo>
                    <a:pt x="15665" y="8832"/>
                  </a:lnTo>
                  <a:lnTo>
                    <a:pt x="15862" y="9386"/>
                  </a:lnTo>
                  <a:lnTo>
                    <a:pt x="16108" y="9941"/>
                  </a:lnTo>
                  <a:lnTo>
                    <a:pt x="16355" y="10495"/>
                  </a:lnTo>
                  <a:lnTo>
                    <a:pt x="16552" y="11050"/>
                  </a:lnTo>
                  <a:lnTo>
                    <a:pt x="16798" y="11604"/>
                  </a:lnTo>
                  <a:lnTo>
                    <a:pt x="17044" y="12158"/>
                  </a:lnTo>
                  <a:lnTo>
                    <a:pt x="17241" y="12713"/>
                  </a:lnTo>
                  <a:lnTo>
                    <a:pt x="17438" y="13188"/>
                  </a:lnTo>
                  <a:lnTo>
                    <a:pt x="17685" y="13743"/>
                  </a:lnTo>
                  <a:lnTo>
                    <a:pt x="17882" y="14257"/>
                  </a:lnTo>
                  <a:lnTo>
                    <a:pt x="18079" y="14772"/>
                  </a:lnTo>
                  <a:lnTo>
                    <a:pt x="18276" y="15248"/>
                  </a:lnTo>
                  <a:lnTo>
                    <a:pt x="18473" y="15683"/>
                  </a:lnTo>
                  <a:lnTo>
                    <a:pt x="18621" y="16119"/>
                  </a:lnTo>
                  <a:lnTo>
                    <a:pt x="18818" y="16554"/>
                  </a:lnTo>
                  <a:lnTo>
                    <a:pt x="18966" y="16990"/>
                  </a:lnTo>
                  <a:lnTo>
                    <a:pt x="19113" y="17347"/>
                  </a:lnTo>
                  <a:lnTo>
                    <a:pt x="19310" y="17743"/>
                  </a:lnTo>
                  <a:lnTo>
                    <a:pt x="19458" y="18059"/>
                  </a:lnTo>
                  <a:lnTo>
                    <a:pt x="19557" y="18337"/>
                  </a:lnTo>
                  <a:lnTo>
                    <a:pt x="19704" y="18653"/>
                  </a:lnTo>
                  <a:lnTo>
                    <a:pt x="19852" y="18931"/>
                  </a:lnTo>
                  <a:lnTo>
                    <a:pt x="19951" y="19129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Freeform 20"/>
            <p:cNvSpPr>
              <a:spLocks/>
            </p:cNvSpPr>
            <p:nvPr/>
          </p:nvSpPr>
          <p:spPr bwMode="auto">
            <a:xfrm>
              <a:off x="1722" y="1768"/>
              <a:ext cx="198" cy="6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882"/>
                  </a:moveTo>
                  <a:lnTo>
                    <a:pt x="197" y="19290"/>
                  </a:lnTo>
                  <a:lnTo>
                    <a:pt x="394" y="18698"/>
                  </a:lnTo>
                  <a:lnTo>
                    <a:pt x="591" y="18107"/>
                  </a:lnTo>
                  <a:lnTo>
                    <a:pt x="788" y="17396"/>
                  </a:lnTo>
                  <a:lnTo>
                    <a:pt x="985" y="16805"/>
                  </a:lnTo>
                  <a:lnTo>
                    <a:pt x="1182" y="16213"/>
                  </a:lnTo>
                  <a:lnTo>
                    <a:pt x="1379" y="15621"/>
                  </a:lnTo>
                  <a:lnTo>
                    <a:pt x="1576" y="15030"/>
                  </a:lnTo>
                  <a:lnTo>
                    <a:pt x="1773" y="14438"/>
                  </a:lnTo>
                  <a:lnTo>
                    <a:pt x="1970" y="13728"/>
                  </a:lnTo>
                  <a:lnTo>
                    <a:pt x="2167" y="13254"/>
                  </a:lnTo>
                  <a:lnTo>
                    <a:pt x="2365" y="12663"/>
                  </a:lnTo>
                  <a:lnTo>
                    <a:pt x="2562" y="12071"/>
                  </a:lnTo>
                  <a:lnTo>
                    <a:pt x="2759" y="11479"/>
                  </a:lnTo>
                  <a:lnTo>
                    <a:pt x="2956" y="10888"/>
                  </a:lnTo>
                  <a:lnTo>
                    <a:pt x="3153" y="10296"/>
                  </a:lnTo>
                  <a:lnTo>
                    <a:pt x="3350" y="9822"/>
                  </a:lnTo>
                  <a:lnTo>
                    <a:pt x="3547" y="9349"/>
                  </a:lnTo>
                  <a:lnTo>
                    <a:pt x="3744" y="8757"/>
                  </a:lnTo>
                  <a:lnTo>
                    <a:pt x="3941" y="8284"/>
                  </a:lnTo>
                  <a:lnTo>
                    <a:pt x="4138" y="7692"/>
                  </a:lnTo>
                  <a:lnTo>
                    <a:pt x="4335" y="7219"/>
                  </a:lnTo>
                  <a:lnTo>
                    <a:pt x="4581" y="6746"/>
                  </a:lnTo>
                  <a:lnTo>
                    <a:pt x="4778" y="6391"/>
                  </a:lnTo>
                  <a:lnTo>
                    <a:pt x="4975" y="5799"/>
                  </a:lnTo>
                  <a:lnTo>
                    <a:pt x="5172" y="5325"/>
                  </a:lnTo>
                  <a:lnTo>
                    <a:pt x="5369" y="4970"/>
                  </a:lnTo>
                  <a:lnTo>
                    <a:pt x="5567" y="4497"/>
                  </a:lnTo>
                  <a:lnTo>
                    <a:pt x="5764" y="4142"/>
                  </a:lnTo>
                  <a:lnTo>
                    <a:pt x="5961" y="3787"/>
                  </a:lnTo>
                  <a:lnTo>
                    <a:pt x="6158" y="3314"/>
                  </a:lnTo>
                  <a:lnTo>
                    <a:pt x="6355" y="2959"/>
                  </a:lnTo>
                  <a:lnTo>
                    <a:pt x="6552" y="2604"/>
                  </a:lnTo>
                  <a:lnTo>
                    <a:pt x="6749" y="2367"/>
                  </a:lnTo>
                  <a:lnTo>
                    <a:pt x="6995" y="2012"/>
                  </a:lnTo>
                  <a:lnTo>
                    <a:pt x="7192" y="1775"/>
                  </a:lnTo>
                  <a:lnTo>
                    <a:pt x="7389" y="1420"/>
                  </a:lnTo>
                  <a:lnTo>
                    <a:pt x="7586" y="1183"/>
                  </a:lnTo>
                  <a:lnTo>
                    <a:pt x="7783" y="947"/>
                  </a:lnTo>
                  <a:lnTo>
                    <a:pt x="8030" y="828"/>
                  </a:lnTo>
                  <a:lnTo>
                    <a:pt x="8227" y="592"/>
                  </a:lnTo>
                  <a:lnTo>
                    <a:pt x="8424" y="473"/>
                  </a:lnTo>
                  <a:lnTo>
                    <a:pt x="8621" y="355"/>
                  </a:lnTo>
                  <a:lnTo>
                    <a:pt x="8818" y="237"/>
                  </a:lnTo>
                  <a:lnTo>
                    <a:pt x="9064" y="118"/>
                  </a:lnTo>
                  <a:lnTo>
                    <a:pt x="9261" y="0"/>
                  </a:lnTo>
                  <a:lnTo>
                    <a:pt x="9458" y="0"/>
                  </a:lnTo>
                  <a:lnTo>
                    <a:pt x="9655" y="0"/>
                  </a:lnTo>
                  <a:lnTo>
                    <a:pt x="9901" y="0"/>
                  </a:lnTo>
                  <a:lnTo>
                    <a:pt x="10099" y="0"/>
                  </a:lnTo>
                  <a:lnTo>
                    <a:pt x="10296" y="118"/>
                  </a:lnTo>
                  <a:lnTo>
                    <a:pt x="10542" y="237"/>
                  </a:lnTo>
                  <a:lnTo>
                    <a:pt x="10739" y="473"/>
                  </a:lnTo>
                  <a:lnTo>
                    <a:pt x="10985" y="592"/>
                  </a:lnTo>
                  <a:lnTo>
                    <a:pt x="11232" y="828"/>
                  </a:lnTo>
                  <a:lnTo>
                    <a:pt x="11429" y="1065"/>
                  </a:lnTo>
                  <a:lnTo>
                    <a:pt x="11675" y="1420"/>
                  </a:lnTo>
                  <a:lnTo>
                    <a:pt x="11921" y="1657"/>
                  </a:lnTo>
                  <a:lnTo>
                    <a:pt x="12167" y="2130"/>
                  </a:lnTo>
                  <a:lnTo>
                    <a:pt x="12414" y="2485"/>
                  </a:lnTo>
                  <a:lnTo>
                    <a:pt x="12660" y="2722"/>
                  </a:lnTo>
                  <a:lnTo>
                    <a:pt x="12906" y="3195"/>
                  </a:lnTo>
                  <a:lnTo>
                    <a:pt x="13153" y="3669"/>
                  </a:lnTo>
                  <a:lnTo>
                    <a:pt x="13399" y="4142"/>
                  </a:lnTo>
                  <a:lnTo>
                    <a:pt x="13695" y="4615"/>
                  </a:lnTo>
                  <a:lnTo>
                    <a:pt x="13941" y="5089"/>
                  </a:lnTo>
                  <a:lnTo>
                    <a:pt x="14187" y="5562"/>
                  </a:lnTo>
                  <a:lnTo>
                    <a:pt x="14433" y="6036"/>
                  </a:lnTo>
                  <a:lnTo>
                    <a:pt x="14680" y="6627"/>
                  </a:lnTo>
                  <a:lnTo>
                    <a:pt x="14926" y="7219"/>
                  </a:lnTo>
                  <a:lnTo>
                    <a:pt x="15172" y="7692"/>
                  </a:lnTo>
                  <a:lnTo>
                    <a:pt x="15419" y="8284"/>
                  </a:lnTo>
                  <a:lnTo>
                    <a:pt x="15665" y="8757"/>
                  </a:lnTo>
                  <a:lnTo>
                    <a:pt x="15862" y="9349"/>
                  </a:lnTo>
                  <a:lnTo>
                    <a:pt x="16108" y="9941"/>
                  </a:lnTo>
                  <a:lnTo>
                    <a:pt x="16355" y="10414"/>
                  </a:lnTo>
                  <a:lnTo>
                    <a:pt x="16552" y="11006"/>
                  </a:lnTo>
                  <a:lnTo>
                    <a:pt x="16798" y="11598"/>
                  </a:lnTo>
                  <a:lnTo>
                    <a:pt x="17044" y="12071"/>
                  </a:lnTo>
                  <a:lnTo>
                    <a:pt x="17241" y="12663"/>
                  </a:lnTo>
                  <a:lnTo>
                    <a:pt x="17438" y="13136"/>
                  </a:lnTo>
                  <a:lnTo>
                    <a:pt x="17685" y="13728"/>
                  </a:lnTo>
                  <a:lnTo>
                    <a:pt x="17882" y="14201"/>
                  </a:lnTo>
                  <a:lnTo>
                    <a:pt x="18079" y="14793"/>
                  </a:lnTo>
                  <a:lnTo>
                    <a:pt x="18276" y="15148"/>
                  </a:lnTo>
                  <a:lnTo>
                    <a:pt x="18473" y="15621"/>
                  </a:lnTo>
                  <a:lnTo>
                    <a:pt x="18621" y="16095"/>
                  </a:lnTo>
                  <a:lnTo>
                    <a:pt x="18818" y="16568"/>
                  </a:lnTo>
                  <a:lnTo>
                    <a:pt x="18966" y="17041"/>
                  </a:lnTo>
                  <a:lnTo>
                    <a:pt x="19113" y="17396"/>
                  </a:lnTo>
                  <a:lnTo>
                    <a:pt x="19310" y="17751"/>
                  </a:lnTo>
                  <a:lnTo>
                    <a:pt x="19458" y="17988"/>
                  </a:lnTo>
                  <a:lnTo>
                    <a:pt x="19557" y="18343"/>
                  </a:lnTo>
                  <a:lnTo>
                    <a:pt x="19704" y="18698"/>
                  </a:lnTo>
                  <a:lnTo>
                    <a:pt x="19852" y="18935"/>
                  </a:lnTo>
                  <a:lnTo>
                    <a:pt x="19951" y="19053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21"/>
            <p:cNvSpPr>
              <a:spLocks/>
            </p:cNvSpPr>
            <p:nvPr/>
          </p:nvSpPr>
          <p:spPr bwMode="auto">
            <a:xfrm>
              <a:off x="1920" y="1824"/>
              <a:ext cx="197" cy="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97" y="488"/>
                  </a:lnTo>
                  <a:lnTo>
                    <a:pt x="394" y="1220"/>
                  </a:lnTo>
                  <a:lnTo>
                    <a:pt x="591" y="1707"/>
                  </a:lnTo>
                  <a:lnTo>
                    <a:pt x="788" y="2439"/>
                  </a:lnTo>
                  <a:lnTo>
                    <a:pt x="985" y="2927"/>
                  </a:lnTo>
                  <a:lnTo>
                    <a:pt x="1182" y="3659"/>
                  </a:lnTo>
                  <a:lnTo>
                    <a:pt x="1379" y="4146"/>
                  </a:lnTo>
                  <a:lnTo>
                    <a:pt x="1576" y="4878"/>
                  </a:lnTo>
                  <a:lnTo>
                    <a:pt x="1773" y="5366"/>
                  </a:lnTo>
                  <a:lnTo>
                    <a:pt x="1970" y="6098"/>
                  </a:lnTo>
                  <a:lnTo>
                    <a:pt x="2167" y="6585"/>
                  </a:lnTo>
                  <a:lnTo>
                    <a:pt x="2365" y="7073"/>
                  </a:lnTo>
                  <a:lnTo>
                    <a:pt x="2562" y="7805"/>
                  </a:lnTo>
                  <a:lnTo>
                    <a:pt x="2759" y="8293"/>
                  </a:lnTo>
                  <a:lnTo>
                    <a:pt x="2956" y="8780"/>
                  </a:lnTo>
                  <a:lnTo>
                    <a:pt x="3153" y="9512"/>
                  </a:lnTo>
                  <a:lnTo>
                    <a:pt x="3350" y="10000"/>
                  </a:lnTo>
                  <a:lnTo>
                    <a:pt x="3547" y="10488"/>
                  </a:lnTo>
                  <a:lnTo>
                    <a:pt x="3744" y="10976"/>
                  </a:lnTo>
                  <a:lnTo>
                    <a:pt x="3941" y="11463"/>
                  </a:lnTo>
                  <a:lnTo>
                    <a:pt x="4138" y="11951"/>
                  </a:lnTo>
                  <a:lnTo>
                    <a:pt x="4335" y="12439"/>
                  </a:lnTo>
                  <a:lnTo>
                    <a:pt x="4581" y="12927"/>
                  </a:lnTo>
                  <a:lnTo>
                    <a:pt x="4778" y="13415"/>
                  </a:lnTo>
                  <a:lnTo>
                    <a:pt x="4975" y="13902"/>
                  </a:lnTo>
                  <a:lnTo>
                    <a:pt x="5172" y="14390"/>
                  </a:lnTo>
                  <a:lnTo>
                    <a:pt x="5369" y="14634"/>
                  </a:lnTo>
                  <a:lnTo>
                    <a:pt x="5567" y="15122"/>
                  </a:lnTo>
                  <a:lnTo>
                    <a:pt x="5764" y="15610"/>
                  </a:lnTo>
                  <a:lnTo>
                    <a:pt x="5961" y="15854"/>
                  </a:lnTo>
                  <a:lnTo>
                    <a:pt x="6158" y="16341"/>
                  </a:lnTo>
                  <a:lnTo>
                    <a:pt x="6355" y="16829"/>
                  </a:lnTo>
                  <a:lnTo>
                    <a:pt x="6552" y="17073"/>
                  </a:lnTo>
                  <a:lnTo>
                    <a:pt x="6749" y="17317"/>
                  </a:lnTo>
                  <a:lnTo>
                    <a:pt x="6995" y="17561"/>
                  </a:lnTo>
                  <a:lnTo>
                    <a:pt x="7192" y="17805"/>
                  </a:lnTo>
                  <a:lnTo>
                    <a:pt x="7389" y="18293"/>
                  </a:lnTo>
                  <a:lnTo>
                    <a:pt x="7586" y="18537"/>
                  </a:lnTo>
                  <a:lnTo>
                    <a:pt x="7783" y="18780"/>
                  </a:lnTo>
                  <a:lnTo>
                    <a:pt x="8030" y="18780"/>
                  </a:lnTo>
                  <a:lnTo>
                    <a:pt x="8227" y="19024"/>
                  </a:lnTo>
                  <a:lnTo>
                    <a:pt x="8424" y="19268"/>
                  </a:lnTo>
                  <a:lnTo>
                    <a:pt x="8621" y="19268"/>
                  </a:lnTo>
                  <a:lnTo>
                    <a:pt x="8818" y="19512"/>
                  </a:lnTo>
                  <a:lnTo>
                    <a:pt x="9064" y="19512"/>
                  </a:lnTo>
                  <a:lnTo>
                    <a:pt x="9261" y="19756"/>
                  </a:lnTo>
                  <a:lnTo>
                    <a:pt x="9458" y="19756"/>
                  </a:lnTo>
                  <a:lnTo>
                    <a:pt x="9655" y="19756"/>
                  </a:lnTo>
                  <a:lnTo>
                    <a:pt x="9901" y="19756"/>
                  </a:lnTo>
                  <a:lnTo>
                    <a:pt x="10099" y="19756"/>
                  </a:lnTo>
                  <a:lnTo>
                    <a:pt x="10296" y="19512"/>
                  </a:lnTo>
                  <a:lnTo>
                    <a:pt x="10542" y="19512"/>
                  </a:lnTo>
                  <a:lnTo>
                    <a:pt x="10739" y="19268"/>
                  </a:lnTo>
                  <a:lnTo>
                    <a:pt x="10985" y="19024"/>
                  </a:lnTo>
                  <a:lnTo>
                    <a:pt x="11232" y="18780"/>
                  </a:lnTo>
                  <a:lnTo>
                    <a:pt x="11429" y="18537"/>
                  </a:lnTo>
                  <a:lnTo>
                    <a:pt x="11675" y="18293"/>
                  </a:lnTo>
                  <a:lnTo>
                    <a:pt x="11921" y="18049"/>
                  </a:lnTo>
                  <a:lnTo>
                    <a:pt x="12167" y="17561"/>
                  </a:lnTo>
                  <a:lnTo>
                    <a:pt x="12414" y="17073"/>
                  </a:lnTo>
                  <a:lnTo>
                    <a:pt x="12660" y="16829"/>
                  </a:lnTo>
                  <a:lnTo>
                    <a:pt x="12906" y="16585"/>
                  </a:lnTo>
                  <a:lnTo>
                    <a:pt x="13153" y="16098"/>
                  </a:lnTo>
                  <a:lnTo>
                    <a:pt x="13399" y="15610"/>
                  </a:lnTo>
                  <a:lnTo>
                    <a:pt x="13695" y="15122"/>
                  </a:lnTo>
                  <a:lnTo>
                    <a:pt x="13941" y="14634"/>
                  </a:lnTo>
                  <a:lnTo>
                    <a:pt x="14187" y="14146"/>
                  </a:lnTo>
                  <a:lnTo>
                    <a:pt x="14433" y="13659"/>
                  </a:lnTo>
                  <a:lnTo>
                    <a:pt x="14680" y="13171"/>
                  </a:lnTo>
                  <a:lnTo>
                    <a:pt x="14926" y="12439"/>
                  </a:lnTo>
                  <a:lnTo>
                    <a:pt x="15172" y="11951"/>
                  </a:lnTo>
                  <a:lnTo>
                    <a:pt x="15419" y="11463"/>
                  </a:lnTo>
                  <a:lnTo>
                    <a:pt x="15665" y="10976"/>
                  </a:lnTo>
                  <a:lnTo>
                    <a:pt x="15862" y="10488"/>
                  </a:lnTo>
                  <a:lnTo>
                    <a:pt x="16108" y="9756"/>
                  </a:lnTo>
                  <a:lnTo>
                    <a:pt x="16355" y="9268"/>
                  </a:lnTo>
                  <a:lnTo>
                    <a:pt x="16552" y="8780"/>
                  </a:lnTo>
                  <a:lnTo>
                    <a:pt x="16798" y="8293"/>
                  </a:lnTo>
                  <a:lnTo>
                    <a:pt x="17044" y="7805"/>
                  </a:lnTo>
                  <a:lnTo>
                    <a:pt x="17241" y="7073"/>
                  </a:lnTo>
                  <a:lnTo>
                    <a:pt x="17438" y="6585"/>
                  </a:lnTo>
                  <a:lnTo>
                    <a:pt x="17685" y="6098"/>
                  </a:lnTo>
                  <a:lnTo>
                    <a:pt x="17882" y="5610"/>
                  </a:lnTo>
                  <a:lnTo>
                    <a:pt x="18079" y="5122"/>
                  </a:lnTo>
                  <a:lnTo>
                    <a:pt x="18276" y="4634"/>
                  </a:lnTo>
                  <a:lnTo>
                    <a:pt x="18473" y="4146"/>
                  </a:lnTo>
                  <a:lnTo>
                    <a:pt x="18621" y="3659"/>
                  </a:lnTo>
                  <a:lnTo>
                    <a:pt x="18818" y="3171"/>
                  </a:lnTo>
                  <a:lnTo>
                    <a:pt x="18966" y="2927"/>
                  </a:lnTo>
                  <a:lnTo>
                    <a:pt x="19113" y="2439"/>
                  </a:lnTo>
                  <a:lnTo>
                    <a:pt x="19310" y="2195"/>
                  </a:lnTo>
                  <a:lnTo>
                    <a:pt x="19458" y="1951"/>
                  </a:lnTo>
                  <a:lnTo>
                    <a:pt x="19557" y="1463"/>
                  </a:lnTo>
                  <a:lnTo>
                    <a:pt x="19704" y="1220"/>
                  </a:lnTo>
                  <a:lnTo>
                    <a:pt x="19852" y="976"/>
                  </a:lnTo>
                  <a:lnTo>
                    <a:pt x="19951" y="732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22"/>
            <p:cNvSpPr>
              <a:spLocks/>
            </p:cNvSpPr>
            <p:nvPr/>
          </p:nvSpPr>
          <p:spPr bwMode="auto">
            <a:xfrm>
              <a:off x="2112" y="1824"/>
              <a:ext cx="198" cy="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31"/>
                  </a:moveTo>
                  <a:lnTo>
                    <a:pt x="197" y="18462"/>
                  </a:lnTo>
                  <a:lnTo>
                    <a:pt x="394" y="17692"/>
                  </a:lnTo>
                  <a:lnTo>
                    <a:pt x="591" y="17692"/>
                  </a:lnTo>
                  <a:lnTo>
                    <a:pt x="788" y="16923"/>
                  </a:lnTo>
                  <a:lnTo>
                    <a:pt x="985" y="16154"/>
                  </a:lnTo>
                  <a:lnTo>
                    <a:pt x="1182" y="15385"/>
                  </a:lnTo>
                  <a:lnTo>
                    <a:pt x="1379" y="15385"/>
                  </a:lnTo>
                  <a:lnTo>
                    <a:pt x="1576" y="14615"/>
                  </a:lnTo>
                  <a:lnTo>
                    <a:pt x="1773" y="13846"/>
                  </a:lnTo>
                  <a:lnTo>
                    <a:pt x="1970" y="13077"/>
                  </a:lnTo>
                  <a:lnTo>
                    <a:pt x="2167" y="13077"/>
                  </a:lnTo>
                  <a:lnTo>
                    <a:pt x="2365" y="12308"/>
                  </a:lnTo>
                  <a:lnTo>
                    <a:pt x="2562" y="11538"/>
                  </a:lnTo>
                  <a:lnTo>
                    <a:pt x="2759" y="11538"/>
                  </a:lnTo>
                  <a:lnTo>
                    <a:pt x="2956" y="10769"/>
                  </a:lnTo>
                  <a:lnTo>
                    <a:pt x="3153" y="10000"/>
                  </a:lnTo>
                  <a:lnTo>
                    <a:pt x="3350" y="9231"/>
                  </a:lnTo>
                  <a:lnTo>
                    <a:pt x="3547" y="9231"/>
                  </a:lnTo>
                  <a:lnTo>
                    <a:pt x="3744" y="8462"/>
                  </a:lnTo>
                  <a:lnTo>
                    <a:pt x="3941" y="8462"/>
                  </a:lnTo>
                  <a:lnTo>
                    <a:pt x="4138" y="7692"/>
                  </a:lnTo>
                  <a:lnTo>
                    <a:pt x="4335" y="6923"/>
                  </a:lnTo>
                  <a:lnTo>
                    <a:pt x="4581" y="6923"/>
                  </a:lnTo>
                  <a:lnTo>
                    <a:pt x="4778" y="6154"/>
                  </a:lnTo>
                  <a:lnTo>
                    <a:pt x="4975" y="6154"/>
                  </a:lnTo>
                  <a:lnTo>
                    <a:pt x="5172" y="5385"/>
                  </a:lnTo>
                  <a:lnTo>
                    <a:pt x="5369" y="5385"/>
                  </a:lnTo>
                  <a:lnTo>
                    <a:pt x="5567" y="4615"/>
                  </a:lnTo>
                  <a:lnTo>
                    <a:pt x="5764" y="3846"/>
                  </a:lnTo>
                  <a:lnTo>
                    <a:pt x="5961" y="3846"/>
                  </a:lnTo>
                  <a:lnTo>
                    <a:pt x="6158" y="3846"/>
                  </a:lnTo>
                  <a:lnTo>
                    <a:pt x="6355" y="3077"/>
                  </a:lnTo>
                  <a:lnTo>
                    <a:pt x="6552" y="3077"/>
                  </a:lnTo>
                  <a:lnTo>
                    <a:pt x="6749" y="2308"/>
                  </a:lnTo>
                  <a:lnTo>
                    <a:pt x="6995" y="2308"/>
                  </a:lnTo>
                  <a:lnTo>
                    <a:pt x="7192" y="2308"/>
                  </a:lnTo>
                  <a:lnTo>
                    <a:pt x="7389" y="1538"/>
                  </a:lnTo>
                  <a:lnTo>
                    <a:pt x="7586" y="1538"/>
                  </a:lnTo>
                  <a:lnTo>
                    <a:pt x="7783" y="1538"/>
                  </a:lnTo>
                  <a:lnTo>
                    <a:pt x="8030" y="1538"/>
                  </a:lnTo>
                  <a:lnTo>
                    <a:pt x="8227" y="769"/>
                  </a:lnTo>
                  <a:lnTo>
                    <a:pt x="8424" y="769"/>
                  </a:lnTo>
                  <a:lnTo>
                    <a:pt x="8621" y="769"/>
                  </a:lnTo>
                  <a:lnTo>
                    <a:pt x="8818" y="769"/>
                  </a:lnTo>
                  <a:lnTo>
                    <a:pt x="9064" y="769"/>
                  </a:lnTo>
                  <a:lnTo>
                    <a:pt x="9261" y="0"/>
                  </a:lnTo>
                  <a:lnTo>
                    <a:pt x="9458" y="0"/>
                  </a:lnTo>
                  <a:lnTo>
                    <a:pt x="9655" y="0"/>
                  </a:lnTo>
                  <a:lnTo>
                    <a:pt x="9901" y="0"/>
                  </a:lnTo>
                  <a:lnTo>
                    <a:pt x="10099" y="0"/>
                  </a:lnTo>
                  <a:lnTo>
                    <a:pt x="10296" y="769"/>
                  </a:lnTo>
                  <a:lnTo>
                    <a:pt x="10542" y="769"/>
                  </a:lnTo>
                  <a:lnTo>
                    <a:pt x="10739" y="769"/>
                  </a:lnTo>
                  <a:lnTo>
                    <a:pt x="10985" y="769"/>
                  </a:lnTo>
                  <a:lnTo>
                    <a:pt x="11232" y="1538"/>
                  </a:lnTo>
                  <a:lnTo>
                    <a:pt x="11429" y="1538"/>
                  </a:lnTo>
                  <a:lnTo>
                    <a:pt x="11675" y="1538"/>
                  </a:lnTo>
                  <a:lnTo>
                    <a:pt x="11921" y="1538"/>
                  </a:lnTo>
                  <a:lnTo>
                    <a:pt x="12167" y="2308"/>
                  </a:lnTo>
                  <a:lnTo>
                    <a:pt x="12414" y="3077"/>
                  </a:lnTo>
                  <a:lnTo>
                    <a:pt x="12660" y="3077"/>
                  </a:lnTo>
                  <a:lnTo>
                    <a:pt x="12906" y="3077"/>
                  </a:lnTo>
                  <a:lnTo>
                    <a:pt x="13153" y="3846"/>
                  </a:lnTo>
                  <a:lnTo>
                    <a:pt x="13399" y="3846"/>
                  </a:lnTo>
                  <a:lnTo>
                    <a:pt x="13695" y="4615"/>
                  </a:lnTo>
                  <a:lnTo>
                    <a:pt x="13941" y="5385"/>
                  </a:lnTo>
                  <a:lnTo>
                    <a:pt x="14187" y="5385"/>
                  </a:lnTo>
                  <a:lnTo>
                    <a:pt x="14433" y="6154"/>
                  </a:lnTo>
                  <a:lnTo>
                    <a:pt x="14680" y="6923"/>
                  </a:lnTo>
                  <a:lnTo>
                    <a:pt x="14926" y="6923"/>
                  </a:lnTo>
                  <a:lnTo>
                    <a:pt x="15172" y="7692"/>
                  </a:lnTo>
                  <a:lnTo>
                    <a:pt x="15419" y="8462"/>
                  </a:lnTo>
                  <a:lnTo>
                    <a:pt x="15665" y="8462"/>
                  </a:lnTo>
                  <a:lnTo>
                    <a:pt x="15862" y="9231"/>
                  </a:lnTo>
                  <a:lnTo>
                    <a:pt x="16108" y="10000"/>
                  </a:lnTo>
                  <a:lnTo>
                    <a:pt x="16355" y="10000"/>
                  </a:lnTo>
                  <a:lnTo>
                    <a:pt x="16552" y="10769"/>
                  </a:lnTo>
                  <a:lnTo>
                    <a:pt x="16798" y="11538"/>
                  </a:lnTo>
                  <a:lnTo>
                    <a:pt x="17044" y="11538"/>
                  </a:lnTo>
                  <a:lnTo>
                    <a:pt x="17241" y="12308"/>
                  </a:lnTo>
                  <a:lnTo>
                    <a:pt x="17438" y="13077"/>
                  </a:lnTo>
                  <a:lnTo>
                    <a:pt x="17685" y="13077"/>
                  </a:lnTo>
                  <a:lnTo>
                    <a:pt x="17882" y="13846"/>
                  </a:lnTo>
                  <a:lnTo>
                    <a:pt x="18079" y="14615"/>
                  </a:lnTo>
                  <a:lnTo>
                    <a:pt x="18276" y="14615"/>
                  </a:lnTo>
                  <a:lnTo>
                    <a:pt x="18473" y="15385"/>
                  </a:lnTo>
                  <a:lnTo>
                    <a:pt x="18621" y="15385"/>
                  </a:lnTo>
                  <a:lnTo>
                    <a:pt x="18818" y="16154"/>
                  </a:lnTo>
                  <a:lnTo>
                    <a:pt x="18966" y="16154"/>
                  </a:lnTo>
                  <a:lnTo>
                    <a:pt x="19113" y="16923"/>
                  </a:lnTo>
                  <a:lnTo>
                    <a:pt x="19310" y="16923"/>
                  </a:lnTo>
                  <a:lnTo>
                    <a:pt x="19458" y="17692"/>
                  </a:lnTo>
                  <a:lnTo>
                    <a:pt x="19557" y="17692"/>
                  </a:lnTo>
                  <a:lnTo>
                    <a:pt x="19704" y="17692"/>
                  </a:lnTo>
                  <a:lnTo>
                    <a:pt x="19852" y="18462"/>
                  </a:lnTo>
                  <a:lnTo>
                    <a:pt x="19951" y="18462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Freeform 23"/>
            <p:cNvSpPr>
              <a:spLocks/>
            </p:cNvSpPr>
            <p:nvPr/>
          </p:nvSpPr>
          <p:spPr bwMode="auto">
            <a:xfrm>
              <a:off x="1537" y="1816"/>
              <a:ext cx="198" cy="13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97" y="615"/>
                  </a:lnTo>
                  <a:lnTo>
                    <a:pt x="394" y="1231"/>
                  </a:lnTo>
                  <a:lnTo>
                    <a:pt x="591" y="1846"/>
                  </a:lnTo>
                  <a:lnTo>
                    <a:pt x="788" y="2523"/>
                  </a:lnTo>
                  <a:lnTo>
                    <a:pt x="985" y="3138"/>
                  </a:lnTo>
                  <a:lnTo>
                    <a:pt x="1182" y="3692"/>
                  </a:lnTo>
                  <a:lnTo>
                    <a:pt x="1379" y="4369"/>
                  </a:lnTo>
                  <a:lnTo>
                    <a:pt x="1576" y="4923"/>
                  </a:lnTo>
                  <a:lnTo>
                    <a:pt x="1773" y="5538"/>
                  </a:lnTo>
                  <a:lnTo>
                    <a:pt x="1970" y="6154"/>
                  </a:lnTo>
                  <a:lnTo>
                    <a:pt x="2167" y="6708"/>
                  </a:lnTo>
                  <a:lnTo>
                    <a:pt x="2365" y="7262"/>
                  </a:lnTo>
                  <a:lnTo>
                    <a:pt x="2562" y="7877"/>
                  </a:lnTo>
                  <a:lnTo>
                    <a:pt x="2759" y="8431"/>
                  </a:lnTo>
                  <a:lnTo>
                    <a:pt x="2956" y="9046"/>
                  </a:lnTo>
                  <a:lnTo>
                    <a:pt x="3153" y="9600"/>
                  </a:lnTo>
                  <a:lnTo>
                    <a:pt x="3350" y="10154"/>
                  </a:lnTo>
                  <a:lnTo>
                    <a:pt x="3547" y="10646"/>
                  </a:lnTo>
                  <a:lnTo>
                    <a:pt x="3744" y="11200"/>
                  </a:lnTo>
                  <a:lnTo>
                    <a:pt x="3941" y="11692"/>
                  </a:lnTo>
                  <a:lnTo>
                    <a:pt x="4138" y="12246"/>
                  </a:lnTo>
                  <a:lnTo>
                    <a:pt x="4335" y="12738"/>
                  </a:lnTo>
                  <a:lnTo>
                    <a:pt x="4581" y="13169"/>
                  </a:lnTo>
                  <a:lnTo>
                    <a:pt x="4778" y="13600"/>
                  </a:lnTo>
                  <a:lnTo>
                    <a:pt x="4975" y="14092"/>
                  </a:lnTo>
                  <a:lnTo>
                    <a:pt x="5172" y="14585"/>
                  </a:lnTo>
                  <a:lnTo>
                    <a:pt x="5369" y="15015"/>
                  </a:lnTo>
                  <a:lnTo>
                    <a:pt x="5567" y="15385"/>
                  </a:lnTo>
                  <a:lnTo>
                    <a:pt x="5764" y="15815"/>
                  </a:lnTo>
                  <a:lnTo>
                    <a:pt x="5961" y="16185"/>
                  </a:lnTo>
                  <a:lnTo>
                    <a:pt x="6158" y="16615"/>
                  </a:lnTo>
                  <a:lnTo>
                    <a:pt x="6355" y="16923"/>
                  </a:lnTo>
                  <a:lnTo>
                    <a:pt x="6552" y="17292"/>
                  </a:lnTo>
                  <a:lnTo>
                    <a:pt x="6749" y="17600"/>
                  </a:lnTo>
                  <a:lnTo>
                    <a:pt x="6995" y="17908"/>
                  </a:lnTo>
                  <a:lnTo>
                    <a:pt x="7192" y="18154"/>
                  </a:lnTo>
                  <a:lnTo>
                    <a:pt x="7389" y="18462"/>
                  </a:lnTo>
                  <a:lnTo>
                    <a:pt x="7586" y="18708"/>
                  </a:lnTo>
                  <a:lnTo>
                    <a:pt x="7783" y="18954"/>
                  </a:lnTo>
                  <a:lnTo>
                    <a:pt x="8030" y="19138"/>
                  </a:lnTo>
                  <a:lnTo>
                    <a:pt x="8227" y="19323"/>
                  </a:lnTo>
                  <a:lnTo>
                    <a:pt x="8424" y="19446"/>
                  </a:lnTo>
                  <a:lnTo>
                    <a:pt x="8621" y="19631"/>
                  </a:lnTo>
                  <a:lnTo>
                    <a:pt x="8818" y="19692"/>
                  </a:lnTo>
                  <a:lnTo>
                    <a:pt x="9064" y="19815"/>
                  </a:lnTo>
                  <a:lnTo>
                    <a:pt x="9261" y="19938"/>
                  </a:lnTo>
                  <a:lnTo>
                    <a:pt x="9458" y="19938"/>
                  </a:lnTo>
                  <a:lnTo>
                    <a:pt x="9655" y="19938"/>
                  </a:lnTo>
                  <a:lnTo>
                    <a:pt x="9901" y="19938"/>
                  </a:lnTo>
                  <a:lnTo>
                    <a:pt x="10099" y="19938"/>
                  </a:lnTo>
                  <a:lnTo>
                    <a:pt x="10296" y="19815"/>
                  </a:lnTo>
                  <a:lnTo>
                    <a:pt x="10542" y="19692"/>
                  </a:lnTo>
                  <a:lnTo>
                    <a:pt x="10739" y="19508"/>
                  </a:lnTo>
                  <a:lnTo>
                    <a:pt x="10985" y="19323"/>
                  </a:lnTo>
                  <a:lnTo>
                    <a:pt x="11232" y="19077"/>
                  </a:lnTo>
                  <a:lnTo>
                    <a:pt x="11429" y="18831"/>
                  </a:lnTo>
                  <a:lnTo>
                    <a:pt x="11675" y="18523"/>
                  </a:lnTo>
                  <a:lnTo>
                    <a:pt x="11921" y="18277"/>
                  </a:lnTo>
                  <a:lnTo>
                    <a:pt x="12167" y="17846"/>
                  </a:lnTo>
                  <a:lnTo>
                    <a:pt x="12414" y="17477"/>
                  </a:lnTo>
                  <a:lnTo>
                    <a:pt x="12660" y="17169"/>
                  </a:lnTo>
                  <a:lnTo>
                    <a:pt x="12906" y="16738"/>
                  </a:lnTo>
                  <a:lnTo>
                    <a:pt x="13153" y="16308"/>
                  </a:lnTo>
                  <a:lnTo>
                    <a:pt x="13399" y="15815"/>
                  </a:lnTo>
                  <a:lnTo>
                    <a:pt x="13695" y="15323"/>
                  </a:lnTo>
                  <a:lnTo>
                    <a:pt x="13941" y="14831"/>
                  </a:lnTo>
                  <a:lnTo>
                    <a:pt x="14187" y="14338"/>
                  </a:lnTo>
                  <a:lnTo>
                    <a:pt x="14433" y="13846"/>
                  </a:lnTo>
                  <a:lnTo>
                    <a:pt x="14680" y="13292"/>
                  </a:lnTo>
                  <a:lnTo>
                    <a:pt x="14926" y="12738"/>
                  </a:lnTo>
                  <a:lnTo>
                    <a:pt x="15172" y="12246"/>
                  </a:lnTo>
                  <a:lnTo>
                    <a:pt x="15419" y="11631"/>
                  </a:lnTo>
                  <a:lnTo>
                    <a:pt x="15665" y="11138"/>
                  </a:lnTo>
                  <a:lnTo>
                    <a:pt x="15862" y="10585"/>
                  </a:lnTo>
                  <a:lnTo>
                    <a:pt x="16108" y="10031"/>
                  </a:lnTo>
                  <a:lnTo>
                    <a:pt x="16355" y="9477"/>
                  </a:lnTo>
                  <a:lnTo>
                    <a:pt x="16552" y="8923"/>
                  </a:lnTo>
                  <a:lnTo>
                    <a:pt x="16798" y="8369"/>
                  </a:lnTo>
                  <a:lnTo>
                    <a:pt x="17044" y="7815"/>
                  </a:lnTo>
                  <a:lnTo>
                    <a:pt x="17241" y="7262"/>
                  </a:lnTo>
                  <a:lnTo>
                    <a:pt x="17438" y="6769"/>
                  </a:lnTo>
                  <a:lnTo>
                    <a:pt x="17685" y="6215"/>
                  </a:lnTo>
                  <a:lnTo>
                    <a:pt x="17882" y="5723"/>
                  </a:lnTo>
                  <a:lnTo>
                    <a:pt x="18079" y="5169"/>
                  </a:lnTo>
                  <a:lnTo>
                    <a:pt x="18276" y="4738"/>
                  </a:lnTo>
                  <a:lnTo>
                    <a:pt x="18473" y="4308"/>
                  </a:lnTo>
                  <a:lnTo>
                    <a:pt x="18621" y="3815"/>
                  </a:lnTo>
                  <a:lnTo>
                    <a:pt x="18818" y="3385"/>
                  </a:lnTo>
                  <a:lnTo>
                    <a:pt x="18966" y="2954"/>
                  </a:lnTo>
                  <a:lnTo>
                    <a:pt x="19113" y="2585"/>
                  </a:lnTo>
                  <a:lnTo>
                    <a:pt x="19310" y="2215"/>
                  </a:lnTo>
                  <a:lnTo>
                    <a:pt x="19458" y="1908"/>
                  </a:lnTo>
                  <a:lnTo>
                    <a:pt x="19557" y="1600"/>
                  </a:lnTo>
                  <a:lnTo>
                    <a:pt x="19704" y="1292"/>
                  </a:lnTo>
                  <a:lnTo>
                    <a:pt x="19852" y="1046"/>
                  </a:lnTo>
                  <a:lnTo>
                    <a:pt x="19951" y="862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Rectangle 33"/>
            <p:cNvSpPr>
              <a:spLocks noChangeArrowheads="1"/>
            </p:cNvSpPr>
            <p:nvPr/>
          </p:nvSpPr>
          <p:spPr bwMode="auto">
            <a:xfrm>
              <a:off x="816" y="1152"/>
              <a:ext cx="215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x</a:t>
              </a:r>
              <a:endParaRPr lang="en-US" altLang="zh-CN" sz="1000" b="1" i="1"/>
            </a:p>
          </p:txBody>
        </p:sp>
        <p:sp>
          <p:nvSpPr>
            <p:cNvPr id="31770" name="Rectangle 34"/>
            <p:cNvSpPr>
              <a:spLocks noChangeArrowheads="1"/>
            </p:cNvSpPr>
            <p:nvPr/>
          </p:nvSpPr>
          <p:spPr bwMode="auto">
            <a:xfrm>
              <a:off x="845" y="2160"/>
              <a:ext cx="196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o</a:t>
              </a:r>
              <a:endParaRPr lang="en-US" altLang="zh-CN" sz="1000" b="1" i="1"/>
            </a:p>
          </p:txBody>
        </p:sp>
        <p:sp>
          <p:nvSpPr>
            <p:cNvPr id="31771" name="Rectangle 35"/>
            <p:cNvSpPr>
              <a:spLocks noChangeArrowheads="1"/>
            </p:cNvSpPr>
            <p:nvPr/>
          </p:nvSpPr>
          <p:spPr bwMode="auto">
            <a:xfrm>
              <a:off x="2435" y="2143"/>
              <a:ext cx="175" cy="2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1772" name="Rectangle 36"/>
            <p:cNvSpPr>
              <a:spLocks noChangeArrowheads="1"/>
            </p:cNvSpPr>
            <p:nvPr/>
          </p:nvSpPr>
          <p:spPr bwMode="auto">
            <a:xfrm>
              <a:off x="1056" y="2352"/>
              <a:ext cx="1184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zh-CN" altLang="en-US" b="1">
                  <a:solidFill>
                    <a:srgbClr val="FFFF66"/>
                  </a:solidFill>
                </a:rPr>
                <a:t>阻尼振动曲线</a:t>
              </a:r>
              <a:endParaRPr lang="zh-CN" altLang="en-US" sz="1500" b="1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556125" y="1900238"/>
            <a:ext cx="2987675" cy="2533650"/>
            <a:chOff x="2678" y="1197"/>
            <a:chExt cx="1882" cy="1596"/>
          </a:xfrm>
        </p:grpSpPr>
        <p:sp>
          <p:nvSpPr>
            <p:cNvPr id="31750" name="Line 25"/>
            <p:cNvSpPr>
              <a:spLocks noChangeShapeType="1"/>
            </p:cNvSpPr>
            <p:nvPr/>
          </p:nvSpPr>
          <p:spPr bwMode="auto">
            <a:xfrm>
              <a:off x="2864" y="2241"/>
              <a:ext cx="140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Line 26"/>
            <p:cNvSpPr>
              <a:spLocks noChangeShapeType="1"/>
            </p:cNvSpPr>
            <p:nvPr/>
          </p:nvSpPr>
          <p:spPr bwMode="auto">
            <a:xfrm>
              <a:off x="2854" y="1232"/>
              <a:ext cx="0" cy="10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Arc 28"/>
            <p:cNvSpPr>
              <a:spLocks/>
            </p:cNvSpPr>
            <p:nvPr/>
          </p:nvSpPr>
          <p:spPr bwMode="auto">
            <a:xfrm flipV="1">
              <a:off x="2976" y="1632"/>
              <a:ext cx="355" cy="4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Arc 29"/>
            <p:cNvSpPr>
              <a:spLocks/>
            </p:cNvSpPr>
            <p:nvPr/>
          </p:nvSpPr>
          <p:spPr bwMode="auto">
            <a:xfrm flipH="1" flipV="1">
              <a:off x="3696" y="1632"/>
              <a:ext cx="355" cy="4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Arc 31"/>
            <p:cNvSpPr>
              <a:spLocks/>
            </p:cNvSpPr>
            <p:nvPr/>
          </p:nvSpPr>
          <p:spPr bwMode="auto">
            <a:xfrm flipH="1">
              <a:off x="3312" y="1392"/>
              <a:ext cx="206" cy="2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Arc 32"/>
            <p:cNvSpPr>
              <a:spLocks/>
            </p:cNvSpPr>
            <p:nvPr/>
          </p:nvSpPr>
          <p:spPr bwMode="auto">
            <a:xfrm>
              <a:off x="3504" y="1392"/>
              <a:ext cx="206" cy="2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Rectangle 37"/>
            <p:cNvSpPr>
              <a:spLocks noChangeArrowheads="1"/>
            </p:cNvSpPr>
            <p:nvPr/>
          </p:nvSpPr>
          <p:spPr bwMode="auto">
            <a:xfrm>
              <a:off x="2832" y="2400"/>
              <a:ext cx="1588" cy="39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zh-CN" altLang="en-US" b="1">
                  <a:solidFill>
                    <a:srgbClr val="FF9933"/>
                  </a:solidFill>
                </a:rPr>
                <a:t>阻尼振动频谱图</a:t>
              </a:r>
            </a:p>
          </p:txBody>
        </p:sp>
        <p:sp>
          <p:nvSpPr>
            <p:cNvPr id="31757" name="Rectangle 38"/>
            <p:cNvSpPr>
              <a:spLocks noChangeArrowheads="1"/>
            </p:cNvSpPr>
            <p:nvPr/>
          </p:nvSpPr>
          <p:spPr bwMode="auto">
            <a:xfrm>
              <a:off x="2737" y="2166"/>
              <a:ext cx="244" cy="1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o</a:t>
              </a:r>
              <a:endParaRPr lang="en-US" altLang="zh-CN" sz="1000" b="1" i="1"/>
            </a:p>
          </p:txBody>
        </p:sp>
        <p:sp>
          <p:nvSpPr>
            <p:cNvPr id="31758" name="Rectangle 39"/>
            <p:cNvSpPr>
              <a:spLocks noChangeArrowheads="1"/>
            </p:cNvSpPr>
            <p:nvPr/>
          </p:nvSpPr>
          <p:spPr bwMode="auto">
            <a:xfrm>
              <a:off x="4316" y="2142"/>
              <a:ext cx="244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  <a:sym typeface="Symbol" pitchFamily="18" charset="2"/>
                </a:rPr>
                <a:t></a:t>
              </a:r>
              <a:endParaRPr lang="en-US" altLang="zh-CN" b="1" i="1">
                <a:solidFill>
                  <a:schemeClr val="bg1"/>
                </a:solidFill>
              </a:endParaRPr>
            </a:p>
          </p:txBody>
        </p:sp>
        <p:sp>
          <p:nvSpPr>
            <p:cNvPr id="31759" name="Rectangle 40"/>
            <p:cNvSpPr>
              <a:spLocks noChangeArrowheads="1"/>
            </p:cNvSpPr>
            <p:nvPr/>
          </p:nvSpPr>
          <p:spPr bwMode="auto">
            <a:xfrm>
              <a:off x="2678" y="1197"/>
              <a:ext cx="244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chemeClr val="bg1"/>
                  </a:solidFill>
                </a:rPr>
                <a:t>A</a:t>
              </a:r>
              <a:endParaRPr lang="en-US" altLang="zh-CN" sz="1000" b="1" i="1"/>
            </a:p>
          </p:txBody>
        </p:sp>
      </p:grp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990600" y="914400"/>
            <a:ext cx="670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latin typeface="宋体" pitchFamily="2" charset="-122"/>
              </a:rPr>
              <a:t>多个频率连续变化的简谐振动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609600" y="4648200"/>
            <a:ext cx="8077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 b="1" dirty="0">
                <a:solidFill>
                  <a:schemeClr val="bg1"/>
                </a:solidFill>
              </a:rPr>
              <a:t>        </a:t>
            </a:r>
            <a:r>
              <a:rPr lang="zh-CN" altLang="en-US" sz="3600" b="1" dirty="0">
                <a:solidFill>
                  <a:schemeClr val="bg1"/>
                </a:solidFill>
              </a:rPr>
              <a:t>巴西的一只蝴蝶扇动翅膀，也有可能几个月之后在美国的德克萨斯州引起一场风暴。</a:t>
            </a:r>
          </a:p>
        </p:txBody>
      </p:sp>
      <p:pic>
        <p:nvPicPr>
          <p:cNvPr id="24580" name="Picture 9" descr="0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895600"/>
            <a:ext cx="184785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WordArt 10"/>
          <p:cNvSpPr>
            <a:spLocks noChangeArrowheads="1" noChangeShapeType="1"/>
          </p:cNvSpPr>
          <p:nvPr/>
        </p:nvSpPr>
        <p:spPr bwMode="auto">
          <a:xfrm>
            <a:off x="1371600" y="1295400"/>
            <a:ext cx="6142038" cy="171132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4800" kern="10">
                <a:ln w="9525">
                  <a:solidFill>
                    <a:srgbClr val="6699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tx2"/>
                    </a:gs>
                    <a:gs pos="50000">
                      <a:srgbClr val="FFCC00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C0C0C0"/>
                  </a:outerShdw>
                </a:effectLst>
                <a:latin typeface="华文隶书"/>
                <a:ea typeface="华文隶书"/>
              </a:rPr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000232" y="1428736"/>
            <a:ext cx="44165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600" kern="10" dirty="0">
                <a:ln w="9525">
                  <a:solidFill>
                    <a:srgbClr val="6699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tx2"/>
                    </a:gs>
                    <a:gs pos="50000">
                      <a:srgbClr val="FFCC00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C0C0C0"/>
                  </a:outerShdw>
                </a:effectLst>
                <a:latin typeface="华文隶书"/>
                <a:ea typeface="华文隶书"/>
              </a:rPr>
              <a:t>混沌学基础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GY_018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92375"/>
            <a:ext cx="26670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2484438" y="1341438"/>
            <a:ext cx="43926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第 九 章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2051050" y="3571876"/>
            <a:ext cx="709295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8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机 械 振 动</a:t>
            </a:r>
          </a:p>
        </p:txBody>
      </p:sp>
      <p:sp>
        <p:nvSpPr>
          <p:cNvPr id="5" name="矩形 4"/>
          <p:cNvSpPr/>
          <p:nvPr/>
        </p:nvSpPr>
        <p:spPr>
          <a:xfrm>
            <a:off x="4857752" y="3571876"/>
            <a:ext cx="35972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b="1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振 动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1773238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、动力学特征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635375" y="1989138"/>
            <a:ext cx="4572000" cy="1382712"/>
            <a:chOff x="2592" y="2009"/>
            <a:chExt cx="2880" cy="871"/>
          </a:xfrm>
        </p:grpSpPr>
        <p:sp>
          <p:nvSpPr>
            <p:cNvPr id="1064" name="Rectangle 7" descr="浅色上对角线"/>
            <p:cNvSpPr>
              <a:spLocks noChangeArrowheads="1"/>
            </p:cNvSpPr>
            <p:nvPr/>
          </p:nvSpPr>
          <p:spPr bwMode="auto">
            <a:xfrm>
              <a:off x="2592" y="2057"/>
              <a:ext cx="48" cy="336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accent2"/>
              </a:bgClr>
            </a:patt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Rectangle 8" descr="浅色上对角线"/>
            <p:cNvSpPr>
              <a:spLocks noChangeArrowheads="1"/>
            </p:cNvSpPr>
            <p:nvPr/>
          </p:nvSpPr>
          <p:spPr bwMode="auto">
            <a:xfrm>
              <a:off x="2592" y="2393"/>
              <a:ext cx="2688" cy="48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accent2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Freeform 9"/>
            <p:cNvSpPr>
              <a:spLocks/>
            </p:cNvSpPr>
            <p:nvPr/>
          </p:nvSpPr>
          <p:spPr bwMode="auto">
            <a:xfrm>
              <a:off x="2832" y="2089"/>
              <a:ext cx="720" cy="224"/>
            </a:xfrm>
            <a:custGeom>
              <a:avLst/>
              <a:gdLst>
                <a:gd name="T0" fmla="*/ 0 w 720"/>
                <a:gd name="T1" fmla="*/ 112 h 224"/>
                <a:gd name="T2" fmla="*/ 48 w 720"/>
                <a:gd name="T3" fmla="*/ 16 h 224"/>
                <a:gd name="T4" fmla="*/ 96 w 720"/>
                <a:gd name="T5" fmla="*/ 208 h 224"/>
                <a:gd name="T6" fmla="*/ 144 w 720"/>
                <a:gd name="T7" fmla="*/ 16 h 224"/>
                <a:gd name="T8" fmla="*/ 192 w 720"/>
                <a:gd name="T9" fmla="*/ 208 h 224"/>
                <a:gd name="T10" fmla="*/ 240 w 720"/>
                <a:gd name="T11" fmla="*/ 16 h 224"/>
                <a:gd name="T12" fmla="*/ 288 w 720"/>
                <a:gd name="T13" fmla="*/ 208 h 224"/>
                <a:gd name="T14" fmla="*/ 336 w 720"/>
                <a:gd name="T15" fmla="*/ 16 h 224"/>
                <a:gd name="T16" fmla="*/ 384 w 720"/>
                <a:gd name="T17" fmla="*/ 208 h 224"/>
                <a:gd name="T18" fmla="*/ 432 w 720"/>
                <a:gd name="T19" fmla="*/ 16 h 224"/>
                <a:gd name="T20" fmla="*/ 480 w 720"/>
                <a:gd name="T21" fmla="*/ 208 h 224"/>
                <a:gd name="T22" fmla="*/ 528 w 720"/>
                <a:gd name="T23" fmla="*/ 16 h 224"/>
                <a:gd name="T24" fmla="*/ 576 w 720"/>
                <a:gd name="T25" fmla="*/ 208 h 224"/>
                <a:gd name="T26" fmla="*/ 624 w 720"/>
                <a:gd name="T27" fmla="*/ 16 h 224"/>
                <a:gd name="T28" fmla="*/ 672 w 720"/>
                <a:gd name="T29" fmla="*/ 208 h 224"/>
                <a:gd name="T30" fmla="*/ 720 w 720"/>
                <a:gd name="T31" fmla="*/ 112 h 2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20"/>
                <a:gd name="T49" fmla="*/ 0 h 224"/>
                <a:gd name="T50" fmla="*/ 720 w 720"/>
                <a:gd name="T51" fmla="*/ 224 h 2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20" h="224">
                  <a:moveTo>
                    <a:pt x="0" y="112"/>
                  </a:moveTo>
                  <a:cubicBezTo>
                    <a:pt x="16" y="56"/>
                    <a:pt x="32" y="0"/>
                    <a:pt x="48" y="16"/>
                  </a:cubicBezTo>
                  <a:cubicBezTo>
                    <a:pt x="64" y="32"/>
                    <a:pt x="80" y="208"/>
                    <a:pt x="96" y="208"/>
                  </a:cubicBezTo>
                  <a:cubicBezTo>
                    <a:pt x="112" y="208"/>
                    <a:pt x="128" y="16"/>
                    <a:pt x="144" y="16"/>
                  </a:cubicBezTo>
                  <a:cubicBezTo>
                    <a:pt x="160" y="16"/>
                    <a:pt x="176" y="208"/>
                    <a:pt x="192" y="208"/>
                  </a:cubicBezTo>
                  <a:cubicBezTo>
                    <a:pt x="208" y="208"/>
                    <a:pt x="224" y="16"/>
                    <a:pt x="240" y="16"/>
                  </a:cubicBezTo>
                  <a:cubicBezTo>
                    <a:pt x="256" y="16"/>
                    <a:pt x="272" y="208"/>
                    <a:pt x="288" y="208"/>
                  </a:cubicBezTo>
                  <a:cubicBezTo>
                    <a:pt x="304" y="208"/>
                    <a:pt x="320" y="16"/>
                    <a:pt x="336" y="16"/>
                  </a:cubicBezTo>
                  <a:cubicBezTo>
                    <a:pt x="352" y="16"/>
                    <a:pt x="368" y="208"/>
                    <a:pt x="384" y="208"/>
                  </a:cubicBezTo>
                  <a:cubicBezTo>
                    <a:pt x="400" y="208"/>
                    <a:pt x="416" y="16"/>
                    <a:pt x="432" y="16"/>
                  </a:cubicBezTo>
                  <a:cubicBezTo>
                    <a:pt x="448" y="16"/>
                    <a:pt x="464" y="208"/>
                    <a:pt x="480" y="208"/>
                  </a:cubicBezTo>
                  <a:cubicBezTo>
                    <a:pt x="496" y="208"/>
                    <a:pt x="512" y="16"/>
                    <a:pt x="528" y="16"/>
                  </a:cubicBezTo>
                  <a:cubicBezTo>
                    <a:pt x="544" y="16"/>
                    <a:pt x="560" y="208"/>
                    <a:pt x="576" y="208"/>
                  </a:cubicBezTo>
                  <a:cubicBezTo>
                    <a:pt x="592" y="208"/>
                    <a:pt x="608" y="16"/>
                    <a:pt x="624" y="16"/>
                  </a:cubicBezTo>
                  <a:cubicBezTo>
                    <a:pt x="640" y="16"/>
                    <a:pt x="656" y="192"/>
                    <a:pt x="672" y="208"/>
                  </a:cubicBezTo>
                  <a:cubicBezTo>
                    <a:pt x="688" y="224"/>
                    <a:pt x="704" y="168"/>
                    <a:pt x="720" y="112"/>
                  </a:cubicBezTo>
                </a:path>
              </a:pathLst>
            </a:custGeom>
            <a:noFill/>
            <a:ln w="412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Rectangle 10"/>
            <p:cNvSpPr>
              <a:spLocks noChangeArrowheads="1"/>
            </p:cNvSpPr>
            <p:nvPr/>
          </p:nvSpPr>
          <p:spPr bwMode="auto">
            <a:xfrm>
              <a:off x="3696" y="2009"/>
              <a:ext cx="480" cy="384"/>
            </a:xfrm>
            <a:prstGeom prst="rect">
              <a:avLst/>
            </a:prstGeom>
            <a:noFill/>
            <a:ln w="412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Rectangle 11"/>
            <p:cNvSpPr>
              <a:spLocks noChangeArrowheads="1"/>
            </p:cNvSpPr>
            <p:nvPr/>
          </p:nvSpPr>
          <p:spPr bwMode="auto">
            <a:xfrm>
              <a:off x="4560" y="2009"/>
              <a:ext cx="480" cy="384"/>
            </a:xfrm>
            <a:prstGeom prst="rect">
              <a:avLst/>
            </a:prstGeom>
            <a:noFill/>
            <a:ln w="19050" cap="rnd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9" name="Line 12"/>
            <p:cNvSpPr>
              <a:spLocks noChangeShapeType="1"/>
            </p:cNvSpPr>
            <p:nvPr/>
          </p:nvSpPr>
          <p:spPr bwMode="auto">
            <a:xfrm>
              <a:off x="2640" y="2201"/>
              <a:ext cx="192" cy="0"/>
            </a:xfrm>
            <a:prstGeom prst="line">
              <a:avLst/>
            </a:prstGeom>
            <a:noFill/>
            <a:ln w="412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Line 13"/>
            <p:cNvSpPr>
              <a:spLocks noChangeShapeType="1"/>
            </p:cNvSpPr>
            <p:nvPr/>
          </p:nvSpPr>
          <p:spPr bwMode="auto">
            <a:xfrm>
              <a:off x="3552" y="2201"/>
              <a:ext cx="144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Line 14"/>
            <p:cNvSpPr>
              <a:spLocks noChangeShapeType="1"/>
            </p:cNvSpPr>
            <p:nvPr/>
          </p:nvSpPr>
          <p:spPr bwMode="auto">
            <a:xfrm>
              <a:off x="4176" y="2201"/>
              <a:ext cx="384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Line 15"/>
            <p:cNvSpPr>
              <a:spLocks noChangeShapeType="1"/>
            </p:cNvSpPr>
            <p:nvPr/>
          </p:nvSpPr>
          <p:spPr bwMode="auto">
            <a:xfrm>
              <a:off x="3936" y="2441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Line 16"/>
            <p:cNvSpPr>
              <a:spLocks noChangeShapeType="1"/>
            </p:cNvSpPr>
            <p:nvPr/>
          </p:nvSpPr>
          <p:spPr bwMode="auto">
            <a:xfrm>
              <a:off x="4800" y="2441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Line 17"/>
            <p:cNvSpPr>
              <a:spLocks noChangeShapeType="1"/>
            </p:cNvSpPr>
            <p:nvPr/>
          </p:nvSpPr>
          <p:spPr bwMode="auto">
            <a:xfrm>
              <a:off x="3936" y="2585"/>
              <a:ext cx="864" cy="0"/>
            </a:xfrm>
            <a:prstGeom prst="line">
              <a:avLst/>
            </a:prstGeom>
            <a:noFill/>
            <a:ln w="412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Line 18"/>
            <p:cNvSpPr>
              <a:spLocks noChangeShapeType="1"/>
            </p:cNvSpPr>
            <p:nvPr/>
          </p:nvSpPr>
          <p:spPr bwMode="auto">
            <a:xfrm>
              <a:off x="2592" y="2441"/>
              <a:ext cx="28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8" name="Object 19"/>
            <p:cNvGraphicFramePr>
              <a:graphicFrameLocks noChangeAspect="1"/>
            </p:cNvGraphicFramePr>
            <p:nvPr/>
          </p:nvGraphicFramePr>
          <p:xfrm>
            <a:off x="5184" y="2441"/>
            <a:ext cx="269" cy="295"/>
          </p:xfrm>
          <a:graphic>
            <a:graphicData uri="http://schemas.openxmlformats.org/presentationml/2006/ole">
              <p:oleObj spid="_x0000_s1038" name="Equation" r:id="rId3" imgW="126720" imgH="139680" progId="Equation.3">
                <p:embed/>
              </p:oleObj>
            </a:graphicData>
          </a:graphic>
        </p:graphicFrame>
        <p:graphicFrame>
          <p:nvGraphicFramePr>
            <p:cNvPr id="1039" name="Object 20"/>
            <p:cNvGraphicFramePr>
              <a:graphicFrameLocks noChangeAspect="1"/>
            </p:cNvGraphicFramePr>
            <p:nvPr/>
          </p:nvGraphicFramePr>
          <p:xfrm>
            <a:off x="4272" y="2585"/>
            <a:ext cx="269" cy="295"/>
          </p:xfrm>
          <a:graphic>
            <a:graphicData uri="http://schemas.openxmlformats.org/presentationml/2006/ole">
              <p:oleObj spid="_x0000_s1039" name="Equation" r:id="rId4" imgW="126720" imgH="139680" progId="Equation.3">
                <p:embed/>
              </p:oleObj>
            </a:graphicData>
          </a:graphic>
        </p:graphicFrame>
        <p:graphicFrame>
          <p:nvGraphicFramePr>
            <p:cNvPr id="1040" name="Object 21"/>
            <p:cNvGraphicFramePr>
              <a:graphicFrameLocks noChangeAspect="1"/>
            </p:cNvGraphicFramePr>
            <p:nvPr/>
          </p:nvGraphicFramePr>
          <p:xfrm>
            <a:off x="3648" y="2441"/>
            <a:ext cx="269" cy="295"/>
          </p:xfrm>
          <a:graphic>
            <a:graphicData uri="http://schemas.openxmlformats.org/presentationml/2006/ole">
              <p:oleObj spid="_x0000_s1040" name="Equation" r:id="rId5" imgW="126720" imgH="139680" progId="Equation.3">
                <p:embed/>
              </p:oleObj>
            </a:graphicData>
          </a:graphic>
        </p:graphicFrame>
        <p:graphicFrame>
          <p:nvGraphicFramePr>
            <p:cNvPr id="1041" name="Object 22"/>
            <p:cNvGraphicFramePr>
              <a:graphicFrameLocks noChangeAspect="1"/>
            </p:cNvGraphicFramePr>
            <p:nvPr/>
          </p:nvGraphicFramePr>
          <p:xfrm>
            <a:off x="3752" y="2057"/>
            <a:ext cx="350" cy="295"/>
          </p:xfrm>
          <a:graphic>
            <a:graphicData uri="http://schemas.openxmlformats.org/presentationml/2006/ole">
              <p:oleObj spid="_x0000_s1041" name="公式" r:id="rId6" imgW="164880" imgH="139680" progId="Equation.3">
                <p:embed/>
              </p:oleObj>
            </a:graphicData>
          </a:graphic>
        </p:graphicFrame>
        <p:graphicFrame>
          <p:nvGraphicFramePr>
            <p:cNvPr id="1042" name="Object 23"/>
            <p:cNvGraphicFramePr>
              <a:graphicFrameLocks noChangeAspect="1"/>
            </p:cNvGraphicFramePr>
            <p:nvPr/>
          </p:nvGraphicFramePr>
          <p:xfrm>
            <a:off x="4608" y="2057"/>
            <a:ext cx="350" cy="295"/>
          </p:xfrm>
          <a:graphic>
            <a:graphicData uri="http://schemas.openxmlformats.org/presentationml/2006/ole">
              <p:oleObj spid="_x0000_s1042" name="Equation" r:id="rId7" imgW="164880" imgH="139680" progId="Equation.3">
                <p:embed/>
              </p:oleObj>
            </a:graphicData>
          </a:graphic>
        </p:graphicFrame>
      </p:grpSp>
      <p:sp>
        <p:nvSpPr>
          <p:cNvPr id="1045" name="Text Box 35"/>
          <p:cNvSpPr txBox="1">
            <a:spLocks noChangeArrowheads="1"/>
          </p:cNvSpPr>
          <p:nvPr/>
        </p:nvSpPr>
        <p:spPr bwMode="auto">
          <a:xfrm>
            <a:off x="1619250" y="0"/>
            <a:ext cx="540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  <a:ea typeface="黑体" pitchFamily="2" charset="-122"/>
              </a:rPr>
              <a:t>9-1~4</a:t>
            </a:r>
            <a:r>
              <a:rPr lang="zh-CN" altLang="en-US" sz="3600" b="1">
                <a:solidFill>
                  <a:schemeClr val="bg1"/>
                </a:solidFill>
                <a:ea typeface="黑体" pitchFamily="2" charset="-122"/>
              </a:rPr>
              <a:t>、</a:t>
            </a:r>
            <a:r>
              <a:rPr lang="zh-CN" altLang="en-US" sz="3600" b="1">
                <a:solidFill>
                  <a:schemeClr val="bg1"/>
                </a:solidFill>
              </a:rPr>
              <a:t>简谐运动</a:t>
            </a: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323850" y="981075"/>
            <a:ext cx="5256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一、简谐运动特征</a:t>
            </a:r>
          </a:p>
        </p:txBody>
      </p:sp>
      <p:graphicFrame>
        <p:nvGraphicFramePr>
          <p:cNvPr id="57393" name="Object 49"/>
          <p:cNvGraphicFramePr>
            <a:graphicFrameLocks noChangeAspect="1"/>
          </p:cNvGraphicFramePr>
          <p:nvPr/>
        </p:nvGraphicFramePr>
        <p:xfrm>
          <a:off x="2143125" y="5500688"/>
          <a:ext cx="373063" cy="398462"/>
        </p:xfrm>
        <a:graphic>
          <a:graphicData uri="http://schemas.openxmlformats.org/presentationml/2006/ole">
            <p:oleObj spid="_x0000_s1026" name="Equation" r:id="rId8" imgW="152280" imgH="164880" progId="Equation.3">
              <p:embed/>
            </p:oleObj>
          </a:graphicData>
        </a:graphic>
      </p:graphicFrame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143000" y="2786063"/>
            <a:ext cx="1630363" cy="2971800"/>
            <a:chOff x="1284" y="2160"/>
            <a:chExt cx="1027" cy="1872"/>
          </a:xfrm>
        </p:grpSpPr>
        <p:sp>
          <p:nvSpPr>
            <p:cNvPr id="1056" name="Rectangle 39" descr="浅色上对角线"/>
            <p:cNvSpPr>
              <a:spLocks noChangeArrowheads="1"/>
            </p:cNvSpPr>
            <p:nvPr/>
          </p:nvSpPr>
          <p:spPr bwMode="auto">
            <a:xfrm>
              <a:off x="1351" y="2448"/>
              <a:ext cx="384" cy="48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tx1"/>
              </a:bgClr>
            </a:patt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Line 40"/>
            <p:cNvSpPr>
              <a:spLocks noChangeShapeType="1"/>
            </p:cNvSpPr>
            <p:nvPr/>
          </p:nvSpPr>
          <p:spPr bwMode="auto">
            <a:xfrm>
              <a:off x="1543" y="2496"/>
              <a:ext cx="0" cy="1152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Oval 41"/>
            <p:cNvSpPr>
              <a:spLocks noChangeArrowheads="1"/>
            </p:cNvSpPr>
            <p:nvPr/>
          </p:nvSpPr>
          <p:spPr bwMode="auto">
            <a:xfrm>
              <a:off x="1447" y="3648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Line 42"/>
            <p:cNvSpPr>
              <a:spLocks noChangeShapeType="1"/>
            </p:cNvSpPr>
            <p:nvPr/>
          </p:nvSpPr>
          <p:spPr bwMode="auto">
            <a:xfrm>
              <a:off x="1543" y="249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Oval 43"/>
            <p:cNvSpPr>
              <a:spLocks noChangeArrowheads="1"/>
            </p:cNvSpPr>
            <p:nvPr/>
          </p:nvSpPr>
          <p:spPr bwMode="auto">
            <a:xfrm>
              <a:off x="1831" y="3552"/>
              <a:ext cx="192" cy="192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Line 44"/>
            <p:cNvSpPr>
              <a:spLocks noChangeShapeType="1"/>
            </p:cNvSpPr>
            <p:nvPr/>
          </p:nvSpPr>
          <p:spPr bwMode="auto">
            <a:xfrm>
              <a:off x="1927" y="3648"/>
              <a:ext cx="0" cy="38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45"/>
            <p:cNvSpPr>
              <a:spLocks noChangeShapeType="1"/>
            </p:cNvSpPr>
            <p:nvPr/>
          </p:nvSpPr>
          <p:spPr bwMode="auto">
            <a:xfrm flipH="1" flipV="1">
              <a:off x="1783" y="3216"/>
              <a:ext cx="144" cy="432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46"/>
            <p:cNvSpPr>
              <a:spLocks/>
            </p:cNvSpPr>
            <p:nvPr/>
          </p:nvSpPr>
          <p:spPr bwMode="auto">
            <a:xfrm>
              <a:off x="1543" y="2736"/>
              <a:ext cx="96" cy="104"/>
            </a:xfrm>
            <a:custGeom>
              <a:avLst/>
              <a:gdLst>
                <a:gd name="T0" fmla="*/ 0 w 96"/>
                <a:gd name="T1" fmla="*/ 48 h 104"/>
                <a:gd name="T2" fmla="*/ 48 w 96"/>
                <a:gd name="T3" fmla="*/ 96 h 104"/>
                <a:gd name="T4" fmla="*/ 96 w 96"/>
                <a:gd name="T5" fmla="*/ 0 h 104"/>
                <a:gd name="T6" fmla="*/ 0 60000 65536"/>
                <a:gd name="T7" fmla="*/ 0 60000 65536"/>
                <a:gd name="T8" fmla="*/ 0 60000 65536"/>
                <a:gd name="T9" fmla="*/ 0 w 96"/>
                <a:gd name="T10" fmla="*/ 0 h 104"/>
                <a:gd name="T11" fmla="*/ 96 w 96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04">
                  <a:moveTo>
                    <a:pt x="0" y="48"/>
                  </a:moveTo>
                  <a:cubicBezTo>
                    <a:pt x="16" y="76"/>
                    <a:pt x="32" y="104"/>
                    <a:pt x="48" y="96"/>
                  </a:cubicBezTo>
                  <a:cubicBezTo>
                    <a:pt x="64" y="88"/>
                    <a:pt x="80" y="44"/>
                    <a:pt x="96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2" name="Object 47"/>
            <p:cNvGraphicFramePr>
              <a:graphicFrameLocks noChangeAspect="1"/>
            </p:cNvGraphicFramePr>
            <p:nvPr/>
          </p:nvGraphicFramePr>
          <p:xfrm>
            <a:off x="1687" y="2640"/>
            <a:ext cx="137" cy="271"/>
          </p:xfrm>
          <a:graphic>
            <a:graphicData uri="http://schemas.openxmlformats.org/presentationml/2006/ole">
              <p:oleObj spid="_x0000_s1032" name="Equation" r:id="rId9" imgW="88560" imgH="177480" progId="Equation.3">
                <p:embed/>
              </p:oleObj>
            </a:graphicData>
          </a:graphic>
        </p:graphicFrame>
        <p:graphicFrame>
          <p:nvGraphicFramePr>
            <p:cNvPr id="1033" name="Object 48"/>
            <p:cNvGraphicFramePr>
              <a:graphicFrameLocks noChangeAspect="1"/>
            </p:cNvGraphicFramePr>
            <p:nvPr/>
          </p:nvGraphicFramePr>
          <p:xfrm>
            <a:off x="1831" y="3091"/>
            <a:ext cx="294" cy="329"/>
          </p:xfrm>
          <a:graphic>
            <a:graphicData uri="http://schemas.openxmlformats.org/presentationml/2006/ole">
              <p:oleObj spid="_x0000_s1033" name="Equation" r:id="rId10" imgW="190440" imgH="215640" progId="Equation.3">
                <p:embed/>
              </p:oleObj>
            </a:graphicData>
          </a:graphic>
        </p:graphicFrame>
        <p:graphicFrame>
          <p:nvGraphicFramePr>
            <p:cNvPr id="1034" name="Object 50"/>
            <p:cNvGraphicFramePr>
              <a:graphicFrameLocks noChangeAspect="1"/>
            </p:cNvGraphicFramePr>
            <p:nvPr/>
          </p:nvGraphicFramePr>
          <p:xfrm>
            <a:off x="2056" y="3580"/>
            <a:ext cx="255" cy="212"/>
          </p:xfrm>
          <a:graphic>
            <a:graphicData uri="http://schemas.openxmlformats.org/presentationml/2006/ole">
              <p:oleObj spid="_x0000_s1034" name="Equation" r:id="rId11" imgW="164880" imgH="139680" progId="Equation.3">
                <p:embed/>
              </p:oleObj>
            </a:graphicData>
          </a:graphic>
        </p:graphicFrame>
        <p:graphicFrame>
          <p:nvGraphicFramePr>
            <p:cNvPr id="1035" name="Object 51"/>
            <p:cNvGraphicFramePr>
              <a:graphicFrameLocks noChangeAspect="1"/>
            </p:cNvGraphicFramePr>
            <p:nvPr/>
          </p:nvGraphicFramePr>
          <p:xfrm>
            <a:off x="1284" y="3792"/>
            <a:ext cx="196" cy="212"/>
          </p:xfrm>
          <a:graphic>
            <a:graphicData uri="http://schemas.openxmlformats.org/presentationml/2006/ole">
              <p:oleObj spid="_x0000_s1035" name="Equation" r:id="rId12" imgW="126720" imgH="139680" progId="Equation.3">
                <p:embed/>
              </p:oleObj>
            </a:graphicData>
          </a:graphic>
        </p:graphicFrame>
        <p:graphicFrame>
          <p:nvGraphicFramePr>
            <p:cNvPr id="1036" name="Object 52"/>
            <p:cNvGraphicFramePr>
              <a:graphicFrameLocks noChangeAspect="1"/>
            </p:cNvGraphicFramePr>
            <p:nvPr/>
          </p:nvGraphicFramePr>
          <p:xfrm>
            <a:off x="1543" y="2927"/>
            <a:ext cx="175" cy="241"/>
          </p:xfrm>
          <a:graphic>
            <a:graphicData uri="http://schemas.openxmlformats.org/presentationml/2006/ole">
              <p:oleObj spid="_x0000_s1036" name="Equation" r:id="rId13" imgW="126720" imgH="177480" progId="Equation.3">
                <p:embed/>
              </p:oleObj>
            </a:graphicData>
          </a:graphic>
        </p:graphicFrame>
        <p:graphicFrame>
          <p:nvGraphicFramePr>
            <p:cNvPr id="1037" name="Object 53"/>
            <p:cNvGraphicFramePr>
              <a:graphicFrameLocks noChangeAspect="1"/>
            </p:cNvGraphicFramePr>
            <p:nvPr/>
          </p:nvGraphicFramePr>
          <p:xfrm>
            <a:off x="1447" y="2160"/>
            <a:ext cx="210" cy="279"/>
          </p:xfrm>
          <a:graphic>
            <a:graphicData uri="http://schemas.openxmlformats.org/presentationml/2006/ole">
              <p:oleObj spid="_x0000_s1037" name="Equation" r:id="rId14" imgW="152280" imgH="164880" progId="Equation.3">
                <p:embed/>
              </p:oleObj>
            </a:graphicData>
          </a:graphic>
        </p:graphicFrame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429000" y="3357563"/>
            <a:ext cx="1619250" cy="2095500"/>
            <a:chOff x="4068" y="2568"/>
            <a:chExt cx="1020" cy="1320"/>
          </a:xfrm>
        </p:grpSpPr>
        <p:sp>
          <p:nvSpPr>
            <p:cNvPr id="1051" name="Freeform 55"/>
            <p:cNvSpPr>
              <a:spLocks/>
            </p:cNvSpPr>
            <p:nvPr/>
          </p:nvSpPr>
          <p:spPr bwMode="auto">
            <a:xfrm>
              <a:off x="4068" y="2568"/>
              <a:ext cx="1020" cy="1176"/>
            </a:xfrm>
            <a:custGeom>
              <a:avLst/>
              <a:gdLst>
                <a:gd name="T0" fmla="*/ 1 w 1416"/>
                <a:gd name="T1" fmla="*/ 1 h 1632"/>
                <a:gd name="T2" fmla="*/ 1 w 1416"/>
                <a:gd name="T3" fmla="*/ 1 h 1632"/>
                <a:gd name="T4" fmla="*/ 2 w 1416"/>
                <a:gd name="T5" fmla="*/ 1 h 1632"/>
                <a:gd name="T6" fmla="*/ 2 w 1416"/>
                <a:gd name="T7" fmla="*/ 1 h 1632"/>
                <a:gd name="T8" fmla="*/ 3 w 1416"/>
                <a:gd name="T9" fmla="*/ 2 h 1632"/>
                <a:gd name="T10" fmla="*/ 2 w 1416"/>
                <a:gd name="T11" fmla="*/ 3 h 1632"/>
                <a:gd name="T12" fmla="*/ 1 w 1416"/>
                <a:gd name="T13" fmla="*/ 3 h 1632"/>
                <a:gd name="T14" fmla="*/ 1 w 1416"/>
                <a:gd name="T15" fmla="*/ 2 h 1632"/>
                <a:gd name="T16" fmla="*/ 1 w 1416"/>
                <a:gd name="T17" fmla="*/ 1 h 1632"/>
                <a:gd name="T18" fmla="*/ 1 w 1416"/>
                <a:gd name="T19" fmla="*/ 1 h 1632"/>
                <a:gd name="T20" fmla="*/ 1 w 1416"/>
                <a:gd name="T21" fmla="*/ 1 h 16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16"/>
                <a:gd name="T34" fmla="*/ 0 h 1632"/>
                <a:gd name="T35" fmla="*/ 1416 w 1416"/>
                <a:gd name="T36" fmla="*/ 1632 h 16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16" h="1632">
                  <a:moveTo>
                    <a:pt x="184" y="168"/>
                  </a:moveTo>
                  <a:cubicBezTo>
                    <a:pt x="272" y="104"/>
                    <a:pt x="480" y="0"/>
                    <a:pt x="616" y="24"/>
                  </a:cubicBezTo>
                  <a:cubicBezTo>
                    <a:pt x="752" y="48"/>
                    <a:pt x="896" y="200"/>
                    <a:pt x="1000" y="312"/>
                  </a:cubicBezTo>
                  <a:cubicBezTo>
                    <a:pt x="1104" y="424"/>
                    <a:pt x="1176" y="584"/>
                    <a:pt x="1240" y="696"/>
                  </a:cubicBezTo>
                  <a:cubicBezTo>
                    <a:pt x="1304" y="808"/>
                    <a:pt x="1416" y="840"/>
                    <a:pt x="1384" y="984"/>
                  </a:cubicBezTo>
                  <a:cubicBezTo>
                    <a:pt x="1352" y="1128"/>
                    <a:pt x="1200" y="1488"/>
                    <a:pt x="1048" y="1560"/>
                  </a:cubicBezTo>
                  <a:cubicBezTo>
                    <a:pt x="896" y="1632"/>
                    <a:pt x="592" y="1496"/>
                    <a:pt x="472" y="1416"/>
                  </a:cubicBezTo>
                  <a:cubicBezTo>
                    <a:pt x="352" y="1336"/>
                    <a:pt x="400" y="1176"/>
                    <a:pt x="328" y="1080"/>
                  </a:cubicBezTo>
                  <a:cubicBezTo>
                    <a:pt x="256" y="984"/>
                    <a:pt x="80" y="952"/>
                    <a:pt x="40" y="840"/>
                  </a:cubicBezTo>
                  <a:cubicBezTo>
                    <a:pt x="0" y="728"/>
                    <a:pt x="64" y="520"/>
                    <a:pt x="88" y="408"/>
                  </a:cubicBezTo>
                  <a:cubicBezTo>
                    <a:pt x="112" y="296"/>
                    <a:pt x="96" y="232"/>
                    <a:pt x="184" y="168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Line 56"/>
            <p:cNvSpPr>
              <a:spLocks noChangeShapeType="1"/>
            </p:cNvSpPr>
            <p:nvPr/>
          </p:nvSpPr>
          <p:spPr bwMode="auto">
            <a:xfrm>
              <a:off x="4368" y="2880"/>
              <a:ext cx="0" cy="10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Line 57"/>
            <p:cNvSpPr>
              <a:spLocks noChangeShapeType="1"/>
            </p:cNvSpPr>
            <p:nvPr/>
          </p:nvSpPr>
          <p:spPr bwMode="auto">
            <a:xfrm>
              <a:off x="4704" y="3312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Line 58"/>
            <p:cNvSpPr>
              <a:spLocks noChangeShapeType="1"/>
            </p:cNvSpPr>
            <p:nvPr/>
          </p:nvSpPr>
          <p:spPr bwMode="auto">
            <a:xfrm>
              <a:off x="4368" y="2880"/>
              <a:ext cx="336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59"/>
            <p:cNvSpPr>
              <a:spLocks/>
            </p:cNvSpPr>
            <p:nvPr/>
          </p:nvSpPr>
          <p:spPr bwMode="auto">
            <a:xfrm>
              <a:off x="4368" y="3072"/>
              <a:ext cx="144" cy="56"/>
            </a:xfrm>
            <a:custGeom>
              <a:avLst/>
              <a:gdLst>
                <a:gd name="T0" fmla="*/ 0 w 144"/>
                <a:gd name="T1" fmla="*/ 48 h 56"/>
                <a:gd name="T2" fmla="*/ 96 w 144"/>
                <a:gd name="T3" fmla="*/ 48 h 56"/>
                <a:gd name="T4" fmla="*/ 144 w 144"/>
                <a:gd name="T5" fmla="*/ 0 h 56"/>
                <a:gd name="T6" fmla="*/ 0 60000 65536"/>
                <a:gd name="T7" fmla="*/ 0 60000 65536"/>
                <a:gd name="T8" fmla="*/ 0 60000 65536"/>
                <a:gd name="T9" fmla="*/ 0 w 144"/>
                <a:gd name="T10" fmla="*/ 0 h 56"/>
                <a:gd name="T11" fmla="*/ 144 w 14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2" y="20"/>
                    <a:pt x="14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" name="Object 60"/>
            <p:cNvGraphicFramePr>
              <a:graphicFrameLocks noChangeAspect="1"/>
            </p:cNvGraphicFramePr>
            <p:nvPr/>
          </p:nvGraphicFramePr>
          <p:xfrm>
            <a:off x="4247" y="2697"/>
            <a:ext cx="169" cy="183"/>
          </p:xfrm>
          <a:graphic>
            <a:graphicData uri="http://schemas.openxmlformats.org/presentationml/2006/ole">
              <p:oleObj spid="_x0000_s1027" name="Equation" r:id="rId15" imgW="126720" imgH="139680" progId="Equation.3">
                <p:embed/>
              </p:oleObj>
            </a:graphicData>
          </a:graphic>
        </p:graphicFrame>
        <p:graphicFrame>
          <p:nvGraphicFramePr>
            <p:cNvPr id="1028" name="Object 61"/>
            <p:cNvGraphicFramePr>
              <a:graphicFrameLocks noChangeAspect="1"/>
            </p:cNvGraphicFramePr>
            <p:nvPr/>
          </p:nvGraphicFramePr>
          <p:xfrm>
            <a:off x="4537" y="2904"/>
            <a:ext cx="119" cy="232"/>
          </p:xfrm>
          <a:graphic>
            <a:graphicData uri="http://schemas.openxmlformats.org/presentationml/2006/ole">
              <p:oleObj spid="_x0000_s1028" name="Equation" r:id="rId16" imgW="88560" imgH="177480" progId="Equation.3">
                <p:embed/>
              </p:oleObj>
            </a:graphicData>
          </a:graphic>
        </p:graphicFrame>
        <p:graphicFrame>
          <p:nvGraphicFramePr>
            <p:cNvPr id="1029" name="Object 62"/>
            <p:cNvGraphicFramePr>
              <a:graphicFrameLocks noChangeAspect="1"/>
            </p:cNvGraphicFramePr>
            <p:nvPr/>
          </p:nvGraphicFramePr>
          <p:xfrm>
            <a:off x="4687" y="3193"/>
            <a:ext cx="153" cy="182"/>
          </p:xfrm>
          <a:graphic>
            <a:graphicData uri="http://schemas.openxmlformats.org/presentationml/2006/ole">
              <p:oleObj spid="_x0000_s1029" name="Equation" r:id="rId17" imgW="114120" imgH="139680" progId="Equation.3">
                <p:embed/>
              </p:oleObj>
            </a:graphicData>
          </a:graphic>
        </p:graphicFrame>
        <p:graphicFrame>
          <p:nvGraphicFramePr>
            <p:cNvPr id="1030" name="Object 63"/>
            <p:cNvGraphicFramePr>
              <a:graphicFrameLocks noChangeAspect="1"/>
            </p:cNvGraphicFramePr>
            <p:nvPr/>
          </p:nvGraphicFramePr>
          <p:xfrm>
            <a:off x="4727" y="3440"/>
            <a:ext cx="204" cy="215"/>
          </p:xfrm>
          <a:graphic>
            <a:graphicData uri="http://schemas.openxmlformats.org/presentationml/2006/ole">
              <p:oleObj spid="_x0000_s1030" name="Equation" r:id="rId18" imgW="152280" imgH="164880" progId="Equation.3">
                <p:embed/>
              </p:oleObj>
            </a:graphicData>
          </a:graphic>
        </p:graphicFrame>
        <p:graphicFrame>
          <p:nvGraphicFramePr>
            <p:cNvPr id="1031" name="Object 64"/>
            <p:cNvGraphicFramePr>
              <a:graphicFrameLocks noChangeAspect="1"/>
            </p:cNvGraphicFramePr>
            <p:nvPr/>
          </p:nvGraphicFramePr>
          <p:xfrm>
            <a:off x="4385" y="3160"/>
            <a:ext cx="170" cy="231"/>
          </p:xfrm>
          <a:graphic>
            <a:graphicData uri="http://schemas.openxmlformats.org/presentationml/2006/ole">
              <p:oleObj spid="_x0000_s1031" name="Equation" r:id="rId19" imgW="126720" imgH="177480" progId="Equation.3">
                <p:embed/>
              </p:oleObj>
            </a:graphicData>
          </a:graphic>
        </p:graphicFrame>
      </p:grp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5076825" y="3500438"/>
            <a:ext cx="38862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>
                <a:solidFill>
                  <a:schemeClr val="bg1"/>
                </a:solidFill>
              </a:rPr>
              <a:t>结论</a:t>
            </a:r>
            <a:r>
              <a:rPr lang="en-US" altLang="zh-CN" sz="3200" b="1" u="sng">
                <a:solidFill>
                  <a:schemeClr val="bg1"/>
                </a:solidFill>
              </a:rPr>
              <a:t>:(</a:t>
            </a:r>
            <a:r>
              <a:rPr lang="zh-CN" altLang="en-US" sz="3200" b="1" u="sng">
                <a:solidFill>
                  <a:schemeClr val="bg1"/>
                </a:solidFill>
              </a:rPr>
              <a:t>准</a:t>
            </a:r>
            <a:r>
              <a:rPr lang="en-US" altLang="zh-CN" sz="3200" b="1" u="sng">
                <a:solidFill>
                  <a:schemeClr val="bg1"/>
                </a:solidFill>
              </a:rPr>
              <a:t>)</a:t>
            </a:r>
            <a:r>
              <a:rPr lang="zh-CN" altLang="en-US" sz="3200" b="1" u="sng">
                <a:solidFill>
                  <a:schemeClr val="bg1"/>
                </a:solidFill>
              </a:rPr>
              <a:t>弹性力</a:t>
            </a:r>
            <a:r>
              <a:rPr lang="en-US" altLang="zh-CN" sz="3200" b="1" u="sng">
                <a:solidFill>
                  <a:schemeClr val="bg1"/>
                </a:solidFill>
              </a:rPr>
              <a:t>(</a:t>
            </a:r>
            <a:r>
              <a:rPr lang="zh-CN" altLang="en-US" sz="3200" b="1" u="sng">
                <a:solidFill>
                  <a:schemeClr val="bg1"/>
                </a:solidFill>
              </a:rPr>
              <a:t>矩</a:t>
            </a:r>
            <a:r>
              <a:rPr lang="en-US" altLang="zh-CN" sz="3200" b="1" u="sng">
                <a:solidFill>
                  <a:schemeClr val="bg1"/>
                </a:solidFill>
              </a:rPr>
              <a:t>)</a:t>
            </a:r>
            <a:r>
              <a:rPr lang="zh-CN" altLang="zh-CN" sz="3200" b="1" u="sng">
                <a:solidFill>
                  <a:schemeClr val="bg1"/>
                </a:solidFill>
              </a:rPr>
              <a:t>与</a:t>
            </a:r>
            <a:r>
              <a:rPr lang="en-US" altLang="zh-CN" sz="3200" b="1" u="sng">
                <a:solidFill>
                  <a:schemeClr val="bg1"/>
                </a:solidFill>
              </a:rPr>
              <a:t>(</a:t>
            </a:r>
            <a:r>
              <a:rPr lang="zh-CN" altLang="zh-CN" sz="3200" b="1" u="sng">
                <a:solidFill>
                  <a:schemeClr val="bg1"/>
                </a:solidFill>
              </a:rPr>
              <a:t>角</a:t>
            </a:r>
            <a:r>
              <a:rPr lang="en-US" altLang="zh-CN" sz="3200" b="1" u="sng">
                <a:solidFill>
                  <a:schemeClr val="bg1"/>
                </a:solidFill>
              </a:rPr>
              <a:t>)</a:t>
            </a:r>
            <a:r>
              <a:rPr lang="zh-CN" altLang="zh-CN" sz="3200" b="1" u="sng">
                <a:solidFill>
                  <a:schemeClr val="bg1"/>
                </a:solidFill>
              </a:rPr>
              <a:t>位移成正比</a:t>
            </a:r>
            <a:r>
              <a:rPr lang="en-US" altLang="zh-CN" sz="3200" b="1" u="sng">
                <a:solidFill>
                  <a:schemeClr val="bg1"/>
                </a:solidFill>
              </a:rPr>
              <a:t>,</a:t>
            </a:r>
            <a:r>
              <a:rPr lang="zh-CN" altLang="zh-CN" sz="3200" b="1" u="sng">
                <a:solidFill>
                  <a:schemeClr val="bg1"/>
                </a:solidFill>
              </a:rPr>
              <a:t>方向指向平衡位置</a:t>
            </a:r>
            <a:r>
              <a:rPr lang="en-US" altLang="zh-CN" sz="4400" b="1" u="sng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4143375" y="5786438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问题：如果</a:t>
            </a:r>
            <a:r>
              <a:rPr lang="en-US" altLang="zh-CN" sz="3200" b="1">
                <a:solidFill>
                  <a:schemeClr val="bg1"/>
                </a:solidFill>
              </a:rPr>
              <a:t>θ</a:t>
            </a:r>
            <a:r>
              <a:rPr lang="zh-CN" altLang="en-US" sz="3200" b="1">
                <a:solidFill>
                  <a:schemeClr val="bg1"/>
                </a:solidFill>
              </a:rPr>
              <a:t>不是小角度还是简谐振动吗？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80" grpId="0"/>
      <p:bldP spid="5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" name="Group 2"/>
          <p:cNvGrpSpPr>
            <a:grpSpLocks/>
          </p:cNvGrpSpPr>
          <p:nvPr/>
        </p:nvGrpSpPr>
        <p:grpSpPr bwMode="auto">
          <a:xfrm>
            <a:off x="4343400" y="836613"/>
            <a:ext cx="4648200" cy="5716587"/>
            <a:chOff x="2736" y="384"/>
            <a:chExt cx="2928" cy="3744"/>
          </a:xfrm>
        </p:grpSpPr>
        <p:grpSp>
          <p:nvGrpSpPr>
            <p:cNvPr id="2086" name="Group 3"/>
            <p:cNvGrpSpPr>
              <a:grpSpLocks/>
            </p:cNvGrpSpPr>
            <p:nvPr/>
          </p:nvGrpSpPr>
          <p:grpSpPr bwMode="auto">
            <a:xfrm>
              <a:off x="2736" y="384"/>
              <a:ext cx="2928" cy="3744"/>
              <a:chOff x="2736" y="384"/>
              <a:chExt cx="2928" cy="3744"/>
            </a:xfrm>
          </p:grpSpPr>
          <p:sp>
            <p:nvSpPr>
              <p:cNvPr id="2087" name="Rectangle 4"/>
              <p:cNvSpPr>
                <a:spLocks noChangeArrowheads="1"/>
              </p:cNvSpPr>
              <p:nvPr/>
            </p:nvSpPr>
            <p:spPr bwMode="auto">
              <a:xfrm>
                <a:off x="2736" y="384"/>
                <a:ext cx="2928" cy="37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88" name="Group 5"/>
              <p:cNvGrpSpPr>
                <a:grpSpLocks/>
              </p:cNvGrpSpPr>
              <p:nvPr/>
            </p:nvGrpSpPr>
            <p:grpSpPr bwMode="auto">
              <a:xfrm>
                <a:off x="2736" y="417"/>
                <a:ext cx="2849" cy="3711"/>
                <a:chOff x="2736" y="417"/>
                <a:chExt cx="2849" cy="3711"/>
              </a:xfrm>
            </p:grpSpPr>
            <p:sp>
              <p:nvSpPr>
                <p:cNvPr id="2089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440" y="1104"/>
                  <a:ext cx="21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440" y="2256"/>
                  <a:ext cx="2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1" name="Line 8"/>
                <p:cNvSpPr>
                  <a:spLocks noChangeShapeType="1"/>
                </p:cNvSpPr>
                <p:nvPr/>
              </p:nvSpPr>
              <p:spPr bwMode="auto">
                <a:xfrm>
                  <a:off x="3440" y="3552"/>
                  <a:ext cx="2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2" name="Line 9"/>
                <p:cNvSpPr>
                  <a:spLocks noChangeShapeType="1"/>
                </p:cNvSpPr>
                <p:nvPr/>
              </p:nvSpPr>
              <p:spPr bwMode="auto">
                <a:xfrm>
                  <a:off x="3744" y="768"/>
                  <a:ext cx="0" cy="32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3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768"/>
                  <a:ext cx="0" cy="32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4" name="Line 11"/>
                <p:cNvSpPr>
                  <a:spLocks noChangeShapeType="1"/>
                </p:cNvSpPr>
                <p:nvPr/>
              </p:nvSpPr>
              <p:spPr bwMode="auto">
                <a:xfrm>
                  <a:off x="4368" y="768"/>
                  <a:ext cx="0" cy="32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5" name="Line 12"/>
                <p:cNvSpPr>
                  <a:spLocks noChangeShapeType="1"/>
                </p:cNvSpPr>
                <p:nvPr/>
              </p:nvSpPr>
              <p:spPr bwMode="auto">
                <a:xfrm>
                  <a:off x="4656" y="768"/>
                  <a:ext cx="0" cy="32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6" name="Line 13"/>
                <p:cNvSpPr>
                  <a:spLocks noChangeShapeType="1"/>
                </p:cNvSpPr>
                <p:nvPr/>
              </p:nvSpPr>
              <p:spPr bwMode="auto">
                <a:xfrm>
                  <a:off x="4944" y="768"/>
                  <a:ext cx="0" cy="32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7" name="Line 14"/>
                <p:cNvSpPr>
                  <a:spLocks noChangeShapeType="1"/>
                </p:cNvSpPr>
                <p:nvPr/>
              </p:nvSpPr>
              <p:spPr bwMode="auto">
                <a:xfrm>
                  <a:off x="3440" y="768"/>
                  <a:ext cx="19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8" name="Line 15"/>
                <p:cNvSpPr>
                  <a:spLocks noChangeShapeType="1"/>
                </p:cNvSpPr>
                <p:nvPr/>
              </p:nvSpPr>
              <p:spPr bwMode="auto">
                <a:xfrm>
                  <a:off x="3440" y="1440"/>
                  <a:ext cx="19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440" y="528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440" y="1728"/>
                  <a:ext cx="0" cy="10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440" y="2928"/>
                  <a:ext cx="0" cy="12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2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40" y="1872"/>
                  <a:ext cx="19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40" y="2640"/>
                  <a:ext cx="19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440" y="3120"/>
                  <a:ext cx="1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3888" y="432"/>
                  <a:ext cx="1008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CCECFF"/>
                    </a:gs>
                    <a:gs pos="50000">
                      <a:srgbClr val="FFFFFF"/>
                    </a:gs>
                    <a:gs pos="100000">
                      <a:srgbClr val="CCECFF"/>
                    </a:gs>
                  </a:gsLst>
                  <a:lin ang="5400000" scaled="1"/>
                </a:gra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058" name="Object 23"/>
                <p:cNvGraphicFramePr>
                  <a:graphicFrameLocks noChangeAspect="1"/>
                </p:cNvGraphicFramePr>
                <p:nvPr/>
              </p:nvGraphicFramePr>
              <p:xfrm>
                <a:off x="3936" y="432"/>
                <a:ext cx="640" cy="286"/>
              </p:xfrm>
              <a:graphic>
                <a:graphicData uri="http://schemas.openxmlformats.org/presentationml/2006/ole">
                  <p:oleObj spid="_x0000_s2058" name="公式" r:id="rId3" imgW="482400" imgH="215640" progId="Equation.3">
                    <p:embed/>
                  </p:oleObj>
                </a:graphicData>
              </a:graphic>
            </p:graphicFrame>
            <p:sp>
              <p:nvSpPr>
                <p:cNvPr id="210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512" y="417"/>
                  <a:ext cx="34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zh-CN" altLang="en-US" sz="2800" b="1"/>
                    <a:t>图</a:t>
                  </a:r>
                </a:p>
              </p:txBody>
            </p:sp>
            <p:sp>
              <p:nvSpPr>
                <p:cNvPr id="104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1536"/>
                  <a:ext cx="1008" cy="28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5000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2059" name="Object 26"/>
                <p:cNvGraphicFramePr>
                  <a:graphicFrameLocks noChangeAspect="1"/>
                </p:cNvGraphicFramePr>
                <p:nvPr/>
              </p:nvGraphicFramePr>
              <p:xfrm>
                <a:off x="3936" y="1536"/>
                <a:ext cx="619" cy="309"/>
              </p:xfrm>
              <a:graphic>
                <a:graphicData uri="http://schemas.openxmlformats.org/presentationml/2006/ole">
                  <p:oleObj spid="_x0000_s2059" name="Equation" r:id="rId4" imgW="304560" imgH="152280" progId="Equation.3">
                    <p:embed/>
                  </p:oleObj>
                </a:graphicData>
              </a:graphic>
            </p:graphicFrame>
            <p:sp>
              <p:nvSpPr>
                <p:cNvPr id="2108" name="Rectangle 27"/>
                <p:cNvSpPr>
                  <a:spLocks noChangeArrowheads="1"/>
                </p:cNvSpPr>
                <p:nvPr/>
              </p:nvSpPr>
              <p:spPr bwMode="auto">
                <a:xfrm>
                  <a:off x="4511" y="1503"/>
                  <a:ext cx="34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zh-CN" altLang="en-US" sz="2800" b="1"/>
                    <a:t>图</a:t>
                  </a:r>
                </a:p>
              </p:txBody>
            </p:sp>
            <p:grpSp>
              <p:nvGrpSpPr>
                <p:cNvPr id="2109" name="Group 28"/>
                <p:cNvGrpSpPr>
                  <a:grpSpLocks/>
                </p:cNvGrpSpPr>
                <p:nvPr/>
              </p:nvGrpSpPr>
              <p:grpSpPr bwMode="auto">
                <a:xfrm>
                  <a:off x="3888" y="2688"/>
                  <a:ext cx="1008" cy="327"/>
                  <a:chOff x="3888" y="2688"/>
                  <a:chExt cx="1008" cy="327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729"/>
                    <a:ext cx="1008" cy="28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folHlink"/>
                      </a:gs>
                      <a:gs pos="50000">
                        <a:schemeClr val="folHlink">
                          <a:gamma/>
                          <a:tint val="0"/>
                          <a:invGamma/>
                        </a:schemeClr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19050">
                    <a:solidFill>
                      <a:srgbClr val="9900CC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aphicFrame>
                <p:nvGraphicFramePr>
                  <p:cNvPr id="2077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4000" y="2727"/>
                  <a:ext cx="608" cy="271"/>
                </p:xfrm>
                <a:graphic>
                  <a:graphicData uri="http://schemas.openxmlformats.org/presentationml/2006/ole">
                    <p:oleObj spid="_x0000_s2077" name="公式" r:id="rId5" imgW="482400" imgH="215640" progId="Equation.3">
                      <p:embed/>
                    </p:oleObj>
                  </a:graphicData>
                </a:graphic>
              </p:graphicFrame>
              <p:sp>
                <p:nvSpPr>
                  <p:cNvPr id="211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688"/>
                    <a:ext cx="34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zh-CN" altLang="en-US" sz="2800" b="1"/>
                      <a:t>图</a:t>
                    </a:r>
                  </a:p>
                </p:txBody>
              </p:sp>
            </p:grpSp>
            <p:graphicFrame>
              <p:nvGraphicFramePr>
                <p:cNvPr id="2060" name="Object 32"/>
                <p:cNvGraphicFramePr>
                  <a:graphicFrameLocks noChangeAspect="1"/>
                </p:cNvGraphicFramePr>
                <p:nvPr/>
              </p:nvGraphicFramePr>
              <p:xfrm>
                <a:off x="4656" y="1104"/>
                <a:ext cx="211" cy="240"/>
              </p:xfrm>
              <a:graphic>
                <a:graphicData uri="http://schemas.openxmlformats.org/presentationml/2006/ole">
                  <p:oleObj spid="_x0000_s2060" name="Equation" r:id="rId6" imgW="203040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2061" name="Object 33"/>
                <p:cNvGraphicFramePr>
                  <a:graphicFrameLocks noChangeAspect="1"/>
                </p:cNvGraphicFramePr>
                <p:nvPr/>
              </p:nvGraphicFramePr>
              <p:xfrm>
                <a:off x="2976" y="1797"/>
                <a:ext cx="440" cy="251"/>
              </p:xfrm>
              <a:graphic>
                <a:graphicData uri="http://schemas.openxmlformats.org/presentationml/2006/ole">
                  <p:oleObj spid="_x0000_s2061" name="公式" r:id="rId7" imgW="419040" imgH="241200" progId="Equation.3">
                    <p:embed/>
                  </p:oleObj>
                </a:graphicData>
              </a:graphic>
            </p:graphicFrame>
            <p:graphicFrame>
              <p:nvGraphicFramePr>
                <p:cNvPr id="2062" name="Object 34"/>
                <p:cNvGraphicFramePr>
                  <a:graphicFrameLocks noChangeAspect="1"/>
                </p:cNvGraphicFramePr>
                <p:nvPr/>
              </p:nvGraphicFramePr>
              <p:xfrm>
                <a:off x="2832" y="2474"/>
                <a:ext cx="592" cy="237"/>
              </p:xfrm>
              <a:graphic>
                <a:graphicData uri="http://schemas.openxmlformats.org/presentationml/2006/ole">
                  <p:oleObj spid="_x0000_s2062" name="公式" r:id="rId8" imgW="596880" imgH="241200" progId="Equation.3">
                    <p:embed/>
                  </p:oleObj>
                </a:graphicData>
              </a:graphic>
            </p:graphicFrame>
            <p:graphicFrame>
              <p:nvGraphicFramePr>
                <p:cNvPr id="2063" name="Object 35"/>
                <p:cNvGraphicFramePr>
                  <a:graphicFrameLocks noChangeAspect="1"/>
                </p:cNvGraphicFramePr>
                <p:nvPr/>
              </p:nvGraphicFramePr>
              <p:xfrm>
                <a:off x="2940" y="3053"/>
                <a:ext cx="516" cy="307"/>
              </p:xfrm>
              <a:graphic>
                <a:graphicData uri="http://schemas.openxmlformats.org/presentationml/2006/ole">
                  <p:oleObj spid="_x0000_s2063" name="公式" r:id="rId9" imgW="507960" imgH="304560" progId="Equation.3">
                    <p:embed/>
                  </p:oleObj>
                </a:graphicData>
              </a:graphic>
            </p:graphicFrame>
            <p:graphicFrame>
              <p:nvGraphicFramePr>
                <p:cNvPr id="2064" name="Object 36"/>
                <p:cNvGraphicFramePr>
                  <a:graphicFrameLocks noChangeAspect="1"/>
                </p:cNvGraphicFramePr>
                <p:nvPr/>
              </p:nvGraphicFramePr>
              <p:xfrm>
                <a:off x="2736" y="3736"/>
                <a:ext cx="718" cy="315"/>
              </p:xfrm>
              <a:graphic>
                <a:graphicData uri="http://schemas.openxmlformats.org/presentationml/2006/ole">
                  <p:oleObj spid="_x0000_s2064" name="公式" r:id="rId10" imgW="685800" imgH="304560" progId="Equation.3">
                    <p:embed/>
                  </p:oleObj>
                </a:graphicData>
              </a:graphic>
            </p:graphicFrame>
            <p:graphicFrame>
              <p:nvGraphicFramePr>
                <p:cNvPr id="2065" name="Object 37"/>
                <p:cNvGraphicFramePr>
                  <a:graphicFrameLocks noChangeAspect="1"/>
                </p:cNvGraphicFramePr>
                <p:nvPr/>
              </p:nvGraphicFramePr>
              <p:xfrm>
                <a:off x="3456" y="480"/>
                <a:ext cx="223" cy="240"/>
              </p:xfrm>
              <a:graphic>
                <a:graphicData uri="http://schemas.openxmlformats.org/presentationml/2006/ole">
                  <p:oleObj spid="_x0000_s2065" name="公式" r:id="rId11" imgW="177480" imgH="190440" progId="Equation.3">
                    <p:embed/>
                  </p:oleObj>
                </a:graphicData>
              </a:graphic>
            </p:graphicFrame>
            <p:graphicFrame>
              <p:nvGraphicFramePr>
                <p:cNvPr id="2066" name="Object 38"/>
                <p:cNvGraphicFramePr>
                  <a:graphicFrameLocks noChangeAspect="1"/>
                </p:cNvGraphicFramePr>
                <p:nvPr/>
              </p:nvGraphicFramePr>
              <p:xfrm>
                <a:off x="3456" y="1632"/>
                <a:ext cx="210" cy="224"/>
              </p:xfrm>
              <a:graphic>
                <a:graphicData uri="http://schemas.openxmlformats.org/presentationml/2006/ole">
                  <p:oleObj spid="_x0000_s2066" name="Equation" r:id="rId12" imgW="228600" imgH="241200" progId="Equation.3">
                    <p:embed/>
                  </p:oleObj>
                </a:graphicData>
              </a:graphic>
            </p:graphicFrame>
            <p:graphicFrame>
              <p:nvGraphicFramePr>
                <p:cNvPr id="2067" name="Object 39"/>
                <p:cNvGraphicFramePr>
                  <a:graphicFrameLocks noChangeAspect="1"/>
                </p:cNvGraphicFramePr>
                <p:nvPr/>
              </p:nvGraphicFramePr>
              <p:xfrm>
                <a:off x="3488" y="2832"/>
                <a:ext cx="223" cy="240"/>
              </p:xfrm>
              <a:graphic>
                <a:graphicData uri="http://schemas.openxmlformats.org/presentationml/2006/ole">
                  <p:oleObj spid="_x0000_s2067" name="公式" r:id="rId13" imgW="177480" imgH="190440" progId="Equation.3">
                    <p:embed/>
                  </p:oleObj>
                </a:graphicData>
              </a:graphic>
            </p:graphicFrame>
            <p:graphicFrame>
              <p:nvGraphicFramePr>
                <p:cNvPr id="2068" name="Object 40"/>
                <p:cNvGraphicFramePr>
                  <a:graphicFrameLocks noChangeAspect="1"/>
                </p:cNvGraphicFramePr>
                <p:nvPr/>
              </p:nvGraphicFramePr>
              <p:xfrm>
                <a:off x="5407" y="816"/>
                <a:ext cx="161" cy="307"/>
              </p:xfrm>
              <a:graphic>
                <a:graphicData uri="http://schemas.openxmlformats.org/presentationml/2006/ole">
                  <p:oleObj spid="_x0000_s2068" name="公式" r:id="rId14" imgW="114120" imgH="215640" progId="Equation.3">
                    <p:embed/>
                  </p:oleObj>
                </a:graphicData>
              </a:graphic>
            </p:graphicFrame>
            <p:graphicFrame>
              <p:nvGraphicFramePr>
                <p:cNvPr id="2069" name="Object 41"/>
                <p:cNvGraphicFramePr>
                  <a:graphicFrameLocks noChangeAspect="1"/>
                </p:cNvGraphicFramePr>
                <p:nvPr/>
              </p:nvGraphicFramePr>
              <p:xfrm>
                <a:off x="5393" y="1968"/>
                <a:ext cx="151" cy="288"/>
              </p:xfrm>
              <a:graphic>
                <a:graphicData uri="http://schemas.openxmlformats.org/presentationml/2006/ole">
                  <p:oleObj spid="_x0000_s2069" name="公式" r:id="rId15" imgW="114120" imgH="215640" progId="Equation.3">
                    <p:embed/>
                  </p:oleObj>
                </a:graphicData>
              </a:graphic>
            </p:graphicFrame>
            <p:graphicFrame>
              <p:nvGraphicFramePr>
                <p:cNvPr id="2070" name="Object 42"/>
                <p:cNvGraphicFramePr>
                  <a:graphicFrameLocks noChangeAspect="1"/>
                </p:cNvGraphicFramePr>
                <p:nvPr/>
              </p:nvGraphicFramePr>
              <p:xfrm>
                <a:off x="5424" y="3216"/>
                <a:ext cx="161" cy="307"/>
              </p:xfrm>
              <a:graphic>
                <a:graphicData uri="http://schemas.openxmlformats.org/presentationml/2006/ole">
                  <p:oleObj spid="_x0000_s2070" name="公式" r:id="rId16" imgW="114120" imgH="215640" progId="Equation.3">
                    <p:embed/>
                  </p:oleObj>
                </a:graphicData>
              </a:graphic>
            </p:graphicFrame>
            <p:graphicFrame>
              <p:nvGraphicFramePr>
                <p:cNvPr id="2071" name="Object 43"/>
                <p:cNvGraphicFramePr>
                  <a:graphicFrameLocks noChangeAspect="1"/>
                </p:cNvGraphicFramePr>
                <p:nvPr/>
              </p:nvGraphicFramePr>
              <p:xfrm>
                <a:off x="3200" y="672"/>
                <a:ext cx="225" cy="240"/>
              </p:xfrm>
              <a:graphic>
                <a:graphicData uri="http://schemas.openxmlformats.org/presentationml/2006/ole">
                  <p:oleObj spid="_x0000_s2071" name="公式" r:id="rId17" imgW="215640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2072" name="Object 44"/>
                <p:cNvGraphicFramePr>
                  <a:graphicFrameLocks noChangeAspect="1"/>
                </p:cNvGraphicFramePr>
                <p:nvPr/>
              </p:nvGraphicFramePr>
              <p:xfrm>
                <a:off x="3056" y="1296"/>
                <a:ext cx="319" cy="240"/>
              </p:xfrm>
              <a:graphic>
                <a:graphicData uri="http://schemas.openxmlformats.org/presentationml/2006/ole">
                  <p:oleObj spid="_x0000_s2072" name="公式" r:id="rId18" imgW="393480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2073" name="Object 45"/>
                <p:cNvGraphicFramePr>
                  <a:graphicFrameLocks noChangeAspect="1"/>
                </p:cNvGraphicFramePr>
                <p:nvPr/>
              </p:nvGraphicFramePr>
              <p:xfrm>
                <a:off x="3194" y="1008"/>
                <a:ext cx="262" cy="288"/>
              </p:xfrm>
              <a:graphic>
                <a:graphicData uri="http://schemas.openxmlformats.org/presentationml/2006/ole">
                  <p:oleObj spid="_x0000_s2073" name="Equation" r:id="rId19" imgW="126720" imgH="139680" progId="Equation.3">
                    <p:embed/>
                  </p:oleObj>
                </a:graphicData>
              </a:graphic>
            </p:graphicFrame>
            <p:graphicFrame>
              <p:nvGraphicFramePr>
                <p:cNvPr id="2074" name="Object 46"/>
                <p:cNvGraphicFramePr>
                  <a:graphicFrameLocks noChangeAspect="1"/>
                </p:cNvGraphicFramePr>
                <p:nvPr/>
              </p:nvGraphicFramePr>
              <p:xfrm>
                <a:off x="3194" y="3408"/>
                <a:ext cx="262" cy="288"/>
              </p:xfrm>
              <a:graphic>
                <a:graphicData uri="http://schemas.openxmlformats.org/presentationml/2006/ole">
                  <p:oleObj spid="_x0000_s2074" name="Equation" r:id="rId20" imgW="126720" imgH="139680" progId="Equation.3">
                    <p:embed/>
                  </p:oleObj>
                </a:graphicData>
              </a:graphic>
            </p:graphicFrame>
            <p:graphicFrame>
              <p:nvGraphicFramePr>
                <p:cNvPr id="2075" name="Object 47"/>
                <p:cNvGraphicFramePr>
                  <a:graphicFrameLocks noChangeAspect="1"/>
                </p:cNvGraphicFramePr>
                <p:nvPr/>
              </p:nvGraphicFramePr>
              <p:xfrm>
                <a:off x="3194" y="2112"/>
                <a:ext cx="262" cy="288"/>
              </p:xfrm>
              <a:graphic>
                <a:graphicData uri="http://schemas.openxmlformats.org/presentationml/2006/ole">
                  <p:oleObj spid="_x0000_s2075" name="Equation" r:id="rId21" imgW="126720" imgH="139680" progId="Equation.3">
                    <p:embed/>
                  </p:oleObj>
                </a:graphicData>
              </a:graphic>
            </p:graphicFrame>
            <p:graphicFrame>
              <p:nvGraphicFramePr>
                <p:cNvPr id="2076" name="Object 48"/>
                <p:cNvGraphicFramePr>
                  <a:graphicFrameLocks noChangeAspect="1"/>
                </p:cNvGraphicFramePr>
                <p:nvPr/>
              </p:nvGraphicFramePr>
              <p:xfrm>
                <a:off x="4656" y="2064"/>
                <a:ext cx="211" cy="240"/>
              </p:xfrm>
              <a:graphic>
                <a:graphicData uri="http://schemas.openxmlformats.org/presentationml/2006/ole">
                  <p:oleObj spid="_x0000_s2076" name="公式" r:id="rId22" imgW="203040" imgH="228600" progId="Equation.3">
                    <p:embed/>
                  </p:oleObj>
                </a:graphicData>
              </a:graphic>
            </p:graphicFrame>
            <p:sp>
              <p:nvSpPr>
                <p:cNvPr id="2110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456" y="3984"/>
                  <a:ext cx="19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057" name="Object 50"/>
            <p:cNvGraphicFramePr>
              <a:graphicFrameLocks noChangeAspect="1"/>
            </p:cNvGraphicFramePr>
            <p:nvPr/>
          </p:nvGraphicFramePr>
          <p:xfrm>
            <a:off x="4656" y="3360"/>
            <a:ext cx="211" cy="240"/>
          </p:xfrm>
          <a:graphic>
            <a:graphicData uri="http://schemas.openxmlformats.org/presentationml/2006/ole">
              <p:oleObj spid="_x0000_s2057" name="Equation" r:id="rId23" imgW="203040" imgH="228600" progId="Equation.3">
                <p:embed/>
              </p:oleObj>
            </a:graphicData>
          </a:graphic>
        </p:graphicFrame>
      </p:grpSp>
      <p:graphicFrame>
        <p:nvGraphicFramePr>
          <p:cNvPr id="2050" name="Object 51"/>
          <p:cNvGraphicFramePr>
            <a:graphicFrameLocks noChangeAspect="1"/>
          </p:cNvGraphicFramePr>
          <p:nvPr/>
        </p:nvGraphicFramePr>
        <p:xfrm>
          <a:off x="533400" y="822325"/>
          <a:ext cx="3429000" cy="644525"/>
        </p:xfrm>
        <a:graphic>
          <a:graphicData uri="http://schemas.openxmlformats.org/presentationml/2006/ole">
            <p:oleObj spid="_x0000_s2050" name="Equation" r:id="rId24" imgW="1079280" imgH="203040" progId="Equation.3">
              <p:embed/>
            </p:oleObj>
          </a:graphicData>
        </a:graphic>
      </p:graphicFrame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339975" y="1844675"/>
            <a:ext cx="1533525" cy="527050"/>
            <a:chOff x="1482" y="537"/>
            <a:chExt cx="966" cy="332"/>
          </a:xfrm>
        </p:grpSpPr>
        <p:graphicFrame>
          <p:nvGraphicFramePr>
            <p:cNvPr id="2056" name="Object 53"/>
            <p:cNvGraphicFramePr>
              <a:graphicFrameLocks noChangeAspect="1"/>
            </p:cNvGraphicFramePr>
            <p:nvPr/>
          </p:nvGraphicFramePr>
          <p:xfrm>
            <a:off x="1872" y="576"/>
            <a:ext cx="576" cy="293"/>
          </p:xfrm>
          <a:graphic>
            <a:graphicData uri="http://schemas.openxmlformats.org/presentationml/2006/ole">
              <p:oleObj spid="_x0000_s2056" name="公式" r:id="rId25" imgW="571320" imgH="291960" progId="Equation.3">
                <p:embed/>
              </p:oleObj>
            </a:graphicData>
          </a:graphic>
        </p:graphicFrame>
        <p:sp>
          <p:nvSpPr>
            <p:cNvPr id="2085" name="Text Box 54"/>
            <p:cNvSpPr txBox="1">
              <a:spLocks noChangeArrowheads="1"/>
            </p:cNvSpPr>
            <p:nvPr/>
          </p:nvSpPr>
          <p:spPr bwMode="auto">
            <a:xfrm>
              <a:off x="1482" y="537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bg1"/>
                  </a:solidFill>
                </a:rPr>
                <a:t>取</a:t>
              </a:r>
            </a:p>
          </p:txBody>
        </p:sp>
      </p:grpSp>
      <p:graphicFrame>
        <p:nvGraphicFramePr>
          <p:cNvPr id="1079" name="Object 55"/>
          <p:cNvGraphicFramePr>
            <a:graphicFrameLocks noChangeAspect="1"/>
          </p:cNvGraphicFramePr>
          <p:nvPr/>
        </p:nvGraphicFramePr>
        <p:xfrm>
          <a:off x="762000" y="1600200"/>
          <a:ext cx="1290638" cy="1028700"/>
        </p:xfrm>
        <a:graphic>
          <a:graphicData uri="http://schemas.openxmlformats.org/presentationml/2006/ole">
            <p:oleObj spid="_x0000_s2051" name="Equation" r:id="rId26" imgW="495000" imgH="393480" progId="Equation.3">
              <p:embed/>
            </p:oleObj>
          </a:graphicData>
        </a:graphic>
      </p:graphicFrame>
      <p:graphicFrame>
        <p:nvGraphicFramePr>
          <p:cNvPr id="1080" name="Object 56"/>
          <p:cNvGraphicFramePr>
            <a:graphicFrameLocks noChangeAspect="1"/>
          </p:cNvGraphicFramePr>
          <p:nvPr/>
        </p:nvGraphicFramePr>
        <p:xfrm>
          <a:off x="304800" y="3597275"/>
          <a:ext cx="3810000" cy="1127125"/>
        </p:xfrm>
        <a:graphic>
          <a:graphicData uri="http://schemas.openxmlformats.org/presentationml/2006/ole">
            <p:oleObj spid="_x0000_s2052" name="Equation" r:id="rId27" imgW="1333440" imgH="393480" progId="Equation.3">
              <p:embed/>
            </p:oleObj>
          </a:graphicData>
        </a:graphic>
      </p:graphicFrame>
      <p:graphicFrame>
        <p:nvGraphicFramePr>
          <p:cNvPr id="1081" name="Object 57"/>
          <p:cNvGraphicFramePr>
            <a:graphicFrameLocks noChangeAspect="1"/>
          </p:cNvGraphicFramePr>
          <p:nvPr/>
        </p:nvGraphicFramePr>
        <p:xfrm>
          <a:off x="381000" y="2895600"/>
          <a:ext cx="3886200" cy="573088"/>
        </p:xfrm>
        <a:graphic>
          <a:graphicData uri="http://schemas.openxmlformats.org/presentationml/2006/ole">
            <p:oleObj spid="_x0000_s2053" name="Equation" r:id="rId28" imgW="1269720" imgH="203040" progId="Equation.3">
              <p:embed/>
            </p:oleObj>
          </a:graphicData>
        </a:graphic>
      </p:graphicFrame>
      <p:graphicFrame>
        <p:nvGraphicFramePr>
          <p:cNvPr id="1082" name="Object 58"/>
          <p:cNvGraphicFramePr>
            <a:graphicFrameLocks noChangeAspect="1"/>
          </p:cNvGraphicFramePr>
          <p:nvPr/>
        </p:nvGraphicFramePr>
        <p:xfrm>
          <a:off x="304800" y="5703888"/>
          <a:ext cx="3962400" cy="642937"/>
        </p:xfrm>
        <a:graphic>
          <a:graphicData uri="http://schemas.openxmlformats.org/presentationml/2006/ole">
            <p:oleObj spid="_x0000_s2054" name="Equation" r:id="rId29" imgW="1384200" imgH="228600" progId="Equation.3">
              <p:embed/>
            </p:oleObj>
          </a:graphicData>
        </a:graphic>
      </p:graphicFrame>
      <p:graphicFrame>
        <p:nvGraphicFramePr>
          <p:cNvPr id="1083" name="Object 59"/>
          <p:cNvGraphicFramePr>
            <a:graphicFrameLocks noChangeAspect="1"/>
          </p:cNvGraphicFramePr>
          <p:nvPr/>
        </p:nvGraphicFramePr>
        <p:xfrm>
          <a:off x="304800" y="4876800"/>
          <a:ext cx="3810000" cy="554038"/>
        </p:xfrm>
        <a:graphic>
          <a:graphicData uri="http://schemas.openxmlformats.org/presentationml/2006/ole">
            <p:oleObj spid="_x0000_s2055" name="公式" r:id="rId30" imgW="2222280" imgH="330120" progId="Equation.3">
              <p:embed/>
            </p:oleObj>
          </a:graphicData>
        </a:graphic>
      </p:graphicFrame>
      <p:sp>
        <p:nvSpPr>
          <p:cNvPr id="1084" name="Freeform 60"/>
          <p:cNvSpPr>
            <a:spLocks noChangeAspect="1"/>
          </p:cNvSpPr>
          <p:nvPr/>
        </p:nvSpPr>
        <p:spPr bwMode="auto">
          <a:xfrm>
            <a:off x="5486400" y="1206500"/>
            <a:ext cx="2457450" cy="1108075"/>
          </a:xfrm>
          <a:custGeom>
            <a:avLst/>
            <a:gdLst>
              <a:gd name="T0" fmla="*/ 2147483647 w 2625"/>
              <a:gd name="T1" fmla="*/ 2147483647 h 1183"/>
              <a:gd name="T2" fmla="*/ 2147483647 w 2625"/>
              <a:gd name="T3" fmla="*/ 2147483647 h 1183"/>
              <a:gd name="T4" fmla="*/ 2147483647 w 2625"/>
              <a:gd name="T5" fmla="*/ 2147483647 h 1183"/>
              <a:gd name="T6" fmla="*/ 2147483647 w 2625"/>
              <a:gd name="T7" fmla="*/ 2147483647 h 1183"/>
              <a:gd name="T8" fmla="*/ 2147483647 w 2625"/>
              <a:gd name="T9" fmla="*/ 2147483647 h 1183"/>
              <a:gd name="T10" fmla="*/ 2147483647 w 2625"/>
              <a:gd name="T11" fmla="*/ 2147483647 h 1183"/>
              <a:gd name="T12" fmla="*/ 2147483647 w 2625"/>
              <a:gd name="T13" fmla="*/ 2147483647 h 1183"/>
              <a:gd name="T14" fmla="*/ 2147483647 w 2625"/>
              <a:gd name="T15" fmla="*/ 2147483647 h 1183"/>
              <a:gd name="T16" fmla="*/ 2147483647 w 2625"/>
              <a:gd name="T17" fmla="*/ 2147483647 h 1183"/>
              <a:gd name="T18" fmla="*/ 2147483647 w 2625"/>
              <a:gd name="T19" fmla="*/ 2147483647 h 1183"/>
              <a:gd name="T20" fmla="*/ 2147483647 w 2625"/>
              <a:gd name="T21" fmla="*/ 2147483647 h 1183"/>
              <a:gd name="T22" fmla="*/ 2147483647 w 2625"/>
              <a:gd name="T23" fmla="*/ 2147483647 h 1183"/>
              <a:gd name="T24" fmla="*/ 2147483647 w 2625"/>
              <a:gd name="T25" fmla="*/ 2147483647 h 1183"/>
              <a:gd name="T26" fmla="*/ 2147483647 w 2625"/>
              <a:gd name="T27" fmla="*/ 2147483647 h 1183"/>
              <a:gd name="T28" fmla="*/ 2147483647 w 2625"/>
              <a:gd name="T29" fmla="*/ 2147483647 h 1183"/>
              <a:gd name="T30" fmla="*/ 2147483647 w 2625"/>
              <a:gd name="T31" fmla="*/ 2147483647 h 1183"/>
              <a:gd name="T32" fmla="*/ 2147483647 w 2625"/>
              <a:gd name="T33" fmla="*/ 2147483647 h 1183"/>
              <a:gd name="T34" fmla="*/ 2147483647 w 2625"/>
              <a:gd name="T35" fmla="*/ 2147483647 h 1183"/>
              <a:gd name="T36" fmla="*/ 2147483647 w 2625"/>
              <a:gd name="T37" fmla="*/ 2147483647 h 1183"/>
              <a:gd name="T38" fmla="*/ 2147483647 w 2625"/>
              <a:gd name="T39" fmla="*/ 2147483647 h 1183"/>
              <a:gd name="T40" fmla="*/ 2147483647 w 2625"/>
              <a:gd name="T41" fmla="*/ 2147483647 h 1183"/>
              <a:gd name="T42" fmla="*/ 2147483647 w 2625"/>
              <a:gd name="T43" fmla="*/ 2147483647 h 1183"/>
              <a:gd name="T44" fmla="*/ 2147483647 w 2625"/>
              <a:gd name="T45" fmla="*/ 2147483647 h 1183"/>
              <a:gd name="T46" fmla="*/ 2147483647 w 2625"/>
              <a:gd name="T47" fmla="*/ 2147483647 h 1183"/>
              <a:gd name="T48" fmla="*/ 2147483647 w 2625"/>
              <a:gd name="T49" fmla="*/ 2147483647 h 1183"/>
              <a:gd name="T50" fmla="*/ 2147483647 w 2625"/>
              <a:gd name="T51" fmla="*/ 2147483647 h 1183"/>
              <a:gd name="T52" fmla="*/ 2147483647 w 2625"/>
              <a:gd name="T53" fmla="*/ 2147483647 h 1183"/>
              <a:gd name="T54" fmla="*/ 2147483647 w 2625"/>
              <a:gd name="T55" fmla="*/ 2147483647 h 1183"/>
              <a:gd name="T56" fmla="*/ 2147483647 w 2625"/>
              <a:gd name="T57" fmla="*/ 2147483647 h 1183"/>
              <a:gd name="T58" fmla="*/ 2147483647 w 2625"/>
              <a:gd name="T59" fmla="*/ 2147483647 h 1183"/>
              <a:gd name="T60" fmla="*/ 2147483647 w 2625"/>
              <a:gd name="T61" fmla="*/ 2147483647 h 1183"/>
              <a:gd name="T62" fmla="*/ 2147483647 w 2625"/>
              <a:gd name="T63" fmla="*/ 2147483647 h 1183"/>
              <a:gd name="T64" fmla="*/ 2147483647 w 2625"/>
              <a:gd name="T65" fmla="*/ 2147483647 h 1183"/>
              <a:gd name="T66" fmla="*/ 2147483647 w 2625"/>
              <a:gd name="T67" fmla="*/ 2147483647 h 1183"/>
              <a:gd name="T68" fmla="*/ 2147483647 w 2625"/>
              <a:gd name="T69" fmla="*/ 2147483647 h 1183"/>
              <a:gd name="T70" fmla="*/ 2147483647 w 2625"/>
              <a:gd name="T71" fmla="*/ 2147483647 h 1183"/>
              <a:gd name="T72" fmla="*/ 2147483647 w 2625"/>
              <a:gd name="T73" fmla="*/ 2147483647 h 11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625"/>
              <a:gd name="T112" fmla="*/ 0 h 1183"/>
              <a:gd name="T113" fmla="*/ 2625 w 2625"/>
              <a:gd name="T114" fmla="*/ 1183 h 11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625" h="1183">
                <a:moveTo>
                  <a:pt x="0" y="0"/>
                </a:moveTo>
                <a:lnTo>
                  <a:pt x="37" y="4"/>
                </a:lnTo>
                <a:lnTo>
                  <a:pt x="71" y="14"/>
                </a:lnTo>
                <a:lnTo>
                  <a:pt x="108" y="32"/>
                </a:lnTo>
                <a:lnTo>
                  <a:pt x="144" y="58"/>
                </a:lnTo>
                <a:lnTo>
                  <a:pt x="180" y="89"/>
                </a:lnTo>
                <a:lnTo>
                  <a:pt x="215" y="127"/>
                </a:lnTo>
                <a:lnTo>
                  <a:pt x="251" y="170"/>
                </a:lnTo>
                <a:lnTo>
                  <a:pt x="287" y="219"/>
                </a:lnTo>
                <a:lnTo>
                  <a:pt x="324" y="272"/>
                </a:lnTo>
                <a:lnTo>
                  <a:pt x="359" y="329"/>
                </a:lnTo>
                <a:lnTo>
                  <a:pt x="395" y="390"/>
                </a:lnTo>
                <a:lnTo>
                  <a:pt x="432" y="453"/>
                </a:lnTo>
                <a:lnTo>
                  <a:pt x="467" y="517"/>
                </a:lnTo>
                <a:lnTo>
                  <a:pt x="503" y="583"/>
                </a:lnTo>
                <a:lnTo>
                  <a:pt x="540" y="649"/>
                </a:lnTo>
                <a:lnTo>
                  <a:pt x="575" y="713"/>
                </a:lnTo>
                <a:lnTo>
                  <a:pt x="612" y="777"/>
                </a:lnTo>
                <a:lnTo>
                  <a:pt x="646" y="839"/>
                </a:lnTo>
                <a:lnTo>
                  <a:pt x="683" y="896"/>
                </a:lnTo>
                <a:lnTo>
                  <a:pt x="720" y="951"/>
                </a:lnTo>
                <a:lnTo>
                  <a:pt x="754" y="1001"/>
                </a:lnTo>
                <a:lnTo>
                  <a:pt x="791" y="1046"/>
                </a:lnTo>
                <a:lnTo>
                  <a:pt x="828" y="1085"/>
                </a:lnTo>
                <a:lnTo>
                  <a:pt x="863" y="1118"/>
                </a:lnTo>
                <a:lnTo>
                  <a:pt x="899" y="1145"/>
                </a:lnTo>
                <a:lnTo>
                  <a:pt x="936" y="1165"/>
                </a:lnTo>
                <a:lnTo>
                  <a:pt x="971" y="1178"/>
                </a:lnTo>
                <a:lnTo>
                  <a:pt x="1008" y="1183"/>
                </a:lnTo>
                <a:lnTo>
                  <a:pt x="1042" y="1182"/>
                </a:lnTo>
                <a:lnTo>
                  <a:pt x="1079" y="1173"/>
                </a:lnTo>
                <a:lnTo>
                  <a:pt x="1115" y="1157"/>
                </a:lnTo>
                <a:lnTo>
                  <a:pt x="1151" y="1134"/>
                </a:lnTo>
                <a:lnTo>
                  <a:pt x="1186" y="1104"/>
                </a:lnTo>
                <a:lnTo>
                  <a:pt x="1223" y="1068"/>
                </a:lnTo>
                <a:lnTo>
                  <a:pt x="1259" y="1026"/>
                </a:lnTo>
                <a:lnTo>
                  <a:pt x="1295" y="979"/>
                </a:lnTo>
                <a:lnTo>
                  <a:pt x="1331" y="927"/>
                </a:lnTo>
                <a:lnTo>
                  <a:pt x="1366" y="870"/>
                </a:lnTo>
                <a:lnTo>
                  <a:pt x="1403" y="811"/>
                </a:lnTo>
                <a:lnTo>
                  <a:pt x="1437" y="749"/>
                </a:lnTo>
                <a:lnTo>
                  <a:pt x="1474" y="685"/>
                </a:lnTo>
                <a:lnTo>
                  <a:pt x="1511" y="620"/>
                </a:lnTo>
                <a:lnTo>
                  <a:pt x="1546" y="553"/>
                </a:lnTo>
                <a:lnTo>
                  <a:pt x="1582" y="488"/>
                </a:lnTo>
                <a:lnTo>
                  <a:pt x="1619" y="424"/>
                </a:lnTo>
                <a:lnTo>
                  <a:pt x="1654" y="362"/>
                </a:lnTo>
                <a:lnTo>
                  <a:pt x="1691" y="303"/>
                </a:lnTo>
                <a:lnTo>
                  <a:pt x="1727" y="247"/>
                </a:lnTo>
                <a:lnTo>
                  <a:pt x="1762" y="197"/>
                </a:lnTo>
                <a:lnTo>
                  <a:pt x="1799" y="150"/>
                </a:lnTo>
                <a:lnTo>
                  <a:pt x="1834" y="109"/>
                </a:lnTo>
                <a:lnTo>
                  <a:pt x="1870" y="75"/>
                </a:lnTo>
                <a:lnTo>
                  <a:pt x="1907" y="45"/>
                </a:lnTo>
                <a:lnTo>
                  <a:pt x="1942" y="24"/>
                </a:lnTo>
                <a:lnTo>
                  <a:pt x="1979" y="9"/>
                </a:lnTo>
                <a:lnTo>
                  <a:pt x="2014" y="1"/>
                </a:lnTo>
                <a:lnTo>
                  <a:pt x="2050" y="1"/>
                </a:lnTo>
                <a:lnTo>
                  <a:pt x="2086" y="8"/>
                </a:lnTo>
                <a:lnTo>
                  <a:pt x="2123" y="22"/>
                </a:lnTo>
                <a:lnTo>
                  <a:pt x="2157" y="43"/>
                </a:lnTo>
                <a:lnTo>
                  <a:pt x="2194" y="71"/>
                </a:lnTo>
                <a:lnTo>
                  <a:pt x="2230" y="105"/>
                </a:lnTo>
                <a:lnTo>
                  <a:pt x="2265" y="146"/>
                </a:lnTo>
                <a:lnTo>
                  <a:pt x="2302" y="191"/>
                </a:lnTo>
                <a:lnTo>
                  <a:pt x="2337" y="242"/>
                </a:lnTo>
                <a:lnTo>
                  <a:pt x="2374" y="298"/>
                </a:lnTo>
                <a:lnTo>
                  <a:pt x="2410" y="356"/>
                </a:lnTo>
                <a:lnTo>
                  <a:pt x="2445" y="418"/>
                </a:lnTo>
                <a:lnTo>
                  <a:pt x="2482" y="481"/>
                </a:lnTo>
                <a:lnTo>
                  <a:pt x="2519" y="547"/>
                </a:lnTo>
                <a:lnTo>
                  <a:pt x="2553" y="613"/>
                </a:lnTo>
                <a:lnTo>
                  <a:pt x="2590" y="679"/>
                </a:lnTo>
                <a:lnTo>
                  <a:pt x="2625" y="742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" name="Freeform 61"/>
          <p:cNvSpPr>
            <a:spLocks noChangeAspect="1"/>
          </p:cNvSpPr>
          <p:nvPr/>
        </p:nvSpPr>
        <p:spPr bwMode="auto">
          <a:xfrm flipV="1">
            <a:off x="5467350" y="4953000"/>
            <a:ext cx="2457450" cy="1371600"/>
          </a:xfrm>
          <a:custGeom>
            <a:avLst/>
            <a:gdLst>
              <a:gd name="T0" fmla="*/ 2147483647 w 2625"/>
              <a:gd name="T1" fmla="*/ 2147483647 h 1183"/>
              <a:gd name="T2" fmla="*/ 2147483647 w 2625"/>
              <a:gd name="T3" fmla="*/ 2147483647 h 1183"/>
              <a:gd name="T4" fmla="*/ 2147483647 w 2625"/>
              <a:gd name="T5" fmla="*/ 2147483647 h 1183"/>
              <a:gd name="T6" fmla="*/ 2147483647 w 2625"/>
              <a:gd name="T7" fmla="*/ 2147483647 h 1183"/>
              <a:gd name="T8" fmla="*/ 2147483647 w 2625"/>
              <a:gd name="T9" fmla="*/ 2147483647 h 1183"/>
              <a:gd name="T10" fmla="*/ 2147483647 w 2625"/>
              <a:gd name="T11" fmla="*/ 2147483647 h 1183"/>
              <a:gd name="T12" fmla="*/ 2147483647 w 2625"/>
              <a:gd name="T13" fmla="*/ 2147483647 h 1183"/>
              <a:gd name="T14" fmla="*/ 2147483647 w 2625"/>
              <a:gd name="T15" fmla="*/ 2147483647 h 1183"/>
              <a:gd name="T16" fmla="*/ 2147483647 w 2625"/>
              <a:gd name="T17" fmla="*/ 2147483647 h 1183"/>
              <a:gd name="T18" fmla="*/ 2147483647 w 2625"/>
              <a:gd name="T19" fmla="*/ 2147483647 h 1183"/>
              <a:gd name="T20" fmla="*/ 2147483647 w 2625"/>
              <a:gd name="T21" fmla="*/ 2147483647 h 1183"/>
              <a:gd name="T22" fmla="*/ 2147483647 w 2625"/>
              <a:gd name="T23" fmla="*/ 2147483647 h 1183"/>
              <a:gd name="T24" fmla="*/ 2147483647 w 2625"/>
              <a:gd name="T25" fmla="*/ 2147483647 h 1183"/>
              <a:gd name="T26" fmla="*/ 2147483647 w 2625"/>
              <a:gd name="T27" fmla="*/ 2147483647 h 1183"/>
              <a:gd name="T28" fmla="*/ 2147483647 w 2625"/>
              <a:gd name="T29" fmla="*/ 2147483647 h 1183"/>
              <a:gd name="T30" fmla="*/ 2147483647 w 2625"/>
              <a:gd name="T31" fmla="*/ 2147483647 h 1183"/>
              <a:gd name="T32" fmla="*/ 2147483647 w 2625"/>
              <a:gd name="T33" fmla="*/ 2147483647 h 1183"/>
              <a:gd name="T34" fmla="*/ 2147483647 w 2625"/>
              <a:gd name="T35" fmla="*/ 2147483647 h 1183"/>
              <a:gd name="T36" fmla="*/ 2147483647 w 2625"/>
              <a:gd name="T37" fmla="*/ 2147483647 h 1183"/>
              <a:gd name="T38" fmla="*/ 2147483647 w 2625"/>
              <a:gd name="T39" fmla="*/ 2147483647 h 1183"/>
              <a:gd name="T40" fmla="*/ 2147483647 w 2625"/>
              <a:gd name="T41" fmla="*/ 2147483647 h 1183"/>
              <a:gd name="T42" fmla="*/ 2147483647 w 2625"/>
              <a:gd name="T43" fmla="*/ 2147483647 h 1183"/>
              <a:gd name="T44" fmla="*/ 2147483647 w 2625"/>
              <a:gd name="T45" fmla="*/ 2147483647 h 1183"/>
              <a:gd name="T46" fmla="*/ 2147483647 w 2625"/>
              <a:gd name="T47" fmla="*/ 2147483647 h 1183"/>
              <a:gd name="T48" fmla="*/ 2147483647 w 2625"/>
              <a:gd name="T49" fmla="*/ 2147483647 h 1183"/>
              <a:gd name="T50" fmla="*/ 2147483647 w 2625"/>
              <a:gd name="T51" fmla="*/ 2147483647 h 1183"/>
              <a:gd name="T52" fmla="*/ 2147483647 w 2625"/>
              <a:gd name="T53" fmla="*/ 2147483647 h 1183"/>
              <a:gd name="T54" fmla="*/ 2147483647 w 2625"/>
              <a:gd name="T55" fmla="*/ 2147483647 h 1183"/>
              <a:gd name="T56" fmla="*/ 2147483647 w 2625"/>
              <a:gd name="T57" fmla="*/ 2147483647 h 1183"/>
              <a:gd name="T58" fmla="*/ 2147483647 w 2625"/>
              <a:gd name="T59" fmla="*/ 2147483647 h 1183"/>
              <a:gd name="T60" fmla="*/ 2147483647 w 2625"/>
              <a:gd name="T61" fmla="*/ 2147483647 h 1183"/>
              <a:gd name="T62" fmla="*/ 2147483647 w 2625"/>
              <a:gd name="T63" fmla="*/ 2147483647 h 1183"/>
              <a:gd name="T64" fmla="*/ 2147483647 w 2625"/>
              <a:gd name="T65" fmla="*/ 2147483647 h 1183"/>
              <a:gd name="T66" fmla="*/ 2147483647 w 2625"/>
              <a:gd name="T67" fmla="*/ 2147483647 h 1183"/>
              <a:gd name="T68" fmla="*/ 2147483647 w 2625"/>
              <a:gd name="T69" fmla="*/ 2147483647 h 1183"/>
              <a:gd name="T70" fmla="*/ 2147483647 w 2625"/>
              <a:gd name="T71" fmla="*/ 2147483647 h 1183"/>
              <a:gd name="T72" fmla="*/ 2147483647 w 2625"/>
              <a:gd name="T73" fmla="*/ 2147483647 h 11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625"/>
              <a:gd name="T112" fmla="*/ 0 h 1183"/>
              <a:gd name="T113" fmla="*/ 2625 w 2625"/>
              <a:gd name="T114" fmla="*/ 1183 h 11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625" h="1183">
                <a:moveTo>
                  <a:pt x="0" y="0"/>
                </a:moveTo>
                <a:lnTo>
                  <a:pt x="37" y="4"/>
                </a:lnTo>
                <a:lnTo>
                  <a:pt x="71" y="14"/>
                </a:lnTo>
                <a:lnTo>
                  <a:pt x="108" y="32"/>
                </a:lnTo>
                <a:lnTo>
                  <a:pt x="144" y="58"/>
                </a:lnTo>
                <a:lnTo>
                  <a:pt x="180" y="89"/>
                </a:lnTo>
                <a:lnTo>
                  <a:pt x="215" y="127"/>
                </a:lnTo>
                <a:lnTo>
                  <a:pt x="251" y="170"/>
                </a:lnTo>
                <a:lnTo>
                  <a:pt x="287" y="219"/>
                </a:lnTo>
                <a:lnTo>
                  <a:pt x="324" y="272"/>
                </a:lnTo>
                <a:lnTo>
                  <a:pt x="359" y="329"/>
                </a:lnTo>
                <a:lnTo>
                  <a:pt x="395" y="390"/>
                </a:lnTo>
                <a:lnTo>
                  <a:pt x="432" y="453"/>
                </a:lnTo>
                <a:lnTo>
                  <a:pt x="467" y="517"/>
                </a:lnTo>
                <a:lnTo>
                  <a:pt x="503" y="583"/>
                </a:lnTo>
                <a:lnTo>
                  <a:pt x="540" y="649"/>
                </a:lnTo>
                <a:lnTo>
                  <a:pt x="575" y="713"/>
                </a:lnTo>
                <a:lnTo>
                  <a:pt x="612" y="777"/>
                </a:lnTo>
                <a:lnTo>
                  <a:pt x="646" y="839"/>
                </a:lnTo>
                <a:lnTo>
                  <a:pt x="683" y="896"/>
                </a:lnTo>
                <a:lnTo>
                  <a:pt x="720" y="951"/>
                </a:lnTo>
                <a:lnTo>
                  <a:pt x="754" y="1001"/>
                </a:lnTo>
                <a:lnTo>
                  <a:pt x="791" y="1046"/>
                </a:lnTo>
                <a:lnTo>
                  <a:pt x="828" y="1085"/>
                </a:lnTo>
                <a:lnTo>
                  <a:pt x="863" y="1118"/>
                </a:lnTo>
                <a:lnTo>
                  <a:pt x="899" y="1145"/>
                </a:lnTo>
                <a:lnTo>
                  <a:pt x="936" y="1165"/>
                </a:lnTo>
                <a:lnTo>
                  <a:pt x="971" y="1178"/>
                </a:lnTo>
                <a:lnTo>
                  <a:pt x="1008" y="1183"/>
                </a:lnTo>
                <a:lnTo>
                  <a:pt x="1042" y="1182"/>
                </a:lnTo>
                <a:lnTo>
                  <a:pt x="1079" y="1173"/>
                </a:lnTo>
                <a:lnTo>
                  <a:pt x="1115" y="1157"/>
                </a:lnTo>
                <a:lnTo>
                  <a:pt x="1151" y="1134"/>
                </a:lnTo>
                <a:lnTo>
                  <a:pt x="1186" y="1104"/>
                </a:lnTo>
                <a:lnTo>
                  <a:pt x="1223" y="1068"/>
                </a:lnTo>
                <a:lnTo>
                  <a:pt x="1259" y="1026"/>
                </a:lnTo>
                <a:lnTo>
                  <a:pt x="1295" y="979"/>
                </a:lnTo>
                <a:lnTo>
                  <a:pt x="1331" y="927"/>
                </a:lnTo>
                <a:lnTo>
                  <a:pt x="1366" y="870"/>
                </a:lnTo>
                <a:lnTo>
                  <a:pt x="1403" y="811"/>
                </a:lnTo>
                <a:lnTo>
                  <a:pt x="1437" y="749"/>
                </a:lnTo>
                <a:lnTo>
                  <a:pt x="1474" y="685"/>
                </a:lnTo>
                <a:lnTo>
                  <a:pt x="1511" y="620"/>
                </a:lnTo>
                <a:lnTo>
                  <a:pt x="1546" y="553"/>
                </a:lnTo>
                <a:lnTo>
                  <a:pt x="1582" y="488"/>
                </a:lnTo>
                <a:lnTo>
                  <a:pt x="1619" y="424"/>
                </a:lnTo>
                <a:lnTo>
                  <a:pt x="1654" y="362"/>
                </a:lnTo>
                <a:lnTo>
                  <a:pt x="1691" y="303"/>
                </a:lnTo>
                <a:lnTo>
                  <a:pt x="1727" y="247"/>
                </a:lnTo>
                <a:lnTo>
                  <a:pt x="1762" y="197"/>
                </a:lnTo>
                <a:lnTo>
                  <a:pt x="1799" y="150"/>
                </a:lnTo>
                <a:lnTo>
                  <a:pt x="1834" y="109"/>
                </a:lnTo>
                <a:lnTo>
                  <a:pt x="1870" y="75"/>
                </a:lnTo>
                <a:lnTo>
                  <a:pt x="1907" y="45"/>
                </a:lnTo>
                <a:lnTo>
                  <a:pt x="1942" y="24"/>
                </a:lnTo>
                <a:lnTo>
                  <a:pt x="1979" y="9"/>
                </a:lnTo>
                <a:lnTo>
                  <a:pt x="2014" y="1"/>
                </a:lnTo>
                <a:lnTo>
                  <a:pt x="2050" y="1"/>
                </a:lnTo>
                <a:lnTo>
                  <a:pt x="2086" y="8"/>
                </a:lnTo>
                <a:lnTo>
                  <a:pt x="2123" y="22"/>
                </a:lnTo>
                <a:lnTo>
                  <a:pt x="2157" y="43"/>
                </a:lnTo>
                <a:lnTo>
                  <a:pt x="2194" y="71"/>
                </a:lnTo>
                <a:lnTo>
                  <a:pt x="2230" y="105"/>
                </a:lnTo>
                <a:lnTo>
                  <a:pt x="2265" y="146"/>
                </a:lnTo>
                <a:lnTo>
                  <a:pt x="2302" y="191"/>
                </a:lnTo>
                <a:lnTo>
                  <a:pt x="2337" y="242"/>
                </a:lnTo>
                <a:lnTo>
                  <a:pt x="2374" y="298"/>
                </a:lnTo>
                <a:lnTo>
                  <a:pt x="2410" y="356"/>
                </a:lnTo>
                <a:lnTo>
                  <a:pt x="2445" y="418"/>
                </a:lnTo>
                <a:lnTo>
                  <a:pt x="2482" y="481"/>
                </a:lnTo>
                <a:lnTo>
                  <a:pt x="2519" y="547"/>
                </a:lnTo>
                <a:lnTo>
                  <a:pt x="2553" y="613"/>
                </a:lnTo>
                <a:lnTo>
                  <a:pt x="2590" y="679"/>
                </a:lnTo>
                <a:lnTo>
                  <a:pt x="2625" y="742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5491163" y="3001963"/>
            <a:ext cx="2281237" cy="1189037"/>
          </a:xfrm>
          <a:custGeom>
            <a:avLst/>
            <a:gdLst>
              <a:gd name="T0" fmla="*/ 2147483647 w 3290"/>
              <a:gd name="T1" fmla="*/ 2147483647 h 1327"/>
              <a:gd name="T2" fmla="*/ 2147483647 w 3290"/>
              <a:gd name="T3" fmla="*/ 2147483647 h 1327"/>
              <a:gd name="T4" fmla="*/ 2147483647 w 3290"/>
              <a:gd name="T5" fmla="*/ 2147483647 h 1327"/>
              <a:gd name="T6" fmla="*/ 2147483647 w 3290"/>
              <a:gd name="T7" fmla="*/ 2147483647 h 1327"/>
              <a:gd name="T8" fmla="*/ 2147483647 w 3290"/>
              <a:gd name="T9" fmla="*/ 2147483647 h 1327"/>
              <a:gd name="T10" fmla="*/ 2147483647 w 3290"/>
              <a:gd name="T11" fmla="*/ 2147483647 h 1327"/>
              <a:gd name="T12" fmla="*/ 2147483647 w 3290"/>
              <a:gd name="T13" fmla="*/ 2147483647 h 1327"/>
              <a:gd name="T14" fmla="*/ 2147483647 w 3290"/>
              <a:gd name="T15" fmla="*/ 2147483647 h 1327"/>
              <a:gd name="T16" fmla="*/ 2147483647 w 3290"/>
              <a:gd name="T17" fmla="*/ 2147483647 h 1327"/>
              <a:gd name="T18" fmla="*/ 2147483647 w 3290"/>
              <a:gd name="T19" fmla="*/ 2147483647 h 1327"/>
              <a:gd name="T20" fmla="*/ 2147483647 w 3290"/>
              <a:gd name="T21" fmla="*/ 2147483647 h 1327"/>
              <a:gd name="T22" fmla="*/ 2147483647 w 3290"/>
              <a:gd name="T23" fmla="*/ 2147483647 h 1327"/>
              <a:gd name="T24" fmla="*/ 2147483647 w 3290"/>
              <a:gd name="T25" fmla="*/ 2147483647 h 1327"/>
              <a:gd name="T26" fmla="*/ 2147483647 w 3290"/>
              <a:gd name="T27" fmla="*/ 2147483647 h 1327"/>
              <a:gd name="T28" fmla="*/ 2147483647 w 3290"/>
              <a:gd name="T29" fmla="*/ 2147483647 h 1327"/>
              <a:gd name="T30" fmla="*/ 2147483647 w 3290"/>
              <a:gd name="T31" fmla="*/ 2147483647 h 1327"/>
              <a:gd name="T32" fmla="*/ 2147483647 w 3290"/>
              <a:gd name="T33" fmla="*/ 2147483647 h 1327"/>
              <a:gd name="T34" fmla="*/ 2147483647 w 3290"/>
              <a:gd name="T35" fmla="*/ 2147483647 h 1327"/>
              <a:gd name="T36" fmla="*/ 2147483647 w 3290"/>
              <a:gd name="T37" fmla="*/ 2147483647 h 1327"/>
              <a:gd name="T38" fmla="*/ 2147483647 w 3290"/>
              <a:gd name="T39" fmla="*/ 2147483647 h 1327"/>
              <a:gd name="T40" fmla="*/ 2147483647 w 3290"/>
              <a:gd name="T41" fmla="*/ 2147483647 h 1327"/>
              <a:gd name="T42" fmla="*/ 2147483647 w 3290"/>
              <a:gd name="T43" fmla="*/ 2147483647 h 1327"/>
              <a:gd name="T44" fmla="*/ 2147483647 w 3290"/>
              <a:gd name="T45" fmla="*/ 2147483647 h 1327"/>
              <a:gd name="T46" fmla="*/ 2147483647 w 3290"/>
              <a:gd name="T47" fmla="*/ 2147483647 h 1327"/>
              <a:gd name="T48" fmla="*/ 2147483647 w 3290"/>
              <a:gd name="T49" fmla="*/ 2147483647 h 1327"/>
              <a:gd name="T50" fmla="*/ 2147483647 w 3290"/>
              <a:gd name="T51" fmla="*/ 2147483647 h 1327"/>
              <a:gd name="T52" fmla="*/ 2147483647 w 3290"/>
              <a:gd name="T53" fmla="*/ 2147483647 h 1327"/>
              <a:gd name="T54" fmla="*/ 2147483647 w 3290"/>
              <a:gd name="T55" fmla="*/ 2147483647 h 1327"/>
              <a:gd name="T56" fmla="*/ 2147483647 w 3290"/>
              <a:gd name="T57" fmla="*/ 2147483647 h 1327"/>
              <a:gd name="T58" fmla="*/ 2147483647 w 3290"/>
              <a:gd name="T59" fmla="*/ 2147483647 h 1327"/>
              <a:gd name="T60" fmla="*/ 2147483647 w 3290"/>
              <a:gd name="T61" fmla="*/ 0 h 1327"/>
              <a:gd name="T62" fmla="*/ 2147483647 w 3290"/>
              <a:gd name="T63" fmla="*/ 2147483647 h 1327"/>
              <a:gd name="T64" fmla="*/ 2147483647 w 3290"/>
              <a:gd name="T65" fmla="*/ 2147483647 h 1327"/>
              <a:gd name="T66" fmla="*/ 2147483647 w 3290"/>
              <a:gd name="T67" fmla="*/ 2147483647 h 1327"/>
              <a:gd name="T68" fmla="*/ 2147483647 w 3290"/>
              <a:gd name="T69" fmla="*/ 2147483647 h 1327"/>
              <a:gd name="T70" fmla="*/ 2147483647 w 3290"/>
              <a:gd name="T71" fmla="*/ 2147483647 h 1327"/>
              <a:gd name="T72" fmla="*/ 2147483647 w 3290"/>
              <a:gd name="T73" fmla="*/ 2147483647 h 1327"/>
              <a:gd name="T74" fmla="*/ 2147483647 w 3290"/>
              <a:gd name="T75" fmla="*/ 2147483647 h 1327"/>
              <a:gd name="T76" fmla="*/ 2147483647 w 3290"/>
              <a:gd name="T77" fmla="*/ 2147483647 h 1327"/>
              <a:gd name="T78" fmla="*/ 2147483647 w 3290"/>
              <a:gd name="T79" fmla="*/ 2147483647 h 1327"/>
              <a:gd name="T80" fmla="*/ 2147483647 w 3290"/>
              <a:gd name="T81" fmla="*/ 2147483647 h 1327"/>
              <a:gd name="T82" fmla="*/ 2147483647 w 3290"/>
              <a:gd name="T83" fmla="*/ 2147483647 h 1327"/>
              <a:gd name="T84" fmla="*/ 2147483647 w 3290"/>
              <a:gd name="T85" fmla="*/ 2147483647 h 1327"/>
              <a:gd name="T86" fmla="*/ 2147483647 w 3290"/>
              <a:gd name="T87" fmla="*/ 2147483647 h 1327"/>
              <a:gd name="T88" fmla="*/ 2147483647 w 3290"/>
              <a:gd name="T89" fmla="*/ 2147483647 h 1327"/>
              <a:gd name="T90" fmla="*/ 2147483647 w 3290"/>
              <a:gd name="T91" fmla="*/ 2147483647 h 1327"/>
              <a:gd name="T92" fmla="*/ 2147483647 w 3290"/>
              <a:gd name="T93" fmla="*/ 2147483647 h 1327"/>
              <a:gd name="T94" fmla="*/ 2147483647 w 3290"/>
              <a:gd name="T95" fmla="*/ 2147483647 h 1327"/>
              <a:gd name="T96" fmla="*/ 2147483647 w 3290"/>
              <a:gd name="T97" fmla="*/ 2147483647 h 1327"/>
              <a:gd name="T98" fmla="*/ 2147483647 w 3290"/>
              <a:gd name="T99" fmla="*/ 2147483647 h 13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290"/>
              <a:gd name="T151" fmla="*/ 0 h 1327"/>
              <a:gd name="T152" fmla="*/ 3290 w 3290"/>
              <a:gd name="T153" fmla="*/ 1327 h 132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290" h="1327">
                <a:moveTo>
                  <a:pt x="0" y="664"/>
                </a:moveTo>
                <a:lnTo>
                  <a:pt x="34" y="714"/>
                </a:lnTo>
                <a:lnTo>
                  <a:pt x="66" y="765"/>
                </a:lnTo>
                <a:lnTo>
                  <a:pt x="100" y="816"/>
                </a:lnTo>
                <a:lnTo>
                  <a:pt x="133" y="865"/>
                </a:lnTo>
                <a:lnTo>
                  <a:pt x="166" y="912"/>
                </a:lnTo>
                <a:lnTo>
                  <a:pt x="199" y="959"/>
                </a:lnTo>
                <a:lnTo>
                  <a:pt x="232" y="1003"/>
                </a:lnTo>
                <a:lnTo>
                  <a:pt x="265" y="1046"/>
                </a:lnTo>
                <a:lnTo>
                  <a:pt x="299" y="1086"/>
                </a:lnTo>
                <a:lnTo>
                  <a:pt x="332" y="1124"/>
                </a:lnTo>
                <a:lnTo>
                  <a:pt x="365" y="1160"/>
                </a:lnTo>
                <a:lnTo>
                  <a:pt x="399" y="1192"/>
                </a:lnTo>
                <a:lnTo>
                  <a:pt x="431" y="1221"/>
                </a:lnTo>
                <a:lnTo>
                  <a:pt x="465" y="1247"/>
                </a:lnTo>
                <a:lnTo>
                  <a:pt x="499" y="1270"/>
                </a:lnTo>
                <a:lnTo>
                  <a:pt x="531" y="1289"/>
                </a:lnTo>
                <a:lnTo>
                  <a:pt x="565" y="1304"/>
                </a:lnTo>
                <a:lnTo>
                  <a:pt x="597" y="1315"/>
                </a:lnTo>
                <a:lnTo>
                  <a:pt x="631" y="1323"/>
                </a:lnTo>
                <a:lnTo>
                  <a:pt x="665" y="1327"/>
                </a:lnTo>
                <a:lnTo>
                  <a:pt x="697" y="1327"/>
                </a:lnTo>
                <a:lnTo>
                  <a:pt x="731" y="1323"/>
                </a:lnTo>
                <a:lnTo>
                  <a:pt x="765" y="1315"/>
                </a:lnTo>
                <a:lnTo>
                  <a:pt x="797" y="1303"/>
                </a:lnTo>
                <a:lnTo>
                  <a:pt x="831" y="1287"/>
                </a:lnTo>
                <a:lnTo>
                  <a:pt x="865" y="1269"/>
                </a:lnTo>
                <a:lnTo>
                  <a:pt x="897" y="1246"/>
                </a:lnTo>
                <a:lnTo>
                  <a:pt x="931" y="1220"/>
                </a:lnTo>
                <a:lnTo>
                  <a:pt x="963" y="1189"/>
                </a:lnTo>
                <a:lnTo>
                  <a:pt x="997" y="1157"/>
                </a:lnTo>
                <a:lnTo>
                  <a:pt x="1030" y="1121"/>
                </a:lnTo>
                <a:lnTo>
                  <a:pt x="1063" y="1083"/>
                </a:lnTo>
                <a:lnTo>
                  <a:pt x="1096" y="1043"/>
                </a:lnTo>
                <a:lnTo>
                  <a:pt x="1130" y="1000"/>
                </a:lnTo>
                <a:lnTo>
                  <a:pt x="1163" y="955"/>
                </a:lnTo>
                <a:lnTo>
                  <a:pt x="1196" y="908"/>
                </a:lnTo>
                <a:lnTo>
                  <a:pt x="1230" y="860"/>
                </a:lnTo>
                <a:lnTo>
                  <a:pt x="1262" y="811"/>
                </a:lnTo>
                <a:lnTo>
                  <a:pt x="1296" y="762"/>
                </a:lnTo>
                <a:lnTo>
                  <a:pt x="1328" y="711"/>
                </a:lnTo>
                <a:lnTo>
                  <a:pt x="1362" y="659"/>
                </a:lnTo>
                <a:lnTo>
                  <a:pt x="1396" y="608"/>
                </a:lnTo>
                <a:lnTo>
                  <a:pt x="1428" y="558"/>
                </a:lnTo>
                <a:lnTo>
                  <a:pt x="1462" y="509"/>
                </a:lnTo>
                <a:lnTo>
                  <a:pt x="1496" y="459"/>
                </a:lnTo>
                <a:lnTo>
                  <a:pt x="1528" y="412"/>
                </a:lnTo>
                <a:lnTo>
                  <a:pt x="1562" y="366"/>
                </a:lnTo>
                <a:lnTo>
                  <a:pt x="1596" y="321"/>
                </a:lnTo>
                <a:lnTo>
                  <a:pt x="1628" y="278"/>
                </a:lnTo>
                <a:lnTo>
                  <a:pt x="1662" y="238"/>
                </a:lnTo>
                <a:lnTo>
                  <a:pt x="1694" y="200"/>
                </a:lnTo>
                <a:lnTo>
                  <a:pt x="1728" y="165"/>
                </a:lnTo>
                <a:lnTo>
                  <a:pt x="1762" y="132"/>
                </a:lnTo>
                <a:lnTo>
                  <a:pt x="1794" y="105"/>
                </a:lnTo>
                <a:lnTo>
                  <a:pt x="1828" y="79"/>
                </a:lnTo>
                <a:lnTo>
                  <a:pt x="1861" y="55"/>
                </a:lnTo>
                <a:lnTo>
                  <a:pt x="1894" y="37"/>
                </a:lnTo>
                <a:lnTo>
                  <a:pt x="1927" y="23"/>
                </a:lnTo>
                <a:lnTo>
                  <a:pt x="1961" y="11"/>
                </a:lnTo>
                <a:lnTo>
                  <a:pt x="1993" y="3"/>
                </a:lnTo>
                <a:lnTo>
                  <a:pt x="2027" y="0"/>
                </a:lnTo>
                <a:lnTo>
                  <a:pt x="2060" y="0"/>
                </a:lnTo>
                <a:lnTo>
                  <a:pt x="2093" y="5"/>
                </a:lnTo>
                <a:lnTo>
                  <a:pt x="2127" y="14"/>
                </a:lnTo>
                <a:lnTo>
                  <a:pt x="2159" y="26"/>
                </a:lnTo>
                <a:lnTo>
                  <a:pt x="2193" y="42"/>
                </a:lnTo>
                <a:lnTo>
                  <a:pt x="2227" y="62"/>
                </a:lnTo>
                <a:lnTo>
                  <a:pt x="2259" y="85"/>
                </a:lnTo>
                <a:lnTo>
                  <a:pt x="2293" y="111"/>
                </a:lnTo>
                <a:lnTo>
                  <a:pt x="2327" y="140"/>
                </a:lnTo>
                <a:lnTo>
                  <a:pt x="2359" y="172"/>
                </a:lnTo>
                <a:lnTo>
                  <a:pt x="2393" y="209"/>
                </a:lnTo>
                <a:lnTo>
                  <a:pt x="2425" y="247"/>
                </a:lnTo>
                <a:lnTo>
                  <a:pt x="2459" y="287"/>
                </a:lnTo>
                <a:lnTo>
                  <a:pt x="2493" y="330"/>
                </a:lnTo>
                <a:lnTo>
                  <a:pt x="2525" y="376"/>
                </a:lnTo>
                <a:lnTo>
                  <a:pt x="2559" y="423"/>
                </a:lnTo>
                <a:lnTo>
                  <a:pt x="2593" y="470"/>
                </a:lnTo>
                <a:lnTo>
                  <a:pt x="2625" y="519"/>
                </a:lnTo>
                <a:lnTo>
                  <a:pt x="2659" y="570"/>
                </a:lnTo>
                <a:lnTo>
                  <a:pt x="2692" y="621"/>
                </a:lnTo>
                <a:lnTo>
                  <a:pt x="2725" y="671"/>
                </a:lnTo>
                <a:lnTo>
                  <a:pt x="2758" y="722"/>
                </a:lnTo>
                <a:lnTo>
                  <a:pt x="2791" y="773"/>
                </a:lnTo>
                <a:lnTo>
                  <a:pt x="2824" y="823"/>
                </a:lnTo>
                <a:lnTo>
                  <a:pt x="2858" y="871"/>
                </a:lnTo>
                <a:lnTo>
                  <a:pt x="2890" y="919"/>
                </a:lnTo>
                <a:lnTo>
                  <a:pt x="2924" y="966"/>
                </a:lnTo>
                <a:lnTo>
                  <a:pt x="2958" y="1009"/>
                </a:lnTo>
                <a:lnTo>
                  <a:pt x="2990" y="1052"/>
                </a:lnTo>
                <a:lnTo>
                  <a:pt x="3024" y="1092"/>
                </a:lnTo>
                <a:lnTo>
                  <a:pt x="3058" y="1131"/>
                </a:lnTo>
                <a:lnTo>
                  <a:pt x="3090" y="1164"/>
                </a:lnTo>
                <a:lnTo>
                  <a:pt x="3124" y="1197"/>
                </a:lnTo>
                <a:lnTo>
                  <a:pt x="3156" y="1226"/>
                </a:lnTo>
                <a:lnTo>
                  <a:pt x="3190" y="1250"/>
                </a:lnTo>
                <a:lnTo>
                  <a:pt x="3224" y="1273"/>
                </a:lnTo>
                <a:lnTo>
                  <a:pt x="3256" y="1292"/>
                </a:lnTo>
                <a:lnTo>
                  <a:pt x="3290" y="1306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3" name="Text Box 63"/>
          <p:cNvSpPr txBox="1">
            <a:spLocks noChangeArrowheads="1"/>
          </p:cNvSpPr>
          <p:nvPr/>
        </p:nvSpPr>
        <p:spPr bwMode="auto">
          <a:xfrm>
            <a:off x="323850" y="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、运动学特征</a:t>
            </a: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211638" y="0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 i="1">
                <a:solidFill>
                  <a:schemeClr val="bg1"/>
                </a:solidFill>
              </a:rPr>
              <a:t>位移、速度、加速度均可以用余弦函数描述</a:t>
            </a:r>
            <a:endParaRPr lang="zh-CN" altLang="en-US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53" dur="2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1085" grpId="0" animBg="1"/>
      <p:bldP spid="1086" grpId="0" animBg="1"/>
      <p:bldP spid="6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04813"/>
            <a:ext cx="51847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771775" y="5516563"/>
            <a:ext cx="4392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振动状态记录仪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396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、能量特征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57200" y="882650"/>
            <a:ext cx="624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弹簧振子的动能和势能分别为</a:t>
            </a: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990600" y="1676400"/>
          <a:ext cx="5795963" cy="1109663"/>
        </p:xfrm>
        <a:graphic>
          <a:graphicData uri="http://schemas.openxmlformats.org/presentationml/2006/ole">
            <p:oleObj spid="_x0000_s3074" name="Equation" r:id="rId3" imgW="2171520" imgH="393480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971550" y="2873375"/>
          <a:ext cx="5457825" cy="1127125"/>
        </p:xfrm>
        <a:graphic>
          <a:graphicData uri="http://schemas.openxmlformats.org/presentationml/2006/ole">
            <p:oleObj spid="_x0000_s3075" name="Equation" r:id="rId4" imgW="1955520" imgH="393480" progId="Equation.3">
              <p:embed/>
            </p:oleObj>
          </a:graphicData>
        </a:graphic>
      </p:graphicFrame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8" y="3857625"/>
            <a:ext cx="5181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95963" y="3789363"/>
            <a:ext cx="1223962" cy="58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问题：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51275" y="260350"/>
            <a:ext cx="22447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3200" b="1">
                <a:solidFill>
                  <a:schemeClr val="bg1"/>
                </a:solidFill>
              </a:rPr>
              <a:t>机械能守恒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580063" y="4437063"/>
            <a:ext cx="356393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chemeClr val="bg1"/>
                </a:solidFill>
              </a:rPr>
              <a:t>垂直放置弹簧振子系统机械能的表达？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795963" y="5589588"/>
            <a:ext cx="33480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FF"/>
                </a:solidFill>
              </a:rPr>
              <a:t>复摆能量守恒的表达形式？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7" grpId="0" animBg="1"/>
      <p:bldP spid="8" grpId="0"/>
      <p:bldP spid="8" grpId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15573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、振幅</a:t>
            </a:r>
            <a:r>
              <a:rPr lang="en-US" altLang="zh-CN" sz="3600" b="1">
                <a:solidFill>
                  <a:schemeClr val="bg1"/>
                </a:solidFill>
              </a:rPr>
              <a:t>A</a:t>
            </a:r>
            <a:r>
              <a:rPr lang="zh-CN" altLang="en-US" sz="3600" b="1">
                <a:solidFill>
                  <a:schemeClr val="bg1"/>
                </a:solidFill>
              </a:rPr>
              <a:t>、周期 </a:t>
            </a:r>
            <a:r>
              <a:rPr lang="en-US" altLang="zh-CN" sz="3600" b="1">
                <a:solidFill>
                  <a:schemeClr val="bg1"/>
                </a:solidFill>
              </a:rPr>
              <a:t>T</a:t>
            </a:r>
            <a:r>
              <a:rPr lang="zh-CN" altLang="en-US" sz="3600" b="1">
                <a:solidFill>
                  <a:schemeClr val="bg1"/>
                </a:solidFill>
              </a:rPr>
              <a:t>、频率</a:t>
            </a:r>
            <a:r>
              <a:rPr lang="el-GR" altLang="zh-CN" sz="3600" b="1">
                <a:solidFill>
                  <a:schemeClr val="bg1"/>
                </a:solidFill>
                <a:latin typeface="宋体" pitchFamily="2" charset="-122"/>
              </a:rPr>
              <a:t>ν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0" y="2276475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、相位</a:t>
            </a:r>
            <a:r>
              <a:rPr lang="en-US" altLang="zh-CN" sz="3600" b="1">
                <a:solidFill>
                  <a:schemeClr val="bg1"/>
                </a:solidFill>
              </a:rPr>
              <a:t>(             )</a:t>
            </a:r>
            <a:r>
              <a:rPr lang="zh-CN" altLang="en-US" sz="3600" b="1">
                <a:solidFill>
                  <a:schemeClr val="bg1"/>
                </a:solidFill>
              </a:rPr>
              <a:t>，初相位</a:t>
            </a:r>
            <a:r>
              <a:rPr lang="en-US" altLang="zh-CN" sz="3600" b="1">
                <a:solidFill>
                  <a:schemeClr val="bg1"/>
                </a:solidFill>
              </a:rPr>
              <a:t>(    )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908175" y="2349500"/>
            <a:ext cx="4013200" cy="595313"/>
            <a:chOff x="1272" y="1139"/>
            <a:chExt cx="2528" cy="375"/>
          </a:xfrm>
        </p:grpSpPr>
        <p:graphicFrame>
          <p:nvGraphicFramePr>
            <p:cNvPr id="4108" name="Object 7"/>
            <p:cNvGraphicFramePr>
              <a:graphicFrameLocks noChangeAspect="1"/>
            </p:cNvGraphicFramePr>
            <p:nvPr/>
          </p:nvGraphicFramePr>
          <p:xfrm>
            <a:off x="1272" y="1139"/>
            <a:ext cx="888" cy="375"/>
          </p:xfrm>
          <a:graphic>
            <a:graphicData uri="http://schemas.openxmlformats.org/presentationml/2006/ole">
              <p:oleObj spid="_x0000_s4108" name="Equation" r:id="rId3" imgW="419040" imgH="177480" progId="Equation.3">
                <p:embed/>
              </p:oleObj>
            </a:graphicData>
          </a:graphic>
        </p:graphicFrame>
        <p:graphicFrame>
          <p:nvGraphicFramePr>
            <p:cNvPr id="4109" name="Object 8"/>
            <p:cNvGraphicFramePr>
              <a:graphicFrameLocks noChangeAspect="1"/>
            </p:cNvGraphicFramePr>
            <p:nvPr/>
          </p:nvGraphicFramePr>
          <p:xfrm>
            <a:off x="3504" y="1139"/>
            <a:ext cx="296" cy="349"/>
          </p:xfrm>
          <a:graphic>
            <a:graphicData uri="http://schemas.openxmlformats.org/presentationml/2006/ole">
              <p:oleObj spid="_x0000_s4109" name="Equation" r:id="rId4" imgW="139680" imgH="164880" progId="Equation.3">
                <p:embed/>
              </p:oleObj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79388" y="2924175"/>
            <a:ext cx="6248400" cy="641350"/>
            <a:chOff x="288" y="2236"/>
            <a:chExt cx="3936" cy="404"/>
          </a:xfrm>
        </p:grpSpPr>
        <p:sp>
          <p:nvSpPr>
            <p:cNvPr id="4121" name="Text Box 20"/>
            <p:cNvSpPr txBox="1">
              <a:spLocks noChangeArrowheads="1"/>
            </p:cNvSpPr>
            <p:nvPr/>
          </p:nvSpPr>
          <p:spPr bwMode="auto">
            <a:xfrm>
              <a:off x="288" y="2236"/>
              <a:ext cx="39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bg1"/>
                  </a:solidFill>
                </a:rPr>
                <a:t>3</a:t>
              </a:r>
              <a:r>
                <a:rPr lang="zh-CN" altLang="en-US" sz="3600" b="1">
                  <a:solidFill>
                    <a:schemeClr val="bg1"/>
                  </a:solidFill>
                </a:rPr>
                <a:t>、振幅    和    的确定</a:t>
              </a:r>
            </a:p>
          </p:txBody>
        </p:sp>
        <p:graphicFrame>
          <p:nvGraphicFramePr>
            <p:cNvPr id="4106" name="Object 21"/>
            <p:cNvGraphicFramePr>
              <a:graphicFrameLocks noChangeAspect="1"/>
            </p:cNvGraphicFramePr>
            <p:nvPr/>
          </p:nvGraphicFramePr>
          <p:xfrm>
            <a:off x="1920" y="2256"/>
            <a:ext cx="296" cy="349"/>
          </p:xfrm>
          <a:graphic>
            <a:graphicData uri="http://schemas.openxmlformats.org/presentationml/2006/ole">
              <p:oleObj spid="_x0000_s4106" name="Equation" r:id="rId5" imgW="139680" imgH="164880" progId="Equation.3">
                <p:embed/>
              </p:oleObj>
            </a:graphicData>
          </a:graphic>
        </p:graphicFrame>
        <p:graphicFrame>
          <p:nvGraphicFramePr>
            <p:cNvPr id="4107" name="Object 22"/>
            <p:cNvGraphicFramePr>
              <a:graphicFrameLocks noChangeAspect="1"/>
            </p:cNvGraphicFramePr>
            <p:nvPr/>
          </p:nvGraphicFramePr>
          <p:xfrm>
            <a:off x="1331" y="2256"/>
            <a:ext cx="323" cy="349"/>
          </p:xfrm>
          <a:graphic>
            <a:graphicData uri="http://schemas.openxmlformats.org/presentationml/2006/ole">
              <p:oleObj spid="_x0000_s4107" name="Equation" r:id="rId6" imgW="152280" imgH="164880" progId="Equation.3">
                <p:embed/>
              </p:oleObj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3789363"/>
            <a:ext cx="7772400" cy="796925"/>
            <a:chOff x="432" y="2525"/>
            <a:chExt cx="4896" cy="502"/>
          </a:xfrm>
        </p:grpSpPr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432" y="2572"/>
              <a:ext cx="48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若已知        时的位移    和速度     ，则</a:t>
              </a:r>
            </a:p>
          </p:txBody>
        </p:sp>
        <p:graphicFrame>
          <p:nvGraphicFramePr>
            <p:cNvPr id="4103" name="Object 25"/>
            <p:cNvGraphicFramePr>
              <a:graphicFrameLocks noChangeAspect="1"/>
            </p:cNvGraphicFramePr>
            <p:nvPr/>
          </p:nvGraphicFramePr>
          <p:xfrm>
            <a:off x="1361" y="2579"/>
            <a:ext cx="559" cy="376"/>
          </p:xfrm>
          <a:graphic>
            <a:graphicData uri="http://schemas.openxmlformats.org/presentationml/2006/ole">
              <p:oleObj spid="_x0000_s4103" name="Equation" r:id="rId7" imgW="317160" imgH="177480" progId="Equation.3">
                <p:embed/>
              </p:oleObj>
            </a:graphicData>
          </a:graphic>
        </p:graphicFrame>
        <p:graphicFrame>
          <p:nvGraphicFramePr>
            <p:cNvPr id="4104" name="Object 26"/>
            <p:cNvGraphicFramePr>
              <a:graphicFrameLocks noChangeAspect="1"/>
            </p:cNvGraphicFramePr>
            <p:nvPr/>
          </p:nvGraphicFramePr>
          <p:xfrm>
            <a:off x="3072" y="2525"/>
            <a:ext cx="350" cy="483"/>
          </p:xfrm>
          <a:graphic>
            <a:graphicData uri="http://schemas.openxmlformats.org/presentationml/2006/ole">
              <p:oleObj spid="_x0000_s4104" name="Equation" r:id="rId8" imgW="164880" imgH="228600" progId="Equation.3">
                <p:embed/>
              </p:oleObj>
            </a:graphicData>
          </a:graphic>
        </p:graphicFrame>
        <p:graphicFrame>
          <p:nvGraphicFramePr>
            <p:cNvPr id="4105" name="Object 27"/>
            <p:cNvGraphicFramePr>
              <a:graphicFrameLocks noChangeAspect="1"/>
            </p:cNvGraphicFramePr>
            <p:nvPr/>
          </p:nvGraphicFramePr>
          <p:xfrm>
            <a:off x="4224" y="2544"/>
            <a:ext cx="350" cy="483"/>
          </p:xfrm>
          <a:graphic>
            <a:graphicData uri="http://schemas.openxmlformats.org/presentationml/2006/ole">
              <p:oleObj spid="_x0000_s4105" name="Equation" r:id="rId9" imgW="164880" imgH="228600" progId="Equation.3">
                <p:embed/>
              </p:oleObj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279525" y="4648200"/>
            <a:ext cx="6188075" cy="766763"/>
            <a:chOff x="806" y="2928"/>
            <a:chExt cx="3898" cy="483"/>
          </a:xfrm>
        </p:grpSpPr>
        <p:graphicFrame>
          <p:nvGraphicFramePr>
            <p:cNvPr id="4101" name="Object 29"/>
            <p:cNvGraphicFramePr>
              <a:graphicFrameLocks noChangeAspect="1"/>
            </p:cNvGraphicFramePr>
            <p:nvPr/>
          </p:nvGraphicFramePr>
          <p:xfrm>
            <a:off x="806" y="2928"/>
            <a:ext cx="1642" cy="483"/>
          </p:xfrm>
          <a:graphic>
            <a:graphicData uri="http://schemas.openxmlformats.org/presentationml/2006/ole">
              <p:oleObj spid="_x0000_s4101" name="Equation" r:id="rId10" imgW="774360" imgH="228600" progId="Equation.3">
                <p:embed/>
              </p:oleObj>
            </a:graphicData>
          </a:graphic>
        </p:graphicFrame>
        <p:graphicFrame>
          <p:nvGraphicFramePr>
            <p:cNvPr id="4102" name="Object 30"/>
            <p:cNvGraphicFramePr>
              <a:graphicFrameLocks noChangeAspect="1"/>
            </p:cNvGraphicFramePr>
            <p:nvPr/>
          </p:nvGraphicFramePr>
          <p:xfrm>
            <a:off x="2684" y="2928"/>
            <a:ext cx="2020" cy="483"/>
          </p:xfrm>
          <a:graphic>
            <a:graphicData uri="http://schemas.openxmlformats.org/presentationml/2006/ole">
              <p:oleObj spid="_x0000_s4102" name="Equation" r:id="rId11" imgW="952200" imgH="228600" progId="Equation.3">
                <p:embed/>
              </p:oleObj>
            </a:graphicData>
          </a:graphic>
        </p:graphicFrame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39750" y="5324475"/>
            <a:ext cx="8604250" cy="1200150"/>
            <a:chOff x="340" y="3360"/>
            <a:chExt cx="5420" cy="966"/>
          </a:xfrm>
        </p:grpSpPr>
        <p:sp>
          <p:nvSpPr>
            <p:cNvPr id="4119" name="Text Box 32"/>
            <p:cNvSpPr txBox="1">
              <a:spLocks noChangeArrowheads="1"/>
            </p:cNvSpPr>
            <p:nvPr/>
          </p:nvSpPr>
          <p:spPr bwMode="auto">
            <a:xfrm>
              <a:off x="340" y="3572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bg1"/>
                  </a:solidFill>
                </a:rPr>
                <a:t>解得</a:t>
              </a:r>
            </a:p>
          </p:txBody>
        </p:sp>
        <p:graphicFrame>
          <p:nvGraphicFramePr>
            <p:cNvPr id="4099" name="Object 33"/>
            <p:cNvGraphicFramePr>
              <a:graphicFrameLocks noChangeAspect="1"/>
            </p:cNvGraphicFramePr>
            <p:nvPr/>
          </p:nvGraphicFramePr>
          <p:xfrm>
            <a:off x="1020" y="3360"/>
            <a:ext cx="1682" cy="850"/>
          </p:xfrm>
          <a:graphic>
            <a:graphicData uri="http://schemas.openxmlformats.org/presentationml/2006/ole">
              <p:oleObj spid="_x0000_s4099" name="Equation" r:id="rId12" imgW="901440" imgH="457200" progId="Equation.3">
                <p:embed/>
              </p:oleObj>
            </a:graphicData>
          </a:graphic>
        </p:graphicFrame>
        <p:graphicFrame>
          <p:nvGraphicFramePr>
            <p:cNvPr id="4100" name="Object 34"/>
            <p:cNvGraphicFramePr>
              <a:graphicFrameLocks noChangeAspect="1"/>
            </p:cNvGraphicFramePr>
            <p:nvPr/>
          </p:nvGraphicFramePr>
          <p:xfrm>
            <a:off x="2772" y="3413"/>
            <a:ext cx="2988" cy="913"/>
          </p:xfrm>
          <a:graphic>
            <a:graphicData uri="http://schemas.openxmlformats.org/presentationml/2006/ole">
              <p:oleObj spid="_x0000_s4100" name="公式" r:id="rId13" imgW="1409400" imgH="431640" progId="Equation.3">
                <p:embed/>
              </p:oleObj>
            </a:graphicData>
          </a:graphic>
        </p:graphicFrame>
      </p:grpSp>
      <p:sp>
        <p:nvSpPr>
          <p:cNvPr id="4117" name="Text Box 35"/>
          <p:cNvSpPr txBox="1">
            <a:spLocks noChangeArrowheads="1"/>
          </p:cNvSpPr>
          <p:nvPr/>
        </p:nvSpPr>
        <p:spPr bwMode="auto">
          <a:xfrm>
            <a:off x="0" y="188913"/>
            <a:ext cx="698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二、简谐运动的特征物理量</a:t>
            </a:r>
          </a:p>
        </p:txBody>
      </p:sp>
      <p:graphicFrame>
        <p:nvGraphicFramePr>
          <p:cNvPr id="4098" name="Object 37"/>
          <p:cNvGraphicFramePr>
            <a:graphicFrameLocks noChangeAspect="1"/>
          </p:cNvGraphicFramePr>
          <p:nvPr/>
        </p:nvGraphicFramePr>
        <p:xfrm>
          <a:off x="2268538" y="908050"/>
          <a:ext cx="3429000" cy="644525"/>
        </p:xfrm>
        <a:graphic>
          <a:graphicData uri="http://schemas.openxmlformats.org/presentationml/2006/ole">
            <p:oleObj spid="_x0000_s4098" name="Equation" r:id="rId14" imgW="1079280" imgH="203040" progId="Equation.3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308850" y="0"/>
            <a:ext cx="15128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chemeClr val="bg1"/>
                </a:solidFill>
              </a:rPr>
              <a:t>三要素：振幅（</a:t>
            </a:r>
            <a:r>
              <a:rPr lang="en-US" altLang="zh-CN" sz="3200" b="1">
                <a:solidFill>
                  <a:schemeClr val="bg1"/>
                </a:solidFill>
              </a:rPr>
              <a:t>A</a:t>
            </a:r>
            <a:r>
              <a:rPr lang="zh-CN" altLang="zh-CN" sz="3200" b="1">
                <a:solidFill>
                  <a:schemeClr val="bg1"/>
                </a:solidFill>
              </a:rPr>
              <a:t>）、角频率（ω）、初相位。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0" grpId="0"/>
    </p:bld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FF3300"/>
      </a:dk2>
      <a:lt2>
        <a:srgbClr val="FFFFFF"/>
      </a:lt2>
      <a:accent1>
        <a:srgbClr val="0000FF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7300"/>
      </a:accent6>
      <a:hlink>
        <a:srgbClr val="FF9900"/>
      </a:hlink>
      <a:folHlink>
        <a:srgbClr val="B2B2B2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Designs\CDESIGNA.POT</Template>
  <TotalTime>3470</TotalTime>
  <Words>967</Words>
  <Application>Microsoft Office PowerPoint</Application>
  <PresentationFormat>全屏显示(4:3)</PresentationFormat>
  <Paragraphs>142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CDESIGNA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>physics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Students</dc:creator>
  <cp:lastModifiedBy>wu</cp:lastModifiedBy>
  <cp:revision>540</cp:revision>
  <dcterms:created xsi:type="dcterms:W3CDTF">2001-03-06T06:48:52Z</dcterms:created>
  <dcterms:modified xsi:type="dcterms:W3CDTF">2018-09-14T02:19:47Z</dcterms:modified>
</cp:coreProperties>
</file>