
<file path=[Content_Types].xml><?xml version="1.0" encoding="utf-8"?>
<Types xmlns="http://schemas.openxmlformats.org/package/2006/content-types">
  <Default Extension="png" ContentType="image/png"/>
  <Default Extension="jpeg" ContentType="image/jpe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93" r:id="rId3"/>
    <p:sldId id="294" r:id="rId4"/>
    <p:sldId id="295" r:id="rId5"/>
    <p:sldId id="296" r:id="rId6"/>
    <p:sldId id="311" r:id="rId7"/>
    <p:sldId id="312" r:id="rId8"/>
    <p:sldId id="313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00FF"/>
    <a:srgbClr val="EFB1FF"/>
    <a:srgbClr val="000000"/>
    <a:srgbClr val="C41219"/>
    <a:srgbClr val="08697D"/>
    <a:srgbClr val="FFC714"/>
    <a:srgbClr val="FFC712"/>
    <a:srgbClr val="00A1FF"/>
    <a:srgbClr val="076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37" autoAdjust="0"/>
    <p:restoredTop sz="94389"/>
  </p:normalViewPr>
  <p:slideViewPr>
    <p:cSldViewPr snapToGrid="0" snapToObjects="1">
      <p:cViewPr varScale="1">
        <p:scale>
          <a:sx n="42" d="100"/>
          <a:sy n="42" d="100"/>
        </p:scale>
        <p:origin x="6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bg>
      <p:bgPr>
        <a:solidFill>
          <a:srgbClr val="F8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249784" y="12846993"/>
            <a:ext cx="457816" cy="46166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3A21A6F-A979-47EB-A802-5376AF476F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44E5-9AFD-4477-8E55-95C9700AD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79575" y="730251"/>
            <a:ext cx="21031202" cy="26511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79575" y="3362327"/>
            <a:ext cx="10315578" cy="164782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4800" b="1"/>
            </a:lvl1pPr>
            <a:lvl2pPr marL="0" indent="914400">
              <a:buSzTx/>
              <a:buFontTx/>
              <a:buNone/>
              <a:defRPr sz="4800" b="1"/>
            </a:lvl2pPr>
            <a:lvl3pPr marL="0" indent="1828800">
              <a:buSzTx/>
              <a:buFontTx/>
              <a:buNone/>
              <a:defRPr sz="4800" b="1"/>
            </a:lvl3pPr>
            <a:lvl4pPr marL="0" indent="2743200">
              <a:buSzTx/>
              <a:buFontTx/>
              <a:buNone/>
              <a:defRPr sz="4800" b="1"/>
            </a:lvl4pPr>
            <a:lvl5pPr marL="0" indent="3657600">
              <a:buSzTx/>
              <a:buFontTx/>
              <a:buNone/>
              <a:defRPr sz="48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344400" y="3362327"/>
            <a:ext cx="10366376" cy="164782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bg>
      <p:bgPr>
        <a:solidFill>
          <a:srgbClr val="086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79575" y="914400"/>
            <a:ext cx="7864478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标题文本</a:t>
            </a:r>
          </a:p>
        </p:txBody>
      </p:sp>
      <p:sp>
        <p:nvSpPr>
          <p:cNvPr id="8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366375" y="1974851"/>
            <a:ext cx="12344402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 marL="1436370" indent="-521970">
              <a:defRPr sz="6400"/>
            </a:lvl2pPr>
            <a:lvl3pPr marL="2438400" indent="-609600">
              <a:defRPr sz="6400"/>
            </a:lvl3pPr>
            <a:lvl4pPr marL="3474720" indent="-731520">
              <a:defRPr sz="6400"/>
            </a:lvl4pPr>
            <a:lvl5pPr marL="4389120" indent="-731520">
              <a:defRPr sz="6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679575" y="4114800"/>
            <a:ext cx="7864478" cy="76231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8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79575" y="914400"/>
            <a:ext cx="7864478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标题文本</a:t>
            </a:r>
          </a:p>
        </p:txBody>
      </p:sp>
      <p:sp>
        <p:nvSpPr>
          <p:cNvPr id="9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0366375" y="1974851"/>
            <a:ext cx="12344402" cy="9747250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9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79575" y="4114800"/>
            <a:ext cx="7864478" cy="76231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/>
            </a:lvl1pPr>
            <a:lvl2pPr marL="0" indent="914400">
              <a:buSzTx/>
              <a:buFontTx/>
              <a:buNone/>
              <a:defRPr sz="3200"/>
            </a:lvl2pPr>
            <a:lvl3pPr marL="0" indent="1828800">
              <a:buSzTx/>
              <a:buFontTx/>
              <a:buNone/>
              <a:defRPr sz="3200"/>
            </a:lvl3pPr>
            <a:lvl4pPr marL="0" indent="2743200">
              <a:buSzTx/>
              <a:buFontTx/>
              <a:buNone/>
              <a:defRPr sz="3200"/>
            </a:lvl4pPr>
            <a:lvl5pPr marL="0" indent="3657600">
              <a:buSzTx/>
              <a:buFont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233757" y="12846993"/>
            <a:ext cx="473846" cy="4616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400">
                <a:solidFill>
                  <a:srgbClr val="888888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457200" marR="0" indent="-457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2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1447800" marR="0" indent="-5334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2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2468880" marR="0" indent="-64008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2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3454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2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4368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2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52832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2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61976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2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7112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2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8026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2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1pPr>
      <a:lvl2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2pPr>
      <a:lvl3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3pPr>
      <a:lvl4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4pPr>
      <a:lvl5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5pPr>
      <a:lvl6pPr marL="0" marR="0" indent="4572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6pPr>
      <a:lvl7pPr marL="0" marR="0" indent="5486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7pPr>
      <a:lvl8pPr marL="0" marR="0" indent="6400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8pPr>
      <a:lvl9pPr marL="0" marR="0" indent="7315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1.jpeg"/><Relationship Id="rId7" Type="http://schemas.openxmlformats.org/officeDocument/2006/relationships/image" Target="../media/image10.jpeg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6.png"/><Relationship Id="rId6" Type="http://schemas.microsoft.com/office/2007/relationships/hdphoto" Target="../media/image15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8.png"/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1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4"/>
            <a:ext cx="24384000" cy="13715996"/>
            <a:chOff x="0" y="0"/>
            <a:chExt cx="12192000" cy="685799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2192000" cy="454942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1"/>
            <a:srcRect b="22429"/>
            <a:stretch>
              <a:fillRect/>
            </a:stretch>
          </p:blipFill>
          <p:spPr>
            <a:xfrm rot="10800000">
              <a:off x="0" y="3328987"/>
              <a:ext cx="12192000" cy="3529011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250031" y="235744"/>
              <a:ext cx="11730038" cy="63865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400" dirty="0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" y="609460"/>
            <a:ext cx="3051122" cy="49318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145939" y="7257981"/>
            <a:ext cx="1057982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4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这里包罗万象，为你的学习保驾护航</a:t>
            </a:r>
            <a:endParaRPr lang="en-US" altLang="zh-CN" sz="40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500" spc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报考</a:t>
            </a:r>
            <a:r>
              <a:rPr lang="zh-CN" altLang="en-US" sz="35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信息、学习干货、名师</a:t>
            </a:r>
            <a:r>
              <a:rPr lang="zh-CN" altLang="en-US" sz="3500" spc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endParaRPr lang="en-US" altLang="zh-CN" sz="3500" spc="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500" spc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考前资料、福利课程</a:t>
            </a:r>
            <a:r>
              <a:rPr lang="en-US" altLang="zh-CN" sz="3500" spc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3500" spc="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93397" y="10464542"/>
            <a:ext cx="11172734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4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这里群英荟萃，擦出智慧的火花</a:t>
            </a:r>
            <a:endParaRPr lang="en-US" altLang="zh-CN" sz="40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500" spc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授课</a:t>
            </a:r>
            <a:r>
              <a:rPr lang="zh-CN" altLang="en-US" sz="35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老师、教研、教务团队、尚德学员</a:t>
            </a:r>
            <a:r>
              <a:rPr lang="en-US" altLang="zh-CN" sz="35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3500" spc="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2" b="10488"/>
          <a:stretch>
            <a:fillRect/>
          </a:stretch>
        </p:blipFill>
        <p:spPr>
          <a:xfrm>
            <a:off x="5526076" y="542391"/>
            <a:ext cx="13207296" cy="333792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49" y="3670503"/>
            <a:ext cx="3587478" cy="358747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3" b="56082"/>
          <a:stretch>
            <a:fillRect/>
          </a:stretch>
        </p:blipFill>
        <p:spPr>
          <a:xfrm>
            <a:off x="15609539" y="7173248"/>
            <a:ext cx="6546606" cy="5030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24384000" cy="13715996"/>
            <a:chOff x="0" y="0"/>
            <a:chExt cx="12192000" cy="685799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2192000" cy="454942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1"/>
            <a:srcRect b="22429"/>
            <a:stretch>
              <a:fillRect/>
            </a:stretch>
          </p:blipFill>
          <p:spPr>
            <a:xfrm rot="10800000">
              <a:off x="0" y="3328987"/>
              <a:ext cx="12192000" cy="352901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9" name="矩形 8"/>
            <p:cNvSpPr/>
            <p:nvPr/>
          </p:nvSpPr>
          <p:spPr>
            <a:xfrm>
              <a:off x="250031" y="235744"/>
              <a:ext cx="11730038" cy="63865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400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" y="609460"/>
            <a:ext cx="3051122" cy="49318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17"/>
          <a:stretch>
            <a:fillRect/>
          </a:stretch>
        </p:blipFill>
        <p:spPr>
          <a:xfrm>
            <a:off x="12429538" y="3701968"/>
            <a:ext cx="5072780" cy="945412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9" b="3438"/>
          <a:stretch>
            <a:fillRect/>
          </a:stretch>
        </p:blipFill>
        <p:spPr>
          <a:xfrm>
            <a:off x="6856696" y="3701968"/>
            <a:ext cx="5072780" cy="945412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b="50050"/>
          <a:stretch>
            <a:fillRect/>
          </a:stretch>
        </p:blipFill>
        <p:spPr>
          <a:xfrm>
            <a:off x="4902287" y="816781"/>
            <a:ext cx="14272322" cy="142942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258566" y="3700576"/>
            <a:ext cx="5137472" cy="584775"/>
          </a:xfrm>
          <a:prstGeom prst="rect">
            <a:avLst/>
          </a:prstGeom>
          <a:solidFill>
            <a:srgbClr val="FFB4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一线考前集训资料</a:t>
            </a:r>
            <a:endParaRPr lang="en-US" altLang="zh-CN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4" b="27855"/>
          <a:stretch>
            <a:fillRect/>
          </a:stretch>
        </p:blipFill>
        <p:spPr>
          <a:xfrm>
            <a:off x="1283854" y="5028805"/>
            <a:ext cx="5072780" cy="680045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703144" y="3670362"/>
            <a:ext cx="5335304" cy="584775"/>
          </a:xfrm>
          <a:prstGeom prst="rect">
            <a:avLst/>
          </a:prstGeom>
          <a:solidFill>
            <a:srgbClr val="FFB4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所有尚德老师都在这里</a:t>
            </a:r>
            <a:endParaRPr lang="en-US" altLang="zh-CN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298276" y="3680950"/>
            <a:ext cx="5335304" cy="584775"/>
          </a:xfrm>
          <a:prstGeom prst="rect">
            <a:avLst/>
          </a:prstGeom>
          <a:solidFill>
            <a:srgbClr val="FFB4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考试资讯，不容错过</a:t>
            </a:r>
            <a:endParaRPr lang="en-US" altLang="zh-CN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241531" y="4645362"/>
            <a:ext cx="4979390" cy="8521524"/>
            <a:chOff x="9120765" y="2322681"/>
            <a:chExt cx="2489695" cy="426076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171"/>
            <a:stretch>
              <a:fillRect/>
            </a:stretch>
          </p:blipFill>
          <p:spPr>
            <a:xfrm>
              <a:off x="9120767" y="5100638"/>
              <a:ext cx="2489693" cy="148280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" b="44787"/>
            <a:stretch>
              <a:fillRect/>
            </a:stretch>
          </p:blipFill>
          <p:spPr>
            <a:xfrm>
              <a:off x="9120765" y="2322681"/>
              <a:ext cx="2489693" cy="2777957"/>
            </a:xfrm>
            <a:prstGeom prst="rect">
              <a:avLst/>
            </a:prstGeom>
          </p:spPr>
        </p:pic>
      </p:grpSp>
      <p:sp>
        <p:nvSpPr>
          <p:cNvPr id="19" name="文本框 18"/>
          <p:cNvSpPr txBox="1"/>
          <p:nvPr/>
        </p:nvSpPr>
        <p:spPr>
          <a:xfrm>
            <a:off x="18002380" y="3670360"/>
            <a:ext cx="5335304" cy="584775"/>
          </a:xfrm>
          <a:prstGeom prst="rect">
            <a:avLst/>
          </a:prstGeom>
          <a:solidFill>
            <a:srgbClr val="FFB4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不定期壕礼等着你</a:t>
            </a:r>
            <a:endParaRPr lang="en-US" altLang="zh-CN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531468" y="2002980"/>
            <a:ext cx="7321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更多惊喜，等你解锁</a:t>
            </a:r>
            <a:endParaRPr lang="en-US" altLang="zh-CN" sz="48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8098" y="0"/>
            <a:ext cx="24384000" cy="13715996"/>
            <a:chOff x="0" y="0"/>
            <a:chExt cx="12192000" cy="685799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2192000" cy="454942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/>
            <a:srcRect b="22429"/>
            <a:stretch>
              <a:fillRect/>
            </a:stretch>
          </p:blipFill>
          <p:spPr>
            <a:xfrm rot="10800000">
              <a:off x="0" y="3328987"/>
              <a:ext cx="12192000" cy="3529011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50031" y="235744"/>
              <a:ext cx="11730038" cy="63865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32" y="6275906"/>
            <a:ext cx="5764480" cy="5764480"/>
          </a:xfrm>
          <a:prstGeom prst="rect">
            <a:avLst/>
          </a:prstGeom>
        </p:spPr>
      </p:pic>
      <p:sp>
        <p:nvSpPr>
          <p:cNvPr id="20" name="箭头: 右 19"/>
          <p:cNvSpPr/>
          <p:nvPr/>
        </p:nvSpPr>
        <p:spPr>
          <a:xfrm>
            <a:off x="7493691" y="8738040"/>
            <a:ext cx="1369626" cy="585788"/>
          </a:xfrm>
          <a:prstGeom prst="rightArrow">
            <a:avLst/>
          </a:prstGeom>
          <a:solidFill>
            <a:srgbClr val="FFB4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/>
          </a:p>
        </p:txBody>
      </p:sp>
      <p:sp>
        <p:nvSpPr>
          <p:cNvPr id="21" name="文本框 20"/>
          <p:cNvSpPr txBox="1"/>
          <p:nvPr/>
        </p:nvSpPr>
        <p:spPr>
          <a:xfrm>
            <a:off x="500064" y="3957758"/>
            <a:ext cx="23689972" cy="2030095"/>
          </a:xfrm>
          <a:prstGeom prst="rect">
            <a:avLst/>
          </a:prstGeom>
          <a:solidFill>
            <a:srgbClr val="FFB4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关注公众号后，回复关键字</a:t>
            </a:r>
            <a:endParaRPr lang="en-US" altLang="zh-CN" sz="42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200" spc="6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4200" spc="6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朱琳</a:t>
            </a:r>
            <a:r>
              <a:rPr lang="en-US" altLang="zh-CN" sz="4200" spc="6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Linda</a:t>
            </a:r>
            <a:r>
              <a:rPr lang="zh-CN" altLang="en-US" sz="4200" spc="6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zh-CN" altLang="en-US" sz="4200" spc="6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大礼包</a:t>
            </a:r>
            <a:r>
              <a:rPr lang="en-US" altLang="zh-CN" sz="4200" spc="6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4200" spc="600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2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即可领取</a:t>
            </a:r>
            <a:endParaRPr lang="zh-CN" altLang="en-US" sz="42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" y="609460"/>
            <a:ext cx="3051122" cy="4931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23385" r="12792" b="24919"/>
          <a:stretch>
            <a:fillRect/>
          </a:stretch>
        </p:blipFill>
        <p:spPr>
          <a:xfrm>
            <a:off x="6699647" y="772934"/>
            <a:ext cx="11060906" cy="278849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 trans="7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91728" y="6416540"/>
            <a:ext cx="4839464" cy="4839464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8291728" y="8073233"/>
            <a:ext cx="5233290" cy="2169825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英语、</a:t>
            </a:r>
            <a:r>
              <a:rPr lang="en-US" altLang="zh-CN" sz="3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MBA</a:t>
            </a:r>
            <a:r>
              <a:rPr lang="zh-CN" altLang="en-US" sz="3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、职场</a:t>
            </a:r>
            <a:endParaRPr lang="en-US" altLang="zh-CN" sz="30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教师资格证、会计</a:t>
            </a:r>
            <a:endParaRPr lang="en-US" altLang="zh-CN" sz="30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人力资源师、</a:t>
            </a:r>
            <a:r>
              <a:rPr lang="zh-CN" altLang="en-US" sz="3000" spc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基金</a:t>
            </a:r>
            <a:r>
              <a:rPr lang="zh-CN" altLang="en-US" sz="3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000" spc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证券</a:t>
            </a:r>
            <a:endParaRPr lang="en-US" altLang="zh-CN" sz="30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箭头: 右 19"/>
          <p:cNvSpPr/>
          <p:nvPr/>
        </p:nvSpPr>
        <p:spPr>
          <a:xfrm>
            <a:off x="16718273" y="8738040"/>
            <a:ext cx="1369626" cy="585788"/>
          </a:xfrm>
          <a:prstGeom prst="rightArrow">
            <a:avLst/>
          </a:prstGeom>
          <a:solidFill>
            <a:srgbClr val="FFB4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/>
          </a:p>
        </p:txBody>
      </p:sp>
      <p:sp>
        <p:nvSpPr>
          <p:cNvPr id="3" name="矩形 2"/>
          <p:cNvSpPr/>
          <p:nvPr/>
        </p:nvSpPr>
        <p:spPr>
          <a:xfrm>
            <a:off x="2330498" y="11937580"/>
            <a:ext cx="443422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第一步：扫码关注公众号</a:t>
            </a:r>
            <a:endParaRPr lang="en-US" altLang="zh-CN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6504" y="11937580"/>
            <a:ext cx="842010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第二步：后台发送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3000" dirty="0" smtClean="0">
                <a:solidFill>
                  <a:srgbClr val="C412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朱琳</a:t>
            </a:r>
            <a:r>
              <a:rPr lang="en-US" altLang="zh-CN" sz="3000" dirty="0" smtClean="0">
                <a:solidFill>
                  <a:srgbClr val="C412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Linda</a:t>
            </a:r>
            <a:r>
              <a:rPr lang="zh-CN" altLang="en-US" sz="3000" dirty="0" smtClean="0">
                <a:solidFill>
                  <a:srgbClr val="C412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老师</a:t>
            </a:r>
            <a:r>
              <a:rPr lang="zh-CN" altLang="en-US" sz="3000" dirty="0" smtClean="0">
                <a:solidFill>
                  <a:srgbClr val="C412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姓名</a:t>
            </a:r>
            <a:r>
              <a:rPr lang="zh-CN" altLang="en-US" sz="3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大礼</a:t>
            </a:r>
            <a:r>
              <a:rPr lang="zh-CN" altLang="en-US" sz="3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en-US" altLang="zh-CN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499156" y="11937580"/>
            <a:ext cx="443422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以上所有课程奖品抱回家</a:t>
            </a:r>
            <a:endParaRPr lang="zh-CN" altLang="en-US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5306" y="6703294"/>
            <a:ext cx="6487850" cy="4849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4"/>
            <a:ext cx="24384000" cy="13715996"/>
            <a:chOff x="0" y="0"/>
            <a:chExt cx="12192000" cy="685799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2192000" cy="454942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1"/>
            <a:srcRect b="22429"/>
            <a:stretch>
              <a:fillRect/>
            </a:stretch>
          </p:blipFill>
          <p:spPr>
            <a:xfrm rot="10800000">
              <a:off x="0" y="3328987"/>
              <a:ext cx="12192000" cy="3529011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250031" y="235744"/>
              <a:ext cx="11730038" cy="63865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400" dirty="0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308" y="2984578"/>
            <a:ext cx="7346800" cy="7346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" y="609460"/>
            <a:ext cx="3051122" cy="4931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2" r="53621" b="23745"/>
          <a:stretch>
            <a:fillRect/>
          </a:stretch>
        </p:blipFill>
        <p:spPr>
          <a:xfrm>
            <a:off x="2576341" y="3210067"/>
            <a:ext cx="8459690" cy="354934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515950" y="6596381"/>
            <a:ext cx="8580468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spc="600" dirty="0">
                <a:solidFill>
                  <a:srgbClr val="A2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或微信搜索</a:t>
            </a:r>
            <a:r>
              <a:rPr lang="en-US" altLang="zh-CN" sz="3600" spc="600" dirty="0">
                <a:solidFill>
                  <a:srgbClr val="A2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3600" spc="600" dirty="0">
                <a:solidFill>
                  <a:srgbClr val="A2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学术中心在线</a:t>
            </a:r>
            <a:r>
              <a:rPr lang="en-US" altLang="zh-CN" sz="3600" spc="600" dirty="0">
                <a:solidFill>
                  <a:srgbClr val="A2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3600" spc="600" dirty="0">
                <a:solidFill>
                  <a:srgbClr val="A2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lang="en-US" altLang="zh-CN" sz="3600" spc="600" dirty="0">
              <a:solidFill>
                <a:srgbClr val="A2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心形 1"/>
          <p:cNvSpPr/>
          <p:nvPr/>
        </p:nvSpPr>
        <p:spPr>
          <a:xfrm>
            <a:off x="1952887" y="8708021"/>
            <a:ext cx="1018914" cy="1018914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/>
          </a:p>
        </p:txBody>
      </p:sp>
      <p:sp>
        <p:nvSpPr>
          <p:cNvPr id="16" name="文本框 15"/>
          <p:cNvSpPr txBox="1"/>
          <p:nvPr/>
        </p:nvSpPr>
        <p:spPr>
          <a:xfrm>
            <a:off x="2971800" y="8571144"/>
            <a:ext cx="121573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温馨提示：</a:t>
            </a:r>
            <a:endParaRPr lang="en-US" altLang="zh-CN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手机听课的同学，可</a:t>
            </a:r>
            <a:r>
              <a:rPr lang="zh-CN" altLang="en-US" sz="3500" dirty="0">
                <a:solidFill>
                  <a:srgbClr val="C412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截屏保存至相册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，长按识别扫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码关注呦</a:t>
            </a:r>
            <a:endParaRPr lang="zh-CN" alt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43" y="3562558"/>
            <a:ext cx="20008806" cy="6383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12110" y="1623695"/>
            <a:ext cx="18185130" cy="9955530"/>
            <a:chOff x="4586" y="2557"/>
            <a:chExt cx="28638" cy="1567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6" y="2557"/>
              <a:ext cx="28639" cy="15678"/>
            </a:xfrm>
            <a:prstGeom prst="rect">
              <a:avLst/>
            </a:prstGeom>
          </p:spPr>
        </p:pic>
        <p:sp>
          <p:nvSpPr>
            <p:cNvPr id="4" name="圆角矩形 3"/>
            <p:cNvSpPr/>
            <p:nvPr/>
          </p:nvSpPr>
          <p:spPr>
            <a:xfrm>
              <a:off x="12096" y="13750"/>
              <a:ext cx="13620" cy="1652"/>
            </a:xfrm>
            <a:prstGeom prst="round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ctr" forceAA="0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07220" y="8689975"/>
            <a:ext cx="4995545" cy="1090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500" i="0" u="none" strike="noStrike" cap="none" spc="0" normalizeH="0" baseline="0">
                <a:ln>
                  <a:noFill/>
                </a:ln>
                <a:solidFill>
                  <a:srgbClr val="CC00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/>
              </a:rPr>
              <a:t>12:00-14:00</a:t>
            </a:r>
            <a:endParaRPr kumimoji="0" lang="en-US" altLang="zh-CN" sz="6500" i="0" u="none" strike="noStrike" cap="none" spc="0" normalizeH="0" baseline="0">
              <a:ln>
                <a:noFill/>
              </a:ln>
              <a:solidFill>
                <a:srgbClr val="CC00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38005" y="8689975"/>
            <a:ext cx="4995545" cy="1090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5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/>
              </a:rPr>
              <a:t>12:00-14:00</a:t>
            </a:r>
            <a:endParaRPr kumimoji="0" lang="en-US" altLang="zh-CN" sz="65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76" y="1755491"/>
            <a:ext cx="8139248" cy="1030284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0930634" y="1922861"/>
            <a:ext cx="10537371" cy="12192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66741" y="1986562"/>
            <a:ext cx="8989060" cy="10134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defTabSz="914400"/>
            <a:r>
              <a:rPr lang="zh-CN" altLang="en-US" sz="6000" dirty="0">
                <a:solidFill>
                  <a:srgbClr val="CC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抖音</a:t>
            </a:r>
            <a:r>
              <a:rPr lang="zh-CN" altLang="en-US" sz="6000" dirty="0" smtClean="0">
                <a:solidFill>
                  <a:srgbClr val="CC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号：</a:t>
            </a:r>
            <a:r>
              <a:rPr lang="en-US" altLang="zh-CN" sz="6000" dirty="0">
                <a:solidFill>
                  <a:srgbClr val="CC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dygbgcpkfgm3</a:t>
            </a:r>
            <a:endParaRPr kumimoji="0" lang="zh-CN" altLang="en-US" sz="6000" i="0" u="none" strike="noStrike" cap="none" spc="0" normalizeH="0" baseline="0" dirty="0">
              <a:ln>
                <a:noFill/>
              </a:ln>
              <a:solidFill>
                <a:srgbClr val="CC00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03514" y="1981785"/>
            <a:ext cx="8989060" cy="10134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defTabSz="914400"/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抖音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号：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dygbgcpkfgm3</a:t>
            </a:r>
            <a:endParaRPr kumimoji="0" lang="zh-CN" altLang="en-US" sz="6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323459" y="9135462"/>
            <a:ext cx="10574208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 defTabSz="914400"/>
            <a:r>
              <a:rPr lang="zh-CN" altLang="en-US" sz="4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/>
              </a:rPr>
              <a:t>（手机听课的同学可截图此页，保存至手机相册，打开抖音识别进入；或者在抖音搜索抖音号“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dygbgcpkfgm3</a:t>
            </a:r>
            <a:r>
              <a:rPr lang="zh-CN" altLang="en-US" sz="4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/>
              </a:rPr>
              <a:t>”，记得点关注哦</a:t>
            </a:r>
            <a:r>
              <a:rPr lang="en-US" altLang="zh-CN" sz="4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/>
              </a:rPr>
              <a:t>~</a:t>
            </a:r>
            <a:r>
              <a:rPr lang="zh-CN" altLang="en-US" sz="4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/>
              </a:rPr>
              <a:t>）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b="36676"/>
          <a:stretch>
            <a:fillRect/>
          </a:stretch>
        </p:blipFill>
        <p:spPr>
          <a:xfrm>
            <a:off x="10620375" y="3651250"/>
            <a:ext cx="11979910" cy="32156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623675" y="6866890"/>
            <a:ext cx="3138170" cy="10134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i="0" u="none" strike="noStrike" cap="none" spc="0" normalizeH="0" baseline="0">
                <a:ln>
                  <a:noFill/>
                </a:ln>
                <a:solidFill>
                  <a:srgbClr val="CC00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/>
              </a:rPr>
              <a:t>准时连麦</a:t>
            </a:r>
            <a:endParaRPr kumimoji="0" lang="zh-CN" altLang="en-US" sz="6000" i="0" u="none" strike="noStrike" cap="none" spc="0" normalizeH="0" baseline="0">
              <a:ln>
                <a:noFill/>
              </a:ln>
              <a:solidFill>
                <a:srgbClr val="CC00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20170" y="6868160"/>
            <a:ext cx="3138170" cy="10134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/>
              </a:rPr>
              <a:t>准时连麦</a:t>
            </a:r>
            <a:endParaRPr kumimoji="0" lang="zh-CN" altLang="en-US" sz="600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61845" y="6967855"/>
            <a:ext cx="707644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7</a:t>
            </a:r>
            <a:r>
              <a:rPr kumimoji="0" lang="zh-CN" altLang="en-US" sz="480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月</a:t>
            </a:r>
            <a:r>
              <a:rPr kumimoji="0" lang="en-US" altLang="zh-CN" sz="480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28-31</a:t>
            </a:r>
            <a:r>
              <a:rPr kumimoji="0" lang="zh-CN" altLang="en-US" sz="480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日</a:t>
            </a:r>
            <a:r>
              <a:rPr kumimoji="0" lang="en-US" altLang="zh-CN" sz="480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12:00-14:00</a:t>
            </a:r>
            <a:endParaRPr kumimoji="0" lang="en-US" altLang="zh-CN" sz="480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凸显">
  <a:themeElements>
    <a:clrScheme name="凸显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凸显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WPS 演示</Application>
  <PresentationFormat>自定义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Helvetica Neue</vt:lpstr>
      <vt:lpstr>Calibri</vt:lpstr>
      <vt:lpstr>Century Schoolbook</vt:lpstr>
      <vt:lpstr>Segoe Print</vt:lpstr>
      <vt:lpstr>Calibri Light</vt:lpstr>
      <vt:lpstr>Arial</vt:lpstr>
      <vt:lpstr>Helvetica Neue Medium</vt:lpstr>
      <vt:lpstr>微软雅黑</vt:lpstr>
      <vt:lpstr>楷体</vt:lpstr>
      <vt:lpstr>Arial Unicode MS</vt:lpstr>
      <vt:lpstr>凸显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要考试了  紧不紧张</dc:title>
  <dc:creator>admin</dc:creator>
  <cp:lastModifiedBy>account</cp:lastModifiedBy>
  <cp:revision>158</cp:revision>
  <dcterms:created xsi:type="dcterms:W3CDTF">2020-04-07T08:46:00Z</dcterms:created>
  <dcterms:modified xsi:type="dcterms:W3CDTF">2020-07-28T11:11:18Z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