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034" r:id="rId2"/>
    <p:sldId id="1035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" clrIdx="0"/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464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9" autoAdjust="0"/>
    <p:restoredTop sz="84276" autoAdjust="0"/>
  </p:normalViewPr>
  <p:slideViewPr>
    <p:cSldViewPr snapToGrid="0">
      <p:cViewPr varScale="1">
        <p:scale>
          <a:sx n="64" d="100"/>
          <a:sy n="64" d="100"/>
        </p:scale>
        <p:origin x="936" y="60"/>
      </p:cViewPr>
      <p:guideLst>
        <p:guide orient="horz" pos="2137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833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9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/>
        </p:nvSpPr>
        <p:spPr bwMode="auto">
          <a:xfrm>
            <a:off x="0" y="623888"/>
            <a:ext cx="682625" cy="584200"/>
          </a:xfrm>
          <a:custGeom>
            <a:avLst/>
            <a:gdLst>
              <a:gd name="T0" fmla="*/ 0 w 683260"/>
              <a:gd name="T1" fmla="*/ 583692 h 584200"/>
              <a:gd name="T2" fmla="*/ 0 w 683260"/>
              <a:gd name="T3" fmla="*/ 0 h 584200"/>
              <a:gd name="T4" fmla="*/ 681483 w 683260"/>
              <a:gd name="T5" fmla="*/ 0 h 584200"/>
              <a:gd name="T6" fmla="*/ 681483 w 683260"/>
              <a:gd name="T7" fmla="*/ 583692 h 584200"/>
              <a:gd name="T8" fmla="*/ 0 w 683260"/>
              <a:gd name="T9" fmla="*/ 583692 h 584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3260" h="584200">
                <a:moveTo>
                  <a:pt x="0" y="583692"/>
                </a:moveTo>
                <a:lnTo>
                  <a:pt x="0" y="0"/>
                </a:lnTo>
                <a:lnTo>
                  <a:pt x="682752" y="0"/>
                </a:lnTo>
                <a:lnTo>
                  <a:pt x="682752" y="583692"/>
                </a:lnTo>
                <a:lnTo>
                  <a:pt x="0" y="58369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2082800" y="119063"/>
            <a:ext cx="8456613" cy="703262"/>
          </a:xfrm>
          <a:prstGeom prst="rect">
            <a:avLst/>
          </a:prstGeom>
        </p:spPr>
        <p:txBody>
          <a:bodyPr lIns="121889" tIns="60944" rIns="121889" bIns="60944"/>
          <a:lstStyle>
            <a:lvl1pPr algn="l"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8565" eaLnBrk="1" hangingPunct="1">
              <a:defRPr/>
            </a:pPr>
            <a:endParaRPr lang="zh-CN" altLang="en-US" sz="3700" dirty="0"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5" r:id="rId4"/>
    <p:sldLayoutId id="2147483656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16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776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4025" indent="-4540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7425" indent="-3778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520825" indent="-3016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30425" indent="-3016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025" indent="-3016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9893" t="14718" r="8970" b="38649"/>
          <a:stretch/>
        </p:blipFill>
        <p:spPr>
          <a:xfrm>
            <a:off x="929390" y="929389"/>
            <a:ext cx="4302177" cy="535148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23397" y="1673476"/>
            <a:ext cx="6340198" cy="378565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800" b="1" cap="none" spc="0" dirty="0" smtClean="0">
                <a:ln/>
                <a:solidFill>
                  <a:schemeClr val="accent4"/>
                </a:solidFill>
                <a:effectLst/>
              </a:rPr>
              <a:t>你想知道考试技巧吗？</a:t>
            </a:r>
            <a:endParaRPr lang="en-US" altLang="zh-CN" sz="4800" b="1" cap="none" spc="0" dirty="0" smtClean="0">
              <a:ln/>
              <a:solidFill>
                <a:schemeClr val="accent4"/>
              </a:solidFill>
              <a:effectLst/>
            </a:endParaRPr>
          </a:p>
          <a:p>
            <a:pPr algn="ctr"/>
            <a:endParaRPr lang="en-US" altLang="zh-CN" sz="4800" b="1" dirty="0" smtClean="0">
              <a:ln/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zh-CN" altLang="en-US" sz="4800" b="1" dirty="0" smtClean="0">
                <a:ln/>
                <a:solidFill>
                  <a:schemeClr val="bg2">
                    <a:lumMod val="50000"/>
                  </a:schemeClr>
                </a:solidFill>
              </a:rPr>
              <a:t>想一起读书么？</a:t>
            </a:r>
            <a:endParaRPr lang="en-US" altLang="zh-CN" sz="4800" b="1" dirty="0" smtClean="0">
              <a:ln/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US" altLang="zh-CN" sz="4800" b="1" cap="none" spc="0" dirty="0">
              <a:ln/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algn="ctr"/>
            <a:r>
              <a:rPr lang="zh-CN" altLang="en-US" sz="4800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想一起爬山么？</a:t>
            </a:r>
            <a:endParaRPr lang="zh-CN" altLang="en-US" sz="4800" b="1" cap="none" spc="0" dirty="0">
              <a:ln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32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8249" y="2967335"/>
            <a:ext cx="5115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记得</a:t>
            </a:r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Pick</a:t>
            </a:r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老师哟</a:t>
            </a:r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~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8945801"/>
      </p:ext>
    </p:extLst>
  </p:cSld>
  <p:clrMapOvr>
    <a:masterClrMapping/>
  </p:clrMapOvr>
</p:sld>
</file>

<file path=ppt/theme/theme1.xml><?xml version="1.0" encoding="utf-8"?>
<a:theme xmlns:a="http://schemas.openxmlformats.org/drawingml/2006/main" name="1_【尤里奇】人力三级课件标准化模版V2.0（2016-6-21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64</TotalTime>
  <Words>22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1_【尤里奇】人力三级课件标准化模版V2.0（2016-6-21）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338</cp:revision>
  <dcterms:created xsi:type="dcterms:W3CDTF">2017-08-03T10:59:00Z</dcterms:created>
  <dcterms:modified xsi:type="dcterms:W3CDTF">2020-07-21T09:22:01Z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