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30.xml" ContentType="application/vnd.openxmlformats-officedocument.drawingml.diagramColors+xml"/>
  <Override PartName="/ppt/diagrams/colors31.xml" ContentType="application/vnd.openxmlformats-officedocument.drawingml.diagramColors+xml"/>
  <Override PartName="/ppt/diagrams/colors32.xml" ContentType="application/vnd.openxmlformats-officedocument.drawingml.diagramColors+xml"/>
  <Override PartName="/ppt/diagrams/colors33.xml" ContentType="application/vnd.openxmlformats-officedocument.drawingml.diagramColors+xml"/>
  <Override PartName="/ppt/diagrams/colors34.xml" ContentType="application/vnd.openxmlformats-officedocument.drawingml.diagramColors+xml"/>
  <Override PartName="/ppt/diagrams/colors35.xml" ContentType="application/vnd.openxmlformats-officedocument.drawingml.diagramColors+xml"/>
  <Override PartName="/ppt/diagrams/colors36.xml" ContentType="application/vnd.openxmlformats-officedocument.drawingml.diagramColors+xml"/>
  <Override PartName="/ppt/diagrams/colors37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data35.xml" ContentType="application/vnd.openxmlformats-officedocument.drawingml.diagramData+xml"/>
  <Override PartName="/ppt/diagrams/data36.xml" ContentType="application/vnd.openxmlformats-officedocument.drawingml.diagramData+xml"/>
  <Override PartName="/ppt/diagrams/data37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30.xml" ContentType="application/vnd.ms-office.drawingml.diagramDrawing+xml"/>
  <Override PartName="/ppt/diagrams/drawing31.xml" ContentType="application/vnd.ms-office.drawingml.diagramDrawing+xml"/>
  <Override PartName="/ppt/diagrams/drawing32.xml" ContentType="application/vnd.ms-office.drawingml.diagramDrawing+xml"/>
  <Override PartName="/ppt/diagrams/drawing33.xml" ContentType="application/vnd.ms-office.drawingml.diagramDrawing+xml"/>
  <Override PartName="/ppt/diagrams/drawing34.xml" ContentType="application/vnd.ms-office.drawingml.diagramDrawing+xml"/>
  <Override PartName="/ppt/diagrams/drawing35.xml" ContentType="application/vnd.ms-office.drawingml.diagramDrawing+xml"/>
  <Override PartName="/ppt/diagrams/drawing36.xml" ContentType="application/vnd.ms-office.drawingml.diagramDrawing+xml"/>
  <Override PartName="/ppt/diagrams/drawing37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30.xml" ContentType="application/vnd.openxmlformats-officedocument.drawingml.diagramLayout+xml"/>
  <Override PartName="/ppt/diagrams/layout31.xml" ContentType="application/vnd.openxmlformats-officedocument.drawingml.diagramLayout+xml"/>
  <Override PartName="/ppt/diagrams/layout32.xml" ContentType="application/vnd.openxmlformats-officedocument.drawingml.diagramLayout+xml"/>
  <Override PartName="/ppt/diagrams/layout33.xml" ContentType="application/vnd.openxmlformats-officedocument.drawingml.diagramLayout+xml"/>
  <Override PartName="/ppt/diagrams/layout34.xml" ContentType="application/vnd.openxmlformats-officedocument.drawingml.diagramLayout+xml"/>
  <Override PartName="/ppt/diagrams/layout35.xml" ContentType="application/vnd.openxmlformats-officedocument.drawingml.diagramLayout+xml"/>
  <Override PartName="/ppt/diagrams/layout36.xml" ContentType="application/vnd.openxmlformats-officedocument.drawingml.diagramLayout+xml"/>
  <Override PartName="/ppt/diagrams/layout37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30.xml" ContentType="application/vnd.openxmlformats-officedocument.drawingml.diagramStyle+xml"/>
  <Override PartName="/ppt/diagrams/quickStyle31.xml" ContentType="application/vnd.openxmlformats-officedocument.drawingml.diagramStyle+xml"/>
  <Override PartName="/ppt/diagrams/quickStyle32.xml" ContentType="application/vnd.openxmlformats-officedocument.drawingml.diagramStyle+xml"/>
  <Override PartName="/ppt/diagrams/quickStyle33.xml" ContentType="application/vnd.openxmlformats-officedocument.drawingml.diagramStyle+xml"/>
  <Override PartName="/ppt/diagrams/quickStyle34.xml" ContentType="application/vnd.openxmlformats-officedocument.drawingml.diagramStyle+xml"/>
  <Override PartName="/ppt/diagrams/quickStyle35.xml" ContentType="application/vnd.openxmlformats-officedocument.drawingml.diagramStyle+xml"/>
  <Override PartName="/ppt/diagrams/quickStyle36.xml" ContentType="application/vnd.openxmlformats-officedocument.drawingml.diagramStyle+xml"/>
  <Override PartName="/ppt/diagrams/quickStyle37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68" r:id="rId5"/>
    <p:sldId id="469" r:id="rId6"/>
    <p:sldId id="260" r:id="rId7"/>
    <p:sldId id="427" r:id="rId8"/>
    <p:sldId id="735" r:id="rId9"/>
    <p:sldId id="349" r:id="rId10"/>
    <p:sldId id="760" r:id="rId11"/>
    <p:sldId id="383" r:id="rId12"/>
    <p:sldId id="767" r:id="rId13"/>
    <p:sldId id="432" r:id="rId14"/>
    <p:sldId id="795" r:id="rId15"/>
    <p:sldId id="800" r:id="rId16"/>
    <p:sldId id="777" r:id="rId17"/>
    <p:sldId id="786" r:id="rId18"/>
    <p:sldId id="537" r:id="rId19"/>
    <p:sldId id="538" r:id="rId20"/>
    <p:sldId id="812" r:id="rId21"/>
    <p:sldId id="792" r:id="rId22"/>
    <p:sldId id="817" r:id="rId23"/>
    <p:sldId id="797" r:id="rId24"/>
    <p:sldId id="666" r:id="rId25"/>
    <p:sldId id="667" r:id="rId26"/>
    <p:sldId id="696" r:id="rId27"/>
    <p:sldId id="697" r:id="rId28"/>
    <p:sldId id="1091" r:id="rId29"/>
    <p:sldId id="1092" r:id="rId30"/>
    <p:sldId id="1107" r:id="rId31"/>
    <p:sldId id="1108" r:id="rId32"/>
    <p:sldId id="1120" r:id="rId33"/>
    <p:sldId id="1122" r:id="rId34"/>
    <p:sldId id="1139" r:id="rId35"/>
    <p:sldId id="1141" r:id="rId36"/>
    <p:sldId id="1158" r:id="rId37"/>
    <p:sldId id="1159" r:id="rId38"/>
    <p:sldId id="1172" r:id="rId39"/>
    <p:sldId id="1179" r:id="rId40"/>
    <p:sldId id="1180" r:id="rId41"/>
    <p:sldId id="1187" r:id="rId42"/>
    <p:sldId id="1194" r:id="rId43"/>
    <p:sldId id="1197" r:id="rId44"/>
    <p:sldId id="1200" r:id="rId45"/>
    <p:sldId id="1213" r:id="rId46"/>
    <p:sldId id="1214" r:id="rId47"/>
    <p:sldId id="1215" r:id="rId48"/>
    <p:sldId id="1236" r:id="rId49"/>
    <p:sldId id="1237" r:id="rId50"/>
    <p:sldId id="1238" r:id="rId51"/>
    <p:sldId id="1240" r:id="rId52"/>
    <p:sldId id="1265" r:id="rId53"/>
    <p:sldId id="1266" r:id="rId54"/>
    <p:sldId id="1273" r:id="rId55"/>
    <p:sldId id="1274" r:id="rId56"/>
    <p:sldId id="1275" r:id="rId57"/>
    <p:sldId id="1291" r:id="rId58"/>
    <p:sldId id="1296" r:id="rId59"/>
    <p:sldId id="1297" r:id="rId60"/>
    <p:sldId id="1310" r:id="rId61"/>
    <p:sldId id="1311" r:id="rId62"/>
    <p:sldId id="1334" r:id="rId63"/>
    <p:sldId id="1335" r:id="rId64"/>
    <p:sldId id="1336" r:id="rId65"/>
    <p:sldId id="1337" r:id="rId66"/>
    <p:sldId id="1338" r:id="rId67"/>
    <p:sldId id="1339" r:id="rId68"/>
    <p:sldId id="1340" r:id="rId69"/>
    <p:sldId id="1353" r:id="rId70"/>
    <p:sldId id="1354" r:id="rId71"/>
    <p:sldId id="1355" r:id="rId72"/>
    <p:sldId id="1362" r:id="rId73"/>
    <p:sldId id="1363" r:id="rId74"/>
    <p:sldId id="1372" r:id="rId75"/>
    <p:sldId id="1373" r:id="rId76"/>
    <p:sldId id="1374" r:id="rId77"/>
    <p:sldId id="1379" r:id="rId78"/>
    <p:sldId id="1380" r:id="rId79"/>
    <p:sldId id="1381" r:id="rId80"/>
    <p:sldId id="1382" r:id="rId81"/>
    <p:sldId id="1383" r:id="rId82"/>
    <p:sldId id="1384" r:id="rId83"/>
    <p:sldId id="1385" r:id="rId84"/>
    <p:sldId id="1386" r:id="rId85"/>
    <p:sldId id="1387" r:id="rId86"/>
    <p:sldId id="1392" r:id="rId87"/>
    <p:sldId id="1393" r:id="rId88"/>
    <p:sldId id="1398" r:id="rId89"/>
    <p:sldId id="1399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7141"/>
  </p:normalViewPr>
  <p:slideViewPr>
    <p:cSldViewPr snapToGrid="0" snapToObjects="1">
      <p:cViewPr varScale="1">
        <p:scale>
          <a:sx n="93" d="100"/>
          <a:sy n="9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32F79D00-337A-4EFC-AD18-622BA0A79D13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背景</a:t>
          </a:r>
        </a:p>
      </dgm:t>
    </dgm:pt>
    <dgm:pt modelId="{D94ADEDF-E1C8-44F1-BC50-4B1908A9FE8F}" cxnId="{EAD80C10-D839-4298-B7B5-EE3B2CB65937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19F63A-03FB-44B6-ABDF-FF88A11289D7}" cxnId="{EAD80C10-D839-4298-B7B5-EE3B2CB6593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00F8CC6-6604-4E87-8D83-34593498ED72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产生标志</a:t>
          </a:r>
          <a:endParaRPr lang="en-US" altLang="zh-CN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0D7DFCD3-6B9E-48B7-A7EC-09D05BF008A1}" cxnId="{CE5C9457-3815-46E1-9FBC-223DD30D814F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340A264-4111-47F0-973C-E91C53F321EB}" cxnId="{CE5C9457-3815-46E1-9FBC-223DD30D814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4D2FA55-A691-2944-B19F-767FACC5D339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发展</a:t>
          </a:r>
        </a:p>
      </dgm:t>
    </dgm:pt>
    <dgm:pt modelId="{47014034-32FE-1346-A5B5-EC6FA4AC0259}" cxnId="{7C0D50C7-C76A-8640-9C81-FA03BB171E0F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A4559C4-185B-AF4C-A63E-4B0DB86CD617}" cxnId="{7C0D50C7-C76A-8640-9C81-FA03BB171E0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FB11B8C-281C-41C2-949F-A20DDC588FEF}">
      <dgm:prSet custT="1"/>
      <dgm:spPr/>
      <dgm:t>
        <a:bodyPr/>
        <a:lstStyle/>
        <a:p>
          <a:pPr algn="l"/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1.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产生与发展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12250A92-A8BB-4021-9BFE-AFEA97CBAA63}" cxnId="{026B770D-82EE-4637-8D58-16E64C9D5B2D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D8382B-BF33-4CC2-8F76-FEE5D19EB53D}" cxnId="{026B770D-82EE-4637-8D58-16E64C9D5B2D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5A47C6-E79C-DE4E-9D7E-6299C4B4C338}">
      <dgm:prSet custT="1"/>
      <dgm:spPr/>
      <dgm:t>
        <a:bodyPr/>
        <a:lstStyle/>
        <a:p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产生时期：</a:t>
          </a:r>
          <a:endParaRPr lang="en-US" altLang="zh-CN" sz="20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en-US" altLang="zh-CN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19</a:t>
          </a:r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世纪</a:t>
          </a:r>
          <a:r>
            <a:rPr lang="en-US" altLang="zh-CN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40</a:t>
          </a:r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年代中期</a:t>
          </a:r>
        </a:p>
      </dgm:t>
    </dgm:pt>
    <dgm:pt modelId="{8B7F45E2-AD0B-2F4A-A97E-B16C56AC8D8B}" cxnId="{79DD4D29-C76E-8A4D-8CE3-01C08677C2D5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937A0F7-C827-504C-AFAB-115C248F2AE8}" cxnId="{79DD4D29-C76E-8A4D-8CE3-01C08677C2D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61EA10-B907-A54C-BE92-1093E560EEE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三大组成部分</a:t>
          </a:r>
        </a:p>
      </dgm:t>
    </dgm:pt>
    <dgm:pt modelId="{5C5994A8-29E9-2742-B621-D80CCE341690}" cxnId="{27AD0ACF-30B9-A741-8A10-497D963880BB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A60DC8-7297-DB47-B290-1E0497B063B8}" cxnId="{27AD0ACF-30B9-A741-8A10-497D963880B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CD07B-37AE-FD4F-9302-8702DDCDAB9F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发展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1: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列宁的一国胜利论</a:t>
          </a:r>
        </a:p>
      </dgm:t>
    </dgm:pt>
    <dgm:pt modelId="{1EC5C5BF-CF08-3D45-B185-B4F8CBCF49B9}" cxnId="{7B3653C1-4F3C-7444-98A3-95F641B98C2E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00147C-DCA8-EF42-830D-1AED7EE4C86D}" cxnId="{7B3653C1-4F3C-7444-98A3-95F641B98C2E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7927E1-6905-7D44-842D-F970C25DBA65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发展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2: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马克思主义中国化</a:t>
          </a:r>
        </a:p>
      </dgm:t>
    </dgm:pt>
    <dgm:pt modelId="{53522CF1-9A96-624F-B043-DF022A5E9688}" cxnId="{B3BB041E-E66E-BF47-9876-6C3628649B7C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133F7D7-924A-3D48-99FB-60FD97E10EC6}" cxnId="{B3BB041E-E66E-BF47-9876-6C3628649B7C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39118D-5127-BE4C-BF02-AFBE3E3F4841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哲学的贫困</a:t>
          </a:r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&amp;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共产党宣言</a:t>
          </a:r>
        </a:p>
      </dgm:t>
    </dgm:pt>
    <dgm:pt modelId="{0D27AB68-8D91-E949-8A72-94884506DE1D}" cxnId="{1B118565-DBE0-B741-9772-5ABE8DECC4E3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41DABFC-41C5-2C49-80E0-246E224DA37D}" cxnId="{1B118565-DBE0-B741-9772-5ABE8DECC4E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1D8AC98-CD24-1D40-BF89-097B09B8461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马克思主义哲学</a:t>
          </a:r>
        </a:p>
      </dgm:t>
    </dgm:pt>
    <dgm:pt modelId="{9E0E4AA1-7833-AF48-8255-F8BD71BC055F}" cxnId="{3BEBC1DA-23A0-FD49-B430-766EA9959CC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F0EE85-9B9C-F241-91DB-F4CB9AC7078E}" cxnId="{3BEBC1DA-23A0-FD49-B430-766EA9959CC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E5402B-478D-114A-B57D-1FC349E1F5C6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马克思主义政治经济学</a:t>
          </a:r>
        </a:p>
      </dgm:t>
    </dgm:pt>
    <dgm:pt modelId="{3AF86522-CCCA-FF43-B8B8-3BF3F1E7F9D3}" cxnId="{22D4592E-69EF-0F4F-8319-785AFD8BFCC0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F5CFA4C-0484-564A-A19E-6D3E014C9EE2}" cxnId="{22D4592E-69EF-0F4F-8319-785AFD8BFCC0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C4820ED-105D-1843-9039-3C619D85E9C6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科学社会主义</a:t>
          </a:r>
        </a:p>
      </dgm:t>
    </dgm:pt>
    <dgm:pt modelId="{D4CB9EB7-337B-6A45-9810-ED4B426EE232}" cxnId="{CB232E7E-0D93-0D4B-B85C-1F2EED4038F4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2C7A79-3651-8D4C-8686-0BA4B59AB24F}" cxnId="{CB232E7E-0D93-0D4B-B85C-1F2EED4038F4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2B6DC1-223B-1E45-8345-95A361CE8085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毛泽东思想</a:t>
          </a:r>
        </a:p>
      </dgm:t>
    </dgm:pt>
    <dgm:pt modelId="{B01B79DB-F324-7E40-BAED-C29A8F5B157B}" cxnId="{44A5C8DC-61CC-A247-957E-8A268CF64DF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ACC3F63-D293-EA43-BF60-E21883120F95}" cxnId="{44A5C8DC-61CC-A247-957E-8A268CF64DF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623DED0-7CC5-E84D-83E8-5D1779EF1F7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中国特色社会主义理论体系</a:t>
          </a:r>
        </a:p>
      </dgm:t>
    </dgm:pt>
    <dgm:pt modelId="{245CE2A7-FBF3-1247-A128-C2625F2D0C9E}" cxnId="{8FC48EA1-571E-B149-9DBB-D0056E18752A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7C71DD-04BE-0B42-8862-BA2EE1B8DAA0}" cxnId="{8FC48EA1-571E-B149-9DBB-D0056E18752A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E368E8-2B44-456D-99C1-BD363FE9F196}" type="pres">
      <dgm:prSet presAssocID="{0D5BED98-6C20-4A9F-816D-01ABCCB10B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C0F25F-03E9-4642-A4D2-8A9BED7E1D6A}" type="pres">
      <dgm:prSet presAssocID="{DFB11B8C-281C-41C2-949F-A20DDC588FEF}" presName="root1" presStyleCnt="0"/>
      <dgm:spPr/>
    </dgm:pt>
    <dgm:pt modelId="{39F7F74C-78E3-BC49-BDBC-682A6A17B7D3}" type="pres">
      <dgm:prSet presAssocID="{DFB11B8C-281C-41C2-949F-A20DDC588FEF}" presName="LevelOneTextNode" presStyleLbl="node0" presStyleIdx="0" presStyleCnt="1" custAng="5400000" custScaleY="33374" custLinFactNeighborX="-66578" custLinFactNeighborY="1100">
        <dgm:presLayoutVars>
          <dgm:chPref val="3"/>
        </dgm:presLayoutVars>
      </dgm:prSet>
      <dgm:spPr/>
    </dgm:pt>
    <dgm:pt modelId="{7662B7C4-A0B7-6544-9775-1E2C4D41D53C}" type="pres">
      <dgm:prSet presAssocID="{DFB11B8C-281C-41C2-949F-A20DDC588FEF}" presName="level2hierChild" presStyleCnt="0"/>
      <dgm:spPr/>
    </dgm:pt>
    <dgm:pt modelId="{AC08A4BA-CF1E-416E-AC1B-499FCA46236C}" type="pres">
      <dgm:prSet presAssocID="{D94ADEDF-E1C8-44F1-BC50-4B1908A9FE8F}" presName="conn2-1" presStyleLbl="parChTrans1D2" presStyleIdx="0" presStyleCnt="3"/>
      <dgm:spPr/>
    </dgm:pt>
    <dgm:pt modelId="{D0DB6FF8-68CB-45A5-BC80-1D7A6229A2D1}" type="pres">
      <dgm:prSet presAssocID="{D94ADEDF-E1C8-44F1-BC50-4B1908A9FE8F}" presName="connTx" presStyleLbl="parChTrans1D2" presStyleIdx="0" presStyleCnt="3"/>
      <dgm:spPr/>
    </dgm:pt>
    <dgm:pt modelId="{BD28A73E-FC64-458C-8A0D-B71718C29A68}" type="pres">
      <dgm:prSet presAssocID="{32F79D00-337A-4EFC-AD18-622BA0A79D13}" presName="root2" presStyleCnt="0"/>
      <dgm:spPr/>
    </dgm:pt>
    <dgm:pt modelId="{C8360D41-9A43-428D-AC82-85A5EBD07556}" type="pres">
      <dgm:prSet presAssocID="{32F79D00-337A-4EFC-AD18-622BA0A79D13}" presName="LevelTwoTextNode" presStyleLbl="node2" presStyleIdx="0" presStyleCnt="3" custScaleX="42383">
        <dgm:presLayoutVars>
          <dgm:chPref val="3"/>
        </dgm:presLayoutVars>
      </dgm:prSet>
      <dgm:spPr/>
    </dgm:pt>
    <dgm:pt modelId="{EC7464F0-090F-4E0E-B5F4-046F6B37D633}" type="pres">
      <dgm:prSet presAssocID="{32F79D00-337A-4EFC-AD18-622BA0A79D13}" presName="level3hierChild" presStyleCnt="0"/>
      <dgm:spPr/>
    </dgm:pt>
    <dgm:pt modelId="{54045B4E-9069-374F-9DA0-E20F61A107CD}" type="pres">
      <dgm:prSet presAssocID="{8B7F45E2-AD0B-2F4A-A97E-B16C56AC8D8B}" presName="conn2-1" presStyleLbl="parChTrans1D3" presStyleIdx="0" presStyleCnt="5"/>
      <dgm:spPr/>
    </dgm:pt>
    <dgm:pt modelId="{8C95D709-2BCB-5746-977A-C37F7C7BA952}" type="pres">
      <dgm:prSet presAssocID="{8B7F45E2-AD0B-2F4A-A97E-B16C56AC8D8B}" presName="connTx" presStyleLbl="parChTrans1D3" presStyleIdx="0" presStyleCnt="5"/>
      <dgm:spPr/>
    </dgm:pt>
    <dgm:pt modelId="{33828367-CB27-DA4C-8318-8925EDE31396}" type="pres">
      <dgm:prSet presAssocID="{D95A47C6-E79C-DE4E-9D7E-6299C4B4C338}" presName="root2" presStyleCnt="0"/>
      <dgm:spPr/>
    </dgm:pt>
    <dgm:pt modelId="{333BEC16-B0B8-D24C-A6E9-C85B866794E5}" type="pres">
      <dgm:prSet presAssocID="{D95A47C6-E79C-DE4E-9D7E-6299C4B4C338}" presName="LevelTwoTextNode" presStyleLbl="node3" presStyleIdx="0" presStyleCnt="5">
        <dgm:presLayoutVars>
          <dgm:chPref val="3"/>
        </dgm:presLayoutVars>
      </dgm:prSet>
      <dgm:spPr/>
    </dgm:pt>
    <dgm:pt modelId="{A885BD27-FA5E-EF40-A443-0B25917B5CAF}" type="pres">
      <dgm:prSet presAssocID="{D95A47C6-E79C-DE4E-9D7E-6299C4B4C338}" presName="level3hierChild" presStyleCnt="0"/>
      <dgm:spPr/>
    </dgm:pt>
    <dgm:pt modelId="{FE751AF5-C901-E74F-987C-4361551751DE}" type="pres">
      <dgm:prSet presAssocID="{5C5994A8-29E9-2742-B621-D80CCE341690}" presName="conn2-1" presStyleLbl="parChTrans1D3" presStyleIdx="1" presStyleCnt="5"/>
      <dgm:spPr/>
    </dgm:pt>
    <dgm:pt modelId="{C374EEB1-7AFA-BD48-BE35-20018E915E7B}" type="pres">
      <dgm:prSet presAssocID="{5C5994A8-29E9-2742-B621-D80CCE341690}" presName="connTx" presStyleLbl="parChTrans1D3" presStyleIdx="1" presStyleCnt="5"/>
      <dgm:spPr/>
    </dgm:pt>
    <dgm:pt modelId="{EDE3AD24-8D9F-E44B-A694-47AA536FEBA0}" type="pres">
      <dgm:prSet presAssocID="{DB61EA10-B907-A54C-BE92-1093E560EEEE}" presName="root2" presStyleCnt="0"/>
      <dgm:spPr/>
    </dgm:pt>
    <dgm:pt modelId="{716DBDB8-0676-5548-B02F-1DD063AF110B}" type="pres">
      <dgm:prSet presAssocID="{DB61EA10-B907-A54C-BE92-1093E560EEEE}" presName="LevelTwoTextNode" presStyleLbl="node3" presStyleIdx="1" presStyleCnt="5">
        <dgm:presLayoutVars>
          <dgm:chPref val="3"/>
        </dgm:presLayoutVars>
      </dgm:prSet>
      <dgm:spPr/>
    </dgm:pt>
    <dgm:pt modelId="{47B980EC-615A-A74A-A2BD-2C3BB7A8789B}" type="pres">
      <dgm:prSet presAssocID="{DB61EA10-B907-A54C-BE92-1093E560EEEE}" presName="level3hierChild" presStyleCnt="0"/>
      <dgm:spPr/>
    </dgm:pt>
    <dgm:pt modelId="{9459DF8D-9875-9241-8AFF-63FCA2B308D6}" type="pres">
      <dgm:prSet presAssocID="{9E0E4AA1-7833-AF48-8255-F8BD71BC055F}" presName="conn2-1" presStyleLbl="parChTrans1D4" presStyleIdx="0" presStyleCnt="5"/>
      <dgm:spPr/>
    </dgm:pt>
    <dgm:pt modelId="{CA34AA49-E8C6-7943-BDA8-D34137B64DFB}" type="pres">
      <dgm:prSet presAssocID="{9E0E4AA1-7833-AF48-8255-F8BD71BC055F}" presName="connTx" presStyleLbl="parChTrans1D4" presStyleIdx="0" presStyleCnt="5"/>
      <dgm:spPr/>
    </dgm:pt>
    <dgm:pt modelId="{28DEF70A-2121-3D4D-9626-EC3D8E55AD53}" type="pres">
      <dgm:prSet presAssocID="{A1D8AC98-CD24-1D40-BF89-097B09B8461C}" presName="root2" presStyleCnt="0"/>
      <dgm:spPr/>
    </dgm:pt>
    <dgm:pt modelId="{053245C1-9C02-AE43-ADAF-9499734C68DB}" type="pres">
      <dgm:prSet presAssocID="{A1D8AC98-CD24-1D40-BF89-097B09B8461C}" presName="LevelTwoTextNode" presStyleLbl="node4" presStyleIdx="0" presStyleCnt="5">
        <dgm:presLayoutVars>
          <dgm:chPref val="3"/>
        </dgm:presLayoutVars>
      </dgm:prSet>
      <dgm:spPr/>
    </dgm:pt>
    <dgm:pt modelId="{93DC00AB-EEE5-CC46-9CF7-78F1629270B9}" type="pres">
      <dgm:prSet presAssocID="{A1D8AC98-CD24-1D40-BF89-097B09B8461C}" presName="level3hierChild" presStyleCnt="0"/>
      <dgm:spPr/>
    </dgm:pt>
    <dgm:pt modelId="{3B7E198F-851F-0B4A-B274-E7F1D6DA3AE9}" type="pres">
      <dgm:prSet presAssocID="{3AF86522-CCCA-FF43-B8B8-3BF3F1E7F9D3}" presName="conn2-1" presStyleLbl="parChTrans1D4" presStyleIdx="1" presStyleCnt="5"/>
      <dgm:spPr/>
    </dgm:pt>
    <dgm:pt modelId="{3169C629-BFAE-0342-85F8-060B95A05F40}" type="pres">
      <dgm:prSet presAssocID="{3AF86522-CCCA-FF43-B8B8-3BF3F1E7F9D3}" presName="connTx" presStyleLbl="parChTrans1D4" presStyleIdx="1" presStyleCnt="5"/>
      <dgm:spPr/>
    </dgm:pt>
    <dgm:pt modelId="{8BAF414E-5FC3-1345-876C-084AFD18F422}" type="pres">
      <dgm:prSet presAssocID="{F0E5402B-478D-114A-B57D-1FC349E1F5C6}" presName="root2" presStyleCnt="0"/>
      <dgm:spPr/>
    </dgm:pt>
    <dgm:pt modelId="{70DD7E62-2345-924B-B338-62E270BA2E95}" type="pres">
      <dgm:prSet presAssocID="{F0E5402B-478D-114A-B57D-1FC349E1F5C6}" presName="LevelTwoTextNode" presStyleLbl="node4" presStyleIdx="1" presStyleCnt="5">
        <dgm:presLayoutVars>
          <dgm:chPref val="3"/>
        </dgm:presLayoutVars>
      </dgm:prSet>
      <dgm:spPr/>
    </dgm:pt>
    <dgm:pt modelId="{CE819E91-B258-8446-9F34-B3CA9851972F}" type="pres">
      <dgm:prSet presAssocID="{F0E5402B-478D-114A-B57D-1FC349E1F5C6}" presName="level3hierChild" presStyleCnt="0"/>
      <dgm:spPr/>
    </dgm:pt>
    <dgm:pt modelId="{B694E877-5F4B-CD4D-A5D4-3EDACEDAD359}" type="pres">
      <dgm:prSet presAssocID="{D4CB9EB7-337B-6A45-9810-ED4B426EE232}" presName="conn2-1" presStyleLbl="parChTrans1D4" presStyleIdx="2" presStyleCnt="5"/>
      <dgm:spPr/>
    </dgm:pt>
    <dgm:pt modelId="{D6F531DC-E4AF-E845-81C0-0BA6A211D16A}" type="pres">
      <dgm:prSet presAssocID="{D4CB9EB7-337B-6A45-9810-ED4B426EE232}" presName="connTx" presStyleLbl="parChTrans1D4" presStyleIdx="2" presStyleCnt="5"/>
      <dgm:spPr/>
    </dgm:pt>
    <dgm:pt modelId="{2E026FF7-EC67-4A4D-AF67-291EBFB1C490}" type="pres">
      <dgm:prSet presAssocID="{EC4820ED-105D-1843-9039-3C619D85E9C6}" presName="root2" presStyleCnt="0"/>
      <dgm:spPr/>
    </dgm:pt>
    <dgm:pt modelId="{9249D28D-9506-F247-9121-1567FAE4BC7B}" type="pres">
      <dgm:prSet presAssocID="{EC4820ED-105D-1843-9039-3C619D85E9C6}" presName="LevelTwoTextNode" presStyleLbl="node4" presStyleIdx="2" presStyleCnt="5">
        <dgm:presLayoutVars>
          <dgm:chPref val="3"/>
        </dgm:presLayoutVars>
      </dgm:prSet>
      <dgm:spPr/>
    </dgm:pt>
    <dgm:pt modelId="{0642C430-6E51-234C-BB43-DE254DB506BB}" type="pres">
      <dgm:prSet presAssocID="{EC4820ED-105D-1843-9039-3C619D85E9C6}" presName="level3hierChild" presStyleCnt="0"/>
      <dgm:spPr/>
    </dgm:pt>
    <dgm:pt modelId="{85C25F7A-3D30-41DE-BBE7-F1F182E4B989}" type="pres">
      <dgm:prSet presAssocID="{0D7DFCD3-6B9E-48B7-A7EC-09D05BF008A1}" presName="conn2-1" presStyleLbl="parChTrans1D2" presStyleIdx="1" presStyleCnt="3"/>
      <dgm:spPr/>
    </dgm:pt>
    <dgm:pt modelId="{DE1FD2EF-94B1-45FA-961D-53E42BBB6134}" type="pres">
      <dgm:prSet presAssocID="{0D7DFCD3-6B9E-48B7-A7EC-09D05BF008A1}" presName="connTx" presStyleLbl="parChTrans1D2" presStyleIdx="1" presStyleCnt="3"/>
      <dgm:spPr/>
    </dgm:pt>
    <dgm:pt modelId="{8F5E7CC7-BE09-4CA9-AA89-950188D6BBA0}" type="pres">
      <dgm:prSet presAssocID="{100F8CC6-6604-4E87-8D83-34593498ED72}" presName="root2" presStyleCnt="0"/>
      <dgm:spPr/>
    </dgm:pt>
    <dgm:pt modelId="{26C5888F-C1D8-497A-8D3B-4D548C0CED3B}" type="pres">
      <dgm:prSet presAssocID="{100F8CC6-6604-4E87-8D83-34593498ED72}" presName="LevelTwoTextNode" presStyleLbl="node2" presStyleIdx="1" presStyleCnt="3" custScaleX="42504">
        <dgm:presLayoutVars>
          <dgm:chPref val="3"/>
        </dgm:presLayoutVars>
      </dgm:prSet>
      <dgm:spPr/>
    </dgm:pt>
    <dgm:pt modelId="{56387F3F-F8D3-41C7-A0CF-B88E7AC2CA96}" type="pres">
      <dgm:prSet presAssocID="{100F8CC6-6604-4E87-8D83-34593498ED72}" presName="level3hierChild" presStyleCnt="0"/>
      <dgm:spPr/>
    </dgm:pt>
    <dgm:pt modelId="{4EDC3421-D3AE-F844-8418-1CBBDC890B8D}" type="pres">
      <dgm:prSet presAssocID="{0D27AB68-8D91-E949-8A72-94884506DE1D}" presName="conn2-1" presStyleLbl="parChTrans1D3" presStyleIdx="2" presStyleCnt="5"/>
      <dgm:spPr/>
    </dgm:pt>
    <dgm:pt modelId="{07D261B2-094F-8E46-9519-F43DFB5B9BE9}" type="pres">
      <dgm:prSet presAssocID="{0D27AB68-8D91-E949-8A72-94884506DE1D}" presName="connTx" presStyleLbl="parChTrans1D3" presStyleIdx="2" presStyleCnt="5"/>
      <dgm:spPr/>
    </dgm:pt>
    <dgm:pt modelId="{FFEE4D38-B872-4C41-AC25-3F11574A5A9D}" type="pres">
      <dgm:prSet presAssocID="{7539118D-5127-BE4C-BF02-AFBE3E3F4841}" presName="root2" presStyleCnt="0"/>
      <dgm:spPr/>
    </dgm:pt>
    <dgm:pt modelId="{7FCBF9E6-8112-314A-ACB0-EABE47EF3070}" type="pres">
      <dgm:prSet presAssocID="{7539118D-5127-BE4C-BF02-AFBE3E3F4841}" presName="LevelTwoTextNode" presStyleLbl="node3" presStyleIdx="2" presStyleCnt="5">
        <dgm:presLayoutVars>
          <dgm:chPref val="3"/>
        </dgm:presLayoutVars>
      </dgm:prSet>
      <dgm:spPr/>
    </dgm:pt>
    <dgm:pt modelId="{F13FB23B-36B6-1345-AF10-7895B34DCCEA}" type="pres">
      <dgm:prSet presAssocID="{7539118D-5127-BE4C-BF02-AFBE3E3F4841}" presName="level3hierChild" presStyleCnt="0"/>
      <dgm:spPr/>
    </dgm:pt>
    <dgm:pt modelId="{B4DEC962-28DA-6747-B87E-08A93DEA0DF1}" type="pres">
      <dgm:prSet presAssocID="{47014034-32FE-1346-A5B5-EC6FA4AC0259}" presName="conn2-1" presStyleLbl="parChTrans1D2" presStyleIdx="2" presStyleCnt="3"/>
      <dgm:spPr/>
    </dgm:pt>
    <dgm:pt modelId="{E464BCC8-4BA5-0D4E-9E09-BF5E844BDBBC}" type="pres">
      <dgm:prSet presAssocID="{47014034-32FE-1346-A5B5-EC6FA4AC0259}" presName="connTx" presStyleLbl="parChTrans1D2" presStyleIdx="2" presStyleCnt="3"/>
      <dgm:spPr/>
    </dgm:pt>
    <dgm:pt modelId="{750EFC80-02A5-554F-A9E2-4BAA30DCC871}" type="pres">
      <dgm:prSet presAssocID="{34D2FA55-A691-2944-B19F-767FACC5D339}" presName="root2" presStyleCnt="0"/>
      <dgm:spPr/>
    </dgm:pt>
    <dgm:pt modelId="{B28E3AA1-7033-3743-9710-8519320B17EF}" type="pres">
      <dgm:prSet presAssocID="{34D2FA55-A691-2944-B19F-767FACC5D339}" presName="LevelTwoTextNode" presStyleLbl="node2" presStyleIdx="2" presStyleCnt="3" custScaleX="43404">
        <dgm:presLayoutVars>
          <dgm:chPref val="3"/>
        </dgm:presLayoutVars>
      </dgm:prSet>
      <dgm:spPr/>
    </dgm:pt>
    <dgm:pt modelId="{A23FF35E-5A0B-E24D-B420-53FC8C788F4D}" type="pres">
      <dgm:prSet presAssocID="{34D2FA55-A691-2944-B19F-767FACC5D339}" presName="level3hierChild" presStyleCnt="0"/>
      <dgm:spPr/>
    </dgm:pt>
    <dgm:pt modelId="{BA7ABBED-C64B-7F46-883A-E5F13D06BC3C}" type="pres">
      <dgm:prSet presAssocID="{1EC5C5BF-CF08-3D45-B185-B4F8CBCF49B9}" presName="conn2-1" presStyleLbl="parChTrans1D3" presStyleIdx="3" presStyleCnt="5"/>
      <dgm:spPr/>
    </dgm:pt>
    <dgm:pt modelId="{47F5202A-ED90-5047-A153-ECDAAD41F054}" type="pres">
      <dgm:prSet presAssocID="{1EC5C5BF-CF08-3D45-B185-B4F8CBCF49B9}" presName="connTx" presStyleLbl="parChTrans1D3" presStyleIdx="3" presStyleCnt="5"/>
      <dgm:spPr/>
    </dgm:pt>
    <dgm:pt modelId="{43E58FDF-62A5-4A46-8B31-C604BDC8D89C}" type="pres">
      <dgm:prSet presAssocID="{048CD07B-37AE-FD4F-9302-8702DDCDAB9F}" presName="root2" presStyleCnt="0"/>
      <dgm:spPr/>
    </dgm:pt>
    <dgm:pt modelId="{C0AF8BB1-073D-C84D-91D8-64D6F93791F2}" type="pres">
      <dgm:prSet presAssocID="{048CD07B-37AE-FD4F-9302-8702DDCDAB9F}" presName="LevelTwoTextNode" presStyleLbl="node3" presStyleIdx="3" presStyleCnt="5">
        <dgm:presLayoutVars>
          <dgm:chPref val="3"/>
        </dgm:presLayoutVars>
      </dgm:prSet>
      <dgm:spPr/>
    </dgm:pt>
    <dgm:pt modelId="{10E92322-B32D-0A4D-A081-2C34741DED53}" type="pres">
      <dgm:prSet presAssocID="{048CD07B-37AE-FD4F-9302-8702DDCDAB9F}" presName="level3hierChild" presStyleCnt="0"/>
      <dgm:spPr/>
    </dgm:pt>
    <dgm:pt modelId="{6BA1B164-DE8A-1940-A28B-688521CBC1E3}" type="pres">
      <dgm:prSet presAssocID="{53522CF1-9A96-624F-B043-DF022A5E9688}" presName="conn2-1" presStyleLbl="parChTrans1D3" presStyleIdx="4" presStyleCnt="5"/>
      <dgm:spPr/>
    </dgm:pt>
    <dgm:pt modelId="{EE813265-2CE5-F245-8FE6-9455C1D2AC10}" type="pres">
      <dgm:prSet presAssocID="{53522CF1-9A96-624F-B043-DF022A5E9688}" presName="connTx" presStyleLbl="parChTrans1D3" presStyleIdx="4" presStyleCnt="5"/>
      <dgm:spPr/>
    </dgm:pt>
    <dgm:pt modelId="{B9CFBF17-F341-D64D-ADF1-436412AD8E43}" type="pres">
      <dgm:prSet presAssocID="{837927E1-6905-7D44-842D-F970C25DBA65}" presName="root2" presStyleCnt="0"/>
      <dgm:spPr/>
    </dgm:pt>
    <dgm:pt modelId="{91D4DF48-5922-CC4B-AA57-82F6517550AA}" type="pres">
      <dgm:prSet presAssocID="{837927E1-6905-7D44-842D-F970C25DBA65}" presName="LevelTwoTextNode" presStyleLbl="node3" presStyleIdx="4" presStyleCnt="5">
        <dgm:presLayoutVars>
          <dgm:chPref val="3"/>
        </dgm:presLayoutVars>
      </dgm:prSet>
      <dgm:spPr/>
    </dgm:pt>
    <dgm:pt modelId="{052D3262-DC67-334D-9CF6-C29CA701B614}" type="pres">
      <dgm:prSet presAssocID="{837927E1-6905-7D44-842D-F970C25DBA65}" presName="level3hierChild" presStyleCnt="0"/>
      <dgm:spPr/>
    </dgm:pt>
    <dgm:pt modelId="{E301CBF8-1D78-4444-ADF4-E1344B7B55B3}" type="pres">
      <dgm:prSet presAssocID="{B01B79DB-F324-7E40-BAED-C29A8F5B157B}" presName="conn2-1" presStyleLbl="parChTrans1D4" presStyleIdx="3" presStyleCnt="5"/>
      <dgm:spPr/>
    </dgm:pt>
    <dgm:pt modelId="{FB3E71EE-AFB9-6E4E-87D2-8C77906B2BD6}" type="pres">
      <dgm:prSet presAssocID="{B01B79DB-F324-7E40-BAED-C29A8F5B157B}" presName="connTx" presStyleLbl="parChTrans1D4" presStyleIdx="3" presStyleCnt="5"/>
      <dgm:spPr/>
    </dgm:pt>
    <dgm:pt modelId="{D6B3B7E9-30A2-704C-95A0-3406634612C3}" type="pres">
      <dgm:prSet presAssocID="{F02B6DC1-223B-1E45-8345-95A361CE8085}" presName="root2" presStyleCnt="0"/>
      <dgm:spPr/>
    </dgm:pt>
    <dgm:pt modelId="{4E8D867C-D4B1-7240-A039-4464409CD1EB}" type="pres">
      <dgm:prSet presAssocID="{F02B6DC1-223B-1E45-8345-95A361CE8085}" presName="LevelTwoTextNode" presStyleLbl="node4" presStyleIdx="3" presStyleCnt="5">
        <dgm:presLayoutVars>
          <dgm:chPref val="3"/>
        </dgm:presLayoutVars>
      </dgm:prSet>
      <dgm:spPr/>
    </dgm:pt>
    <dgm:pt modelId="{75B7E641-D375-254C-B69D-83D2EDE74A3A}" type="pres">
      <dgm:prSet presAssocID="{F02B6DC1-223B-1E45-8345-95A361CE8085}" presName="level3hierChild" presStyleCnt="0"/>
      <dgm:spPr/>
    </dgm:pt>
    <dgm:pt modelId="{47EEB370-DF3C-1544-A2E9-D6AC9744E57E}" type="pres">
      <dgm:prSet presAssocID="{245CE2A7-FBF3-1247-A128-C2625F2D0C9E}" presName="conn2-1" presStyleLbl="parChTrans1D4" presStyleIdx="4" presStyleCnt="5"/>
      <dgm:spPr/>
    </dgm:pt>
    <dgm:pt modelId="{1CD17B56-EE2F-7942-A6B7-CB94F1723607}" type="pres">
      <dgm:prSet presAssocID="{245CE2A7-FBF3-1247-A128-C2625F2D0C9E}" presName="connTx" presStyleLbl="parChTrans1D4" presStyleIdx="4" presStyleCnt="5"/>
      <dgm:spPr/>
    </dgm:pt>
    <dgm:pt modelId="{BC9747B3-B68A-6D4A-931C-74ED178A0786}" type="pres">
      <dgm:prSet presAssocID="{C623DED0-7CC5-E84D-83E8-5D1779EF1F72}" presName="root2" presStyleCnt="0"/>
      <dgm:spPr/>
    </dgm:pt>
    <dgm:pt modelId="{D5F660C8-9EC1-7C43-B8D6-96EF69D9C760}" type="pres">
      <dgm:prSet presAssocID="{C623DED0-7CC5-E84D-83E8-5D1779EF1F72}" presName="LevelTwoTextNode" presStyleLbl="node4" presStyleIdx="4" presStyleCnt="5">
        <dgm:presLayoutVars>
          <dgm:chPref val="3"/>
        </dgm:presLayoutVars>
      </dgm:prSet>
      <dgm:spPr/>
    </dgm:pt>
    <dgm:pt modelId="{26FB8B78-400A-0A4B-8673-CD79EC689396}" type="pres">
      <dgm:prSet presAssocID="{C623DED0-7CC5-E84D-83E8-5D1779EF1F72}" presName="level3hierChild" presStyleCnt="0"/>
      <dgm:spPr/>
    </dgm:pt>
  </dgm:ptLst>
  <dgm:cxnLst>
    <dgm:cxn modelId="{6095C504-ABBD-0B4C-8684-4B0340319391}" type="presOf" srcId="{7539118D-5127-BE4C-BF02-AFBE3E3F4841}" destId="{7FCBF9E6-8112-314A-ACB0-EABE47EF3070}" srcOrd="0" destOrd="0" presId="urn:microsoft.com/office/officeart/2008/layout/HorizontalMultiLevelHierarchy"/>
    <dgm:cxn modelId="{F9ACC308-829E-224D-9510-0DEDC3FCFCCF}" type="presOf" srcId="{D4CB9EB7-337B-6A45-9810-ED4B426EE232}" destId="{D6F531DC-E4AF-E845-81C0-0BA6A211D16A}" srcOrd="1" destOrd="0" presId="urn:microsoft.com/office/officeart/2008/layout/HorizontalMultiLevelHierarchy"/>
    <dgm:cxn modelId="{5E20960A-9402-804B-9B84-87C0A5B2FD27}" type="presOf" srcId="{D4CB9EB7-337B-6A45-9810-ED4B426EE232}" destId="{B694E877-5F4B-CD4D-A5D4-3EDACEDAD359}" srcOrd="0" destOrd="0" presId="urn:microsoft.com/office/officeart/2008/layout/HorizontalMultiLevelHierarchy"/>
    <dgm:cxn modelId="{026B770D-82EE-4637-8D58-16E64C9D5B2D}" srcId="{0D5BED98-6C20-4A9F-816D-01ABCCB10BA4}" destId="{DFB11B8C-281C-41C2-949F-A20DDC588FEF}" srcOrd="0" destOrd="0" parTransId="{9FD8382B-BF33-4CC2-8F76-FEE5D19EB53D}" sibTransId="{12250A92-A8BB-4021-9BFE-AFEA97CBAA63}"/>
    <dgm:cxn modelId="{EAD80C10-D839-4298-B7B5-EE3B2CB65937}" srcId="{DFB11B8C-281C-41C2-949F-A20DDC588FEF}" destId="{32F79D00-337A-4EFC-AD18-622BA0A79D13}" srcOrd="0" destOrd="0" parTransId="{D94ADEDF-E1C8-44F1-BC50-4B1908A9FE8F}" sibTransId="{1B19F63A-03FB-44B6-ABDF-FF88A11289D7}"/>
    <dgm:cxn modelId="{C12FDA12-7B97-3F44-8369-70F8E7D93BB0}" type="presOf" srcId="{D94ADEDF-E1C8-44F1-BC50-4B1908A9FE8F}" destId="{AC08A4BA-CF1E-416E-AC1B-499FCA46236C}" srcOrd="0" destOrd="0" presId="urn:microsoft.com/office/officeart/2008/layout/HorizontalMultiLevelHierarchy"/>
    <dgm:cxn modelId="{242BDC16-4ED5-BB46-B901-12D84E6FD637}" type="presOf" srcId="{F02B6DC1-223B-1E45-8345-95A361CE8085}" destId="{4E8D867C-D4B1-7240-A039-4464409CD1EB}" srcOrd="0" destOrd="0" presId="urn:microsoft.com/office/officeart/2008/layout/HorizontalMultiLevelHierarchy"/>
    <dgm:cxn modelId="{B3BB041E-E66E-BF47-9876-6C3628649B7C}" srcId="{34D2FA55-A691-2944-B19F-767FACC5D339}" destId="{837927E1-6905-7D44-842D-F970C25DBA65}" srcOrd="1" destOrd="0" parTransId="{53522CF1-9A96-624F-B043-DF022A5E9688}" sibTransId="{A133F7D7-924A-3D48-99FB-60FD97E10EC6}"/>
    <dgm:cxn modelId="{C3CAF822-B3C3-7547-9B50-053DE3C73B55}" type="presOf" srcId="{9E0E4AA1-7833-AF48-8255-F8BD71BC055F}" destId="{9459DF8D-9875-9241-8AFF-63FCA2B308D6}" srcOrd="0" destOrd="0" presId="urn:microsoft.com/office/officeart/2008/layout/HorizontalMultiLevelHierarchy"/>
    <dgm:cxn modelId="{C0C65625-4F42-3A49-8ABC-34352F9B065D}" type="presOf" srcId="{0D27AB68-8D91-E949-8A72-94884506DE1D}" destId="{4EDC3421-D3AE-F844-8418-1CBBDC890B8D}" srcOrd="0" destOrd="0" presId="urn:microsoft.com/office/officeart/2008/layout/HorizontalMultiLevelHierarchy"/>
    <dgm:cxn modelId="{79DD4D29-C76E-8A4D-8CE3-01C08677C2D5}" srcId="{32F79D00-337A-4EFC-AD18-622BA0A79D13}" destId="{D95A47C6-E79C-DE4E-9D7E-6299C4B4C338}" srcOrd="0" destOrd="0" parTransId="{8B7F45E2-AD0B-2F4A-A97E-B16C56AC8D8B}" sibTransId="{F937A0F7-C827-504C-AFAB-115C248F2AE8}"/>
    <dgm:cxn modelId="{E933212D-FFE7-A24B-A6A3-42B870DB17C9}" type="presOf" srcId="{DB61EA10-B907-A54C-BE92-1093E560EEEE}" destId="{716DBDB8-0676-5548-B02F-1DD063AF110B}" srcOrd="0" destOrd="0" presId="urn:microsoft.com/office/officeart/2008/layout/HorizontalMultiLevelHierarchy"/>
    <dgm:cxn modelId="{22D4592E-69EF-0F4F-8319-785AFD8BFCC0}" srcId="{DB61EA10-B907-A54C-BE92-1093E560EEEE}" destId="{F0E5402B-478D-114A-B57D-1FC349E1F5C6}" srcOrd="1" destOrd="0" parTransId="{3AF86522-CCCA-FF43-B8B8-3BF3F1E7F9D3}" sibTransId="{4F5CFA4C-0484-564A-A19E-6D3E014C9EE2}"/>
    <dgm:cxn modelId="{5733B232-65A3-2146-ACA2-7D4581CB5817}" type="presOf" srcId="{8B7F45E2-AD0B-2F4A-A97E-B16C56AC8D8B}" destId="{54045B4E-9069-374F-9DA0-E20F61A107CD}" srcOrd="0" destOrd="0" presId="urn:microsoft.com/office/officeart/2008/layout/HorizontalMultiLevelHierarchy"/>
    <dgm:cxn modelId="{80CB4934-E1C6-A74E-9758-7788A016AF7D}" type="presOf" srcId="{0D5BED98-6C20-4A9F-816D-01ABCCB10BA4}" destId="{DEE368E8-2B44-456D-99C1-BD363FE9F196}" srcOrd="0" destOrd="0" presId="urn:microsoft.com/office/officeart/2008/layout/HorizontalMultiLevelHierarchy"/>
    <dgm:cxn modelId="{41595248-46CF-FE46-A67D-9FAEEB33CF6D}" type="presOf" srcId="{DFB11B8C-281C-41C2-949F-A20DDC588FEF}" destId="{39F7F74C-78E3-BC49-BDBC-682A6A17B7D3}" srcOrd="0" destOrd="0" presId="urn:microsoft.com/office/officeart/2008/layout/HorizontalMultiLevelHierarchy"/>
    <dgm:cxn modelId="{CE5C9457-3815-46E1-9FBC-223DD30D814F}" srcId="{DFB11B8C-281C-41C2-949F-A20DDC588FEF}" destId="{100F8CC6-6604-4E87-8D83-34593498ED72}" srcOrd="1" destOrd="0" parTransId="{0D7DFCD3-6B9E-48B7-A7EC-09D05BF008A1}" sibTransId="{0340A264-4111-47F0-973C-E91C53F321EB}"/>
    <dgm:cxn modelId="{D5B5445D-10BC-2D4B-A793-695C291A5698}" type="presOf" srcId="{245CE2A7-FBF3-1247-A128-C2625F2D0C9E}" destId="{47EEB370-DF3C-1544-A2E9-D6AC9744E57E}" srcOrd="0" destOrd="0" presId="urn:microsoft.com/office/officeart/2008/layout/HorizontalMultiLevelHierarchy"/>
    <dgm:cxn modelId="{648EC35F-C718-3842-9F3B-134526B17172}" type="presOf" srcId="{C623DED0-7CC5-E84D-83E8-5D1779EF1F72}" destId="{D5F660C8-9EC1-7C43-B8D6-96EF69D9C760}" srcOrd="0" destOrd="0" presId="urn:microsoft.com/office/officeart/2008/layout/HorizontalMultiLevelHierarchy"/>
    <dgm:cxn modelId="{A82A0E64-637A-9D43-8F91-01D554B56A0F}" type="presOf" srcId="{F0E5402B-478D-114A-B57D-1FC349E1F5C6}" destId="{70DD7E62-2345-924B-B338-62E270BA2E95}" srcOrd="0" destOrd="0" presId="urn:microsoft.com/office/officeart/2008/layout/HorizontalMultiLevelHierarchy"/>
    <dgm:cxn modelId="{1B118565-DBE0-B741-9772-5ABE8DECC4E3}" srcId="{100F8CC6-6604-4E87-8D83-34593498ED72}" destId="{7539118D-5127-BE4C-BF02-AFBE3E3F4841}" srcOrd="0" destOrd="0" parTransId="{0D27AB68-8D91-E949-8A72-94884506DE1D}" sibTransId="{641DABFC-41C5-2C49-80E0-246E224DA37D}"/>
    <dgm:cxn modelId="{1964B26B-E1D2-B644-A099-F361EAA7583F}" type="presOf" srcId="{A1D8AC98-CD24-1D40-BF89-097B09B8461C}" destId="{053245C1-9C02-AE43-ADAF-9499734C68DB}" srcOrd="0" destOrd="0" presId="urn:microsoft.com/office/officeart/2008/layout/HorizontalMultiLevelHierarchy"/>
    <dgm:cxn modelId="{B51F1A6E-E560-C14C-840C-55760B65C525}" type="presOf" srcId="{D95A47C6-E79C-DE4E-9D7E-6299C4B4C338}" destId="{333BEC16-B0B8-D24C-A6E9-C85B866794E5}" srcOrd="0" destOrd="0" presId="urn:microsoft.com/office/officeart/2008/layout/HorizontalMultiLevelHierarchy"/>
    <dgm:cxn modelId="{BAF93F6F-451D-4444-960A-3E039E2FD6A9}" type="presOf" srcId="{B01B79DB-F324-7E40-BAED-C29A8F5B157B}" destId="{E301CBF8-1D78-4444-ADF4-E1344B7B55B3}" srcOrd="0" destOrd="0" presId="urn:microsoft.com/office/officeart/2008/layout/HorizontalMultiLevelHierarchy"/>
    <dgm:cxn modelId="{17E6BD79-A9F7-C241-9BFD-CF1BE55C4634}" type="presOf" srcId="{8B7F45E2-AD0B-2F4A-A97E-B16C56AC8D8B}" destId="{8C95D709-2BCB-5746-977A-C37F7C7BA952}" srcOrd="1" destOrd="0" presId="urn:microsoft.com/office/officeart/2008/layout/HorizontalMultiLevelHierarchy"/>
    <dgm:cxn modelId="{CB232E7E-0D93-0D4B-B85C-1F2EED4038F4}" srcId="{DB61EA10-B907-A54C-BE92-1093E560EEEE}" destId="{EC4820ED-105D-1843-9039-3C619D85E9C6}" srcOrd="2" destOrd="0" parTransId="{D4CB9EB7-337B-6A45-9810-ED4B426EE232}" sibTransId="{0A2C7A79-3651-8D4C-8686-0BA4B59AB24F}"/>
    <dgm:cxn modelId="{013D347F-7C3B-384D-8C10-855207632987}" type="presOf" srcId="{47014034-32FE-1346-A5B5-EC6FA4AC0259}" destId="{B4DEC962-28DA-6747-B87E-08A93DEA0DF1}" srcOrd="0" destOrd="0" presId="urn:microsoft.com/office/officeart/2008/layout/HorizontalMultiLevelHierarchy"/>
    <dgm:cxn modelId="{F4009781-10B7-F145-9E5E-8A1C6A44E147}" type="presOf" srcId="{0D7DFCD3-6B9E-48B7-A7EC-09D05BF008A1}" destId="{85C25F7A-3D30-41DE-BBE7-F1F182E4B989}" srcOrd="0" destOrd="0" presId="urn:microsoft.com/office/officeart/2008/layout/HorizontalMultiLevelHierarchy"/>
    <dgm:cxn modelId="{E8E67582-423C-6340-825F-EF65568075FD}" type="presOf" srcId="{245CE2A7-FBF3-1247-A128-C2625F2D0C9E}" destId="{1CD17B56-EE2F-7942-A6B7-CB94F1723607}" srcOrd="1" destOrd="0" presId="urn:microsoft.com/office/officeart/2008/layout/HorizontalMultiLevelHierarchy"/>
    <dgm:cxn modelId="{248B008C-EA85-5D41-B1D6-47328194D324}" type="presOf" srcId="{5C5994A8-29E9-2742-B621-D80CCE341690}" destId="{C374EEB1-7AFA-BD48-BE35-20018E915E7B}" srcOrd="1" destOrd="0" presId="urn:microsoft.com/office/officeart/2008/layout/HorizontalMultiLevelHierarchy"/>
    <dgm:cxn modelId="{7A94D58C-1869-7E4A-9D69-9DAA0A8B89B1}" type="presOf" srcId="{1EC5C5BF-CF08-3D45-B185-B4F8CBCF49B9}" destId="{47F5202A-ED90-5047-A153-ECDAAD41F054}" srcOrd="1" destOrd="0" presId="urn:microsoft.com/office/officeart/2008/layout/HorizontalMultiLevelHierarchy"/>
    <dgm:cxn modelId="{28CDB799-A04B-5747-9E64-59CAA6808C6F}" type="presOf" srcId="{837927E1-6905-7D44-842D-F970C25DBA65}" destId="{91D4DF48-5922-CC4B-AA57-82F6517550AA}" srcOrd="0" destOrd="0" presId="urn:microsoft.com/office/officeart/2008/layout/HorizontalMultiLevelHierarchy"/>
    <dgm:cxn modelId="{8FC48EA1-571E-B149-9DBB-D0056E18752A}" srcId="{837927E1-6905-7D44-842D-F970C25DBA65}" destId="{C623DED0-7CC5-E84D-83E8-5D1779EF1F72}" srcOrd="1" destOrd="0" parTransId="{245CE2A7-FBF3-1247-A128-C2625F2D0C9E}" sibTransId="{B17C71DD-04BE-0B42-8862-BA2EE1B8DAA0}"/>
    <dgm:cxn modelId="{990374A2-44B9-CA42-A74D-32EAB2022369}" type="presOf" srcId="{100F8CC6-6604-4E87-8D83-34593498ED72}" destId="{26C5888F-C1D8-497A-8D3B-4D548C0CED3B}" srcOrd="0" destOrd="0" presId="urn:microsoft.com/office/officeart/2008/layout/HorizontalMultiLevelHierarchy"/>
    <dgm:cxn modelId="{163396A9-40DD-BB42-8588-E9686200D15C}" type="presOf" srcId="{048CD07B-37AE-FD4F-9302-8702DDCDAB9F}" destId="{C0AF8BB1-073D-C84D-91D8-64D6F93791F2}" srcOrd="0" destOrd="0" presId="urn:microsoft.com/office/officeart/2008/layout/HorizontalMultiLevelHierarchy"/>
    <dgm:cxn modelId="{01D462AD-03BD-F847-B203-60D71FDDA940}" type="presOf" srcId="{EC4820ED-105D-1843-9039-3C619D85E9C6}" destId="{9249D28D-9506-F247-9121-1567FAE4BC7B}" srcOrd="0" destOrd="0" presId="urn:microsoft.com/office/officeart/2008/layout/HorizontalMultiLevelHierarchy"/>
    <dgm:cxn modelId="{71FD90B4-B872-194A-A837-862919758EAE}" type="presOf" srcId="{0D7DFCD3-6B9E-48B7-A7EC-09D05BF008A1}" destId="{DE1FD2EF-94B1-45FA-961D-53E42BBB6134}" srcOrd="1" destOrd="0" presId="urn:microsoft.com/office/officeart/2008/layout/HorizontalMultiLevelHierarchy"/>
    <dgm:cxn modelId="{609C07BB-D6ED-0F4B-BD8A-8006D3EC4296}" type="presOf" srcId="{B01B79DB-F324-7E40-BAED-C29A8F5B157B}" destId="{FB3E71EE-AFB9-6E4E-87D2-8C77906B2BD6}" srcOrd="1" destOrd="0" presId="urn:microsoft.com/office/officeart/2008/layout/HorizontalMultiLevelHierarchy"/>
    <dgm:cxn modelId="{B8E17AC0-4924-EB42-A5D0-CBB335CF90E2}" type="presOf" srcId="{9E0E4AA1-7833-AF48-8255-F8BD71BC055F}" destId="{CA34AA49-E8C6-7943-BDA8-D34137B64DFB}" srcOrd="1" destOrd="0" presId="urn:microsoft.com/office/officeart/2008/layout/HorizontalMultiLevelHierarchy"/>
    <dgm:cxn modelId="{7B3653C1-4F3C-7444-98A3-95F641B98C2E}" srcId="{34D2FA55-A691-2944-B19F-767FACC5D339}" destId="{048CD07B-37AE-FD4F-9302-8702DDCDAB9F}" srcOrd="0" destOrd="0" parTransId="{1EC5C5BF-CF08-3D45-B185-B4F8CBCF49B9}" sibTransId="{2400147C-DCA8-EF42-830D-1AED7EE4C86D}"/>
    <dgm:cxn modelId="{D824F6C5-6DE6-724B-9565-98D11508E48E}" type="presOf" srcId="{47014034-32FE-1346-A5B5-EC6FA4AC0259}" destId="{E464BCC8-4BA5-0D4E-9E09-BF5E844BDBBC}" srcOrd="1" destOrd="0" presId="urn:microsoft.com/office/officeart/2008/layout/HorizontalMultiLevelHierarchy"/>
    <dgm:cxn modelId="{7C0D50C7-C76A-8640-9C81-FA03BB171E0F}" srcId="{DFB11B8C-281C-41C2-949F-A20DDC588FEF}" destId="{34D2FA55-A691-2944-B19F-767FACC5D339}" srcOrd="2" destOrd="0" parTransId="{47014034-32FE-1346-A5B5-EC6FA4AC0259}" sibTransId="{FA4559C4-185B-AF4C-A63E-4B0DB86CD617}"/>
    <dgm:cxn modelId="{27AD0ACF-30B9-A741-8A10-497D963880BB}" srcId="{32F79D00-337A-4EFC-AD18-622BA0A79D13}" destId="{DB61EA10-B907-A54C-BE92-1093E560EEEE}" srcOrd="1" destOrd="0" parTransId="{5C5994A8-29E9-2742-B621-D80CCE341690}" sibTransId="{EFA60DC8-7297-DB47-B290-1E0497B063B8}"/>
    <dgm:cxn modelId="{65B886D2-187A-B54B-BD73-04BFF4CD1233}" type="presOf" srcId="{5C5994A8-29E9-2742-B621-D80CCE341690}" destId="{FE751AF5-C901-E74F-987C-4361551751DE}" srcOrd="0" destOrd="0" presId="urn:microsoft.com/office/officeart/2008/layout/HorizontalMultiLevelHierarchy"/>
    <dgm:cxn modelId="{773597D9-57B1-024F-9E1F-6A60036C0726}" type="presOf" srcId="{1EC5C5BF-CF08-3D45-B185-B4F8CBCF49B9}" destId="{BA7ABBED-C64B-7F46-883A-E5F13D06BC3C}" srcOrd="0" destOrd="0" presId="urn:microsoft.com/office/officeart/2008/layout/HorizontalMultiLevelHierarchy"/>
    <dgm:cxn modelId="{3BEBC1DA-23A0-FD49-B430-766EA9959CC9}" srcId="{DB61EA10-B907-A54C-BE92-1093E560EEEE}" destId="{A1D8AC98-CD24-1D40-BF89-097B09B8461C}" srcOrd="0" destOrd="0" parTransId="{9E0E4AA1-7833-AF48-8255-F8BD71BC055F}" sibTransId="{30F0EE85-9B9C-F241-91DB-F4CB9AC7078E}"/>
    <dgm:cxn modelId="{44A5C8DC-61CC-A247-957E-8A268CF64DF9}" srcId="{837927E1-6905-7D44-842D-F970C25DBA65}" destId="{F02B6DC1-223B-1E45-8345-95A361CE8085}" srcOrd="0" destOrd="0" parTransId="{B01B79DB-F324-7E40-BAED-C29A8F5B157B}" sibTransId="{7ACC3F63-D293-EA43-BF60-E21883120F95}"/>
    <dgm:cxn modelId="{2D3DCCDF-677E-D641-BB39-C7595257FF95}" type="presOf" srcId="{53522CF1-9A96-624F-B043-DF022A5E9688}" destId="{EE813265-2CE5-F245-8FE6-9455C1D2AC10}" srcOrd="1" destOrd="0" presId="urn:microsoft.com/office/officeart/2008/layout/HorizontalMultiLevelHierarchy"/>
    <dgm:cxn modelId="{EB4033EA-ADED-A944-AAB5-19669DB9F6E6}" type="presOf" srcId="{0D27AB68-8D91-E949-8A72-94884506DE1D}" destId="{07D261B2-094F-8E46-9519-F43DFB5B9BE9}" srcOrd="1" destOrd="0" presId="urn:microsoft.com/office/officeart/2008/layout/HorizontalMultiLevelHierarchy"/>
    <dgm:cxn modelId="{19E5A6EC-DF06-9D42-A340-DFCE97F8CAA1}" type="presOf" srcId="{3AF86522-CCCA-FF43-B8B8-3BF3F1E7F9D3}" destId="{3B7E198F-851F-0B4A-B274-E7F1D6DA3AE9}" srcOrd="0" destOrd="0" presId="urn:microsoft.com/office/officeart/2008/layout/HorizontalMultiLevelHierarchy"/>
    <dgm:cxn modelId="{4BF097ED-EBEB-3E46-BAD8-6287D4A3F84F}" type="presOf" srcId="{32F79D00-337A-4EFC-AD18-622BA0A79D13}" destId="{C8360D41-9A43-428D-AC82-85A5EBD07556}" srcOrd="0" destOrd="0" presId="urn:microsoft.com/office/officeart/2008/layout/HorizontalMultiLevelHierarchy"/>
    <dgm:cxn modelId="{996BCCF0-F51E-4C40-871F-4D8C2C1581DE}" type="presOf" srcId="{3AF86522-CCCA-FF43-B8B8-3BF3F1E7F9D3}" destId="{3169C629-BFAE-0342-85F8-060B95A05F40}" srcOrd="1" destOrd="0" presId="urn:microsoft.com/office/officeart/2008/layout/HorizontalMultiLevelHierarchy"/>
    <dgm:cxn modelId="{E01F98F2-D397-C04B-9AA3-C2350D3E8778}" type="presOf" srcId="{34D2FA55-A691-2944-B19F-767FACC5D339}" destId="{B28E3AA1-7033-3743-9710-8519320B17EF}" srcOrd="0" destOrd="0" presId="urn:microsoft.com/office/officeart/2008/layout/HorizontalMultiLevelHierarchy"/>
    <dgm:cxn modelId="{87908DF8-7D91-894F-8A2A-5221A50B8337}" type="presOf" srcId="{D94ADEDF-E1C8-44F1-BC50-4B1908A9FE8F}" destId="{D0DB6FF8-68CB-45A5-BC80-1D7A6229A2D1}" srcOrd="1" destOrd="0" presId="urn:microsoft.com/office/officeart/2008/layout/HorizontalMultiLevelHierarchy"/>
    <dgm:cxn modelId="{AF3C53FE-0763-8F48-99EB-EC93C5277251}" type="presOf" srcId="{53522CF1-9A96-624F-B043-DF022A5E9688}" destId="{6BA1B164-DE8A-1940-A28B-688521CBC1E3}" srcOrd="0" destOrd="0" presId="urn:microsoft.com/office/officeart/2008/layout/HorizontalMultiLevelHierarchy"/>
    <dgm:cxn modelId="{2D58C753-EB5D-394E-8716-CC275ECAC936}" type="presParOf" srcId="{DEE368E8-2B44-456D-99C1-BD363FE9F196}" destId="{01C0F25F-03E9-4642-A4D2-8A9BED7E1D6A}" srcOrd="0" destOrd="0" presId="urn:microsoft.com/office/officeart/2008/layout/HorizontalMultiLevelHierarchy"/>
    <dgm:cxn modelId="{F7CD3924-6774-BC46-A39F-A6A940FE91F4}" type="presParOf" srcId="{01C0F25F-03E9-4642-A4D2-8A9BED7E1D6A}" destId="{39F7F74C-78E3-BC49-BDBC-682A6A17B7D3}" srcOrd="0" destOrd="0" presId="urn:microsoft.com/office/officeart/2008/layout/HorizontalMultiLevelHierarchy"/>
    <dgm:cxn modelId="{300F235E-D7C2-2446-BA80-9941088DE00E}" type="presParOf" srcId="{01C0F25F-03E9-4642-A4D2-8A9BED7E1D6A}" destId="{7662B7C4-A0B7-6544-9775-1E2C4D41D53C}" srcOrd="1" destOrd="0" presId="urn:microsoft.com/office/officeart/2008/layout/HorizontalMultiLevelHierarchy"/>
    <dgm:cxn modelId="{BF160A44-E738-8549-AD5A-7E8ABBAE2B27}" type="presParOf" srcId="{7662B7C4-A0B7-6544-9775-1E2C4D41D53C}" destId="{AC08A4BA-CF1E-416E-AC1B-499FCA46236C}" srcOrd="0" destOrd="0" presId="urn:microsoft.com/office/officeart/2008/layout/HorizontalMultiLevelHierarchy"/>
    <dgm:cxn modelId="{E7580628-95E2-6C49-8D99-F2F9C0957971}" type="presParOf" srcId="{AC08A4BA-CF1E-416E-AC1B-499FCA46236C}" destId="{D0DB6FF8-68CB-45A5-BC80-1D7A6229A2D1}" srcOrd="0" destOrd="0" presId="urn:microsoft.com/office/officeart/2008/layout/HorizontalMultiLevelHierarchy"/>
    <dgm:cxn modelId="{F4511BFA-1C35-344D-B394-019CE8B71D0A}" type="presParOf" srcId="{7662B7C4-A0B7-6544-9775-1E2C4D41D53C}" destId="{BD28A73E-FC64-458C-8A0D-B71718C29A68}" srcOrd="1" destOrd="0" presId="urn:microsoft.com/office/officeart/2008/layout/HorizontalMultiLevelHierarchy"/>
    <dgm:cxn modelId="{B6185F56-CC87-6B44-9543-2205D40589FE}" type="presParOf" srcId="{BD28A73E-FC64-458C-8A0D-B71718C29A68}" destId="{C8360D41-9A43-428D-AC82-85A5EBD07556}" srcOrd="0" destOrd="0" presId="urn:microsoft.com/office/officeart/2008/layout/HorizontalMultiLevelHierarchy"/>
    <dgm:cxn modelId="{0EE8C5F3-67D8-5347-8F69-53927BBC7A2B}" type="presParOf" srcId="{BD28A73E-FC64-458C-8A0D-B71718C29A68}" destId="{EC7464F0-090F-4E0E-B5F4-046F6B37D633}" srcOrd="1" destOrd="0" presId="urn:microsoft.com/office/officeart/2008/layout/HorizontalMultiLevelHierarchy"/>
    <dgm:cxn modelId="{DA74D81D-21EB-CB47-85D9-B490FE9CBDED}" type="presParOf" srcId="{EC7464F0-090F-4E0E-B5F4-046F6B37D633}" destId="{54045B4E-9069-374F-9DA0-E20F61A107CD}" srcOrd="0" destOrd="0" presId="urn:microsoft.com/office/officeart/2008/layout/HorizontalMultiLevelHierarchy"/>
    <dgm:cxn modelId="{BAAD0E40-8D19-A040-B87B-7D82EC803AB1}" type="presParOf" srcId="{54045B4E-9069-374F-9DA0-E20F61A107CD}" destId="{8C95D709-2BCB-5746-977A-C37F7C7BA952}" srcOrd="0" destOrd="0" presId="urn:microsoft.com/office/officeart/2008/layout/HorizontalMultiLevelHierarchy"/>
    <dgm:cxn modelId="{99079145-EF92-ED44-A7E9-84D994214862}" type="presParOf" srcId="{EC7464F0-090F-4E0E-B5F4-046F6B37D633}" destId="{33828367-CB27-DA4C-8318-8925EDE31396}" srcOrd="1" destOrd="0" presId="urn:microsoft.com/office/officeart/2008/layout/HorizontalMultiLevelHierarchy"/>
    <dgm:cxn modelId="{282ED627-CF8B-AD4B-97D2-5F9DDF1C0DC2}" type="presParOf" srcId="{33828367-CB27-DA4C-8318-8925EDE31396}" destId="{333BEC16-B0B8-D24C-A6E9-C85B866794E5}" srcOrd="0" destOrd="0" presId="urn:microsoft.com/office/officeart/2008/layout/HorizontalMultiLevelHierarchy"/>
    <dgm:cxn modelId="{048CFB7A-0100-C347-9737-AA8B9FB3C648}" type="presParOf" srcId="{33828367-CB27-DA4C-8318-8925EDE31396}" destId="{A885BD27-FA5E-EF40-A443-0B25917B5CAF}" srcOrd="1" destOrd="0" presId="urn:microsoft.com/office/officeart/2008/layout/HorizontalMultiLevelHierarchy"/>
    <dgm:cxn modelId="{5D53DE69-6343-A541-8C52-0E09F22DEF06}" type="presParOf" srcId="{EC7464F0-090F-4E0E-B5F4-046F6B37D633}" destId="{FE751AF5-C901-E74F-987C-4361551751DE}" srcOrd="2" destOrd="0" presId="urn:microsoft.com/office/officeart/2008/layout/HorizontalMultiLevelHierarchy"/>
    <dgm:cxn modelId="{9689BEF4-9A9F-474B-93AD-72B8D01DF5F1}" type="presParOf" srcId="{FE751AF5-C901-E74F-987C-4361551751DE}" destId="{C374EEB1-7AFA-BD48-BE35-20018E915E7B}" srcOrd="0" destOrd="0" presId="urn:microsoft.com/office/officeart/2008/layout/HorizontalMultiLevelHierarchy"/>
    <dgm:cxn modelId="{DE56E2A9-F9AA-D543-A553-2A20FAFC7431}" type="presParOf" srcId="{EC7464F0-090F-4E0E-B5F4-046F6B37D633}" destId="{EDE3AD24-8D9F-E44B-A694-47AA536FEBA0}" srcOrd="3" destOrd="0" presId="urn:microsoft.com/office/officeart/2008/layout/HorizontalMultiLevelHierarchy"/>
    <dgm:cxn modelId="{B75E97A8-DF0C-F042-AEBF-986541EB5EAF}" type="presParOf" srcId="{EDE3AD24-8D9F-E44B-A694-47AA536FEBA0}" destId="{716DBDB8-0676-5548-B02F-1DD063AF110B}" srcOrd="0" destOrd="0" presId="urn:microsoft.com/office/officeart/2008/layout/HorizontalMultiLevelHierarchy"/>
    <dgm:cxn modelId="{9E841CDE-556F-0443-9034-A4404823DD6C}" type="presParOf" srcId="{EDE3AD24-8D9F-E44B-A694-47AA536FEBA0}" destId="{47B980EC-615A-A74A-A2BD-2C3BB7A8789B}" srcOrd="1" destOrd="0" presId="urn:microsoft.com/office/officeart/2008/layout/HorizontalMultiLevelHierarchy"/>
    <dgm:cxn modelId="{0F2BA510-D02D-D441-A31B-C9923D51EBC3}" type="presParOf" srcId="{47B980EC-615A-A74A-A2BD-2C3BB7A8789B}" destId="{9459DF8D-9875-9241-8AFF-63FCA2B308D6}" srcOrd="0" destOrd="0" presId="urn:microsoft.com/office/officeart/2008/layout/HorizontalMultiLevelHierarchy"/>
    <dgm:cxn modelId="{927EB0E4-F378-EA43-AD55-8C607A250ACC}" type="presParOf" srcId="{9459DF8D-9875-9241-8AFF-63FCA2B308D6}" destId="{CA34AA49-E8C6-7943-BDA8-D34137B64DFB}" srcOrd="0" destOrd="0" presId="urn:microsoft.com/office/officeart/2008/layout/HorizontalMultiLevelHierarchy"/>
    <dgm:cxn modelId="{292EC045-6BCD-8B45-A5FB-79E562414050}" type="presParOf" srcId="{47B980EC-615A-A74A-A2BD-2C3BB7A8789B}" destId="{28DEF70A-2121-3D4D-9626-EC3D8E55AD53}" srcOrd="1" destOrd="0" presId="urn:microsoft.com/office/officeart/2008/layout/HorizontalMultiLevelHierarchy"/>
    <dgm:cxn modelId="{985E8C43-589A-B644-A6D3-B985C03BFE3A}" type="presParOf" srcId="{28DEF70A-2121-3D4D-9626-EC3D8E55AD53}" destId="{053245C1-9C02-AE43-ADAF-9499734C68DB}" srcOrd="0" destOrd="0" presId="urn:microsoft.com/office/officeart/2008/layout/HorizontalMultiLevelHierarchy"/>
    <dgm:cxn modelId="{AC2166B5-CE18-DD45-AE11-FA5955FD8748}" type="presParOf" srcId="{28DEF70A-2121-3D4D-9626-EC3D8E55AD53}" destId="{93DC00AB-EEE5-CC46-9CF7-78F1629270B9}" srcOrd="1" destOrd="0" presId="urn:microsoft.com/office/officeart/2008/layout/HorizontalMultiLevelHierarchy"/>
    <dgm:cxn modelId="{2918C9F2-D1CC-C441-97DC-16A342A4A01F}" type="presParOf" srcId="{47B980EC-615A-A74A-A2BD-2C3BB7A8789B}" destId="{3B7E198F-851F-0B4A-B274-E7F1D6DA3AE9}" srcOrd="2" destOrd="0" presId="urn:microsoft.com/office/officeart/2008/layout/HorizontalMultiLevelHierarchy"/>
    <dgm:cxn modelId="{20E31058-AF49-8B42-9DE6-7E33A9B7C169}" type="presParOf" srcId="{3B7E198F-851F-0B4A-B274-E7F1D6DA3AE9}" destId="{3169C629-BFAE-0342-85F8-060B95A05F40}" srcOrd="0" destOrd="0" presId="urn:microsoft.com/office/officeart/2008/layout/HorizontalMultiLevelHierarchy"/>
    <dgm:cxn modelId="{E9D17F0A-152A-704F-A41A-A0D94CC3303D}" type="presParOf" srcId="{47B980EC-615A-A74A-A2BD-2C3BB7A8789B}" destId="{8BAF414E-5FC3-1345-876C-084AFD18F422}" srcOrd="3" destOrd="0" presId="urn:microsoft.com/office/officeart/2008/layout/HorizontalMultiLevelHierarchy"/>
    <dgm:cxn modelId="{76141857-5C4C-6B41-82CB-D20AA53A538F}" type="presParOf" srcId="{8BAF414E-5FC3-1345-876C-084AFD18F422}" destId="{70DD7E62-2345-924B-B338-62E270BA2E95}" srcOrd="0" destOrd="0" presId="urn:microsoft.com/office/officeart/2008/layout/HorizontalMultiLevelHierarchy"/>
    <dgm:cxn modelId="{B10C2A15-5150-5542-B0B3-D39C948C5A0D}" type="presParOf" srcId="{8BAF414E-5FC3-1345-876C-084AFD18F422}" destId="{CE819E91-B258-8446-9F34-B3CA9851972F}" srcOrd="1" destOrd="0" presId="urn:microsoft.com/office/officeart/2008/layout/HorizontalMultiLevelHierarchy"/>
    <dgm:cxn modelId="{EBBC5D5B-194B-E043-8B2B-EA42CD3FA88F}" type="presParOf" srcId="{47B980EC-615A-A74A-A2BD-2C3BB7A8789B}" destId="{B694E877-5F4B-CD4D-A5D4-3EDACEDAD359}" srcOrd="4" destOrd="0" presId="urn:microsoft.com/office/officeart/2008/layout/HorizontalMultiLevelHierarchy"/>
    <dgm:cxn modelId="{B8894C9C-6CDD-1440-8915-3711E3202EB0}" type="presParOf" srcId="{B694E877-5F4B-CD4D-A5D4-3EDACEDAD359}" destId="{D6F531DC-E4AF-E845-81C0-0BA6A211D16A}" srcOrd="0" destOrd="0" presId="urn:microsoft.com/office/officeart/2008/layout/HorizontalMultiLevelHierarchy"/>
    <dgm:cxn modelId="{42B516F3-914C-4749-8996-4BA5E2675CAB}" type="presParOf" srcId="{47B980EC-615A-A74A-A2BD-2C3BB7A8789B}" destId="{2E026FF7-EC67-4A4D-AF67-291EBFB1C490}" srcOrd="5" destOrd="0" presId="urn:microsoft.com/office/officeart/2008/layout/HorizontalMultiLevelHierarchy"/>
    <dgm:cxn modelId="{AFF07311-180B-A44E-8655-D730ACF98281}" type="presParOf" srcId="{2E026FF7-EC67-4A4D-AF67-291EBFB1C490}" destId="{9249D28D-9506-F247-9121-1567FAE4BC7B}" srcOrd="0" destOrd="0" presId="urn:microsoft.com/office/officeart/2008/layout/HorizontalMultiLevelHierarchy"/>
    <dgm:cxn modelId="{C3580058-D850-4F4F-8699-4F1803A17F09}" type="presParOf" srcId="{2E026FF7-EC67-4A4D-AF67-291EBFB1C490}" destId="{0642C430-6E51-234C-BB43-DE254DB506BB}" srcOrd="1" destOrd="0" presId="urn:microsoft.com/office/officeart/2008/layout/HorizontalMultiLevelHierarchy"/>
    <dgm:cxn modelId="{990D982B-E5E6-4140-BDAF-E68DC5720265}" type="presParOf" srcId="{7662B7C4-A0B7-6544-9775-1E2C4D41D53C}" destId="{85C25F7A-3D30-41DE-BBE7-F1F182E4B989}" srcOrd="2" destOrd="0" presId="urn:microsoft.com/office/officeart/2008/layout/HorizontalMultiLevelHierarchy"/>
    <dgm:cxn modelId="{37FBEB69-FFD3-2A4C-82EB-C558D07E3460}" type="presParOf" srcId="{85C25F7A-3D30-41DE-BBE7-F1F182E4B989}" destId="{DE1FD2EF-94B1-45FA-961D-53E42BBB6134}" srcOrd="0" destOrd="0" presId="urn:microsoft.com/office/officeart/2008/layout/HorizontalMultiLevelHierarchy"/>
    <dgm:cxn modelId="{F3B89A62-72E0-1242-ADEA-3F6F6DEE4411}" type="presParOf" srcId="{7662B7C4-A0B7-6544-9775-1E2C4D41D53C}" destId="{8F5E7CC7-BE09-4CA9-AA89-950188D6BBA0}" srcOrd="3" destOrd="0" presId="urn:microsoft.com/office/officeart/2008/layout/HorizontalMultiLevelHierarchy"/>
    <dgm:cxn modelId="{BB7BD706-F2AF-F548-B5D6-FFF99ECB110B}" type="presParOf" srcId="{8F5E7CC7-BE09-4CA9-AA89-950188D6BBA0}" destId="{26C5888F-C1D8-497A-8D3B-4D548C0CED3B}" srcOrd="0" destOrd="0" presId="urn:microsoft.com/office/officeart/2008/layout/HorizontalMultiLevelHierarchy"/>
    <dgm:cxn modelId="{68C74EF0-25F2-FF47-909B-E2A5A03CAC14}" type="presParOf" srcId="{8F5E7CC7-BE09-4CA9-AA89-950188D6BBA0}" destId="{56387F3F-F8D3-41C7-A0CF-B88E7AC2CA96}" srcOrd="1" destOrd="0" presId="urn:microsoft.com/office/officeart/2008/layout/HorizontalMultiLevelHierarchy"/>
    <dgm:cxn modelId="{247BCFAF-1CEC-D74E-AA25-49D8DD96D72E}" type="presParOf" srcId="{56387F3F-F8D3-41C7-A0CF-B88E7AC2CA96}" destId="{4EDC3421-D3AE-F844-8418-1CBBDC890B8D}" srcOrd="0" destOrd="0" presId="urn:microsoft.com/office/officeart/2008/layout/HorizontalMultiLevelHierarchy"/>
    <dgm:cxn modelId="{95BDA79E-501F-E844-87FC-ACC0EE7B82BD}" type="presParOf" srcId="{4EDC3421-D3AE-F844-8418-1CBBDC890B8D}" destId="{07D261B2-094F-8E46-9519-F43DFB5B9BE9}" srcOrd="0" destOrd="0" presId="urn:microsoft.com/office/officeart/2008/layout/HorizontalMultiLevelHierarchy"/>
    <dgm:cxn modelId="{168244F4-0724-1F4C-AB72-C1B9C05D3F03}" type="presParOf" srcId="{56387F3F-F8D3-41C7-A0CF-B88E7AC2CA96}" destId="{FFEE4D38-B872-4C41-AC25-3F11574A5A9D}" srcOrd="1" destOrd="0" presId="urn:microsoft.com/office/officeart/2008/layout/HorizontalMultiLevelHierarchy"/>
    <dgm:cxn modelId="{68C69ABD-8C9D-C247-85CF-20FD915AB30A}" type="presParOf" srcId="{FFEE4D38-B872-4C41-AC25-3F11574A5A9D}" destId="{7FCBF9E6-8112-314A-ACB0-EABE47EF3070}" srcOrd="0" destOrd="0" presId="urn:microsoft.com/office/officeart/2008/layout/HorizontalMultiLevelHierarchy"/>
    <dgm:cxn modelId="{55F66EA6-29AC-694A-897A-01BDF03468CE}" type="presParOf" srcId="{FFEE4D38-B872-4C41-AC25-3F11574A5A9D}" destId="{F13FB23B-36B6-1345-AF10-7895B34DCCEA}" srcOrd="1" destOrd="0" presId="urn:microsoft.com/office/officeart/2008/layout/HorizontalMultiLevelHierarchy"/>
    <dgm:cxn modelId="{33ABEC7B-D8CB-074B-BD3B-E0FB26FC1811}" type="presParOf" srcId="{7662B7C4-A0B7-6544-9775-1E2C4D41D53C}" destId="{B4DEC962-28DA-6747-B87E-08A93DEA0DF1}" srcOrd="4" destOrd="0" presId="urn:microsoft.com/office/officeart/2008/layout/HorizontalMultiLevelHierarchy"/>
    <dgm:cxn modelId="{C0A3CD4D-EB25-1E4C-911B-A52299CB43DC}" type="presParOf" srcId="{B4DEC962-28DA-6747-B87E-08A93DEA0DF1}" destId="{E464BCC8-4BA5-0D4E-9E09-BF5E844BDBBC}" srcOrd="0" destOrd="0" presId="urn:microsoft.com/office/officeart/2008/layout/HorizontalMultiLevelHierarchy"/>
    <dgm:cxn modelId="{2DF482D9-EBBC-154B-AA3C-765C3EA9000E}" type="presParOf" srcId="{7662B7C4-A0B7-6544-9775-1E2C4D41D53C}" destId="{750EFC80-02A5-554F-A9E2-4BAA30DCC871}" srcOrd="5" destOrd="0" presId="urn:microsoft.com/office/officeart/2008/layout/HorizontalMultiLevelHierarchy"/>
    <dgm:cxn modelId="{BE5E182A-2671-954A-A6DF-8F0DD18F0BC8}" type="presParOf" srcId="{750EFC80-02A5-554F-A9E2-4BAA30DCC871}" destId="{B28E3AA1-7033-3743-9710-8519320B17EF}" srcOrd="0" destOrd="0" presId="urn:microsoft.com/office/officeart/2008/layout/HorizontalMultiLevelHierarchy"/>
    <dgm:cxn modelId="{2E1E4312-62A4-6C4A-B770-0BAA20308851}" type="presParOf" srcId="{750EFC80-02A5-554F-A9E2-4BAA30DCC871}" destId="{A23FF35E-5A0B-E24D-B420-53FC8C788F4D}" srcOrd="1" destOrd="0" presId="urn:microsoft.com/office/officeart/2008/layout/HorizontalMultiLevelHierarchy"/>
    <dgm:cxn modelId="{E89098F8-C957-7249-B6A1-B47DF56AF02D}" type="presParOf" srcId="{A23FF35E-5A0B-E24D-B420-53FC8C788F4D}" destId="{BA7ABBED-C64B-7F46-883A-E5F13D06BC3C}" srcOrd="0" destOrd="0" presId="urn:microsoft.com/office/officeart/2008/layout/HorizontalMultiLevelHierarchy"/>
    <dgm:cxn modelId="{3947132A-9C73-0449-B87C-B00552E77245}" type="presParOf" srcId="{BA7ABBED-C64B-7F46-883A-E5F13D06BC3C}" destId="{47F5202A-ED90-5047-A153-ECDAAD41F054}" srcOrd="0" destOrd="0" presId="urn:microsoft.com/office/officeart/2008/layout/HorizontalMultiLevelHierarchy"/>
    <dgm:cxn modelId="{4882BFB7-FEAF-3F43-9B70-CE97EFC14CDE}" type="presParOf" srcId="{A23FF35E-5A0B-E24D-B420-53FC8C788F4D}" destId="{43E58FDF-62A5-4A46-8B31-C604BDC8D89C}" srcOrd="1" destOrd="0" presId="urn:microsoft.com/office/officeart/2008/layout/HorizontalMultiLevelHierarchy"/>
    <dgm:cxn modelId="{F6C4D37B-141C-964A-A7BA-76552878FCAA}" type="presParOf" srcId="{43E58FDF-62A5-4A46-8B31-C604BDC8D89C}" destId="{C0AF8BB1-073D-C84D-91D8-64D6F93791F2}" srcOrd="0" destOrd="0" presId="urn:microsoft.com/office/officeart/2008/layout/HorizontalMultiLevelHierarchy"/>
    <dgm:cxn modelId="{2EA6DB78-FA41-1541-A3FB-0F951814D64D}" type="presParOf" srcId="{43E58FDF-62A5-4A46-8B31-C604BDC8D89C}" destId="{10E92322-B32D-0A4D-A081-2C34741DED53}" srcOrd="1" destOrd="0" presId="urn:microsoft.com/office/officeart/2008/layout/HorizontalMultiLevelHierarchy"/>
    <dgm:cxn modelId="{A65BDECE-2913-C14E-919A-C3B254D82DC1}" type="presParOf" srcId="{A23FF35E-5A0B-E24D-B420-53FC8C788F4D}" destId="{6BA1B164-DE8A-1940-A28B-688521CBC1E3}" srcOrd="2" destOrd="0" presId="urn:microsoft.com/office/officeart/2008/layout/HorizontalMultiLevelHierarchy"/>
    <dgm:cxn modelId="{C539D490-62E4-4E48-BF47-5CE07C044C88}" type="presParOf" srcId="{6BA1B164-DE8A-1940-A28B-688521CBC1E3}" destId="{EE813265-2CE5-F245-8FE6-9455C1D2AC10}" srcOrd="0" destOrd="0" presId="urn:microsoft.com/office/officeart/2008/layout/HorizontalMultiLevelHierarchy"/>
    <dgm:cxn modelId="{682C9EC9-89A9-5C4F-9723-D94FE9B86C52}" type="presParOf" srcId="{A23FF35E-5A0B-E24D-B420-53FC8C788F4D}" destId="{B9CFBF17-F341-D64D-ADF1-436412AD8E43}" srcOrd="3" destOrd="0" presId="urn:microsoft.com/office/officeart/2008/layout/HorizontalMultiLevelHierarchy"/>
    <dgm:cxn modelId="{A682FB41-FC69-0843-B2A3-B5C629E3E005}" type="presParOf" srcId="{B9CFBF17-F341-D64D-ADF1-436412AD8E43}" destId="{91D4DF48-5922-CC4B-AA57-82F6517550AA}" srcOrd="0" destOrd="0" presId="urn:microsoft.com/office/officeart/2008/layout/HorizontalMultiLevelHierarchy"/>
    <dgm:cxn modelId="{25E08B90-6B0E-7047-ABB6-A4888A6B1F61}" type="presParOf" srcId="{B9CFBF17-F341-D64D-ADF1-436412AD8E43}" destId="{052D3262-DC67-334D-9CF6-C29CA701B614}" srcOrd="1" destOrd="0" presId="urn:microsoft.com/office/officeart/2008/layout/HorizontalMultiLevelHierarchy"/>
    <dgm:cxn modelId="{17DC7402-7083-9E4C-82FE-14260FA43918}" type="presParOf" srcId="{052D3262-DC67-334D-9CF6-C29CA701B614}" destId="{E301CBF8-1D78-4444-ADF4-E1344B7B55B3}" srcOrd="0" destOrd="0" presId="urn:microsoft.com/office/officeart/2008/layout/HorizontalMultiLevelHierarchy"/>
    <dgm:cxn modelId="{4193E9BC-1B93-FA44-9901-C5A5CD9D9871}" type="presParOf" srcId="{E301CBF8-1D78-4444-ADF4-E1344B7B55B3}" destId="{FB3E71EE-AFB9-6E4E-87D2-8C77906B2BD6}" srcOrd="0" destOrd="0" presId="urn:microsoft.com/office/officeart/2008/layout/HorizontalMultiLevelHierarchy"/>
    <dgm:cxn modelId="{CF6BC879-5A48-AD43-81D2-DAAA0C49EE77}" type="presParOf" srcId="{052D3262-DC67-334D-9CF6-C29CA701B614}" destId="{D6B3B7E9-30A2-704C-95A0-3406634612C3}" srcOrd="1" destOrd="0" presId="urn:microsoft.com/office/officeart/2008/layout/HorizontalMultiLevelHierarchy"/>
    <dgm:cxn modelId="{EA2F0E53-DBB3-AA41-8A91-45FDB7F4A1F8}" type="presParOf" srcId="{D6B3B7E9-30A2-704C-95A0-3406634612C3}" destId="{4E8D867C-D4B1-7240-A039-4464409CD1EB}" srcOrd="0" destOrd="0" presId="urn:microsoft.com/office/officeart/2008/layout/HorizontalMultiLevelHierarchy"/>
    <dgm:cxn modelId="{6858049D-2890-8C4A-9FC0-369462765531}" type="presParOf" srcId="{D6B3B7E9-30A2-704C-95A0-3406634612C3}" destId="{75B7E641-D375-254C-B69D-83D2EDE74A3A}" srcOrd="1" destOrd="0" presId="urn:microsoft.com/office/officeart/2008/layout/HorizontalMultiLevelHierarchy"/>
    <dgm:cxn modelId="{49A8228D-6E3F-BD41-8AE8-8F2D0BB218EF}" type="presParOf" srcId="{052D3262-DC67-334D-9CF6-C29CA701B614}" destId="{47EEB370-DF3C-1544-A2E9-D6AC9744E57E}" srcOrd="2" destOrd="0" presId="urn:microsoft.com/office/officeart/2008/layout/HorizontalMultiLevelHierarchy"/>
    <dgm:cxn modelId="{2CC74A3E-0DC0-5B43-9D9D-528B7B5953D4}" type="presParOf" srcId="{47EEB370-DF3C-1544-A2E9-D6AC9744E57E}" destId="{1CD17B56-EE2F-7942-A6B7-CB94F1723607}" srcOrd="0" destOrd="0" presId="urn:microsoft.com/office/officeart/2008/layout/HorizontalMultiLevelHierarchy"/>
    <dgm:cxn modelId="{A6694BE6-230B-D142-BA94-61754863BB82}" type="presParOf" srcId="{052D3262-DC67-334D-9CF6-C29CA701B614}" destId="{BC9747B3-B68A-6D4A-931C-74ED178A0786}" srcOrd="3" destOrd="0" presId="urn:microsoft.com/office/officeart/2008/layout/HorizontalMultiLevelHierarchy"/>
    <dgm:cxn modelId="{9D2D28B8-E76B-5948-9953-A90383484792}" type="presParOf" srcId="{BC9747B3-B68A-6D4A-931C-74ED178A0786}" destId="{D5F660C8-9EC1-7C43-B8D6-96EF69D9C760}" srcOrd="0" destOrd="0" presId="urn:microsoft.com/office/officeart/2008/layout/HorizontalMultiLevelHierarchy"/>
    <dgm:cxn modelId="{35184AE2-6708-3C4D-A009-DCFE03DFCD57}" type="presParOf" srcId="{BC9747B3-B68A-6D4A-931C-74ED178A0786}" destId="{26FB8B78-400A-0A4B-8673-CD79EC68939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B81869-734D-424B-BF77-9C1B6E2733F3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19E198F-03F1-9942-A730-63A82288BBC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唯物辩证法的三大规律</a:t>
          </a:r>
        </a:p>
      </dgm:t>
    </dgm:pt>
    <dgm:pt modelId="{F0061973-42A5-6B46-97CB-8B5BDCDFEE25}" cxnId="{77C33FCB-9892-C44A-BCE3-E8939CD563A4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0048C80-0B6D-5840-9366-264993750B2C}" cxnId="{77C33FCB-9892-C44A-BCE3-E8939CD563A4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1FD958E-638D-9745-8690-8E18AAB39846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对立统一规律</a:t>
          </a:r>
        </a:p>
      </dgm:t>
    </dgm:pt>
    <dgm:pt modelId="{F5EC913D-F520-AC45-822B-0D4B7556BFC4}" cxnId="{4CBCD893-6EE2-F940-91C6-A7BD95090B65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E09F933-DDC0-2A41-835F-9A23F68AD637}" cxnId="{4CBCD893-6EE2-F940-91C6-A7BD95090B65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DD711B-6B5D-2841-95A1-80240CB227A9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质量互变规律</a:t>
          </a:r>
        </a:p>
      </dgm:t>
    </dgm:pt>
    <dgm:pt modelId="{5DBDD077-32DA-714F-858E-139CBF202240}" cxnId="{CFD65969-C9D6-6845-858A-6C2113B956ED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B43D83F-47F2-B84F-87AA-915D19B6A6D1}" cxnId="{CFD65969-C9D6-6845-858A-6C2113B956ED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C14535A-E268-D340-8E80-54B10ECD221E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否定之否定规律</a:t>
          </a:r>
        </a:p>
      </dgm:t>
    </dgm:pt>
    <dgm:pt modelId="{E2375C21-841E-4C40-946B-A4356D5701B1}" cxnId="{DFF2A8F9-32E8-EC41-B576-75B8ED3F0CF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6387D4F-CC1D-2448-B42E-7E0418EEE875}" cxnId="{DFF2A8F9-32E8-EC41-B576-75B8ED3F0CF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0B8EE26-1A8D-5D4B-A7AD-D539A75E0521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量变：量上的增减，未发生根本性变化</a:t>
          </a:r>
        </a:p>
      </dgm:t>
    </dgm:pt>
    <dgm:pt modelId="{A4335E55-FD03-2941-817F-E0609DC8D9D6}" cxnId="{3B3D0941-6B7E-D34C-9433-7CBCADCBAF28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798282D-AFEE-134F-8BA5-CDC6161F656B}" cxnId="{3B3D0941-6B7E-D34C-9433-7CBCADCBAF28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6000797-94A9-674A-A07E-0514A064403D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质变：事物发生根本性的变化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8B1C532-3BF4-3C47-8968-513B3086E486}" cxnId="{CC70BE4B-6CF4-0842-8B5E-45F0E438D746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D7D9568-8062-0040-A5D7-FBC32DAB7994}" cxnId="{CC70BE4B-6CF4-0842-8B5E-45F0E438D746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9C0629C-FCB5-A04E-95EC-910B506B7ED0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判断是否为质变：是否突破了度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55C1B9-B733-F243-891A-FF0D9896CF56}" cxnId="{C4BD05FE-9251-5B47-B93C-2EFD87683C93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188B6AD-AA27-8A40-AEF4-4D5960CC0F02}" cxnId="{C4BD05FE-9251-5B47-B93C-2EFD87683C93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F3B3BD9-1733-B84D-AE87-4918F7B00070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揭示了事物发展的状态和形式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ED235B6-E0F4-004C-AE7B-AF867AB5EB6A}" cxnId="{E24F5AC3-A60B-E643-A496-508603A2B033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BC460C-A226-744E-8EE8-E7618AB19E6C}" cxnId="{E24F5AC3-A60B-E643-A496-508603A2B033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9A72002-9EB4-F34B-83A1-B27BD4D1AFC9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又称为辩证的否定观，批判着继承</a:t>
          </a:r>
        </a:p>
      </dgm:t>
    </dgm:pt>
    <dgm:pt modelId="{824946AA-003F-F844-8247-256F97853F4F}" cxnId="{B3093A80-1DDD-8D4C-BAB2-EDFB0EC521B7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3418230-4AA3-134B-8BE9-23422E3F726B}" cxnId="{B3093A80-1DDD-8D4C-BAB2-EDFB0EC521B7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11949BA-8377-9247-8BB7-8AAC7317F64F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揭示了事物发展的趋势和道路</a:t>
          </a:r>
          <a:b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曲折着前进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F68C2F6C-534F-9A4E-ADA9-6C3B50416483}" cxnId="{3A5E94C2-2CD7-614A-951E-4FB610C98C8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CE086A6-95DF-5D4E-917E-A6DF24C3BA6E}" cxnId="{3A5E94C2-2CD7-614A-951E-4FB610C98C8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EC33C8A-FD03-0441-AF33-A4091ED6D3EF}" type="pres">
      <dgm:prSet presAssocID="{47B81869-734D-424B-BF77-9C1B6E2733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6CDA5-48D7-4F44-83DF-060B33389A1D}" type="pres">
      <dgm:prSet presAssocID="{A19E198F-03F1-9942-A730-63A82288BBCA}" presName="hierRoot1" presStyleCnt="0">
        <dgm:presLayoutVars>
          <dgm:hierBranch val="init"/>
        </dgm:presLayoutVars>
      </dgm:prSet>
      <dgm:spPr/>
    </dgm:pt>
    <dgm:pt modelId="{7D95B957-064C-894E-A65E-5DCFDB143C8C}" type="pres">
      <dgm:prSet presAssocID="{A19E198F-03F1-9942-A730-63A82288BBCA}" presName="rootComposite1" presStyleCnt="0"/>
      <dgm:spPr/>
    </dgm:pt>
    <dgm:pt modelId="{DA6D234F-B6E9-8B4F-9EB7-D69B4FD84173}" type="pres">
      <dgm:prSet presAssocID="{A19E198F-03F1-9942-A730-63A82288BBCA}" presName="rootText1" presStyleLbl="node0" presStyleIdx="0" presStyleCnt="1">
        <dgm:presLayoutVars>
          <dgm:chPref val="3"/>
        </dgm:presLayoutVars>
      </dgm:prSet>
      <dgm:spPr/>
    </dgm:pt>
    <dgm:pt modelId="{6C4E942A-258D-5D4B-8CB5-C38C8756E349}" type="pres">
      <dgm:prSet presAssocID="{A19E198F-03F1-9942-A730-63A82288BBCA}" presName="rootConnector1" presStyleLbl="node1" presStyleIdx="0" presStyleCnt="0"/>
      <dgm:spPr/>
    </dgm:pt>
    <dgm:pt modelId="{CF45FC47-CB65-624E-BD30-5EAA7BDD2138}" type="pres">
      <dgm:prSet presAssocID="{A19E198F-03F1-9942-A730-63A82288BBCA}" presName="hierChild2" presStyleCnt="0"/>
      <dgm:spPr/>
    </dgm:pt>
    <dgm:pt modelId="{DAF2D536-3BCC-9442-9235-5400113E5B43}" type="pres">
      <dgm:prSet presAssocID="{F5EC913D-F520-AC45-822B-0D4B7556BFC4}" presName="Name64" presStyleLbl="parChTrans1D2" presStyleIdx="0" presStyleCnt="3"/>
      <dgm:spPr/>
    </dgm:pt>
    <dgm:pt modelId="{DD0AAC9B-8F39-9749-BE76-E8FABD263023}" type="pres">
      <dgm:prSet presAssocID="{31FD958E-638D-9745-8690-8E18AAB39846}" presName="hierRoot2" presStyleCnt="0">
        <dgm:presLayoutVars>
          <dgm:hierBranch val="init"/>
        </dgm:presLayoutVars>
      </dgm:prSet>
      <dgm:spPr/>
    </dgm:pt>
    <dgm:pt modelId="{05B35C6A-840F-A446-B508-1828BCB1ADDD}" type="pres">
      <dgm:prSet presAssocID="{31FD958E-638D-9745-8690-8E18AAB39846}" presName="rootComposite" presStyleCnt="0"/>
      <dgm:spPr/>
    </dgm:pt>
    <dgm:pt modelId="{7C339CBF-954C-4446-A253-53119378EFC7}" type="pres">
      <dgm:prSet presAssocID="{31FD958E-638D-9745-8690-8E18AAB39846}" presName="rootText" presStyleLbl="node2" presStyleIdx="0" presStyleCnt="3">
        <dgm:presLayoutVars>
          <dgm:chPref val="3"/>
        </dgm:presLayoutVars>
      </dgm:prSet>
      <dgm:spPr/>
    </dgm:pt>
    <dgm:pt modelId="{2B7B3854-7168-3740-B5DE-D9ECE70B8C7F}" type="pres">
      <dgm:prSet presAssocID="{31FD958E-638D-9745-8690-8E18AAB39846}" presName="rootConnector" presStyleLbl="node2" presStyleIdx="0" presStyleCnt="3"/>
      <dgm:spPr/>
    </dgm:pt>
    <dgm:pt modelId="{CAB07E5E-9A12-8443-84AE-8299692804A5}" type="pres">
      <dgm:prSet presAssocID="{31FD958E-638D-9745-8690-8E18AAB39846}" presName="hierChild4" presStyleCnt="0"/>
      <dgm:spPr/>
    </dgm:pt>
    <dgm:pt modelId="{DC0CD4A8-FF47-FD4A-90FA-B62E1650C26B}" type="pres">
      <dgm:prSet presAssocID="{31FD958E-638D-9745-8690-8E18AAB39846}" presName="hierChild5" presStyleCnt="0"/>
      <dgm:spPr/>
    </dgm:pt>
    <dgm:pt modelId="{7798805A-D118-3D4E-96ED-CE632775B3C9}" type="pres">
      <dgm:prSet presAssocID="{5DBDD077-32DA-714F-858E-139CBF202240}" presName="Name64" presStyleLbl="parChTrans1D2" presStyleIdx="1" presStyleCnt="3"/>
      <dgm:spPr/>
    </dgm:pt>
    <dgm:pt modelId="{7058BF57-FA4E-1743-8867-4E3E4FB5766A}" type="pres">
      <dgm:prSet presAssocID="{A8DD711B-6B5D-2841-95A1-80240CB227A9}" presName="hierRoot2" presStyleCnt="0">
        <dgm:presLayoutVars>
          <dgm:hierBranch val="init"/>
        </dgm:presLayoutVars>
      </dgm:prSet>
      <dgm:spPr/>
    </dgm:pt>
    <dgm:pt modelId="{7BA4B6B3-503D-9349-A5D8-CBF19EAF2CFE}" type="pres">
      <dgm:prSet presAssocID="{A8DD711B-6B5D-2841-95A1-80240CB227A9}" presName="rootComposite" presStyleCnt="0"/>
      <dgm:spPr/>
    </dgm:pt>
    <dgm:pt modelId="{424FB3D1-F7CA-0640-BFB9-2FEEA3B44BE0}" type="pres">
      <dgm:prSet presAssocID="{A8DD711B-6B5D-2841-95A1-80240CB227A9}" presName="rootText" presStyleLbl="node2" presStyleIdx="1" presStyleCnt="3">
        <dgm:presLayoutVars>
          <dgm:chPref val="3"/>
        </dgm:presLayoutVars>
      </dgm:prSet>
      <dgm:spPr/>
    </dgm:pt>
    <dgm:pt modelId="{87BDE518-C5A4-2342-8C06-503644A5B489}" type="pres">
      <dgm:prSet presAssocID="{A8DD711B-6B5D-2841-95A1-80240CB227A9}" presName="rootConnector" presStyleLbl="node2" presStyleIdx="1" presStyleCnt="3"/>
      <dgm:spPr/>
    </dgm:pt>
    <dgm:pt modelId="{17C4CA92-B89B-4943-9935-155C59F09F38}" type="pres">
      <dgm:prSet presAssocID="{A8DD711B-6B5D-2841-95A1-80240CB227A9}" presName="hierChild4" presStyleCnt="0"/>
      <dgm:spPr/>
    </dgm:pt>
    <dgm:pt modelId="{AA329CC5-BCF0-4A4F-861E-D369B58FD163}" type="pres">
      <dgm:prSet presAssocID="{A4335E55-FD03-2941-817F-E0609DC8D9D6}" presName="Name64" presStyleLbl="parChTrans1D3" presStyleIdx="0" presStyleCnt="6"/>
      <dgm:spPr/>
    </dgm:pt>
    <dgm:pt modelId="{63B0323A-ADA4-6B4D-AEBF-788D1C570AA5}" type="pres">
      <dgm:prSet presAssocID="{B0B8EE26-1A8D-5D4B-A7AD-D539A75E0521}" presName="hierRoot2" presStyleCnt="0">
        <dgm:presLayoutVars>
          <dgm:hierBranch val="init"/>
        </dgm:presLayoutVars>
      </dgm:prSet>
      <dgm:spPr/>
    </dgm:pt>
    <dgm:pt modelId="{B534C0BF-783E-6248-8F4B-92488B4B5F49}" type="pres">
      <dgm:prSet presAssocID="{B0B8EE26-1A8D-5D4B-A7AD-D539A75E0521}" presName="rootComposite" presStyleCnt="0"/>
      <dgm:spPr/>
    </dgm:pt>
    <dgm:pt modelId="{B449DF9D-E4F3-F847-97FA-1BE7B3B6FFB5}" type="pres">
      <dgm:prSet presAssocID="{B0B8EE26-1A8D-5D4B-A7AD-D539A75E0521}" presName="rootText" presStyleLbl="node3" presStyleIdx="0" presStyleCnt="6" custScaleX="326881">
        <dgm:presLayoutVars>
          <dgm:chPref val="3"/>
        </dgm:presLayoutVars>
      </dgm:prSet>
      <dgm:spPr/>
    </dgm:pt>
    <dgm:pt modelId="{9ABA6F71-95B2-0941-AEF9-EFCC7186CA05}" type="pres">
      <dgm:prSet presAssocID="{B0B8EE26-1A8D-5D4B-A7AD-D539A75E0521}" presName="rootConnector" presStyleLbl="node3" presStyleIdx="0" presStyleCnt="6"/>
      <dgm:spPr/>
    </dgm:pt>
    <dgm:pt modelId="{7EE41FEE-E3EB-0747-AD7C-F55AF3DB9890}" type="pres">
      <dgm:prSet presAssocID="{B0B8EE26-1A8D-5D4B-A7AD-D539A75E0521}" presName="hierChild4" presStyleCnt="0"/>
      <dgm:spPr/>
    </dgm:pt>
    <dgm:pt modelId="{56135E4F-1DF5-7744-86A1-04E8B1A9722A}" type="pres">
      <dgm:prSet presAssocID="{B0B8EE26-1A8D-5D4B-A7AD-D539A75E0521}" presName="hierChild5" presStyleCnt="0"/>
      <dgm:spPr/>
    </dgm:pt>
    <dgm:pt modelId="{4BCA30E0-F605-CB47-BC0B-32B0F1FCE4DD}" type="pres">
      <dgm:prSet presAssocID="{C8B1C532-3BF4-3C47-8968-513B3086E486}" presName="Name64" presStyleLbl="parChTrans1D3" presStyleIdx="1" presStyleCnt="6"/>
      <dgm:spPr/>
    </dgm:pt>
    <dgm:pt modelId="{E840CB9E-5EDE-8441-9FAB-13DC7EA9B00D}" type="pres">
      <dgm:prSet presAssocID="{66000797-94A9-674A-A07E-0514A064403D}" presName="hierRoot2" presStyleCnt="0">
        <dgm:presLayoutVars>
          <dgm:hierBranch val="init"/>
        </dgm:presLayoutVars>
      </dgm:prSet>
      <dgm:spPr/>
    </dgm:pt>
    <dgm:pt modelId="{91B0B2F1-E09C-4F40-833D-DCB1BCFC47D2}" type="pres">
      <dgm:prSet presAssocID="{66000797-94A9-674A-A07E-0514A064403D}" presName="rootComposite" presStyleCnt="0"/>
      <dgm:spPr/>
    </dgm:pt>
    <dgm:pt modelId="{B8ADAE29-B7F2-AB4D-AF16-379D6C713D4E}" type="pres">
      <dgm:prSet presAssocID="{66000797-94A9-674A-A07E-0514A064403D}" presName="rootText" presStyleLbl="node3" presStyleIdx="1" presStyleCnt="6" custScaleX="326881">
        <dgm:presLayoutVars>
          <dgm:chPref val="3"/>
        </dgm:presLayoutVars>
      </dgm:prSet>
      <dgm:spPr/>
    </dgm:pt>
    <dgm:pt modelId="{532F4291-C175-2E49-BAE4-124C01C28FE0}" type="pres">
      <dgm:prSet presAssocID="{66000797-94A9-674A-A07E-0514A064403D}" presName="rootConnector" presStyleLbl="node3" presStyleIdx="1" presStyleCnt="6"/>
      <dgm:spPr/>
    </dgm:pt>
    <dgm:pt modelId="{BB34857C-3C71-9642-8042-AEC2D6F7D90F}" type="pres">
      <dgm:prSet presAssocID="{66000797-94A9-674A-A07E-0514A064403D}" presName="hierChild4" presStyleCnt="0"/>
      <dgm:spPr/>
    </dgm:pt>
    <dgm:pt modelId="{C3305BEC-948D-BA4A-BD46-139F577B3CDA}" type="pres">
      <dgm:prSet presAssocID="{66000797-94A9-674A-A07E-0514A064403D}" presName="hierChild5" presStyleCnt="0"/>
      <dgm:spPr/>
    </dgm:pt>
    <dgm:pt modelId="{8433237C-9157-D44A-AC09-B2CA05370B38}" type="pres">
      <dgm:prSet presAssocID="{D855C1B9-B733-F243-891A-FF0D9896CF56}" presName="Name64" presStyleLbl="parChTrans1D3" presStyleIdx="2" presStyleCnt="6"/>
      <dgm:spPr/>
    </dgm:pt>
    <dgm:pt modelId="{2D978591-0D61-F148-B2AE-06B88DD1E544}" type="pres">
      <dgm:prSet presAssocID="{89C0629C-FCB5-A04E-95EC-910B506B7ED0}" presName="hierRoot2" presStyleCnt="0">
        <dgm:presLayoutVars>
          <dgm:hierBranch val="init"/>
        </dgm:presLayoutVars>
      </dgm:prSet>
      <dgm:spPr/>
    </dgm:pt>
    <dgm:pt modelId="{78DFBC24-835E-FD43-A69D-171A8A6FAEEE}" type="pres">
      <dgm:prSet presAssocID="{89C0629C-FCB5-A04E-95EC-910B506B7ED0}" presName="rootComposite" presStyleCnt="0"/>
      <dgm:spPr/>
    </dgm:pt>
    <dgm:pt modelId="{F9CAE9B0-048C-4B45-BBDE-583149EDC298}" type="pres">
      <dgm:prSet presAssocID="{89C0629C-FCB5-A04E-95EC-910B506B7ED0}" presName="rootText" presStyleLbl="node3" presStyleIdx="2" presStyleCnt="6" custScaleX="326881">
        <dgm:presLayoutVars>
          <dgm:chPref val="3"/>
        </dgm:presLayoutVars>
      </dgm:prSet>
      <dgm:spPr/>
    </dgm:pt>
    <dgm:pt modelId="{35C1C437-57D4-E747-84B4-6862EF3CFF91}" type="pres">
      <dgm:prSet presAssocID="{89C0629C-FCB5-A04E-95EC-910B506B7ED0}" presName="rootConnector" presStyleLbl="node3" presStyleIdx="2" presStyleCnt="6"/>
      <dgm:spPr/>
    </dgm:pt>
    <dgm:pt modelId="{0C1CFFEB-FF44-8F41-BA3B-8B589CDF92CA}" type="pres">
      <dgm:prSet presAssocID="{89C0629C-FCB5-A04E-95EC-910B506B7ED0}" presName="hierChild4" presStyleCnt="0"/>
      <dgm:spPr/>
    </dgm:pt>
    <dgm:pt modelId="{F70C6B59-43F4-6D4B-8800-DA47F9635FBA}" type="pres">
      <dgm:prSet presAssocID="{89C0629C-FCB5-A04E-95EC-910B506B7ED0}" presName="hierChild5" presStyleCnt="0"/>
      <dgm:spPr/>
    </dgm:pt>
    <dgm:pt modelId="{C6D6E25E-4DF4-1E4C-8444-3D30B1D52BCA}" type="pres">
      <dgm:prSet presAssocID="{6ED235B6-E0F4-004C-AE7B-AF867AB5EB6A}" presName="Name64" presStyleLbl="parChTrans1D3" presStyleIdx="3" presStyleCnt="6"/>
      <dgm:spPr/>
    </dgm:pt>
    <dgm:pt modelId="{471341DD-8F45-CF44-9916-757A1221F389}" type="pres">
      <dgm:prSet presAssocID="{5F3B3BD9-1733-B84D-AE87-4918F7B00070}" presName="hierRoot2" presStyleCnt="0">
        <dgm:presLayoutVars>
          <dgm:hierBranch val="init"/>
        </dgm:presLayoutVars>
      </dgm:prSet>
      <dgm:spPr/>
    </dgm:pt>
    <dgm:pt modelId="{E44F7228-B934-8D43-A185-7F87D2DEC898}" type="pres">
      <dgm:prSet presAssocID="{5F3B3BD9-1733-B84D-AE87-4918F7B00070}" presName="rootComposite" presStyleCnt="0"/>
      <dgm:spPr/>
    </dgm:pt>
    <dgm:pt modelId="{31FD9392-B8A9-9A4A-B303-147EC8E06C1D}" type="pres">
      <dgm:prSet presAssocID="{5F3B3BD9-1733-B84D-AE87-4918F7B00070}" presName="rootText" presStyleLbl="node3" presStyleIdx="3" presStyleCnt="6" custScaleX="326881">
        <dgm:presLayoutVars>
          <dgm:chPref val="3"/>
        </dgm:presLayoutVars>
      </dgm:prSet>
      <dgm:spPr/>
    </dgm:pt>
    <dgm:pt modelId="{00553CD6-23CD-7143-B910-2026413DF3A5}" type="pres">
      <dgm:prSet presAssocID="{5F3B3BD9-1733-B84D-AE87-4918F7B00070}" presName="rootConnector" presStyleLbl="node3" presStyleIdx="3" presStyleCnt="6"/>
      <dgm:spPr/>
    </dgm:pt>
    <dgm:pt modelId="{CF08EB43-29B2-1445-BD9F-0D661864E997}" type="pres">
      <dgm:prSet presAssocID="{5F3B3BD9-1733-B84D-AE87-4918F7B00070}" presName="hierChild4" presStyleCnt="0"/>
      <dgm:spPr/>
    </dgm:pt>
    <dgm:pt modelId="{E22C5177-042D-2C44-82DE-C44ACC7914C3}" type="pres">
      <dgm:prSet presAssocID="{5F3B3BD9-1733-B84D-AE87-4918F7B00070}" presName="hierChild5" presStyleCnt="0"/>
      <dgm:spPr/>
    </dgm:pt>
    <dgm:pt modelId="{15BCB5FE-4450-DE46-8269-C058B389C2E0}" type="pres">
      <dgm:prSet presAssocID="{A8DD711B-6B5D-2841-95A1-80240CB227A9}" presName="hierChild5" presStyleCnt="0"/>
      <dgm:spPr/>
    </dgm:pt>
    <dgm:pt modelId="{D28BDE11-D817-084A-B9C2-7540FD7E3747}" type="pres">
      <dgm:prSet presAssocID="{E2375C21-841E-4C40-946B-A4356D5701B1}" presName="Name64" presStyleLbl="parChTrans1D2" presStyleIdx="2" presStyleCnt="3"/>
      <dgm:spPr/>
    </dgm:pt>
    <dgm:pt modelId="{20248BE8-5AD7-7247-BCA7-36CD2DBFF028}" type="pres">
      <dgm:prSet presAssocID="{DC14535A-E268-D340-8E80-54B10ECD221E}" presName="hierRoot2" presStyleCnt="0">
        <dgm:presLayoutVars>
          <dgm:hierBranch val="init"/>
        </dgm:presLayoutVars>
      </dgm:prSet>
      <dgm:spPr/>
    </dgm:pt>
    <dgm:pt modelId="{17F32BDE-3D36-4B47-8256-8906AEE9DA04}" type="pres">
      <dgm:prSet presAssocID="{DC14535A-E268-D340-8E80-54B10ECD221E}" presName="rootComposite" presStyleCnt="0"/>
      <dgm:spPr/>
    </dgm:pt>
    <dgm:pt modelId="{F90A1E85-C6EC-E340-83DD-360B60611BA3}" type="pres">
      <dgm:prSet presAssocID="{DC14535A-E268-D340-8E80-54B10ECD221E}" presName="rootText" presStyleLbl="node2" presStyleIdx="2" presStyleCnt="3">
        <dgm:presLayoutVars>
          <dgm:chPref val="3"/>
        </dgm:presLayoutVars>
      </dgm:prSet>
      <dgm:spPr/>
    </dgm:pt>
    <dgm:pt modelId="{50DA9413-F779-8541-9C3B-8461A88BC5C5}" type="pres">
      <dgm:prSet presAssocID="{DC14535A-E268-D340-8E80-54B10ECD221E}" presName="rootConnector" presStyleLbl="node2" presStyleIdx="2" presStyleCnt="3"/>
      <dgm:spPr/>
    </dgm:pt>
    <dgm:pt modelId="{76E79CEA-6530-8C44-A42F-7077A1CA9C71}" type="pres">
      <dgm:prSet presAssocID="{DC14535A-E268-D340-8E80-54B10ECD221E}" presName="hierChild4" presStyleCnt="0"/>
      <dgm:spPr/>
    </dgm:pt>
    <dgm:pt modelId="{0667C2AA-F5D7-1641-907B-B03996AA0DFE}" type="pres">
      <dgm:prSet presAssocID="{824946AA-003F-F844-8247-256F97853F4F}" presName="Name64" presStyleLbl="parChTrans1D3" presStyleIdx="4" presStyleCnt="6"/>
      <dgm:spPr/>
    </dgm:pt>
    <dgm:pt modelId="{FA0C53A0-CAB9-324A-AB89-EA0F80C2405C}" type="pres">
      <dgm:prSet presAssocID="{C9A72002-9EB4-F34B-83A1-B27BD4D1AFC9}" presName="hierRoot2" presStyleCnt="0">
        <dgm:presLayoutVars>
          <dgm:hierBranch val="init"/>
        </dgm:presLayoutVars>
      </dgm:prSet>
      <dgm:spPr/>
    </dgm:pt>
    <dgm:pt modelId="{C1528C63-BA03-114B-A6E3-69E3A4AE6CA9}" type="pres">
      <dgm:prSet presAssocID="{C9A72002-9EB4-F34B-83A1-B27BD4D1AFC9}" presName="rootComposite" presStyleCnt="0"/>
      <dgm:spPr/>
    </dgm:pt>
    <dgm:pt modelId="{B5CAD130-B2BC-064D-848A-40695A68CD04}" type="pres">
      <dgm:prSet presAssocID="{C9A72002-9EB4-F34B-83A1-B27BD4D1AFC9}" presName="rootText" presStyleLbl="node3" presStyleIdx="4" presStyleCnt="6" custScaleX="251486" custScaleY="96864">
        <dgm:presLayoutVars>
          <dgm:chPref val="3"/>
        </dgm:presLayoutVars>
      </dgm:prSet>
      <dgm:spPr/>
    </dgm:pt>
    <dgm:pt modelId="{D3FEEC7B-D537-DA4B-B4D9-8F3A8385390A}" type="pres">
      <dgm:prSet presAssocID="{C9A72002-9EB4-F34B-83A1-B27BD4D1AFC9}" presName="rootConnector" presStyleLbl="node3" presStyleIdx="4" presStyleCnt="6"/>
      <dgm:spPr/>
    </dgm:pt>
    <dgm:pt modelId="{1CA1F0DF-6B01-0A4B-A99C-747A38C47CCC}" type="pres">
      <dgm:prSet presAssocID="{C9A72002-9EB4-F34B-83A1-B27BD4D1AFC9}" presName="hierChild4" presStyleCnt="0"/>
      <dgm:spPr/>
    </dgm:pt>
    <dgm:pt modelId="{E50E5BA8-2D0F-7347-8847-86FB8034581F}" type="pres">
      <dgm:prSet presAssocID="{C9A72002-9EB4-F34B-83A1-B27BD4D1AFC9}" presName="hierChild5" presStyleCnt="0"/>
      <dgm:spPr/>
    </dgm:pt>
    <dgm:pt modelId="{3C6DC278-D1EC-9C45-BD4D-2A278A52D596}" type="pres">
      <dgm:prSet presAssocID="{F68C2F6C-534F-9A4E-ADA9-6C3B50416483}" presName="Name64" presStyleLbl="parChTrans1D3" presStyleIdx="5" presStyleCnt="6"/>
      <dgm:spPr/>
    </dgm:pt>
    <dgm:pt modelId="{ACB1DE4F-1FC2-5F41-92CD-8FEAC3B07493}" type="pres">
      <dgm:prSet presAssocID="{311949BA-8377-9247-8BB7-8AAC7317F64F}" presName="hierRoot2" presStyleCnt="0">
        <dgm:presLayoutVars>
          <dgm:hierBranch val="init"/>
        </dgm:presLayoutVars>
      </dgm:prSet>
      <dgm:spPr/>
    </dgm:pt>
    <dgm:pt modelId="{1F922811-0915-9947-B789-0F9B8F1F1BF2}" type="pres">
      <dgm:prSet presAssocID="{311949BA-8377-9247-8BB7-8AAC7317F64F}" presName="rootComposite" presStyleCnt="0"/>
      <dgm:spPr/>
    </dgm:pt>
    <dgm:pt modelId="{6705C219-5426-5D4D-9E5C-1099B9B3A204}" type="pres">
      <dgm:prSet presAssocID="{311949BA-8377-9247-8BB7-8AAC7317F64F}" presName="rootText" presStyleLbl="node3" presStyleIdx="5" presStyleCnt="6" custScaleX="280006" custScaleY="195907">
        <dgm:presLayoutVars>
          <dgm:chPref val="3"/>
        </dgm:presLayoutVars>
      </dgm:prSet>
      <dgm:spPr/>
    </dgm:pt>
    <dgm:pt modelId="{1A26E734-DB7C-C442-A53F-7D376B591DD3}" type="pres">
      <dgm:prSet presAssocID="{311949BA-8377-9247-8BB7-8AAC7317F64F}" presName="rootConnector" presStyleLbl="node3" presStyleIdx="5" presStyleCnt="6"/>
      <dgm:spPr/>
    </dgm:pt>
    <dgm:pt modelId="{932E6EA4-F5EC-0841-AD6E-218FF37721C4}" type="pres">
      <dgm:prSet presAssocID="{311949BA-8377-9247-8BB7-8AAC7317F64F}" presName="hierChild4" presStyleCnt="0"/>
      <dgm:spPr/>
    </dgm:pt>
    <dgm:pt modelId="{205E7898-E0E1-1144-B756-AE7A63A34A32}" type="pres">
      <dgm:prSet presAssocID="{311949BA-8377-9247-8BB7-8AAC7317F64F}" presName="hierChild5" presStyleCnt="0"/>
      <dgm:spPr/>
    </dgm:pt>
    <dgm:pt modelId="{285FF1CA-447F-D84C-8CBF-D58B97EAD452}" type="pres">
      <dgm:prSet presAssocID="{DC14535A-E268-D340-8E80-54B10ECD221E}" presName="hierChild5" presStyleCnt="0"/>
      <dgm:spPr/>
    </dgm:pt>
    <dgm:pt modelId="{10BC25AC-79C6-FD47-988C-4574790F143D}" type="pres">
      <dgm:prSet presAssocID="{A19E198F-03F1-9942-A730-63A82288BBCA}" presName="hierChild3" presStyleCnt="0"/>
      <dgm:spPr/>
    </dgm:pt>
  </dgm:ptLst>
  <dgm:cxnLst>
    <dgm:cxn modelId="{D316B802-ACB8-654B-A75F-A6B85A0E54A5}" type="presOf" srcId="{B0B8EE26-1A8D-5D4B-A7AD-D539A75E0521}" destId="{B449DF9D-E4F3-F847-97FA-1BE7B3B6FFB5}" srcOrd="0" destOrd="0" presId="urn:microsoft.com/office/officeart/2009/3/layout/HorizontalOrganizationChart"/>
    <dgm:cxn modelId="{7B2CFA0D-40FF-DC4C-AD1B-30ED74B53E98}" type="presOf" srcId="{5F3B3BD9-1733-B84D-AE87-4918F7B00070}" destId="{00553CD6-23CD-7143-B910-2026413DF3A5}" srcOrd="1" destOrd="0" presId="urn:microsoft.com/office/officeart/2009/3/layout/HorizontalOrganizationChart"/>
    <dgm:cxn modelId="{D015F80E-CC6A-2943-AAB1-6C68AA23045A}" type="presOf" srcId="{824946AA-003F-F844-8247-256F97853F4F}" destId="{0667C2AA-F5D7-1641-907B-B03996AA0DFE}" srcOrd="0" destOrd="0" presId="urn:microsoft.com/office/officeart/2009/3/layout/HorizontalOrganizationChart"/>
    <dgm:cxn modelId="{1BFF4817-41C8-214A-ACC7-D88EAE1DAC41}" type="presOf" srcId="{66000797-94A9-674A-A07E-0514A064403D}" destId="{B8ADAE29-B7F2-AB4D-AF16-379D6C713D4E}" srcOrd="0" destOrd="0" presId="urn:microsoft.com/office/officeart/2009/3/layout/HorizontalOrganizationChart"/>
    <dgm:cxn modelId="{60810C1E-2645-C346-B719-12580A0091B7}" type="presOf" srcId="{DC14535A-E268-D340-8E80-54B10ECD221E}" destId="{50DA9413-F779-8541-9C3B-8461A88BC5C5}" srcOrd="1" destOrd="0" presId="urn:microsoft.com/office/officeart/2009/3/layout/HorizontalOrganizationChart"/>
    <dgm:cxn modelId="{6F4DA331-5557-894F-B3F1-2BC4F78C1360}" type="presOf" srcId="{5F3B3BD9-1733-B84D-AE87-4918F7B00070}" destId="{31FD9392-B8A9-9A4A-B303-147EC8E06C1D}" srcOrd="0" destOrd="0" presId="urn:microsoft.com/office/officeart/2009/3/layout/HorizontalOrganizationChart"/>
    <dgm:cxn modelId="{82DE5E3E-FE8D-1541-8549-3887D3BC6B18}" type="presOf" srcId="{5DBDD077-32DA-714F-858E-139CBF202240}" destId="{7798805A-D118-3D4E-96ED-CE632775B3C9}" srcOrd="0" destOrd="0" presId="urn:microsoft.com/office/officeart/2009/3/layout/HorizontalOrganizationChart"/>
    <dgm:cxn modelId="{3B3D0941-6B7E-D34C-9433-7CBCADCBAF28}" srcId="{A8DD711B-6B5D-2841-95A1-80240CB227A9}" destId="{B0B8EE26-1A8D-5D4B-A7AD-D539A75E0521}" srcOrd="0" destOrd="0" parTransId="{A4335E55-FD03-2941-817F-E0609DC8D9D6}" sibTransId="{B798282D-AFEE-134F-8BA5-CDC6161F656B}"/>
    <dgm:cxn modelId="{C3CD3C49-D0C1-6442-B64B-FE62C80AC8D1}" type="presOf" srcId="{F68C2F6C-534F-9A4E-ADA9-6C3B50416483}" destId="{3C6DC278-D1EC-9C45-BD4D-2A278A52D596}" srcOrd="0" destOrd="0" presId="urn:microsoft.com/office/officeart/2009/3/layout/HorizontalOrganizationChart"/>
    <dgm:cxn modelId="{E573AF4A-6570-1A45-9013-935DB9DED5F6}" type="presOf" srcId="{311949BA-8377-9247-8BB7-8AAC7317F64F}" destId="{1A26E734-DB7C-C442-A53F-7D376B591DD3}" srcOrd="1" destOrd="0" presId="urn:microsoft.com/office/officeart/2009/3/layout/HorizontalOrganizationChart"/>
    <dgm:cxn modelId="{CC70BE4B-6CF4-0842-8B5E-45F0E438D746}" srcId="{A8DD711B-6B5D-2841-95A1-80240CB227A9}" destId="{66000797-94A9-674A-A07E-0514A064403D}" srcOrd="1" destOrd="0" parTransId="{C8B1C532-3BF4-3C47-8968-513B3086E486}" sibTransId="{AD7D9568-8062-0040-A5D7-FBC32DAB7994}"/>
    <dgm:cxn modelId="{8F27724F-00AB-2344-937D-448E81477FFA}" type="presOf" srcId="{C8B1C532-3BF4-3C47-8968-513B3086E486}" destId="{4BCA30E0-F605-CB47-BC0B-32B0F1FCE4DD}" srcOrd="0" destOrd="0" presId="urn:microsoft.com/office/officeart/2009/3/layout/HorizontalOrganizationChart"/>
    <dgm:cxn modelId="{33B85654-B8D3-3141-BFED-5D052AE6745F}" type="presOf" srcId="{89C0629C-FCB5-A04E-95EC-910B506B7ED0}" destId="{35C1C437-57D4-E747-84B4-6862EF3CFF91}" srcOrd="1" destOrd="0" presId="urn:microsoft.com/office/officeart/2009/3/layout/HorizontalOrganizationChart"/>
    <dgm:cxn modelId="{C8CFCB5D-80C0-4941-9FE2-32406920AFE7}" type="presOf" srcId="{A8DD711B-6B5D-2841-95A1-80240CB227A9}" destId="{424FB3D1-F7CA-0640-BFB9-2FEEA3B44BE0}" srcOrd="0" destOrd="0" presId="urn:microsoft.com/office/officeart/2009/3/layout/HorizontalOrganizationChart"/>
    <dgm:cxn modelId="{D4B8D261-128C-7A48-BA6D-A946F7EEA53A}" type="presOf" srcId="{31FD958E-638D-9745-8690-8E18AAB39846}" destId="{2B7B3854-7168-3740-B5DE-D9ECE70B8C7F}" srcOrd="1" destOrd="0" presId="urn:microsoft.com/office/officeart/2009/3/layout/HorizontalOrganizationChart"/>
    <dgm:cxn modelId="{CFD65969-C9D6-6845-858A-6C2113B956ED}" srcId="{A19E198F-03F1-9942-A730-63A82288BBCA}" destId="{A8DD711B-6B5D-2841-95A1-80240CB227A9}" srcOrd="1" destOrd="0" parTransId="{5DBDD077-32DA-714F-858E-139CBF202240}" sibTransId="{9B43D83F-47F2-B84F-87AA-915D19B6A6D1}"/>
    <dgm:cxn modelId="{2353B86D-109F-804A-806D-708F05CE18D5}" type="presOf" srcId="{A19E198F-03F1-9942-A730-63A82288BBCA}" destId="{6C4E942A-258D-5D4B-8CB5-C38C8756E349}" srcOrd="1" destOrd="0" presId="urn:microsoft.com/office/officeart/2009/3/layout/HorizontalOrganizationChart"/>
    <dgm:cxn modelId="{7B9F856E-3495-CA4C-853B-2916DDD15EEF}" type="presOf" srcId="{A8DD711B-6B5D-2841-95A1-80240CB227A9}" destId="{87BDE518-C5A4-2342-8C06-503644A5B489}" srcOrd="1" destOrd="0" presId="urn:microsoft.com/office/officeart/2009/3/layout/HorizontalOrganizationChart"/>
    <dgm:cxn modelId="{A2BD127A-75D4-F54A-B7C3-5FC8BA0D6A24}" type="presOf" srcId="{F5EC913D-F520-AC45-822B-0D4B7556BFC4}" destId="{DAF2D536-3BCC-9442-9235-5400113E5B43}" srcOrd="0" destOrd="0" presId="urn:microsoft.com/office/officeart/2009/3/layout/HorizontalOrganizationChart"/>
    <dgm:cxn modelId="{B3093A80-1DDD-8D4C-BAB2-EDFB0EC521B7}" srcId="{DC14535A-E268-D340-8E80-54B10ECD221E}" destId="{C9A72002-9EB4-F34B-83A1-B27BD4D1AFC9}" srcOrd="0" destOrd="0" parTransId="{824946AA-003F-F844-8247-256F97853F4F}" sibTransId="{43418230-4AA3-134B-8BE9-23422E3F726B}"/>
    <dgm:cxn modelId="{CE331C93-2663-654E-BCF1-236844A88AA3}" type="presOf" srcId="{311949BA-8377-9247-8BB7-8AAC7317F64F}" destId="{6705C219-5426-5D4D-9E5C-1099B9B3A204}" srcOrd="0" destOrd="0" presId="urn:microsoft.com/office/officeart/2009/3/layout/HorizontalOrganizationChart"/>
    <dgm:cxn modelId="{4CBCD893-6EE2-F940-91C6-A7BD95090B65}" srcId="{A19E198F-03F1-9942-A730-63A82288BBCA}" destId="{31FD958E-638D-9745-8690-8E18AAB39846}" srcOrd="0" destOrd="0" parTransId="{F5EC913D-F520-AC45-822B-0D4B7556BFC4}" sibTransId="{2E09F933-DDC0-2A41-835F-9A23F68AD637}"/>
    <dgm:cxn modelId="{9B09C396-FA05-0A4C-8B63-29C7664461F3}" type="presOf" srcId="{C9A72002-9EB4-F34B-83A1-B27BD4D1AFC9}" destId="{B5CAD130-B2BC-064D-848A-40695A68CD04}" srcOrd="0" destOrd="0" presId="urn:microsoft.com/office/officeart/2009/3/layout/HorizontalOrganizationChart"/>
    <dgm:cxn modelId="{F14BBD98-AE47-074B-921C-CE13C0BED4BA}" type="presOf" srcId="{C9A72002-9EB4-F34B-83A1-B27BD4D1AFC9}" destId="{D3FEEC7B-D537-DA4B-B4D9-8F3A8385390A}" srcOrd="1" destOrd="0" presId="urn:microsoft.com/office/officeart/2009/3/layout/HorizontalOrganizationChart"/>
    <dgm:cxn modelId="{EFCBC599-7C83-8441-B3DB-D4E06B249968}" type="presOf" srcId="{47B81869-734D-424B-BF77-9C1B6E2733F3}" destId="{3EC33C8A-FD03-0441-AF33-A4091ED6D3EF}" srcOrd="0" destOrd="0" presId="urn:microsoft.com/office/officeart/2009/3/layout/HorizontalOrganizationChart"/>
    <dgm:cxn modelId="{9D3E4E9C-7B6C-A941-8191-CC57D472F043}" type="presOf" srcId="{E2375C21-841E-4C40-946B-A4356D5701B1}" destId="{D28BDE11-D817-084A-B9C2-7540FD7E3747}" srcOrd="0" destOrd="0" presId="urn:microsoft.com/office/officeart/2009/3/layout/HorizontalOrganizationChart"/>
    <dgm:cxn modelId="{230783AA-F4D1-D147-86C5-7CA8A1BAD1D1}" type="presOf" srcId="{66000797-94A9-674A-A07E-0514A064403D}" destId="{532F4291-C175-2E49-BAE4-124C01C28FE0}" srcOrd="1" destOrd="0" presId="urn:microsoft.com/office/officeart/2009/3/layout/HorizontalOrganizationChart"/>
    <dgm:cxn modelId="{86E5EDAA-AA1E-7C48-B890-0B750B50A753}" type="presOf" srcId="{D855C1B9-B733-F243-891A-FF0D9896CF56}" destId="{8433237C-9157-D44A-AC09-B2CA05370B38}" srcOrd="0" destOrd="0" presId="urn:microsoft.com/office/officeart/2009/3/layout/HorizontalOrganizationChart"/>
    <dgm:cxn modelId="{D16C4BB9-A2EF-CB43-A614-C6E8DA0AC4A2}" type="presOf" srcId="{6ED235B6-E0F4-004C-AE7B-AF867AB5EB6A}" destId="{C6D6E25E-4DF4-1E4C-8444-3D30B1D52BCA}" srcOrd="0" destOrd="0" presId="urn:microsoft.com/office/officeart/2009/3/layout/HorizontalOrganizationChart"/>
    <dgm:cxn modelId="{3A5E94C2-2CD7-614A-951E-4FB610C98C80}" srcId="{DC14535A-E268-D340-8E80-54B10ECD221E}" destId="{311949BA-8377-9247-8BB7-8AAC7317F64F}" srcOrd="1" destOrd="0" parTransId="{F68C2F6C-534F-9A4E-ADA9-6C3B50416483}" sibTransId="{ECE086A6-95DF-5D4E-917E-A6DF24C3BA6E}"/>
    <dgm:cxn modelId="{E24F5AC3-A60B-E643-A496-508603A2B033}" srcId="{A8DD711B-6B5D-2841-95A1-80240CB227A9}" destId="{5F3B3BD9-1733-B84D-AE87-4918F7B00070}" srcOrd="3" destOrd="0" parTransId="{6ED235B6-E0F4-004C-AE7B-AF867AB5EB6A}" sibTransId="{0EBC460C-A226-744E-8EE8-E7618AB19E6C}"/>
    <dgm:cxn modelId="{77C33FCB-9892-C44A-BCE3-E8939CD563A4}" srcId="{47B81869-734D-424B-BF77-9C1B6E2733F3}" destId="{A19E198F-03F1-9942-A730-63A82288BBCA}" srcOrd="0" destOrd="0" parTransId="{F0061973-42A5-6B46-97CB-8B5BDCDFEE25}" sibTransId="{50048C80-0B6D-5840-9366-264993750B2C}"/>
    <dgm:cxn modelId="{14DB17CC-A65F-2E4D-8CF3-63E87FB04CA8}" type="presOf" srcId="{DC14535A-E268-D340-8E80-54B10ECD221E}" destId="{F90A1E85-C6EC-E340-83DD-360B60611BA3}" srcOrd="0" destOrd="0" presId="urn:microsoft.com/office/officeart/2009/3/layout/HorizontalOrganizationChart"/>
    <dgm:cxn modelId="{866A0ACF-E59D-844A-B9FA-124420CD4307}" type="presOf" srcId="{B0B8EE26-1A8D-5D4B-A7AD-D539A75E0521}" destId="{9ABA6F71-95B2-0941-AEF9-EFCC7186CA05}" srcOrd="1" destOrd="0" presId="urn:microsoft.com/office/officeart/2009/3/layout/HorizontalOrganizationChart"/>
    <dgm:cxn modelId="{A84006DD-A76C-8646-A5F4-FCD7E8560D87}" type="presOf" srcId="{31FD958E-638D-9745-8690-8E18AAB39846}" destId="{7C339CBF-954C-4446-A253-53119378EFC7}" srcOrd="0" destOrd="0" presId="urn:microsoft.com/office/officeart/2009/3/layout/HorizontalOrganizationChart"/>
    <dgm:cxn modelId="{E92EA3E8-A964-6A48-B6CA-6558D4B8E6F9}" type="presOf" srcId="{89C0629C-FCB5-A04E-95EC-910B506B7ED0}" destId="{F9CAE9B0-048C-4B45-BBDE-583149EDC298}" srcOrd="0" destOrd="0" presId="urn:microsoft.com/office/officeart/2009/3/layout/HorizontalOrganizationChart"/>
    <dgm:cxn modelId="{CE8EF6E9-8BA0-7E47-9834-752269FBF9C4}" type="presOf" srcId="{A4335E55-FD03-2941-817F-E0609DC8D9D6}" destId="{AA329CC5-BCF0-4A4F-861E-D369B58FD163}" srcOrd="0" destOrd="0" presId="urn:microsoft.com/office/officeart/2009/3/layout/HorizontalOrganizationChart"/>
    <dgm:cxn modelId="{DFF2A8F9-32E8-EC41-B576-75B8ED3F0CFC}" srcId="{A19E198F-03F1-9942-A730-63A82288BBCA}" destId="{DC14535A-E268-D340-8E80-54B10ECD221E}" srcOrd="2" destOrd="0" parTransId="{E2375C21-841E-4C40-946B-A4356D5701B1}" sibTransId="{56387D4F-CC1D-2448-B42E-7E0418EEE875}"/>
    <dgm:cxn modelId="{2A94A4FD-71C5-ED42-BEA7-EE8216370CC6}" type="presOf" srcId="{A19E198F-03F1-9942-A730-63A82288BBCA}" destId="{DA6D234F-B6E9-8B4F-9EB7-D69B4FD84173}" srcOrd="0" destOrd="0" presId="urn:microsoft.com/office/officeart/2009/3/layout/HorizontalOrganizationChart"/>
    <dgm:cxn modelId="{C4BD05FE-9251-5B47-B93C-2EFD87683C93}" srcId="{A8DD711B-6B5D-2841-95A1-80240CB227A9}" destId="{89C0629C-FCB5-A04E-95EC-910B506B7ED0}" srcOrd="2" destOrd="0" parTransId="{D855C1B9-B733-F243-891A-FF0D9896CF56}" sibTransId="{D188B6AD-AA27-8A40-AEF4-4D5960CC0F02}"/>
    <dgm:cxn modelId="{97EF3BC1-EA93-0E44-8498-0BADBB011299}" type="presParOf" srcId="{3EC33C8A-FD03-0441-AF33-A4091ED6D3EF}" destId="{20A6CDA5-48D7-4F44-83DF-060B33389A1D}" srcOrd="0" destOrd="0" presId="urn:microsoft.com/office/officeart/2009/3/layout/HorizontalOrganizationChart"/>
    <dgm:cxn modelId="{E5169F17-3EFE-F141-9DFD-B25EBEB6EE4B}" type="presParOf" srcId="{20A6CDA5-48D7-4F44-83DF-060B33389A1D}" destId="{7D95B957-064C-894E-A65E-5DCFDB143C8C}" srcOrd="0" destOrd="0" presId="urn:microsoft.com/office/officeart/2009/3/layout/HorizontalOrganizationChart"/>
    <dgm:cxn modelId="{A4CAD97A-491A-E148-A3D9-F9A81294B0C8}" type="presParOf" srcId="{7D95B957-064C-894E-A65E-5DCFDB143C8C}" destId="{DA6D234F-B6E9-8B4F-9EB7-D69B4FD84173}" srcOrd="0" destOrd="0" presId="urn:microsoft.com/office/officeart/2009/3/layout/HorizontalOrganizationChart"/>
    <dgm:cxn modelId="{21EA41A9-04D3-6643-8D9B-59E8A8749C59}" type="presParOf" srcId="{7D95B957-064C-894E-A65E-5DCFDB143C8C}" destId="{6C4E942A-258D-5D4B-8CB5-C38C8756E349}" srcOrd="1" destOrd="0" presId="urn:microsoft.com/office/officeart/2009/3/layout/HorizontalOrganizationChart"/>
    <dgm:cxn modelId="{300A3956-1468-8E45-BB71-8243FFEF090E}" type="presParOf" srcId="{20A6CDA5-48D7-4F44-83DF-060B33389A1D}" destId="{CF45FC47-CB65-624E-BD30-5EAA7BDD2138}" srcOrd="1" destOrd="0" presId="urn:microsoft.com/office/officeart/2009/3/layout/HorizontalOrganizationChart"/>
    <dgm:cxn modelId="{65786F1C-2267-2F4A-A251-D56B00F595CF}" type="presParOf" srcId="{CF45FC47-CB65-624E-BD30-5EAA7BDD2138}" destId="{DAF2D536-3BCC-9442-9235-5400113E5B43}" srcOrd="0" destOrd="0" presId="urn:microsoft.com/office/officeart/2009/3/layout/HorizontalOrganizationChart"/>
    <dgm:cxn modelId="{4B61F47F-31D2-8748-BE2C-06B834EB8FCC}" type="presParOf" srcId="{CF45FC47-CB65-624E-BD30-5EAA7BDD2138}" destId="{DD0AAC9B-8F39-9749-BE76-E8FABD263023}" srcOrd="1" destOrd="0" presId="urn:microsoft.com/office/officeart/2009/3/layout/HorizontalOrganizationChart"/>
    <dgm:cxn modelId="{E7DE55BD-358E-D74E-8C8E-9291CB259A08}" type="presParOf" srcId="{DD0AAC9B-8F39-9749-BE76-E8FABD263023}" destId="{05B35C6A-840F-A446-B508-1828BCB1ADDD}" srcOrd="0" destOrd="0" presId="urn:microsoft.com/office/officeart/2009/3/layout/HorizontalOrganizationChart"/>
    <dgm:cxn modelId="{57E1974D-8AFF-4641-8C80-56F99EE17B84}" type="presParOf" srcId="{05B35C6A-840F-A446-B508-1828BCB1ADDD}" destId="{7C339CBF-954C-4446-A253-53119378EFC7}" srcOrd="0" destOrd="0" presId="urn:microsoft.com/office/officeart/2009/3/layout/HorizontalOrganizationChart"/>
    <dgm:cxn modelId="{E73977BC-C9E0-794E-A26E-7131823BC37B}" type="presParOf" srcId="{05B35C6A-840F-A446-B508-1828BCB1ADDD}" destId="{2B7B3854-7168-3740-B5DE-D9ECE70B8C7F}" srcOrd="1" destOrd="0" presId="urn:microsoft.com/office/officeart/2009/3/layout/HorizontalOrganizationChart"/>
    <dgm:cxn modelId="{604682A0-3540-8D45-B7DF-9C32831469AB}" type="presParOf" srcId="{DD0AAC9B-8F39-9749-BE76-E8FABD263023}" destId="{CAB07E5E-9A12-8443-84AE-8299692804A5}" srcOrd="1" destOrd="0" presId="urn:microsoft.com/office/officeart/2009/3/layout/HorizontalOrganizationChart"/>
    <dgm:cxn modelId="{756EB474-2415-8048-9C4F-EB9CA96C44B4}" type="presParOf" srcId="{DD0AAC9B-8F39-9749-BE76-E8FABD263023}" destId="{DC0CD4A8-FF47-FD4A-90FA-B62E1650C26B}" srcOrd="2" destOrd="0" presId="urn:microsoft.com/office/officeart/2009/3/layout/HorizontalOrganizationChart"/>
    <dgm:cxn modelId="{3FE69295-09AE-6D47-AC82-EAA74CEA3D3B}" type="presParOf" srcId="{CF45FC47-CB65-624E-BD30-5EAA7BDD2138}" destId="{7798805A-D118-3D4E-96ED-CE632775B3C9}" srcOrd="2" destOrd="0" presId="urn:microsoft.com/office/officeart/2009/3/layout/HorizontalOrganizationChart"/>
    <dgm:cxn modelId="{A7F8C5B7-364E-F541-97A4-62372D1BA57C}" type="presParOf" srcId="{CF45FC47-CB65-624E-BD30-5EAA7BDD2138}" destId="{7058BF57-FA4E-1743-8867-4E3E4FB5766A}" srcOrd="3" destOrd="0" presId="urn:microsoft.com/office/officeart/2009/3/layout/HorizontalOrganizationChart"/>
    <dgm:cxn modelId="{31F802B2-2F99-2048-B6CB-EBA90D37F2AB}" type="presParOf" srcId="{7058BF57-FA4E-1743-8867-4E3E4FB5766A}" destId="{7BA4B6B3-503D-9349-A5D8-CBF19EAF2CFE}" srcOrd="0" destOrd="0" presId="urn:microsoft.com/office/officeart/2009/3/layout/HorizontalOrganizationChart"/>
    <dgm:cxn modelId="{78897AF8-B6A6-9F4D-BFAB-2ADAF534F3EB}" type="presParOf" srcId="{7BA4B6B3-503D-9349-A5D8-CBF19EAF2CFE}" destId="{424FB3D1-F7CA-0640-BFB9-2FEEA3B44BE0}" srcOrd="0" destOrd="0" presId="urn:microsoft.com/office/officeart/2009/3/layout/HorizontalOrganizationChart"/>
    <dgm:cxn modelId="{67381BA7-0849-8F43-8AC7-993C62CE9246}" type="presParOf" srcId="{7BA4B6B3-503D-9349-A5D8-CBF19EAF2CFE}" destId="{87BDE518-C5A4-2342-8C06-503644A5B489}" srcOrd="1" destOrd="0" presId="urn:microsoft.com/office/officeart/2009/3/layout/HorizontalOrganizationChart"/>
    <dgm:cxn modelId="{55CABE06-5C4F-C844-B4A2-BF37F8A1DB21}" type="presParOf" srcId="{7058BF57-FA4E-1743-8867-4E3E4FB5766A}" destId="{17C4CA92-B89B-4943-9935-155C59F09F38}" srcOrd="1" destOrd="0" presId="urn:microsoft.com/office/officeart/2009/3/layout/HorizontalOrganizationChart"/>
    <dgm:cxn modelId="{43BF8E49-3BA4-A44D-A98E-2D2F71316174}" type="presParOf" srcId="{17C4CA92-B89B-4943-9935-155C59F09F38}" destId="{AA329CC5-BCF0-4A4F-861E-D369B58FD163}" srcOrd="0" destOrd="0" presId="urn:microsoft.com/office/officeart/2009/3/layout/HorizontalOrganizationChart"/>
    <dgm:cxn modelId="{7C26A93F-1DA6-B947-8CDD-EF74EB733547}" type="presParOf" srcId="{17C4CA92-B89B-4943-9935-155C59F09F38}" destId="{63B0323A-ADA4-6B4D-AEBF-788D1C570AA5}" srcOrd="1" destOrd="0" presId="urn:microsoft.com/office/officeart/2009/3/layout/HorizontalOrganizationChart"/>
    <dgm:cxn modelId="{FA12D7CF-E732-294C-B655-741641BDD43F}" type="presParOf" srcId="{63B0323A-ADA4-6B4D-AEBF-788D1C570AA5}" destId="{B534C0BF-783E-6248-8F4B-92488B4B5F49}" srcOrd="0" destOrd="0" presId="urn:microsoft.com/office/officeart/2009/3/layout/HorizontalOrganizationChart"/>
    <dgm:cxn modelId="{E6BBF90F-7340-2345-BB26-CA8D4D84B8E9}" type="presParOf" srcId="{B534C0BF-783E-6248-8F4B-92488B4B5F49}" destId="{B449DF9D-E4F3-F847-97FA-1BE7B3B6FFB5}" srcOrd="0" destOrd="0" presId="urn:microsoft.com/office/officeart/2009/3/layout/HorizontalOrganizationChart"/>
    <dgm:cxn modelId="{8B2A4D8E-6554-DB4F-8B44-5EC725F4F538}" type="presParOf" srcId="{B534C0BF-783E-6248-8F4B-92488B4B5F49}" destId="{9ABA6F71-95B2-0941-AEF9-EFCC7186CA05}" srcOrd="1" destOrd="0" presId="urn:microsoft.com/office/officeart/2009/3/layout/HorizontalOrganizationChart"/>
    <dgm:cxn modelId="{22CBD1C6-D20E-EA4D-9254-C122F7B05CF4}" type="presParOf" srcId="{63B0323A-ADA4-6B4D-AEBF-788D1C570AA5}" destId="{7EE41FEE-E3EB-0747-AD7C-F55AF3DB9890}" srcOrd="1" destOrd="0" presId="urn:microsoft.com/office/officeart/2009/3/layout/HorizontalOrganizationChart"/>
    <dgm:cxn modelId="{CE78E3FF-485D-9C45-870C-B9D00AACA029}" type="presParOf" srcId="{63B0323A-ADA4-6B4D-AEBF-788D1C570AA5}" destId="{56135E4F-1DF5-7744-86A1-04E8B1A9722A}" srcOrd="2" destOrd="0" presId="urn:microsoft.com/office/officeart/2009/3/layout/HorizontalOrganizationChart"/>
    <dgm:cxn modelId="{DE6EAE63-52E4-6248-897C-BAF368FA61E9}" type="presParOf" srcId="{17C4CA92-B89B-4943-9935-155C59F09F38}" destId="{4BCA30E0-F605-CB47-BC0B-32B0F1FCE4DD}" srcOrd="2" destOrd="0" presId="urn:microsoft.com/office/officeart/2009/3/layout/HorizontalOrganizationChart"/>
    <dgm:cxn modelId="{702AC77A-719B-EF47-9401-B11E32D3221B}" type="presParOf" srcId="{17C4CA92-B89B-4943-9935-155C59F09F38}" destId="{E840CB9E-5EDE-8441-9FAB-13DC7EA9B00D}" srcOrd="3" destOrd="0" presId="urn:microsoft.com/office/officeart/2009/3/layout/HorizontalOrganizationChart"/>
    <dgm:cxn modelId="{BB786F95-178F-1A41-A43C-A94A18443EEB}" type="presParOf" srcId="{E840CB9E-5EDE-8441-9FAB-13DC7EA9B00D}" destId="{91B0B2F1-E09C-4F40-833D-DCB1BCFC47D2}" srcOrd="0" destOrd="0" presId="urn:microsoft.com/office/officeart/2009/3/layout/HorizontalOrganizationChart"/>
    <dgm:cxn modelId="{8BB1BD48-E7A1-0E4D-A680-3B09DCE67F43}" type="presParOf" srcId="{91B0B2F1-E09C-4F40-833D-DCB1BCFC47D2}" destId="{B8ADAE29-B7F2-AB4D-AF16-379D6C713D4E}" srcOrd="0" destOrd="0" presId="urn:microsoft.com/office/officeart/2009/3/layout/HorizontalOrganizationChart"/>
    <dgm:cxn modelId="{03D96981-38FC-594A-85F3-C620E3A9816E}" type="presParOf" srcId="{91B0B2F1-E09C-4F40-833D-DCB1BCFC47D2}" destId="{532F4291-C175-2E49-BAE4-124C01C28FE0}" srcOrd="1" destOrd="0" presId="urn:microsoft.com/office/officeart/2009/3/layout/HorizontalOrganizationChart"/>
    <dgm:cxn modelId="{1F1E422F-360F-6B45-B01D-3AC04E8B4FED}" type="presParOf" srcId="{E840CB9E-5EDE-8441-9FAB-13DC7EA9B00D}" destId="{BB34857C-3C71-9642-8042-AEC2D6F7D90F}" srcOrd="1" destOrd="0" presId="urn:microsoft.com/office/officeart/2009/3/layout/HorizontalOrganizationChart"/>
    <dgm:cxn modelId="{601020DB-AE3D-EA44-BF10-0DB5AB256BB4}" type="presParOf" srcId="{E840CB9E-5EDE-8441-9FAB-13DC7EA9B00D}" destId="{C3305BEC-948D-BA4A-BD46-139F577B3CDA}" srcOrd="2" destOrd="0" presId="urn:microsoft.com/office/officeart/2009/3/layout/HorizontalOrganizationChart"/>
    <dgm:cxn modelId="{590A81F0-9F92-4E44-8B30-E955D403F579}" type="presParOf" srcId="{17C4CA92-B89B-4943-9935-155C59F09F38}" destId="{8433237C-9157-D44A-AC09-B2CA05370B38}" srcOrd="4" destOrd="0" presId="urn:microsoft.com/office/officeart/2009/3/layout/HorizontalOrganizationChart"/>
    <dgm:cxn modelId="{C25B663D-6A16-1243-9C87-57CEAF881DC5}" type="presParOf" srcId="{17C4CA92-B89B-4943-9935-155C59F09F38}" destId="{2D978591-0D61-F148-B2AE-06B88DD1E544}" srcOrd="5" destOrd="0" presId="urn:microsoft.com/office/officeart/2009/3/layout/HorizontalOrganizationChart"/>
    <dgm:cxn modelId="{2036C2C9-15A3-FE45-B2E5-80E6B40EA5EB}" type="presParOf" srcId="{2D978591-0D61-F148-B2AE-06B88DD1E544}" destId="{78DFBC24-835E-FD43-A69D-171A8A6FAEEE}" srcOrd="0" destOrd="0" presId="urn:microsoft.com/office/officeart/2009/3/layout/HorizontalOrganizationChart"/>
    <dgm:cxn modelId="{DB84D3D1-3147-7F43-B33C-775353E2D90F}" type="presParOf" srcId="{78DFBC24-835E-FD43-A69D-171A8A6FAEEE}" destId="{F9CAE9B0-048C-4B45-BBDE-583149EDC298}" srcOrd="0" destOrd="0" presId="urn:microsoft.com/office/officeart/2009/3/layout/HorizontalOrganizationChart"/>
    <dgm:cxn modelId="{C6837835-BF7A-2D42-A361-29316C2EA759}" type="presParOf" srcId="{78DFBC24-835E-FD43-A69D-171A8A6FAEEE}" destId="{35C1C437-57D4-E747-84B4-6862EF3CFF91}" srcOrd="1" destOrd="0" presId="urn:microsoft.com/office/officeart/2009/3/layout/HorizontalOrganizationChart"/>
    <dgm:cxn modelId="{8FEB454B-1920-E84F-BC86-C62C46332D13}" type="presParOf" srcId="{2D978591-0D61-F148-B2AE-06B88DD1E544}" destId="{0C1CFFEB-FF44-8F41-BA3B-8B589CDF92CA}" srcOrd="1" destOrd="0" presId="urn:microsoft.com/office/officeart/2009/3/layout/HorizontalOrganizationChart"/>
    <dgm:cxn modelId="{14953A20-7F4E-2A4C-B34C-0CE4DBB1D4B1}" type="presParOf" srcId="{2D978591-0D61-F148-B2AE-06B88DD1E544}" destId="{F70C6B59-43F4-6D4B-8800-DA47F9635FBA}" srcOrd="2" destOrd="0" presId="urn:microsoft.com/office/officeart/2009/3/layout/HorizontalOrganizationChart"/>
    <dgm:cxn modelId="{C86E3F42-6FC3-B548-B02F-4357CAE4C7C9}" type="presParOf" srcId="{17C4CA92-B89B-4943-9935-155C59F09F38}" destId="{C6D6E25E-4DF4-1E4C-8444-3D30B1D52BCA}" srcOrd="6" destOrd="0" presId="urn:microsoft.com/office/officeart/2009/3/layout/HorizontalOrganizationChart"/>
    <dgm:cxn modelId="{862B1C1A-B9F1-9E41-A3BB-B0113ECBA629}" type="presParOf" srcId="{17C4CA92-B89B-4943-9935-155C59F09F38}" destId="{471341DD-8F45-CF44-9916-757A1221F389}" srcOrd="7" destOrd="0" presId="urn:microsoft.com/office/officeart/2009/3/layout/HorizontalOrganizationChart"/>
    <dgm:cxn modelId="{8AFE90AB-AEFE-DC42-9710-5FD20730A8D3}" type="presParOf" srcId="{471341DD-8F45-CF44-9916-757A1221F389}" destId="{E44F7228-B934-8D43-A185-7F87D2DEC898}" srcOrd="0" destOrd="0" presId="urn:microsoft.com/office/officeart/2009/3/layout/HorizontalOrganizationChart"/>
    <dgm:cxn modelId="{7D9B1107-185C-8545-8350-5C53E0E2FF2C}" type="presParOf" srcId="{E44F7228-B934-8D43-A185-7F87D2DEC898}" destId="{31FD9392-B8A9-9A4A-B303-147EC8E06C1D}" srcOrd="0" destOrd="0" presId="urn:microsoft.com/office/officeart/2009/3/layout/HorizontalOrganizationChart"/>
    <dgm:cxn modelId="{F085001B-70CB-834D-AD43-506D698B3CA8}" type="presParOf" srcId="{E44F7228-B934-8D43-A185-7F87D2DEC898}" destId="{00553CD6-23CD-7143-B910-2026413DF3A5}" srcOrd="1" destOrd="0" presId="urn:microsoft.com/office/officeart/2009/3/layout/HorizontalOrganizationChart"/>
    <dgm:cxn modelId="{C9B45003-08F1-4B48-AFB9-F21FEF116B56}" type="presParOf" srcId="{471341DD-8F45-CF44-9916-757A1221F389}" destId="{CF08EB43-29B2-1445-BD9F-0D661864E997}" srcOrd="1" destOrd="0" presId="urn:microsoft.com/office/officeart/2009/3/layout/HorizontalOrganizationChart"/>
    <dgm:cxn modelId="{22E8BB9A-031C-E346-A53B-570C25F62EFC}" type="presParOf" srcId="{471341DD-8F45-CF44-9916-757A1221F389}" destId="{E22C5177-042D-2C44-82DE-C44ACC7914C3}" srcOrd="2" destOrd="0" presId="urn:microsoft.com/office/officeart/2009/3/layout/HorizontalOrganizationChart"/>
    <dgm:cxn modelId="{8AD3B5B4-583B-A444-85D5-ADF0F8D3247D}" type="presParOf" srcId="{7058BF57-FA4E-1743-8867-4E3E4FB5766A}" destId="{15BCB5FE-4450-DE46-8269-C058B389C2E0}" srcOrd="2" destOrd="0" presId="urn:microsoft.com/office/officeart/2009/3/layout/HorizontalOrganizationChart"/>
    <dgm:cxn modelId="{5AF0CE8E-FE93-F146-9756-38B1BCE98B36}" type="presParOf" srcId="{CF45FC47-CB65-624E-BD30-5EAA7BDD2138}" destId="{D28BDE11-D817-084A-B9C2-7540FD7E3747}" srcOrd="4" destOrd="0" presId="urn:microsoft.com/office/officeart/2009/3/layout/HorizontalOrganizationChart"/>
    <dgm:cxn modelId="{E3E46F5E-9E6D-1342-8B8C-32AD86B0F80E}" type="presParOf" srcId="{CF45FC47-CB65-624E-BD30-5EAA7BDD2138}" destId="{20248BE8-5AD7-7247-BCA7-36CD2DBFF028}" srcOrd="5" destOrd="0" presId="urn:microsoft.com/office/officeart/2009/3/layout/HorizontalOrganizationChart"/>
    <dgm:cxn modelId="{39F0BDCD-E4B3-5A41-8CE8-A05431EC6653}" type="presParOf" srcId="{20248BE8-5AD7-7247-BCA7-36CD2DBFF028}" destId="{17F32BDE-3D36-4B47-8256-8906AEE9DA04}" srcOrd="0" destOrd="0" presId="urn:microsoft.com/office/officeart/2009/3/layout/HorizontalOrganizationChart"/>
    <dgm:cxn modelId="{9B36F224-5E6C-BB4B-AD73-BDD23B35CD39}" type="presParOf" srcId="{17F32BDE-3D36-4B47-8256-8906AEE9DA04}" destId="{F90A1E85-C6EC-E340-83DD-360B60611BA3}" srcOrd="0" destOrd="0" presId="urn:microsoft.com/office/officeart/2009/3/layout/HorizontalOrganizationChart"/>
    <dgm:cxn modelId="{25F2E7DB-9FA4-EA48-9552-166A0C6A330D}" type="presParOf" srcId="{17F32BDE-3D36-4B47-8256-8906AEE9DA04}" destId="{50DA9413-F779-8541-9C3B-8461A88BC5C5}" srcOrd="1" destOrd="0" presId="urn:microsoft.com/office/officeart/2009/3/layout/HorizontalOrganizationChart"/>
    <dgm:cxn modelId="{A4E1369D-8235-2643-9B3D-BD9C6BF3B4A6}" type="presParOf" srcId="{20248BE8-5AD7-7247-BCA7-36CD2DBFF028}" destId="{76E79CEA-6530-8C44-A42F-7077A1CA9C71}" srcOrd="1" destOrd="0" presId="urn:microsoft.com/office/officeart/2009/3/layout/HorizontalOrganizationChart"/>
    <dgm:cxn modelId="{398B55E5-1605-6749-A82D-79CBBA0A579C}" type="presParOf" srcId="{76E79CEA-6530-8C44-A42F-7077A1CA9C71}" destId="{0667C2AA-F5D7-1641-907B-B03996AA0DFE}" srcOrd="0" destOrd="0" presId="urn:microsoft.com/office/officeart/2009/3/layout/HorizontalOrganizationChart"/>
    <dgm:cxn modelId="{756B43DA-72FF-0B4D-AF57-AE3E42236FBD}" type="presParOf" srcId="{76E79CEA-6530-8C44-A42F-7077A1CA9C71}" destId="{FA0C53A0-CAB9-324A-AB89-EA0F80C2405C}" srcOrd="1" destOrd="0" presId="urn:microsoft.com/office/officeart/2009/3/layout/HorizontalOrganizationChart"/>
    <dgm:cxn modelId="{86366E1C-FBBD-A547-AFFD-3B27685059D4}" type="presParOf" srcId="{FA0C53A0-CAB9-324A-AB89-EA0F80C2405C}" destId="{C1528C63-BA03-114B-A6E3-69E3A4AE6CA9}" srcOrd="0" destOrd="0" presId="urn:microsoft.com/office/officeart/2009/3/layout/HorizontalOrganizationChart"/>
    <dgm:cxn modelId="{280D17A7-7CCC-0D4A-9985-5BCE2CA84A4C}" type="presParOf" srcId="{C1528C63-BA03-114B-A6E3-69E3A4AE6CA9}" destId="{B5CAD130-B2BC-064D-848A-40695A68CD04}" srcOrd="0" destOrd="0" presId="urn:microsoft.com/office/officeart/2009/3/layout/HorizontalOrganizationChart"/>
    <dgm:cxn modelId="{8E3904BC-3435-5043-9261-94AFBE6C0C68}" type="presParOf" srcId="{C1528C63-BA03-114B-A6E3-69E3A4AE6CA9}" destId="{D3FEEC7B-D537-DA4B-B4D9-8F3A8385390A}" srcOrd="1" destOrd="0" presId="urn:microsoft.com/office/officeart/2009/3/layout/HorizontalOrganizationChart"/>
    <dgm:cxn modelId="{C28C87D4-5D02-DB41-B9C8-C75A594254F4}" type="presParOf" srcId="{FA0C53A0-CAB9-324A-AB89-EA0F80C2405C}" destId="{1CA1F0DF-6B01-0A4B-A99C-747A38C47CCC}" srcOrd="1" destOrd="0" presId="urn:microsoft.com/office/officeart/2009/3/layout/HorizontalOrganizationChart"/>
    <dgm:cxn modelId="{B6FCA96A-6B7B-1743-81CA-AA3561216FFF}" type="presParOf" srcId="{FA0C53A0-CAB9-324A-AB89-EA0F80C2405C}" destId="{E50E5BA8-2D0F-7347-8847-86FB8034581F}" srcOrd="2" destOrd="0" presId="urn:microsoft.com/office/officeart/2009/3/layout/HorizontalOrganizationChart"/>
    <dgm:cxn modelId="{FE67C9E3-B4EC-4646-BEB7-349530165EC4}" type="presParOf" srcId="{76E79CEA-6530-8C44-A42F-7077A1CA9C71}" destId="{3C6DC278-D1EC-9C45-BD4D-2A278A52D596}" srcOrd="2" destOrd="0" presId="urn:microsoft.com/office/officeart/2009/3/layout/HorizontalOrganizationChart"/>
    <dgm:cxn modelId="{0ABADE22-8CE4-934E-B576-62D777D74D51}" type="presParOf" srcId="{76E79CEA-6530-8C44-A42F-7077A1CA9C71}" destId="{ACB1DE4F-1FC2-5F41-92CD-8FEAC3B07493}" srcOrd="3" destOrd="0" presId="urn:microsoft.com/office/officeart/2009/3/layout/HorizontalOrganizationChart"/>
    <dgm:cxn modelId="{E9AB59D2-A76B-C847-A979-5D21EB18624E}" type="presParOf" srcId="{ACB1DE4F-1FC2-5F41-92CD-8FEAC3B07493}" destId="{1F922811-0915-9947-B789-0F9B8F1F1BF2}" srcOrd="0" destOrd="0" presId="urn:microsoft.com/office/officeart/2009/3/layout/HorizontalOrganizationChart"/>
    <dgm:cxn modelId="{BD4CCEAA-AFC1-6E4D-9F8D-75C3289C4F7F}" type="presParOf" srcId="{1F922811-0915-9947-B789-0F9B8F1F1BF2}" destId="{6705C219-5426-5D4D-9E5C-1099B9B3A204}" srcOrd="0" destOrd="0" presId="urn:microsoft.com/office/officeart/2009/3/layout/HorizontalOrganizationChart"/>
    <dgm:cxn modelId="{5CBB66F0-F4AC-E942-8681-9A7A47125A47}" type="presParOf" srcId="{1F922811-0915-9947-B789-0F9B8F1F1BF2}" destId="{1A26E734-DB7C-C442-A53F-7D376B591DD3}" srcOrd="1" destOrd="0" presId="urn:microsoft.com/office/officeart/2009/3/layout/HorizontalOrganizationChart"/>
    <dgm:cxn modelId="{97FB99E8-CF43-3048-BA2F-5C9389250385}" type="presParOf" srcId="{ACB1DE4F-1FC2-5F41-92CD-8FEAC3B07493}" destId="{932E6EA4-F5EC-0841-AD6E-218FF37721C4}" srcOrd="1" destOrd="0" presId="urn:microsoft.com/office/officeart/2009/3/layout/HorizontalOrganizationChart"/>
    <dgm:cxn modelId="{AB3B4588-D145-2A40-A123-6BAB1C2259AF}" type="presParOf" srcId="{ACB1DE4F-1FC2-5F41-92CD-8FEAC3B07493}" destId="{205E7898-E0E1-1144-B756-AE7A63A34A32}" srcOrd="2" destOrd="0" presId="urn:microsoft.com/office/officeart/2009/3/layout/HorizontalOrganizationChart"/>
    <dgm:cxn modelId="{66DD7283-4C12-D144-9A67-0D390495B951}" type="presParOf" srcId="{20248BE8-5AD7-7247-BCA7-36CD2DBFF028}" destId="{285FF1CA-447F-D84C-8CBF-D58B97EAD452}" srcOrd="2" destOrd="0" presId="urn:microsoft.com/office/officeart/2009/3/layout/HorizontalOrganizationChart"/>
    <dgm:cxn modelId="{5C671349-C40D-744E-8828-47C56A3C20F6}" type="presParOf" srcId="{20A6CDA5-48D7-4F44-83DF-060B33389A1D}" destId="{10BC25AC-79C6-FD47-988C-4574790F143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5_1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唯物辨证法</a:t>
          </a:r>
          <a:r>
            <a:rPr lang="zh-CN" altLang="en-US"/>
            <a:t>五对范畴</a:t>
          </a:r>
          <a:r>
            <a:rPr lang="zh-CN" altLang="en-US"/>
            <a:t>w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004104DD-B69E-43C9-80CF-25BC5AB02B23}" type="parTrans">
      <dgm:prSet/>
      <dgm:spPr/>
      <dgm:t>
        <a:bodyPr/>
        <a:p>
          <a:endParaRPr lang="zh-CN" altLang="en-US"/>
        </a:p>
      </dgm:t>
    </dgm:pt>
    <dgm:pt modelId="{E0FFEB56-236E-4FE9-83BF-31494E265D5A}" cxnId="{004104DD-B69E-43C9-80CF-25BC5AB02B23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原因</a:t>
          </a:r>
          <a:r>
            <a:rPr lang="en-US" altLang="zh-CN"/>
            <a:t>vs</a:t>
          </a:r>
          <a:r>
            <a:rPr lang="zh-CN" altLang="en-US"/>
            <a:t>结果</a:t>
          </a:r>
          <a:r>
            <a:rPr lang="zh-CN" altLang="en-US"/>
            <a:t/>
          </a:r>
          <a:endParaRPr lang="zh-CN" altLang="en-US"/>
        </a:p>
      </dgm:t>
    </dgm:pt>
    <dgm:pt modelId="{AC2BFF99-DAE2-494A-88AB-85D75BC6D2EE}" cxnId="{E122F0B8-4755-41D0-8E97-E117CC9D98FC}" type="parTrans">
      <dgm:prSet/>
      <dgm:spPr/>
      <dgm:t>
        <a:bodyPr/>
        <a:p>
          <a:endParaRPr lang="zh-CN" altLang="en-US"/>
        </a:p>
      </dgm:t>
    </dgm:pt>
    <dgm:pt modelId="{B98A0394-6758-42EB-8D0E-4491BED52B6C}" cxnId="{E122F0B8-4755-41D0-8E97-E117CC9D98FC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偶然性</a:t>
          </a:r>
          <a:r>
            <a:rPr lang="en-US" altLang="zh-CN"/>
            <a:t>vs</a:t>
          </a:r>
          <a:r>
            <a:rPr lang="zh-CN" altLang="en-US"/>
            <a:t>必然性</a:t>
          </a:r>
          <a:r>
            <a:rPr lang="zh-CN" altLang="en-US"/>
            <a:t/>
          </a:r>
          <a:endParaRPr lang="zh-CN" altLang="en-US"/>
        </a:p>
      </dgm:t>
    </dgm:pt>
    <dgm:pt modelId="{367D7799-1E5C-4947-8AD1-85D1E0D367AF}" cxnId="{06BDC040-51F6-475C-853D-D630C827EE38}" type="parTrans">
      <dgm:prSet/>
      <dgm:spPr/>
      <dgm:t>
        <a:bodyPr/>
        <a:p>
          <a:endParaRPr lang="zh-CN" altLang="en-US"/>
        </a:p>
      </dgm:t>
    </dgm:pt>
    <dgm:pt modelId="{7FFEBD18-7D5B-41C0-A8F3-60942A71708D}" cxnId="{06BDC040-51F6-475C-853D-D630C827EE38}" type="sibTrans">
      <dgm:prSet/>
      <dgm:spPr/>
      <dgm:t>
        <a:bodyPr/>
        <a:p>
          <a:endParaRPr lang="zh-CN" altLang="en-US"/>
        </a:p>
      </dgm:t>
    </dgm:pt>
    <dgm:pt modelId="{F1C298BF-FDE9-4AC5-BBBD-5EA4F52AEB0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可能性</a:t>
          </a:r>
          <a:r>
            <a:rPr lang="en-US" altLang="zh-CN"/>
            <a:t>vs</a:t>
          </a:r>
          <a:r>
            <a:rPr lang="zh-CN" altLang="en-US"/>
            <a:t>现实性</a:t>
          </a:r>
          <a:r>
            <a:rPr lang="zh-CN" altLang="en-US"/>
            <a:t/>
          </a:r>
          <a:endParaRPr lang="zh-CN" altLang="en-US"/>
        </a:p>
      </dgm:t>
    </dgm:pt>
    <dgm:pt modelId="{D0D419B3-7D7D-427C-AE83-9E679E0BD01A}" cxnId="{4F94C8FB-89C9-46FD-B739-8A1A2B6B9AFE}" type="parTrans">
      <dgm:prSet/>
      <dgm:spPr/>
    </dgm:pt>
    <dgm:pt modelId="{B2DB602D-C2DD-44D2-B3DC-394D7F49DDCC}" cxnId="{4F94C8FB-89C9-46FD-B739-8A1A2B6B9AFE}" type="sibTrans">
      <dgm:prSet/>
      <dgm:spPr/>
    </dgm:pt>
    <dgm:pt modelId="{C0CFA4EF-7811-44AE-A8C2-82DB3CBA16F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内容</a:t>
          </a:r>
          <a:r>
            <a:rPr lang="en-US" altLang="zh-CN"/>
            <a:t>vs</a:t>
          </a:r>
          <a:r>
            <a:rPr lang="zh-CN" altLang="en-US"/>
            <a:t>形式</a:t>
          </a:r>
          <a:r>
            <a:rPr lang="zh-CN" altLang="en-US"/>
            <a:t/>
          </a:r>
          <a:endParaRPr lang="zh-CN" altLang="en-US"/>
        </a:p>
      </dgm:t>
    </dgm:pt>
    <dgm:pt modelId="{72D3631E-2AF2-45B4-A7F8-6B779E8C1FB7}" cxnId="{CEF23BB5-05A0-487C-AD7C-7378A7A45A03}" type="parTrans">
      <dgm:prSet/>
      <dgm:spPr/>
    </dgm:pt>
    <dgm:pt modelId="{21F0608F-8534-447C-98FA-C38C1A01F75A}" cxnId="{CEF23BB5-05A0-487C-AD7C-7378A7A45A03}" type="sibTrans">
      <dgm:prSet/>
      <dgm:spPr/>
    </dgm:pt>
    <dgm:pt modelId="{52486661-EC37-48C1-BB7D-7B231F61DD4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本质</a:t>
          </a:r>
          <a:r>
            <a:rPr lang="en-US" altLang="zh-CN"/>
            <a:t>vs</a:t>
          </a:r>
          <a:r>
            <a:rPr lang="zh-CN" altLang="en-US"/>
            <a:t>现象</a:t>
          </a:r>
          <a:r>
            <a:rPr lang="zh-CN" altLang="en-US"/>
            <a:t/>
          </a:r>
          <a:endParaRPr lang="zh-CN" altLang="en-US"/>
        </a:p>
      </dgm:t>
    </dgm:pt>
    <dgm:pt modelId="{D1097E94-FD95-449E-A9E1-0444C781F0F8}" cxnId="{BA5480B7-8837-443A-8803-430FCA3FC71B}" type="parTrans">
      <dgm:prSet/>
      <dgm:spPr/>
    </dgm:pt>
    <dgm:pt modelId="{7D4931A1-B0A5-4EEC-98F2-8068FB090CF6}" cxnId="{BA5480B7-8837-443A-8803-430FCA3FC71B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5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5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5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5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5CD1AA97-8F04-461C-9C7D-DF59CA9D322E}" type="pres">
      <dgm:prSet presAssocID="{D0D419B3-7D7D-427C-AE83-9E679E0BD01A}" presName="conn2-1" presStyleLbl="parChTrans1D2" presStyleIdx="2" presStyleCnt="5"/>
      <dgm:spPr/>
    </dgm:pt>
    <dgm:pt modelId="{58AD807F-D2B4-42FB-AE2B-98C7414A6075}" type="pres">
      <dgm:prSet presAssocID="{D0D419B3-7D7D-427C-AE83-9E679E0BD01A}" presName="connTx" presStyleCnt="0"/>
      <dgm:spPr/>
    </dgm:pt>
    <dgm:pt modelId="{F5283550-DBB7-498B-B40C-F09E23681954}" type="pres">
      <dgm:prSet presAssocID="{F1C298BF-FDE9-4AC5-BBBD-5EA4F52AEB0E}" presName="root2" presStyleCnt="0"/>
      <dgm:spPr/>
    </dgm:pt>
    <dgm:pt modelId="{C8BB0456-8614-454E-8C5F-C278C2AE2169}" type="pres">
      <dgm:prSet presAssocID="{F1C298BF-FDE9-4AC5-BBBD-5EA4F52AEB0E}" presName="LevelTwoTextNode" presStyleLbl="node2" presStyleIdx="2" presStyleCnt="5">
        <dgm:presLayoutVars>
          <dgm:chPref val="3"/>
        </dgm:presLayoutVars>
      </dgm:prSet>
      <dgm:spPr/>
    </dgm:pt>
    <dgm:pt modelId="{6334535B-02C3-407C-AA10-448B8D8C147D}" type="pres">
      <dgm:prSet presAssocID="{F1C298BF-FDE9-4AC5-BBBD-5EA4F52AEB0E}" presName="level3hierChild" presStyleCnt="0"/>
      <dgm:spPr/>
    </dgm:pt>
    <dgm:pt modelId="{7488F323-281A-4029-B1EB-AA7BCB34486A}" type="pres">
      <dgm:prSet presAssocID="{72D3631E-2AF2-45B4-A7F8-6B779E8C1FB7}" presName="conn2-1" presStyleLbl="parChTrans1D2" presStyleIdx="3" presStyleCnt="5"/>
      <dgm:spPr/>
    </dgm:pt>
    <dgm:pt modelId="{34295891-4D70-4027-837C-7AD5273FF7B6}" type="pres">
      <dgm:prSet presAssocID="{72D3631E-2AF2-45B4-A7F8-6B779E8C1FB7}" presName="connTx" presStyleCnt="0"/>
      <dgm:spPr/>
    </dgm:pt>
    <dgm:pt modelId="{8183F204-DFA6-4FA2-8B13-1F64D4B2D6E1}" type="pres">
      <dgm:prSet presAssocID="{C0CFA4EF-7811-44AE-A8C2-82DB3CBA16F4}" presName="root2" presStyleCnt="0"/>
      <dgm:spPr/>
    </dgm:pt>
    <dgm:pt modelId="{85583C53-234B-414C-AD7E-9754EA3B92AF}" type="pres">
      <dgm:prSet presAssocID="{C0CFA4EF-7811-44AE-A8C2-82DB3CBA16F4}" presName="LevelTwoTextNode" presStyleLbl="node2" presStyleIdx="3" presStyleCnt="5">
        <dgm:presLayoutVars>
          <dgm:chPref val="3"/>
        </dgm:presLayoutVars>
      </dgm:prSet>
      <dgm:spPr/>
    </dgm:pt>
    <dgm:pt modelId="{A8C5E654-F342-42E1-AFDB-4527DDFDD0A1}" type="pres">
      <dgm:prSet presAssocID="{C0CFA4EF-7811-44AE-A8C2-82DB3CBA16F4}" presName="level3hierChild" presStyleCnt="0"/>
      <dgm:spPr/>
    </dgm:pt>
    <dgm:pt modelId="{A0E54196-0667-4A5B-A32E-8D8CDACDD64A}" type="pres">
      <dgm:prSet presAssocID="{D1097E94-FD95-449E-A9E1-0444C781F0F8}" presName="conn2-1" presStyleLbl="parChTrans1D2" presStyleIdx="4" presStyleCnt="5"/>
      <dgm:spPr/>
    </dgm:pt>
    <dgm:pt modelId="{BB6069E6-A237-46A0-919E-062F536D00AB}" type="pres">
      <dgm:prSet presAssocID="{D1097E94-FD95-449E-A9E1-0444C781F0F8}" presName="connTx" presStyleCnt="0"/>
      <dgm:spPr/>
    </dgm:pt>
    <dgm:pt modelId="{B271EF8B-C8FA-4001-B2DB-385B8E373028}" type="pres">
      <dgm:prSet presAssocID="{52486661-EC37-48C1-BB7D-7B231F61DD48}" presName="root2" presStyleCnt="0"/>
      <dgm:spPr/>
    </dgm:pt>
    <dgm:pt modelId="{D3E6B8A1-FE83-4F01-B212-AE694DF332E9}" type="pres">
      <dgm:prSet presAssocID="{52486661-EC37-48C1-BB7D-7B231F61DD48}" presName="LevelTwoTextNode" presStyleLbl="node2" presStyleIdx="4" presStyleCnt="5">
        <dgm:presLayoutVars>
          <dgm:chPref val="3"/>
        </dgm:presLayoutVars>
      </dgm:prSet>
      <dgm:spPr/>
    </dgm:pt>
    <dgm:pt modelId="{4EDE1311-9B86-45E6-95C0-CBE502725347}" type="pres">
      <dgm:prSet presAssocID="{52486661-EC37-48C1-BB7D-7B231F61DD48}" presName="level3hierChild" presStyleCnt="0"/>
      <dgm:spPr/>
    </dgm:pt>
  </dgm:ptLst>
  <dgm:cxnLst>
    <dgm:cxn modelId="{004104DD-B69E-43C9-80CF-25BC5AB02B23}" srcId="{EFE73B03-4D71-4565-8C52-4902BE6377A4}" destId="{0605F139-5EF0-48E7-A091-192233D2011D}" srcOrd="0" destOrd="0" parTransId="{2AFB1B2A-8749-4E5E-9CB9-0B60F81C46F8}" sibTransId="{E0FFEB56-236E-4FE9-83BF-31494E265D5A}"/>
    <dgm:cxn modelId="{E122F0B8-4755-41D0-8E97-E117CC9D98FC}" srcId="{0605F139-5EF0-48E7-A091-192233D2011D}" destId="{4530EE7D-F557-4815-9ED2-EABC47F46978}" srcOrd="0" destOrd="0" parTransId="{AC2BFF99-DAE2-494A-88AB-85D75BC6D2EE}" sibTransId="{B98A0394-6758-42EB-8D0E-4491BED52B6C}"/>
    <dgm:cxn modelId="{06BDC040-51F6-475C-853D-D630C827EE38}" srcId="{0605F139-5EF0-48E7-A091-192233D2011D}" destId="{4E4A1E17-A3EC-4A54-9171-277E11A0B287}" srcOrd="1" destOrd="0" parTransId="{367D7799-1E5C-4947-8AD1-85D1E0D367AF}" sibTransId="{7FFEBD18-7D5B-41C0-A8F3-60942A71708D}"/>
    <dgm:cxn modelId="{4F94C8FB-89C9-46FD-B739-8A1A2B6B9AFE}" srcId="{0605F139-5EF0-48E7-A091-192233D2011D}" destId="{F1C298BF-FDE9-4AC5-BBBD-5EA4F52AEB0E}" srcOrd="2" destOrd="0" parTransId="{D0D419B3-7D7D-427C-AE83-9E679E0BD01A}" sibTransId="{B2DB602D-C2DD-44D2-B3DC-394D7F49DDCC}"/>
    <dgm:cxn modelId="{CEF23BB5-05A0-487C-AD7C-7378A7A45A03}" srcId="{0605F139-5EF0-48E7-A091-192233D2011D}" destId="{C0CFA4EF-7811-44AE-A8C2-82DB3CBA16F4}" srcOrd="3" destOrd="0" parTransId="{72D3631E-2AF2-45B4-A7F8-6B779E8C1FB7}" sibTransId="{21F0608F-8534-447C-98FA-C38C1A01F75A}"/>
    <dgm:cxn modelId="{BA5480B7-8837-443A-8803-430FCA3FC71B}" srcId="{0605F139-5EF0-48E7-A091-192233D2011D}" destId="{52486661-EC37-48C1-BB7D-7B231F61DD48}" srcOrd="4" destOrd="0" parTransId="{D1097E94-FD95-449E-A9E1-0444C781F0F8}" sibTransId="{7D4931A1-B0A5-4EEC-98F2-8068FB090CF6}"/>
    <dgm:cxn modelId="{5F44A02E-3C36-414A-9DC0-0725F4F2299D}" type="presOf" srcId="{EFE73B03-4D71-4565-8C52-4902BE6377A4}" destId="{5FBAB40F-6011-4629-9B30-77C9439C91BF}" srcOrd="0" destOrd="0" presId="urn:microsoft.com/office/officeart/2005/8/layout/hierarchy2"/>
    <dgm:cxn modelId="{DA870B6A-1091-4BDC-8E76-EEACA564C78D}" type="presParOf" srcId="{5FBAB40F-6011-4629-9B30-77C9439C91BF}" destId="{2332AA2E-A989-4175-BB73-78EA4C3BDB65}" srcOrd="0" destOrd="0" presId="urn:microsoft.com/office/officeart/2005/8/layout/hierarchy2"/>
    <dgm:cxn modelId="{D60FB311-C345-463C-8B66-6C5CD8A45D0E}" type="presParOf" srcId="{2332AA2E-A989-4175-BB73-78EA4C3BDB65}" destId="{24E3F4AB-32FB-4CE0-9DAC-FC4DD26B5900}" srcOrd="0" destOrd="0" presId="urn:microsoft.com/office/officeart/2005/8/layout/hierarchy2"/>
    <dgm:cxn modelId="{F823193C-D506-4DC3-80A0-6DF2E432BAB1}" type="presOf" srcId="{0605F139-5EF0-48E7-A091-192233D2011D}" destId="{24E3F4AB-32FB-4CE0-9DAC-FC4DD26B5900}" srcOrd="0" destOrd="0" presId="urn:microsoft.com/office/officeart/2005/8/layout/hierarchy2"/>
    <dgm:cxn modelId="{26821B14-FA26-4E92-A941-FF1BBCAC1A8A}" type="presParOf" srcId="{2332AA2E-A989-4175-BB73-78EA4C3BDB65}" destId="{44F25638-8073-4DA7-9390-5AC06A304565}" srcOrd="1" destOrd="0" presId="urn:microsoft.com/office/officeart/2005/8/layout/hierarchy2"/>
    <dgm:cxn modelId="{4FD8A6D3-8C38-4660-8A67-EFFF4A41759D}" type="presParOf" srcId="{44F25638-8073-4DA7-9390-5AC06A304565}" destId="{B47BD6C9-6D53-4A69-975F-9CF96E25F10F}" srcOrd="0" destOrd="1" presId="urn:microsoft.com/office/officeart/2005/8/layout/hierarchy2"/>
    <dgm:cxn modelId="{A1395860-7C30-4173-817F-B1EE38D79C51}" type="presOf" srcId="{AC2BFF99-DAE2-494A-88AB-85D75BC6D2EE}" destId="{B47BD6C9-6D53-4A69-975F-9CF96E25F10F}" srcOrd="0" destOrd="0" presId="urn:microsoft.com/office/officeart/2005/8/layout/hierarchy2"/>
    <dgm:cxn modelId="{D07279FB-E6A2-43CF-A647-ACD736209A83}" type="presParOf" srcId="{B47BD6C9-6D53-4A69-975F-9CF96E25F10F}" destId="{C1833E64-0598-4ED8-B73B-4C820BB35531}" srcOrd="0" destOrd="0" presId="urn:microsoft.com/office/officeart/2005/8/layout/hierarchy2"/>
    <dgm:cxn modelId="{244010A3-E3A8-431B-9C25-0927B76E147D}" type="presOf" srcId="{AC2BFF99-DAE2-494A-88AB-85D75BC6D2EE}" destId="{C1833E64-0598-4ED8-B73B-4C820BB35531}" srcOrd="1" destOrd="0" presId="urn:microsoft.com/office/officeart/2005/8/layout/hierarchy2"/>
    <dgm:cxn modelId="{8406CE1B-3719-49C6-885F-2AB1E4426A68}" type="presParOf" srcId="{44F25638-8073-4DA7-9390-5AC06A304565}" destId="{46F58ACF-5130-428E-B3EF-87D6FEC0C921}" srcOrd="1" destOrd="1" presId="urn:microsoft.com/office/officeart/2005/8/layout/hierarchy2"/>
    <dgm:cxn modelId="{3D155117-2CF8-4F4F-A01C-231D40D40A8F}" type="presParOf" srcId="{46F58ACF-5130-428E-B3EF-87D6FEC0C921}" destId="{3C0D5057-54F2-42F8-ADAD-AA27A1CC1A1B}" srcOrd="0" destOrd="1" presId="urn:microsoft.com/office/officeart/2005/8/layout/hierarchy2"/>
    <dgm:cxn modelId="{6DBFA4D7-F6F9-4235-B899-A55DE5B69CE6}" type="presOf" srcId="{4530EE7D-F557-4815-9ED2-EABC47F46978}" destId="{3C0D5057-54F2-42F8-ADAD-AA27A1CC1A1B}" srcOrd="0" destOrd="0" presId="urn:microsoft.com/office/officeart/2005/8/layout/hierarchy2"/>
    <dgm:cxn modelId="{9B8ECC07-5EEE-4396-9E52-07C2C6A58AFA}" type="presParOf" srcId="{46F58ACF-5130-428E-B3EF-87D6FEC0C921}" destId="{48673F39-879C-4946-8DC7-FD68F0552920}" srcOrd="1" destOrd="1" presId="urn:microsoft.com/office/officeart/2005/8/layout/hierarchy2"/>
    <dgm:cxn modelId="{F2F0A136-DB7F-4A1B-996D-C4DAA5D169F3}" type="presParOf" srcId="{44F25638-8073-4DA7-9390-5AC06A304565}" destId="{2E81B90F-7494-41FF-808F-F7F82B993B40}" srcOrd="2" destOrd="1" presId="urn:microsoft.com/office/officeart/2005/8/layout/hierarchy2"/>
    <dgm:cxn modelId="{2D6BC9EC-88D9-40C1-8A0A-507FF16F2404}" type="presOf" srcId="{367D7799-1E5C-4947-8AD1-85D1E0D367AF}" destId="{2E81B90F-7494-41FF-808F-F7F82B993B40}" srcOrd="0" destOrd="0" presId="urn:microsoft.com/office/officeart/2005/8/layout/hierarchy2"/>
    <dgm:cxn modelId="{1B6591C3-BA30-407A-90CC-58964D428E29}" type="presParOf" srcId="{2E81B90F-7494-41FF-808F-F7F82B993B40}" destId="{0F4B7785-0023-487B-801C-9850969E1D34}" srcOrd="0" destOrd="2" presId="urn:microsoft.com/office/officeart/2005/8/layout/hierarchy2"/>
    <dgm:cxn modelId="{5FBAC666-1745-4485-90B2-4F911ACD08D1}" type="presOf" srcId="{367D7799-1E5C-4947-8AD1-85D1E0D367AF}" destId="{0F4B7785-0023-487B-801C-9850969E1D34}" srcOrd="1" destOrd="0" presId="urn:microsoft.com/office/officeart/2005/8/layout/hierarchy2"/>
    <dgm:cxn modelId="{2F9639C1-E5D7-41DE-AA1A-F59EB66A446D}" type="presParOf" srcId="{44F25638-8073-4DA7-9390-5AC06A304565}" destId="{4925E953-147A-4210-9A9C-63730A307231}" srcOrd="3" destOrd="1" presId="urn:microsoft.com/office/officeart/2005/8/layout/hierarchy2"/>
    <dgm:cxn modelId="{F0D44F67-F541-4FE7-8355-376DD4670128}" type="presParOf" srcId="{4925E953-147A-4210-9A9C-63730A307231}" destId="{3D382021-A429-4403-82FF-5A95DD3EBB20}" srcOrd="0" destOrd="3" presId="urn:microsoft.com/office/officeart/2005/8/layout/hierarchy2"/>
    <dgm:cxn modelId="{0357AE37-0CFD-49C5-96E3-436ABDBB0806}" type="presOf" srcId="{4E4A1E17-A3EC-4A54-9171-277E11A0B287}" destId="{3D382021-A429-4403-82FF-5A95DD3EBB20}" srcOrd="0" destOrd="0" presId="urn:microsoft.com/office/officeart/2005/8/layout/hierarchy2"/>
    <dgm:cxn modelId="{6B367C21-35B6-430D-B060-65F730B5A1B3}" type="presParOf" srcId="{4925E953-147A-4210-9A9C-63730A307231}" destId="{6D231649-1A42-47D5-A289-01058E6A05B6}" srcOrd="1" destOrd="3" presId="urn:microsoft.com/office/officeart/2005/8/layout/hierarchy2"/>
    <dgm:cxn modelId="{6D27EA63-A97B-415F-9478-FA33B605DC58}" type="presParOf" srcId="{44F25638-8073-4DA7-9390-5AC06A304565}" destId="{5CD1AA97-8F04-461C-9C7D-DF59CA9D322E}" srcOrd="4" destOrd="1" presId="urn:microsoft.com/office/officeart/2005/8/layout/hierarchy2"/>
    <dgm:cxn modelId="{77D8410A-7DC4-435D-AD23-88E5912EABB6}" type="presOf" srcId="{D0D419B3-7D7D-427C-AE83-9E679E0BD01A}" destId="{5CD1AA97-8F04-461C-9C7D-DF59CA9D322E}" srcOrd="0" destOrd="0" presId="urn:microsoft.com/office/officeart/2005/8/layout/hierarchy2"/>
    <dgm:cxn modelId="{DDF963A9-FF51-4073-A1AD-D6799FDE7646}" type="presParOf" srcId="{5CD1AA97-8F04-461C-9C7D-DF59CA9D322E}" destId="{58AD807F-D2B4-42FB-AE2B-98C7414A6075}" srcOrd="0" destOrd="4" presId="urn:microsoft.com/office/officeart/2005/8/layout/hierarchy2"/>
    <dgm:cxn modelId="{C207A046-1FA7-472D-971B-37D16B50EB85}" type="presOf" srcId="{D0D419B3-7D7D-427C-AE83-9E679E0BD01A}" destId="{58AD807F-D2B4-42FB-AE2B-98C7414A6075}" srcOrd="1" destOrd="0" presId="urn:microsoft.com/office/officeart/2005/8/layout/hierarchy2"/>
    <dgm:cxn modelId="{5758447B-234E-46D6-86DA-5ADA93EA8F48}" type="presParOf" srcId="{44F25638-8073-4DA7-9390-5AC06A304565}" destId="{F5283550-DBB7-498B-B40C-F09E23681954}" srcOrd="5" destOrd="1" presId="urn:microsoft.com/office/officeart/2005/8/layout/hierarchy2"/>
    <dgm:cxn modelId="{B47A346D-E978-4F75-856F-7D97B17AA3D2}" type="presParOf" srcId="{F5283550-DBB7-498B-B40C-F09E23681954}" destId="{C8BB0456-8614-454E-8C5F-C278C2AE2169}" srcOrd="0" destOrd="5" presId="urn:microsoft.com/office/officeart/2005/8/layout/hierarchy2"/>
    <dgm:cxn modelId="{554C5C43-3409-42E3-BA97-6B36E784E79F}" type="presOf" srcId="{F1C298BF-FDE9-4AC5-BBBD-5EA4F52AEB0E}" destId="{C8BB0456-8614-454E-8C5F-C278C2AE2169}" srcOrd="0" destOrd="0" presId="urn:microsoft.com/office/officeart/2005/8/layout/hierarchy2"/>
    <dgm:cxn modelId="{17278A54-A875-45DE-9CD7-2D22772F1870}" type="presParOf" srcId="{F5283550-DBB7-498B-B40C-F09E23681954}" destId="{6334535B-02C3-407C-AA10-448B8D8C147D}" srcOrd="1" destOrd="5" presId="urn:microsoft.com/office/officeart/2005/8/layout/hierarchy2"/>
    <dgm:cxn modelId="{8CD33059-06E4-4572-90C7-CC2D5AAE0CB1}" type="presParOf" srcId="{44F25638-8073-4DA7-9390-5AC06A304565}" destId="{7488F323-281A-4029-B1EB-AA7BCB34486A}" srcOrd="6" destOrd="1" presId="urn:microsoft.com/office/officeart/2005/8/layout/hierarchy2"/>
    <dgm:cxn modelId="{D3CB5B47-3583-4A76-87A9-CBC26F527696}" type="presOf" srcId="{72D3631E-2AF2-45B4-A7F8-6B779E8C1FB7}" destId="{7488F323-281A-4029-B1EB-AA7BCB34486A}" srcOrd="0" destOrd="0" presId="urn:microsoft.com/office/officeart/2005/8/layout/hierarchy2"/>
    <dgm:cxn modelId="{2CFEE1FB-36CE-4846-B2B3-FF54E36B48FC}" type="presParOf" srcId="{7488F323-281A-4029-B1EB-AA7BCB34486A}" destId="{34295891-4D70-4027-837C-7AD5273FF7B6}" srcOrd="0" destOrd="6" presId="urn:microsoft.com/office/officeart/2005/8/layout/hierarchy2"/>
    <dgm:cxn modelId="{76E0B3A4-0289-4FD6-BAD8-DC1CD88D3F40}" type="presOf" srcId="{72D3631E-2AF2-45B4-A7F8-6B779E8C1FB7}" destId="{34295891-4D70-4027-837C-7AD5273FF7B6}" srcOrd="1" destOrd="0" presId="urn:microsoft.com/office/officeart/2005/8/layout/hierarchy2"/>
    <dgm:cxn modelId="{245A9D84-0DC1-47B9-A995-484398995A1A}" type="presParOf" srcId="{44F25638-8073-4DA7-9390-5AC06A304565}" destId="{8183F204-DFA6-4FA2-8B13-1F64D4B2D6E1}" srcOrd="7" destOrd="1" presId="urn:microsoft.com/office/officeart/2005/8/layout/hierarchy2"/>
    <dgm:cxn modelId="{4E9CF203-A193-4C14-AD0E-0BA97FB48E3F}" type="presParOf" srcId="{8183F204-DFA6-4FA2-8B13-1F64D4B2D6E1}" destId="{85583C53-234B-414C-AD7E-9754EA3B92AF}" srcOrd="0" destOrd="7" presId="urn:microsoft.com/office/officeart/2005/8/layout/hierarchy2"/>
    <dgm:cxn modelId="{36DC25FE-B46A-4B71-BCF8-B87AC32794B1}" type="presOf" srcId="{C0CFA4EF-7811-44AE-A8C2-82DB3CBA16F4}" destId="{85583C53-234B-414C-AD7E-9754EA3B92AF}" srcOrd="0" destOrd="0" presId="urn:microsoft.com/office/officeart/2005/8/layout/hierarchy2"/>
    <dgm:cxn modelId="{450F2C25-9703-4BDA-B424-41EFA946240E}" type="presParOf" srcId="{8183F204-DFA6-4FA2-8B13-1F64D4B2D6E1}" destId="{A8C5E654-F342-42E1-AFDB-4527DDFDD0A1}" srcOrd="1" destOrd="7" presId="urn:microsoft.com/office/officeart/2005/8/layout/hierarchy2"/>
    <dgm:cxn modelId="{DBBECAC6-4942-4F30-96D4-70AA55F4C5B4}" type="presParOf" srcId="{44F25638-8073-4DA7-9390-5AC06A304565}" destId="{A0E54196-0667-4A5B-A32E-8D8CDACDD64A}" srcOrd="8" destOrd="1" presId="urn:microsoft.com/office/officeart/2005/8/layout/hierarchy2"/>
    <dgm:cxn modelId="{372CE0B3-DD7A-436A-A276-BD524E9ADB6F}" type="presOf" srcId="{D1097E94-FD95-449E-A9E1-0444C781F0F8}" destId="{A0E54196-0667-4A5B-A32E-8D8CDACDD64A}" srcOrd="0" destOrd="0" presId="urn:microsoft.com/office/officeart/2005/8/layout/hierarchy2"/>
    <dgm:cxn modelId="{54E1A750-09FE-422C-BF6E-E3E8B2DB4B45}" type="presParOf" srcId="{A0E54196-0667-4A5B-A32E-8D8CDACDD64A}" destId="{BB6069E6-A237-46A0-919E-062F536D00AB}" srcOrd="0" destOrd="8" presId="urn:microsoft.com/office/officeart/2005/8/layout/hierarchy2"/>
    <dgm:cxn modelId="{2A7D0BF8-A882-416B-AFEB-0379DD9442FE}" type="presOf" srcId="{D1097E94-FD95-449E-A9E1-0444C781F0F8}" destId="{BB6069E6-A237-46A0-919E-062F536D00AB}" srcOrd="1" destOrd="0" presId="urn:microsoft.com/office/officeart/2005/8/layout/hierarchy2"/>
    <dgm:cxn modelId="{AB719C67-5BEF-4977-AD90-3FC215D3B7DF}" type="presParOf" srcId="{44F25638-8073-4DA7-9390-5AC06A304565}" destId="{B271EF8B-C8FA-4001-B2DB-385B8E373028}" srcOrd="9" destOrd="1" presId="urn:microsoft.com/office/officeart/2005/8/layout/hierarchy2"/>
    <dgm:cxn modelId="{6AD79783-201F-4672-BFB8-C96FA527A624}" type="presParOf" srcId="{B271EF8B-C8FA-4001-B2DB-385B8E373028}" destId="{D3E6B8A1-FE83-4F01-B212-AE694DF332E9}" srcOrd="0" destOrd="9" presId="urn:microsoft.com/office/officeart/2005/8/layout/hierarchy2"/>
    <dgm:cxn modelId="{E47D7BC0-E363-428B-A0C6-91852355F5DE}" type="presOf" srcId="{52486661-EC37-48C1-BB7D-7B231F61DD48}" destId="{D3E6B8A1-FE83-4F01-B212-AE694DF332E9}" srcOrd="0" destOrd="0" presId="urn:microsoft.com/office/officeart/2005/8/layout/hierarchy2"/>
    <dgm:cxn modelId="{BDC963F0-DE65-4E2E-97DD-DD3A7AFF7F57}" type="presParOf" srcId="{B271EF8B-C8FA-4001-B2DB-385B8E373028}" destId="{4EDE1311-9B86-45E6-95C0-CBE502725347}" srcOrd="1" destOrd="9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E7E384-F6D7-974B-99C9-B4C3B2FDC31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B5E5589A-BA6B-3E46-8A33-5658DA610036}">
      <dgm:prSet phldrT="[文本]" custT="1"/>
      <dgm:spPr/>
      <dgm:t>
        <a:bodyPr/>
        <a:lstStyle/>
        <a:p>
          <a:r>
            <a:rPr lang="en-US" altLang="zh-CN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3.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客观规律性与主观能动性</a:t>
          </a:r>
        </a:p>
      </dgm:t>
    </dgm:pt>
    <dgm:pt modelId="{7367D8C9-1A69-C34F-867D-A6D74D6803E1}" cxnId="{ACB12CAE-1020-4E42-BC6D-1A420EF444B8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2CD53A1-9557-3749-9B3D-511CD2B6C2CE}" cxnId="{ACB12CAE-1020-4E42-BC6D-1A420EF444B8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B50F07C-0CE3-1445-BB05-D1C296FA978F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规律的特征：</a:t>
          </a:r>
        </a:p>
      </dgm:t>
    </dgm:pt>
    <dgm:pt modelId="{7961557C-8402-434B-9E95-EDDAEB2564FF}" cxnId="{05245538-2B26-8543-9AAF-63BA780BFE03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242E7-7BA5-E94A-8F99-BFC1A39D309F}" cxnId="{05245538-2B26-8543-9AAF-63BA780BFE03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3D87169-1B38-E342-86C0-24A1F7444EDB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意识</a:t>
          </a:r>
        </a:p>
      </dgm:t>
    </dgm:pt>
    <dgm:pt modelId="{6C2FFF61-E0A2-9D4E-A822-5C2818B5805F}" cxnId="{08FB99AA-8D6F-244A-9044-621037ADDFFC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E322BA8-E7DE-5B4C-8576-7CA80A493537}" cxnId="{08FB99AA-8D6F-244A-9044-621037ADDFFC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484B423-B3E4-4547-B09E-2BEEC0846F12}">
      <dgm:prSet phldrT="[文本]" custT="1"/>
      <dgm:spPr/>
      <dgm:t>
        <a:bodyPr/>
        <a:lstStyle/>
        <a:p>
          <a:r>
            <a:rPr lang="zh-CN" altLang="en-US" sz="2000" b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客观规律与主观能动性之间的关系</a:t>
          </a:r>
        </a:p>
      </dgm:t>
    </dgm:pt>
    <dgm:pt modelId="{4B09176A-7F00-DE46-9A81-B19877BE64D4}" cxnId="{FD761E0C-7D63-3247-8848-189CB52B0512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408B2C8-8613-EC45-902C-14ED6E41EF02}" cxnId="{FD761E0C-7D63-3247-8848-189CB52B0512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34259FD-53AE-4B45-86D0-6F8BDE8A8CEF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起源：自然界发展，社会劳动的产物（决定性）</a:t>
          </a:r>
        </a:p>
      </dgm:t>
    </dgm:pt>
    <dgm:pt modelId="{BB9F919E-032F-1441-B9B9-A90619EDA7ED}" cxnId="{4CABACD4-38BE-504E-9E1C-11357E59B5F5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1168B7E-80C2-C549-B53B-7B993DECAB4B}" cxnId="{4CABACD4-38BE-504E-9E1C-11357E59B5F5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8C33DB-AA20-164E-A771-D770E5AE9502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本质：人脑的机能、社会性产物、对客观世界的主观产物</a:t>
          </a:r>
        </a:p>
      </dgm:t>
    </dgm:pt>
    <dgm:pt modelId="{DEB81C37-67E3-4848-A60F-575374AE8709}" cxnId="{CC3B549E-4393-2F4F-9B91-C9A02C277F6D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95E962D-2402-1A40-A961-A594BC9D3FDB}" cxnId="{CC3B549E-4393-2F4F-9B91-C9A02C277F6D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781DD88-A504-AE4F-9BCE-0EAB5FC80FAD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语言为意识提供了物质外壳</a:t>
          </a:r>
        </a:p>
      </dgm:t>
    </dgm:pt>
    <dgm:pt modelId="{F47408D9-D280-AB46-972A-2FD9258C6BD9}" cxnId="{04C4CE34-7906-A549-9ABE-CD9D61E020BA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EE58875-7987-0042-B953-341641BB6C8F}" cxnId="{04C4CE34-7906-A549-9ABE-CD9D61E020BA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56ECF8-1215-FD41-8F8D-68365EE2C93A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客观性（只能认识利用，不能改变）和普遍性</a:t>
          </a:r>
        </a:p>
      </dgm:t>
    </dgm:pt>
    <dgm:pt modelId="{6E2D5386-66E2-1544-BA24-E8E6EA1FB830}" cxnId="{F46C94E7-899C-AB41-B62A-3A080C4A6A6C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CF87BEF-46BA-9C40-8888-1CEC40C31997}" cxnId="{F46C94E7-899C-AB41-B62A-3A080C4A6A6C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25EAC9-53F7-6C4B-B750-8E9C08E5C419}">
      <dgm:prSet custT="1"/>
      <dgm:spPr/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能动性表现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：目的性、计划性、主动性、创造性；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对生理活动有影响；能指导实践改造世界（最突出）</a:t>
          </a:r>
        </a:p>
      </dgm:t>
    </dgm:pt>
    <dgm:pt modelId="{0B32BBB0-46C1-EC44-BC71-EFB29B6DC69D}" cxnId="{DAA46315-8011-9F4C-8FEF-4ECFDC4054C9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499B014-E4C9-514A-A85C-36D1FB763773}" cxnId="{DAA46315-8011-9F4C-8FEF-4ECFDC4054C9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06F7CE-A94C-264C-9E38-D82A7ED8EA87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尊重客观规律是正确发挥主观能动性的前提</a:t>
          </a:r>
          <a:endParaRPr lang="zh-CN" altLang="en-US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4D678FDB-78EA-BE4E-AA31-5E49F961BB56}" cxnId="{03102205-0694-D744-ACD6-8C6AAD3D9005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1D3EE3F-CF09-6D43-838E-42DD03783B43}" cxnId="{03102205-0694-D744-ACD6-8C6AAD3D9005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83B5FF-B6AB-7844-A053-C31066C602FD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认识和利用客观规律又必须充分发挥人的主观能动性</a:t>
          </a:r>
          <a:endParaRPr lang="zh-CN" altLang="en-US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536689F0-A155-1C40-A58B-83E43A65E498}" cxnId="{756E9C61-3AD3-5D45-99E7-873DA2455D0A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D61641-AE11-2A49-B15A-55A55555A98C}" cxnId="{756E9C61-3AD3-5D45-99E7-873DA2455D0A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E5C81B-654A-9142-87AA-F1B7B9DA0D24}" type="pres">
      <dgm:prSet presAssocID="{76E7E384-F6D7-974B-99C9-B4C3B2FDC3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328362-8E0B-ED4C-B34E-BCA5DBE6FFC8}" type="pres">
      <dgm:prSet presAssocID="{B5E5589A-BA6B-3E46-8A33-5658DA610036}" presName="hierRoot1" presStyleCnt="0">
        <dgm:presLayoutVars>
          <dgm:hierBranch val="init"/>
        </dgm:presLayoutVars>
      </dgm:prSet>
      <dgm:spPr/>
    </dgm:pt>
    <dgm:pt modelId="{0F1A93DF-CAE1-C244-B957-4ACE4DA9E062}" type="pres">
      <dgm:prSet presAssocID="{B5E5589A-BA6B-3E46-8A33-5658DA610036}" presName="rootComposite1" presStyleCnt="0"/>
      <dgm:spPr/>
    </dgm:pt>
    <dgm:pt modelId="{C6C1A46A-12C6-3648-B91B-ADCF42B44646}" type="pres">
      <dgm:prSet presAssocID="{B5E5589A-BA6B-3E46-8A33-5658DA610036}" presName="rootText1" presStyleLbl="node0" presStyleIdx="0" presStyleCnt="1" custScaleX="66120" custScaleY="205348">
        <dgm:presLayoutVars>
          <dgm:chPref val="3"/>
        </dgm:presLayoutVars>
      </dgm:prSet>
      <dgm:spPr/>
    </dgm:pt>
    <dgm:pt modelId="{97736844-D3C6-5C42-91EB-3E885DB7CC7F}" type="pres">
      <dgm:prSet presAssocID="{B5E5589A-BA6B-3E46-8A33-5658DA610036}" presName="rootConnector1" presStyleLbl="node1" presStyleIdx="0" presStyleCnt="0"/>
      <dgm:spPr/>
    </dgm:pt>
    <dgm:pt modelId="{6811DA99-AC09-A449-A4C5-83607F585D14}" type="pres">
      <dgm:prSet presAssocID="{B5E5589A-BA6B-3E46-8A33-5658DA610036}" presName="hierChild2" presStyleCnt="0"/>
      <dgm:spPr/>
    </dgm:pt>
    <dgm:pt modelId="{4C0DC61F-38DD-B244-A445-5CF9C1685A3F}" type="pres">
      <dgm:prSet presAssocID="{7961557C-8402-434B-9E95-EDDAEB2564FF}" presName="Name64" presStyleLbl="parChTrans1D2" presStyleIdx="0" presStyleCnt="3"/>
      <dgm:spPr/>
    </dgm:pt>
    <dgm:pt modelId="{D7C56EE2-E3BE-1248-8BE4-16D445E0BDA3}" type="pres">
      <dgm:prSet presAssocID="{AB50F07C-0CE3-1445-BB05-D1C296FA978F}" presName="hierRoot2" presStyleCnt="0">
        <dgm:presLayoutVars>
          <dgm:hierBranch val="init"/>
        </dgm:presLayoutVars>
      </dgm:prSet>
      <dgm:spPr/>
    </dgm:pt>
    <dgm:pt modelId="{5F1C45EB-48A5-E943-A05E-AED6E935BE33}" type="pres">
      <dgm:prSet presAssocID="{AB50F07C-0CE3-1445-BB05-D1C296FA978F}" presName="rootComposite" presStyleCnt="0"/>
      <dgm:spPr/>
    </dgm:pt>
    <dgm:pt modelId="{01D9CC06-6CAC-5E4F-B35A-9BC249165B1E}" type="pres">
      <dgm:prSet presAssocID="{AB50F07C-0CE3-1445-BB05-D1C296FA978F}" presName="rootText" presStyleLbl="node2" presStyleIdx="0" presStyleCnt="3">
        <dgm:presLayoutVars>
          <dgm:chPref val="3"/>
        </dgm:presLayoutVars>
      </dgm:prSet>
      <dgm:spPr/>
    </dgm:pt>
    <dgm:pt modelId="{BD641615-020C-6646-8E96-4F4476DE2FB7}" type="pres">
      <dgm:prSet presAssocID="{AB50F07C-0CE3-1445-BB05-D1C296FA978F}" presName="rootConnector" presStyleLbl="node2" presStyleIdx="0" presStyleCnt="3"/>
      <dgm:spPr/>
    </dgm:pt>
    <dgm:pt modelId="{22BB150B-C517-2142-B785-089F36B553BA}" type="pres">
      <dgm:prSet presAssocID="{AB50F07C-0CE3-1445-BB05-D1C296FA978F}" presName="hierChild4" presStyleCnt="0"/>
      <dgm:spPr/>
    </dgm:pt>
    <dgm:pt modelId="{74C7065B-5A48-2846-96C4-DB32F1AAC889}" type="pres">
      <dgm:prSet presAssocID="{2CF87BEF-46BA-9C40-8888-1CEC40C31997}" presName="Name64" presStyleLbl="parChTrans1D3" presStyleIdx="0" presStyleCnt="7"/>
      <dgm:spPr/>
    </dgm:pt>
    <dgm:pt modelId="{7143D363-B7F4-6F43-A075-B03145CE895D}" type="pres">
      <dgm:prSet presAssocID="{F456ECF8-1215-FD41-8F8D-68365EE2C93A}" presName="hierRoot2" presStyleCnt="0">
        <dgm:presLayoutVars>
          <dgm:hierBranch val="init"/>
        </dgm:presLayoutVars>
      </dgm:prSet>
      <dgm:spPr/>
    </dgm:pt>
    <dgm:pt modelId="{84D6868C-6094-3145-BA6F-A62E976821DA}" type="pres">
      <dgm:prSet presAssocID="{F456ECF8-1215-FD41-8F8D-68365EE2C93A}" presName="rootComposite" presStyleCnt="0"/>
      <dgm:spPr/>
    </dgm:pt>
    <dgm:pt modelId="{23F6233E-6431-8543-A720-08B116F0EDEA}" type="pres">
      <dgm:prSet presAssocID="{F456ECF8-1215-FD41-8F8D-68365EE2C93A}" presName="rootText" presStyleLbl="node3" presStyleIdx="0" presStyleCnt="7" custScaleX="379826" custScaleY="94406">
        <dgm:presLayoutVars>
          <dgm:chPref val="3"/>
        </dgm:presLayoutVars>
      </dgm:prSet>
      <dgm:spPr/>
    </dgm:pt>
    <dgm:pt modelId="{51895A1C-20E1-0D4E-9E5A-9502891F8941}" type="pres">
      <dgm:prSet presAssocID="{F456ECF8-1215-FD41-8F8D-68365EE2C93A}" presName="rootConnector" presStyleLbl="node3" presStyleIdx="0" presStyleCnt="7"/>
      <dgm:spPr/>
    </dgm:pt>
    <dgm:pt modelId="{518D1246-0B9D-A747-AA8B-1F24BF437356}" type="pres">
      <dgm:prSet presAssocID="{F456ECF8-1215-FD41-8F8D-68365EE2C93A}" presName="hierChild4" presStyleCnt="0"/>
      <dgm:spPr/>
    </dgm:pt>
    <dgm:pt modelId="{67014389-1D53-3146-A4F7-73101E39F082}" type="pres">
      <dgm:prSet presAssocID="{F456ECF8-1215-FD41-8F8D-68365EE2C93A}" presName="hierChild5" presStyleCnt="0"/>
      <dgm:spPr/>
    </dgm:pt>
    <dgm:pt modelId="{6536BA5A-AD2B-FC4F-ABF0-5F6B9ECB57C3}" type="pres">
      <dgm:prSet presAssocID="{AB50F07C-0CE3-1445-BB05-D1C296FA978F}" presName="hierChild5" presStyleCnt="0"/>
      <dgm:spPr/>
    </dgm:pt>
    <dgm:pt modelId="{B24F3573-428B-E543-B44A-8BBAB85D9E6F}" type="pres">
      <dgm:prSet presAssocID="{6C2FFF61-E0A2-9D4E-A822-5C2818B5805F}" presName="Name64" presStyleLbl="parChTrans1D2" presStyleIdx="1" presStyleCnt="3"/>
      <dgm:spPr/>
    </dgm:pt>
    <dgm:pt modelId="{08CC8CEA-D85C-AD47-ADDC-067B6BF88CCB}" type="pres">
      <dgm:prSet presAssocID="{73D87169-1B38-E342-86C0-24A1F7444EDB}" presName="hierRoot2" presStyleCnt="0">
        <dgm:presLayoutVars>
          <dgm:hierBranch val="init"/>
        </dgm:presLayoutVars>
      </dgm:prSet>
      <dgm:spPr/>
    </dgm:pt>
    <dgm:pt modelId="{D93C2028-FA92-4844-9045-12FB7B55724D}" type="pres">
      <dgm:prSet presAssocID="{73D87169-1B38-E342-86C0-24A1F7444EDB}" presName="rootComposite" presStyleCnt="0"/>
      <dgm:spPr/>
    </dgm:pt>
    <dgm:pt modelId="{47D30D3E-439B-4642-A41D-DA9550FBF220}" type="pres">
      <dgm:prSet presAssocID="{73D87169-1B38-E342-86C0-24A1F7444EDB}" presName="rootText" presStyleLbl="node2" presStyleIdx="1" presStyleCnt="3">
        <dgm:presLayoutVars>
          <dgm:chPref val="3"/>
        </dgm:presLayoutVars>
      </dgm:prSet>
      <dgm:spPr/>
    </dgm:pt>
    <dgm:pt modelId="{6E987FDB-C32C-C741-A5D4-4695F679452F}" type="pres">
      <dgm:prSet presAssocID="{73D87169-1B38-E342-86C0-24A1F7444EDB}" presName="rootConnector" presStyleLbl="node2" presStyleIdx="1" presStyleCnt="3"/>
      <dgm:spPr/>
    </dgm:pt>
    <dgm:pt modelId="{4A82F005-286C-1A46-B536-4D73692BBCC6}" type="pres">
      <dgm:prSet presAssocID="{73D87169-1B38-E342-86C0-24A1F7444EDB}" presName="hierChild4" presStyleCnt="0"/>
      <dgm:spPr/>
    </dgm:pt>
    <dgm:pt modelId="{03A40F92-641B-654E-A6CE-91B15D3DD322}" type="pres">
      <dgm:prSet presAssocID="{BB9F919E-032F-1441-B9B9-A90619EDA7ED}" presName="Name64" presStyleLbl="parChTrans1D3" presStyleIdx="1" presStyleCnt="7"/>
      <dgm:spPr/>
    </dgm:pt>
    <dgm:pt modelId="{79343BA1-A833-C148-BE4B-FB8CD6C1B221}" type="pres">
      <dgm:prSet presAssocID="{734259FD-53AE-4B45-86D0-6F8BDE8A8CEF}" presName="hierRoot2" presStyleCnt="0">
        <dgm:presLayoutVars>
          <dgm:hierBranch val="init"/>
        </dgm:presLayoutVars>
      </dgm:prSet>
      <dgm:spPr/>
    </dgm:pt>
    <dgm:pt modelId="{E8C0C2D5-8C07-BB48-9715-783BCA68910D}" type="pres">
      <dgm:prSet presAssocID="{734259FD-53AE-4B45-86D0-6F8BDE8A8CEF}" presName="rootComposite" presStyleCnt="0"/>
      <dgm:spPr/>
    </dgm:pt>
    <dgm:pt modelId="{46698088-EAB7-0548-B389-D490ECF5B4CD}" type="pres">
      <dgm:prSet presAssocID="{734259FD-53AE-4B45-86D0-6F8BDE8A8CEF}" presName="rootText" presStyleLbl="node3" presStyleIdx="1" presStyleCnt="7" custScaleX="377681" custScaleY="125671">
        <dgm:presLayoutVars>
          <dgm:chPref val="3"/>
        </dgm:presLayoutVars>
      </dgm:prSet>
      <dgm:spPr/>
    </dgm:pt>
    <dgm:pt modelId="{FC2B5F40-4BE5-4E42-9C1E-8E7A6CCCA313}" type="pres">
      <dgm:prSet presAssocID="{734259FD-53AE-4B45-86D0-6F8BDE8A8CEF}" presName="rootConnector" presStyleLbl="node3" presStyleIdx="1" presStyleCnt="7"/>
      <dgm:spPr/>
    </dgm:pt>
    <dgm:pt modelId="{F008E04A-7795-A344-848B-FFCB3EBD7FB2}" type="pres">
      <dgm:prSet presAssocID="{734259FD-53AE-4B45-86D0-6F8BDE8A8CEF}" presName="hierChild4" presStyleCnt="0"/>
      <dgm:spPr/>
    </dgm:pt>
    <dgm:pt modelId="{D6E95471-C5EE-4344-95F2-81771408BC6B}" type="pres">
      <dgm:prSet presAssocID="{734259FD-53AE-4B45-86D0-6F8BDE8A8CEF}" presName="hierChild5" presStyleCnt="0"/>
      <dgm:spPr/>
    </dgm:pt>
    <dgm:pt modelId="{571580EC-45EE-D449-B8C8-11D3311064D1}" type="pres">
      <dgm:prSet presAssocID="{DEB81C37-67E3-4848-A60F-575374AE8709}" presName="Name64" presStyleLbl="parChTrans1D3" presStyleIdx="2" presStyleCnt="7"/>
      <dgm:spPr/>
    </dgm:pt>
    <dgm:pt modelId="{793EC690-FA68-FF4C-8660-9A0804F1403F}" type="pres">
      <dgm:prSet presAssocID="{D98C33DB-AA20-164E-A771-D770E5AE9502}" presName="hierRoot2" presStyleCnt="0">
        <dgm:presLayoutVars>
          <dgm:hierBranch val="init"/>
        </dgm:presLayoutVars>
      </dgm:prSet>
      <dgm:spPr/>
    </dgm:pt>
    <dgm:pt modelId="{6A2F448D-BC86-4147-B67C-C506C6D35EF2}" type="pres">
      <dgm:prSet presAssocID="{D98C33DB-AA20-164E-A771-D770E5AE9502}" presName="rootComposite" presStyleCnt="0"/>
      <dgm:spPr/>
    </dgm:pt>
    <dgm:pt modelId="{E1936815-CE87-414E-AA31-745E9C74446D}" type="pres">
      <dgm:prSet presAssocID="{D98C33DB-AA20-164E-A771-D770E5AE9502}" presName="rootText" presStyleLbl="node3" presStyleIdx="2" presStyleCnt="7" custScaleX="372064" custScaleY="140473">
        <dgm:presLayoutVars>
          <dgm:chPref val="3"/>
        </dgm:presLayoutVars>
      </dgm:prSet>
      <dgm:spPr/>
    </dgm:pt>
    <dgm:pt modelId="{3214D8CF-0B49-B54B-8962-6E16A6BB392A}" type="pres">
      <dgm:prSet presAssocID="{D98C33DB-AA20-164E-A771-D770E5AE9502}" presName="rootConnector" presStyleLbl="node3" presStyleIdx="2" presStyleCnt="7"/>
      <dgm:spPr/>
    </dgm:pt>
    <dgm:pt modelId="{BC70B228-651B-DC41-B5C0-62FF77EC3435}" type="pres">
      <dgm:prSet presAssocID="{D98C33DB-AA20-164E-A771-D770E5AE9502}" presName="hierChild4" presStyleCnt="0"/>
      <dgm:spPr/>
    </dgm:pt>
    <dgm:pt modelId="{B547C9E3-4AD6-AC4F-AD20-FFCD54840205}" type="pres">
      <dgm:prSet presAssocID="{D98C33DB-AA20-164E-A771-D770E5AE9502}" presName="hierChild5" presStyleCnt="0"/>
      <dgm:spPr/>
    </dgm:pt>
    <dgm:pt modelId="{C7DFC4C1-1F24-444C-8EFF-D7DF2AE68217}" type="pres">
      <dgm:prSet presAssocID="{F47408D9-D280-AB46-972A-2FD9258C6BD9}" presName="Name64" presStyleLbl="parChTrans1D3" presStyleIdx="3" presStyleCnt="7"/>
      <dgm:spPr/>
    </dgm:pt>
    <dgm:pt modelId="{077AE587-8F5A-1F43-93B9-36CD1400D980}" type="pres">
      <dgm:prSet presAssocID="{F781DD88-A504-AE4F-9BCE-0EAB5FC80FAD}" presName="hierRoot2" presStyleCnt="0">
        <dgm:presLayoutVars>
          <dgm:hierBranch val="init"/>
        </dgm:presLayoutVars>
      </dgm:prSet>
      <dgm:spPr/>
    </dgm:pt>
    <dgm:pt modelId="{AFDEE896-E076-DD4D-AF11-99BAE2160978}" type="pres">
      <dgm:prSet presAssocID="{F781DD88-A504-AE4F-9BCE-0EAB5FC80FAD}" presName="rootComposite" presStyleCnt="0"/>
      <dgm:spPr/>
    </dgm:pt>
    <dgm:pt modelId="{CDED7B2B-8196-4D45-85BB-B63A7F174565}" type="pres">
      <dgm:prSet presAssocID="{F781DD88-A504-AE4F-9BCE-0EAB5FC80FAD}" presName="rootText" presStyleLbl="node3" presStyleIdx="3" presStyleCnt="7" custScaleX="349085">
        <dgm:presLayoutVars>
          <dgm:chPref val="3"/>
        </dgm:presLayoutVars>
      </dgm:prSet>
      <dgm:spPr/>
    </dgm:pt>
    <dgm:pt modelId="{7185CA06-E0AF-5948-8C9D-1893199D90DC}" type="pres">
      <dgm:prSet presAssocID="{F781DD88-A504-AE4F-9BCE-0EAB5FC80FAD}" presName="rootConnector" presStyleLbl="node3" presStyleIdx="3" presStyleCnt="7"/>
      <dgm:spPr/>
    </dgm:pt>
    <dgm:pt modelId="{FF7EA8D3-2D85-8B4E-94A9-CB9DD9ABF5C5}" type="pres">
      <dgm:prSet presAssocID="{F781DD88-A504-AE4F-9BCE-0EAB5FC80FAD}" presName="hierChild4" presStyleCnt="0"/>
      <dgm:spPr/>
    </dgm:pt>
    <dgm:pt modelId="{A7D716BF-B73A-B849-910C-FAB3CE2E6385}" type="pres">
      <dgm:prSet presAssocID="{F781DD88-A504-AE4F-9BCE-0EAB5FC80FAD}" presName="hierChild5" presStyleCnt="0"/>
      <dgm:spPr/>
    </dgm:pt>
    <dgm:pt modelId="{7E43FEFB-83B1-A142-A595-C874102C5DEB}" type="pres">
      <dgm:prSet presAssocID="{0B32BBB0-46C1-EC44-BC71-EFB29B6DC69D}" presName="Name64" presStyleLbl="parChTrans1D3" presStyleIdx="4" presStyleCnt="7"/>
      <dgm:spPr/>
    </dgm:pt>
    <dgm:pt modelId="{A4D17459-CE44-4E46-B016-BEE0DA9B8D7C}" type="pres">
      <dgm:prSet presAssocID="{7D25EAC9-53F7-6C4B-B750-8E9C08E5C419}" presName="hierRoot2" presStyleCnt="0">
        <dgm:presLayoutVars>
          <dgm:hierBranch val="init"/>
        </dgm:presLayoutVars>
      </dgm:prSet>
      <dgm:spPr/>
    </dgm:pt>
    <dgm:pt modelId="{4827A6CC-86A2-0C4F-AF0F-53ABCE727776}" type="pres">
      <dgm:prSet presAssocID="{7D25EAC9-53F7-6C4B-B750-8E9C08E5C419}" presName="rootComposite" presStyleCnt="0"/>
      <dgm:spPr/>
    </dgm:pt>
    <dgm:pt modelId="{857201AF-F5F0-D54E-83F9-744757F54FE8}" type="pres">
      <dgm:prSet presAssocID="{7D25EAC9-53F7-6C4B-B750-8E9C08E5C419}" presName="rootText" presStyleLbl="node3" presStyleIdx="4" presStyleCnt="7" custScaleX="344606" custScaleY="199406">
        <dgm:presLayoutVars>
          <dgm:chPref val="3"/>
        </dgm:presLayoutVars>
      </dgm:prSet>
      <dgm:spPr/>
    </dgm:pt>
    <dgm:pt modelId="{984A0CA7-3A8F-4C42-B9B0-E41D36C72D7A}" type="pres">
      <dgm:prSet presAssocID="{7D25EAC9-53F7-6C4B-B750-8E9C08E5C419}" presName="rootConnector" presStyleLbl="node3" presStyleIdx="4" presStyleCnt="7"/>
      <dgm:spPr/>
    </dgm:pt>
    <dgm:pt modelId="{EB3945E2-07E1-454C-8A59-F01C9C8D8ACD}" type="pres">
      <dgm:prSet presAssocID="{7D25EAC9-53F7-6C4B-B750-8E9C08E5C419}" presName="hierChild4" presStyleCnt="0"/>
      <dgm:spPr/>
    </dgm:pt>
    <dgm:pt modelId="{7CDAA7FF-B635-694E-8768-9368FA4C0025}" type="pres">
      <dgm:prSet presAssocID="{7D25EAC9-53F7-6C4B-B750-8E9C08E5C419}" presName="hierChild5" presStyleCnt="0"/>
      <dgm:spPr/>
    </dgm:pt>
    <dgm:pt modelId="{4FEB2FC4-CC38-284D-B8E4-D3AC5B193FA0}" type="pres">
      <dgm:prSet presAssocID="{73D87169-1B38-E342-86C0-24A1F7444EDB}" presName="hierChild5" presStyleCnt="0"/>
      <dgm:spPr/>
    </dgm:pt>
    <dgm:pt modelId="{78B24B45-7659-CA4F-B99A-58297F4F1DB9}" type="pres">
      <dgm:prSet presAssocID="{4B09176A-7F00-DE46-9A81-B19877BE64D4}" presName="Name64" presStyleLbl="parChTrans1D2" presStyleIdx="2" presStyleCnt="3"/>
      <dgm:spPr/>
    </dgm:pt>
    <dgm:pt modelId="{23D785F4-F14B-9F4B-9976-9160314246CB}" type="pres">
      <dgm:prSet presAssocID="{8484B423-B3E4-4547-B09E-2BEEC0846F12}" presName="hierRoot2" presStyleCnt="0">
        <dgm:presLayoutVars>
          <dgm:hierBranch val="init"/>
        </dgm:presLayoutVars>
      </dgm:prSet>
      <dgm:spPr/>
    </dgm:pt>
    <dgm:pt modelId="{3331695B-C631-FE42-BF80-3B18A0919D9B}" type="pres">
      <dgm:prSet presAssocID="{8484B423-B3E4-4547-B09E-2BEEC0846F12}" presName="rootComposite" presStyleCnt="0"/>
      <dgm:spPr/>
    </dgm:pt>
    <dgm:pt modelId="{C36B1629-AB69-DE41-856F-F8E338C10155}" type="pres">
      <dgm:prSet presAssocID="{8484B423-B3E4-4547-B09E-2BEEC0846F12}" presName="rootText" presStyleLbl="node2" presStyleIdx="2" presStyleCnt="3" custScaleX="121341" custScaleY="177798">
        <dgm:presLayoutVars>
          <dgm:chPref val="3"/>
        </dgm:presLayoutVars>
      </dgm:prSet>
      <dgm:spPr/>
    </dgm:pt>
    <dgm:pt modelId="{DA391DAC-FBBC-0C45-BCCA-B32FFF43E9CF}" type="pres">
      <dgm:prSet presAssocID="{8484B423-B3E4-4547-B09E-2BEEC0846F12}" presName="rootConnector" presStyleLbl="node2" presStyleIdx="2" presStyleCnt="3"/>
      <dgm:spPr/>
    </dgm:pt>
    <dgm:pt modelId="{ECC774A3-8DCD-F143-BF95-F1D9B0EDD004}" type="pres">
      <dgm:prSet presAssocID="{8484B423-B3E4-4547-B09E-2BEEC0846F12}" presName="hierChild4" presStyleCnt="0"/>
      <dgm:spPr/>
    </dgm:pt>
    <dgm:pt modelId="{0D1F9E12-72C8-6A47-AF5D-83501C37CA93}" type="pres">
      <dgm:prSet presAssocID="{4D678FDB-78EA-BE4E-AA31-5E49F961BB56}" presName="Name64" presStyleLbl="parChTrans1D3" presStyleIdx="5" presStyleCnt="7"/>
      <dgm:spPr/>
    </dgm:pt>
    <dgm:pt modelId="{AB2CB409-8FC9-564D-A719-CCE024967E61}" type="pres">
      <dgm:prSet presAssocID="{8E06F7CE-A94C-264C-9E38-D82A7ED8EA87}" presName="hierRoot2" presStyleCnt="0">
        <dgm:presLayoutVars>
          <dgm:hierBranch val="init"/>
        </dgm:presLayoutVars>
      </dgm:prSet>
      <dgm:spPr/>
    </dgm:pt>
    <dgm:pt modelId="{3E137A99-F69B-2D43-88A8-0A961645FA3D}" type="pres">
      <dgm:prSet presAssocID="{8E06F7CE-A94C-264C-9E38-D82A7ED8EA87}" presName="rootComposite" presStyleCnt="0"/>
      <dgm:spPr/>
    </dgm:pt>
    <dgm:pt modelId="{57BB71E6-6614-9E48-8294-4D53D0CFA9A8}" type="pres">
      <dgm:prSet presAssocID="{8E06F7CE-A94C-264C-9E38-D82A7ED8EA87}" presName="rootText" presStyleLbl="node3" presStyleIdx="5" presStyleCnt="7" custScaleX="365109">
        <dgm:presLayoutVars>
          <dgm:chPref val="3"/>
        </dgm:presLayoutVars>
      </dgm:prSet>
      <dgm:spPr/>
    </dgm:pt>
    <dgm:pt modelId="{8B92EADD-C620-9440-B84D-7D2AFB3CF6B0}" type="pres">
      <dgm:prSet presAssocID="{8E06F7CE-A94C-264C-9E38-D82A7ED8EA87}" presName="rootConnector" presStyleLbl="node3" presStyleIdx="5" presStyleCnt="7"/>
      <dgm:spPr/>
    </dgm:pt>
    <dgm:pt modelId="{23C1A76A-96DA-2042-897C-07E70996A201}" type="pres">
      <dgm:prSet presAssocID="{8E06F7CE-A94C-264C-9E38-D82A7ED8EA87}" presName="hierChild4" presStyleCnt="0"/>
      <dgm:spPr/>
    </dgm:pt>
    <dgm:pt modelId="{A5649A0B-1D51-124A-A10E-27C722AD212C}" type="pres">
      <dgm:prSet presAssocID="{8E06F7CE-A94C-264C-9E38-D82A7ED8EA87}" presName="hierChild5" presStyleCnt="0"/>
      <dgm:spPr/>
    </dgm:pt>
    <dgm:pt modelId="{B80D44F9-6737-2C49-90CC-BAF789D145CB}" type="pres">
      <dgm:prSet presAssocID="{536689F0-A155-1C40-A58B-83E43A65E498}" presName="Name64" presStyleLbl="parChTrans1D3" presStyleIdx="6" presStyleCnt="7"/>
      <dgm:spPr/>
    </dgm:pt>
    <dgm:pt modelId="{A222E98C-EB1B-1D4E-B4C4-FD9068BE16F9}" type="pres">
      <dgm:prSet presAssocID="{DE83B5FF-B6AB-7844-A053-C31066C602FD}" presName="hierRoot2" presStyleCnt="0">
        <dgm:presLayoutVars>
          <dgm:hierBranch val="init"/>
        </dgm:presLayoutVars>
      </dgm:prSet>
      <dgm:spPr/>
    </dgm:pt>
    <dgm:pt modelId="{AD4FF7FC-58A8-5A49-AA93-A17862CA6A5E}" type="pres">
      <dgm:prSet presAssocID="{DE83B5FF-B6AB-7844-A053-C31066C602FD}" presName="rootComposite" presStyleCnt="0"/>
      <dgm:spPr/>
    </dgm:pt>
    <dgm:pt modelId="{B2E382A7-E6CB-F446-9603-1EA414BA2C9A}" type="pres">
      <dgm:prSet presAssocID="{DE83B5FF-B6AB-7844-A053-C31066C602FD}" presName="rootText" presStyleLbl="node3" presStyleIdx="6" presStyleCnt="7" custScaleX="370966">
        <dgm:presLayoutVars>
          <dgm:chPref val="3"/>
        </dgm:presLayoutVars>
      </dgm:prSet>
      <dgm:spPr/>
    </dgm:pt>
    <dgm:pt modelId="{B00D0975-E409-7346-BA26-0377380D3252}" type="pres">
      <dgm:prSet presAssocID="{DE83B5FF-B6AB-7844-A053-C31066C602FD}" presName="rootConnector" presStyleLbl="node3" presStyleIdx="6" presStyleCnt="7"/>
      <dgm:spPr/>
    </dgm:pt>
    <dgm:pt modelId="{7D2BBE19-2A69-964A-957B-2684919AEC6E}" type="pres">
      <dgm:prSet presAssocID="{DE83B5FF-B6AB-7844-A053-C31066C602FD}" presName="hierChild4" presStyleCnt="0"/>
      <dgm:spPr/>
    </dgm:pt>
    <dgm:pt modelId="{FF552EE3-ACBB-1246-B171-D07BB0690387}" type="pres">
      <dgm:prSet presAssocID="{DE83B5FF-B6AB-7844-A053-C31066C602FD}" presName="hierChild5" presStyleCnt="0"/>
      <dgm:spPr/>
    </dgm:pt>
    <dgm:pt modelId="{A5DDBCF2-D1CA-4841-98FC-5B2D50D6DFC4}" type="pres">
      <dgm:prSet presAssocID="{8484B423-B3E4-4547-B09E-2BEEC0846F12}" presName="hierChild5" presStyleCnt="0"/>
      <dgm:spPr/>
    </dgm:pt>
    <dgm:pt modelId="{CC3659C2-CA7D-D04F-952A-236B73B25A7A}" type="pres">
      <dgm:prSet presAssocID="{B5E5589A-BA6B-3E46-8A33-5658DA610036}" presName="hierChild3" presStyleCnt="0"/>
      <dgm:spPr/>
    </dgm:pt>
  </dgm:ptLst>
  <dgm:cxnLst>
    <dgm:cxn modelId="{03102205-0694-D744-ACD6-8C6AAD3D9005}" srcId="{8484B423-B3E4-4547-B09E-2BEEC0846F12}" destId="{8E06F7CE-A94C-264C-9E38-D82A7ED8EA87}" srcOrd="0" destOrd="0" parTransId="{4D678FDB-78EA-BE4E-AA31-5E49F961BB56}" sibTransId="{41D3EE3F-CF09-6D43-838E-42DD03783B43}"/>
    <dgm:cxn modelId="{A2649E06-8DF6-BA43-8FAB-1B2F0FDDD8CD}" type="presOf" srcId="{DE83B5FF-B6AB-7844-A053-C31066C602FD}" destId="{B2E382A7-E6CB-F446-9603-1EA414BA2C9A}" srcOrd="0" destOrd="0" presId="urn:microsoft.com/office/officeart/2009/3/layout/HorizontalOrganizationChart"/>
    <dgm:cxn modelId="{FD761E0C-7D63-3247-8848-189CB52B0512}" srcId="{B5E5589A-BA6B-3E46-8A33-5658DA610036}" destId="{8484B423-B3E4-4547-B09E-2BEEC0846F12}" srcOrd="2" destOrd="0" parTransId="{4B09176A-7F00-DE46-9A81-B19877BE64D4}" sibTransId="{A408B2C8-8613-EC45-902C-14ED6E41EF02}"/>
    <dgm:cxn modelId="{871CC010-26B6-B64C-A71B-7F9CFD9737F6}" type="presOf" srcId="{DEB81C37-67E3-4848-A60F-575374AE8709}" destId="{571580EC-45EE-D449-B8C8-11D3311064D1}" srcOrd="0" destOrd="0" presId="urn:microsoft.com/office/officeart/2009/3/layout/HorizontalOrganizationChart"/>
    <dgm:cxn modelId="{DAA46315-8011-9F4C-8FEF-4ECFDC4054C9}" srcId="{73D87169-1B38-E342-86C0-24A1F7444EDB}" destId="{7D25EAC9-53F7-6C4B-B750-8E9C08E5C419}" srcOrd="3" destOrd="0" parTransId="{0B32BBB0-46C1-EC44-BC71-EFB29B6DC69D}" sibTransId="{A499B014-E4C9-514A-A85C-36D1FB763773}"/>
    <dgm:cxn modelId="{FD2E881A-26CB-7745-BE52-2E2D84362008}" type="presOf" srcId="{F47408D9-D280-AB46-972A-2FD9258C6BD9}" destId="{C7DFC4C1-1F24-444C-8EFF-D7DF2AE68217}" srcOrd="0" destOrd="0" presId="urn:microsoft.com/office/officeart/2009/3/layout/HorizontalOrganizationChart"/>
    <dgm:cxn modelId="{B178BF28-7901-F340-B66F-D9C0D749BB6A}" type="presOf" srcId="{D98C33DB-AA20-164E-A771-D770E5AE9502}" destId="{E1936815-CE87-414E-AA31-745E9C74446D}" srcOrd="0" destOrd="0" presId="urn:microsoft.com/office/officeart/2009/3/layout/HorizontalOrganizationChart"/>
    <dgm:cxn modelId="{E1E3112C-BBB6-574A-83D3-6660E672E485}" type="presOf" srcId="{76E7E384-F6D7-974B-99C9-B4C3B2FDC314}" destId="{4BE5C81B-654A-9142-87AA-F1B7B9DA0D24}" srcOrd="0" destOrd="0" presId="urn:microsoft.com/office/officeart/2009/3/layout/HorizontalOrganizationChart"/>
    <dgm:cxn modelId="{04C4CE34-7906-A549-9ABE-CD9D61E020BA}" srcId="{73D87169-1B38-E342-86C0-24A1F7444EDB}" destId="{F781DD88-A504-AE4F-9BCE-0EAB5FC80FAD}" srcOrd="2" destOrd="0" parTransId="{F47408D9-D280-AB46-972A-2FD9258C6BD9}" sibTransId="{5EE58875-7987-0042-B953-341641BB6C8F}"/>
    <dgm:cxn modelId="{37C2C535-4825-F443-81B8-66E2D9E1BD5F}" type="presOf" srcId="{DE83B5FF-B6AB-7844-A053-C31066C602FD}" destId="{B00D0975-E409-7346-BA26-0377380D3252}" srcOrd="1" destOrd="0" presId="urn:microsoft.com/office/officeart/2009/3/layout/HorizontalOrganizationChart"/>
    <dgm:cxn modelId="{05245538-2B26-8543-9AAF-63BA780BFE03}" srcId="{B5E5589A-BA6B-3E46-8A33-5658DA610036}" destId="{AB50F07C-0CE3-1445-BB05-D1C296FA978F}" srcOrd="0" destOrd="0" parTransId="{7961557C-8402-434B-9E95-EDDAEB2564FF}" sibTransId="{7DD242E7-7BA5-E94A-8F99-BFC1A39D309F}"/>
    <dgm:cxn modelId="{8107C63C-A918-444E-AFA2-2147511A2F3A}" type="presOf" srcId="{D98C33DB-AA20-164E-A771-D770E5AE9502}" destId="{3214D8CF-0B49-B54B-8962-6E16A6BB392A}" srcOrd="1" destOrd="0" presId="urn:microsoft.com/office/officeart/2009/3/layout/HorizontalOrganizationChart"/>
    <dgm:cxn modelId="{D43E1B3D-3E50-904B-9903-FE895EF4E5B5}" type="presOf" srcId="{AB50F07C-0CE3-1445-BB05-D1C296FA978F}" destId="{01D9CC06-6CAC-5E4F-B35A-9BC249165B1E}" srcOrd="0" destOrd="0" presId="urn:microsoft.com/office/officeart/2009/3/layout/HorizontalOrganizationChart"/>
    <dgm:cxn modelId="{FB339756-1251-7D45-9380-2ED2E422CFDD}" type="presOf" srcId="{734259FD-53AE-4B45-86D0-6F8BDE8A8CEF}" destId="{FC2B5F40-4BE5-4E42-9C1E-8E7A6CCCA313}" srcOrd="1" destOrd="0" presId="urn:microsoft.com/office/officeart/2009/3/layout/HorizontalOrganizationChart"/>
    <dgm:cxn modelId="{CD7CC25E-1F73-C14B-AEF1-62B5ED542F00}" type="presOf" srcId="{6C2FFF61-E0A2-9D4E-A822-5C2818B5805F}" destId="{B24F3573-428B-E543-B44A-8BBAB85D9E6F}" srcOrd="0" destOrd="0" presId="urn:microsoft.com/office/officeart/2009/3/layout/HorizontalOrganizationChart"/>
    <dgm:cxn modelId="{871B1260-EBC9-114B-8450-F990C6268512}" type="presOf" srcId="{734259FD-53AE-4B45-86D0-6F8BDE8A8CEF}" destId="{46698088-EAB7-0548-B389-D490ECF5B4CD}" srcOrd="0" destOrd="0" presId="urn:microsoft.com/office/officeart/2009/3/layout/HorizontalOrganizationChart"/>
    <dgm:cxn modelId="{756E9C61-3AD3-5D45-99E7-873DA2455D0A}" srcId="{8484B423-B3E4-4547-B09E-2BEEC0846F12}" destId="{DE83B5FF-B6AB-7844-A053-C31066C602FD}" srcOrd="1" destOrd="0" parTransId="{536689F0-A155-1C40-A58B-83E43A65E498}" sibTransId="{C7D61641-AE11-2A49-B15A-55A55555A98C}"/>
    <dgm:cxn modelId="{21FD6165-82EC-334F-9B17-F717CA07CE0C}" type="presOf" srcId="{B5E5589A-BA6B-3E46-8A33-5658DA610036}" destId="{C6C1A46A-12C6-3648-B91B-ADCF42B44646}" srcOrd="0" destOrd="0" presId="urn:microsoft.com/office/officeart/2009/3/layout/HorizontalOrganizationChart"/>
    <dgm:cxn modelId="{D2F91968-13A1-F340-A5D3-8DA6F3B21636}" type="presOf" srcId="{8484B423-B3E4-4547-B09E-2BEEC0846F12}" destId="{C36B1629-AB69-DE41-856F-F8E338C10155}" srcOrd="0" destOrd="0" presId="urn:microsoft.com/office/officeart/2009/3/layout/HorizontalOrganizationChart"/>
    <dgm:cxn modelId="{01BA0C78-F946-8F4A-BDF9-C1FE4ACCE996}" type="presOf" srcId="{8E06F7CE-A94C-264C-9E38-D82A7ED8EA87}" destId="{8B92EADD-C620-9440-B84D-7D2AFB3CF6B0}" srcOrd="1" destOrd="0" presId="urn:microsoft.com/office/officeart/2009/3/layout/HorizontalOrganizationChart"/>
    <dgm:cxn modelId="{B1A95979-3E39-A143-A46E-AA0D407B7D34}" type="presOf" srcId="{B5E5589A-BA6B-3E46-8A33-5658DA610036}" destId="{97736844-D3C6-5C42-91EB-3E885DB7CC7F}" srcOrd="1" destOrd="0" presId="urn:microsoft.com/office/officeart/2009/3/layout/HorizontalOrganizationChart"/>
    <dgm:cxn modelId="{77A97D7B-A651-F44A-A283-27C4B3C5E142}" type="presOf" srcId="{BB9F919E-032F-1441-B9B9-A90619EDA7ED}" destId="{03A40F92-641B-654E-A6CE-91B15D3DD322}" srcOrd="0" destOrd="0" presId="urn:microsoft.com/office/officeart/2009/3/layout/HorizontalOrganizationChart"/>
    <dgm:cxn modelId="{8085F17D-2217-5148-B047-4901419B0E47}" type="presOf" srcId="{7D25EAC9-53F7-6C4B-B750-8E9C08E5C419}" destId="{984A0CA7-3A8F-4C42-B9B0-E41D36C72D7A}" srcOrd="1" destOrd="0" presId="urn:microsoft.com/office/officeart/2009/3/layout/HorizontalOrganizationChart"/>
    <dgm:cxn modelId="{49C8248D-622E-F741-AF91-8DB8110A53F8}" type="presOf" srcId="{F456ECF8-1215-FD41-8F8D-68365EE2C93A}" destId="{51895A1C-20E1-0D4E-9E5A-9502891F8941}" srcOrd="1" destOrd="0" presId="urn:microsoft.com/office/officeart/2009/3/layout/HorizontalOrganizationChart"/>
    <dgm:cxn modelId="{881A6A9A-6920-B447-A3B7-84154F7D2505}" type="presOf" srcId="{8484B423-B3E4-4547-B09E-2BEEC0846F12}" destId="{DA391DAC-FBBC-0C45-BCCA-B32FFF43E9CF}" srcOrd="1" destOrd="0" presId="urn:microsoft.com/office/officeart/2009/3/layout/HorizontalOrganizationChart"/>
    <dgm:cxn modelId="{6490DB9C-81CC-344E-8B4B-61687234B210}" type="presOf" srcId="{73D87169-1B38-E342-86C0-24A1F7444EDB}" destId="{47D30D3E-439B-4642-A41D-DA9550FBF220}" srcOrd="0" destOrd="0" presId="urn:microsoft.com/office/officeart/2009/3/layout/HorizontalOrganizationChart"/>
    <dgm:cxn modelId="{CC3B549E-4393-2F4F-9B91-C9A02C277F6D}" srcId="{73D87169-1B38-E342-86C0-24A1F7444EDB}" destId="{D98C33DB-AA20-164E-A771-D770E5AE9502}" srcOrd="1" destOrd="0" parTransId="{DEB81C37-67E3-4848-A60F-575374AE8709}" sibTransId="{B95E962D-2402-1A40-A961-A594BC9D3FDB}"/>
    <dgm:cxn modelId="{55309BA2-8965-954D-B2CC-D77049F5AFFD}" type="presOf" srcId="{7961557C-8402-434B-9E95-EDDAEB2564FF}" destId="{4C0DC61F-38DD-B244-A445-5CF9C1685A3F}" srcOrd="0" destOrd="0" presId="urn:microsoft.com/office/officeart/2009/3/layout/HorizontalOrganizationChart"/>
    <dgm:cxn modelId="{B3CB03AA-C422-6E48-A521-7C5F3FF6BD03}" type="presOf" srcId="{2CF87BEF-46BA-9C40-8888-1CEC40C31997}" destId="{74C7065B-5A48-2846-96C4-DB32F1AAC889}" srcOrd="0" destOrd="0" presId="urn:microsoft.com/office/officeart/2009/3/layout/HorizontalOrganizationChart"/>
    <dgm:cxn modelId="{08FB99AA-8D6F-244A-9044-621037ADDFFC}" srcId="{B5E5589A-BA6B-3E46-8A33-5658DA610036}" destId="{73D87169-1B38-E342-86C0-24A1F7444EDB}" srcOrd="1" destOrd="0" parTransId="{6C2FFF61-E0A2-9D4E-A822-5C2818B5805F}" sibTransId="{5E322BA8-E7DE-5B4C-8576-7CA80A493537}"/>
    <dgm:cxn modelId="{ACB12CAE-1020-4E42-BC6D-1A420EF444B8}" srcId="{76E7E384-F6D7-974B-99C9-B4C3B2FDC314}" destId="{B5E5589A-BA6B-3E46-8A33-5658DA610036}" srcOrd="0" destOrd="0" parTransId="{7367D8C9-1A69-C34F-867D-A6D74D6803E1}" sibTransId="{12CD53A1-9557-3749-9B3D-511CD2B6C2CE}"/>
    <dgm:cxn modelId="{0A1A02B4-FE8F-EC44-9F87-136DD690EAD4}" type="presOf" srcId="{0B32BBB0-46C1-EC44-BC71-EFB29B6DC69D}" destId="{7E43FEFB-83B1-A142-A595-C874102C5DEB}" srcOrd="0" destOrd="0" presId="urn:microsoft.com/office/officeart/2009/3/layout/HorizontalOrganizationChart"/>
    <dgm:cxn modelId="{D35C0AB9-99FF-E64B-88C7-C2EACEE350E6}" type="presOf" srcId="{AB50F07C-0CE3-1445-BB05-D1C296FA978F}" destId="{BD641615-020C-6646-8E96-4F4476DE2FB7}" srcOrd="1" destOrd="0" presId="urn:microsoft.com/office/officeart/2009/3/layout/HorizontalOrganizationChart"/>
    <dgm:cxn modelId="{D94F56CD-516D-DC44-8BE8-285895378579}" type="presOf" srcId="{4B09176A-7F00-DE46-9A81-B19877BE64D4}" destId="{78B24B45-7659-CA4F-B99A-58297F4F1DB9}" srcOrd="0" destOrd="0" presId="urn:microsoft.com/office/officeart/2009/3/layout/HorizontalOrganizationChart"/>
    <dgm:cxn modelId="{1DFEC1CE-7D98-6F40-B459-F5DE87FB9650}" type="presOf" srcId="{F781DD88-A504-AE4F-9BCE-0EAB5FC80FAD}" destId="{7185CA06-E0AF-5948-8C9D-1893199D90DC}" srcOrd="1" destOrd="0" presId="urn:microsoft.com/office/officeart/2009/3/layout/HorizontalOrganizationChart"/>
    <dgm:cxn modelId="{597E65D0-D53B-D545-9CD3-53173503641C}" type="presOf" srcId="{73D87169-1B38-E342-86C0-24A1F7444EDB}" destId="{6E987FDB-C32C-C741-A5D4-4695F679452F}" srcOrd="1" destOrd="0" presId="urn:microsoft.com/office/officeart/2009/3/layout/HorizontalOrganizationChart"/>
    <dgm:cxn modelId="{4CABACD4-38BE-504E-9E1C-11357E59B5F5}" srcId="{73D87169-1B38-E342-86C0-24A1F7444EDB}" destId="{734259FD-53AE-4B45-86D0-6F8BDE8A8CEF}" srcOrd="0" destOrd="0" parTransId="{BB9F919E-032F-1441-B9B9-A90619EDA7ED}" sibTransId="{01168B7E-80C2-C549-B53B-7B993DECAB4B}"/>
    <dgm:cxn modelId="{F44C60D6-F2FB-2949-A76F-D204E4377946}" type="presOf" srcId="{F781DD88-A504-AE4F-9BCE-0EAB5FC80FAD}" destId="{CDED7B2B-8196-4D45-85BB-B63A7F174565}" srcOrd="0" destOrd="0" presId="urn:microsoft.com/office/officeart/2009/3/layout/HorizontalOrganizationChart"/>
    <dgm:cxn modelId="{A78220E0-6E76-7D46-AF6D-7ED2002F5394}" type="presOf" srcId="{F456ECF8-1215-FD41-8F8D-68365EE2C93A}" destId="{23F6233E-6431-8543-A720-08B116F0EDEA}" srcOrd="0" destOrd="0" presId="urn:microsoft.com/office/officeart/2009/3/layout/HorizontalOrganizationChart"/>
    <dgm:cxn modelId="{5DA0CAE4-9A58-ED40-8A6E-CE11216E2FB0}" type="presOf" srcId="{7D25EAC9-53F7-6C4B-B750-8E9C08E5C419}" destId="{857201AF-F5F0-D54E-83F9-744757F54FE8}" srcOrd="0" destOrd="0" presId="urn:microsoft.com/office/officeart/2009/3/layout/HorizontalOrganizationChart"/>
    <dgm:cxn modelId="{5AF5F0E4-CA91-814A-A661-9F8EF76D9E6C}" type="presOf" srcId="{8E06F7CE-A94C-264C-9E38-D82A7ED8EA87}" destId="{57BB71E6-6614-9E48-8294-4D53D0CFA9A8}" srcOrd="0" destOrd="0" presId="urn:microsoft.com/office/officeart/2009/3/layout/HorizontalOrganizationChart"/>
    <dgm:cxn modelId="{25A0D7E6-12E1-A445-A533-9F0126A5B021}" type="presOf" srcId="{4D678FDB-78EA-BE4E-AA31-5E49F961BB56}" destId="{0D1F9E12-72C8-6A47-AF5D-83501C37CA93}" srcOrd="0" destOrd="0" presId="urn:microsoft.com/office/officeart/2009/3/layout/HorizontalOrganizationChart"/>
    <dgm:cxn modelId="{65B137E7-1720-7146-A118-1865CE4D912F}" type="presOf" srcId="{536689F0-A155-1C40-A58B-83E43A65E498}" destId="{B80D44F9-6737-2C49-90CC-BAF789D145CB}" srcOrd="0" destOrd="0" presId="urn:microsoft.com/office/officeart/2009/3/layout/HorizontalOrganizationChart"/>
    <dgm:cxn modelId="{F46C94E7-899C-AB41-B62A-3A080C4A6A6C}" srcId="{AB50F07C-0CE3-1445-BB05-D1C296FA978F}" destId="{F456ECF8-1215-FD41-8F8D-68365EE2C93A}" srcOrd="0" destOrd="0" parTransId="{2CF87BEF-46BA-9C40-8888-1CEC40C31997}" sibTransId="{6E2D5386-66E2-1544-BA24-E8E6EA1FB830}"/>
    <dgm:cxn modelId="{989A969A-DBA8-0F4D-8320-A00487AC2C1B}" type="presParOf" srcId="{4BE5C81B-654A-9142-87AA-F1B7B9DA0D24}" destId="{D1328362-8E0B-ED4C-B34E-BCA5DBE6FFC8}" srcOrd="0" destOrd="0" presId="urn:microsoft.com/office/officeart/2009/3/layout/HorizontalOrganizationChart"/>
    <dgm:cxn modelId="{DFCEC1A2-4F2F-5A4C-B34E-592A43979B71}" type="presParOf" srcId="{D1328362-8E0B-ED4C-B34E-BCA5DBE6FFC8}" destId="{0F1A93DF-CAE1-C244-B957-4ACE4DA9E062}" srcOrd="0" destOrd="0" presId="urn:microsoft.com/office/officeart/2009/3/layout/HorizontalOrganizationChart"/>
    <dgm:cxn modelId="{E3BA4DC4-DF6E-5D49-8886-233229680CC6}" type="presParOf" srcId="{0F1A93DF-CAE1-C244-B957-4ACE4DA9E062}" destId="{C6C1A46A-12C6-3648-B91B-ADCF42B44646}" srcOrd="0" destOrd="0" presId="urn:microsoft.com/office/officeart/2009/3/layout/HorizontalOrganizationChart"/>
    <dgm:cxn modelId="{AFE5DFF0-2476-6249-B05F-C0DE7353C427}" type="presParOf" srcId="{0F1A93DF-CAE1-C244-B957-4ACE4DA9E062}" destId="{97736844-D3C6-5C42-91EB-3E885DB7CC7F}" srcOrd="1" destOrd="0" presId="urn:microsoft.com/office/officeart/2009/3/layout/HorizontalOrganizationChart"/>
    <dgm:cxn modelId="{AEF2F871-3191-5A44-9771-2CD5079EE639}" type="presParOf" srcId="{D1328362-8E0B-ED4C-B34E-BCA5DBE6FFC8}" destId="{6811DA99-AC09-A449-A4C5-83607F585D14}" srcOrd="1" destOrd="0" presId="urn:microsoft.com/office/officeart/2009/3/layout/HorizontalOrganizationChart"/>
    <dgm:cxn modelId="{442FF9C6-01AA-744D-A046-B059896E48A2}" type="presParOf" srcId="{6811DA99-AC09-A449-A4C5-83607F585D14}" destId="{4C0DC61F-38DD-B244-A445-5CF9C1685A3F}" srcOrd="0" destOrd="0" presId="urn:microsoft.com/office/officeart/2009/3/layout/HorizontalOrganizationChart"/>
    <dgm:cxn modelId="{15B9EB54-EAC0-0B43-B33C-609F5875BFDE}" type="presParOf" srcId="{6811DA99-AC09-A449-A4C5-83607F585D14}" destId="{D7C56EE2-E3BE-1248-8BE4-16D445E0BDA3}" srcOrd="1" destOrd="0" presId="urn:microsoft.com/office/officeart/2009/3/layout/HorizontalOrganizationChart"/>
    <dgm:cxn modelId="{C4B85742-4863-2949-BFFB-A3C872BEC528}" type="presParOf" srcId="{D7C56EE2-E3BE-1248-8BE4-16D445E0BDA3}" destId="{5F1C45EB-48A5-E943-A05E-AED6E935BE33}" srcOrd="0" destOrd="0" presId="urn:microsoft.com/office/officeart/2009/3/layout/HorizontalOrganizationChart"/>
    <dgm:cxn modelId="{1D2F89B1-88E7-AC46-993E-F977899B75AC}" type="presParOf" srcId="{5F1C45EB-48A5-E943-A05E-AED6E935BE33}" destId="{01D9CC06-6CAC-5E4F-B35A-9BC249165B1E}" srcOrd="0" destOrd="0" presId="urn:microsoft.com/office/officeart/2009/3/layout/HorizontalOrganizationChart"/>
    <dgm:cxn modelId="{6C289CA8-09CE-6541-A892-82BDEFD4C422}" type="presParOf" srcId="{5F1C45EB-48A5-E943-A05E-AED6E935BE33}" destId="{BD641615-020C-6646-8E96-4F4476DE2FB7}" srcOrd="1" destOrd="0" presId="urn:microsoft.com/office/officeart/2009/3/layout/HorizontalOrganizationChart"/>
    <dgm:cxn modelId="{3225D7D1-E649-7B49-8FB0-9B0EEFB900DE}" type="presParOf" srcId="{D7C56EE2-E3BE-1248-8BE4-16D445E0BDA3}" destId="{22BB150B-C517-2142-B785-089F36B553BA}" srcOrd="1" destOrd="0" presId="urn:microsoft.com/office/officeart/2009/3/layout/HorizontalOrganizationChart"/>
    <dgm:cxn modelId="{9C2AAA84-ECE4-2540-972F-B66C26EF55DB}" type="presParOf" srcId="{22BB150B-C517-2142-B785-089F36B553BA}" destId="{74C7065B-5A48-2846-96C4-DB32F1AAC889}" srcOrd="0" destOrd="0" presId="urn:microsoft.com/office/officeart/2009/3/layout/HorizontalOrganizationChart"/>
    <dgm:cxn modelId="{692E7A4B-AD43-1A4B-A67A-727084DE97F4}" type="presParOf" srcId="{22BB150B-C517-2142-B785-089F36B553BA}" destId="{7143D363-B7F4-6F43-A075-B03145CE895D}" srcOrd="1" destOrd="0" presId="urn:microsoft.com/office/officeart/2009/3/layout/HorizontalOrganizationChart"/>
    <dgm:cxn modelId="{105FC880-3A56-274F-89A4-D35CAC591A14}" type="presParOf" srcId="{7143D363-B7F4-6F43-A075-B03145CE895D}" destId="{84D6868C-6094-3145-BA6F-A62E976821DA}" srcOrd="0" destOrd="0" presId="urn:microsoft.com/office/officeart/2009/3/layout/HorizontalOrganizationChart"/>
    <dgm:cxn modelId="{B89E399F-FF3D-2544-8681-89E0A56C7E37}" type="presParOf" srcId="{84D6868C-6094-3145-BA6F-A62E976821DA}" destId="{23F6233E-6431-8543-A720-08B116F0EDEA}" srcOrd="0" destOrd="0" presId="urn:microsoft.com/office/officeart/2009/3/layout/HorizontalOrganizationChart"/>
    <dgm:cxn modelId="{4376C526-8201-F843-B319-98200544AE1F}" type="presParOf" srcId="{84D6868C-6094-3145-BA6F-A62E976821DA}" destId="{51895A1C-20E1-0D4E-9E5A-9502891F8941}" srcOrd="1" destOrd="0" presId="urn:microsoft.com/office/officeart/2009/3/layout/HorizontalOrganizationChart"/>
    <dgm:cxn modelId="{681BA6B5-6A13-7348-8813-E3DE09232436}" type="presParOf" srcId="{7143D363-B7F4-6F43-A075-B03145CE895D}" destId="{518D1246-0B9D-A747-AA8B-1F24BF437356}" srcOrd="1" destOrd="0" presId="urn:microsoft.com/office/officeart/2009/3/layout/HorizontalOrganizationChart"/>
    <dgm:cxn modelId="{D756B78C-F2AE-514E-BE99-8B8EA738A7D4}" type="presParOf" srcId="{7143D363-B7F4-6F43-A075-B03145CE895D}" destId="{67014389-1D53-3146-A4F7-73101E39F082}" srcOrd="2" destOrd="0" presId="urn:microsoft.com/office/officeart/2009/3/layout/HorizontalOrganizationChart"/>
    <dgm:cxn modelId="{779AFB61-BDF7-464C-8818-B4FCF58D4A7D}" type="presParOf" srcId="{D7C56EE2-E3BE-1248-8BE4-16D445E0BDA3}" destId="{6536BA5A-AD2B-FC4F-ABF0-5F6B9ECB57C3}" srcOrd="2" destOrd="0" presId="urn:microsoft.com/office/officeart/2009/3/layout/HorizontalOrganizationChart"/>
    <dgm:cxn modelId="{26F82533-7CB3-ED45-AD3E-61CAD44BA5DE}" type="presParOf" srcId="{6811DA99-AC09-A449-A4C5-83607F585D14}" destId="{B24F3573-428B-E543-B44A-8BBAB85D9E6F}" srcOrd="2" destOrd="0" presId="urn:microsoft.com/office/officeart/2009/3/layout/HorizontalOrganizationChart"/>
    <dgm:cxn modelId="{5618188F-3D04-D741-B2FB-D4EFB9E886B4}" type="presParOf" srcId="{6811DA99-AC09-A449-A4C5-83607F585D14}" destId="{08CC8CEA-D85C-AD47-ADDC-067B6BF88CCB}" srcOrd="3" destOrd="0" presId="urn:microsoft.com/office/officeart/2009/3/layout/HorizontalOrganizationChart"/>
    <dgm:cxn modelId="{5237590F-F93E-624E-83AE-36C91F75F8AD}" type="presParOf" srcId="{08CC8CEA-D85C-AD47-ADDC-067B6BF88CCB}" destId="{D93C2028-FA92-4844-9045-12FB7B55724D}" srcOrd="0" destOrd="0" presId="urn:microsoft.com/office/officeart/2009/3/layout/HorizontalOrganizationChart"/>
    <dgm:cxn modelId="{75728BB0-8F50-FA47-9847-B6025C4C3050}" type="presParOf" srcId="{D93C2028-FA92-4844-9045-12FB7B55724D}" destId="{47D30D3E-439B-4642-A41D-DA9550FBF220}" srcOrd="0" destOrd="0" presId="urn:microsoft.com/office/officeart/2009/3/layout/HorizontalOrganizationChart"/>
    <dgm:cxn modelId="{C71F1441-BE7A-8644-B6A5-E824E0EDC243}" type="presParOf" srcId="{D93C2028-FA92-4844-9045-12FB7B55724D}" destId="{6E987FDB-C32C-C741-A5D4-4695F679452F}" srcOrd="1" destOrd="0" presId="urn:microsoft.com/office/officeart/2009/3/layout/HorizontalOrganizationChart"/>
    <dgm:cxn modelId="{1A78E30B-5DEF-F945-9C4F-FF88A2C8F729}" type="presParOf" srcId="{08CC8CEA-D85C-AD47-ADDC-067B6BF88CCB}" destId="{4A82F005-286C-1A46-B536-4D73692BBCC6}" srcOrd="1" destOrd="0" presId="urn:microsoft.com/office/officeart/2009/3/layout/HorizontalOrganizationChart"/>
    <dgm:cxn modelId="{ADDA565F-9BDE-D549-BF96-A36FE51B2DE6}" type="presParOf" srcId="{4A82F005-286C-1A46-B536-4D73692BBCC6}" destId="{03A40F92-641B-654E-A6CE-91B15D3DD322}" srcOrd="0" destOrd="0" presId="urn:microsoft.com/office/officeart/2009/3/layout/HorizontalOrganizationChart"/>
    <dgm:cxn modelId="{7216E02B-3DCF-F547-B695-8819399253BC}" type="presParOf" srcId="{4A82F005-286C-1A46-B536-4D73692BBCC6}" destId="{79343BA1-A833-C148-BE4B-FB8CD6C1B221}" srcOrd="1" destOrd="0" presId="urn:microsoft.com/office/officeart/2009/3/layout/HorizontalOrganizationChart"/>
    <dgm:cxn modelId="{9B875DD9-18F7-D24A-9AF0-FAEB73AEF0C7}" type="presParOf" srcId="{79343BA1-A833-C148-BE4B-FB8CD6C1B221}" destId="{E8C0C2D5-8C07-BB48-9715-783BCA68910D}" srcOrd="0" destOrd="0" presId="urn:microsoft.com/office/officeart/2009/3/layout/HorizontalOrganizationChart"/>
    <dgm:cxn modelId="{AC992C73-5843-9A4E-864C-A9FBC88BD9B6}" type="presParOf" srcId="{E8C0C2D5-8C07-BB48-9715-783BCA68910D}" destId="{46698088-EAB7-0548-B389-D490ECF5B4CD}" srcOrd="0" destOrd="0" presId="urn:microsoft.com/office/officeart/2009/3/layout/HorizontalOrganizationChart"/>
    <dgm:cxn modelId="{6BFC6BBD-06AC-F34C-8EEC-870756398516}" type="presParOf" srcId="{E8C0C2D5-8C07-BB48-9715-783BCA68910D}" destId="{FC2B5F40-4BE5-4E42-9C1E-8E7A6CCCA313}" srcOrd="1" destOrd="0" presId="urn:microsoft.com/office/officeart/2009/3/layout/HorizontalOrganizationChart"/>
    <dgm:cxn modelId="{1FEBD857-E7E3-044F-A9AA-B6582DED56CE}" type="presParOf" srcId="{79343BA1-A833-C148-BE4B-FB8CD6C1B221}" destId="{F008E04A-7795-A344-848B-FFCB3EBD7FB2}" srcOrd="1" destOrd="0" presId="urn:microsoft.com/office/officeart/2009/3/layout/HorizontalOrganizationChart"/>
    <dgm:cxn modelId="{86476C70-802E-FC49-A8C6-B9B1EFD4B6DE}" type="presParOf" srcId="{79343BA1-A833-C148-BE4B-FB8CD6C1B221}" destId="{D6E95471-C5EE-4344-95F2-81771408BC6B}" srcOrd="2" destOrd="0" presId="urn:microsoft.com/office/officeart/2009/3/layout/HorizontalOrganizationChart"/>
    <dgm:cxn modelId="{A89F108E-979D-464C-ACC5-4D326A3F049A}" type="presParOf" srcId="{4A82F005-286C-1A46-B536-4D73692BBCC6}" destId="{571580EC-45EE-D449-B8C8-11D3311064D1}" srcOrd="2" destOrd="0" presId="urn:microsoft.com/office/officeart/2009/3/layout/HorizontalOrganizationChart"/>
    <dgm:cxn modelId="{13989A66-D727-9445-A2D9-B257DA7908D9}" type="presParOf" srcId="{4A82F005-286C-1A46-B536-4D73692BBCC6}" destId="{793EC690-FA68-FF4C-8660-9A0804F1403F}" srcOrd="3" destOrd="0" presId="urn:microsoft.com/office/officeart/2009/3/layout/HorizontalOrganizationChart"/>
    <dgm:cxn modelId="{4EE756D7-2106-C646-A21B-87DB8573C2AE}" type="presParOf" srcId="{793EC690-FA68-FF4C-8660-9A0804F1403F}" destId="{6A2F448D-BC86-4147-B67C-C506C6D35EF2}" srcOrd="0" destOrd="0" presId="urn:microsoft.com/office/officeart/2009/3/layout/HorizontalOrganizationChart"/>
    <dgm:cxn modelId="{8CE468F3-A3B3-1F49-88FD-FFC4A3FD7C5E}" type="presParOf" srcId="{6A2F448D-BC86-4147-B67C-C506C6D35EF2}" destId="{E1936815-CE87-414E-AA31-745E9C74446D}" srcOrd="0" destOrd="0" presId="urn:microsoft.com/office/officeart/2009/3/layout/HorizontalOrganizationChart"/>
    <dgm:cxn modelId="{19AB4B4F-4370-FF43-9128-8BF54F19C4B4}" type="presParOf" srcId="{6A2F448D-BC86-4147-B67C-C506C6D35EF2}" destId="{3214D8CF-0B49-B54B-8962-6E16A6BB392A}" srcOrd="1" destOrd="0" presId="urn:microsoft.com/office/officeart/2009/3/layout/HorizontalOrganizationChart"/>
    <dgm:cxn modelId="{B90809F5-70E3-1C46-9FDC-AF93BB0556B1}" type="presParOf" srcId="{793EC690-FA68-FF4C-8660-9A0804F1403F}" destId="{BC70B228-651B-DC41-B5C0-62FF77EC3435}" srcOrd="1" destOrd="0" presId="urn:microsoft.com/office/officeart/2009/3/layout/HorizontalOrganizationChart"/>
    <dgm:cxn modelId="{E9CBEA63-1E3D-B543-B18D-FD4EAACB6D02}" type="presParOf" srcId="{793EC690-FA68-FF4C-8660-9A0804F1403F}" destId="{B547C9E3-4AD6-AC4F-AD20-FFCD54840205}" srcOrd="2" destOrd="0" presId="urn:microsoft.com/office/officeart/2009/3/layout/HorizontalOrganizationChart"/>
    <dgm:cxn modelId="{448BCC31-4566-8C47-83D7-56DF07D7FF00}" type="presParOf" srcId="{4A82F005-286C-1A46-B536-4D73692BBCC6}" destId="{C7DFC4C1-1F24-444C-8EFF-D7DF2AE68217}" srcOrd="4" destOrd="0" presId="urn:microsoft.com/office/officeart/2009/3/layout/HorizontalOrganizationChart"/>
    <dgm:cxn modelId="{5A74DEA8-AEC3-7C41-B08A-42733B35E9B3}" type="presParOf" srcId="{4A82F005-286C-1A46-B536-4D73692BBCC6}" destId="{077AE587-8F5A-1F43-93B9-36CD1400D980}" srcOrd="5" destOrd="0" presId="urn:microsoft.com/office/officeart/2009/3/layout/HorizontalOrganizationChart"/>
    <dgm:cxn modelId="{8F10D5A7-1B20-C843-8AE3-6D98C4B2E9EB}" type="presParOf" srcId="{077AE587-8F5A-1F43-93B9-36CD1400D980}" destId="{AFDEE896-E076-DD4D-AF11-99BAE2160978}" srcOrd="0" destOrd="0" presId="urn:microsoft.com/office/officeart/2009/3/layout/HorizontalOrganizationChart"/>
    <dgm:cxn modelId="{F1D5DB11-413B-E243-8CF3-AF02F2B9ABB6}" type="presParOf" srcId="{AFDEE896-E076-DD4D-AF11-99BAE2160978}" destId="{CDED7B2B-8196-4D45-85BB-B63A7F174565}" srcOrd="0" destOrd="0" presId="urn:microsoft.com/office/officeart/2009/3/layout/HorizontalOrganizationChart"/>
    <dgm:cxn modelId="{04BCAD93-9CAF-6E43-8FF4-EFC2B6D81635}" type="presParOf" srcId="{AFDEE896-E076-DD4D-AF11-99BAE2160978}" destId="{7185CA06-E0AF-5948-8C9D-1893199D90DC}" srcOrd="1" destOrd="0" presId="urn:microsoft.com/office/officeart/2009/3/layout/HorizontalOrganizationChart"/>
    <dgm:cxn modelId="{3497D419-9565-194B-A8C4-92259406EC2E}" type="presParOf" srcId="{077AE587-8F5A-1F43-93B9-36CD1400D980}" destId="{FF7EA8D3-2D85-8B4E-94A9-CB9DD9ABF5C5}" srcOrd="1" destOrd="0" presId="urn:microsoft.com/office/officeart/2009/3/layout/HorizontalOrganizationChart"/>
    <dgm:cxn modelId="{0AD6B6C1-7C4C-C14F-8F71-E0359B19A0DD}" type="presParOf" srcId="{077AE587-8F5A-1F43-93B9-36CD1400D980}" destId="{A7D716BF-B73A-B849-910C-FAB3CE2E6385}" srcOrd="2" destOrd="0" presId="urn:microsoft.com/office/officeart/2009/3/layout/HorizontalOrganizationChart"/>
    <dgm:cxn modelId="{D587787F-304F-C04B-B1A0-FEF3DA2471FD}" type="presParOf" srcId="{4A82F005-286C-1A46-B536-4D73692BBCC6}" destId="{7E43FEFB-83B1-A142-A595-C874102C5DEB}" srcOrd="6" destOrd="0" presId="urn:microsoft.com/office/officeart/2009/3/layout/HorizontalOrganizationChart"/>
    <dgm:cxn modelId="{ED0F40C5-84E2-704C-A5C3-C830F3DA186B}" type="presParOf" srcId="{4A82F005-286C-1A46-B536-4D73692BBCC6}" destId="{A4D17459-CE44-4E46-B016-BEE0DA9B8D7C}" srcOrd="7" destOrd="0" presId="urn:microsoft.com/office/officeart/2009/3/layout/HorizontalOrganizationChart"/>
    <dgm:cxn modelId="{C569295D-BE9E-5647-A85D-FEB1126CEB88}" type="presParOf" srcId="{A4D17459-CE44-4E46-B016-BEE0DA9B8D7C}" destId="{4827A6CC-86A2-0C4F-AF0F-53ABCE727776}" srcOrd="0" destOrd="0" presId="urn:microsoft.com/office/officeart/2009/3/layout/HorizontalOrganizationChart"/>
    <dgm:cxn modelId="{ED670195-647B-6E48-8E2B-73EB6A46274C}" type="presParOf" srcId="{4827A6CC-86A2-0C4F-AF0F-53ABCE727776}" destId="{857201AF-F5F0-D54E-83F9-744757F54FE8}" srcOrd="0" destOrd="0" presId="urn:microsoft.com/office/officeart/2009/3/layout/HorizontalOrganizationChart"/>
    <dgm:cxn modelId="{41989013-9E03-8244-9CEC-5CA2A4F72740}" type="presParOf" srcId="{4827A6CC-86A2-0C4F-AF0F-53ABCE727776}" destId="{984A0CA7-3A8F-4C42-B9B0-E41D36C72D7A}" srcOrd="1" destOrd="0" presId="urn:microsoft.com/office/officeart/2009/3/layout/HorizontalOrganizationChart"/>
    <dgm:cxn modelId="{7726F215-745D-6F4C-9CA5-6983144843B5}" type="presParOf" srcId="{A4D17459-CE44-4E46-B016-BEE0DA9B8D7C}" destId="{EB3945E2-07E1-454C-8A59-F01C9C8D8ACD}" srcOrd="1" destOrd="0" presId="urn:microsoft.com/office/officeart/2009/3/layout/HorizontalOrganizationChart"/>
    <dgm:cxn modelId="{9F8F61C2-717C-6E4A-8DAE-A0BAE0BEE935}" type="presParOf" srcId="{A4D17459-CE44-4E46-B016-BEE0DA9B8D7C}" destId="{7CDAA7FF-B635-694E-8768-9368FA4C0025}" srcOrd="2" destOrd="0" presId="urn:microsoft.com/office/officeart/2009/3/layout/HorizontalOrganizationChart"/>
    <dgm:cxn modelId="{77D0F232-FBBE-2A45-B911-AED0304D2138}" type="presParOf" srcId="{08CC8CEA-D85C-AD47-ADDC-067B6BF88CCB}" destId="{4FEB2FC4-CC38-284D-B8E4-D3AC5B193FA0}" srcOrd="2" destOrd="0" presId="urn:microsoft.com/office/officeart/2009/3/layout/HorizontalOrganizationChart"/>
    <dgm:cxn modelId="{F58EE52F-B6A2-F14C-A21B-ABE35F4923C1}" type="presParOf" srcId="{6811DA99-AC09-A449-A4C5-83607F585D14}" destId="{78B24B45-7659-CA4F-B99A-58297F4F1DB9}" srcOrd="4" destOrd="0" presId="urn:microsoft.com/office/officeart/2009/3/layout/HorizontalOrganizationChart"/>
    <dgm:cxn modelId="{E4F7F440-F92B-4F42-B38A-EBE1BC7DFCF7}" type="presParOf" srcId="{6811DA99-AC09-A449-A4C5-83607F585D14}" destId="{23D785F4-F14B-9F4B-9976-9160314246CB}" srcOrd="5" destOrd="0" presId="urn:microsoft.com/office/officeart/2009/3/layout/HorizontalOrganizationChart"/>
    <dgm:cxn modelId="{21D2EF13-3CE9-114E-85C8-1BF22F9C8C18}" type="presParOf" srcId="{23D785F4-F14B-9F4B-9976-9160314246CB}" destId="{3331695B-C631-FE42-BF80-3B18A0919D9B}" srcOrd="0" destOrd="0" presId="urn:microsoft.com/office/officeart/2009/3/layout/HorizontalOrganizationChart"/>
    <dgm:cxn modelId="{EE160490-D0B4-F748-9043-6B38A724107E}" type="presParOf" srcId="{3331695B-C631-FE42-BF80-3B18A0919D9B}" destId="{C36B1629-AB69-DE41-856F-F8E338C10155}" srcOrd="0" destOrd="0" presId="urn:microsoft.com/office/officeart/2009/3/layout/HorizontalOrganizationChart"/>
    <dgm:cxn modelId="{6592C945-ED97-D54C-8960-329F919FD596}" type="presParOf" srcId="{3331695B-C631-FE42-BF80-3B18A0919D9B}" destId="{DA391DAC-FBBC-0C45-BCCA-B32FFF43E9CF}" srcOrd="1" destOrd="0" presId="urn:microsoft.com/office/officeart/2009/3/layout/HorizontalOrganizationChart"/>
    <dgm:cxn modelId="{22CF533D-F923-2349-8EA3-9863B864FA13}" type="presParOf" srcId="{23D785F4-F14B-9F4B-9976-9160314246CB}" destId="{ECC774A3-8DCD-F143-BF95-F1D9B0EDD004}" srcOrd="1" destOrd="0" presId="urn:microsoft.com/office/officeart/2009/3/layout/HorizontalOrganizationChart"/>
    <dgm:cxn modelId="{600A9C37-769A-9644-829E-816CF54131EA}" type="presParOf" srcId="{ECC774A3-8DCD-F143-BF95-F1D9B0EDD004}" destId="{0D1F9E12-72C8-6A47-AF5D-83501C37CA93}" srcOrd="0" destOrd="0" presId="urn:microsoft.com/office/officeart/2009/3/layout/HorizontalOrganizationChart"/>
    <dgm:cxn modelId="{896F6613-AB7C-BC42-B4E5-CA4DA610FC84}" type="presParOf" srcId="{ECC774A3-8DCD-F143-BF95-F1D9B0EDD004}" destId="{AB2CB409-8FC9-564D-A719-CCE024967E61}" srcOrd="1" destOrd="0" presId="urn:microsoft.com/office/officeart/2009/3/layout/HorizontalOrganizationChart"/>
    <dgm:cxn modelId="{15AB89BE-CE27-1842-B662-09A808C81C50}" type="presParOf" srcId="{AB2CB409-8FC9-564D-A719-CCE024967E61}" destId="{3E137A99-F69B-2D43-88A8-0A961645FA3D}" srcOrd="0" destOrd="0" presId="urn:microsoft.com/office/officeart/2009/3/layout/HorizontalOrganizationChart"/>
    <dgm:cxn modelId="{68E47752-D515-B343-959C-DC2C75C094E1}" type="presParOf" srcId="{3E137A99-F69B-2D43-88A8-0A961645FA3D}" destId="{57BB71E6-6614-9E48-8294-4D53D0CFA9A8}" srcOrd="0" destOrd="0" presId="urn:microsoft.com/office/officeart/2009/3/layout/HorizontalOrganizationChart"/>
    <dgm:cxn modelId="{504518CA-F75E-E740-BBA3-950BC0B712B0}" type="presParOf" srcId="{3E137A99-F69B-2D43-88A8-0A961645FA3D}" destId="{8B92EADD-C620-9440-B84D-7D2AFB3CF6B0}" srcOrd="1" destOrd="0" presId="urn:microsoft.com/office/officeart/2009/3/layout/HorizontalOrganizationChart"/>
    <dgm:cxn modelId="{C7B9538C-4184-3F48-BC48-76C69651023C}" type="presParOf" srcId="{AB2CB409-8FC9-564D-A719-CCE024967E61}" destId="{23C1A76A-96DA-2042-897C-07E70996A201}" srcOrd="1" destOrd="0" presId="urn:microsoft.com/office/officeart/2009/3/layout/HorizontalOrganizationChart"/>
    <dgm:cxn modelId="{3756A6C3-F781-B84A-94A1-AA0CF43EDB98}" type="presParOf" srcId="{AB2CB409-8FC9-564D-A719-CCE024967E61}" destId="{A5649A0B-1D51-124A-A10E-27C722AD212C}" srcOrd="2" destOrd="0" presId="urn:microsoft.com/office/officeart/2009/3/layout/HorizontalOrganizationChart"/>
    <dgm:cxn modelId="{AF2256EE-9E38-0846-9D70-DA85A8071703}" type="presParOf" srcId="{ECC774A3-8DCD-F143-BF95-F1D9B0EDD004}" destId="{B80D44F9-6737-2C49-90CC-BAF789D145CB}" srcOrd="2" destOrd="0" presId="urn:microsoft.com/office/officeart/2009/3/layout/HorizontalOrganizationChart"/>
    <dgm:cxn modelId="{5E74079C-5770-2642-A150-12C976F64D8F}" type="presParOf" srcId="{ECC774A3-8DCD-F143-BF95-F1D9B0EDD004}" destId="{A222E98C-EB1B-1D4E-B4C4-FD9068BE16F9}" srcOrd="3" destOrd="0" presId="urn:microsoft.com/office/officeart/2009/3/layout/HorizontalOrganizationChart"/>
    <dgm:cxn modelId="{4997BDFA-60FE-F64B-9227-19DBC4450339}" type="presParOf" srcId="{A222E98C-EB1B-1D4E-B4C4-FD9068BE16F9}" destId="{AD4FF7FC-58A8-5A49-AA93-A17862CA6A5E}" srcOrd="0" destOrd="0" presId="urn:microsoft.com/office/officeart/2009/3/layout/HorizontalOrganizationChart"/>
    <dgm:cxn modelId="{F4999F29-3F7B-0C44-BB4D-A3B1F7C84910}" type="presParOf" srcId="{AD4FF7FC-58A8-5A49-AA93-A17862CA6A5E}" destId="{B2E382A7-E6CB-F446-9603-1EA414BA2C9A}" srcOrd="0" destOrd="0" presId="urn:microsoft.com/office/officeart/2009/3/layout/HorizontalOrganizationChart"/>
    <dgm:cxn modelId="{E329DCAA-540F-2847-ACF3-0FD28941C5C6}" type="presParOf" srcId="{AD4FF7FC-58A8-5A49-AA93-A17862CA6A5E}" destId="{B00D0975-E409-7346-BA26-0377380D3252}" srcOrd="1" destOrd="0" presId="urn:microsoft.com/office/officeart/2009/3/layout/HorizontalOrganizationChart"/>
    <dgm:cxn modelId="{0965CF99-DA73-F84E-8027-1B10994E3ABD}" type="presParOf" srcId="{A222E98C-EB1B-1D4E-B4C4-FD9068BE16F9}" destId="{7D2BBE19-2A69-964A-957B-2684919AEC6E}" srcOrd="1" destOrd="0" presId="urn:microsoft.com/office/officeart/2009/3/layout/HorizontalOrganizationChart"/>
    <dgm:cxn modelId="{2331D08A-DD42-5842-AC7F-8DC79F7B8958}" type="presParOf" srcId="{A222E98C-EB1B-1D4E-B4C4-FD9068BE16F9}" destId="{FF552EE3-ACBB-1246-B171-D07BB0690387}" srcOrd="2" destOrd="0" presId="urn:microsoft.com/office/officeart/2009/3/layout/HorizontalOrganizationChart"/>
    <dgm:cxn modelId="{8EAB9804-CE70-9147-B7C8-F14058C61C51}" type="presParOf" srcId="{23D785F4-F14B-9F4B-9976-9160314246CB}" destId="{A5DDBCF2-D1CA-4841-98FC-5B2D50D6DFC4}" srcOrd="2" destOrd="0" presId="urn:microsoft.com/office/officeart/2009/3/layout/HorizontalOrganizationChart"/>
    <dgm:cxn modelId="{656395A3-2A8F-F64A-9D44-CFD93302A788}" type="presParOf" srcId="{D1328362-8E0B-ED4C-B34E-BCA5DBE6FFC8}" destId="{CC3659C2-CA7D-D04F-952A-236B73B25A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2176B5-B7CE-3541-ADEC-54458156EACF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9447ADA1-3D26-7C4E-B2A8-39709E155753}">
      <dgm:prSet phldrT="[文本]" custT="1"/>
      <dgm:spPr/>
      <dgm:t>
        <a:bodyPr/>
        <a:lstStyle/>
        <a:p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4.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解放思想、实事求是</a:t>
          </a:r>
        </a:p>
      </dgm:t>
    </dgm:pt>
    <dgm:pt modelId="{C8DA13AF-9DBF-224E-881F-738D29A7E3B4}" cxnId="{D8A6EA0C-0194-7641-923F-D33C98DE090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C3E80-AF0F-3443-9E3D-672605035829}" cxnId="{D8A6EA0C-0194-7641-923F-D33C98DE090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75C857D-ACAB-9543-A9A0-98749BA9CBB3}">
      <dgm:prSet phldrT="[文本]" custT="1"/>
      <dgm:spPr/>
      <dgm:t>
        <a:bodyPr/>
        <a:lstStyle/>
        <a:p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实事求是是马克思主义哲学的精髓，是党思想路线核心。</a:t>
          </a:r>
          <a:b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是：客观事物的内部联系</a:t>
          </a:r>
        </a:p>
      </dgm:t>
    </dgm:pt>
    <dgm:pt modelId="{6A9DF9AD-B5C3-9240-A379-9A67EB9D0514}" cxnId="{EC445BE2-D092-984C-B42F-4BFE8C544520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C35EE3-955E-164D-86A8-ECE4D6766B96}" cxnId="{EC445BE2-D092-984C-B42F-4BFE8C544520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D30AEDA-AC5D-F146-9309-760AFDF1C7CD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解放思想和实事求是的辩证关系</a:t>
          </a:r>
        </a:p>
      </dgm:t>
    </dgm:pt>
    <dgm:pt modelId="{0E9C7D4B-AE74-C748-A33F-977F0AE43B4E}" cxnId="{19C6443C-E0D4-D14B-AFC9-FA4BB2C7998E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C48B52-5C3D-CA44-A001-8604B80D85C8}" cxnId="{19C6443C-E0D4-D14B-AFC9-FA4BB2C7998E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9DA657-7D23-2C4A-9BD8-259D54F53DEA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解放思想是前提</a:t>
          </a:r>
        </a:p>
      </dgm:t>
    </dgm:pt>
    <dgm:pt modelId="{F52BE43E-529B-724B-9E51-71018AC49424}" cxnId="{922441C9-894B-1844-92DB-9599EC94670F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312460D-1E5D-5846-8701-A436090127F5}" cxnId="{922441C9-894B-1844-92DB-9599EC94670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1F5143-6C5E-C24F-9AB2-9B58AF6DE6D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实事求是是目的</a:t>
          </a:r>
        </a:p>
      </dgm:t>
    </dgm:pt>
    <dgm:pt modelId="{1E4C2A67-1ED8-6B4E-9800-B7BC32AA6877}" cxnId="{9D8BE3CC-8B92-AE41-9AE6-8E222A69953F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86E7560-4B66-D641-9BCE-75AFF3BC8B79}" cxnId="{9D8BE3CC-8B92-AE41-9AE6-8E222A69953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80AEFFC-71BE-0545-A6EF-FFE0AFFE912C}" type="pres">
      <dgm:prSet presAssocID="{7C2176B5-B7CE-3541-ADEC-54458156EA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471D05-7F16-C743-89C6-68A2136299E5}" type="pres">
      <dgm:prSet presAssocID="{9447ADA1-3D26-7C4E-B2A8-39709E155753}" presName="hierRoot1" presStyleCnt="0">
        <dgm:presLayoutVars>
          <dgm:hierBranch val="init"/>
        </dgm:presLayoutVars>
      </dgm:prSet>
      <dgm:spPr/>
    </dgm:pt>
    <dgm:pt modelId="{B99FF5A0-400D-A04C-9371-386E3F6E78A6}" type="pres">
      <dgm:prSet presAssocID="{9447ADA1-3D26-7C4E-B2A8-39709E155753}" presName="rootComposite1" presStyleCnt="0"/>
      <dgm:spPr/>
    </dgm:pt>
    <dgm:pt modelId="{15D60662-DA61-DD4D-A543-885B1C9C0EFE}" type="pres">
      <dgm:prSet presAssocID="{9447ADA1-3D26-7C4E-B2A8-39709E155753}" presName="rootText1" presStyleLbl="node0" presStyleIdx="0" presStyleCnt="1" custScaleX="142757">
        <dgm:presLayoutVars>
          <dgm:chPref val="3"/>
        </dgm:presLayoutVars>
      </dgm:prSet>
      <dgm:spPr/>
    </dgm:pt>
    <dgm:pt modelId="{31B744B4-6D82-D24E-BC9A-9FDFEF383FCA}" type="pres">
      <dgm:prSet presAssocID="{9447ADA1-3D26-7C4E-B2A8-39709E155753}" presName="rootConnector1" presStyleLbl="node1" presStyleIdx="0" presStyleCnt="0"/>
      <dgm:spPr/>
    </dgm:pt>
    <dgm:pt modelId="{D76D9037-8BC3-564D-887C-671ECB86111C}" type="pres">
      <dgm:prSet presAssocID="{9447ADA1-3D26-7C4E-B2A8-39709E155753}" presName="hierChild2" presStyleCnt="0"/>
      <dgm:spPr/>
    </dgm:pt>
    <dgm:pt modelId="{E02BEFF1-4FCB-294C-BFC9-5E635443E937}" type="pres">
      <dgm:prSet presAssocID="{6A9DF9AD-B5C3-9240-A379-9A67EB9D0514}" presName="Name64" presStyleLbl="parChTrans1D2" presStyleIdx="0" presStyleCnt="2"/>
      <dgm:spPr/>
    </dgm:pt>
    <dgm:pt modelId="{BC0A65BF-2B9D-5A41-A3D0-91496B1A3F4E}" type="pres">
      <dgm:prSet presAssocID="{B75C857D-ACAB-9543-A9A0-98749BA9CBB3}" presName="hierRoot2" presStyleCnt="0">
        <dgm:presLayoutVars>
          <dgm:hierBranch val="init"/>
        </dgm:presLayoutVars>
      </dgm:prSet>
      <dgm:spPr/>
    </dgm:pt>
    <dgm:pt modelId="{378DB7D6-38B3-2542-8911-2D9792B87AA6}" type="pres">
      <dgm:prSet presAssocID="{B75C857D-ACAB-9543-A9A0-98749BA9CBB3}" presName="rootComposite" presStyleCnt="0"/>
      <dgm:spPr/>
    </dgm:pt>
    <dgm:pt modelId="{E2DA3E9C-2931-2D47-A752-4A78356FBCFB}" type="pres">
      <dgm:prSet presAssocID="{B75C857D-ACAB-9543-A9A0-98749BA9CBB3}" presName="rootText" presStyleLbl="node2" presStyleIdx="0" presStyleCnt="2" custScaleX="303183">
        <dgm:presLayoutVars>
          <dgm:chPref val="3"/>
        </dgm:presLayoutVars>
      </dgm:prSet>
      <dgm:spPr/>
    </dgm:pt>
    <dgm:pt modelId="{63B7DB22-177F-2943-A96F-9CD18B16C5DE}" type="pres">
      <dgm:prSet presAssocID="{B75C857D-ACAB-9543-A9A0-98749BA9CBB3}" presName="rootConnector" presStyleLbl="node2" presStyleIdx="0" presStyleCnt="2"/>
      <dgm:spPr/>
    </dgm:pt>
    <dgm:pt modelId="{66016AFE-F272-B948-B551-6906B345358A}" type="pres">
      <dgm:prSet presAssocID="{B75C857D-ACAB-9543-A9A0-98749BA9CBB3}" presName="hierChild4" presStyleCnt="0"/>
      <dgm:spPr/>
    </dgm:pt>
    <dgm:pt modelId="{B92F5621-652C-6444-9702-A471B67D6B78}" type="pres">
      <dgm:prSet presAssocID="{B75C857D-ACAB-9543-A9A0-98749BA9CBB3}" presName="hierChild5" presStyleCnt="0"/>
      <dgm:spPr/>
    </dgm:pt>
    <dgm:pt modelId="{A7ACC16D-5DCD-5F4D-BC63-DA73418970F1}" type="pres">
      <dgm:prSet presAssocID="{0E9C7D4B-AE74-C748-A33F-977F0AE43B4E}" presName="Name64" presStyleLbl="parChTrans1D2" presStyleIdx="1" presStyleCnt="2"/>
      <dgm:spPr/>
    </dgm:pt>
    <dgm:pt modelId="{5101F9CF-E6A7-204E-B33E-DF85F977843B}" type="pres">
      <dgm:prSet presAssocID="{5D30AEDA-AC5D-F146-9309-760AFDF1C7CD}" presName="hierRoot2" presStyleCnt="0">
        <dgm:presLayoutVars>
          <dgm:hierBranch val="init"/>
        </dgm:presLayoutVars>
      </dgm:prSet>
      <dgm:spPr/>
    </dgm:pt>
    <dgm:pt modelId="{BF4B22B2-F615-2841-9679-D86ABBCE1201}" type="pres">
      <dgm:prSet presAssocID="{5D30AEDA-AC5D-F146-9309-760AFDF1C7CD}" presName="rootComposite" presStyleCnt="0"/>
      <dgm:spPr/>
    </dgm:pt>
    <dgm:pt modelId="{77DDB2F6-C22E-C34F-9171-5B8D6CB25E78}" type="pres">
      <dgm:prSet presAssocID="{5D30AEDA-AC5D-F146-9309-760AFDF1C7CD}" presName="rootText" presStyleLbl="node2" presStyleIdx="1" presStyleCnt="2" custScaleX="189916">
        <dgm:presLayoutVars>
          <dgm:chPref val="3"/>
        </dgm:presLayoutVars>
      </dgm:prSet>
      <dgm:spPr/>
    </dgm:pt>
    <dgm:pt modelId="{18EA835A-CEF5-924D-9657-106F997BEF92}" type="pres">
      <dgm:prSet presAssocID="{5D30AEDA-AC5D-F146-9309-760AFDF1C7CD}" presName="rootConnector" presStyleLbl="node2" presStyleIdx="1" presStyleCnt="2"/>
      <dgm:spPr/>
    </dgm:pt>
    <dgm:pt modelId="{6EB75C66-3098-D546-8F2A-61CE0B9C5C88}" type="pres">
      <dgm:prSet presAssocID="{5D30AEDA-AC5D-F146-9309-760AFDF1C7CD}" presName="hierChild4" presStyleCnt="0"/>
      <dgm:spPr/>
    </dgm:pt>
    <dgm:pt modelId="{8B8F1D2D-38B4-A647-AC87-0202C731EA91}" type="pres">
      <dgm:prSet presAssocID="{F52BE43E-529B-724B-9E51-71018AC49424}" presName="Name64" presStyleLbl="parChTrans1D3" presStyleIdx="0" presStyleCnt="2"/>
      <dgm:spPr/>
    </dgm:pt>
    <dgm:pt modelId="{92587820-6FFB-6442-A8A4-F073B5026FD4}" type="pres">
      <dgm:prSet presAssocID="{0A9DA657-7D23-2C4A-9BD8-259D54F53DEA}" presName="hierRoot2" presStyleCnt="0">
        <dgm:presLayoutVars>
          <dgm:hierBranch val="init"/>
        </dgm:presLayoutVars>
      </dgm:prSet>
      <dgm:spPr/>
    </dgm:pt>
    <dgm:pt modelId="{F4ECDBB6-680C-564E-B1A9-FB13DE6018A5}" type="pres">
      <dgm:prSet presAssocID="{0A9DA657-7D23-2C4A-9BD8-259D54F53DEA}" presName="rootComposite" presStyleCnt="0"/>
      <dgm:spPr/>
    </dgm:pt>
    <dgm:pt modelId="{9EEBD564-35C9-DB4B-A382-34182CF0E7CC}" type="pres">
      <dgm:prSet presAssocID="{0A9DA657-7D23-2C4A-9BD8-259D54F53DEA}" presName="rootText" presStyleLbl="node3" presStyleIdx="0" presStyleCnt="2">
        <dgm:presLayoutVars>
          <dgm:chPref val="3"/>
        </dgm:presLayoutVars>
      </dgm:prSet>
      <dgm:spPr/>
    </dgm:pt>
    <dgm:pt modelId="{17A42834-71A8-E44D-9113-E3FC4403DED8}" type="pres">
      <dgm:prSet presAssocID="{0A9DA657-7D23-2C4A-9BD8-259D54F53DEA}" presName="rootConnector" presStyleLbl="node3" presStyleIdx="0" presStyleCnt="2"/>
      <dgm:spPr/>
    </dgm:pt>
    <dgm:pt modelId="{B1F3A8D7-89F4-A247-98C0-E1113CB6E1BB}" type="pres">
      <dgm:prSet presAssocID="{0A9DA657-7D23-2C4A-9BD8-259D54F53DEA}" presName="hierChild4" presStyleCnt="0"/>
      <dgm:spPr/>
    </dgm:pt>
    <dgm:pt modelId="{A7210CA7-71AC-9D43-BEF9-EBBD5E8BD28B}" type="pres">
      <dgm:prSet presAssocID="{0A9DA657-7D23-2C4A-9BD8-259D54F53DEA}" presName="hierChild5" presStyleCnt="0"/>
      <dgm:spPr/>
    </dgm:pt>
    <dgm:pt modelId="{0FB14CBE-529C-8E48-A2A0-783193B3FBE8}" type="pres">
      <dgm:prSet presAssocID="{1E4C2A67-1ED8-6B4E-9800-B7BC32AA6877}" presName="Name64" presStyleLbl="parChTrans1D3" presStyleIdx="1" presStyleCnt="2"/>
      <dgm:spPr/>
    </dgm:pt>
    <dgm:pt modelId="{833EB103-39E6-CF46-8CB8-D90E7646B2BE}" type="pres">
      <dgm:prSet presAssocID="{301F5143-6C5E-C24F-9AB2-9B58AF6DE6D8}" presName="hierRoot2" presStyleCnt="0">
        <dgm:presLayoutVars>
          <dgm:hierBranch val="init"/>
        </dgm:presLayoutVars>
      </dgm:prSet>
      <dgm:spPr/>
    </dgm:pt>
    <dgm:pt modelId="{A633C9AC-4B98-164D-9921-7690419D8503}" type="pres">
      <dgm:prSet presAssocID="{301F5143-6C5E-C24F-9AB2-9B58AF6DE6D8}" presName="rootComposite" presStyleCnt="0"/>
      <dgm:spPr/>
    </dgm:pt>
    <dgm:pt modelId="{F6D08396-222C-E947-9BD7-0EDE18DC64AF}" type="pres">
      <dgm:prSet presAssocID="{301F5143-6C5E-C24F-9AB2-9B58AF6DE6D8}" presName="rootText" presStyleLbl="node3" presStyleIdx="1" presStyleCnt="2">
        <dgm:presLayoutVars>
          <dgm:chPref val="3"/>
        </dgm:presLayoutVars>
      </dgm:prSet>
      <dgm:spPr/>
    </dgm:pt>
    <dgm:pt modelId="{1F087EF7-EB07-F04A-BC27-8CC7706DA43B}" type="pres">
      <dgm:prSet presAssocID="{301F5143-6C5E-C24F-9AB2-9B58AF6DE6D8}" presName="rootConnector" presStyleLbl="node3" presStyleIdx="1" presStyleCnt="2"/>
      <dgm:spPr/>
    </dgm:pt>
    <dgm:pt modelId="{4759DB82-B679-1840-A13B-456061016DF0}" type="pres">
      <dgm:prSet presAssocID="{301F5143-6C5E-C24F-9AB2-9B58AF6DE6D8}" presName="hierChild4" presStyleCnt="0"/>
      <dgm:spPr/>
    </dgm:pt>
    <dgm:pt modelId="{96BE0FDF-0ED9-CF4A-A591-C3F2EBE0D7B8}" type="pres">
      <dgm:prSet presAssocID="{301F5143-6C5E-C24F-9AB2-9B58AF6DE6D8}" presName="hierChild5" presStyleCnt="0"/>
      <dgm:spPr/>
    </dgm:pt>
    <dgm:pt modelId="{199D7B94-D67F-0649-BAE4-CCBD388C34B4}" type="pres">
      <dgm:prSet presAssocID="{5D30AEDA-AC5D-F146-9309-760AFDF1C7CD}" presName="hierChild5" presStyleCnt="0"/>
      <dgm:spPr/>
    </dgm:pt>
    <dgm:pt modelId="{2E66DEAE-3B6E-9346-9CBD-6ED7AD174C1E}" type="pres">
      <dgm:prSet presAssocID="{9447ADA1-3D26-7C4E-B2A8-39709E155753}" presName="hierChild3" presStyleCnt="0"/>
      <dgm:spPr/>
    </dgm:pt>
  </dgm:ptLst>
  <dgm:cxnLst>
    <dgm:cxn modelId="{5BBBE50C-8813-DD4C-ABDA-1F677628EEE8}" type="presOf" srcId="{5D30AEDA-AC5D-F146-9309-760AFDF1C7CD}" destId="{18EA835A-CEF5-924D-9657-106F997BEF92}" srcOrd="1" destOrd="0" presId="urn:microsoft.com/office/officeart/2009/3/layout/HorizontalOrganizationChart"/>
    <dgm:cxn modelId="{D8A6EA0C-0194-7641-923F-D33C98DE0907}" srcId="{7C2176B5-B7CE-3541-ADEC-54458156EACF}" destId="{9447ADA1-3D26-7C4E-B2A8-39709E155753}" srcOrd="0" destOrd="0" parTransId="{C8DA13AF-9DBF-224E-881F-738D29A7E3B4}" sibTransId="{696C3E80-AF0F-3443-9E3D-672605035829}"/>
    <dgm:cxn modelId="{EC7DA928-47DE-5A47-96A2-455941BE0D4B}" type="presOf" srcId="{9447ADA1-3D26-7C4E-B2A8-39709E155753}" destId="{15D60662-DA61-DD4D-A543-885B1C9C0EFE}" srcOrd="0" destOrd="0" presId="urn:microsoft.com/office/officeart/2009/3/layout/HorizontalOrganizationChart"/>
    <dgm:cxn modelId="{3412502E-8545-0E43-8B76-5E375CABCB1D}" type="presOf" srcId="{5D30AEDA-AC5D-F146-9309-760AFDF1C7CD}" destId="{77DDB2F6-C22E-C34F-9171-5B8D6CB25E78}" srcOrd="0" destOrd="0" presId="urn:microsoft.com/office/officeart/2009/3/layout/HorizontalOrganizationChart"/>
    <dgm:cxn modelId="{329F4333-E2F3-B544-BE96-70D5E139D741}" type="presOf" srcId="{1E4C2A67-1ED8-6B4E-9800-B7BC32AA6877}" destId="{0FB14CBE-529C-8E48-A2A0-783193B3FBE8}" srcOrd="0" destOrd="0" presId="urn:microsoft.com/office/officeart/2009/3/layout/HorizontalOrganizationChart"/>
    <dgm:cxn modelId="{19C6443C-E0D4-D14B-AFC9-FA4BB2C7998E}" srcId="{9447ADA1-3D26-7C4E-B2A8-39709E155753}" destId="{5D30AEDA-AC5D-F146-9309-760AFDF1C7CD}" srcOrd="1" destOrd="0" parTransId="{0E9C7D4B-AE74-C748-A33F-977F0AE43B4E}" sibTransId="{9CC48B52-5C3D-CA44-A001-8604B80D85C8}"/>
    <dgm:cxn modelId="{D1248E3E-70EB-C547-9FCF-E00B863DEAC7}" type="presOf" srcId="{0A9DA657-7D23-2C4A-9BD8-259D54F53DEA}" destId="{9EEBD564-35C9-DB4B-A382-34182CF0E7CC}" srcOrd="0" destOrd="0" presId="urn:microsoft.com/office/officeart/2009/3/layout/HorizontalOrganizationChart"/>
    <dgm:cxn modelId="{CE000E6C-13EF-EF47-BAB2-B205019805F3}" type="presOf" srcId="{B75C857D-ACAB-9543-A9A0-98749BA9CBB3}" destId="{63B7DB22-177F-2943-A96F-9CD18B16C5DE}" srcOrd="1" destOrd="0" presId="urn:microsoft.com/office/officeart/2009/3/layout/HorizontalOrganizationChart"/>
    <dgm:cxn modelId="{00D18E8B-7C76-D949-A09D-57075471A7FF}" type="presOf" srcId="{0A9DA657-7D23-2C4A-9BD8-259D54F53DEA}" destId="{17A42834-71A8-E44D-9113-E3FC4403DED8}" srcOrd="1" destOrd="0" presId="urn:microsoft.com/office/officeart/2009/3/layout/HorizontalOrganizationChart"/>
    <dgm:cxn modelId="{B5A9758F-FC3B-4847-A5F9-748CB43697B8}" type="presOf" srcId="{F52BE43E-529B-724B-9E51-71018AC49424}" destId="{8B8F1D2D-38B4-A647-AC87-0202C731EA91}" srcOrd="0" destOrd="0" presId="urn:microsoft.com/office/officeart/2009/3/layout/HorizontalOrganizationChart"/>
    <dgm:cxn modelId="{FB0F499A-5BBF-194F-B319-52DAFB6F55AD}" type="presOf" srcId="{6A9DF9AD-B5C3-9240-A379-9A67EB9D0514}" destId="{E02BEFF1-4FCB-294C-BFC9-5E635443E937}" srcOrd="0" destOrd="0" presId="urn:microsoft.com/office/officeart/2009/3/layout/HorizontalOrganizationChart"/>
    <dgm:cxn modelId="{1113AF9C-2B49-2948-A484-85B0E3375F3C}" type="presOf" srcId="{9447ADA1-3D26-7C4E-B2A8-39709E155753}" destId="{31B744B4-6D82-D24E-BC9A-9FDFEF383FCA}" srcOrd="1" destOrd="0" presId="urn:microsoft.com/office/officeart/2009/3/layout/HorizontalOrganizationChart"/>
    <dgm:cxn modelId="{922441C9-894B-1844-92DB-9599EC94670F}" srcId="{5D30AEDA-AC5D-F146-9309-760AFDF1C7CD}" destId="{0A9DA657-7D23-2C4A-9BD8-259D54F53DEA}" srcOrd="0" destOrd="0" parTransId="{F52BE43E-529B-724B-9E51-71018AC49424}" sibTransId="{0312460D-1E5D-5846-8701-A436090127F5}"/>
    <dgm:cxn modelId="{9D8BE3CC-8B92-AE41-9AE6-8E222A69953F}" srcId="{5D30AEDA-AC5D-F146-9309-760AFDF1C7CD}" destId="{301F5143-6C5E-C24F-9AB2-9B58AF6DE6D8}" srcOrd="1" destOrd="0" parTransId="{1E4C2A67-1ED8-6B4E-9800-B7BC32AA6877}" sibTransId="{986E7560-4B66-D641-9BCE-75AFF3BC8B79}"/>
    <dgm:cxn modelId="{C198DADA-F59C-9348-B2DA-04C1F6A5438F}" type="presOf" srcId="{301F5143-6C5E-C24F-9AB2-9B58AF6DE6D8}" destId="{1F087EF7-EB07-F04A-BC27-8CC7706DA43B}" srcOrd="1" destOrd="0" presId="urn:microsoft.com/office/officeart/2009/3/layout/HorizontalOrganizationChart"/>
    <dgm:cxn modelId="{EC445BE2-D092-984C-B42F-4BFE8C544520}" srcId="{9447ADA1-3D26-7C4E-B2A8-39709E155753}" destId="{B75C857D-ACAB-9543-A9A0-98749BA9CBB3}" srcOrd="0" destOrd="0" parTransId="{6A9DF9AD-B5C3-9240-A379-9A67EB9D0514}" sibTransId="{24C35EE3-955E-164D-86A8-ECE4D6766B96}"/>
    <dgm:cxn modelId="{E3DBCEEE-0660-1E43-BA31-85C01DA5B843}" type="presOf" srcId="{0E9C7D4B-AE74-C748-A33F-977F0AE43B4E}" destId="{A7ACC16D-5DCD-5F4D-BC63-DA73418970F1}" srcOrd="0" destOrd="0" presId="urn:microsoft.com/office/officeart/2009/3/layout/HorizontalOrganizationChart"/>
    <dgm:cxn modelId="{1C1E85F3-765B-D94F-9894-863A968C3D84}" type="presOf" srcId="{B75C857D-ACAB-9543-A9A0-98749BA9CBB3}" destId="{E2DA3E9C-2931-2D47-A752-4A78356FBCFB}" srcOrd="0" destOrd="0" presId="urn:microsoft.com/office/officeart/2009/3/layout/HorizontalOrganizationChart"/>
    <dgm:cxn modelId="{052665F8-539A-8D4F-BDF1-9758EAFF0FF1}" type="presOf" srcId="{301F5143-6C5E-C24F-9AB2-9B58AF6DE6D8}" destId="{F6D08396-222C-E947-9BD7-0EDE18DC64AF}" srcOrd="0" destOrd="0" presId="urn:microsoft.com/office/officeart/2009/3/layout/HorizontalOrganizationChart"/>
    <dgm:cxn modelId="{8E2540FF-043C-554C-847E-7EAD65BF0CAE}" type="presOf" srcId="{7C2176B5-B7CE-3541-ADEC-54458156EACF}" destId="{B80AEFFC-71BE-0545-A6EF-FFE0AFFE912C}" srcOrd="0" destOrd="0" presId="urn:microsoft.com/office/officeart/2009/3/layout/HorizontalOrganizationChart"/>
    <dgm:cxn modelId="{3909332F-5893-5D48-A466-199BC942AD51}" type="presParOf" srcId="{B80AEFFC-71BE-0545-A6EF-FFE0AFFE912C}" destId="{0C471D05-7F16-C743-89C6-68A2136299E5}" srcOrd="0" destOrd="0" presId="urn:microsoft.com/office/officeart/2009/3/layout/HorizontalOrganizationChart"/>
    <dgm:cxn modelId="{275BD669-03B2-0B4B-9A11-5E0C869339F2}" type="presParOf" srcId="{0C471D05-7F16-C743-89C6-68A2136299E5}" destId="{B99FF5A0-400D-A04C-9371-386E3F6E78A6}" srcOrd="0" destOrd="0" presId="urn:microsoft.com/office/officeart/2009/3/layout/HorizontalOrganizationChart"/>
    <dgm:cxn modelId="{2D11C295-C364-5B47-B338-47573A5B892E}" type="presParOf" srcId="{B99FF5A0-400D-A04C-9371-386E3F6E78A6}" destId="{15D60662-DA61-DD4D-A543-885B1C9C0EFE}" srcOrd="0" destOrd="0" presId="urn:microsoft.com/office/officeart/2009/3/layout/HorizontalOrganizationChart"/>
    <dgm:cxn modelId="{B6DCA5DA-2E6B-8446-B38C-CA46A719B056}" type="presParOf" srcId="{B99FF5A0-400D-A04C-9371-386E3F6E78A6}" destId="{31B744B4-6D82-D24E-BC9A-9FDFEF383FCA}" srcOrd="1" destOrd="0" presId="urn:microsoft.com/office/officeart/2009/3/layout/HorizontalOrganizationChart"/>
    <dgm:cxn modelId="{83BF7C47-8D5C-0447-BF0B-EEFB429BCE45}" type="presParOf" srcId="{0C471D05-7F16-C743-89C6-68A2136299E5}" destId="{D76D9037-8BC3-564D-887C-671ECB86111C}" srcOrd="1" destOrd="0" presId="urn:microsoft.com/office/officeart/2009/3/layout/HorizontalOrganizationChart"/>
    <dgm:cxn modelId="{4D409BB1-8E9F-474A-8675-5B92F3FD0004}" type="presParOf" srcId="{D76D9037-8BC3-564D-887C-671ECB86111C}" destId="{E02BEFF1-4FCB-294C-BFC9-5E635443E937}" srcOrd="0" destOrd="0" presId="urn:microsoft.com/office/officeart/2009/3/layout/HorizontalOrganizationChart"/>
    <dgm:cxn modelId="{9FF493A4-6FBC-E743-AB41-E4F25FA41D08}" type="presParOf" srcId="{D76D9037-8BC3-564D-887C-671ECB86111C}" destId="{BC0A65BF-2B9D-5A41-A3D0-91496B1A3F4E}" srcOrd="1" destOrd="0" presId="urn:microsoft.com/office/officeart/2009/3/layout/HorizontalOrganizationChart"/>
    <dgm:cxn modelId="{A7984AB6-4B45-3C48-9FD0-14D18FA51561}" type="presParOf" srcId="{BC0A65BF-2B9D-5A41-A3D0-91496B1A3F4E}" destId="{378DB7D6-38B3-2542-8911-2D9792B87AA6}" srcOrd="0" destOrd="0" presId="urn:microsoft.com/office/officeart/2009/3/layout/HorizontalOrganizationChart"/>
    <dgm:cxn modelId="{FAC42E30-1D0C-2E43-BF8F-6F5685AAC93C}" type="presParOf" srcId="{378DB7D6-38B3-2542-8911-2D9792B87AA6}" destId="{E2DA3E9C-2931-2D47-A752-4A78356FBCFB}" srcOrd="0" destOrd="0" presId="urn:microsoft.com/office/officeart/2009/3/layout/HorizontalOrganizationChart"/>
    <dgm:cxn modelId="{A02C26FD-4151-D147-8E1E-0EE3528F406F}" type="presParOf" srcId="{378DB7D6-38B3-2542-8911-2D9792B87AA6}" destId="{63B7DB22-177F-2943-A96F-9CD18B16C5DE}" srcOrd="1" destOrd="0" presId="urn:microsoft.com/office/officeart/2009/3/layout/HorizontalOrganizationChart"/>
    <dgm:cxn modelId="{6BE6EFF7-AFE0-704A-93F0-BB2780486D52}" type="presParOf" srcId="{BC0A65BF-2B9D-5A41-A3D0-91496B1A3F4E}" destId="{66016AFE-F272-B948-B551-6906B345358A}" srcOrd="1" destOrd="0" presId="urn:microsoft.com/office/officeart/2009/3/layout/HorizontalOrganizationChart"/>
    <dgm:cxn modelId="{C89631DA-03D1-C544-B350-7E6A9E6AD673}" type="presParOf" srcId="{BC0A65BF-2B9D-5A41-A3D0-91496B1A3F4E}" destId="{B92F5621-652C-6444-9702-A471B67D6B78}" srcOrd="2" destOrd="0" presId="urn:microsoft.com/office/officeart/2009/3/layout/HorizontalOrganizationChart"/>
    <dgm:cxn modelId="{E4759123-AD76-704A-AC85-16FC455E445C}" type="presParOf" srcId="{D76D9037-8BC3-564D-887C-671ECB86111C}" destId="{A7ACC16D-5DCD-5F4D-BC63-DA73418970F1}" srcOrd="2" destOrd="0" presId="urn:microsoft.com/office/officeart/2009/3/layout/HorizontalOrganizationChart"/>
    <dgm:cxn modelId="{971A7DB6-E89A-D442-B4BE-E595896A6A74}" type="presParOf" srcId="{D76D9037-8BC3-564D-887C-671ECB86111C}" destId="{5101F9CF-E6A7-204E-B33E-DF85F977843B}" srcOrd="3" destOrd="0" presId="urn:microsoft.com/office/officeart/2009/3/layout/HorizontalOrganizationChart"/>
    <dgm:cxn modelId="{6E17F654-B92B-264E-AE68-6B169621485F}" type="presParOf" srcId="{5101F9CF-E6A7-204E-B33E-DF85F977843B}" destId="{BF4B22B2-F615-2841-9679-D86ABBCE1201}" srcOrd="0" destOrd="0" presId="urn:microsoft.com/office/officeart/2009/3/layout/HorizontalOrganizationChart"/>
    <dgm:cxn modelId="{0C5CFC36-75DE-D645-8B84-37CE2758C255}" type="presParOf" srcId="{BF4B22B2-F615-2841-9679-D86ABBCE1201}" destId="{77DDB2F6-C22E-C34F-9171-5B8D6CB25E78}" srcOrd="0" destOrd="0" presId="urn:microsoft.com/office/officeart/2009/3/layout/HorizontalOrganizationChart"/>
    <dgm:cxn modelId="{820A5F2B-D5C4-CD45-9D5F-680DAA5B65F9}" type="presParOf" srcId="{BF4B22B2-F615-2841-9679-D86ABBCE1201}" destId="{18EA835A-CEF5-924D-9657-106F997BEF92}" srcOrd="1" destOrd="0" presId="urn:microsoft.com/office/officeart/2009/3/layout/HorizontalOrganizationChart"/>
    <dgm:cxn modelId="{35D33819-180C-C947-8D36-BA3792B2D4EF}" type="presParOf" srcId="{5101F9CF-E6A7-204E-B33E-DF85F977843B}" destId="{6EB75C66-3098-D546-8F2A-61CE0B9C5C88}" srcOrd="1" destOrd="0" presId="urn:microsoft.com/office/officeart/2009/3/layout/HorizontalOrganizationChart"/>
    <dgm:cxn modelId="{42B7CC86-94EE-824A-A82C-5F492106A885}" type="presParOf" srcId="{6EB75C66-3098-D546-8F2A-61CE0B9C5C88}" destId="{8B8F1D2D-38B4-A647-AC87-0202C731EA91}" srcOrd="0" destOrd="0" presId="urn:microsoft.com/office/officeart/2009/3/layout/HorizontalOrganizationChart"/>
    <dgm:cxn modelId="{96BB745B-A38A-A64D-BBC0-246B8FAE8832}" type="presParOf" srcId="{6EB75C66-3098-D546-8F2A-61CE0B9C5C88}" destId="{92587820-6FFB-6442-A8A4-F073B5026FD4}" srcOrd="1" destOrd="0" presId="urn:microsoft.com/office/officeart/2009/3/layout/HorizontalOrganizationChart"/>
    <dgm:cxn modelId="{CD1689B0-5652-2148-A233-8249BD90D42C}" type="presParOf" srcId="{92587820-6FFB-6442-A8A4-F073B5026FD4}" destId="{F4ECDBB6-680C-564E-B1A9-FB13DE6018A5}" srcOrd="0" destOrd="0" presId="urn:microsoft.com/office/officeart/2009/3/layout/HorizontalOrganizationChart"/>
    <dgm:cxn modelId="{8AB0A3F6-0412-9C40-B94B-2183049FDDB0}" type="presParOf" srcId="{F4ECDBB6-680C-564E-B1A9-FB13DE6018A5}" destId="{9EEBD564-35C9-DB4B-A382-34182CF0E7CC}" srcOrd="0" destOrd="0" presId="urn:microsoft.com/office/officeart/2009/3/layout/HorizontalOrganizationChart"/>
    <dgm:cxn modelId="{21425DAE-DC4A-E442-9421-E4B3B25E7840}" type="presParOf" srcId="{F4ECDBB6-680C-564E-B1A9-FB13DE6018A5}" destId="{17A42834-71A8-E44D-9113-E3FC4403DED8}" srcOrd="1" destOrd="0" presId="urn:microsoft.com/office/officeart/2009/3/layout/HorizontalOrganizationChart"/>
    <dgm:cxn modelId="{2175203C-F5F9-0042-AB73-6BD47F960ED1}" type="presParOf" srcId="{92587820-6FFB-6442-A8A4-F073B5026FD4}" destId="{B1F3A8D7-89F4-A247-98C0-E1113CB6E1BB}" srcOrd="1" destOrd="0" presId="urn:microsoft.com/office/officeart/2009/3/layout/HorizontalOrganizationChart"/>
    <dgm:cxn modelId="{E9EBC2E5-B704-1841-9F1F-C0602C5AE48C}" type="presParOf" srcId="{92587820-6FFB-6442-A8A4-F073B5026FD4}" destId="{A7210CA7-71AC-9D43-BEF9-EBBD5E8BD28B}" srcOrd="2" destOrd="0" presId="urn:microsoft.com/office/officeart/2009/3/layout/HorizontalOrganizationChart"/>
    <dgm:cxn modelId="{2D72F984-15E2-C24E-BDA5-874ECF115DDD}" type="presParOf" srcId="{6EB75C66-3098-D546-8F2A-61CE0B9C5C88}" destId="{0FB14CBE-529C-8E48-A2A0-783193B3FBE8}" srcOrd="2" destOrd="0" presId="urn:microsoft.com/office/officeart/2009/3/layout/HorizontalOrganizationChart"/>
    <dgm:cxn modelId="{0DDC4845-27CC-1149-A6C5-DDE0ADF5FDB4}" type="presParOf" srcId="{6EB75C66-3098-D546-8F2A-61CE0B9C5C88}" destId="{833EB103-39E6-CF46-8CB8-D90E7646B2BE}" srcOrd="3" destOrd="0" presId="urn:microsoft.com/office/officeart/2009/3/layout/HorizontalOrganizationChart"/>
    <dgm:cxn modelId="{FC9D8C19-E9AB-354D-BD62-DAE404BDE7E3}" type="presParOf" srcId="{833EB103-39E6-CF46-8CB8-D90E7646B2BE}" destId="{A633C9AC-4B98-164D-9921-7690419D8503}" srcOrd="0" destOrd="0" presId="urn:microsoft.com/office/officeart/2009/3/layout/HorizontalOrganizationChart"/>
    <dgm:cxn modelId="{B2AF254B-2331-F841-929E-1F11087EA6B9}" type="presParOf" srcId="{A633C9AC-4B98-164D-9921-7690419D8503}" destId="{F6D08396-222C-E947-9BD7-0EDE18DC64AF}" srcOrd="0" destOrd="0" presId="urn:microsoft.com/office/officeart/2009/3/layout/HorizontalOrganizationChart"/>
    <dgm:cxn modelId="{A1E5E60A-1043-6E44-B1AF-6034D4D77372}" type="presParOf" srcId="{A633C9AC-4B98-164D-9921-7690419D8503}" destId="{1F087EF7-EB07-F04A-BC27-8CC7706DA43B}" srcOrd="1" destOrd="0" presId="urn:microsoft.com/office/officeart/2009/3/layout/HorizontalOrganizationChart"/>
    <dgm:cxn modelId="{F332D53B-80C4-054B-AE42-64131E69658B}" type="presParOf" srcId="{833EB103-39E6-CF46-8CB8-D90E7646B2BE}" destId="{4759DB82-B679-1840-A13B-456061016DF0}" srcOrd="1" destOrd="0" presId="urn:microsoft.com/office/officeart/2009/3/layout/HorizontalOrganizationChart"/>
    <dgm:cxn modelId="{1AC4B1C0-53F2-4947-B504-DD00E4885BF9}" type="presParOf" srcId="{833EB103-39E6-CF46-8CB8-D90E7646B2BE}" destId="{96BE0FDF-0ED9-CF4A-A591-C3F2EBE0D7B8}" srcOrd="2" destOrd="0" presId="urn:microsoft.com/office/officeart/2009/3/layout/HorizontalOrganizationChart"/>
    <dgm:cxn modelId="{A6D81FE7-712D-C547-8C48-D316394639AD}" type="presParOf" srcId="{5101F9CF-E6A7-204E-B33E-DF85F977843B}" destId="{199D7B94-D67F-0649-BAE4-CCBD388C34B4}" srcOrd="2" destOrd="0" presId="urn:microsoft.com/office/officeart/2009/3/layout/HorizontalOrganizationChart"/>
    <dgm:cxn modelId="{C19BD68E-B2F9-0A42-B3C4-1002FDC7BA9B}" type="presParOf" srcId="{0C471D05-7F16-C743-89C6-68A2136299E5}" destId="{2E66DEAE-3B6E-9346-9CBD-6ED7AD174C1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认识的本质</a:t>
          </a:r>
        </a:p>
      </dgm:t>
    </dgm:pt>
    <dgm:pt modelId="{4225BC43-8C04-4B48-AF20-F3FD066062B0}" cxnId="{CF0BD3CB-E53C-E447-8701-B3B04D598C97}" type="parTrans">
      <dgm:prSet/>
      <dgm:spPr/>
      <dgm:t>
        <a:bodyPr/>
        <a:lstStyle/>
        <a:p>
          <a:endParaRPr lang="zh-CN" altLang="en-US"/>
        </a:p>
      </dgm:t>
    </dgm:pt>
    <dgm:pt modelId="{7B9A2976-6080-C546-98E3-0293C00E8D4F}" cxnId="{CF0BD3CB-E53C-E447-8701-B3B04D598C97}" type="sibTrans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cxnId="{FF697990-A37E-2449-8013-D434EEBC68A4}" type="parTrans">
      <dgm:prSet/>
      <dgm:spPr/>
      <dgm:t>
        <a:bodyPr/>
        <a:lstStyle/>
        <a:p>
          <a:endParaRPr lang="zh-CN" altLang="en-US"/>
        </a:p>
      </dgm:t>
    </dgm:pt>
    <dgm:pt modelId="{F06EECFE-3376-CD4E-83D6-9A23FE860974}" cxnId="{FF697990-A37E-2449-8013-D434EEBC68A4}" type="sibTrans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76D8D70-DBB1-7B41-8CD3-30459D90DC95}" cxnId="{A5555A08-CEE5-D948-9AAD-EBFD550EE99F}" type="parTrans">
      <dgm:prSet/>
      <dgm:spPr/>
      <dgm:t>
        <a:bodyPr/>
        <a:lstStyle/>
        <a:p>
          <a:endParaRPr lang="zh-CN" altLang="en-US"/>
        </a:p>
      </dgm:t>
    </dgm:pt>
    <dgm:pt modelId="{45338CAF-3244-BA4F-8350-DDE8691A4E16}" cxnId="{A5555A08-CEE5-D948-9AAD-EBFD550EE99F}" type="sibTrans">
      <dgm:prSet/>
      <dgm:spPr/>
      <dgm:t>
        <a:bodyPr/>
        <a:lstStyle/>
        <a:p>
          <a:endParaRPr lang="zh-CN" altLang="en-US"/>
        </a:p>
      </dgm:t>
    </dgm:pt>
    <dgm:pt modelId="{76221092-D6BA-9A40-9AF9-52ADB83D0397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主客体含义及其关系</a:t>
          </a:r>
        </a:p>
      </dgm:t>
    </dgm:pt>
    <dgm:pt modelId="{0DC3666D-0DEF-B041-8B07-3A3A76B856EE}" cxnId="{11AFF9B0-8349-5B42-87F4-5755BA4FFC05}" type="parTrans">
      <dgm:prSet/>
      <dgm:spPr/>
      <dgm:t>
        <a:bodyPr/>
        <a:lstStyle/>
        <a:p>
          <a:endParaRPr lang="zh-CN" altLang="en-US"/>
        </a:p>
      </dgm:t>
    </dgm:pt>
    <dgm:pt modelId="{8C0C2A5D-D703-FF4B-918F-29E1D5AC87BC}" cxnId="{11AFF9B0-8349-5B42-87F4-5755BA4FFC05}" type="sibTrans">
      <dgm:prSet/>
      <dgm:spPr/>
      <dgm:t>
        <a:bodyPr/>
        <a:lstStyle/>
        <a:p>
          <a:endParaRPr lang="zh-CN" altLang="en-US"/>
        </a:p>
      </dgm:t>
    </dgm:pt>
    <dgm:pt modelId="{A6FB2712-3279-5A40-AB33-1131F2BB643A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本质：主体对客体能动的反映</a:t>
          </a:r>
        </a:p>
      </dgm:t>
    </dgm:pt>
    <dgm:pt modelId="{F895A1FD-3FCF-864A-9801-E4B58ABA1E82}" cxnId="{F1325020-16A5-E249-A036-19A11D7C9AF7}" type="parTrans">
      <dgm:prSet/>
      <dgm:spPr/>
      <dgm:t>
        <a:bodyPr/>
        <a:lstStyle/>
        <a:p>
          <a:endParaRPr lang="zh-CN" altLang="en-US"/>
        </a:p>
      </dgm:t>
    </dgm:pt>
    <dgm:pt modelId="{8D3EA1C0-3C0A-E642-B7D4-342FFC24A10C}" cxnId="{F1325020-16A5-E249-A036-19A11D7C9AF7}" type="sibTrans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/>
      <dgm:t>
        <a:bodyPr/>
        <a:lstStyle/>
        <a:p>
          <a:r>
            <a:rPr lang="zh-CN" altLang="en-US" dirty="0"/>
            <a:t>来源</a:t>
          </a:r>
        </a:p>
      </dgm:t>
    </dgm:pt>
    <dgm:pt modelId="{CC87A63B-F5A6-E345-8117-335AE62A3F9A}" cxnId="{07B6CE93-CC89-EF44-A0CE-42E991F99998}" type="parTrans">
      <dgm:prSet/>
      <dgm:spPr/>
      <dgm:t>
        <a:bodyPr/>
        <a:lstStyle/>
        <a:p>
          <a:endParaRPr lang="zh-CN" altLang="en-US"/>
        </a:p>
      </dgm:t>
    </dgm:pt>
    <dgm:pt modelId="{FFB75156-803B-C645-A4BE-FE391B091CB8}" cxnId="{07B6CE93-CC89-EF44-A0CE-42E991F99998}" type="sibTrans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/>
      <dgm:t>
        <a:bodyPr/>
        <a:lstStyle/>
        <a:p>
          <a:r>
            <a:rPr lang="zh-CN" altLang="en-US" dirty="0"/>
            <a:t>动力</a:t>
          </a:r>
        </a:p>
      </dgm:t>
    </dgm:pt>
    <dgm:pt modelId="{4839ECCB-C9CC-6A47-A9C2-AEDB841D79F3}" cxnId="{C33E51F2-D332-064F-823F-11E3A9334C8D}" type="parTrans">
      <dgm:prSet/>
      <dgm:spPr/>
      <dgm:t>
        <a:bodyPr/>
        <a:lstStyle/>
        <a:p>
          <a:endParaRPr lang="zh-CN" altLang="en-US"/>
        </a:p>
      </dgm:t>
    </dgm:pt>
    <dgm:pt modelId="{AF96FBBC-8FE2-6D47-9FD4-8D88F5F917FB}" cxnId="{C33E51F2-D332-064F-823F-11E3A9334C8D}" type="sibTrans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/>
      <dgm:t>
        <a:bodyPr/>
        <a:lstStyle/>
        <a:p>
          <a:r>
            <a:rPr lang="zh-CN" altLang="en-US" dirty="0"/>
            <a:t>唯一标准</a:t>
          </a:r>
        </a:p>
      </dgm:t>
    </dgm:pt>
    <dgm:pt modelId="{C3D07D22-0112-7742-8316-B5E3AEDB928A}" cxnId="{75FB69C5-17C7-A745-BE83-423723AE4606}" type="parTrans">
      <dgm:prSet/>
      <dgm:spPr/>
      <dgm:t>
        <a:bodyPr/>
        <a:lstStyle/>
        <a:p>
          <a:endParaRPr lang="zh-CN" altLang="en-US"/>
        </a:p>
      </dgm:t>
    </dgm:pt>
    <dgm:pt modelId="{23C2147E-A186-D547-8ED1-005E941E3F00}" cxnId="{75FB69C5-17C7-A745-BE83-423723AE4606}" type="sibTrans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/>
      <dgm:t>
        <a:bodyPr/>
        <a:lstStyle/>
        <a:p>
          <a:r>
            <a:rPr lang="zh-CN" altLang="en-US"/>
            <a:t>目的</a:t>
          </a:r>
        </a:p>
      </dgm:t>
    </dgm:pt>
    <dgm:pt modelId="{66FAC23E-0FBC-3544-9AA3-43C9EEDDB71D}" cxnId="{0E746A7F-748C-F24F-B1A2-4734AD81D91F}" type="parTrans">
      <dgm:prSet/>
      <dgm:spPr/>
      <dgm:t>
        <a:bodyPr/>
        <a:lstStyle/>
        <a:p>
          <a:endParaRPr lang="zh-CN" altLang="en-US"/>
        </a:p>
      </dgm:t>
    </dgm:pt>
    <dgm:pt modelId="{2179C5E1-0207-BA46-AD63-B77A6FA92B1B}" cxnId="{0E746A7F-748C-F24F-B1A2-4734AD81D91F}" type="sibTrans">
      <dgm:prSet/>
      <dgm:spPr/>
      <dgm:t>
        <a:bodyPr/>
        <a:lstStyle/>
        <a:p>
          <a:endParaRPr lang="zh-CN" altLang="en-US"/>
        </a:p>
      </dgm:t>
    </dgm:pt>
    <dgm:pt modelId="{C3714760-954D-6446-B7BE-EBDF2A9E0BE6}">
      <dgm:prSet/>
      <dgm:spPr/>
      <dgm:t>
        <a:bodyPr/>
        <a:lstStyle/>
        <a:p>
          <a:r>
            <a:rPr lang="zh-CN" altLang="en-US" dirty="0"/>
            <a:t>主体：人</a:t>
          </a:r>
        </a:p>
      </dgm:t>
    </dgm:pt>
    <dgm:pt modelId="{258673BA-D822-0648-868B-D2D2CBF5DB32}" cxnId="{8BF08804-233A-2741-A4D1-5961864F65C8}" type="parTrans">
      <dgm:prSet/>
      <dgm:spPr/>
      <dgm:t>
        <a:bodyPr/>
        <a:lstStyle/>
        <a:p>
          <a:endParaRPr lang="zh-CN" altLang="en-US"/>
        </a:p>
      </dgm:t>
    </dgm:pt>
    <dgm:pt modelId="{70643ADB-F030-FF4E-B393-88AB45AAE1BC}" cxnId="{8BF08804-233A-2741-A4D1-5961864F65C8}" type="sibTrans">
      <dgm:prSet/>
      <dgm:spPr/>
      <dgm:t>
        <a:bodyPr/>
        <a:lstStyle/>
        <a:p>
          <a:endParaRPr lang="zh-CN" altLang="en-US"/>
        </a:p>
      </dgm:t>
    </dgm:pt>
    <dgm:pt modelId="{17778575-89DD-DD48-ABB5-2383CD1BF1B9}">
      <dgm:prSet/>
      <dgm:spPr/>
      <dgm:t>
        <a:bodyPr/>
        <a:lstStyle/>
        <a:p>
          <a:r>
            <a:rPr lang="zh-CN" altLang="en-US" dirty="0"/>
            <a:t>客体：指向对象</a:t>
          </a:r>
        </a:p>
      </dgm:t>
    </dgm:pt>
    <dgm:pt modelId="{5E942274-EFBA-174E-B1B6-D0C23A44263D}" cxnId="{51C795DF-ED59-7B4D-9E55-B7FCAA40DDE8}" type="parTrans">
      <dgm:prSet/>
      <dgm:spPr/>
      <dgm:t>
        <a:bodyPr/>
        <a:lstStyle/>
        <a:p>
          <a:endParaRPr lang="zh-CN" altLang="en-US"/>
        </a:p>
      </dgm:t>
    </dgm:pt>
    <dgm:pt modelId="{F4F18E81-2692-1443-84A1-EFCD074C51BA}" cxnId="{51C795DF-ED59-7B4D-9E55-B7FCAA40DDE8}" type="sibTrans">
      <dgm:prSet/>
      <dgm:spPr/>
      <dgm:t>
        <a:bodyPr/>
        <a:lstStyle/>
        <a:p>
          <a:endParaRPr lang="zh-CN" altLang="en-US"/>
        </a:p>
      </dgm:t>
    </dgm:pt>
    <dgm:pt modelId="{ECB72711-B1EF-DB4F-9D71-9E0D16DE0973}">
      <dgm:prSet/>
      <dgm:spPr/>
      <dgm:t>
        <a:bodyPr/>
        <a:lstStyle/>
        <a:p>
          <a:r>
            <a:rPr lang="zh-CN" altLang="en-US" dirty="0"/>
            <a:t>关系：实践、认识、相互作用</a:t>
          </a:r>
        </a:p>
      </dgm:t>
    </dgm:pt>
    <dgm:pt modelId="{15AF26D9-FB07-8646-97A3-39B96FB15B38}" cxnId="{7AE01248-F296-254B-960C-15947206BB0F}" type="parTrans">
      <dgm:prSet/>
      <dgm:spPr/>
      <dgm:t>
        <a:bodyPr/>
        <a:lstStyle/>
        <a:p>
          <a:endParaRPr lang="zh-CN" altLang="en-US"/>
        </a:p>
      </dgm:t>
    </dgm:pt>
    <dgm:pt modelId="{395481B6-6C7F-754B-8EE3-DC54B564C815}" cxnId="{7AE01248-F296-254B-960C-15947206BB0F}" type="sibTrans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6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6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6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6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6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6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6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6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6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6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6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6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E2B0DB9A-7B30-834E-B9CB-773A4B2AD069}" type="pres">
      <dgm:prSet presAssocID="{0DC3666D-0DEF-B041-8B07-3A3A76B856EE}" presName="Name64" presStyleLbl="parChTrans1D3" presStyleIdx="4" presStyleCnt="6"/>
      <dgm:spPr/>
    </dgm:pt>
    <dgm:pt modelId="{FDA002DE-0B09-C44F-9C4A-FDAF2FAE7FD7}" type="pres">
      <dgm:prSet presAssocID="{76221092-D6BA-9A40-9AF9-52ADB83D0397}" presName="hierRoot2" presStyleCnt="0">
        <dgm:presLayoutVars>
          <dgm:hierBranch val="init"/>
        </dgm:presLayoutVars>
      </dgm:prSet>
      <dgm:spPr/>
    </dgm:pt>
    <dgm:pt modelId="{2E6162C7-19EE-4E43-8D3F-2B3C41E14E72}" type="pres">
      <dgm:prSet presAssocID="{76221092-D6BA-9A40-9AF9-52ADB83D0397}" presName="rootComposite" presStyleCnt="0"/>
      <dgm:spPr/>
    </dgm:pt>
    <dgm:pt modelId="{EA9A0B57-3CEC-E246-B306-C94E292C8BC8}" type="pres">
      <dgm:prSet presAssocID="{76221092-D6BA-9A40-9AF9-52ADB83D0397}" presName="rootText" presStyleLbl="node3" presStyleIdx="4" presStyleCnt="6" custScaleX="140565">
        <dgm:presLayoutVars>
          <dgm:chPref val="3"/>
        </dgm:presLayoutVars>
      </dgm:prSet>
      <dgm:spPr/>
    </dgm:pt>
    <dgm:pt modelId="{ED2E1741-A2A8-3444-BBEC-AEEEF521BD85}" type="pres">
      <dgm:prSet presAssocID="{76221092-D6BA-9A40-9AF9-52ADB83D0397}" presName="rootConnector" presStyleLbl="node3" presStyleIdx="4" presStyleCnt="6"/>
      <dgm:spPr/>
    </dgm:pt>
    <dgm:pt modelId="{8119D225-A115-B346-9A11-92704F6E5CFE}" type="pres">
      <dgm:prSet presAssocID="{76221092-D6BA-9A40-9AF9-52ADB83D0397}" presName="hierChild4" presStyleCnt="0"/>
      <dgm:spPr/>
    </dgm:pt>
    <dgm:pt modelId="{D47EB09A-FE37-614E-B266-EE198D19E2F9}" type="pres">
      <dgm:prSet presAssocID="{258673BA-D822-0648-868B-D2D2CBF5DB32}" presName="Name64" presStyleLbl="parChTrans1D4" presStyleIdx="0" presStyleCnt="3"/>
      <dgm:spPr/>
    </dgm:pt>
    <dgm:pt modelId="{E1F27E3D-B877-E54B-8090-BC63A430DF07}" type="pres">
      <dgm:prSet presAssocID="{C3714760-954D-6446-B7BE-EBDF2A9E0BE6}" presName="hierRoot2" presStyleCnt="0">
        <dgm:presLayoutVars>
          <dgm:hierBranch val="init"/>
        </dgm:presLayoutVars>
      </dgm:prSet>
      <dgm:spPr/>
    </dgm:pt>
    <dgm:pt modelId="{BD4B2FDD-6763-7B45-9091-25C1788B49EF}" type="pres">
      <dgm:prSet presAssocID="{C3714760-954D-6446-B7BE-EBDF2A9E0BE6}" presName="rootComposite" presStyleCnt="0"/>
      <dgm:spPr/>
    </dgm:pt>
    <dgm:pt modelId="{6AB17374-89D6-9B4F-B50F-E48C243B9033}" type="pres">
      <dgm:prSet presAssocID="{C3714760-954D-6446-B7BE-EBDF2A9E0BE6}" presName="rootText" presStyleLbl="node4" presStyleIdx="0" presStyleCnt="3" custScaleX="130903" custScaleY="100046">
        <dgm:presLayoutVars>
          <dgm:chPref val="3"/>
        </dgm:presLayoutVars>
      </dgm:prSet>
      <dgm:spPr/>
    </dgm:pt>
    <dgm:pt modelId="{53FAB3B9-9C90-974A-A6AF-196B795F6A9D}" type="pres">
      <dgm:prSet presAssocID="{C3714760-954D-6446-B7BE-EBDF2A9E0BE6}" presName="rootConnector" presStyleLbl="node4" presStyleIdx="0" presStyleCnt="3"/>
      <dgm:spPr/>
    </dgm:pt>
    <dgm:pt modelId="{F303763F-3428-A146-91ED-A3DC96362B6A}" type="pres">
      <dgm:prSet presAssocID="{C3714760-954D-6446-B7BE-EBDF2A9E0BE6}" presName="hierChild4" presStyleCnt="0"/>
      <dgm:spPr/>
    </dgm:pt>
    <dgm:pt modelId="{72DD8A56-C015-264A-957A-4FFE6EE30203}" type="pres">
      <dgm:prSet presAssocID="{C3714760-954D-6446-B7BE-EBDF2A9E0BE6}" presName="hierChild5" presStyleCnt="0"/>
      <dgm:spPr/>
    </dgm:pt>
    <dgm:pt modelId="{8F76C2CF-395E-6847-ADC7-19EBC76F2EC3}" type="pres">
      <dgm:prSet presAssocID="{5E942274-EFBA-174E-B1B6-D0C23A44263D}" presName="Name64" presStyleLbl="parChTrans1D4" presStyleIdx="1" presStyleCnt="3"/>
      <dgm:spPr/>
    </dgm:pt>
    <dgm:pt modelId="{B7E72395-4F97-4D42-9812-E318237DEE4E}" type="pres">
      <dgm:prSet presAssocID="{17778575-89DD-DD48-ABB5-2383CD1BF1B9}" presName="hierRoot2" presStyleCnt="0">
        <dgm:presLayoutVars>
          <dgm:hierBranch val="init"/>
        </dgm:presLayoutVars>
      </dgm:prSet>
      <dgm:spPr/>
    </dgm:pt>
    <dgm:pt modelId="{1EE57029-2C8B-5547-95C7-4A56A0F21A8C}" type="pres">
      <dgm:prSet presAssocID="{17778575-89DD-DD48-ABB5-2383CD1BF1B9}" presName="rootComposite" presStyleCnt="0"/>
      <dgm:spPr/>
    </dgm:pt>
    <dgm:pt modelId="{AC0E07BF-A050-A048-A6D8-9B62F5C572BF}" type="pres">
      <dgm:prSet presAssocID="{17778575-89DD-DD48-ABB5-2383CD1BF1B9}" presName="rootText" presStyleLbl="node4" presStyleIdx="1" presStyleCnt="3" custScaleX="131352" custScaleY="98221">
        <dgm:presLayoutVars>
          <dgm:chPref val="3"/>
        </dgm:presLayoutVars>
      </dgm:prSet>
      <dgm:spPr/>
    </dgm:pt>
    <dgm:pt modelId="{C4E5C338-2C9C-E840-9833-71FA3F54921C}" type="pres">
      <dgm:prSet presAssocID="{17778575-89DD-DD48-ABB5-2383CD1BF1B9}" presName="rootConnector" presStyleLbl="node4" presStyleIdx="1" presStyleCnt="3"/>
      <dgm:spPr/>
    </dgm:pt>
    <dgm:pt modelId="{6F29FC15-014B-7F40-9189-A88D2A6B0F8F}" type="pres">
      <dgm:prSet presAssocID="{17778575-89DD-DD48-ABB5-2383CD1BF1B9}" presName="hierChild4" presStyleCnt="0"/>
      <dgm:spPr/>
    </dgm:pt>
    <dgm:pt modelId="{2E915AF1-D6DD-F145-979D-471FB0E29699}" type="pres">
      <dgm:prSet presAssocID="{17778575-89DD-DD48-ABB5-2383CD1BF1B9}" presName="hierChild5" presStyleCnt="0"/>
      <dgm:spPr/>
    </dgm:pt>
    <dgm:pt modelId="{2CBC5CE2-9B84-4E41-8F62-A0EE4BCEA1A9}" type="pres">
      <dgm:prSet presAssocID="{15AF26D9-FB07-8646-97A3-39B96FB15B38}" presName="Name64" presStyleLbl="parChTrans1D4" presStyleIdx="2" presStyleCnt="3"/>
      <dgm:spPr/>
    </dgm:pt>
    <dgm:pt modelId="{35E0E47B-B315-834F-ABC9-1449999F7540}" type="pres">
      <dgm:prSet presAssocID="{ECB72711-B1EF-DB4F-9D71-9E0D16DE0973}" presName="hierRoot2" presStyleCnt="0">
        <dgm:presLayoutVars>
          <dgm:hierBranch val="init"/>
        </dgm:presLayoutVars>
      </dgm:prSet>
      <dgm:spPr/>
    </dgm:pt>
    <dgm:pt modelId="{8CFDD762-03AF-4D4D-B68C-4B91F796F46D}" type="pres">
      <dgm:prSet presAssocID="{ECB72711-B1EF-DB4F-9D71-9E0D16DE0973}" presName="rootComposite" presStyleCnt="0"/>
      <dgm:spPr/>
    </dgm:pt>
    <dgm:pt modelId="{2ED3DD59-3B44-3D42-A95B-45221D6FA48D}" type="pres">
      <dgm:prSet presAssocID="{ECB72711-B1EF-DB4F-9D71-9E0D16DE0973}" presName="rootText" presStyleLbl="node4" presStyleIdx="2" presStyleCnt="3" custScaleX="176725" custScaleY="113575">
        <dgm:presLayoutVars>
          <dgm:chPref val="3"/>
        </dgm:presLayoutVars>
      </dgm:prSet>
      <dgm:spPr/>
    </dgm:pt>
    <dgm:pt modelId="{D1F45992-67F7-9A40-A26B-F86A390251D3}" type="pres">
      <dgm:prSet presAssocID="{ECB72711-B1EF-DB4F-9D71-9E0D16DE0973}" presName="rootConnector" presStyleLbl="node4" presStyleIdx="2" presStyleCnt="3"/>
      <dgm:spPr/>
    </dgm:pt>
    <dgm:pt modelId="{72243F5E-43BF-B54F-BEDD-FD1ED7D70E7E}" type="pres">
      <dgm:prSet presAssocID="{ECB72711-B1EF-DB4F-9D71-9E0D16DE0973}" presName="hierChild4" presStyleCnt="0"/>
      <dgm:spPr/>
    </dgm:pt>
    <dgm:pt modelId="{3F986533-E304-0143-87E5-E3B33E1C1182}" type="pres">
      <dgm:prSet presAssocID="{ECB72711-B1EF-DB4F-9D71-9E0D16DE0973}" presName="hierChild5" presStyleCnt="0"/>
      <dgm:spPr/>
    </dgm:pt>
    <dgm:pt modelId="{3D23A0F4-A98D-D346-ABDC-BE005A56A16E}" type="pres">
      <dgm:prSet presAssocID="{76221092-D6BA-9A40-9AF9-52ADB83D0397}" presName="hierChild5" presStyleCnt="0"/>
      <dgm:spPr/>
    </dgm:pt>
    <dgm:pt modelId="{1D082F14-D836-394C-91E7-9116A0EF8A0E}" type="pres">
      <dgm:prSet presAssocID="{F895A1FD-3FCF-864A-9801-E4B58ABA1E82}" presName="Name64" presStyleLbl="parChTrans1D3" presStyleIdx="5" presStyleCnt="6"/>
      <dgm:spPr/>
    </dgm:pt>
    <dgm:pt modelId="{B7D0CB18-432E-C242-9FA3-5CE2D1F10C8C}" type="pres">
      <dgm:prSet presAssocID="{A6FB2712-3279-5A40-AB33-1131F2BB643A}" presName="hierRoot2" presStyleCnt="0">
        <dgm:presLayoutVars>
          <dgm:hierBranch val="init"/>
        </dgm:presLayoutVars>
      </dgm:prSet>
      <dgm:spPr/>
    </dgm:pt>
    <dgm:pt modelId="{777C5891-6765-FB4B-9AC5-A4BEAC82FC41}" type="pres">
      <dgm:prSet presAssocID="{A6FB2712-3279-5A40-AB33-1131F2BB643A}" presName="rootComposite" presStyleCnt="0"/>
      <dgm:spPr/>
    </dgm:pt>
    <dgm:pt modelId="{7C0F6353-99D7-8A49-8F5D-1A30FE6BCD2E}" type="pres">
      <dgm:prSet presAssocID="{A6FB2712-3279-5A40-AB33-1131F2BB643A}" presName="rootText" presStyleLbl="node3" presStyleIdx="5" presStyleCnt="6" custScaleX="172888">
        <dgm:presLayoutVars>
          <dgm:chPref val="3"/>
        </dgm:presLayoutVars>
      </dgm:prSet>
      <dgm:spPr/>
    </dgm:pt>
    <dgm:pt modelId="{5E9A6344-CEAE-334B-B68E-9A852B165535}" type="pres">
      <dgm:prSet presAssocID="{A6FB2712-3279-5A40-AB33-1131F2BB643A}" presName="rootConnector" presStyleLbl="node3" presStyleIdx="5" presStyleCnt="6"/>
      <dgm:spPr/>
    </dgm:pt>
    <dgm:pt modelId="{1D1226AA-54CE-D442-9AB1-DD73DB7B3F9D}" type="pres">
      <dgm:prSet presAssocID="{A6FB2712-3279-5A40-AB33-1131F2BB643A}" presName="hierChild4" presStyleCnt="0"/>
      <dgm:spPr/>
    </dgm:pt>
    <dgm:pt modelId="{F0FE9FB2-D418-4B41-937C-4ACCA7848F64}" type="pres">
      <dgm:prSet presAssocID="{A6FB2712-3279-5A40-AB33-1131F2BB643A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669A1C02-F043-C740-B2C0-DD53CF0B6FBE}" type="presOf" srcId="{CC87A63B-F5A6-E345-8117-335AE62A3F9A}" destId="{3F09329B-3E43-7240-BDC5-4C4FCAF40BFF}" srcOrd="0" destOrd="0" presId="urn:microsoft.com/office/officeart/2009/3/layout/HorizontalOrganizationChart"/>
    <dgm:cxn modelId="{8BF08804-233A-2741-A4D1-5961864F65C8}" srcId="{76221092-D6BA-9A40-9AF9-52ADB83D0397}" destId="{C3714760-954D-6446-B7BE-EBDF2A9E0BE6}" srcOrd="0" destOrd="0" parTransId="{258673BA-D822-0648-868B-D2D2CBF5DB32}" sibTransId="{70643ADB-F030-FF4E-B393-88AB45AAE1BC}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0DCD513-038E-214B-85E4-8FC2993AF150}" type="presOf" srcId="{7AC76271-18F2-7A47-B559-2049B3C3C1C8}" destId="{CC7F5FF6-07F7-9346-AA7E-8310FE435B20}" srcOrd="0" destOrd="0" presId="urn:microsoft.com/office/officeart/2009/3/layout/HorizontalOrganizationChart"/>
    <dgm:cxn modelId="{B816981B-2D44-914C-B341-D350BB834D25}" type="presOf" srcId="{66FAC23E-0FBC-3544-9AA3-43C9EEDDB71D}" destId="{C1BD004A-C3F3-6F47-BB9A-840488FF3590}" srcOrd="0" destOrd="0" presId="urn:microsoft.com/office/officeart/2009/3/layout/HorizontalOrganizationChart"/>
    <dgm:cxn modelId="{F1325020-16A5-E249-A036-19A11D7C9AF7}" srcId="{538AEF0D-98D3-B545-AC4C-DE03138A5DC3}" destId="{A6FB2712-3279-5A40-AB33-1131F2BB643A}" srcOrd="1" destOrd="0" parTransId="{F895A1FD-3FCF-864A-9801-E4B58ABA1E82}" sibTransId="{8D3EA1C0-3C0A-E642-B7D4-342FFC24A10C}"/>
    <dgm:cxn modelId="{E7588821-5B59-B047-9577-78A4D588A3E6}" type="presOf" srcId="{258673BA-D822-0648-868B-D2D2CBF5DB32}" destId="{D47EB09A-FE37-614E-B266-EE198D19E2F9}" srcOrd="0" destOrd="0" presId="urn:microsoft.com/office/officeart/2009/3/layout/HorizontalOrganizationChart"/>
    <dgm:cxn modelId="{C507002B-61F9-CA4B-9919-12A6BC407734}" type="presOf" srcId="{ECB72711-B1EF-DB4F-9D71-9E0D16DE0973}" destId="{D1F45992-67F7-9A40-A26B-F86A390251D3}" srcOrd="1" destOrd="0" presId="urn:microsoft.com/office/officeart/2009/3/layout/HorizontalOrganizationChart"/>
    <dgm:cxn modelId="{646C3F33-9AD3-0F49-A644-CDB176E164A6}" type="presOf" srcId="{C3714760-954D-6446-B7BE-EBDF2A9E0BE6}" destId="{6AB17374-89D6-9B4F-B50F-E48C243B9033}" srcOrd="0" destOrd="0" presId="urn:microsoft.com/office/officeart/2009/3/layout/HorizontalOrganizationChart"/>
    <dgm:cxn modelId="{F6A0B137-4F9F-2244-AF05-CF172226B693}" type="presOf" srcId="{538AEF0D-98D3-B545-AC4C-DE03138A5DC3}" destId="{A1D4D5BF-0720-3140-A557-3799A1127C3E}" srcOrd="1" destOrd="0" presId="urn:microsoft.com/office/officeart/2009/3/layout/HorizontalOrganizationChart"/>
    <dgm:cxn modelId="{7AE01248-F296-254B-960C-15947206BB0F}" srcId="{76221092-D6BA-9A40-9AF9-52ADB83D0397}" destId="{ECB72711-B1EF-DB4F-9D71-9E0D16DE0973}" srcOrd="2" destOrd="0" parTransId="{15AF26D9-FB07-8646-97A3-39B96FB15B38}" sibTransId="{395481B6-6C7F-754B-8EE3-DC54B564C815}"/>
    <dgm:cxn modelId="{5B350050-CA00-A247-B979-2A530E4BB569}" type="presOf" srcId="{65008102-968D-CD45-B39F-CC1D1A50FC6D}" destId="{89D2B638-0CD0-7948-B219-9C5C2EE54991}" srcOrd="0" destOrd="0" presId="urn:microsoft.com/office/officeart/2009/3/layout/HorizontalOrganizationChart"/>
    <dgm:cxn modelId="{8E594350-801F-0049-8B19-E721EDF7A7E5}" type="presOf" srcId="{463752C0-6AF8-0A41-980A-6FFC0AA3C9A3}" destId="{18F9DF53-F5EA-8140-B7D0-A536645FEBAC}" srcOrd="0" destOrd="0" presId="urn:microsoft.com/office/officeart/2009/3/layout/HorizontalOrganizationChart"/>
    <dgm:cxn modelId="{C1EF9D50-F01D-9749-88CC-F911D0A5590C}" type="presOf" srcId="{ECB72711-B1EF-DB4F-9D71-9E0D16DE0973}" destId="{2ED3DD59-3B44-3D42-A95B-45221D6FA48D}" srcOrd="0" destOrd="0" presId="urn:microsoft.com/office/officeart/2009/3/layout/HorizontalOrganizationChart"/>
    <dgm:cxn modelId="{3C132B53-FEA4-F244-A943-E67C123BD3E5}" type="presOf" srcId="{7AC76271-18F2-7A47-B559-2049B3C3C1C8}" destId="{FB213CCC-E8AC-6947-BD68-49391BB3F9AF}" srcOrd="1" destOrd="0" presId="urn:microsoft.com/office/officeart/2009/3/layout/HorizontalOrganizationChart"/>
    <dgm:cxn modelId="{1E958B56-9A3A-8142-B376-9D98CAC3BE15}" type="presOf" srcId="{76221092-D6BA-9A40-9AF9-52ADB83D0397}" destId="{EA9A0B57-3CEC-E246-B306-C94E292C8BC8}" srcOrd="0" destOrd="0" presId="urn:microsoft.com/office/officeart/2009/3/layout/HorizontalOrganizationChart"/>
    <dgm:cxn modelId="{69E63F57-261E-3944-AD50-839CDA311BCE}" type="presOf" srcId="{A6FB2712-3279-5A40-AB33-1131F2BB643A}" destId="{7C0F6353-99D7-8A49-8F5D-1A30FE6BCD2E}" srcOrd="0" destOrd="0" presId="urn:microsoft.com/office/officeart/2009/3/layout/HorizontalOrganizationChart"/>
    <dgm:cxn modelId="{E04EBD65-C847-1244-8AF5-9F5098C98AC7}" type="presOf" srcId="{5E942274-EFBA-174E-B1B6-D0C23A44263D}" destId="{8F76C2CF-395E-6847-ADC7-19EBC76F2EC3}" srcOrd="0" destOrd="0" presId="urn:microsoft.com/office/officeart/2009/3/layout/HorizontalOrganizationChart"/>
    <dgm:cxn modelId="{BF063B6B-EDE1-8E4F-AB05-28BFF00D50BE}" type="presOf" srcId="{17778575-89DD-DD48-ABB5-2383CD1BF1B9}" destId="{C4E5C338-2C9C-E840-9833-71FA3F54921C}" srcOrd="1" destOrd="0" presId="urn:microsoft.com/office/officeart/2009/3/layout/HorizontalOrganizationChart"/>
    <dgm:cxn modelId="{53BCFC6C-D93B-E741-A102-2DB19AB5A3D4}" type="presOf" srcId="{E5B91A57-5D75-604D-9C52-891F6CDCE96F}" destId="{5D71CC55-A555-7649-AD4E-8E2EF05DD40B}" srcOrd="0" destOrd="0" presId="urn:microsoft.com/office/officeart/2009/3/layout/HorizontalOrganizationChart"/>
    <dgm:cxn modelId="{56B1327A-5FC4-E644-8E7C-7789D7597826}" type="presOf" srcId="{51578F5B-6582-1B44-B6D5-2B4DCB747A5F}" destId="{BF5316A6-3B53-D846-AC16-D1193108FA77}" srcOrd="1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6D388A7F-9847-6443-A737-684E188FF294}" type="presOf" srcId="{B7DCB23D-3542-2F48-A2DD-A36C40497654}" destId="{61CBE666-8702-9441-BE29-BA99E0E7B87D}" srcOrd="0" destOrd="0" presId="urn:microsoft.com/office/officeart/2009/3/layout/HorizontalOrganizationChart"/>
    <dgm:cxn modelId="{2133F883-362A-0E48-A341-899C14CF2F23}" type="presOf" srcId="{15AF26D9-FB07-8646-97A3-39B96FB15B38}" destId="{2CBC5CE2-9B84-4E41-8F62-A0EE4BCEA1A9}" srcOrd="0" destOrd="0" presId="urn:microsoft.com/office/officeart/2009/3/layout/HorizontalOrganizationChart"/>
    <dgm:cxn modelId="{71FF9386-1134-364A-83A6-AA8265CBE6C3}" type="presOf" srcId="{17778575-89DD-DD48-ABB5-2383CD1BF1B9}" destId="{AC0E07BF-A050-A048-A6D8-9B62F5C572BF}" srcOrd="0" destOrd="0" presId="urn:microsoft.com/office/officeart/2009/3/layout/HorizontalOrganizationChart"/>
    <dgm:cxn modelId="{32A82D87-4687-5E49-B471-2EC2F0423BF8}" type="presOf" srcId="{1112FB57-E696-FA45-AF72-1E97D2E669FB}" destId="{75E11FCC-1C53-604E-88A3-2412EF138EE1}" srcOrd="1" destOrd="0" presId="urn:microsoft.com/office/officeart/2009/3/layout/HorizontalOrganizationChart"/>
    <dgm:cxn modelId="{CAC7E08B-A663-3E4C-B0D2-F19F44713E53}" type="presOf" srcId="{1112FB57-E696-FA45-AF72-1E97D2E669FB}" destId="{A963D848-574A-4243-9F22-D442D719A969}" srcOrd="0" destOrd="0" presId="urn:microsoft.com/office/officeart/2009/3/layout/HorizontalOrganizationChart"/>
    <dgm:cxn modelId="{4193408C-83E3-7A4A-AB32-4DBFE106FA98}" type="presOf" srcId="{4839ECCB-C9CC-6A47-A9C2-AEDB841D79F3}" destId="{0AA01DF1-C14C-194D-A797-40C16C9AAD9E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998D7791-A8F4-F74B-BE46-BDF1CF7B6C78}" type="presOf" srcId="{51578F5B-6582-1B44-B6D5-2B4DCB747A5F}" destId="{5664EA80-05F6-4A4F-AFFB-D49581B6CD8B}" srcOrd="0" destOrd="0" presId="urn:microsoft.com/office/officeart/2009/3/layout/HorizontalOrganizationChart"/>
    <dgm:cxn modelId="{E0BA9793-5429-084D-BBFB-10CA35F0DA15}" type="presOf" srcId="{C3D07D22-0112-7742-8316-B5E3AEDB928A}" destId="{49AA843B-6041-C74F-B81D-6F7F7EF2D481}" srcOrd="0" destOrd="0" presId="urn:microsoft.com/office/officeart/2009/3/layout/HorizontalOrganizationChart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0C965B9A-51F4-8D40-A734-C63E3E991E41}" type="presOf" srcId="{0DC3666D-0DEF-B041-8B07-3A3A76B856EE}" destId="{E2B0DB9A-7B30-834E-B9CB-773A4B2AD069}" srcOrd="0" destOrd="0" presId="urn:microsoft.com/office/officeart/2009/3/layout/HorizontalOrganizationChart"/>
    <dgm:cxn modelId="{3559EAAE-CCA5-2F47-90D7-DD084B71C4AE}" type="presOf" srcId="{65008102-968D-CD45-B39F-CC1D1A50FC6D}" destId="{3CEDD16E-7B1C-4742-BFDF-EAAD4C3C6DBD}" srcOrd="1" destOrd="0" presId="urn:microsoft.com/office/officeart/2009/3/layout/HorizontalOrganizationChart"/>
    <dgm:cxn modelId="{11AFF9B0-8349-5B42-87F4-5755BA4FFC05}" srcId="{538AEF0D-98D3-B545-AC4C-DE03138A5DC3}" destId="{76221092-D6BA-9A40-9AF9-52ADB83D0397}" srcOrd="0" destOrd="0" parTransId="{0DC3666D-0DEF-B041-8B07-3A3A76B856EE}" sibTransId="{8C0C2A5D-D703-FF4B-918F-29E1D5AC87BC}"/>
    <dgm:cxn modelId="{4FB367B5-3B0A-D948-A7F5-33511726C4C4}" type="presOf" srcId="{476D8D70-DBB1-7B41-8CD3-30459D90DC95}" destId="{89C34139-8A26-094B-A977-4576EC34CFCA}" srcOrd="0" destOrd="0" presId="urn:microsoft.com/office/officeart/2009/3/layout/HorizontalOrganizationChart"/>
    <dgm:cxn modelId="{39F221BB-D743-2746-B3BB-2E9751212425}" type="presOf" srcId="{76221092-D6BA-9A40-9AF9-52ADB83D0397}" destId="{ED2E1741-A2A8-3444-BBEC-AEEEF521BD85}" srcOrd="1" destOrd="0" presId="urn:microsoft.com/office/officeart/2009/3/layout/HorizontalOrganizationChart"/>
    <dgm:cxn modelId="{6E2ABCC3-65A4-0E41-853B-0BB1A459A147}" type="presOf" srcId="{E5B91A57-5D75-604D-9C52-891F6CDCE96F}" destId="{1BF5195F-37BB-0E4D-BA49-9E288E2DBD74}" srcOrd="1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70571FD3-842F-8142-A163-AFD1EFFAAFC0}" type="presOf" srcId="{A6FB2712-3279-5A40-AB33-1131F2BB643A}" destId="{5E9A6344-CEAE-334B-B68E-9A852B165535}" srcOrd="1" destOrd="0" presId="urn:microsoft.com/office/officeart/2009/3/layout/HorizontalOrganizationChart"/>
    <dgm:cxn modelId="{575485DB-0718-B847-BEF0-1230CC3EA2F1}" type="presOf" srcId="{C3714760-954D-6446-B7BE-EBDF2A9E0BE6}" destId="{53FAB3B9-9C90-974A-A6AF-196B795F6A9D}" srcOrd="1" destOrd="0" presId="urn:microsoft.com/office/officeart/2009/3/layout/HorizontalOrganizationChart"/>
    <dgm:cxn modelId="{51C795DF-ED59-7B4D-9E55-B7FCAA40DDE8}" srcId="{76221092-D6BA-9A40-9AF9-52ADB83D0397}" destId="{17778575-89DD-DD48-ABB5-2383CD1BF1B9}" srcOrd="1" destOrd="0" parTransId="{5E942274-EFBA-174E-B1B6-D0C23A44263D}" sibTransId="{F4F18E81-2692-1443-84A1-EFCD074C51BA}"/>
    <dgm:cxn modelId="{561B30E6-72D8-6747-8B15-934DC9EB3687}" type="presOf" srcId="{B7DCB23D-3542-2F48-A2DD-A36C40497654}" destId="{075A50E0-BCCD-1147-9078-BDACC2622D0C}" srcOrd="1" destOrd="0" presId="urn:microsoft.com/office/officeart/2009/3/layout/HorizontalOrganizationChart"/>
    <dgm:cxn modelId="{A26D73E6-52E0-DD4A-9E5A-12D51D9387CB}" type="presOf" srcId="{538AEF0D-98D3-B545-AC4C-DE03138A5DC3}" destId="{88DD7B1A-A996-264C-AB77-952A0F9A2058}" srcOrd="0" destOrd="0" presId="urn:microsoft.com/office/officeart/2009/3/layout/HorizontalOrganizationChart"/>
    <dgm:cxn modelId="{B49AF2E8-01B8-BD47-8449-32223DEAB66F}" type="presOf" srcId="{F895A1FD-3FCF-864A-9801-E4B58ABA1E82}" destId="{1D082F14-D836-394C-91E7-9116A0EF8A0E}" srcOrd="0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1217B5FE-CA63-D74A-8F23-213431773B29}" type="presOf" srcId="{19960767-A02E-7541-9D89-B09779251E21}" destId="{E68C5451-ECDD-0045-A198-AF1EEEBB5C90}" srcOrd="0" destOrd="0" presId="urn:microsoft.com/office/officeart/2009/3/layout/HorizontalOrganizationChart"/>
    <dgm:cxn modelId="{61B9CF5C-BB42-E743-B1D3-DB913284E828}" type="presParOf" srcId="{E68C5451-ECDD-0045-A198-AF1EEEBB5C90}" destId="{A019121B-12F3-6B47-9962-0B84BC437CFA}" srcOrd="0" destOrd="0" presId="urn:microsoft.com/office/officeart/2009/3/layout/HorizontalOrganizationChart"/>
    <dgm:cxn modelId="{74E8A8C3-6A62-2B4B-9EA3-0B5BB80F9F93}" type="presParOf" srcId="{A019121B-12F3-6B47-9962-0B84BC437CFA}" destId="{D7A521E9-1FCF-E44C-8838-A45A68F08133}" srcOrd="0" destOrd="0" presId="urn:microsoft.com/office/officeart/2009/3/layout/HorizontalOrganizationChart"/>
    <dgm:cxn modelId="{3AF601E7-1FEF-8742-90D2-6578AB89A7BD}" type="presParOf" srcId="{D7A521E9-1FCF-E44C-8838-A45A68F08133}" destId="{A963D848-574A-4243-9F22-D442D719A969}" srcOrd="0" destOrd="0" presId="urn:microsoft.com/office/officeart/2009/3/layout/HorizontalOrganizationChart"/>
    <dgm:cxn modelId="{902516A2-8288-D94C-9046-74A73E074667}" type="presParOf" srcId="{D7A521E9-1FCF-E44C-8838-A45A68F08133}" destId="{75E11FCC-1C53-604E-88A3-2412EF138EE1}" srcOrd="1" destOrd="0" presId="urn:microsoft.com/office/officeart/2009/3/layout/HorizontalOrganizationChart"/>
    <dgm:cxn modelId="{506389B7-B38E-DF40-84BF-6AF2ED22317A}" type="presParOf" srcId="{A019121B-12F3-6B47-9962-0B84BC437CFA}" destId="{32C7C9EE-D61B-EA4A-A953-4317B5389533}" srcOrd="1" destOrd="0" presId="urn:microsoft.com/office/officeart/2009/3/layout/HorizontalOrganizationChart"/>
    <dgm:cxn modelId="{FD54AB5B-DDEE-F44A-B0B5-EC3B1ECF8DAA}" type="presParOf" srcId="{32C7C9EE-D61B-EA4A-A953-4317B5389533}" destId="{18F9DF53-F5EA-8140-B7D0-A536645FEBAC}" srcOrd="0" destOrd="0" presId="urn:microsoft.com/office/officeart/2009/3/layout/HorizontalOrganizationChart"/>
    <dgm:cxn modelId="{37D56EF3-861E-F447-99CD-58F17FDA734B}" type="presParOf" srcId="{32C7C9EE-D61B-EA4A-A953-4317B5389533}" destId="{D35AA5AD-566B-4A4B-B49D-F854E6546142}" srcOrd="1" destOrd="0" presId="urn:microsoft.com/office/officeart/2009/3/layout/HorizontalOrganizationChart"/>
    <dgm:cxn modelId="{C33C422C-DB04-9245-B31B-4749CF4E0C39}" type="presParOf" srcId="{D35AA5AD-566B-4A4B-B49D-F854E6546142}" destId="{BBCBB33F-032F-054E-99D9-E922F164A789}" srcOrd="0" destOrd="0" presId="urn:microsoft.com/office/officeart/2009/3/layout/HorizontalOrganizationChart"/>
    <dgm:cxn modelId="{FED65EF6-614F-354E-AAD9-A3C0270F61CA}" type="presParOf" srcId="{BBCBB33F-032F-054E-99D9-E922F164A789}" destId="{CC7F5FF6-07F7-9346-AA7E-8310FE435B20}" srcOrd="0" destOrd="0" presId="urn:microsoft.com/office/officeart/2009/3/layout/HorizontalOrganizationChart"/>
    <dgm:cxn modelId="{C3745460-9F3D-DD4D-B742-3AA72478BC82}" type="presParOf" srcId="{BBCBB33F-032F-054E-99D9-E922F164A789}" destId="{FB213CCC-E8AC-6947-BD68-49391BB3F9AF}" srcOrd="1" destOrd="0" presId="urn:microsoft.com/office/officeart/2009/3/layout/HorizontalOrganizationChart"/>
    <dgm:cxn modelId="{A4EADBA3-3E7A-8C4F-ADA2-CE23997FAFEF}" type="presParOf" srcId="{D35AA5AD-566B-4A4B-B49D-F854E6546142}" destId="{8AE3D352-5E15-CA4F-866E-652225CABADC}" srcOrd="1" destOrd="0" presId="urn:microsoft.com/office/officeart/2009/3/layout/HorizontalOrganizationChart"/>
    <dgm:cxn modelId="{C9FC52D3-47E9-034F-AF30-169AABAD6591}" type="presParOf" srcId="{8AE3D352-5E15-CA4F-866E-652225CABADC}" destId="{3F09329B-3E43-7240-BDC5-4C4FCAF40BFF}" srcOrd="0" destOrd="0" presId="urn:microsoft.com/office/officeart/2009/3/layout/HorizontalOrganizationChart"/>
    <dgm:cxn modelId="{93200C67-537E-ED49-82A5-DAA7009D7B50}" type="presParOf" srcId="{8AE3D352-5E15-CA4F-866E-652225CABADC}" destId="{54841B96-5839-8343-A8E9-C9641C52A817}" srcOrd="1" destOrd="0" presId="urn:microsoft.com/office/officeart/2009/3/layout/HorizontalOrganizationChart"/>
    <dgm:cxn modelId="{B2CA396B-0E00-ED41-9613-D591EE83A259}" type="presParOf" srcId="{54841B96-5839-8343-A8E9-C9641C52A817}" destId="{518DFCF2-C394-FC4A-A704-5558A5DB6D6B}" srcOrd="0" destOrd="0" presId="urn:microsoft.com/office/officeart/2009/3/layout/HorizontalOrganizationChart"/>
    <dgm:cxn modelId="{8785931F-8F3D-EC47-B7E3-E0CB92278762}" type="presParOf" srcId="{518DFCF2-C394-FC4A-A704-5558A5DB6D6B}" destId="{5664EA80-05F6-4A4F-AFFB-D49581B6CD8B}" srcOrd="0" destOrd="0" presId="urn:microsoft.com/office/officeart/2009/3/layout/HorizontalOrganizationChart"/>
    <dgm:cxn modelId="{FED49A35-32A4-804F-AF75-ED6102989C43}" type="presParOf" srcId="{518DFCF2-C394-FC4A-A704-5558A5DB6D6B}" destId="{BF5316A6-3B53-D846-AC16-D1193108FA77}" srcOrd="1" destOrd="0" presId="urn:microsoft.com/office/officeart/2009/3/layout/HorizontalOrganizationChart"/>
    <dgm:cxn modelId="{99F84AAA-5F2C-CD4C-88F0-44AEFB48F80C}" type="presParOf" srcId="{54841B96-5839-8343-A8E9-C9641C52A817}" destId="{0FF9A383-2B6F-9449-B2EA-AEC134B9E09E}" srcOrd="1" destOrd="0" presId="urn:microsoft.com/office/officeart/2009/3/layout/HorizontalOrganizationChart"/>
    <dgm:cxn modelId="{560E2063-79A6-7F44-B813-B34C3E91182A}" type="presParOf" srcId="{54841B96-5839-8343-A8E9-C9641C52A817}" destId="{4A03228F-78C1-1F46-8859-1C34EAF9CF48}" srcOrd="2" destOrd="0" presId="urn:microsoft.com/office/officeart/2009/3/layout/HorizontalOrganizationChart"/>
    <dgm:cxn modelId="{B4A3BD3F-32A0-9849-9E3A-E572C23D5366}" type="presParOf" srcId="{8AE3D352-5E15-CA4F-866E-652225CABADC}" destId="{0AA01DF1-C14C-194D-A797-40C16C9AAD9E}" srcOrd="2" destOrd="0" presId="urn:microsoft.com/office/officeart/2009/3/layout/HorizontalOrganizationChart"/>
    <dgm:cxn modelId="{FD2872E4-5D50-9943-886D-56D8FC9DA227}" type="presParOf" srcId="{8AE3D352-5E15-CA4F-866E-652225CABADC}" destId="{F476711A-5788-0A4B-A96F-199DA81F1F7A}" srcOrd="3" destOrd="0" presId="urn:microsoft.com/office/officeart/2009/3/layout/HorizontalOrganizationChart"/>
    <dgm:cxn modelId="{8B828B5A-089C-7A45-A875-D804AA6DBC17}" type="presParOf" srcId="{F476711A-5788-0A4B-A96F-199DA81F1F7A}" destId="{A910F2BD-6F35-4048-A284-1913346B85C2}" srcOrd="0" destOrd="0" presId="urn:microsoft.com/office/officeart/2009/3/layout/HorizontalOrganizationChart"/>
    <dgm:cxn modelId="{4762AFF3-E215-F342-8BA1-1943F3A64940}" type="presParOf" srcId="{A910F2BD-6F35-4048-A284-1913346B85C2}" destId="{89D2B638-0CD0-7948-B219-9C5C2EE54991}" srcOrd="0" destOrd="0" presId="urn:microsoft.com/office/officeart/2009/3/layout/HorizontalOrganizationChart"/>
    <dgm:cxn modelId="{4030B967-D4A0-0F4C-AE21-43744D1D7981}" type="presParOf" srcId="{A910F2BD-6F35-4048-A284-1913346B85C2}" destId="{3CEDD16E-7B1C-4742-BFDF-EAAD4C3C6DBD}" srcOrd="1" destOrd="0" presId="urn:microsoft.com/office/officeart/2009/3/layout/HorizontalOrganizationChart"/>
    <dgm:cxn modelId="{376609E2-C363-A84D-8531-7BE0F38AF8CF}" type="presParOf" srcId="{F476711A-5788-0A4B-A96F-199DA81F1F7A}" destId="{7E9230F9-D843-624B-B544-77EE985A88CE}" srcOrd="1" destOrd="0" presId="urn:microsoft.com/office/officeart/2009/3/layout/HorizontalOrganizationChart"/>
    <dgm:cxn modelId="{7CC3716A-6FA9-A346-B2C7-DBBA62574252}" type="presParOf" srcId="{F476711A-5788-0A4B-A96F-199DA81F1F7A}" destId="{845D0AA2-C3F8-EE49-9352-2DEE8F726FE0}" srcOrd="2" destOrd="0" presId="urn:microsoft.com/office/officeart/2009/3/layout/HorizontalOrganizationChart"/>
    <dgm:cxn modelId="{2FAE7D74-272E-D049-A0C1-7C2DA1B87035}" type="presParOf" srcId="{8AE3D352-5E15-CA4F-866E-652225CABADC}" destId="{49AA843B-6041-C74F-B81D-6F7F7EF2D481}" srcOrd="4" destOrd="0" presId="urn:microsoft.com/office/officeart/2009/3/layout/HorizontalOrganizationChart"/>
    <dgm:cxn modelId="{5FA9294D-E7E8-0C4E-9607-9778EAD6C4A7}" type="presParOf" srcId="{8AE3D352-5E15-CA4F-866E-652225CABADC}" destId="{EFC22AA1-EC53-C44D-963C-03D93E7ECB83}" srcOrd="5" destOrd="0" presId="urn:microsoft.com/office/officeart/2009/3/layout/HorizontalOrganizationChart"/>
    <dgm:cxn modelId="{7FE23FA7-55AE-A34A-98D4-64632AF288FE}" type="presParOf" srcId="{EFC22AA1-EC53-C44D-963C-03D93E7ECB83}" destId="{FEE4A7A4-CACB-D24B-BC92-5457C767DD6F}" srcOrd="0" destOrd="0" presId="urn:microsoft.com/office/officeart/2009/3/layout/HorizontalOrganizationChart"/>
    <dgm:cxn modelId="{E13CE0AE-7FCC-AC41-A334-3E86E6D4F1E0}" type="presParOf" srcId="{FEE4A7A4-CACB-D24B-BC92-5457C767DD6F}" destId="{5D71CC55-A555-7649-AD4E-8E2EF05DD40B}" srcOrd="0" destOrd="0" presId="urn:microsoft.com/office/officeart/2009/3/layout/HorizontalOrganizationChart"/>
    <dgm:cxn modelId="{EB633497-8224-4240-B847-B225D050F01C}" type="presParOf" srcId="{FEE4A7A4-CACB-D24B-BC92-5457C767DD6F}" destId="{1BF5195F-37BB-0E4D-BA49-9E288E2DBD74}" srcOrd="1" destOrd="0" presId="urn:microsoft.com/office/officeart/2009/3/layout/HorizontalOrganizationChart"/>
    <dgm:cxn modelId="{9F32D602-6BCA-8E46-AE60-747957BCCA0B}" type="presParOf" srcId="{EFC22AA1-EC53-C44D-963C-03D93E7ECB83}" destId="{F61C3D2C-7EEB-7743-AA6D-C7B1DF268D38}" srcOrd="1" destOrd="0" presId="urn:microsoft.com/office/officeart/2009/3/layout/HorizontalOrganizationChart"/>
    <dgm:cxn modelId="{78A5A13E-7D2E-6545-B454-8D9326CC0839}" type="presParOf" srcId="{EFC22AA1-EC53-C44D-963C-03D93E7ECB83}" destId="{B492CB20-AB1B-EE4B-9C90-F060B837210F}" srcOrd="2" destOrd="0" presId="urn:microsoft.com/office/officeart/2009/3/layout/HorizontalOrganizationChart"/>
    <dgm:cxn modelId="{5A4B4DA9-D269-F545-9C1E-59C3D087D905}" type="presParOf" srcId="{8AE3D352-5E15-CA4F-866E-652225CABADC}" destId="{C1BD004A-C3F3-6F47-BB9A-840488FF3590}" srcOrd="6" destOrd="0" presId="urn:microsoft.com/office/officeart/2009/3/layout/HorizontalOrganizationChart"/>
    <dgm:cxn modelId="{6B37CB30-02ED-AD4B-B782-15A609BAC445}" type="presParOf" srcId="{8AE3D352-5E15-CA4F-866E-652225CABADC}" destId="{0C625481-9AC6-8645-98F5-05B15B57B4EE}" srcOrd="7" destOrd="0" presId="urn:microsoft.com/office/officeart/2009/3/layout/HorizontalOrganizationChart"/>
    <dgm:cxn modelId="{5143CCD3-4967-0A44-AF92-CDE8B3EA7D94}" type="presParOf" srcId="{0C625481-9AC6-8645-98F5-05B15B57B4EE}" destId="{490D7C42-1D31-7045-8668-3FAB1CD4C59F}" srcOrd="0" destOrd="0" presId="urn:microsoft.com/office/officeart/2009/3/layout/HorizontalOrganizationChart"/>
    <dgm:cxn modelId="{3E8C4EFB-2831-DB47-B060-6F2B1B5953E9}" type="presParOf" srcId="{490D7C42-1D31-7045-8668-3FAB1CD4C59F}" destId="{61CBE666-8702-9441-BE29-BA99E0E7B87D}" srcOrd="0" destOrd="0" presId="urn:microsoft.com/office/officeart/2009/3/layout/HorizontalOrganizationChart"/>
    <dgm:cxn modelId="{3C1236C8-5A48-3940-BFDF-1E7225D78E92}" type="presParOf" srcId="{490D7C42-1D31-7045-8668-3FAB1CD4C59F}" destId="{075A50E0-BCCD-1147-9078-BDACC2622D0C}" srcOrd="1" destOrd="0" presId="urn:microsoft.com/office/officeart/2009/3/layout/HorizontalOrganizationChart"/>
    <dgm:cxn modelId="{03839C54-4CC7-1A4F-A6B6-140470BD0A7A}" type="presParOf" srcId="{0C625481-9AC6-8645-98F5-05B15B57B4EE}" destId="{CAD2A26B-1842-314E-B0E6-A12356AA23D8}" srcOrd="1" destOrd="0" presId="urn:microsoft.com/office/officeart/2009/3/layout/HorizontalOrganizationChart"/>
    <dgm:cxn modelId="{7DFD6827-3514-EE49-B999-45A3BE65F102}" type="presParOf" srcId="{0C625481-9AC6-8645-98F5-05B15B57B4EE}" destId="{3F534B1F-0076-3D4B-B7CB-2C72F1348B73}" srcOrd="2" destOrd="0" presId="urn:microsoft.com/office/officeart/2009/3/layout/HorizontalOrganizationChart"/>
    <dgm:cxn modelId="{E1E305CB-80A0-744A-B92D-4DB1ABFF022A}" type="presParOf" srcId="{D35AA5AD-566B-4A4B-B49D-F854E6546142}" destId="{91A7E090-7CF2-B24A-B3DB-6BCDAC2835CC}" srcOrd="2" destOrd="0" presId="urn:microsoft.com/office/officeart/2009/3/layout/HorizontalOrganizationChart"/>
    <dgm:cxn modelId="{9391DBFD-A6F3-3A43-B875-76F369C1998C}" type="presParOf" srcId="{32C7C9EE-D61B-EA4A-A953-4317B5389533}" destId="{89C34139-8A26-094B-A977-4576EC34CFCA}" srcOrd="2" destOrd="0" presId="urn:microsoft.com/office/officeart/2009/3/layout/HorizontalOrganizationChart"/>
    <dgm:cxn modelId="{2C813FFD-3ACD-0E40-AF5C-5DC0DE92C42D}" type="presParOf" srcId="{32C7C9EE-D61B-EA4A-A953-4317B5389533}" destId="{95F35713-1B5F-7442-BB79-73820166B778}" srcOrd="3" destOrd="0" presId="urn:microsoft.com/office/officeart/2009/3/layout/HorizontalOrganizationChart"/>
    <dgm:cxn modelId="{D536BD1A-FE12-AF41-BEE2-4C3BA48FD7C6}" type="presParOf" srcId="{95F35713-1B5F-7442-BB79-73820166B778}" destId="{B54E6418-8234-C849-99BD-449E8780144B}" srcOrd="0" destOrd="0" presId="urn:microsoft.com/office/officeart/2009/3/layout/HorizontalOrganizationChart"/>
    <dgm:cxn modelId="{CA59DD65-AE76-7243-AF94-C5A09C2A0228}" type="presParOf" srcId="{B54E6418-8234-C849-99BD-449E8780144B}" destId="{88DD7B1A-A996-264C-AB77-952A0F9A2058}" srcOrd="0" destOrd="0" presId="urn:microsoft.com/office/officeart/2009/3/layout/HorizontalOrganizationChart"/>
    <dgm:cxn modelId="{E3E2E3EF-EB47-B143-93D5-895C750B7F62}" type="presParOf" srcId="{B54E6418-8234-C849-99BD-449E8780144B}" destId="{A1D4D5BF-0720-3140-A557-3799A1127C3E}" srcOrd="1" destOrd="0" presId="urn:microsoft.com/office/officeart/2009/3/layout/HorizontalOrganizationChart"/>
    <dgm:cxn modelId="{2D7ED42F-FC11-7D4B-A877-DD02D9BB9885}" type="presParOf" srcId="{95F35713-1B5F-7442-BB79-73820166B778}" destId="{BF83B0BC-A7E1-7342-AA4B-12E99ED5A37B}" srcOrd="1" destOrd="0" presId="urn:microsoft.com/office/officeart/2009/3/layout/HorizontalOrganizationChart"/>
    <dgm:cxn modelId="{83717EC0-BC17-3347-B51F-83BB3E535AC4}" type="presParOf" srcId="{BF83B0BC-A7E1-7342-AA4B-12E99ED5A37B}" destId="{E2B0DB9A-7B30-834E-B9CB-773A4B2AD069}" srcOrd="0" destOrd="0" presId="urn:microsoft.com/office/officeart/2009/3/layout/HorizontalOrganizationChart"/>
    <dgm:cxn modelId="{26ACCD05-FEF6-CA43-9D22-108A917AE953}" type="presParOf" srcId="{BF83B0BC-A7E1-7342-AA4B-12E99ED5A37B}" destId="{FDA002DE-0B09-C44F-9C4A-FDAF2FAE7FD7}" srcOrd="1" destOrd="0" presId="urn:microsoft.com/office/officeart/2009/3/layout/HorizontalOrganizationChart"/>
    <dgm:cxn modelId="{B0D26EA5-AEDC-674D-8650-379240D001A0}" type="presParOf" srcId="{FDA002DE-0B09-C44F-9C4A-FDAF2FAE7FD7}" destId="{2E6162C7-19EE-4E43-8D3F-2B3C41E14E72}" srcOrd="0" destOrd="0" presId="urn:microsoft.com/office/officeart/2009/3/layout/HorizontalOrganizationChart"/>
    <dgm:cxn modelId="{12669E4C-42DC-8541-B204-5EFDC3FA57D3}" type="presParOf" srcId="{2E6162C7-19EE-4E43-8D3F-2B3C41E14E72}" destId="{EA9A0B57-3CEC-E246-B306-C94E292C8BC8}" srcOrd="0" destOrd="0" presId="urn:microsoft.com/office/officeart/2009/3/layout/HorizontalOrganizationChart"/>
    <dgm:cxn modelId="{5D968DB7-1896-2448-9ACF-99E8E31E8856}" type="presParOf" srcId="{2E6162C7-19EE-4E43-8D3F-2B3C41E14E72}" destId="{ED2E1741-A2A8-3444-BBEC-AEEEF521BD85}" srcOrd="1" destOrd="0" presId="urn:microsoft.com/office/officeart/2009/3/layout/HorizontalOrganizationChart"/>
    <dgm:cxn modelId="{7872E2AA-0ACA-C34F-9499-312CE3574C26}" type="presParOf" srcId="{FDA002DE-0B09-C44F-9C4A-FDAF2FAE7FD7}" destId="{8119D225-A115-B346-9A11-92704F6E5CFE}" srcOrd="1" destOrd="0" presId="urn:microsoft.com/office/officeart/2009/3/layout/HorizontalOrganizationChart"/>
    <dgm:cxn modelId="{834E95D4-B2E2-694D-948B-0543F2625540}" type="presParOf" srcId="{8119D225-A115-B346-9A11-92704F6E5CFE}" destId="{D47EB09A-FE37-614E-B266-EE198D19E2F9}" srcOrd="0" destOrd="0" presId="urn:microsoft.com/office/officeart/2009/3/layout/HorizontalOrganizationChart"/>
    <dgm:cxn modelId="{4EBF1482-3CFC-4B49-802B-F852517FB7FC}" type="presParOf" srcId="{8119D225-A115-B346-9A11-92704F6E5CFE}" destId="{E1F27E3D-B877-E54B-8090-BC63A430DF07}" srcOrd="1" destOrd="0" presId="urn:microsoft.com/office/officeart/2009/3/layout/HorizontalOrganizationChart"/>
    <dgm:cxn modelId="{D7A5A696-2450-BC4A-BD4F-677AC7FC9F47}" type="presParOf" srcId="{E1F27E3D-B877-E54B-8090-BC63A430DF07}" destId="{BD4B2FDD-6763-7B45-9091-25C1788B49EF}" srcOrd="0" destOrd="0" presId="urn:microsoft.com/office/officeart/2009/3/layout/HorizontalOrganizationChart"/>
    <dgm:cxn modelId="{DA5FD113-A50B-E74F-B737-30C6255AC754}" type="presParOf" srcId="{BD4B2FDD-6763-7B45-9091-25C1788B49EF}" destId="{6AB17374-89D6-9B4F-B50F-E48C243B9033}" srcOrd="0" destOrd="0" presId="urn:microsoft.com/office/officeart/2009/3/layout/HorizontalOrganizationChart"/>
    <dgm:cxn modelId="{738500B3-2135-034A-8FFE-B425C84175A1}" type="presParOf" srcId="{BD4B2FDD-6763-7B45-9091-25C1788B49EF}" destId="{53FAB3B9-9C90-974A-A6AF-196B795F6A9D}" srcOrd="1" destOrd="0" presId="urn:microsoft.com/office/officeart/2009/3/layout/HorizontalOrganizationChart"/>
    <dgm:cxn modelId="{8DAA8833-2386-4647-8C76-FDA7DD278F60}" type="presParOf" srcId="{E1F27E3D-B877-E54B-8090-BC63A430DF07}" destId="{F303763F-3428-A146-91ED-A3DC96362B6A}" srcOrd="1" destOrd="0" presId="urn:microsoft.com/office/officeart/2009/3/layout/HorizontalOrganizationChart"/>
    <dgm:cxn modelId="{2B0E736F-9912-F341-AC7F-E8DE5C60768A}" type="presParOf" srcId="{E1F27E3D-B877-E54B-8090-BC63A430DF07}" destId="{72DD8A56-C015-264A-957A-4FFE6EE30203}" srcOrd="2" destOrd="0" presId="urn:microsoft.com/office/officeart/2009/3/layout/HorizontalOrganizationChart"/>
    <dgm:cxn modelId="{1EB41BE6-B114-9045-BC84-EAF5AD725170}" type="presParOf" srcId="{8119D225-A115-B346-9A11-92704F6E5CFE}" destId="{8F76C2CF-395E-6847-ADC7-19EBC76F2EC3}" srcOrd="2" destOrd="0" presId="urn:microsoft.com/office/officeart/2009/3/layout/HorizontalOrganizationChart"/>
    <dgm:cxn modelId="{9A626853-CB8A-DE4E-B65A-6DCE44E824F1}" type="presParOf" srcId="{8119D225-A115-B346-9A11-92704F6E5CFE}" destId="{B7E72395-4F97-4D42-9812-E318237DEE4E}" srcOrd="3" destOrd="0" presId="urn:microsoft.com/office/officeart/2009/3/layout/HorizontalOrganizationChart"/>
    <dgm:cxn modelId="{6AAF5147-B8AD-7A44-A96F-809E64E91A99}" type="presParOf" srcId="{B7E72395-4F97-4D42-9812-E318237DEE4E}" destId="{1EE57029-2C8B-5547-95C7-4A56A0F21A8C}" srcOrd="0" destOrd="0" presId="urn:microsoft.com/office/officeart/2009/3/layout/HorizontalOrganizationChart"/>
    <dgm:cxn modelId="{9C26A070-A577-1A4C-98A9-E09929FDD3BE}" type="presParOf" srcId="{1EE57029-2C8B-5547-95C7-4A56A0F21A8C}" destId="{AC0E07BF-A050-A048-A6D8-9B62F5C572BF}" srcOrd="0" destOrd="0" presId="urn:microsoft.com/office/officeart/2009/3/layout/HorizontalOrganizationChart"/>
    <dgm:cxn modelId="{AD09717F-73CE-354E-982D-55589C670CF7}" type="presParOf" srcId="{1EE57029-2C8B-5547-95C7-4A56A0F21A8C}" destId="{C4E5C338-2C9C-E840-9833-71FA3F54921C}" srcOrd="1" destOrd="0" presId="urn:microsoft.com/office/officeart/2009/3/layout/HorizontalOrganizationChart"/>
    <dgm:cxn modelId="{1BD48534-B821-AC43-9803-A8AD60D146A4}" type="presParOf" srcId="{B7E72395-4F97-4D42-9812-E318237DEE4E}" destId="{6F29FC15-014B-7F40-9189-A88D2A6B0F8F}" srcOrd="1" destOrd="0" presId="urn:microsoft.com/office/officeart/2009/3/layout/HorizontalOrganizationChart"/>
    <dgm:cxn modelId="{6BD55D1F-ABBD-2345-9C08-363E53147D9C}" type="presParOf" srcId="{B7E72395-4F97-4D42-9812-E318237DEE4E}" destId="{2E915AF1-D6DD-F145-979D-471FB0E29699}" srcOrd="2" destOrd="0" presId="urn:microsoft.com/office/officeart/2009/3/layout/HorizontalOrganizationChart"/>
    <dgm:cxn modelId="{68AB14FC-7EAB-414F-8360-8792422674F1}" type="presParOf" srcId="{8119D225-A115-B346-9A11-92704F6E5CFE}" destId="{2CBC5CE2-9B84-4E41-8F62-A0EE4BCEA1A9}" srcOrd="4" destOrd="0" presId="urn:microsoft.com/office/officeart/2009/3/layout/HorizontalOrganizationChart"/>
    <dgm:cxn modelId="{192D3E1B-0E10-5A42-9F11-DE53A95149F9}" type="presParOf" srcId="{8119D225-A115-B346-9A11-92704F6E5CFE}" destId="{35E0E47B-B315-834F-ABC9-1449999F7540}" srcOrd="5" destOrd="0" presId="urn:microsoft.com/office/officeart/2009/3/layout/HorizontalOrganizationChart"/>
    <dgm:cxn modelId="{AD50FCD7-93A6-844A-9FD3-3DAED03634B2}" type="presParOf" srcId="{35E0E47B-B315-834F-ABC9-1449999F7540}" destId="{8CFDD762-03AF-4D4D-B68C-4B91F796F46D}" srcOrd="0" destOrd="0" presId="urn:microsoft.com/office/officeart/2009/3/layout/HorizontalOrganizationChart"/>
    <dgm:cxn modelId="{5DB3DCC2-5E9B-2549-9AEE-4EB3E97E01C8}" type="presParOf" srcId="{8CFDD762-03AF-4D4D-B68C-4B91F796F46D}" destId="{2ED3DD59-3B44-3D42-A95B-45221D6FA48D}" srcOrd="0" destOrd="0" presId="urn:microsoft.com/office/officeart/2009/3/layout/HorizontalOrganizationChart"/>
    <dgm:cxn modelId="{B375006B-FD72-FF48-A8E7-EBADDA8C8577}" type="presParOf" srcId="{8CFDD762-03AF-4D4D-B68C-4B91F796F46D}" destId="{D1F45992-67F7-9A40-A26B-F86A390251D3}" srcOrd="1" destOrd="0" presId="urn:microsoft.com/office/officeart/2009/3/layout/HorizontalOrganizationChart"/>
    <dgm:cxn modelId="{EC572E51-ED18-8247-9EF9-68FE64EA3B07}" type="presParOf" srcId="{35E0E47B-B315-834F-ABC9-1449999F7540}" destId="{72243F5E-43BF-B54F-BEDD-FD1ED7D70E7E}" srcOrd="1" destOrd="0" presId="urn:microsoft.com/office/officeart/2009/3/layout/HorizontalOrganizationChart"/>
    <dgm:cxn modelId="{DC3AB4C1-8931-7A48-9B5B-E9A14DA5BAAE}" type="presParOf" srcId="{35E0E47B-B315-834F-ABC9-1449999F7540}" destId="{3F986533-E304-0143-87E5-E3B33E1C1182}" srcOrd="2" destOrd="0" presId="urn:microsoft.com/office/officeart/2009/3/layout/HorizontalOrganizationChart"/>
    <dgm:cxn modelId="{6AA14B61-3FD9-4049-9F21-BA9A8904E325}" type="presParOf" srcId="{FDA002DE-0B09-C44F-9C4A-FDAF2FAE7FD7}" destId="{3D23A0F4-A98D-D346-ABDC-BE005A56A16E}" srcOrd="2" destOrd="0" presId="urn:microsoft.com/office/officeart/2009/3/layout/HorizontalOrganizationChart"/>
    <dgm:cxn modelId="{3182F53F-07E1-B340-A14F-787436FD01BD}" type="presParOf" srcId="{BF83B0BC-A7E1-7342-AA4B-12E99ED5A37B}" destId="{1D082F14-D836-394C-91E7-9116A0EF8A0E}" srcOrd="2" destOrd="0" presId="urn:microsoft.com/office/officeart/2009/3/layout/HorizontalOrganizationChart"/>
    <dgm:cxn modelId="{A1ABB538-51E1-AF4C-9C97-B69B804DBBAB}" type="presParOf" srcId="{BF83B0BC-A7E1-7342-AA4B-12E99ED5A37B}" destId="{B7D0CB18-432E-C242-9FA3-5CE2D1F10C8C}" srcOrd="3" destOrd="0" presId="urn:microsoft.com/office/officeart/2009/3/layout/HorizontalOrganizationChart"/>
    <dgm:cxn modelId="{AC1F179D-5DBB-DC44-ACE2-0313CA11CB77}" type="presParOf" srcId="{B7D0CB18-432E-C242-9FA3-5CE2D1F10C8C}" destId="{777C5891-6765-FB4B-9AC5-A4BEAC82FC41}" srcOrd="0" destOrd="0" presId="urn:microsoft.com/office/officeart/2009/3/layout/HorizontalOrganizationChart"/>
    <dgm:cxn modelId="{3F427AAD-B39D-3D4B-AE49-8DF02DB2023E}" type="presParOf" srcId="{777C5891-6765-FB4B-9AC5-A4BEAC82FC41}" destId="{7C0F6353-99D7-8A49-8F5D-1A30FE6BCD2E}" srcOrd="0" destOrd="0" presId="urn:microsoft.com/office/officeart/2009/3/layout/HorizontalOrganizationChart"/>
    <dgm:cxn modelId="{C377E7BB-34EA-4E4F-9C60-BFC5872D71C8}" type="presParOf" srcId="{777C5891-6765-FB4B-9AC5-A4BEAC82FC41}" destId="{5E9A6344-CEAE-334B-B68E-9A852B165535}" srcOrd="1" destOrd="0" presId="urn:microsoft.com/office/officeart/2009/3/layout/HorizontalOrganizationChart"/>
    <dgm:cxn modelId="{FCC120DE-B69E-EB43-A9A4-0FC7A958BC80}" type="presParOf" srcId="{B7D0CB18-432E-C242-9FA3-5CE2D1F10C8C}" destId="{1D1226AA-54CE-D442-9AB1-DD73DB7B3F9D}" srcOrd="1" destOrd="0" presId="urn:microsoft.com/office/officeart/2009/3/layout/HorizontalOrganizationChart"/>
    <dgm:cxn modelId="{32C4B673-CF0D-8846-8F58-534D20D9CC4D}" type="presParOf" srcId="{B7D0CB18-432E-C242-9FA3-5CE2D1F10C8C}" destId="{F0FE9FB2-D418-4B41-937C-4ACCA7848F64}" srcOrd="2" destOrd="0" presId="urn:microsoft.com/office/officeart/2009/3/layout/HorizontalOrganizationChart"/>
    <dgm:cxn modelId="{45FDD9DC-512A-8741-9D08-27D83675C7DB}" type="presParOf" srcId="{95F35713-1B5F-7442-BB79-73820166B778}" destId="{26177F9D-419A-1F44-91D4-ED1561C01151}" srcOrd="2" destOrd="0" presId="urn:microsoft.com/office/officeart/2009/3/layout/HorizontalOrganizationChart"/>
    <dgm:cxn modelId="{171DF621-C092-FB4E-8C8A-8542F179419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第一次飞跃：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感性认识到理性认识</a:t>
          </a:r>
        </a:p>
      </dgm:t>
    </dgm:pt>
    <dgm:pt modelId="{463752C0-6AF8-0A41-980A-6FFC0AA3C9A3}" cxnId="{FF697990-A37E-2449-8013-D434EEBC68A4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6EECFE-3376-CD4E-83D6-9A23FE860974}" cxnId="{FF697990-A37E-2449-8013-D434EEBC68A4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38AEF0D-98D3-B545-AC4C-DE03138A5DC3}">
      <dgm:prSet phldrT="[文本]" custT="1"/>
      <dgm:spPr/>
      <dgm:t>
        <a:bodyPr/>
        <a:lstStyle/>
        <a:p>
          <a:pPr algn="l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第二次飞跃：理性认识到实践</a:t>
          </a:r>
        </a:p>
      </dgm:t>
    </dgm:pt>
    <dgm:pt modelId="{476D8D70-DBB1-7B41-8CD3-30459D90DC95}" cxnId="{A5555A08-CEE5-D948-9AAD-EBFD550EE99F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5338CAF-3244-BA4F-8350-DDE8691A4E16}" cxnId="{A5555A08-CEE5-D948-9AAD-EBFD550EE99F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2.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认识的辩证运动</a:t>
          </a:r>
        </a:p>
      </dgm:t>
    </dgm:pt>
    <dgm:pt modelId="{7B9A2976-6080-C546-98E3-0293C00E8D4F}" cxnId="{CF0BD3CB-E53C-E447-8701-B3B04D598C97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225BC43-8C04-4B48-AF20-F3FD066062B0}" cxnId="{CF0BD3CB-E53C-E447-8701-B3B04D598C97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完整的认识过程：实践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➖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认识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➖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实践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pPr algn="l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认识的过程：是多次反复和有限与无限的辩证统一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BE0D98C6-ACF2-3E43-9F18-FD165A2A4261}" cxnId="{2F879D73-4012-0442-BFD6-BD151BDEF424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0E0815-204C-C549-9768-C0224BE94B16}" cxnId="{2F879D73-4012-0442-BFD6-BD151BDEF424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感性认识：感觉、知觉、表象</a:t>
          </a:r>
        </a:p>
      </dgm:t>
    </dgm:pt>
    <dgm:pt modelId="{6B604449-F01A-AC4B-B5AD-B968394219D6}" cxnId="{932B7139-89E7-754D-AD2A-A574861B1DE4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FE33750-8F11-3940-9F44-9C814196640D}" cxnId="{932B7139-89E7-754D-AD2A-A574861B1DE4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理性认识：概念、判断、推理</a:t>
          </a:r>
        </a:p>
      </dgm:t>
    </dgm:pt>
    <dgm:pt modelId="{648B79E8-1A59-9241-8B83-DCD12F253363}" cxnId="{144E77A4-7622-344A-B979-4DA9CBF1D9C6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5906254-F5CB-414D-9937-6FBCBC4D2142}" cxnId="{144E77A4-7622-344A-B979-4DA9CBF1D9C6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辩证关系</a:t>
          </a:r>
        </a:p>
      </dgm:t>
    </dgm:pt>
    <dgm:pt modelId="{14716794-FB64-7B4D-ACE7-3174E58EEB16}" cxnId="{34CCC9EE-E9FE-2747-944C-CAFDD84A85D8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68A3FCD-3F52-004E-8C9A-F61C9BE53710}" cxnId="{34CCC9EE-E9FE-2747-944C-CAFDD84A85D8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飞跃的条件</a:t>
          </a:r>
        </a:p>
      </dgm:t>
    </dgm:pt>
    <dgm:pt modelId="{9E95B420-365F-1C46-A726-3207AAEE7EED}" cxnId="{1B756651-5FB7-2A4D-B044-1F5E6F5514F5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F7C5835-84C2-AC4E-94CF-5AAD686005B3}" cxnId="{1B756651-5FB7-2A4D-B044-1F5E6F5514F5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456B6B5-0655-E443-A167-3FE27445D409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理性认识依赖于感性认识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05FDCB00-DBBB-C349-AC8F-A60CFB4E9C38}" cxnId="{8F57164A-F2E6-0A42-B991-C76B89F9025E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78EC6E9-D8CF-C84A-BFA9-9A5A6E18FCA0}" cxnId="{8F57164A-F2E6-0A42-B991-C76B89F9025E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B67814-6780-6245-B237-8DBF3669A064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感性认识有待于上升到理性认识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855D13D5-0A58-8D4B-A856-09088A52368F}" cxnId="{99949C4E-66A8-AE45-B78A-9120F7E2A881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6AC42A-BA2B-484D-8C82-45E6D21BABCB}" cxnId="{99949C4E-66A8-AE45-B78A-9120F7E2A881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DE7F26B-AC6D-864B-BAFA-9DD536A26411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感性认识和理性认识相互渗透</a:t>
          </a:r>
        </a:p>
      </dgm:t>
    </dgm:pt>
    <dgm:pt modelId="{29DD2A38-02BC-EC42-A1BB-5F1A33217B09}" cxnId="{83B2ED39-54D7-524E-9A5D-635C78BB1322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953803-8357-604C-99C2-18F50C3DDF07}" cxnId="{83B2ED39-54D7-524E-9A5D-635C78BB1322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9E9A0B-1AF6-0340-BF7B-0CEF11581B85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材料丰富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思维方法正确</a:t>
          </a:r>
        </a:p>
      </dgm:t>
    </dgm:pt>
    <dgm:pt modelId="{79D401FC-DDAC-9149-9021-0C5FA6C5E501}" cxnId="{F6F88DFC-5853-0A48-9D2F-56FCFB0B6BC9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03E4C85-D423-264B-86D0-4E6852D96A36}" cxnId="{F6F88DFC-5853-0A48-9D2F-56FCFB0B6BC9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9727" custScaleY="139552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19694" custScaleY="168506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4" custScaleX="185664" custScaleY="6530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3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3" presStyleIdx="1" presStyleCnt="4" custScaleX="188806" custScaleY="81191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3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2" presStyleCnt="4" custScaleX="69389" custScaleY="123469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27CA466E-106E-234D-B4DF-92421A099DA2}" type="pres">
      <dgm:prSet presAssocID="{05FDCB00-DBBB-C349-AC8F-A60CFB4E9C38}" presName="Name64" presStyleLbl="parChTrans1D4" presStyleIdx="0" presStyleCnt="4"/>
      <dgm:spPr/>
    </dgm:pt>
    <dgm:pt modelId="{E27A3B83-5BE9-3942-A9DA-C607C77B6239}" type="pres">
      <dgm:prSet presAssocID="{4456B6B5-0655-E443-A167-3FE27445D409}" presName="hierRoot2" presStyleCnt="0">
        <dgm:presLayoutVars>
          <dgm:hierBranch val="init"/>
        </dgm:presLayoutVars>
      </dgm:prSet>
      <dgm:spPr/>
    </dgm:pt>
    <dgm:pt modelId="{DB2E22E1-5A29-CA49-83E9-2105697A238D}" type="pres">
      <dgm:prSet presAssocID="{4456B6B5-0655-E443-A167-3FE27445D409}" presName="rootComposite" presStyleCnt="0"/>
      <dgm:spPr/>
    </dgm:pt>
    <dgm:pt modelId="{4464CF70-E3DB-3B46-B3C2-2227AB978974}" type="pres">
      <dgm:prSet presAssocID="{4456B6B5-0655-E443-A167-3FE27445D409}" presName="rootText" presStyleLbl="node4" presStyleIdx="0" presStyleCnt="4" custScaleX="183192" custScaleY="91352">
        <dgm:presLayoutVars>
          <dgm:chPref val="3"/>
        </dgm:presLayoutVars>
      </dgm:prSet>
      <dgm:spPr/>
    </dgm:pt>
    <dgm:pt modelId="{D05A67B1-630A-9D4A-8A75-3D0D1146D657}" type="pres">
      <dgm:prSet presAssocID="{4456B6B5-0655-E443-A167-3FE27445D409}" presName="rootConnector" presStyleLbl="node4" presStyleIdx="0" presStyleCnt="4"/>
      <dgm:spPr/>
    </dgm:pt>
    <dgm:pt modelId="{9732CFF4-56B4-5F40-838D-6D04D335AD9D}" type="pres">
      <dgm:prSet presAssocID="{4456B6B5-0655-E443-A167-3FE27445D409}" presName="hierChild4" presStyleCnt="0"/>
      <dgm:spPr/>
    </dgm:pt>
    <dgm:pt modelId="{28133FBC-877E-6842-B3A4-F64AD696003E}" type="pres">
      <dgm:prSet presAssocID="{4456B6B5-0655-E443-A167-3FE27445D409}" presName="hierChild5" presStyleCnt="0"/>
      <dgm:spPr/>
    </dgm:pt>
    <dgm:pt modelId="{97BF38B5-1069-CF4C-8A45-F1D14AF81339}" type="pres">
      <dgm:prSet presAssocID="{855D13D5-0A58-8D4B-A856-09088A52368F}" presName="Name64" presStyleLbl="parChTrans1D4" presStyleIdx="1" presStyleCnt="4"/>
      <dgm:spPr/>
    </dgm:pt>
    <dgm:pt modelId="{8C24B92B-C67C-2D4C-B602-61A9FF7D7A8E}" type="pres">
      <dgm:prSet presAssocID="{49B67814-6780-6245-B237-8DBF3669A064}" presName="hierRoot2" presStyleCnt="0">
        <dgm:presLayoutVars>
          <dgm:hierBranch val="init"/>
        </dgm:presLayoutVars>
      </dgm:prSet>
      <dgm:spPr/>
    </dgm:pt>
    <dgm:pt modelId="{2C62D544-6FC2-1A42-8B9B-4AED0D0A5C13}" type="pres">
      <dgm:prSet presAssocID="{49B67814-6780-6245-B237-8DBF3669A064}" presName="rootComposite" presStyleCnt="0"/>
      <dgm:spPr/>
    </dgm:pt>
    <dgm:pt modelId="{F088B2F8-1FF7-A342-A550-868AA0297A87}" type="pres">
      <dgm:prSet presAssocID="{49B67814-6780-6245-B237-8DBF3669A064}" presName="rootText" presStyleLbl="node4" presStyleIdx="1" presStyleCnt="4" custScaleX="185752" custScaleY="101064">
        <dgm:presLayoutVars>
          <dgm:chPref val="3"/>
        </dgm:presLayoutVars>
      </dgm:prSet>
      <dgm:spPr/>
    </dgm:pt>
    <dgm:pt modelId="{D7B0AD94-1F84-7646-A0E2-08BBBA125567}" type="pres">
      <dgm:prSet presAssocID="{49B67814-6780-6245-B237-8DBF3669A064}" presName="rootConnector" presStyleLbl="node4" presStyleIdx="1" presStyleCnt="4"/>
      <dgm:spPr/>
    </dgm:pt>
    <dgm:pt modelId="{E065E892-C2A8-A44B-9F12-B59F2A94B76C}" type="pres">
      <dgm:prSet presAssocID="{49B67814-6780-6245-B237-8DBF3669A064}" presName="hierChild4" presStyleCnt="0"/>
      <dgm:spPr/>
    </dgm:pt>
    <dgm:pt modelId="{96EF314D-4008-2F43-B4D4-4CC946153963}" type="pres">
      <dgm:prSet presAssocID="{49B67814-6780-6245-B237-8DBF3669A064}" presName="hierChild5" presStyleCnt="0"/>
      <dgm:spPr/>
    </dgm:pt>
    <dgm:pt modelId="{F18B412D-C4E4-DE4A-A289-5EFFD109CB12}" type="pres">
      <dgm:prSet presAssocID="{29DD2A38-02BC-EC42-A1BB-5F1A33217B09}" presName="Name64" presStyleLbl="parChTrans1D4" presStyleIdx="2" presStyleCnt="4"/>
      <dgm:spPr/>
    </dgm:pt>
    <dgm:pt modelId="{2A2E78E7-697E-0544-A972-C9582F916EE7}" type="pres">
      <dgm:prSet presAssocID="{DDE7F26B-AC6D-864B-BAFA-9DD536A26411}" presName="hierRoot2" presStyleCnt="0">
        <dgm:presLayoutVars>
          <dgm:hierBranch val="init"/>
        </dgm:presLayoutVars>
      </dgm:prSet>
      <dgm:spPr/>
    </dgm:pt>
    <dgm:pt modelId="{9358228A-0105-CA43-BFF7-1637D4D1A64A}" type="pres">
      <dgm:prSet presAssocID="{DDE7F26B-AC6D-864B-BAFA-9DD536A26411}" presName="rootComposite" presStyleCnt="0"/>
      <dgm:spPr/>
    </dgm:pt>
    <dgm:pt modelId="{11574997-E530-1643-BBCC-1703F0465D55}" type="pres">
      <dgm:prSet presAssocID="{DDE7F26B-AC6D-864B-BAFA-9DD536A26411}" presName="rootText" presStyleLbl="node4" presStyleIdx="2" presStyleCnt="4" custScaleX="177196" custScaleY="90135">
        <dgm:presLayoutVars>
          <dgm:chPref val="3"/>
        </dgm:presLayoutVars>
      </dgm:prSet>
      <dgm:spPr/>
    </dgm:pt>
    <dgm:pt modelId="{9E94F214-0912-024D-8F62-2E0972F6C1AA}" type="pres">
      <dgm:prSet presAssocID="{DDE7F26B-AC6D-864B-BAFA-9DD536A26411}" presName="rootConnector" presStyleLbl="node4" presStyleIdx="2" presStyleCnt="4"/>
      <dgm:spPr/>
    </dgm:pt>
    <dgm:pt modelId="{6326B8A0-12AC-E146-8883-0CC3ADBAE55B}" type="pres">
      <dgm:prSet presAssocID="{DDE7F26B-AC6D-864B-BAFA-9DD536A26411}" presName="hierChild4" presStyleCnt="0"/>
      <dgm:spPr/>
    </dgm:pt>
    <dgm:pt modelId="{33153129-AAC6-2045-AAE5-BB1FE8DDC01C}" type="pres">
      <dgm:prSet presAssocID="{DDE7F26B-AC6D-864B-BAFA-9DD536A26411}" presName="hierChild5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3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3" presStyleIdx="3" presStyleCnt="4" custScaleX="67048" custScaleY="85601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3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30A08BEE-CF87-7B4A-81FE-BE9387EEC4B0}" type="pres">
      <dgm:prSet presAssocID="{79D401FC-DDAC-9149-9021-0C5FA6C5E501}" presName="Name64" presStyleLbl="parChTrans1D4" presStyleIdx="3" presStyleCnt="4"/>
      <dgm:spPr/>
    </dgm:pt>
    <dgm:pt modelId="{515F71A0-8CA9-6E47-B159-E96BBE8594E8}" type="pres">
      <dgm:prSet presAssocID="{779E9A0B-1AF6-0340-BF7B-0CEF11581B85}" presName="hierRoot2" presStyleCnt="0">
        <dgm:presLayoutVars>
          <dgm:hierBranch val="init"/>
        </dgm:presLayoutVars>
      </dgm:prSet>
      <dgm:spPr/>
    </dgm:pt>
    <dgm:pt modelId="{EE80BE18-9E37-694D-81A4-26DE6EE5B261}" type="pres">
      <dgm:prSet presAssocID="{779E9A0B-1AF6-0340-BF7B-0CEF11581B85}" presName="rootComposite" presStyleCnt="0"/>
      <dgm:spPr/>
    </dgm:pt>
    <dgm:pt modelId="{68D584FA-CCA8-FE4B-B78D-476FB2408AB2}" type="pres">
      <dgm:prSet presAssocID="{779E9A0B-1AF6-0340-BF7B-0CEF11581B85}" presName="rootText" presStyleLbl="node4" presStyleIdx="3" presStyleCnt="4" custScaleX="139605" custScaleY="103827">
        <dgm:presLayoutVars>
          <dgm:chPref val="3"/>
        </dgm:presLayoutVars>
      </dgm:prSet>
      <dgm:spPr/>
    </dgm:pt>
    <dgm:pt modelId="{D4B93C2F-DC95-944C-B52E-6ECAFE28ED2E}" type="pres">
      <dgm:prSet presAssocID="{779E9A0B-1AF6-0340-BF7B-0CEF11581B85}" presName="rootConnector" presStyleLbl="node4" presStyleIdx="3" presStyleCnt="4"/>
      <dgm:spPr/>
    </dgm:pt>
    <dgm:pt modelId="{930A6556-D30C-3E44-ABCC-F7A4BC4AE173}" type="pres">
      <dgm:prSet presAssocID="{779E9A0B-1AF6-0340-BF7B-0CEF11581B85}" presName="hierChild4" presStyleCnt="0"/>
      <dgm:spPr/>
    </dgm:pt>
    <dgm:pt modelId="{3B6B94AB-C077-F049-845C-32F7538A5E5C}" type="pres">
      <dgm:prSet presAssocID="{779E9A0B-1AF6-0340-BF7B-0CEF11581B85}" presName="hierChild5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64028" custScaleY="69927" custLinFactNeighborY="1516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964" custScaleY="147327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2022FD02-1474-2B4A-AC32-4E36E2A069DD}" type="presOf" srcId="{538AEF0D-98D3-B545-AC4C-DE03138A5DC3}" destId="{88DD7B1A-A996-264C-AB77-952A0F9A2058}" srcOrd="0" destOrd="0" presId="urn:microsoft.com/office/officeart/2009/3/layout/HorizontalOrganizationChart"/>
    <dgm:cxn modelId="{18471308-38A6-684F-A569-51E8FB4750E7}" type="presOf" srcId="{F5448318-91D7-4145-94E8-8AA1C54F4050}" destId="{7E7B88D0-C116-C74A-9D9E-930F14CC97DE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8CEE4114-64CB-4F43-B0A5-BF0BF1DB82D9}" type="presOf" srcId="{779E9A0B-1AF6-0340-BF7B-0CEF11581B85}" destId="{68D584FA-CCA8-FE4B-B78D-476FB2408AB2}" srcOrd="0" destOrd="0" presId="urn:microsoft.com/office/officeart/2009/3/layout/HorizontalOrganizationChart"/>
    <dgm:cxn modelId="{DA64C719-9A0D-8743-94B8-B39E766778BC}" type="presOf" srcId="{19960767-A02E-7541-9D89-B09779251E21}" destId="{E68C5451-ECDD-0045-A198-AF1EEEBB5C90}" srcOrd="0" destOrd="0" presId="urn:microsoft.com/office/officeart/2009/3/layout/HorizontalOrganizationChart"/>
    <dgm:cxn modelId="{66E52825-B127-0A44-8536-AED23064F9BD}" type="presOf" srcId="{4CA83BA0-4C60-C346-AC9D-D9E4879F5471}" destId="{A49C9E26-07EB-924F-9AA5-6C3510FC5567}" srcOrd="0" destOrd="0" presId="urn:microsoft.com/office/officeart/2009/3/layout/HorizontalOrganizationChart"/>
    <dgm:cxn modelId="{C3CE3B29-0CAA-C248-A611-6C5D0A2BF477}" type="presOf" srcId="{14716794-FB64-7B4D-ACE7-3174E58EEB16}" destId="{DFC47E43-3FF6-6D48-B2F7-2286DEC2A1C7}" srcOrd="0" destOrd="0" presId="urn:microsoft.com/office/officeart/2009/3/layout/HorizontalOrganizationChart"/>
    <dgm:cxn modelId="{D4EA252F-F682-494E-B863-840FB7B8DB51}" type="presOf" srcId="{79D401FC-DDAC-9149-9021-0C5FA6C5E501}" destId="{30A08BEE-CF87-7B4A-81FE-BE9387EEC4B0}" srcOrd="0" destOrd="0" presId="urn:microsoft.com/office/officeart/2009/3/layout/HorizontalOrganizationChart"/>
    <dgm:cxn modelId="{9E3A8835-354D-3749-B9E9-EBFDA2CBBF85}" type="presOf" srcId="{463752C0-6AF8-0A41-980A-6FFC0AA3C9A3}" destId="{18F9DF53-F5EA-8140-B7D0-A536645FEBAC}" srcOrd="0" destOrd="0" presId="urn:microsoft.com/office/officeart/2009/3/layout/HorizontalOrganizationChart"/>
    <dgm:cxn modelId="{EBE16338-EE42-F645-9BDA-21B131953317}" type="presOf" srcId="{05FDCB00-DBBB-C349-AC8F-A60CFB4E9C38}" destId="{27CA466E-106E-234D-B4DF-92421A099DA2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83B2ED39-54D7-524E-9A5D-635C78BB1322}" srcId="{DEA4767C-4CD9-044D-9837-FE31B7B9AF2C}" destId="{DDE7F26B-AC6D-864B-BAFA-9DD536A26411}" srcOrd="2" destOrd="0" parTransId="{29DD2A38-02BC-EC42-A1BB-5F1A33217B09}" sibTransId="{BD953803-8357-604C-99C2-18F50C3DDF07}"/>
    <dgm:cxn modelId="{37054E3E-4F78-5D49-BFB9-7C57BAC871CA}" type="presOf" srcId="{4CA83BA0-4C60-C346-AC9D-D9E4879F5471}" destId="{F785B6F6-C02C-8846-AD8C-D6503CFF4E35}" srcOrd="1" destOrd="0" presId="urn:microsoft.com/office/officeart/2009/3/layout/HorizontalOrganizationChart"/>
    <dgm:cxn modelId="{4E088A3F-6020-2A47-ABFD-A682C403FF54}" type="presOf" srcId="{6B604449-F01A-AC4B-B5AD-B968394219D6}" destId="{D72E2698-E414-1749-83A2-399DF1B5E62D}" srcOrd="0" destOrd="0" presId="urn:microsoft.com/office/officeart/2009/3/layout/HorizontalOrganizationChart"/>
    <dgm:cxn modelId="{8F57164A-F2E6-0A42-B991-C76B89F9025E}" srcId="{DEA4767C-4CD9-044D-9837-FE31B7B9AF2C}" destId="{4456B6B5-0655-E443-A167-3FE27445D409}" srcOrd="0" destOrd="0" parTransId="{05FDCB00-DBBB-C349-AC8F-A60CFB4E9C38}" sibTransId="{D78EC6E9-D8CF-C84A-BFA9-9A5A6E18FCA0}"/>
    <dgm:cxn modelId="{DE19364A-94D9-2D42-A736-5562388616B3}" type="presOf" srcId="{4456B6B5-0655-E443-A167-3FE27445D409}" destId="{D05A67B1-630A-9D4A-8A75-3D0D1146D657}" srcOrd="1" destOrd="0" presId="urn:microsoft.com/office/officeart/2009/3/layout/HorizontalOrganizationChart"/>
    <dgm:cxn modelId="{99949C4E-66A8-AE45-B78A-9120F7E2A881}" srcId="{DEA4767C-4CD9-044D-9837-FE31B7B9AF2C}" destId="{49B67814-6780-6245-B237-8DBF3669A064}" srcOrd="1" destOrd="0" parTransId="{855D13D5-0A58-8D4B-A856-09088A52368F}" sibTransId="{9F6AC42A-BA2B-484D-8C82-45E6D21BABCB}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BB9DDB51-F212-0342-B198-1A1BEA93D622}" type="presOf" srcId="{932E8E8C-3DCA-C748-9F66-C07C2B99784C}" destId="{561A0B61-1A67-E94A-A996-26E1EF068B45}" srcOrd="0" destOrd="0" presId="urn:microsoft.com/office/officeart/2009/3/layout/HorizontalOrganizationChart"/>
    <dgm:cxn modelId="{D4942457-FD3E-0747-876B-431AF7723818}" type="presOf" srcId="{49B67814-6780-6245-B237-8DBF3669A064}" destId="{F088B2F8-1FF7-A342-A550-868AA0297A87}" srcOrd="0" destOrd="0" presId="urn:microsoft.com/office/officeart/2009/3/layout/HorizontalOrganizationChart"/>
    <dgm:cxn modelId="{2233DF58-940F-1241-97DE-506AD9A27635}" type="presOf" srcId="{855D13D5-0A58-8D4B-A856-09088A52368F}" destId="{97BF38B5-1069-CF4C-8A45-F1D14AF81339}" srcOrd="0" destOrd="0" presId="urn:microsoft.com/office/officeart/2009/3/layout/HorizontalOrganizationChart"/>
    <dgm:cxn modelId="{68585C5E-0BB4-EA4E-8362-BB481F2293A7}" type="presOf" srcId="{4456B6B5-0655-E443-A167-3FE27445D409}" destId="{4464CF70-E3DB-3B46-B3C2-2227AB978974}" srcOrd="0" destOrd="0" presId="urn:microsoft.com/office/officeart/2009/3/layout/HorizontalOrganizationChart"/>
    <dgm:cxn modelId="{193D5171-E420-244B-A353-D2469C1CF412}" type="presOf" srcId="{9E95B420-365F-1C46-A726-3207AAEE7EED}" destId="{70996467-B8C1-2149-AB1E-C3D013D1FE44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34EF1784-0F32-D44E-8C0E-A1D60530B100}" type="presOf" srcId="{49B67814-6780-6245-B237-8DBF3669A064}" destId="{D7B0AD94-1F84-7646-A0E2-08BBBA125567}" srcOrd="1" destOrd="0" presId="urn:microsoft.com/office/officeart/2009/3/layout/HorizontalOrganizationChart"/>
    <dgm:cxn modelId="{D34CFE86-308B-D846-901D-C47026594992}" type="presOf" srcId="{DEA4767C-4CD9-044D-9837-FE31B7B9AF2C}" destId="{0D7020A8-F76A-C14D-8D34-0E9828086E9C}" srcOrd="0" destOrd="0" presId="urn:microsoft.com/office/officeart/2009/3/layout/HorizontalOrganizationChart"/>
    <dgm:cxn modelId="{541B2389-4A8B-3C4F-8316-B3F495D0481D}" type="presOf" srcId="{BE0D98C6-ACF2-3E43-9F18-FD165A2A4261}" destId="{5AD4EDCC-1B84-CF45-AE4C-F2FD55F322EF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550B24A7-326C-2D4E-80E7-63B890BEAAC9}" type="presOf" srcId="{F5448318-91D7-4145-94E8-8AA1C54F4050}" destId="{BA33944F-1942-C149-BDEA-444F01290A2D}" srcOrd="1" destOrd="0" presId="urn:microsoft.com/office/officeart/2009/3/layout/HorizontalOrganizationChart"/>
    <dgm:cxn modelId="{BABABAAA-8334-EB49-9F6C-19FC39E478D2}" type="presOf" srcId="{538AEF0D-98D3-B545-AC4C-DE03138A5DC3}" destId="{A1D4D5BF-0720-3140-A557-3799A1127C3E}" srcOrd="1" destOrd="0" presId="urn:microsoft.com/office/officeart/2009/3/layout/HorizontalOrganizationChart"/>
    <dgm:cxn modelId="{D174DAAA-0973-124C-83BF-73877FF3ADCD}" type="presOf" srcId="{1112FB57-E696-FA45-AF72-1E97D2E669FB}" destId="{75E11FCC-1C53-604E-88A3-2412EF138EE1}" srcOrd="1" destOrd="0" presId="urn:microsoft.com/office/officeart/2009/3/layout/HorizontalOrganizationChart"/>
    <dgm:cxn modelId="{0EA5A3C6-D727-F948-A210-E3164BA8132B}" type="presOf" srcId="{779E9A0B-1AF6-0340-BF7B-0CEF11581B85}" destId="{D4B93C2F-DC95-944C-B52E-6ECAFE28ED2E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E0FB50CE-5744-714D-AB23-EA79274261E8}" type="presOf" srcId="{DDE7F26B-AC6D-864B-BAFA-9DD536A26411}" destId="{11574997-E530-1643-BBCC-1703F0465D55}" srcOrd="0" destOrd="0" presId="urn:microsoft.com/office/officeart/2009/3/layout/HorizontalOrganizationChart"/>
    <dgm:cxn modelId="{C460FAD5-935F-A042-BD66-E0F10CD8425F}" type="presOf" srcId="{7AC76271-18F2-7A47-B559-2049B3C3C1C8}" destId="{FB213CCC-E8AC-6947-BD68-49391BB3F9AF}" srcOrd="1" destOrd="0" presId="urn:microsoft.com/office/officeart/2009/3/layout/HorizontalOrganizationChart"/>
    <dgm:cxn modelId="{6EEC77D7-6E7D-1244-8CC6-1C6E0072D921}" type="presOf" srcId="{DDE7F26B-AC6D-864B-BAFA-9DD536A26411}" destId="{9E94F214-0912-024D-8F62-2E0972F6C1AA}" srcOrd="1" destOrd="0" presId="urn:microsoft.com/office/officeart/2009/3/layout/HorizontalOrganizationChart"/>
    <dgm:cxn modelId="{59178DE5-F0BE-BC4B-9415-AC8349DCA52F}" type="presOf" srcId="{29DD2A38-02BC-EC42-A1BB-5F1A33217B09}" destId="{F18B412D-C4E4-DE4A-A289-5EFFD109CB12}" srcOrd="0" destOrd="0" presId="urn:microsoft.com/office/officeart/2009/3/layout/HorizontalOrganizationChart"/>
    <dgm:cxn modelId="{7F21ECE5-DBC4-E041-8794-D12488537831}" type="presOf" srcId="{FCC25F37-06D9-1443-AFEA-5A6C414AABA0}" destId="{6FA4B490-2D19-EB42-9218-D264827DBFCD}" srcOrd="0" destOrd="0" presId="urn:microsoft.com/office/officeart/2009/3/layout/HorizontalOrganizationChart"/>
    <dgm:cxn modelId="{72CC05E8-1D32-EE49-B71F-DF3E46615B60}" type="presOf" srcId="{DEA4767C-4CD9-044D-9837-FE31B7B9AF2C}" destId="{9AE853A7-1954-1E4C-ADFB-7BC094616B45}" srcOrd="1" destOrd="0" presId="urn:microsoft.com/office/officeart/2009/3/layout/HorizontalOrganizationChart"/>
    <dgm:cxn modelId="{CDCF5CE9-9BA3-1747-8B9F-AD689300F0E3}" type="presOf" srcId="{932E8E8C-3DCA-C748-9F66-C07C2B99784C}" destId="{E4B9A2D1-9802-0946-9470-AE4C120011FE}" srcOrd="1" destOrd="0" presId="urn:microsoft.com/office/officeart/2009/3/layout/HorizontalOrganizationChart"/>
    <dgm:cxn modelId="{4A959BEB-F916-8345-8E7D-2105983C9ED9}" type="presOf" srcId="{1112FB57-E696-FA45-AF72-1E97D2E669FB}" destId="{A963D848-574A-4243-9F22-D442D719A969}" srcOrd="0" destOrd="0" presId="urn:microsoft.com/office/officeart/2009/3/layout/HorizontalOrganizationChart"/>
    <dgm:cxn modelId="{A51A8FEC-187D-F54B-8916-DED36999E65F}" type="presOf" srcId="{648B79E8-1A59-9241-8B83-DCD12F253363}" destId="{2CCC5344-AE58-D149-81C2-6083B364BDE1}" srcOrd="0" destOrd="0" presId="urn:microsoft.com/office/officeart/2009/3/layout/HorizontalOrganizationChart"/>
    <dgm:cxn modelId="{99A6EAEC-D68F-5D44-9446-B9D6E7FC3B0F}" type="presOf" srcId="{FCC25F37-06D9-1443-AFEA-5A6C414AABA0}" destId="{C3A55E51-E3A5-B143-8996-6D31100BF093}" srcOrd="1" destOrd="0" presId="urn:microsoft.com/office/officeart/2009/3/layout/HorizontalOrganizationChart"/>
    <dgm:cxn modelId="{E4E0A5ED-3911-8E49-9E97-B597EADC8116}" type="presOf" srcId="{476D8D70-DBB1-7B41-8CD3-30459D90DC95}" destId="{89C34139-8A26-094B-A977-4576EC34CFCA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F6F88DFC-5853-0A48-9D2F-56FCFB0B6BC9}" srcId="{932E8E8C-3DCA-C748-9F66-C07C2B99784C}" destId="{779E9A0B-1AF6-0340-BF7B-0CEF11581B85}" srcOrd="0" destOrd="0" parTransId="{79D401FC-DDAC-9149-9021-0C5FA6C5E501}" sibTransId="{103E4C85-D423-264B-86D0-4E6852D96A36}"/>
    <dgm:cxn modelId="{1B0006FD-CCA3-6D43-9A64-BBFBAD3EA42C}" type="presOf" srcId="{7AC76271-18F2-7A47-B559-2049B3C3C1C8}" destId="{CC7F5FF6-07F7-9346-AA7E-8310FE435B20}" srcOrd="0" destOrd="0" presId="urn:microsoft.com/office/officeart/2009/3/layout/HorizontalOrganizationChart"/>
    <dgm:cxn modelId="{76320E3F-C096-8949-89E6-03ECC801EA03}" type="presParOf" srcId="{E68C5451-ECDD-0045-A198-AF1EEEBB5C90}" destId="{A019121B-12F3-6B47-9962-0B84BC437CFA}" srcOrd="0" destOrd="0" presId="urn:microsoft.com/office/officeart/2009/3/layout/HorizontalOrganizationChart"/>
    <dgm:cxn modelId="{C5591543-2868-1143-8AE3-60105F7D3BA3}" type="presParOf" srcId="{A019121B-12F3-6B47-9962-0B84BC437CFA}" destId="{D7A521E9-1FCF-E44C-8838-A45A68F08133}" srcOrd="0" destOrd="0" presId="urn:microsoft.com/office/officeart/2009/3/layout/HorizontalOrganizationChart"/>
    <dgm:cxn modelId="{20FAF390-A59B-2D41-AEF9-2F933AEA0C67}" type="presParOf" srcId="{D7A521E9-1FCF-E44C-8838-A45A68F08133}" destId="{A963D848-574A-4243-9F22-D442D719A969}" srcOrd="0" destOrd="0" presId="urn:microsoft.com/office/officeart/2009/3/layout/HorizontalOrganizationChart"/>
    <dgm:cxn modelId="{0D09CC02-6FB1-D84D-B5D3-18D63C004CD9}" type="presParOf" srcId="{D7A521E9-1FCF-E44C-8838-A45A68F08133}" destId="{75E11FCC-1C53-604E-88A3-2412EF138EE1}" srcOrd="1" destOrd="0" presId="urn:microsoft.com/office/officeart/2009/3/layout/HorizontalOrganizationChart"/>
    <dgm:cxn modelId="{CE22034E-B04F-424C-A1D9-8C324C8B535F}" type="presParOf" srcId="{A019121B-12F3-6B47-9962-0B84BC437CFA}" destId="{32C7C9EE-D61B-EA4A-A953-4317B5389533}" srcOrd="1" destOrd="0" presId="urn:microsoft.com/office/officeart/2009/3/layout/HorizontalOrganizationChart"/>
    <dgm:cxn modelId="{6FDF9CEF-3266-B042-B7EE-EB7DA72BF2D0}" type="presParOf" srcId="{32C7C9EE-D61B-EA4A-A953-4317B5389533}" destId="{18F9DF53-F5EA-8140-B7D0-A536645FEBAC}" srcOrd="0" destOrd="0" presId="urn:microsoft.com/office/officeart/2009/3/layout/HorizontalOrganizationChart"/>
    <dgm:cxn modelId="{7243D870-6E83-2144-AD22-199ECB795F42}" type="presParOf" srcId="{32C7C9EE-D61B-EA4A-A953-4317B5389533}" destId="{D35AA5AD-566B-4A4B-B49D-F854E6546142}" srcOrd="1" destOrd="0" presId="urn:microsoft.com/office/officeart/2009/3/layout/HorizontalOrganizationChart"/>
    <dgm:cxn modelId="{3A1AD105-4B89-EE46-B4CB-B4869A599487}" type="presParOf" srcId="{D35AA5AD-566B-4A4B-B49D-F854E6546142}" destId="{BBCBB33F-032F-054E-99D9-E922F164A789}" srcOrd="0" destOrd="0" presId="urn:microsoft.com/office/officeart/2009/3/layout/HorizontalOrganizationChart"/>
    <dgm:cxn modelId="{C0720D90-20BD-A542-ADE5-85D9C0A94F10}" type="presParOf" srcId="{BBCBB33F-032F-054E-99D9-E922F164A789}" destId="{CC7F5FF6-07F7-9346-AA7E-8310FE435B20}" srcOrd="0" destOrd="0" presId="urn:microsoft.com/office/officeart/2009/3/layout/HorizontalOrganizationChart"/>
    <dgm:cxn modelId="{6BD86833-926F-C546-BF20-FFA894917067}" type="presParOf" srcId="{BBCBB33F-032F-054E-99D9-E922F164A789}" destId="{FB213CCC-E8AC-6947-BD68-49391BB3F9AF}" srcOrd="1" destOrd="0" presId="urn:microsoft.com/office/officeart/2009/3/layout/HorizontalOrganizationChart"/>
    <dgm:cxn modelId="{FF260BC0-C144-044E-8A15-61F49DE69763}" type="presParOf" srcId="{D35AA5AD-566B-4A4B-B49D-F854E6546142}" destId="{8AE3D352-5E15-CA4F-866E-652225CABADC}" srcOrd="1" destOrd="0" presId="urn:microsoft.com/office/officeart/2009/3/layout/HorizontalOrganizationChart"/>
    <dgm:cxn modelId="{95C037EC-D158-7E4A-B119-43B930779385}" type="presParOf" srcId="{8AE3D352-5E15-CA4F-866E-652225CABADC}" destId="{D72E2698-E414-1749-83A2-399DF1B5E62D}" srcOrd="0" destOrd="0" presId="urn:microsoft.com/office/officeart/2009/3/layout/HorizontalOrganizationChart"/>
    <dgm:cxn modelId="{A733B9B8-53AD-4942-BFB0-40AB27FF9E91}" type="presParOf" srcId="{8AE3D352-5E15-CA4F-866E-652225CABADC}" destId="{8FEEE5B5-9C46-D547-8AD5-48096387AE77}" srcOrd="1" destOrd="0" presId="urn:microsoft.com/office/officeart/2009/3/layout/HorizontalOrganizationChart"/>
    <dgm:cxn modelId="{78D3E4C4-ECC6-E846-A829-4473A7F4AE33}" type="presParOf" srcId="{8FEEE5B5-9C46-D547-8AD5-48096387AE77}" destId="{5ECDF473-806C-5042-8E86-D3F0370B1ACC}" srcOrd="0" destOrd="0" presId="urn:microsoft.com/office/officeart/2009/3/layout/HorizontalOrganizationChart"/>
    <dgm:cxn modelId="{30003F14-7A83-DB42-A961-EFEA17F88BB4}" type="presParOf" srcId="{5ECDF473-806C-5042-8E86-D3F0370B1ACC}" destId="{7E7B88D0-C116-C74A-9D9E-930F14CC97DE}" srcOrd="0" destOrd="0" presId="urn:microsoft.com/office/officeart/2009/3/layout/HorizontalOrganizationChart"/>
    <dgm:cxn modelId="{D69FA7EF-61FB-7C4A-A8CF-C182C77178D0}" type="presParOf" srcId="{5ECDF473-806C-5042-8E86-D3F0370B1ACC}" destId="{BA33944F-1942-C149-BDEA-444F01290A2D}" srcOrd="1" destOrd="0" presId="urn:microsoft.com/office/officeart/2009/3/layout/HorizontalOrganizationChart"/>
    <dgm:cxn modelId="{6611F0D3-98B2-D748-9721-00DAD4654897}" type="presParOf" srcId="{8FEEE5B5-9C46-D547-8AD5-48096387AE77}" destId="{0E18882C-B016-E24E-B5C4-C48208E206C6}" srcOrd="1" destOrd="0" presId="urn:microsoft.com/office/officeart/2009/3/layout/HorizontalOrganizationChart"/>
    <dgm:cxn modelId="{702AB09A-4FCA-8D46-85D3-9BB3ECFBF5B0}" type="presParOf" srcId="{8FEEE5B5-9C46-D547-8AD5-48096387AE77}" destId="{C000B764-1124-E74C-AE58-C4D7B7CFCAEF}" srcOrd="2" destOrd="0" presId="urn:microsoft.com/office/officeart/2009/3/layout/HorizontalOrganizationChart"/>
    <dgm:cxn modelId="{7464814B-77E7-1D41-BD07-A182A8E32395}" type="presParOf" srcId="{8AE3D352-5E15-CA4F-866E-652225CABADC}" destId="{2CCC5344-AE58-D149-81C2-6083B364BDE1}" srcOrd="2" destOrd="0" presId="urn:microsoft.com/office/officeart/2009/3/layout/HorizontalOrganizationChart"/>
    <dgm:cxn modelId="{38F3D8FF-7FFB-D441-AE71-CC98A99C355E}" type="presParOf" srcId="{8AE3D352-5E15-CA4F-866E-652225CABADC}" destId="{46FA8613-1DF9-AC45-A824-B3DCFE20A768}" srcOrd="3" destOrd="0" presId="urn:microsoft.com/office/officeart/2009/3/layout/HorizontalOrganizationChart"/>
    <dgm:cxn modelId="{8062F769-06F5-B84C-9B15-B92FF54ACC6E}" type="presParOf" srcId="{46FA8613-1DF9-AC45-A824-B3DCFE20A768}" destId="{01429BCA-7481-C24E-971A-DBA63BDBA072}" srcOrd="0" destOrd="0" presId="urn:microsoft.com/office/officeart/2009/3/layout/HorizontalOrganizationChart"/>
    <dgm:cxn modelId="{99A0F388-40FE-534E-B1CB-C86E095C02E2}" type="presParOf" srcId="{01429BCA-7481-C24E-971A-DBA63BDBA072}" destId="{6FA4B490-2D19-EB42-9218-D264827DBFCD}" srcOrd="0" destOrd="0" presId="urn:microsoft.com/office/officeart/2009/3/layout/HorizontalOrganizationChart"/>
    <dgm:cxn modelId="{D6708BDF-8802-3F40-9305-B3E73BFE82FC}" type="presParOf" srcId="{01429BCA-7481-C24E-971A-DBA63BDBA072}" destId="{C3A55E51-E3A5-B143-8996-6D31100BF093}" srcOrd="1" destOrd="0" presId="urn:microsoft.com/office/officeart/2009/3/layout/HorizontalOrganizationChart"/>
    <dgm:cxn modelId="{E5C14D46-15DD-FD40-9EFF-57966B85B805}" type="presParOf" srcId="{46FA8613-1DF9-AC45-A824-B3DCFE20A768}" destId="{9D5FDC91-748E-2449-B68E-5B23AF55E219}" srcOrd="1" destOrd="0" presId="urn:microsoft.com/office/officeart/2009/3/layout/HorizontalOrganizationChart"/>
    <dgm:cxn modelId="{52D84167-1EA8-FB4E-BBAF-EC18757F5D1D}" type="presParOf" srcId="{46FA8613-1DF9-AC45-A824-B3DCFE20A768}" destId="{BBF71286-53E1-FC41-A587-C28E3BC2196F}" srcOrd="2" destOrd="0" presId="urn:microsoft.com/office/officeart/2009/3/layout/HorizontalOrganizationChart"/>
    <dgm:cxn modelId="{1582D64E-F010-2D46-B315-C4D28D95D637}" type="presParOf" srcId="{8AE3D352-5E15-CA4F-866E-652225CABADC}" destId="{DFC47E43-3FF6-6D48-B2F7-2286DEC2A1C7}" srcOrd="4" destOrd="0" presId="urn:microsoft.com/office/officeart/2009/3/layout/HorizontalOrganizationChart"/>
    <dgm:cxn modelId="{F5B786CF-42F2-584F-AB9A-AEAFE4E1C699}" type="presParOf" srcId="{8AE3D352-5E15-CA4F-866E-652225CABADC}" destId="{665846EB-A3D2-434F-962E-79C7D4A76F9A}" srcOrd="5" destOrd="0" presId="urn:microsoft.com/office/officeart/2009/3/layout/HorizontalOrganizationChart"/>
    <dgm:cxn modelId="{7E81CD37-E174-9A40-A1BA-1D40ECC25C70}" type="presParOf" srcId="{665846EB-A3D2-434F-962E-79C7D4A76F9A}" destId="{2514E47D-358E-CF42-B724-14EAE7F7660B}" srcOrd="0" destOrd="0" presId="urn:microsoft.com/office/officeart/2009/3/layout/HorizontalOrganizationChart"/>
    <dgm:cxn modelId="{F28D580E-81FE-564C-BDF6-CBF6080C2CCA}" type="presParOf" srcId="{2514E47D-358E-CF42-B724-14EAE7F7660B}" destId="{0D7020A8-F76A-C14D-8D34-0E9828086E9C}" srcOrd="0" destOrd="0" presId="urn:microsoft.com/office/officeart/2009/3/layout/HorizontalOrganizationChart"/>
    <dgm:cxn modelId="{FFDE7566-242E-5149-9C52-0CA62E02E762}" type="presParOf" srcId="{2514E47D-358E-CF42-B724-14EAE7F7660B}" destId="{9AE853A7-1954-1E4C-ADFB-7BC094616B45}" srcOrd="1" destOrd="0" presId="urn:microsoft.com/office/officeart/2009/3/layout/HorizontalOrganizationChart"/>
    <dgm:cxn modelId="{5722F9ED-E990-DB41-A9CA-EFE24C40D5C9}" type="presParOf" srcId="{665846EB-A3D2-434F-962E-79C7D4A76F9A}" destId="{7952B313-7F65-AC4C-91A2-F6DA4ACDFEA1}" srcOrd="1" destOrd="0" presId="urn:microsoft.com/office/officeart/2009/3/layout/HorizontalOrganizationChart"/>
    <dgm:cxn modelId="{B6DA7C21-34D6-5D47-9110-DDA4D293B0A8}" type="presParOf" srcId="{7952B313-7F65-AC4C-91A2-F6DA4ACDFEA1}" destId="{27CA466E-106E-234D-B4DF-92421A099DA2}" srcOrd="0" destOrd="0" presId="urn:microsoft.com/office/officeart/2009/3/layout/HorizontalOrganizationChart"/>
    <dgm:cxn modelId="{D5D2898C-DDB9-634C-8555-4377337E10B6}" type="presParOf" srcId="{7952B313-7F65-AC4C-91A2-F6DA4ACDFEA1}" destId="{E27A3B83-5BE9-3942-A9DA-C607C77B6239}" srcOrd="1" destOrd="0" presId="urn:microsoft.com/office/officeart/2009/3/layout/HorizontalOrganizationChart"/>
    <dgm:cxn modelId="{B509C17F-DF0C-764D-A750-892FCFC42C32}" type="presParOf" srcId="{E27A3B83-5BE9-3942-A9DA-C607C77B6239}" destId="{DB2E22E1-5A29-CA49-83E9-2105697A238D}" srcOrd="0" destOrd="0" presId="urn:microsoft.com/office/officeart/2009/3/layout/HorizontalOrganizationChart"/>
    <dgm:cxn modelId="{19D51BD5-41DF-724C-9CD9-1561C4AEB59C}" type="presParOf" srcId="{DB2E22E1-5A29-CA49-83E9-2105697A238D}" destId="{4464CF70-E3DB-3B46-B3C2-2227AB978974}" srcOrd="0" destOrd="0" presId="urn:microsoft.com/office/officeart/2009/3/layout/HorizontalOrganizationChart"/>
    <dgm:cxn modelId="{384846D4-BDBD-1941-8347-3C5466E85B54}" type="presParOf" srcId="{DB2E22E1-5A29-CA49-83E9-2105697A238D}" destId="{D05A67B1-630A-9D4A-8A75-3D0D1146D657}" srcOrd="1" destOrd="0" presId="urn:microsoft.com/office/officeart/2009/3/layout/HorizontalOrganizationChart"/>
    <dgm:cxn modelId="{3B9AB1CE-6BB2-494C-9AE0-E646676D3841}" type="presParOf" srcId="{E27A3B83-5BE9-3942-A9DA-C607C77B6239}" destId="{9732CFF4-56B4-5F40-838D-6D04D335AD9D}" srcOrd="1" destOrd="0" presId="urn:microsoft.com/office/officeart/2009/3/layout/HorizontalOrganizationChart"/>
    <dgm:cxn modelId="{FC786F9A-D65D-9C46-85B6-B8D384801AE3}" type="presParOf" srcId="{E27A3B83-5BE9-3942-A9DA-C607C77B6239}" destId="{28133FBC-877E-6842-B3A4-F64AD696003E}" srcOrd="2" destOrd="0" presId="urn:microsoft.com/office/officeart/2009/3/layout/HorizontalOrganizationChart"/>
    <dgm:cxn modelId="{0AF3EE97-4BD1-3149-AEC4-A775078C19D1}" type="presParOf" srcId="{7952B313-7F65-AC4C-91A2-F6DA4ACDFEA1}" destId="{97BF38B5-1069-CF4C-8A45-F1D14AF81339}" srcOrd="2" destOrd="0" presId="urn:microsoft.com/office/officeart/2009/3/layout/HorizontalOrganizationChart"/>
    <dgm:cxn modelId="{6D18FE46-4F8C-7F41-BBCA-D8E9E1534C37}" type="presParOf" srcId="{7952B313-7F65-AC4C-91A2-F6DA4ACDFEA1}" destId="{8C24B92B-C67C-2D4C-B602-61A9FF7D7A8E}" srcOrd="3" destOrd="0" presId="urn:microsoft.com/office/officeart/2009/3/layout/HorizontalOrganizationChart"/>
    <dgm:cxn modelId="{BFAC4804-5B4B-DA45-BD15-BC668242C9FC}" type="presParOf" srcId="{8C24B92B-C67C-2D4C-B602-61A9FF7D7A8E}" destId="{2C62D544-6FC2-1A42-8B9B-4AED0D0A5C13}" srcOrd="0" destOrd="0" presId="urn:microsoft.com/office/officeart/2009/3/layout/HorizontalOrganizationChart"/>
    <dgm:cxn modelId="{C57E15C7-8751-7E4A-9E89-95C7ED653BBE}" type="presParOf" srcId="{2C62D544-6FC2-1A42-8B9B-4AED0D0A5C13}" destId="{F088B2F8-1FF7-A342-A550-868AA0297A87}" srcOrd="0" destOrd="0" presId="urn:microsoft.com/office/officeart/2009/3/layout/HorizontalOrganizationChart"/>
    <dgm:cxn modelId="{34BF043F-E441-0D49-BE1A-BD9A38E10CA9}" type="presParOf" srcId="{2C62D544-6FC2-1A42-8B9B-4AED0D0A5C13}" destId="{D7B0AD94-1F84-7646-A0E2-08BBBA125567}" srcOrd="1" destOrd="0" presId="urn:microsoft.com/office/officeart/2009/3/layout/HorizontalOrganizationChart"/>
    <dgm:cxn modelId="{E88FC1F5-F211-A642-9FCF-0FCC82D40160}" type="presParOf" srcId="{8C24B92B-C67C-2D4C-B602-61A9FF7D7A8E}" destId="{E065E892-C2A8-A44B-9F12-B59F2A94B76C}" srcOrd="1" destOrd="0" presId="urn:microsoft.com/office/officeart/2009/3/layout/HorizontalOrganizationChart"/>
    <dgm:cxn modelId="{73691A17-63EB-014C-BAA2-8864A96E2818}" type="presParOf" srcId="{8C24B92B-C67C-2D4C-B602-61A9FF7D7A8E}" destId="{96EF314D-4008-2F43-B4D4-4CC946153963}" srcOrd="2" destOrd="0" presId="urn:microsoft.com/office/officeart/2009/3/layout/HorizontalOrganizationChart"/>
    <dgm:cxn modelId="{9C740374-BCCA-A443-BFE0-61657A598B08}" type="presParOf" srcId="{7952B313-7F65-AC4C-91A2-F6DA4ACDFEA1}" destId="{F18B412D-C4E4-DE4A-A289-5EFFD109CB12}" srcOrd="4" destOrd="0" presId="urn:microsoft.com/office/officeart/2009/3/layout/HorizontalOrganizationChart"/>
    <dgm:cxn modelId="{014BDF03-0E1A-5F46-A131-9B8A5337AA5F}" type="presParOf" srcId="{7952B313-7F65-AC4C-91A2-F6DA4ACDFEA1}" destId="{2A2E78E7-697E-0544-A972-C9582F916EE7}" srcOrd="5" destOrd="0" presId="urn:microsoft.com/office/officeart/2009/3/layout/HorizontalOrganizationChart"/>
    <dgm:cxn modelId="{799EA0CA-5140-8649-9FED-FDCD14A106C8}" type="presParOf" srcId="{2A2E78E7-697E-0544-A972-C9582F916EE7}" destId="{9358228A-0105-CA43-BFF7-1637D4D1A64A}" srcOrd="0" destOrd="0" presId="urn:microsoft.com/office/officeart/2009/3/layout/HorizontalOrganizationChart"/>
    <dgm:cxn modelId="{1DF65690-A877-5C48-9AF9-9ADC3DE092D1}" type="presParOf" srcId="{9358228A-0105-CA43-BFF7-1637D4D1A64A}" destId="{11574997-E530-1643-BBCC-1703F0465D55}" srcOrd="0" destOrd="0" presId="urn:microsoft.com/office/officeart/2009/3/layout/HorizontalOrganizationChart"/>
    <dgm:cxn modelId="{F16C128D-2CC1-9B4D-BBF3-770600F4756D}" type="presParOf" srcId="{9358228A-0105-CA43-BFF7-1637D4D1A64A}" destId="{9E94F214-0912-024D-8F62-2E0972F6C1AA}" srcOrd="1" destOrd="0" presId="urn:microsoft.com/office/officeart/2009/3/layout/HorizontalOrganizationChart"/>
    <dgm:cxn modelId="{0307D42C-D144-0645-8A01-76A28C46DA90}" type="presParOf" srcId="{2A2E78E7-697E-0544-A972-C9582F916EE7}" destId="{6326B8A0-12AC-E146-8883-0CC3ADBAE55B}" srcOrd="1" destOrd="0" presId="urn:microsoft.com/office/officeart/2009/3/layout/HorizontalOrganizationChart"/>
    <dgm:cxn modelId="{AE84C516-E284-344E-A64F-694B2EB847FD}" type="presParOf" srcId="{2A2E78E7-697E-0544-A972-C9582F916EE7}" destId="{33153129-AAC6-2045-AAE5-BB1FE8DDC01C}" srcOrd="2" destOrd="0" presId="urn:microsoft.com/office/officeart/2009/3/layout/HorizontalOrganizationChart"/>
    <dgm:cxn modelId="{3ED2930D-7E15-8240-8F17-EDC00D04BC2F}" type="presParOf" srcId="{665846EB-A3D2-434F-962E-79C7D4A76F9A}" destId="{E279C2B2-7E9B-8342-B531-77130B895B80}" srcOrd="2" destOrd="0" presId="urn:microsoft.com/office/officeart/2009/3/layout/HorizontalOrganizationChart"/>
    <dgm:cxn modelId="{8BA56B78-A5C7-6243-A6EC-ED71D07D33DD}" type="presParOf" srcId="{8AE3D352-5E15-CA4F-866E-652225CABADC}" destId="{70996467-B8C1-2149-AB1E-C3D013D1FE44}" srcOrd="6" destOrd="0" presId="urn:microsoft.com/office/officeart/2009/3/layout/HorizontalOrganizationChart"/>
    <dgm:cxn modelId="{2B1B54B6-F6AE-1D4E-9E4A-FECC54C80923}" type="presParOf" srcId="{8AE3D352-5E15-CA4F-866E-652225CABADC}" destId="{28B26940-59A1-8743-A55B-09BEA87B2A0A}" srcOrd="7" destOrd="0" presId="urn:microsoft.com/office/officeart/2009/3/layout/HorizontalOrganizationChart"/>
    <dgm:cxn modelId="{AD3CEB44-DFC6-5343-8559-59792DD314E1}" type="presParOf" srcId="{28B26940-59A1-8743-A55B-09BEA87B2A0A}" destId="{107E54B2-E6C4-0A43-A2CC-FE0C10E293D8}" srcOrd="0" destOrd="0" presId="urn:microsoft.com/office/officeart/2009/3/layout/HorizontalOrganizationChart"/>
    <dgm:cxn modelId="{04870C6E-FA70-7F42-9EBF-1E65375F103D}" type="presParOf" srcId="{107E54B2-E6C4-0A43-A2CC-FE0C10E293D8}" destId="{561A0B61-1A67-E94A-A996-26E1EF068B45}" srcOrd="0" destOrd="0" presId="urn:microsoft.com/office/officeart/2009/3/layout/HorizontalOrganizationChart"/>
    <dgm:cxn modelId="{A501F4B6-E52E-CF4C-ACDF-7BAC20838460}" type="presParOf" srcId="{107E54B2-E6C4-0A43-A2CC-FE0C10E293D8}" destId="{E4B9A2D1-9802-0946-9470-AE4C120011FE}" srcOrd="1" destOrd="0" presId="urn:microsoft.com/office/officeart/2009/3/layout/HorizontalOrganizationChart"/>
    <dgm:cxn modelId="{6B41AB79-3FF3-FA44-A891-34FFE027CACD}" type="presParOf" srcId="{28B26940-59A1-8743-A55B-09BEA87B2A0A}" destId="{02C2F28D-D433-B643-AE96-FDC30C87621D}" srcOrd="1" destOrd="0" presId="urn:microsoft.com/office/officeart/2009/3/layout/HorizontalOrganizationChart"/>
    <dgm:cxn modelId="{7B73050E-A85A-164B-A598-10D34A410F6D}" type="presParOf" srcId="{02C2F28D-D433-B643-AE96-FDC30C87621D}" destId="{30A08BEE-CF87-7B4A-81FE-BE9387EEC4B0}" srcOrd="0" destOrd="0" presId="urn:microsoft.com/office/officeart/2009/3/layout/HorizontalOrganizationChart"/>
    <dgm:cxn modelId="{72F721F1-130C-C24B-95B8-24093A682CCB}" type="presParOf" srcId="{02C2F28D-D433-B643-AE96-FDC30C87621D}" destId="{515F71A0-8CA9-6E47-B159-E96BBE8594E8}" srcOrd="1" destOrd="0" presId="urn:microsoft.com/office/officeart/2009/3/layout/HorizontalOrganizationChart"/>
    <dgm:cxn modelId="{D7554C12-CD9B-4545-AFAA-A3D0700EF56B}" type="presParOf" srcId="{515F71A0-8CA9-6E47-B159-E96BBE8594E8}" destId="{EE80BE18-9E37-694D-81A4-26DE6EE5B261}" srcOrd="0" destOrd="0" presId="urn:microsoft.com/office/officeart/2009/3/layout/HorizontalOrganizationChart"/>
    <dgm:cxn modelId="{CF30B79B-7121-C44E-B18A-2475FF74FAA2}" type="presParOf" srcId="{EE80BE18-9E37-694D-81A4-26DE6EE5B261}" destId="{68D584FA-CCA8-FE4B-B78D-476FB2408AB2}" srcOrd="0" destOrd="0" presId="urn:microsoft.com/office/officeart/2009/3/layout/HorizontalOrganizationChart"/>
    <dgm:cxn modelId="{1B5EADBA-0FB0-7F44-AB71-A6ADFCE6F0EA}" type="presParOf" srcId="{EE80BE18-9E37-694D-81A4-26DE6EE5B261}" destId="{D4B93C2F-DC95-944C-B52E-6ECAFE28ED2E}" srcOrd="1" destOrd="0" presId="urn:microsoft.com/office/officeart/2009/3/layout/HorizontalOrganizationChart"/>
    <dgm:cxn modelId="{88674077-D126-B743-8265-72687DAB61F5}" type="presParOf" srcId="{515F71A0-8CA9-6E47-B159-E96BBE8594E8}" destId="{930A6556-D30C-3E44-ABCC-F7A4BC4AE173}" srcOrd="1" destOrd="0" presId="urn:microsoft.com/office/officeart/2009/3/layout/HorizontalOrganizationChart"/>
    <dgm:cxn modelId="{3C5AF8CD-DD06-FA4F-9095-FE5B16A7C293}" type="presParOf" srcId="{515F71A0-8CA9-6E47-B159-E96BBE8594E8}" destId="{3B6B94AB-C077-F049-845C-32F7538A5E5C}" srcOrd="2" destOrd="0" presId="urn:microsoft.com/office/officeart/2009/3/layout/HorizontalOrganizationChart"/>
    <dgm:cxn modelId="{2245F2D7-8B3B-DF4B-A49E-0FAF93A43195}" type="presParOf" srcId="{28B26940-59A1-8743-A55B-09BEA87B2A0A}" destId="{79EEE3D5-038F-8349-A1EF-EBC541C2C3BD}" srcOrd="2" destOrd="0" presId="urn:microsoft.com/office/officeart/2009/3/layout/HorizontalOrganizationChart"/>
    <dgm:cxn modelId="{598FCF01-100E-F74D-8B4C-800E5803A05E}" type="presParOf" srcId="{D35AA5AD-566B-4A4B-B49D-F854E6546142}" destId="{91A7E090-7CF2-B24A-B3DB-6BCDAC2835CC}" srcOrd="2" destOrd="0" presId="urn:microsoft.com/office/officeart/2009/3/layout/HorizontalOrganizationChart"/>
    <dgm:cxn modelId="{7DE9E3CA-9257-8F48-87B4-83C53B6F5F9C}" type="presParOf" srcId="{32C7C9EE-D61B-EA4A-A953-4317B5389533}" destId="{89C34139-8A26-094B-A977-4576EC34CFCA}" srcOrd="2" destOrd="0" presId="urn:microsoft.com/office/officeart/2009/3/layout/HorizontalOrganizationChart"/>
    <dgm:cxn modelId="{097F1C80-BCA3-4243-85F4-03AA9D029006}" type="presParOf" srcId="{32C7C9EE-D61B-EA4A-A953-4317B5389533}" destId="{95F35713-1B5F-7442-BB79-73820166B778}" srcOrd="3" destOrd="0" presId="urn:microsoft.com/office/officeart/2009/3/layout/HorizontalOrganizationChart"/>
    <dgm:cxn modelId="{D907A005-6D5B-3245-B658-2605904BBE0C}" type="presParOf" srcId="{95F35713-1B5F-7442-BB79-73820166B778}" destId="{B54E6418-8234-C849-99BD-449E8780144B}" srcOrd="0" destOrd="0" presId="urn:microsoft.com/office/officeart/2009/3/layout/HorizontalOrganizationChart"/>
    <dgm:cxn modelId="{5832EDDB-C4A4-1E48-B246-599EEC9D89C2}" type="presParOf" srcId="{B54E6418-8234-C849-99BD-449E8780144B}" destId="{88DD7B1A-A996-264C-AB77-952A0F9A2058}" srcOrd="0" destOrd="0" presId="urn:microsoft.com/office/officeart/2009/3/layout/HorizontalOrganizationChart"/>
    <dgm:cxn modelId="{D3CC4852-0BF4-A74E-9E24-5CA0A41AF9C8}" type="presParOf" srcId="{B54E6418-8234-C849-99BD-449E8780144B}" destId="{A1D4D5BF-0720-3140-A557-3799A1127C3E}" srcOrd="1" destOrd="0" presId="urn:microsoft.com/office/officeart/2009/3/layout/HorizontalOrganizationChart"/>
    <dgm:cxn modelId="{8D7A7870-C988-B94E-8EAB-B673E4E37AE8}" type="presParOf" srcId="{95F35713-1B5F-7442-BB79-73820166B778}" destId="{BF83B0BC-A7E1-7342-AA4B-12E99ED5A37B}" srcOrd="1" destOrd="0" presId="urn:microsoft.com/office/officeart/2009/3/layout/HorizontalOrganizationChart"/>
    <dgm:cxn modelId="{AF254EF3-B177-354B-8622-47845A64DAFE}" type="presParOf" srcId="{95F35713-1B5F-7442-BB79-73820166B778}" destId="{26177F9D-419A-1F44-91D4-ED1561C01151}" srcOrd="2" destOrd="0" presId="urn:microsoft.com/office/officeart/2009/3/layout/HorizontalOrganizationChart"/>
    <dgm:cxn modelId="{83353C1B-D322-FE48-A4BE-E2609A217402}" type="presParOf" srcId="{32C7C9EE-D61B-EA4A-A953-4317B5389533}" destId="{5AD4EDCC-1B84-CF45-AE4C-F2FD55F322EF}" srcOrd="4" destOrd="0" presId="urn:microsoft.com/office/officeart/2009/3/layout/HorizontalOrganizationChart"/>
    <dgm:cxn modelId="{3953F035-1E38-7C4D-9E82-A44B98ACD6BD}" type="presParOf" srcId="{32C7C9EE-D61B-EA4A-A953-4317B5389533}" destId="{08CEFF1F-C9DC-A24D-80BF-3E5BCD77739D}" srcOrd="5" destOrd="0" presId="urn:microsoft.com/office/officeart/2009/3/layout/HorizontalOrganizationChart"/>
    <dgm:cxn modelId="{47D4137A-1310-1540-A7CC-62C854AE7C56}" type="presParOf" srcId="{08CEFF1F-C9DC-A24D-80BF-3E5BCD77739D}" destId="{6BFCC1AC-6109-0E48-8C05-290CD836284A}" srcOrd="0" destOrd="0" presId="urn:microsoft.com/office/officeart/2009/3/layout/HorizontalOrganizationChart"/>
    <dgm:cxn modelId="{7CD896F7-4743-6344-9429-4C8982CD3633}" type="presParOf" srcId="{6BFCC1AC-6109-0E48-8C05-290CD836284A}" destId="{A49C9E26-07EB-924F-9AA5-6C3510FC5567}" srcOrd="0" destOrd="0" presId="urn:microsoft.com/office/officeart/2009/3/layout/HorizontalOrganizationChart"/>
    <dgm:cxn modelId="{503009AC-F45D-4449-A26C-ECB38F357F34}" type="presParOf" srcId="{6BFCC1AC-6109-0E48-8C05-290CD836284A}" destId="{F785B6F6-C02C-8846-AD8C-D6503CFF4E35}" srcOrd="1" destOrd="0" presId="urn:microsoft.com/office/officeart/2009/3/layout/HorizontalOrganizationChart"/>
    <dgm:cxn modelId="{A505F1E3-5E5C-E149-9163-A0DFCFA11A2C}" type="presParOf" srcId="{08CEFF1F-C9DC-A24D-80BF-3E5BCD77739D}" destId="{B9336601-B503-304E-A5C7-499AB359DC7D}" srcOrd="1" destOrd="0" presId="urn:microsoft.com/office/officeart/2009/3/layout/HorizontalOrganizationChart"/>
    <dgm:cxn modelId="{251A58C6-56F2-8948-838B-8C4901673911}" type="presParOf" srcId="{08CEFF1F-C9DC-A24D-80BF-3E5BCD77739D}" destId="{836A1E25-4CCB-A04B-93C5-046D1D3429A5}" srcOrd="2" destOrd="0" presId="urn:microsoft.com/office/officeart/2009/3/layout/HorizontalOrganizationChart"/>
    <dgm:cxn modelId="{30514142-1387-A746-9236-F3B8B2D6FD27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真理</a:t>
          </a:r>
        </a:p>
      </dgm:t>
    </dgm:pt>
    <dgm:pt modelId="{463752C0-6AF8-0A41-980A-6FFC0AA3C9A3}" cxnId="{FF697990-A37E-2449-8013-D434EEBC68A4}" type="parTrans">
      <dgm:prSet/>
      <dgm:spPr/>
      <dgm:t>
        <a:bodyPr/>
        <a:lstStyle/>
        <a:p>
          <a:endParaRPr lang="zh-CN" altLang="en-US" sz="2000"/>
        </a:p>
      </dgm:t>
    </dgm:pt>
    <dgm:pt modelId="{F06EECFE-3376-CD4E-83D6-9A23FE860974}" cxnId="{FF697990-A37E-2449-8013-D434EEBC68A4}" type="sibTrans">
      <dgm:prSet/>
      <dgm:spPr/>
      <dgm:t>
        <a:bodyPr/>
        <a:lstStyle/>
        <a:p>
          <a:endParaRPr lang="zh-CN" altLang="en-US" sz="2000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价值</a:t>
          </a:r>
        </a:p>
      </dgm:t>
    </dgm:pt>
    <dgm:pt modelId="{476D8D70-DBB1-7B41-8CD3-30459D90DC95}" cxnId="{A5555A08-CEE5-D948-9AAD-EBFD550EE99F}" type="parTrans">
      <dgm:prSet/>
      <dgm:spPr/>
      <dgm:t>
        <a:bodyPr/>
        <a:lstStyle/>
        <a:p>
          <a:endParaRPr lang="zh-CN" altLang="en-US" sz="2000"/>
        </a:p>
      </dgm:t>
    </dgm:pt>
    <dgm:pt modelId="{45338CAF-3244-BA4F-8350-DDE8691A4E16}" cxnId="{A5555A08-CEE5-D948-9AAD-EBFD550EE99F}" type="sibTrans">
      <dgm:prSet/>
      <dgm:spPr/>
      <dgm:t>
        <a:bodyPr/>
        <a:lstStyle/>
        <a:p>
          <a:endParaRPr lang="zh-CN" altLang="en-US" sz="2000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3.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真理与价值</a:t>
          </a:r>
        </a:p>
      </dgm:t>
    </dgm:pt>
    <dgm:pt modelId="{7B9A2976-6080-C546-98E3-0293C00E8D4F}" cxnId="{CF0BD3CB-E53C-E447-8701-B3B04D598C97}" type="sibTrans">
      <dgm:prSet/>
      <dgm:spPr/>
      <dgm:t>
        <a:bodyPr/>
        <a:lstStyle/>
        <a:p>
          <a:endParaRPr lang="zh-CN" altLang="en-US" sz="2000"/>
        </a:p>
      </dgm:t>
    </dgm:pt>
    <dgm:pt modelId="{4225BC43-8C04-4B48-AF20-F3FD066062B0}" cxnId="{CF0BD3CB-E53C-E447-8701-B3B04D598C97}" type="parTrans">
      <dgm:prSet/>
      <dgm:spPr/>
      <dgm:t>
        <a:bodyPr/>
        <a:lstStyle/>
        <a:p>
          <a:endParaRPr lang="zh-CN" altLang="en-US" sz="2000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辩证关系</a:t>
          </a:r>
        </a:p>
      </dgm:t>
    </dgm:pt>
    <dgm:pt modelId="{BE0D98C6-ACF2-3E43-9F18-FD165A2A4261}" cxnId="{2F879D73-4012-0442-BFD6-BD151BDEF424}" type="parTrans">
      <dgm:prSet/>
      <dgm:spPr/>
      <dgm:t>
        <a:bodyPr/>
        <a:lstStyle/>
        <a:p>
          <a:endParaRPr lang="zh-CN" altLang="en-US" sz="2000"/>
        </a:p>
      </dgm:t>
    </dgm:pt>
    <dgm:pt modelId="{BC0E0815-204C-C549-9768-C0224BE94B16}" cxnId="{2F879D73-4012-0442-BFD6-BD151BDEF424}" type="sibTrans">
      <dgm:prSet/>
      <dgm:spPr/>
      <dgm:t>
        <a:bodyPr/>
        <a:lstStyle/>
        <a:p>
          <a:endParaRPr lang="zh-CN" altLang="en-US" sz="2000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正确反映客观事实</a:t>
          </a:r>
        </a:p>
      </dgm:t>
    </dgm:pt>
    <dgm:pt modelId="{6B604449-F01A-AC4B-B5AD-B968394219D6}" cxnId="{932B7139-89E7-754D-AD2A-A574861B1DE4}" type="parTrans">
      <dgm:prSet/>
      <dgm:spPr/>
      <dgm:t>
        <a:bodyPr/>
        <a:lstStyle/>
        <a:p>
          <a:endParaRPr lang="zh-CN" altLang="en-US" sz="2000"/>
        </a:p>
      </dgm:t>
    </dgm:pt>
    <dgm:pt modelId="{5FE33750-8F11-3940-9F44-9C814196640D}" cxnId="{932B7139-89E7-754D-AD2A-A574861B1DE4}" type="sibTrans">
      <dgm:prSet/>
      <dgm:spPr/>
      <dgm:t>
        <a:bodyPr/>
        <a:lstStyle/>
        <a:p>
          <a:endParaRPr lang="zh-CN" altLang="en-US" sz="2000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真理属性：客观性、绝对性、相对性</a:t>
          </a:r>
        </a:p>
      </dgm:t>
    </dgm:pt>
    <dgm:pt modelId="{14716794-FB64-7B4D-ACE7-3174E58EEB16}" cxnId="{34CCC9EE-E9FE-2747-944C-CAFDD84A85D8}" type="parTrans">
      <dgm:prSet/>
      <dgm:spPr/>
      <dgm:t>
        <a:bodyPr/>
        <a:lstStyle/>
        <a:p>
          <a:endParaRPr lang="zh-CN" altLang="en-US" sz="2000"/>
        </a:p>
      </dgm:t>
    </dgm:pt>
    <dgm:pt modelId="{168A3FCD-3F52-004E-8C9A-F61C9BE53710}" cxnId="{34CCC9EE-E9FE-2747-944C-CAFDD84A85D8}" type="sibTrans">
      <dgm:prSet/>
      <dgm:spPr/>
      <dgm:t>
        <a:bodyPr/>
        <a:lstStyle/>
        <a:p>
          <a:endParaRPr lang="zh-CN" altLang="en-US" sz="2000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检验标准“实践”特点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378ADD19-0CF5-8645-8631-447A18C54DC8}" cxnId="{5303F343-D4D7-3141-AAAC-021DF7441F91}" type="parTrans">
      <dgm:prSet/>
      <dgm:spPr/>
      <dgm:t>
        <a:bodyPr/>
        <a:lstStyle/>
        <a:p>
          <a:endParaRPr lang="zh-CN" altLang="en-US" sz="2000"/>
        </a:p>
      </dgm:t>
    </dgm:pt>
    <dgm:pt modelId="{5A3A41F4-BC24-0547-82C3-3021163CC4B5}" cxnId="{5303F343-D4D7-3141-AAAC-021DF7441F91}" type="sibTrans">
      <dgm:prSet/>
      <dgm:spPr/>
      <dgm:t>
        <a:bodyPr/>
        <a:lstStyle/>
        <a:p>
          <a:endParaRPr lang="zh-CN" altLang="en-US" sz="2000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对立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&amp;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统一</a:t>
          </a:r>
        </a:p>
      </dgm:t>
    </dgm:pt>
    <dgm:pt modelId="{FC7DE1C3-CFDD-744F-99E3-82AEB86F2159}" cxnId="{DD262387-5A80-A44B-B6D6-3DE306E3EF8D}" type="parTrans">
      <dgm:prSet/>
      <dgm:spPr/>
      <dgm:t>
        <a:bodyPr/>
        <a:lstStyle/>
        <a:p>
          <a:endParaRPr lang="zh-CN" altLang="en-US" sz="2000"/>
        </a:p>
      </dgm:t>
    </dgm:pt>
    <dgm:pt modelId="{20589A63-693B-B145-99D6-54985304291B}" cxnId="{DD262387-5A80-A44B-B6D6-3DE306E3EF8D}" type="sibTrans">
      <dgm:prSet/>
      <dgm:spPr/>
      <dgm:t>
        <a:bodyPr/>
        <a:lstStyle/>
        <a:p>
          <a:endParaRPr lang="zh-CN" altLang="en-US" sz="2000"/>
        </a:p>
      </dgm:t>
    </dgm:pt>
    <dgm:pt modelId="{26BD8515-E05B-D941-9AC4-CD3CF7EBCD0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唯一性、确定性、不确定性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D3BE9C79-6A67-CD43-A288-C9D2186D0D77}" cxnId="{430B9EA4-925E-994D-9F67-AE4AFD62887B}" type="parTrans">
      <dgm:prSet/>
      <dgm:spPr/>
      <dgm:t>
        <a:bodyPr/>
        <a:lstStyle/>
        <a:p>
          <a:endParaRPr lang="zh-CN" altLang="en-US" sz="2000"/>
        </a:p>
      </dgm:t>
    </dgm:pt>
    <dgm:pt modelId="{FFAE6530-DBDA-E44B-B376-5236718B506C}" cxnId="{430B9EA4-925E-994D-9F67-AE4AFD62887B}" type="sibTrans">
      <dgm:prSet/>
      <dgm:spPr/>
      <dgm:t>
        <a:bodyPr/>
        <a:lstStyle/>
        <a:p>
          <a:endParaRPr lang="zh-CN" altLang="en-US" sz="2000"/>
        </a:p>
      </dgm:t>
    </dgm:pt>
    <dgm:pt modelId="{52852C35-1593-9A4E-88EA-F1C2FB298A0E}">
      <dgm:prSet custT="1"/>
      <dgm:spPr/>
      <dgm:t>
        <a:bodyPr/>
        <a:lstStyle/>
        <a:p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某物具有对人有用或使人愉快的属性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B339702C-02E0-F64C-B95C-96B25D8A666D}" cxnId="{E0C62320-73AA-5443-BB69-9AF17F5660EB}" type="parTrans">
      <dgm:prSet/>
      <dgm:spPr/>
      <dgm:t>
        <a:bodyPr/>
        <a:lstStyle/>
        <a:p>
          <a:endParaRPr lang="zh-CN" altLang="en-US" sz="2000"/>
        </a:p>
      </dgm:t>
    </dgm:pt>
    <dgm:pt modelId="{C0DA228F-8F38-9346-9FA9-84541F9E3CCB}" cxnId="{E0C62320-73AA-5443-BB69-9AF17F5660EB}" type="sibTrans">
      <dgm:prSet/>
      <dgm:spPr/>
      <dgm:t>
        <a:bodyPr/>
        <a:lstStyle/>
        <a:p>
          <a:endParaRPr lang="zh-CN" altLang="en-US" sz="2000"/>
        </a:p>
      </dgm:t>
    </dgm:pt>
    <dgm:pt modelId="{16A7D0B8-EC8E-2C40-9ABD-29C0D6974DF9}">
      <dgm:prSet custT="1"/>
      <dgm:spPr/>
      <dgm:t>
        <a:bodyPr/>
        <a:lstStyle/>
        <a:p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社会主义核心价值观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A4D18CC1-0637-1547-BE68-115818C93AF3}" cxnId="{3073555C-5363-1B47-8BFB-471ECAF0D48A}" type="parTrans">
      <dgm:prSet/>
      <dgm:spPr/>
      <dgm:t>
        <a:bodyPr/>
        <a:lstStyle/>
        <a:p>
          <a:endParaRPr lang="zh-CN" altLang="en-US" sz="2000"/>
        </a:p>
      </dgm:t>
    </dgm:pt>
    <dgm:pt modelId="{FB9F856E-BF67-AB4E-8BA1-5DD43D04805A}" cxnId="{3073555C-5363-1B47-8BFB-471ECAF0D48A}" type="sibTrans">
      <dgm:prSet/>
      <dgm:spPr/>
      <dgm:t>
        <a:bodyPr/>
        <a:lstStyle/>
        <a:p>
          <a:endParaRPr lang="zh-CN" altLang="en-US" sz="2000"/>
        </a:p>
      </dgm:t>
    </dgm:pt>
    <dgm:pt modelId="{F228F73B-3BCC-B741-A5E5-DDE445CB6D2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国家：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富强、民主、文明、和谐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E02998F5-15E0-C542-9401-185A0542D748}" cxnId="{D831728A-527C-664C-9F73-A323BA869906}" type="parTrans">
      <dgm:prSet/>
      <dgm:spPr/>
      <dgm:t>
        <a:bodyPr/>
        <a:lstStyle/>
        <a:p>
          <a:endParaRPr lang="zh-CN" altLang="en-US" sz="2000"/>
        </a:p>
      </dgm:t>
    </dgm:pt>
    <dgm:pt modelId="{6739A20B-B2FF-C548-880E-1F66F7953EC0}" cxnId="{D831728A-527C-664C-9F73-A323BA869906}" type="sibTrans">
      <dgm:prSet/>
      <dgm:spPr/>
      <dgm:t>
        <a:bodyPr/>
        <a:lstStyle/>
        <a:p>
          <a:endParaRPr lang="zh-CN" altLang="en-US" sz="2000"/>
        </a:p>
      </dgm:t>
    </dgm:pt>
    <dgm:pt modelId="{81354923-98E3-C946-9160-D16A84B6F06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自由、平等、公正、法治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37071B52-97B1-3E4B-8A29-7D0A60796179}" cxnId="{CA72D0AF-3084-6F4B-8AF3-0FCFAED026D8}" type="parTrans">
      <dgm:prSet/>
      <dgm:spPr/>
      <dgm:t>
        <a:bodyPr/>
        <a:lstStyle/>
        <a:p>
          <a:endParaRPr lang="zh-CN" altLang="en-US" sz="2000"/>
        </a:p>
      </dgm:t>
    </dgm:pt>
    <dgm:pt modelId="{C84E9C59-FCA0-3846-97B3-FCA63D2B9B83}" cxnId="{CA72D0AF-3084-6F4B-8AF3-0FCFAED026D8}" type="sibTrans">
      <dgm:prSet/>
      <dgm:spPr/>
      <dgm:t>
        <a:bodyPr/>
        <a:lstStyle/>
        <a:p>
          <a:endParaRPr lang="zh-CN" altLang="en-US" sz="2000"/>
        </a:p>
      </dgm:t>
    </dgm:pt>
    <dgm:pt modelId="{5EE62D1A-D54B-0A47-81AA-A70B2A3A145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个人：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爱国、敬业、诚信、友善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BA6B79BC-F79F-7047-A39C-569DB634AF09}" cxnId="{73BB5EC8-8B29-E74A-AA2F-0B3778C8C90A}" type="parTrans">
      <dgm:prSet/>
      <dgm:spPr/>
      <dgm:t>
        <a:bodyPr/>
        <a:lstStyle/>
        <a:p>
          <a:endParaRPr lang="zh-CN" altLang="en-US" sz="2000"/>
        </a:p>
      </dgm:t>
    </dgm:pt>
    <dgm:pt modelId="{BF184CD5-2CDF-7241-A6D4-656C37C948A2}" cxnId="{73BB5EC8-8B29-E74A-AA2F-0B3778C8C90A}" type="sibTrans">
      <dgm:prSet/>
      <dgm:spPr/>
      <dgm:t>
        <a:bodyPr/>
        <a:lstStyle/>
        <a:p>
          <a:endParaRPr lang="zh-CN" altLang="en-US" sz="2000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7587" custScaleY="130483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4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4" custScaleX="35664" custScaleY="8055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4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8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8" custScaleX="180780" custScaleY="64675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8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8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8" custScaleX="210102" custScaleY="6881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8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8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8" custScaleX="161172" custScaleY="76576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8"/>
      <dgm:spPr/>
    </dgm:pt>
    <dgm:pt modelId="{A45FC241-43DF-9947-9F30-1FCDDA3D2F43}" type="pres">
      <dgm:prSet presAssocID="{1E723F7D-49D0-FD47-8116-8A1487CBCD40}" presName="hierChild4" presStyleCnt="0"/>
      <dgm:spPr/>
    </dgm:pt>
    <dgm:pt modelId="{4FCAC40A-1C40-C94E-BDD9-47E2EC3217CE}" type="pres">
      <dgm:prSet presAssocID="{D3BE9C79-6A67-CD43-A288-C9D2186D0D77}" presName="Name64" presStyleLbl="parChTrans1D4" presStyleIdx="0" presStyleCnt="1"/>
      <dgm:spPr/>
    </dgm:pt>
    <dgm:pt modelId="{F9AB3D80-177F-1C4D-958F-552F7EE5B23C}" type="pres">
      <dgm:prSet presAssocID="{26BD8515-E05B-D941-9AC4-CD3CF7EBCD0C}" presName="hierRoot2" presStyleCnt="0">
        <dgm:presLayoutVars>
          <dgm:hierBranch val="init"/>
        </dgm:presLayoutVars>
      </dgm:prSet>
      <dgm:spPr/>
    </dgm:pt>
    <dgm:pt modelId="{312A02E1-95FF-0948-ACF0-988DB8E4FD74}" type="pres">
      <dgm:prSet presAssocID="{26BD8515-E05B-D941-9AC4-CD3CF7EBCD0C}" presName="rootComposite" presStyleCnt="0"/>
      <dgm:spPr/>
    </dgm:pt>
    <dgm:pt modelId="{3F75B19E-6F24-8C45-B956-6FE0AE4BF7FC}" type="pres">
      <dgm:prSet presAssocID="{26BD8515-E05B-D941-9AC4-CD3CF7EBCD0C}" presName="rootText" presStyleLbl="node4" presStyleIdx="0" presStyleCnt="1" custScaleX="172984" custScaleY="87805">
        <dgm:presLayoutVars>
          <dgm:chPref val="3"/>
        </dgm:presLayoutVars>
      </dgm:prSet>
      <dgm:spPr/>
    </dgm:pt>
    <dgm:pt modelId="{645B113B-5FBD-5A43-8CE9-89C199A7B96B}" type="pres">
      <dgm:prSet presAssocID="{26BD8515-E05B-D941-9AC4-CD3CF7EBCD0C}" presName="rootConnector" presStyleLbl="node4" presStyleIdx="0" presStyleCnt="1"/>
      <dgm:spPr/>
    </dgm:pt>
    <dgm:pt modelId="{2CEBCB49-32D1-F840-A069-F6724D1E77E4}" type="pres">
      <dgm:prSet presAssocID="{26BD8515-E05B-D941-9AC4-CD3CF7EBCD0C}" presName="hierChild4" presStyleCnt="0"/>
      <dgm:spPr/>
    </dgm:pt>
    <dgm:pt modelId="{F2B07991-7ED9-0644-ADDA-E5B1801B0AA3}" type="pres">
      <dgm:prSet presAssocID="{26BD8515-E05B-D941-9AC4-CD3CF7EBCD0C}" presName="hierChild5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4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4" custScaleX="50329" custScaleY="5730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4"/>
      <dgm:spPr/>
    </dgm:pt>
    <dgm:pt modelId="{BF83B0BC-A7E1-7342-AA4B-12E99ED5A37B}" type="pres">
      <dgm:prSet presAssocID="{538AEF0D-98D3-B545-AC4C-DE03138A5DC3}" presName="hierChild4" presStyleCnt="0"/>
      <dgm:spPr/>
    </dgm:pt>
    <dgm:pt modelId="{18536AF0-A892-174C-A0A4-327ED4FD1BCC}" type="pres">
      <dgm:prSet presAssocID="{B339702C-02E0-F64C-B95C-96B25D8A666D}" presName="Name64" presStyleLbl="parChTrans1D3" presStyleIdx="3" presStyleCnt="8"/>
      <dgm:spPr/>
    </dgm:pt>
    <dgm:pt modelId="{10BB64D1-7BA6-2A49-8BCE-7BFED677EAEF}" type="pres">
      <dgm:prSet presAssocID="{52852C35-1593-9A4E-88EA-F1C2FB298A0E}" presName="hierRoot2" presStyleCnt="0">
        <dgm:presLayoutVars>
          <dgm:hierBranch val="init"/>
        </dgm:presLayoutVars>
      </dgm:prSet>
      <dgm:spPr/>
    </dgm:pt>
    <dgm:pt modelId="{C2C81D43-336A-0342-A971-9ACEE1E1C873}" type="pres">
      <dgm:prSet presAssocID="{52852C35-1593-9A4E-88EA-F1C2FB298A0E}" presName="rootComposite" presStyleCnt="0"/>
      <dgm:spPr/>
    </dgm:pt>
    <dgm:pt modelId="{2B1ED85B-5B38-7B47-9205-10C74D8BB026}" type="pres">
      <dgm:prSet presAssocID="{52852C35-1593-9A4E-88EA-F1C2FB298A0E}" presName="rootText" presStyleLbl="node3" presStyleIdx="3" presStyleCnt="8" custScaleX="228922" custScaleY="82433">
        <dgm:presLayoutVars>
          <dgm:chPref val="3"/>
        </dgm:presLayoutVars>
      </dgm:prSet>
      <dgm:spPr/>
    </dgm:pt>
    <dgm:pt modelId="{8369E794-378A-7F44-8193-82033B393CEB}" type="pres">
      <dgm:prSet presAssocID="{52852C35-1593-9A4E-88EA-F1C2FB298A0E}" presName="rootConnector" presStyleLbl="node3" presStyleIdx="3" presStyleCnt="8"/>
      <dgm:spPr/>
    </dgm:pt>
    <dgm:pt modelId="{022C7F14-CB44-5F46-9F70-62E35C3199CE}" type="pres">
      <dgm:prSet presAssocID="{52852C35-1593-9A4E-88EA-F1C2FB298A0E}" presName="hierChild4" presStyleCnt="0"/>
      <dgm:spPr/>
    </dgm:pt>
    <dgm:pt modelId="{94582A27-2A80-544A-9203-013D6DCF1879}" type="pres">
      <dgm:prSet presAssocID="{52852C35-1593-9A4E-88EA-F1C2FB298A0E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4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4" custScaleX="73938" custScaleY="74072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4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4" presStyleCnt="8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4" presStyleCnt="8" custScaleX="137831" custScaleY="77422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4" presStyleCnt="8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C0C57719-3E10-8E49-89BB-80A2A87B7BBF}" type="pres">
      <dgm:prSet presAssocID="{A4D18CC1-0637-1547-BE68-115818C93AF3}" presName="Name64" presStyleLbl="parChTrans1D2" presStyleIdx="3" presStyleCnt="4"/>
      <dgm:spPr/>
    </dgm:pt>
    <dgm:pt modelId="{EC909B73-8708-D247-B50D-11F3CBAB6CA0}" type="pres">
      <dgm:prSet presAssocID="{16A7D0B8-EC8E-2C40-9ABD-29C0D6974DF9}" presName="hierRoot2" presStyleCnt="0">
        <dgm:presLayoutVars>
          <dgm:hierBranch val="init"/>
        </dgm:presLayoutVars>
      </dgm:prSet>
      <dgm:spPr/>
    </dgm:pt>
    <dgm:pt modelId="{BC2A47D8-ADC2-1142-A121-A88B11A93449}" type="pres">
      <dgm:prSet presAssocID="{16A7D0B8-EC8E-2C40-9ABD-29C0D6974DF9}" presName="rootComposite" presStyleCnt="0"/>
      <dgm:spPr/>
    </dgm:pt>
    <dgm:pt modelId="{15ADCC8E-0E81-8045-8E12-1AA491D3F78C}" type="pres">
      <dgm:prSet presAssocID="{16A7D0B8-EC8E-2C40-9ABD-29C0D6974DF9}" presName="rootText" presStyleLbl="node2" presStyleIdx="3" presStyleCnt="4" custScaleX="65153" custScaleY="132905">
        <dgm:presLayoutVars>
          <dgm:chPref val="3"/>
        </dgm:presLayoutVars>
      </dgm:prSet>
      <dgm:spPr/>
    </dgm:pt>
    <dgm:pt modelId="{FA9E862F-2143-584D-9BD6-F4D9BC93E546}" type="pres">
      <dgm:prSet presAssocID="{16A7D0B8-EC8E-2C40-9ABD-29C0D6974DF9}" presName="rootConnector" presStyleLbl="node2" presStyleIdx="3" presStyleCnt="4"/>
      <dgm:spPr/>
    </dgm:pt>
    <dgm:pt modelId="{BA832F2D-A282-9A40-94C1-FD69AD884CF0}" type="pres">
      <dgm:prSet presAssocID="{16A7D0B8-EC8E-2C40-9ABD-29C0D6974DF9}" presName="hierChild4" presStyleCnt="0"/>
      <dgm:spPr/>
    </dgm:pt>
    <dgm:pt modelId="{6FE95B84-FE02-9341-84C8-F7F9567D7855}" type="pres">
      <dgm:prSet presAssocID="{E02998F5-15E0-C542-9401-185A0542D748}" presName="Name64" presStyleLbl="parChTrans1D3" presStyleIdx="5" presStyleCnt="8"/>
      <dgm:spPr/>
    </dgm:pt>
    <dgm:pt modelId="{B740B48F-317F-894C-AFBB-01028506029B}" type="pres">
      <dgm:prSet presAssocID="{F228F73B-3BCC-B741-A5E5-DDE445CB6D2C}" presName="hierRoot2" presStyleCnt="0">
        <dgm:presLayoutVars>
          <dgm:hierBranch val="init"/>
        </dgm:presLayoutVars>
      </dgm:prSet>
      <dgm:spPr/>
    </dgm:pt>
    <dgm:pt modelId="{8E873E8A-0715-DB4E-8B35-7F5CE6670B0B}" type="pres">
      <dgm:prSet presAssocID="{F228F73B-3BCC-B741-A5E5-DDE445CB6D2C}" presName="rootComposite" presStyleCnt="0"/>
      <dgm:spPr/>
    </dgm:pt>
    <dgm:pt modelId="{3280CD42-B712-1345-9D8F-96B1477CF2E3}" type="pres">
      <dgm:prSet presAssocID="{F228F73B-3BCC-B741-A5E5-DDE445CB6D2C}" presName="rootText" presStyleLbl="node3" presStyleIdx="5" presStyleCnt="8" custScaleX="197549" custScaleY="71148">
        <dgm:presLayoutVars>
          <dgm:chPref val="3"/>
        </dgm:presLayoutVars>
      </dgm:prSet>
      <dgm:spPr/>
    </dgm:pt>
    <dgm:pt modelId="{B478B180-B9ED-9B43-B32E-A9813C87B7C2}" type="pres">
      <dgm:prSet presAssocID="{F228F73B-3BCC-B741-A5E5-DDE445CB6D2C}" presName="rootConnector" presStyleLbl="node3" presStyleIdx="5" presStyleCnt="8"/>
      <dgm:spPr/>
    </dgm:pt>
    <dgm:pt modelId="{A6955CDE-3388-CB44-B56D-B75121450360}" type="pres">
      <dgm:prSet presAssocID="{F228F73B-3BCC-B741-A5E5-DDE445CB6D2C}" presName="hierChild4" presStyleCnt="0"/>
      <dgm:spPr/>
    </dgm:pt>
    <dgm:pt modelId="{FE5FAB62-4FC4-EF45-A4BE-C8DBE8E9B70F}" type="pres">
      <dgm:prSet presAssocID="{F228F73B-3BCC-B741-A5E5-DDE445CB6D2C}" presName="hierChild5" presStyleCnt="0"/>
      <dgm:spPr/>
    </dgm:pt>
    <dgm:pt modelId="{04C2DBDD-E7B8-EF42-B2B9-E2CD69968FF6}" type="pres">
      <dgm:prSet presAssocID="{37071B52-97B1-3E4B-8A29-7D0A60796179}" presName="Name64" presStyleLbl="parChTrans1D3" presStyleIdx="6" presStyleCnt="8"/>
      <dgm:spPr/>
    </dgm:pt>
    <dgm:pt modelId="{E9CCE937-8B0D-8847-BE32-EED1F94E2C2D}" type="pres">
      <dgm:prSet presAssocID="{81354923-98E3-C946-9160-D16A84B6F069}" presName="hierRoot2" presStyleCnt="0">
        <dgm:presLayoutVars>
          <dgm:hierBranch val="init"/>
        </dgm:presLayoutVars>
      </dgm:prSet>
      <dgm:spPr/>
    </dgm:pt>
    <dgm:pt modelId="{FAAFCA14-7EC5-824F-97C6-5B643241E77E}" type="pres">
      <dgm:prSet presAssocID="{81354923-98E3-C946-9160-D16A84B6F069}" presName="rootComposite" presStyleCnt="0"/>
      <dgm:spPr/>
    </dgm:pt>
    <dgm:pt modelId="{F3D2D621-3E6B-874A-881A-ED7226A8F269}" type="pres">
      <dgm:prSet presAssocID="{81354923-98E3-C946-9160-D16A84B6F069}" presName="rootText" presStyleLbl="node3" presStyleIdx="6" presStyleCnt="8" custScaleX="202505" custScaleY="71183">
        <dgm:presLayoutVars>
          <dgm:chPref val="3"/>
        </dgm:presLayoutVars>
      </dgm:prSet>
      <dgm:spPr/>
    </dgm:pt>
    <dgm:pt modelId="{B6A5A8BD-65D3-C94C-A330-AD94B50EBDC1}" type="pres">
      <dgm:prSet presAssocID="{81354923-98E3-C946-9160-D16A84B6F069}" presName="rootConnector" presStyleLbl="node3" presStyleIdx="6" presStyleCnt="8"/>
      <dgm:spPr/>
    </dgm:pt>
    <dgm:pt modelId="{F8452049-C75A-B042-A047-24107166175E}" type="pres">
      <dgm:prSet presAssocID="{81354923-98E3-C946-9160-D16A84B6F069}" presName="hierChild4" presStyleCnt="0"/>
      <dgm:spPr/>
    </dgm:pt>
    <dgm:pt modelId="{5B38B5A6-A193-264E-A8FA-81E3AE62B05A}" type="pres">
      <dgm:prSet presAssocID="{81354923-98E3-C946-9160-D16A84B6F069}" presName="hierChild5" presStyleCnt="0"/>
      <dgm:spPr/>
    </dgm:pt>
    <dgm:pt modelId="{D3FE8350-979B-734F-9B40-BD8169B4ACFB}" type="pres">
      <dgm:prSet presAssocID="{BA6B79BC-F79F-7047-A39C-569DB634AF09}" presName="Name64" presStyleLbl="parChTrans1D3" presStyleIdx="7" presStyleCnt="8"/>
      <dgm:spPr/>
    </dgm:pt>
    <dgm:pt modelId="{ABFD167A-1600-8444-9683-CA41230F43D7}" type="pres">
      <dgm:prSet presAssocID="{5EE62D1A-D54B-0A47-81AA-A70B2A3A1457}" presName="hierRoot2" presStyleCnt="0">
        <dgm:presLayoutVars>
          <dgm:hierBranch val="init"/>
        </dgm:presLayoutVars>
      </dgm:prSet>
      <dgm:spPr/>
    </dgm:pt>
    <dgm:pt modelId="{D44EDD8F-7A28-F54E-845B-8E8726597108}" type="pres">
      <dgm:prSet presAssocID="{5EE62D1A-D54B-0A47-81AA-A70B2A3A1457}" presName="rootComposite" presStyleCnt="0"/>
      <dgm:spPr/>
    </dgm:pt>
    <dgm:pt modelId="{51AA1E2A-3045-6A44-9282-5F0B27AF2149}" type="pres">
      <dgm:prSet presAssocID="{5EE62D1A-D54B-0A47-81AA-A70B2A3A1457}" presName="rootText" presStyleLbl="node3" presStyleIdx="7" presStyleCnt="8" custScaleX="208021" custScaleY="88439">
        <dgm:presLayoutVars>
          <dgm:chPref val="3"/>
        </dgm:presLayoutVars>
      </dgm:prSet>
      <dgm:spPr/>
    </dgm:pt>
    <dgm:pt modelId="{8468E168-5F0D-B446-AEBE-9C27C4D05F12}" type="pres">
      <dgm:prSet presAssocID="{5EE62D1A-D54B-0A47-81AA-A70B2A3A1457}" presName="rootConnector" presStyleLbl="node3" presStyleIdx="7" presStyleCnt="8"/>
      <dgm:spPr/>
    </dgm:pt>
    <dgm:pt modelId="{82E89AF1-79C8-3448-8C3F-9D95203D0141}" type="pres">
      <dgm:prSet presAssocID="{5EE62D1A-D54B-0A47-81AA-A70B2A3A1457}" presName="hierChild4" presStyleCnt="0"/>
      <dgm:spPr/>
    </dgm:pt>
    <dgm:pt modelId="{1CBB55FE-37EC-CD4B-8E56-9935D37DB041}" type="pres">
      <dgm:prSet presAssocID="{5EE62D1A-D54B-0A47-81AA-A70B2A3A1457}" presName="hierChild5" presStyleCnt="0"/>
      <dgm:spPr/>
    </dgm:pt>
    <dgm:pt modelId="{10B711D7-74B4-4043-832A-4855CE92E21D}" type="pres">
      <dgm:prSet presAssocID="{16A7D0B8-EC8E-2C40-9ABD-29C0D6974DF9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9D319A03-A469-1F4C-A947-DAC743453139}" type="presOf" srcId="{19960767-A02E-7541-9D89-B09779251E21}" destId="{E68C5451-ECDD-0045-A198-AF1EEEBB5C90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041C108-79F2-A048-8B7E-F1134D4D992F}" type="presOf" srcId="{F5448318-91D7-4145-94E8-8AA1C54F4050}" destId="{7E7B88D0-C116-C74A-9D9E-930F14CC97DE}" srcOrd="0" destOrd="0" presId="urn:microsoft.com/office/officeart/2009/3/layout/HorizontalOrganizationChart"/>
    <dgm:cxn modelId="{F151CB09-D11D-2F4B-BF54-495722A81562}" type="presOf" srcId="{87923EE4-2E9D-8446-8401-109B4EEC5EC9}" destId="{200B921A-8BEB-F746-897D-CAD633C16F40}" srcOrd="0" destOrd="0" presId="urn:microsoft.com/office/officeart/2009/3/layout/HorizontalOrganizationChart"/>
    <dgm:cxn modelId="{EE856318-A6A3-004F-AC4D-5D1F2306635E}" type="presOf" srcId="{1112FB57-E696-FA45-AF72-1E97D2E669FB}" destId="{A963D848-574A-4243-9F22-D442D719A969}" srcOrd="0" destOrd="0" presId="urn:microsoft.com/office/officeart/2009/3/layout/HorizontalOrganizationChart"/>
    <dgm:cxn modelId="{1D126718-4E46-924C-95BF-8938D66B5487}" type="presOf" srcId="{4CA83BA0-4C60-C346-AC9D-D9E4879F5471}" destId="{F785B6F6-C02C-8846-AD8C-D6503CFF4E35}" srcOrd="1" destOrd="0" presId="urn:microsoft.com/office/officeart/2009/3/layout/HorizontalOrganizationChart"/>
    <dgm:cxn modelId="{F60E5E1B-0ACD-9149-B9A9-13FB19D12B73}" type="presOf" srcId="{538AEF0D-98D3-B545-AC4C-DE03138A5DC3}" destId="{88DD7B1A-A996-264C-AB77-952A0F9A2058}" srcOrd="0" destOrd="0" presId="urn:microsoft.com/office/officeart/2009/3/layout/HorizontalOrganizationChart"/>
    <dgm:cxn modelId="{E0C62320-73AA-5443-BB69-9AF17F5660EB}" srcId="{538AEF0D-98D3-B545-AC4C-DE03138A5DC3}" destId="{52852C35-1593-9A4E-88EA-F1C2FB298A0E}" srcOrd="0" destOrd="0" parTransId="{B339702C-02E0-F64C-B95C-96B25D8A666D}" sibTransId="{C0DA228F-8F38-9346-9FA9-84541F9E3CCB}"/>
    <dgm:cxn modelId="{12016D21-71A5-CA4F-9A0F-C706440BA622}" type="presOf" srcId="{E02998F5-15E0-C542-9401-185A0542D748}" destId="{6FE95B84-FE02-9341-84C8-F7F9567D7855}" srcOrd="0" destOrd="0" presId="urn:microsoft.com/office/officeart/2009/3/layout/HorizontalOrganizationChart"/>
    <dgm:cxn modelId="{478D3023-F96A-D94A-B33A-15A1F254C295}" type="presOf" srcId="{BE0D98C6-ACF2-3E43-9F18-FD165A2A4261}" destId="{5AD4EDCC-1B84-CF45-AE4C-F2FD55F322EF}" srcOrd="0" destOrd="0" presId="urn:microsoft.com/office/officeart/2009/3/layout/HorizontalOrganizationChart"/>
    <dgm:cxn modelId="{5CDB0E24-499E-EC4C-83E8-E476026BAE58}" type="presOf" srcId="{378ADD19-0CF5-8645-8631-447A18C54DC8}" destId="{F71BCDF1-1A05-4640-9395-16F551B6C086}" srcOrd="0" destOrd="0" presId="urn:microsoft.com/office/officeart/2009/3/layout/HorizontalOrganizationChart"/>
    <dgm:cxn modelId="{D9CD4528-072D-7A46-99B9-DC99FD19B042}" type="presOf" srcId="{D3BE9C79-6A67-CD43-A288-C9D2186D0D77}" destId="{4FCAC40A-1C40-C94E-BDD9-47E2EC3217CE}" srcOrd="0" destOrd="0" presId="urn:microsoft.com/office/officeart/2009/3/layout/HorizontalOrganizationChart"/>
    <dgm:cxn modelId="{4BBFE733-542D-2E45-AA88-95457FBF8CD6}" type="presOf" srcId="{F228F73B-3BCC-B741-A5E5-DDE445CB6D2C}" destId="{B478B180-B9ED-9B43-B32E-A9813C87B7C2}" srcOrd="1" destOrd="0" presId="urn:microsoft.com/office/officeart/2009/3/layout/HorizontalOrganizationChart"/>
    <dgm:cxn modelId="{5D190639-F76C-9044-87DD-EF1DEB579E9F}" type="presOf" srcId="{4CA83BA0-4C60-C346-AC9D-D9E4879F5471}" destId="{A49C9E26-07EB-924F-9AA5-6C3510FC5567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B8E0C93D-CD1D-EF4F-A81B-8E32CC57EF4D}" type="presOf" srcId="{52852C35-1593-9A4E-88EA-F1C2FB298A0E}" destId="{8369E794-378A-7F44-8193-82033B393CEB}" srcOrd="1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50670B44-A8DC-F54E-B5A8-43756F23EF4D}" type="presOf" srcId="{5EE62D1A-D54B-0A47-81AA-A70B2A3A1457}" destId="{8468E168-5F0D-B446-AEBE-9C27C4D05F12}" srcOrd="1" destOrd="0" presId="urn:microsoft.com/office/officeart/2009/3/layout/HorizontalOrganizationChart"/>
    <dgm:cxn modelId="{B95B1C51-8F72-0D4E-BD7D-3BDAD96812CC}" type="presOf" srcId="{7AC76271-18F2-7A47-B559-2049B3C3C1C8}" destId="{CC7F5FF6-07F7-9346-AA7E-8310FE435B20}" srcOrd="0" destOrd="0" presId="urn:microsoft.com/office/officeart/2009/3/layout/HorizontalOrganizationChart"/>
    <dgm:cxn modelId="{10343654-8831-4D4A-AB6D-15123108AC51}" type="presOf" srcId="{14716794-FB64-7B4D-ACE7-3174E58EEB16}" destId="{DFC47E43-3FF6-6D48-B2F7-2286DEC2A1C7}" srcOrd="0" destOrd="0" presId="urn:microsoft.com/office/officeart/2009/3/layout/HorizontalOrganizationChart"/>
    <dgm:cxn modelId="{377DAD57-935A-8D4D-99D3-294285442FCA}" type="presOf" srcId="{476D8D70-DBB1-7B41-8CD3-30459D90DC95}" destId="{89C34139-8A26-094B-A977-4576EC34CFCA}" srcOrd="0" destOrd="0" presId="urn:microsoft.com/office/officeart/2009/3/layout/HorizontalOrganizationChart"/>
    <dgm:cxn modelId="{81461358-CED6-0141-BDDC-B4F43CDCC350}" type="presOf" srcId="{7AC76271-18F2-7A47-B559-2049B3C3C1C8}" destId="{FB213CCC-E8AC-6947-BD68-49391BB3F9AF}" srcOrd="1" destOrd="0" presId="urn:microsoft.com/office/officeart/2009/3/layout/HorizontalOrganizationChart"/>
    <dgm:cxn modelId="{FC869259-AB84-6D4C-8AD2-1EF850FBCD70}" type="presOf" srcId="{1112FB57-E696-FA45-AF72-1E97D2E669FB}" destId="{75E11FCC-1C53-604E-88A3-2412EF138EE1}" srcOrd="1" destOrd="0" presId="urn:microsoft.com/office/officeart/2009/3/layout/HorizontalOrganizationChart"/>
    <dgm:cxn modelId="{3073555C-5363-1B47-8BFB-471ECAF0D48A}" srcId="{1112FB57-E696-FA45-AF72-1E97D2E669FB}" destId="{16A7D0B8-EC8E-2C40-9ABD-29C0D6974DF9}" srcOrd="3" destOrd="0" parTransId="{A4D18CC1-0637-1547-BE68-115818C93AF3}" sibTransId="{FB9F856E-BF67-AB4E-8BA1-5DD43D04805A}"/>
    <dgm:cxn modelId="{3A068A5C-6C46-9D49-9F67-C5840AFF78EB}" type="presOf" srcId="{463752C0-6AF8-0A41-980A-6FFC0AA3C9A3}" destId="{18F9DF53-F5EA-8140-B7D0-A536645FEBAC}" srcOrd="0" destOrd="0" presId="urn:microsoft.com/office/officeart/2009/3/layout/HorizontalOrganizationChart"/>
    <dgm:cxn modelId="{A8B5F16A-BDD1-A946-92B7-C64EFADC4AD5}" type="presOf" srcId="{DEA4767C-4CD9-044D-9837-FE31B7B9AF2C}" destId="{0D7020A8-F76A-C14D-8D34-0E9828086E9C}" srcOrd="0" destOrd="0" presId="urn:microsoft.com/office/officeart/2009/3/layout/HorizontalOrganizationChart"/>
    <dgm:cxn modelId="{C4EE436E-60AA-4D4F-81D2-42BA0AF9D516}" type="presOf" srcId="{16A7D0B8-EC8E-2C40-9ABD-29C0D6974DF9}" destId="{FA9E862F-2143-584D-9BD6-F4D9BC93E546}" srcOrd="1" destOrd="0" presId="urn:microsoft.com/office/officeart/2009/3/layout/HorizontalOrganizationChart"/>
    <dgm:cxn modelId="{B8F24270-2011-4A4B-8CB9-3A4CE5C081A9}" type="presOf" srcId="{1E723F7D-49D0-FD47-8116-8A1487CBCD40}" destId="{217A2EBF-A480-3849-B14D-4B0BE04626A2}" srcOrd="1" destOrd="0" presId="urn:microsoft.com/office/officeart/2009/3/layout/HorizontalOrganizationChart"/>
    <dgm:cxn modelId="{9912DB71-1A4B-C442-9A32-3E1C7058BC28}" type="presOf" srcId="{52852C35-1593-9A4E-88EA-F1C2FB298A0E}" destId="{2B1ED85B-5B38-7B47-9205-10C74D8BB026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CCEF2274-9F0C-0E41-B7C2-7A15D37B742F}" type="presOf" srcId="{37071B52-97B1-3E4B-8A29-7D0A60796179}" destId="{04C2DBDD-E7B8-EF42-B2B9-E2CD69968FF6}" srcOrd="0" destOrd="0" presId="urn:microsoft.com/office/officeart/2009/3/layout/HorizontalOrganizationChart"/>
    <dgm:cxn modelId="{CA995B7F-0E9B-7647-A73C-2779C6C89CED}" type="presOf" srcId="{FC7DE1C3-CFDD-744F-99E3-82AEB86F2159}" destId="{5C4FFDE3-F526-574A-BA1F-6B0E0D4134FB}" srcOrd="0" destOrd="0" presId="urn:microsoft.com/office/officeart/2009/3/layout/HorizontalOrganizationChart"/>
    <dgm:cxn modelId="{D41D3E84-A0E5-CA4A-8C0D-F8F415E6E65A}" type="presOf" srcId="{81354923-98E3-C946-9160-D16A84B6F069}" destId="{B6A5A8BD-65D3-C94C-A330-AD94B50EBDC1}" srcOrd="1" destOrd="0" presId="urn:microsoft.com/office/officeart/2009/3/layout/HorizontalOrganizationChart"/>
    <dgm:cxn modelId="{9F960087-5CF9-2241-B023-D15B45B66B2F}" type="presOf" srcId="{F5448318-91D7-4145-94E8-8AA1C54F4050}" destId="{BA33944F-1942-C149-BDEA-444F01290A2D}" srcOrd="1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38ABC488-F521-A04F-978F-D52285D5766F}" type="presOf" srcId="{A4D18CC1-0637-1547-BE68-115818C93AF3}" destId="{C0C57719-3E10-8E49-89BB-80A2A87B7BBF}" srcOrd="0" destOrd="0" presId="urn:microsoft.com/office/officeart/2009/3/layout/HorizontalOrganizationChart"/>
    <dgm:cxn modelId="{D831728A-527C-664C-9F73-A323BA869906}" srcId="{16A7D0B8-EC8E-2C40-9ABD-29C0D6974DF9}" destId="{F228F73B-3BCC-B741-A5E5-DDE445CB6D2C}" srcOrd="0" destOrd="0" parTransId="{E02998F5-15E0-C542-9401-185A0542D748}" sibTransId="{6739A20B-B2FF-C548-880E-1F66F7953EC0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430B9EA4-925E-994D-9F67-AE4AFD62887B}" srcId="{1E723F7D-49D0-FD47-8116-8A1487CBCD40}" destId="{26BD8515-E05B-D941-9AC4-CD3CF7EBCD0C}" srcOrd="0" destOrd="0" parTransId="{D3BE9C79-6A67-CD43-A288-C9D2186D0D77}" sibTransId="{FFAE6530-DBDA-E44B-B376-5236718B506C}"/>
    <dgm:cxn modelId="{CA72D0AF-3084-6F4B-8AF3-0FCFAED026D8}" srcId="{16A7D0B8-EC8E-2C40-9ABD-29C0D6974DF9}" destId="{81354923-98E3-C946-9160-D16A84B6F069}" srcOrd="1" destOrd="0" parTransId="{37071B52-97B1-3E4B-8A29-7D0A60796179}" sibTransId="{C84E9C59-FCA0-3846-97B3-FCA63D2B9B83}"/>
    <dgm:cxn modelId="{4F61E2B1-B655-A143-B9CD-0B2251598A48}" type="presOf" srcId="{6B604449-F01A-AC4B-B5AD-B968394219D6}" destId="{D72E2698-E414-1749-83A2-399DF1B5E62D}" srcOrd="0" destOrd="0" presId="urn:microsoft.com/office/officeart/2009/3/layout/HorizontalOrganizationChart"/>
    <dgm:cxn modelId="{3A5D69BE-C57F-A542-8225-DCB7B7A0506C}" type="presOf" srcId="{5EE62D1A-D54B-0A47-81AA-A70B2A3A1457}" destId="{51AA1E2A-3045-6A44-9282-5F0B27AF2149}" srcOrd="0" destOrd="0" presId="urn:microsoft.com/office/officeart/2009/3/layout/HorizontalOrganizationChart"/>
    <dgm:cxn modelId="{95963CBF-91D4-9346-85A4-B67E91E4482F}" type="presOf" srcId="{DEA4767C-4CD9-044D-9837-FE31B7B9AF2C}" destId="{9AE853A7-1954-1E4C-ADFB-7BC094616B45}" srcOrd="1" destOrd="0" presId="urn:microsoft.com/office/officeart/2009/3/layout/HorizontalOrganizationChart"/>
    <dgm:cxn modelId="{ACC087BF-FF6B-F945-B260-CE3113506438}" type="presOf" srcId="{F228F73B-3BCC-B741-A5E5-DDE445CB6D2C}" destId="{3280CD42-B712-1345-9D8F-96B1477CF2E3}" srcOrd="0" destOrd="0" presId="urn:microsoft.com/office/officeart/2009/3/layout/HorizontalOrganizationChart"/>
    <dgm:cxn modelId="{7E5D8CBF-EA2C-D744-8954-B8E887C29E46}" type="presOf" srcId="{26BD8515-E05B-D941-9AC4-CD3CF7EBCD0C}" destId="{3F75B19E-6F24-8C45-B956-6FE0AE4BF7FC}" srcOrd="0" destOrd="0" presId="urn:microsoft.com/office/officeart/2009/3/layout/HorizontalOrganizationChart"/>
    <dgm:cxn modelId="{85A57CC5-D92D-9543-97A8-B1B9F442770F}" type="presOf" srcId="{BA6B79BC-F79F-7047-A39C-569DB634AF09}" destId="{D3FE8350-979B-734F-9B40-BD8169B4ACFB}" srcOrd="0" destOrd="0" presId="urn:microsoft.com/office/officeart/2009/3/layout/HorizontalOrganizationChart"/>
    <dgm:cxn modelId="{9ACAF9C6-4318-4F4C-9D4E-4BC5A441E1F2}" type="presOf" srcId="{87923EE4-2E9D-8446-8401-109B4EEC5EC9}" destId="{FB87D86D-8898-D643-9963-CC7F4D27B3A7}" srcOrd="1" destOrd="0" presId="urn:microsoft.com/office/officeart/2009/3/layout/HorizontalOrganizationChart"/>
    <dgm:cxn modelId="{73BB5EC8-8B29-E74A-AA2F-0B3778C8C90A}" srcId="{16A7D0B8-EC8E-2C40-9ABD-29C0D6974DF9}" destId="{5EE62D1A-D54B-0A47-81AA-A70B2A3A1457}" srcOrd="2" destOrd="0" parTransId="{BA6B79BC-F79F-7047-A39C-569DB634AF09}" sibTransId="{BF184CD5-2CDF-7241-A6D4-656C37C948A2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A7F433CD-0FAC-584B-B95F-B36334BBAD2D}" type="presOf" srcId="{538AEF0D-98D3-B545-AC4C-DE03138A5DC3}" destId="{A1D4D5BF-0720-3140-A557-3799A1127C3E}" srcOrd="1" destOrd="0" presId="urn:microsoft.com/office/officeart/2009/3/layout/HorizontalOrganizationChart"/>
    <dgm:cxn modelId="{B915ACD3-25A4-854A-990A-6FB3E906DB3F}" type="presOf" srcId="{26BD8515-E05B-D941-9AC4-CD3CF7EBCD0C}" destId="{645B113B-5FBD-5A43-8CE9-89C199A7B96B}" srcOrd="1" destOrd="0" presId="urn:microsoft.com/office/officeart/2009/3/layout/HorizontalOrganizationChart"/>
    <dgm:cxn modelId="{07CC07E9-FDDE-054E-B3F1-7EFE67EB524B}" type="presOf" srcId="{1E723F7D-49D0-FD47-8116-8A1487CBCD40}" destId="{FD86EC78-9DFF-254D-B760-DBE62E55F039}" srcOrd="0" destOrd="0" presId="urn:microsoft.com/office/officeart/2009/3/layout/HorizontalOrganizationChart"/>
    <dgm:cxn modelId="{45178AEA-4A24-3242-A78C-F101EF8671E4}" type="presOf" srcId="{16A7D0B8-EC8E-2C40-9ABD-29C0D6974DF9}" destId="{15ADCC8E-0E81-8045-8E12-1AA491D3F78C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3BB8F9F4-E8CC-CF45-BC87-D9D9A051391C}" type="presOf" srcId="{81354923-98E3-C946-9160-D16A84B6F069}" destId="{F3D2D621-3E6B-874A-881A-ED7226A8F269}" srcOrd="0" destOrd="0" presId="urn:microsoft.com/office/officeart/2009/3/layout/HorizontalOrganizationChart"/>
    <dgm:cxn modelId="{61100BFB-588D-BF45-9B9B-97DAF59C2FB6}" type="presOf" srcId="{B339702C-02E0-F64C-B95C-96B25D8A666D}" destId="{18536AF0-A892-174C-A0A4-327ED4FD1BCC}" srcOrd="0" destOrd="0" presId="urn:microsoft.com/office/officeart/2009/3/layout/HorizontalOrganizationChart"/>
    <dgm:cxn modelId="{04CE8477-C2B7-F843-AA1A-E1E36B2238C2}" type="presParOf" srcId="{E68C5451-ECDD-0045-A198-AF1EEEBB5C90}" destId="{A019121B-12F3-6B47-9962-0B84BC437CFA}" srcOrd="0" destOrd="0" presId="urn:microsoft.com/office/officeart/2009/3/layout/HorizontalOrganizationChart"/>
    <dgm:cxn modelId="{CB43B713-D5D9-8148-9066-595918576BE5}" type="presParOf" srcId="{A019121B-12F3-6B47-9962-0B84BC437CFA}" destId="{D7A521E9-1FCF-E44C-8838-A45A68F08133}" srcOrd="0" destOrd="0" presId="urn:microsoft.com/office/officeart/2009/3/layout/HorizontalOrganizationChart"/>
    <dgm:cxn modelId="{77DB89DF-9A73-A647-A550-EE934DD35706}" type="presParOf" srcId="{D7A521E9-1FCF-E44C-8838-A45A68F08133}" destId="{A963D848-574A-4243-9F22-D442D719A969}" srcOrd="0" destOrd="0" presId="urn:microsoft.com/office/officeart/2009/3/layout/HorizontalOrganizationChart"/>
    <dgm:cxn modelId="{2B6CC9DF-B993-594A-9FC1-9FF3AD424700}" type="presParOf" srcId="{D7A521E9-1FCF-E44C-8838-A45A68F08133}" destId="{75E11FCC-1C53-604E-88A3-2412EF138EE1}" srcOrd="1" destOrd="0" presId="urn:microsoft.com/office/officeart/2009/3/layout/HorizontalOrganizationChart"/>
    <dgm:cxn modelId="{272F0393-EEC1-904C-A705-A8DD0D7594A5}" type="presParOf" srcId="{A019121B-12F3-6B47-9962-0B84BC437CFA}" destId="{32C7C9EE-D61B-EA4A-A953-4317B5389533}" srcOrd="1" destOrd="0" presId="urn:microsoft.com/office/officeart/2009/3/layout/HorizontalOrganizationChart"/>
    <dgm:cxn modelId="{15735361-D996-494C-85D8-3A5625C49765}" type="presParOf" srcId="{32C7C9EE-D61B-EA4A-A953-4317B5389533}" destId="{18F9DF53-F5EA-8140-B7D0-A536645FEBAC}" srcOrd="0" destOrd="0" presId="urn:microsoft.com/office/officeart/2009/3/layout/HorizontalOrganizationChart"/>
    <dgm:cxn modelId="{64B38704-1FBA-5947-A63E-37B7A81B0B4F}" type="presParOf" srcId="{32C7C9EE-D61B-EA4A-A953-4317B5389533}" destId="{D35AA5AD-566B-4A4B-B49D-F854E6546142}" srcOrd="1" destOrd="0" presId="urn:microsoft.com/office/officeart/2009/3/layout/HorizontalOrganizationChart"/>
    <dgm:cxn modelId="{75B9C8CA-851E-D348-93AA-FCEDDC64AF76}" type="presParOf" srcId="{D35AA5AD-566B-4A4B-B49D-F854E6546142}" destId="{BBCBB33F-032F-054E-99D9-E922F164A789}" srcOrd="0" destOrd="0" presId="urn:microsoft.com/office/officeart/2009/3/layout/HorizontalOrganizationChart"/>
    <dgm:cxn modelId="{B487ACCE-A624-B743-86B3-44F7E7A44BEA}" type="presParOf" srcId="{BBCBB33F-032F-054E-99D9-E922F164A789}" destId="{CC7F5FF6-07F7-9346-AA7E-8310FE435B20}" srcOrd="0" destOrd="0" presId="urn:microsoft.com/office/officeart/2009/3/layout/HorizontalOrganizationChart"/>
    <dgm:cxn modelId="{D2025637-A23B-7E4A-9F20-32089AA99E9D}" type="presParOf" srcId="{BBCBB33F-032F-054E-99D9-E922F164A789}" destId="{FB213CCC-E8AC-6947-BD68-49391BB3F9AF}" srcOrd="1" destOrd="0" presId="urn:microsoft.com/office/officeart/2009/3/layout/HorizontalOrganizationChart"/>
    <dgm:cxn modelId="{DF9A3CFF-AEA8-0A4C-A6C6-CA78BF8856EE}" type="presParOf" srcId="{D35AA5AD-566B-4A4B-B49D-F854E6546142}" destId="{8AE3D352-5E15-CA4F-866E-652225CABADC}" srcOrd="1" destOrd="0" presId="urn:microsoft.com/office/officeart/2009/3/layout/HorizontalOrganizationChart"/>
    <dgm:cxn modelId="{BBE6131C-C979-7145-B2FA-C6F6D655CA6F}" type="presParOf" srcId="{8AE3D352-5E15-CA4F-866E-652225CABADC}" destId="{D72E2698-E414-1749-83A2-399DF1B5E62D}" srcOrd="0" destOrd="0" presId="urn:microsoft.com/office/officeart/2009/3/layout/HorizontalOrganizationChart"/>
    <dgm:cxn modelId="{C5F6DD1D-7C84-5847-B4DF-3575D709BF6C}" type="presParOf" srcId="{8AE3D352-5E15-CA4F-866E-652225CABADC}" destId="{8FEEE5B5-9C46-D547-8AD5-48096387AE77}" srcOrd="1" destOrd="0" presId="urn:microsoft.com/office/officeart/2009/3/layout/HorizontalOrganizationChart"/>
    <dgm:cxn modelId="{28DBA622-A092-1549-99F1-2117ECF7C481}" type="presParOf" srcId="{8FEEE5B5-9C46-D547-8AD5-48096387AE77}" destId="{5ECDF473-806C-5042-8E86-D3F0370B1ACC}" srcOrd="0" destOrd="0" presId="urn:microsoft.com/office/officeart/2009/3/layout/HorizontalOrganizationChart"/>
    <dgm:cxn modelId="{79306D5E-D6C5-C740-9531-89EA4D441AF1}" type="presParOf" srcId="{5ECDF473-806C-5042-8E86-D3F0370B1ACC}" destId="{7E7B88D0-C116-C74A-9D9E-930F14CC97DE}" srcOrd="0" destOrd="0" presId="urn:microsoft.com/office/officeart/2009/3/layout/HorizontalOrganizationChart"/>
    <dgm:cxn modelId="{713F609F-7A68-5E4D-A7A0-7D2E007AFAD7}" type="presParOf" srcId="{5ECDF473-806C-5042-8E86-D3F0370B1ACC}" destId="{BA33944F-1942-C149-BDEA-444F01290A2D}" srcOrd="1" destOrd="0" presId="urn:microsoft.com/office/officeart/2009/3/layout/HorizontalOrganizationChart"/>
    <dgm:cxn modelId="{4BE7A817-4A8A-884E-93AD-97E2B95B6AA8}" type="presParOf" srcId="{8FEEE5B5-9C46-D547-8AD5-48096387AE77}" destId="{0E18882C-B016-E24E-B5C4-C48208E206C6}" srcOrd="1" destOrd="0" presId="urn:microsoft.com/office/officeart/2009/3/layout/HorizontalOrganizationChart"/>
    <dgm:cxn modelId="{1D20978C-AA43-A044-943A-6E5C3223C979}" type="presParOf" srcId="{8FEEE5B5-9C46-D547-8AD5-48096387AE77}" destId="{C000B764-1124-E74C-AE58-C4D7B7CFCAEF}" srcOrd="2" destOrd="0" presId="urn:microsoft.com/office/officeart/2009/3/layout/HorizontalOrganizationChart"/>
    <dgm:cxn modelId="{0EF29513-6F1F-4B4C-A4AB-6C706DC88A61}" type="presParOf" srcId="{8AE3D352-5E15-CA4F-866E-652225CABADC}" destId="{DFC47E43-3FF6-6D48-B2F7-2286DEC2A1C7}" srcOrd="2" destOrd="0" presId="urn:microsoft.com/office/officeart/2009/3/layout/HorizontalOrganizationChart"/>
    <dgm:cxn modelId="{F0AF4E09-DC7E-4C4F-96AA-CAB93F6A6F08}" type="presParOf" srcId="{8AE3D352-5E15-CA4F-866E-652225CABADC}" destId="{665846EB-A3D2-434F-962E-79C7D4A76F9A}" srcOrd="3" destOrd="0" presId="urn:microsoft.com/office/officeart/2009/3/layout/HorizontalOrganizationChart"/>
    <dgm:cxn modelId="{04B50CEF-118F-A24E-857F-60BB416EDC0E}" type="presParOf" srcId="{665846EB-A3D2-434F-962E-79C7D4A76F9A}" destId="{2514E47D-358E-CF42-B724-14EAE7F7660B}" srcOrd="0" destOrd="0" presId="urn:microsoft.com/office/officeart/2009/3/layout/HorizontalOrganizationChart"/>
    <dgm:cxn modelId="{EAB75150-B7AC-7344-984E-FC8BC73D9E55}" type="presParOf" srcId="{2514E47D-358E-CF42-B724-14EAE7F7660B}" destId="{0D7020A8-F76A-C14D-8D34-0E9828086E9C}" srcOrd="0" destOrd="0" presId="urn:microsoft.com/office/officeart/2009/3/layout/HorizontalOrganizationChart"/>
    <dgm:cxn modelId="{625D93F6-B712-8546-955D-E05801C1746B}" type="presParOf" srcId="{2514E47D-358E-CF42-B724-14EAE7F7660B}" destId="{9AE853A7-1954-1E4C-ADFB-7BC094616B45}" srcOrd="1" destOrd="0" presId="urn:microsoft.com/office/officeart/2009/3/layout/HorizontalOrganizationChart"/>
    <dgm:cxn modelId="{428DE6D4-3453-6F4A-982A-B03DB895222F}" type="presParOf" srcId="{665846EB-A3D2-434F-962E-79C7D4A76F9A}" destId="{7952B313-7F65-AC4C-91A2-F6DA4ACDFEA1}" srcOrd="1" destOrd="0" presId="urn:microsoft.com/office/officeart/2009/3/layout/HorizontalOrganizationChart"/>
    <dgm:cxn modelId="{7354C909-6A28-6548-8ECF-AABE9A95E4A9}" type="presParOf" srcId="{665846EB-A3D2-434F-962E-79C7D4A76F9A}" destId="{E279C2B2-7E9B-8342-B531-77130B895B80}" srcOrd="2" destOrd="0" presId="urn:microsoft.com/office/officeart/2009/3/layout/HorizontalOrganizationChart"/>
    <dgm:cxn modelId="{B5AD952B-00EE-454D-B706-F5571659006C}" type="presParOf" srcId="{8AE3D352-5E15-CA4F-866E-652225CABADC}" destId="{F71BCDF1-1A05-4640-9395-16F551B6C086}" srcOrd="4" destOrd="0" presId="urn:microsoft.com/office/officeart/2009/3/layout/HorizontalOrganizationChart"/>
    <dgm:cxn modelId="{AD47879D-A99A-5842-BF2D-BF26E9018F7E}" type="presParOf" srcId="{8AE3D352-5E15-CA4F-866E-652225CABADC}" destId="{DB4CA84F-67E5-9B4B-B1B2-BB73B1587E08}" srcOrd="5" destOrd="0" presId="urn:microsoft.com/office/officeart/2009/3/layout/HorizontalOrganizationChart"/>
    <dgm:cxn modelId="{F814F3D6-541D-0347-BF20-B8FDB1108FCC}" type="presParOf" srcId="{DB4CA84F-67E5-9B4B-B1B2-BB73B1587E08}" destId="{76BF459F-E535-8B4E-9B45-E5041A803482}" srcOrd="0" destOrd="0" presId="urn:microsoft.com/office/officeart/2009/3/layout/HorizontalOrganizationChart"/>
    <dgm:cxn modelId="{668D1597-E61F-3544-90E2-66B6D3AEA208}" type="presParOf" srcId="{76BF459F-E535-8B4E-9B45-E5041A803482}" destId="{FD86EC78-9DFF-254D-B760-DBE62E55F039}" srcOrd="0" destOrd="0" presId="urn:microsoft.com/office/officeart/2009/3/layout/HorizontalOrganizationChart"/>
    <dgm:cxn modelId="{0431ED87-914C-534B-B72D-6689B771F996}" type="presParOf" srcId="{76BF459F-E535-8B4E-9B45-E5041A803482}" destId="{217A2EBF-A480-3849-B14D-4B0BE04626A2}" srcOrd="1" destOrd="0" presId="urn:microsoft.com/office/officeart/2009/3/layout/HorizontalOrganizationChart"/>
    <dgm:cxn modelId="{85591E40-0A8E-0C4C-808A-11024FF6E678}" type="presParOf" srcId="{DB4CA84F-67E5-9B4B-B1B2-BB73B1587E08}" destId="{A45FC241-43DF-9947-9F30-1FCDDA3D2F43}" srcOrd="1" destOrd="0" presId="urn:microsoft.com/office/officeart/2009/3/layout/HorizontalOrganizationChart"/>
    <dgm:cxn modelId="{14EFDC55-5640-B048-B7EB-8DD328DC124B}" type="presParOf" srcId="{A45FC241-43DF-9947-9F30-1FCDDA3D2F43}" destId="{4FCAC40A-1C40-C94E-BDD9-47E2EC3217CE}" srcOrd="0" destOrd="0" presId="urn:microsoft.com/office/officeart/2009/3/layout/HorizontalOrganizationChart"/>
    <dgm:cxn modelId="{DA808C4E-9135-7540-86F2-EA0E23F23D6C}" type="presParOf" srcId="{A45FC241-43DF-9947-9F30-1FCDDA3D2F43}" destId="{F9AB3D80-177F-1C4D-958F-552F7EE5B23C}" srcOrd="1" destOrd="0" presId="urn:microsoft.com/office/officeart/2009/3/layout/HorizontalOrganizationChart"/>
    <dgm:cxn modelId="{F3533BD2-AA69-C747-AEC7-744EF7315201}" type="presParOf" srcId="{F9AB3D80-177F-1C4D-958F-552F7EE5B23C}" destId="{312A02E1-95FF-0948-ACF0-988DB8E4FD74}" srcOrd="0" destOrd="0" presId="urn:microsoft.com/office/officeart/2009/3/layout/HorizontalOrganizationChart"/>
    <dgm:cxn modelId="{51B9AEBD-1CEE-F743-9F42-342CD378F111}" type="presParOf" srcId="{312A02E1-95FF-0948-ACF0-988DB8E4FD74}" destId="{3F75B19E-6F24-8C45-B956-6FE0AE4BF7FC}" srcOrd="0" destOrd="0" presId="urn:microsoft.com/office/officeart/2009/3/layout/HorizontalOrganizationChart"/>
    <dgm:cxn modelId="{FEE5C060-211A-564D-99BD-C1CF0686C835}" type="presParOf" srcId="{312A02E1-95FF-0948-ACF0-988DB8E4FD74}" destId="{645B113B-5FBD-5A43-8CE9-89C199A7B96B}" srcOrd="1" destOrd="0" presId="urn:microsoft.com/office/officeart/2009/3/layout/HorizontalOrganizationChart"/>
    <dgm:cxn modelId="{C87F59FD-A630-BB41-B9AE-D590CE71B886}" type="presParOf" srcId="{F9AB3D80-177F-1C4D-958F-552F7EE5B23C}" destId="{2CEBCB49-32D1-F840-A069-F6724D1E77E4}" srcOrd="1" destOrd="0" presId="urn:microsoft.com/office/officeart/2009/3/layout/HorizontalOrganizationChart"/>
    <dgm:cxn modelId="{86E2BC29-F9B2-6D46-8DA5-641C9363C14E}" type="presParOf" srcId="{F9AB3D80-177F-1C4D-958F-552F7EE5B23C}" destId="{F2B07991-7ED9-0644-ADDA-E5B1801B0AA3}" srcOrd="2" destOrd="0" presId="urn:microsoft.com/office/officeart/2009/3/layout/HorizontalOrganizationChart"/>
    <dgm:cxn modelId="{67A3202E-381B-5E48-8174-498312439CB8}" type="presParOf" srcId="{DB4CA84F-67E5-9B4B-B1B2-BB73B1587E08}" destId="{D9D2255A-E966-AC45-85ED-89416564553D}" srcOrd="2" destOrd="0" presId="urn:microsoft.com/office/officeart/2009/3/layout/HorizontalOrganizationChart"/>
    <dgm:cxn modelId="{DA0832C7-C281-6C49-916A-7E957760E021}" type="presParOf" srcId="{D35AA5AD-566B-4A4B-B49D-F854E6546142}" destId="{91A7E090-7CF2-B24A-B3DB-6BCDAC2835CC}" srcOrd="2" destOrd="0" presId="urn:microsoft.com/office/officeart/2009/3/layout/HorizontalOrganizationChart"/>
    <dgm:cxn modelId="{CAA1A6AC-FF15-AA4B-9C77-BC19E4A66587}" type="presParOf" srcId="{32C7C9EE-D61B-EA4A-A953-4317B5389533}" destId="{89C34139-8A26-094B-A977-4576EC34CFCA}" srcOrd="2" destOrd="0" presId="urn:microsoft.com/office/officeart/2009/3/layout/HorizontalOrganizationChart"/>
    <dgm:cxn modelId="{56085FF0-9073-E849-B387-0E083C1ABB0E}" type="presParOf" srcId="{32C7C9EE-D61B-EA4A-A953-4317B5389533}" destId="{95F35713-1B5F-7442-BB79-73820166B778}" srcOrd="3" destOrd="0" presId="urn:microsoft.com/office/officeart/2009/3/layout/HorizontalOrganizationChart"/>
    <dgm:cxn modelId="{638C3990-2FD4-774A-81EE-5B055D90E4FD}" type="presParOf" srcId="{95F35713-1B5F-7442-BB79-73820166B778}" destId="{B54E6418-8234-C849-99BD-449E8780144B}" srcOrd="0" destOrd="0" presId="urn:microsoft.com/office/officeart/2009/3/layout/HorizontalOrganizationChart"/>
    <dgm:cxn modelId="{6D5E2A18-3EE0-9B4D-8349-D471BFB0DED3}" type="presParOf" srcId="{B54E6418-8234-C849-99BD-449E8780144B}" destId="{88DD7B1A-A996-264C-AB77-952A0F9A2058}" srcOrd="0" destOrd="0" presId="urn:microsoft.com/office/officeart/2009/3/layout/HorizontalOrganizationChart"/>
    <dgm:cxn modelId="{0814C282-F872-F04A-AD90-353EE11B7165}" type="presParOf" srcId="{B54E6418-8234-C849-99BD-449E8780144B}" destId="{A1D4D5BF-0720-3140-A557-3799A1127C3E}" srcOrd="1" destOrd="0" presId="urn:microsoft.com/office/officeart/2009/3/layout/HorizontalOrganizationChart"/>
    <dgm:cxn modelId="{FF28AB9A-4DC3-AF4D-ADD0-F0A445E49875}" type="presParOf" srcId="{95F35713-1B5F-7442-BB79-73820166B778}" destId="{BF83B0BC-A7E1-7342-AA4B-12E99ED5A37B}" srcOrd="1" destOrd="0" presId="urn:microsoft.com/office/officeart/2009/3/layout/HorizontalOrganizationChart"/>
    <dgm:cxn modelId="{56778847-56E0-664E-9704-079FFD1283E5}" type="presParOf" srcId="{BF83B0BC-A7E1-7342-AA4B-12E99ED5A37B}" destId="{18536AF0-A892-174C-A0A4-327ED4FD1BCC}" srcOrd="0" destOrd="0" presId="urn:microsoft.com/office/officeart/2009/3/layout/HorizontalOrganizationChart"/>
    <dgm:cxn modelId="{71265061-1B05-7F43-BAB8-21F392359222}" type="presParOf" srcId="{BF83B0BC-A7E1-7342-AA4B-12E99ED5A37B}" destId="{10BB64D1-7BA6-2A49-8BCE-7BFED677EAEF}" srcOrd="1" destOrd="0" presId="urn:microsoft.com/office/officeart/2009/3/layout/HorizontalOrganizationChart"/>
    <dgm:cxn modelId="{56AD2D83-74F8-7147-9C09-BC81AA423D64}" type="presParOf" srcId="{10BB64D1-7BA6-2A49-8BCE-7BFED677EAEF}" destId="{C2C81D43-336A-0342-A971-9ACEE1E1C873}" srcOrd="0" destOrd="0" presId="urn:microsoft.com/office/officeart/2009/3/layout/HorizontalOrganizationChart"/>
    <dgm:cxn modelId="{A66F5A84-FBB9-B849-BC81-683B3A9B9E89}" type="presParOf" srcId="{C2C81D43-336A-0342-A971-9ACEE1E1C873}" destId="{2B1ED85B-5B38-7B47-9205-10C74D8BB026}" srcOrd="0" destOrd="0" presId="urn:microsoft.com/office/officeart/2009/3/layout/HorizontalOrganizationChart"/>
    <dgm:cxn modelId="{877260CF-4042-1444-BBBB-F2BAE593E19B}" type="presParOf" srcId="{C2C81D43-336A-0342-A971-9ACEE1E1C873}" destId="{8369E794-378A-7F44-8193-82033B393CEB}" srcOrd="1" destOrd="0" presId="urn:microsoft.com/office/officeart/2009/3/layout/HorizontalOrganizationChart"/>
    <dgm:cxn modelId="{C0F8C9BC-85E6-9D45-9CA3-B864C3C3D430}" type="presParOf" srcId="{10BB64D1-7BA6-2A49-8BCE-7BFED677EAEF}" destId="{022C7F14-CB44-5F46-9F70-62E35C3199CE}" srcOrd="1" destOrd="0" presId="urn:microsoft.com/office/officeart/2009/3/layout/HorizontalOrganizationChart"/>
    <dgm:cxn modelId="{9883FCBF-92F4-9B46-949F-720E1E71CC75}" type="presParOf" srcId="{10BB64D1-7BA6-2A49-8BCE-7BFED677EAEF}" destId="{94582A27-2A80-544A-9203-013D6DCF1879}" srcOrd="2" destOrd="0" presId="urn:microsoft.com/office/officeart/2009/3/layout/HorizontalOrganizationChart"/>
    <dgm:cxn modelId="{C6750D2A-D98E-0A46-AAD1-78F70AEF67BF}" type="presParOf" srcId="{95F35713-1B5F-7442-BB79-73820166B778}" destId="{26177F9D-419A-1F44-91D4-ED1561C01151}" srcOrd="2" destOrd="0" presId="urn:microsoft.com/office/officeart/2009/3/layout/HorizontalOrganizationChart"/>
    <dgm:cxn modelId="{7A6B0F2D-494F-5145-B2FA-32AFA54C2062}" type="presParOf" srcId="{32C7C9EE-D61B-EA4A-A953-4317B5389533}" destId="{5AD4EDCC-1B84-CF45-AE4C-F2FD55F322EF}" srcOrd="4" destOrd="0" presId="urn:microsoft.com/office/officeart/2009/3/layout/HorizontalOrganizationChart"/>
    <dgm:cxn modelId="{90F673F6-C2C3-4C42-8AA1-A9C6452DE4AC}" type="presParOf" srcId="{32C7C9EE-D61B-EA4A-A953-4317B5389533}" destId="{08CEFF1F-C9DC-A24D-80BF-3E5BCD77739D}" srcOrd="5" destOrd="0" presId="urn:microsoft.com/office/officeart/2009/3/layout/HorizontalOrganizationChart"/>
    <dgm:cxn modelId="{C0172F9F-8E0A-3143-8D39-EB046E74BB9D}" type="presParOf" srcId="{08CEFF1F-C9DC-A24D-80BF-3E5BCD77739D}" destId="{6BFCC1AC-6109-0E48-8C05-290CD836284A}" srcOrd="0" destOrd="0" presId="urn:microsoft.com/office/officeart/2009/3/layout/HorizontalOrganizationChart"/>
    <dgm:cxn modelId="{76E96F17-4376-EC47-A636-EAA96B1C29FB}" type="presParOf" srcId="{6BFCC1AC-6109-0E48-8C05-290CD836284A}" destId="{A49C9E26-07EB-924F-9AA5-6C3510FC5567}" srcOrd="0" destOrd="0" presId="urn:microsoft.com/office/officeart/2009/3/layout/HorizontalOrganizationChart"/>
    <dgm:cxn modelId="{4E1E68BA-3CBE-5D4C-8AE1-712456B3C819}" type="presParOf" srcId="{6BFCC1AC-6109-0E48-8C05-290CD836284A}" destId="{F785B6F6-C02C-8846-AD8C-D6503CFF4E35}" srcOrd="1" destOrd="0" presId="urn:microsoft.com/office/officeart/2009/3/layout/HorizontalOrganizationChart"/>
    <dgm:cxn modelId="{218F911A-CBCC-B545-87F3-6C821D2233C9}" type="presParOf" srcId="{08CEFF1F-C9DC-A24D-80BF-3E5BCD77739D}" destId="{B9336601-B503-304E-A5C7-499AB359DC7D}" srcOrd="1" destOrd="0" presId="urn:microsoft.com/office/officeart/2009/3/layout/HorizontalOrganizationChart"/>
    <dgm:cxn modelId="{772DCA5F-B43A-354A-ACDF-3290E0138F2A}" type="presParOf" srcId="{B9336601-B503-304E-A5C7-499AB359DC7D}" destId="{5C4FFDE3-F526-574A-BA1F-6B0E0D4134FB}" srcOrd="0" destOrd="0" presId="urn:microsoft.com/office/officeart/2009/3/layout/HorizontalOrganizationChart"/>
    <dgm:cxn modelId="{FE4E8D06-055D-234C-93E4-7DFB0FBD5B19}" type="presParOf" srcId="{B9336601-B503-304E-A5C7-499AB359DC7D}" destId="{637A6918-A9EB-9B40-9B79-3CB967300EC2}" srcOrd="1" destOrd="0" presId="urn:microsoft.com/office/officeart/2009/3/layout/HorizontalOrganizationChart"/>
    <dgm:cxn modelId="{ED614CC4-431E-4E45-87C8-A993B0894380}" type="presParOf" srcId="{637A6918-A9EB-9B40-9B79-3CB967300EC2}" destId="{72B5342A-51B1-E445-9B54-2733CEC81778}" srcOrd="0" destOrd="0" presId="urn:microsoft.com/office/officeart/2009/3/layout/HorizontalOrganizationChart"/>
    <dgm:cxn modelId="{9C336E36-EA89-5E45-8D36-38965BD7A01C}" type="presParOf" srcId="{72B5342A-51B1-E445-9B54-2733CEC81778}" destId="{200B921A-8BEB-F746-897D-CAD633C16F40}" srcOrd="0" destOrd="0" presId="urn:microsoft.com/office/officeart/2009/3/layout/HorizontalOrganizationChart"/>
    <dgm:cxn modelId="{248A334D-F006-414C-8DA5-E1D0E9E2132E}" type="presParOf" srcId="{72B5342A-51B1-E445-9B54-2733CEC81778}" destId="{FB87D86D-8898-D643-9963-CC7F4D27B3A7}" srcOrd="1" destOrd="0" presId="urn:microsoft.com/office/officeart/2009/3/layout/HorizontalOrganizationChart"/>
    <dgm:cxn modelId="{3B717DDE-2BAE-7F41-8D34-691025196257}" type="presParOf" srcId="{637A6918-A9EB-9B40-9B79-3CB967300EC2}" destId="{3F81E914-74FD-424D-BE52-ABC151E31584}" srcOrd="1" destOrd="0" presId="urn:microsoft.com/office/officeart/2009/3/layout/HorizontalOrganizationChart"/>
    <dgm:cxn modelId="{F3E3A1F7-E97E-0E46-B639-F287EF704D38}" type="presParOf" srcId="{637A6918-A9EB-9B40-9B79-3CB967300EC2}" destId="{D2222C10-83F2-AA4F-82E7-6F5D7BD13B8A}" srcOrd="2" destOrd="0" presId="urn:microsoft.com/office/officeart/2009/3/layout/HorizontalOrganizationChart"/>
    <dgm:cxn modelId="{EB00CA75-5764-D84E-BA0D-5D2139AA6EE8}" type="presParOf" srcId="{08CEFF1F-C9DC-A24D-80BF-3E5BCD77739D}" destId="{836A1E25-4CCB-A04B-93C5-046D1D3429A5}" srcOrd="2" destOrd="0" presId="urn:microsoft.com/office/officeart/2009/3/layout/HorizontalOrganizationChart"/>
    <dgm:cxn modelId="{EC0B01B2-5E8E-6348-B185-C34FB0DD14F6}" type="presParOf" srcId="{32C7C9EE-D61B-EA4A-A953-4317B5389533}" destId="{C0C57719-3E10-8E49-89BB-80A2A87B7BBF}" srcOrd="6" destOrd="0" presId="urn:microsoft.com/office/officeart/2009/3/layout/HorizontalOrganizationChart"/>
    <dgm:cxn modelId="{6475E803-72F0-054D-B467-705FB31CE15D}" type="presParOf" srcId="{32C7C9EE-D61B-EA4A-A953-4317B5389533}" destId="{EC909B73-8708-D247-B50D-11F3CBAB6CA0}" srcOrd="7" destOrd="0" presId="urn:microsoft.com/office/officeart/2009/3/layout/HorizontalOrganizationChart"/>
    <dgm:cxn modelId="{54F21A8D-C391-E444-BA35-E67340AF20E0}" type="presParOf" srcId="{EC909B73-8708-D247-B50D-11F3CBAB6CA0}" destId="{BC2A47D8-ADC2-1142-A121-A88B11A93449}" srcOrd="0" destOrd="0" presId="urn:microsoft.com/office/officeart/2009/3/layout/HorizontalOrganizationChart"/>
    <dgm:cxn modelId="{8038FC0A-A06C-BE4D-A8DF-EA74A08625F6}" type="presParOf" srcId="{BC2A47D8-ADC2-1142-A121-A88B11A93449}" destId="{15ADCC8E-0E81-8045-8E12-1AA491D3F78C}" srcOrd="0" destOrd="0" presId="urn:microsoft.com/office/officeart/2009/3/layout/HorizontalOrganizationChart"/>
    <dgm:cxn modelId="{DC05C3B5-B619-E142-ABE4-647CEDF1310C}" type="presParOf" srcId="{BC2A47D8-ADC2-1142-A121-A88B11A93449}" destId="{FA9E862F-2143-584D-9BD6-F4D9BC93E546}" srcOrd="1" destOrd="0" presId="urn:microsoft.com/office/officeart/2009/3/layout/HorizontalOrganizationChart"/>
    <dgm:cxn modelId="{9063A1FF-F927-B743-8D3E-E7C0BC6F47AD}" type="presParOf" srcId="{EC909B73-8708-D247-B50D-11F3CBAB6CA0}" destId="{BA832F2D-A282-9A40-94C1-FD69AD884CF0}" srcOrd="1" destOrd="0" presId="urn:microsoft.com/office/officeart/2009/3/layout/HorizontalOrganizationChart"/>
    <dgm:cxn modelId="{119A524B-9DC8-1448-BC05-C56CB75205A1}" type="presParOf" srcId="{BA832F2D-A282-9A40-94C1-FD69AD884CF0}" destId="{6FE95B84-FE02-9341-84C8-F7F9567D7855}" srcOrd="0" destOrd="0" presId="urn:microsoft.com/office/officeart/2009/3/layout/HorizontalOrganizationChart"/>
    <dgm:cxn modelId="{C9A76293-A5C6-C344-9857-BDC215640024}" type="presParOf" srcId="{BA832F2D-A282-9A40-94C1-FD69AD884CF0}" destId="{B740B48F-317F-894C-AFBB-01028506029B}" srcOrd="1" destOrd="0" presId="urn:microsoft.com/office/officeart/2009/3/layout/HorizontalOrganizationChart"/>
    <dgm:cxn modelId="{2A2AB26A-800A-594C-8910-7C67C4F09C64}" type="presParOf" srcId="{B740B48F-317F-894C-AFBB-01028506029B}" destId="{8E873E8A-0715-DB4E-8B35-7F5CE6670B0B}" srcOrd="0" destOrd="0" presId="urn:microsoft.com/office/officeart/2009/3/layout/HorizontalOrganizationChart"/>
    <dgm:cxn modelId="{8E5623E7-8688-BA4E-9EAF-BFF77DBAA980}" type="presParOf" srcId="{8E873E8A-0715-DB4E-8B35-7F5CE6670B0B}" destId="{3280CD42-B712-1345-9D8F-96B1477CF2E3}" srcOrd="0" destOrd="0" presId="urn:microsoft.com/office/officeart/2009/3/layout/HorizontalOrganizationChart"/>
    <dgm:cxn modelId="{CCA8F5AB-E54C-B649-A4D7-CAA9ECDF6CC3}" type="presParOf" srcId="{8E873E8A-0715-DB4E-8B35-7F5CE6670B0B}" destId="{B478B180-B9ED-9B43-B32E-A9813C87B7C2}" srcOrd="1" destOrd="0" presId="urn:microsoft.com/office/officeart/2009/3/layout/HorizontalOrganizationChart"/>
    <dgm:cxn modelId="{938BD066-8680-0840-B918-EA54403FD8A9}" type="presParOf" srcId="{B740B48F-317F-894C-AFBB-01028506029B}" destId="{A6955CDE-3388-CB44-B56D-B75121450360}" srcOrd="1" destOrd="0" presId="urn:microsoft.com/office/officeart/2009/3/layout/HorizontalOrganizationChart"/>
    <dgm:cxn modelId="{2D1DB399-F4BD-E644-8A29-A00DCBB4F916}" type="presParOf" srcId="{B740B48F-317F-894C-AFBB-01028506029B}" destId="{FE5FAB62-4FC4-EF45-A4BE-C8DBE8E9B70F}" srcOrd="2" destOrd="0" presId="urn:microsoft.com/office/officeart/2009/3/layout/HorizontalOrganizationChart"/>
    <dgm:cxn modelId="{34F91AFA-CA9A-FD4D-AA6C-64E2D6D45AB2}" type="presParOf" srcId="{BA832F2D-A282-9A40-94C1-FD69AD884CF0}" destId="{04C2DBDD-E7B8-EF42-B2B9-E2CD69968FF6}" srcOrd="2" destOrd="0" presId="urn:microsoft.com/office/officeart/2009/3/layout/HorizontalOrganizationChart"/>
    <dgm:cxn modelId="{5C019C66-3A98-E340-BF3B-36F1BB371CE9}" type="presParOf" srcId="{BA832F2D-A282-9A40-94C1-FD69AD884CF0}" destId="{E9CCE937-8B0D-8847-BE32-EED1F94E2C2D}" srcOrd="3" destOrd="0" presId="urn:microsoft.com/office/officeart/2009/3/layout/HorizontalOrganizationChart"/>
    <dgm:cxn modelId="{EB623DB9-FDF7-394D-BBCD-E454D7B04A0B}" type="presParOf" srcId="{E9CCE937-8B0D-8847-BE32-EED1F94E2C2D}" destId="{FAAFCA14-7EC5-824F-97C6-5B643241E77E}" srcOrd="0" destOrd="0" presId="urn:microsoft.com/office/officeart/2009/3/layout/HorizontalOrganizationChart"/>
    <dgm:cxn modelId="{E3D66D58-548E-9D4D-BF32-CB91848AD02E}" type="presParOf" srcId="{FAAFCA14-7EC5-824F-97C6-5B643241E77E}" destId="{F3D2D621-3E6B-874A-881A-ED7226A8F269}" srcOrd="0" destOrd="0" presId="urn:microsoft.com/office/officeart/2009/3/layout/HorizontalOrganizationChart"/>
    <dgm:cxn modelId="{81C94E6A-0419-D342-878C-0CBC80195805}" type="presParOf" srcId="{FAAFCA14-7EC5-824F-97C6-5B643241E77E}" destId="{B6A5A8BD-65D3-C94C-A330-AD94B50EBDC1}" srcOrd="1" destOrd="0" presId="urn:microsoft.com/office/officeart/2009/3/layout/HorizontalOrganizationChart"/>
    <dgm:cxn modelId="{4B4DA54F-4245-794F-AA6F-E1187F12C1EF}" type="presParOf" srcId="{E9CCE937-8B0D-8847-BE32-EED1F94E2C2D}" destId="{F8452049-C75A-B042-A047-24107166175E}" srcOrd="1" destOrd="0" presId="urn:microsoft.com/office/officeart/2009/3/layout/HorizontalOrganizationChart"/>
    <dgm:cxn modelId="{42072D53-C508-F24E-A5F9-EB855A7A79E2}" type="presParOf" srcId="{E9CCE937-8B0D-8847-BE32-EED1F94E2C2D}" destId="{5B38B5A6-A193-264E-A8FA-81E3AE62B05A}" srcOrd="2" destOrd="0" presId="urn:microsoft.com/office/officeart/2009/3/layout/HorizontalOrganizationChart"/>
    <dgm:cxn modelId="{FB5B5A96-E355-1D4E-8323-6DD9F51CE93F}" type="presParOf" srcId="{BA832F2D-A282-9A40-94C1-FD69AD884CF0}" destId="{D3FE8350-979B-734F-9B40-BD8169B4ACFB}" srcOrd="4" destOrd="0" presId="urn:microsoft.com/office/officeart/2009/3/layout/HorizontalOrganizationChart"/>
    <dgm:cxn modelId="{321FD4B8-DB63-894D-85A7-4E1F7740EC40}" type="presParOf" srcId="{BA832F2D-A282-9A40-94C1-FD69AD884CF0}" destId="{ABFD167A-1600-8444-9683-CA41230F43D7}" srcOrd="5" destOrd="0" presId="urn:microsoft.com/office/officeart/2009/3/layout/HorizontalOrganizationChart"/>
    <dgm:cxn modelId="{AA17C73A-80C8-D24B-8C23-800C1FA968B8}" type="presParOf" srcId="{ABFD167A-1600-8444-9683-CA41230F43D7}" destId="{D44EDD8F-7A28-F54E-845B-8E8726597108}" srcOrd="0" destOrd="0" presId="urn:microsoft.com/office/officeart/2009/3/layout/HorizontalOrganizationChart"/>
    <dgm:cxn modelId="{04BB9906-A11A-C84F-8790-DB5F0026ED95}" type="presParOf" srcId="{D44EDD8F-7A28-F54E-845B-8E8726597108}" destId="{51AA1E2A-3045-6A44-9282-5F0B27AF2149}" srcOrd="0" destOrd="0" presId="urn:microsoft.com/office/officeart/2009/3/layout/HorizontalOrganizationChart"/>
    <dgm:cxn modelId="{0B3C3E84-5829-2848-BD2A-83F204F9BA53}" type="presParOf" srcId="{D44EDD8F-7A28-F54E-845B-8E8726597108}" destId="{8468E168-5F0D-B446-AEBE-9C27C4D05F12}" srcOrd="1" destOrd="0" presId="urn:microsoft.com/office/officeart/2009/3/layout/HorizontalOrganizationChart"/>
    <dgm:cxn modelId="{27F3241A-4795-AA4F-8334-94526F1525B4}" type="presParOf" srcId="{ABFD167A-1600-8444-9683-CA41230F43D7}" destId="{82E89AF1-79C8-3448-8C3F-9D95203D0141}" srcOrd="1" destOrd="0" presId="urn:microsoft.com/office/officeart/2009/3/layout/HorizontalOrganizationChart"/>
    <dgm:cxn modelId="{11DD9064-2400-F448-ACD4-414611DA43D1}" type="presParOf" srcId="{ABFD167A-1600-8444-9683-CA41230F43D7}" destId="{1CBB55FE-37EC-CD4B-8E56-9935D37DB041}" srcOrd="2" destOrd="0" presId="urn:microsoft.com/office/officeart/2009/3/layout/HorizontalOrganizationChart"/>
    <dgm:cxn modelId="{7A388613-AABD-B747-94BA-E496B6582538}" type="presParOf" srcId="{EC909B73-8708-D247-B50D-11F3CBAB6CA0}" destId="{10B711D7-74B4-4043-832A-4855CE92E21D}" srcOrd="2" destOrd="0" presId="urn:microsoft.com/office/officeart/2009/3/layout/HorizontalOrganizationChart"/>
    <dgm:cxn modelId="{3706E378-5F14-9F46-AEDF-2D69B7C17AB4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认识的目的在于运用</a:t>
          </a:r>
        </a:p>
      </dgm:t>
    </dgm:pt>
    <dgm:pt modelId="{463752C0-6AF8-0A41-980A-6FFC0AA3C9A3}" cxnId="{FF697990-A37E-2449-8013-D434EEBC68A4}" type="parTrans">
      <dgm:prSet/>
      <dgm:spPr/>
      <dgm:t>
        <a:bodyPr/>
        <a:lstStyle/>
        <a:p>
          <a:endParaRPr lang="zh-CN" altLang="en-US" sz="2400"/>
        </a:p>
      </dgm:t>
    </dgm:pt>
    <dgm:pt modelId="{F06EECFE-3376-CD4E-83D6-9A23FE860974}" cxnId="{FF697990-A37E-2449-8013-D434EEBC68A4}" type="sibTrans">
      <dgm:prSet/>
      <dgm:spPr/>
      <dgm:t>
        <a:bodyPr/>
        <a:lstStyle/>
        <a:p>
          <a:endParaRPr lang="zh-CN" altLang="en-US" sz="2400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4.</a:t>
          </a:r>
          <a:r>
            <a: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认识世界与改造世界的统一</a:t>
          </a:r>
        </a:p>
      </dgm:t>
    </dgm:pt>
    <dgm:pt modelId="{7B9A2976-6080-C546-98E3-0293C00E8D4F}" cxnId="{CF0BD3CB-E53C-E447-8701-B3B04D598C97}" type="sibTrans">
      <dgm:prSet/>
      <dgm:spPr/>
      <dgm:t>
        <a:bodyPr/>
        <a:lstStyle/>
        <a:p>
          <a:endParaRPr lang="zh-CN" altLang="en-US" sz="2400"/>
        </a:p>
      </dgm:t>
    </dgm:pt>
    <dgm:pt modelId="{4225BC43-8C04-4B48-AF20-F3FD066062B0}" cxnId="{CF0BD3CB-E53C-E447-8701-B3B04D598C97}" type="parTrans">
      <dgm:prSet/>
      <dgm:spPr/>
      <dgm:t>
        <a:bodyPr/>
        <a:lstStyle/>
        <a:p>
          <a:endParaRPr lang="zh-CN" altLang="en-US" sz="2400"/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一切从实际出发，实事求是</a:t>
          </a:r>
          <a:br>
            <a: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党思想路线的核心：实事求是</a:t>
          </a:r>
        </a:p>
      </dgm:t>
    </dgm:pt>
    <dgm:pt modelId="{BE0D98C6-ACF2-3E43-9F18-FD165A2A4261}" cxnId="{2F879D73-4012-0442-BFD6-BD151BDEF424}" type="parTrans">
      <dgm:prSet/>
      <dgm:spPr/>
      <dgm:t>
        <a:bodyPr/>
        <a:lstStyle/>
        <a:p>
          <a:endParaRPr lang="zh-CN" altLang="en-US" sz="2400"/>
        </a:p>
      </dgm:t>
    </dgm:pt>
    <dgm:pt modelId="{BC0E0815-204C-C549-9768-C0224BE94B16}" cxnId="{2F879D73-4012-0442-BFD6-BD151BDEF424}" type="sibTrans">
      <dgm:prSet/>
      <dgm:spPr/>
      <dgm:t>
        <a:bodyPr/>
        <a:lstStyle/>
        <a:p>
          <a:endParaRPr lang="zh-CN" altLang="en-US" sz="2400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FDC9D409-F0E6-D549-B006-C2D1F2AFCCD9}" type="presOf" srcId="{1112FB57-E696-FA45-AF72-1E97D2E669FB}" destId="{A963D848-574A-4243-9F22-D442D719A969}" srcOrd="0" destOrd="0" presId="urn:microsoft.com/office/officeart/2009/3/layout/HorizontalOrganizationChart"/>
    <dgm:cxn modelId="{EF133941-EE2F-5E46-BC21-CE03CC6D2C32}" type="presOf" srcId="{4CA83BA0-4C60-C346-AC9D-D9E4879F5471}" destId="{A49C9E26-07EB-924F-9AA5-6C3510FC5567}" srcOrd="0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36A5928A-EB1E-4B4A-B300-D5574FF6E4C7}" type="presOf" srcId="{7AC76271-18F2-7A47-B559-2049B3C3C1C8}" destId="{FB213CCC-E8AC-6947-BD68-49391BB3F9AF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22A98398-B269-7C4E-A58E-01B87C5B655B}" type="presOf" srcId="{463752C0-6AF8-0A41-980A-6FFC0AA3C9A3}" destId="{18F9DF53-F5EA-8140-B7D0-A536645FEBAC}" srcOrd="0" destOrd="0" presId="urn:microsoft.com/office/officeart/2009/3/layout/HorizontalOrganizationChart"/>
    <dgm:cxn modelId="{F1444EC3-BD11-3F4F-9FDA-53612B86F17C}" type="presOf" srcId="{1112FB57-E696-FA45-AF72-1E97D2E669FB}" destId="{75E11FCC-1C53-604E-88A3-2412EF138EE1}" srcOrd="1" destOrd="0" presId="urn:microsoft.com/office/officeart/2009/3/layout/HorizontalOrganizationChart"/>
    <dgm:cxn modelId="{7A3D7ACB-541B-4546-9554-056EC136D4DC}" type="presOf" srcId="{7AC76271-18F2-7A47-B559-2049B3C3C1C8}" destId="{CC7F5FF6-07F7-9346-AA7E-8310FE435B20}" srcOrd="0" destOrd="0" presId="urn:microsoft.com/office/officeart/2009/3/layout/HorizontalOrganizationChart"/>
    <dgm:cxn modelId="{4C0E8DCB-8F52-024E-A8A6-8AE31A04D20D}" type="presOf" srcId="{4CA83BA0-4C60-C346-AC9D-D9E4879F5471}" destId="{F785B6F6-C02C-8846-AD8C-D6503CFF4E35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81958BDF-5795-FE41-A516-6E599CDEE925}" type="presOf" srcId="{19960767-A02E-7541-9D89-B09779251E21}" destId="{E68C5451-ECDD-0045-A198-AF1EEEBB5C90}" srcOrd="0" destOrd="0" presId="urn:microsoft.com/office/officeart/2009/3/layout/HorizontalOrganizationChart"/>
    <dgm:cxn modelId="{1E5DAFFE-3D60-0F4F-9177-D6684BB0F4C3}" type="presOf" srcId="{BE0D98C6-ACF2-3E43-9F18-FD165A2A4261}" destId="{5AD4EDCC-1B84-CF45-AE4C-F2FD55F322EF}" srcOrd="0" destOrd="0" presId="urn:microsoft.com/office/officeart/2009/3/layout/HorizontalOrganizationChart"/>
    <dgm:cxn modelId="{973677F9-3D12-DF49-BFA2-63B1351F68BA}" type="presParOf" srcId="{E68C5451-ECDD-0045-A198-AF1EEEBB5C90}" destId="{A019121B-12F3-6B47-9962-0B84BC437CFA}" srcOrd="0" destOrd="0" presId="urn:microsoft.com/office/officeart/2009/3/layout/HorizontalOrganizationChart"/>
    <dgm:cxn modelId="{852BABAC-2727-D344-BF3C-E53EB6D53F18}" type="presParOf" srcId="{A019121B-12F3-6B47-9962-0B84BC437CFA}" destId="{D7A521E9-1FCF-E44C-8838-A45A68F08133}" srcOrd="0" destOrd="0" presId="urn:microsoft.com/office/officeart/2009/3/layout/HorizontalOrganizationChart"/>
    <dgm:cxn modelId="{0E4A7716-354C-174D-988D-0E1010851147}" type="presParOf" srcId="{D7A521E9-1FCF-E44C-8838-A45A68F08133}" destId="{A963D848-574A-4243-9F22-D442D719A969}" srcOrd="0" destOrd="0" presId="urn:microsoft.com/office/officeart/2009/3/layout/HorizontalOrganizationChart"/>
    <dgm:cxn modelId="{C4B3185D-DEEE-BD4E-9588-A344B07F7AAE}" type="presParOf" srcId="{D7A521E9-1FCF-E44C-8838-A45A68F08133}" destId="{75E11FCC-1C53-604E-88A3-2412EF138EE1}" srcOrd="1" destOrd="0" presId="urn:microsoft.com/office/officeart/2009/3/layout/HorizontalOrganizationChart"/>
    <dgm:cxn modelId="{9446EFD1-9183-B44F-BC24-64D11494A949}" type="presParOf" srcId="{A019121B-12F3-6B47-9962-0B84BC437CFA}" destId="{32C7C9EE-D61B-EA4A-A953-4317B5389533}" srcOrd="1" destOrd="0" presId="urn:microsoft.com/office/officeart/2009/3/layout/HorizontalOrganizationChart"/>
    <dgm:cxn modelId="{A99DB9A0-51ED-7C48-BB83-52DC71A30DD5}" type="presParOf" srcId="{32C7C9EE-D61B-EA4A-A953-4317B5389533}" destId="{18F9DF53-F5EA-8140-B7D0-A536645FEBAC}" srcOrd="0" destOrd="0" presId="urn:microsoft.com/office/officeart/2009/3/layout/HorizontalOrganizationChart"/>
    <dgm:cxn modelId="{1312DB41-9FAF-F74A-A42B-AF1E0FFE6856}" type="presParOf" srcId="{32C7C9EE-D61B-EA4A-A953-4317B5389533}" destId="{D35AA5AD-566B-4A4B-B49D-F854E6546142}" srcOrd="1" destOrd="0" presId="urn:microsoft.com/office/officeart/2009/3/layout/HorizontalOrganizationChart"/>
    <dgm:cxn modelId="{B6765DFF-6921-5246-ADDB-A18F698F0A87}" type="presParOf" srcId="{D35AA5AD-566B-4A4B-B49D-F854E6546142}" destId="{BBCBB33F-032F-054E-99D9-E922F164A789}" srcOrd="0" destOrd="0" presId="urn:microsoft.com/office/officeart/2009/3/layout/HorizontalOrganizationChart"/>
    <dgm:cxn modelId="{9BD59021-00A8-F840-ADC0-5F4308E0FBB0}" type="presParOf" srcId="{BBCBB33F-032F-054E-99D9-E922F164A789}" destId="{CC7F5FF6-07F7-9346-AA7E-8310FE435B20}" srcOrd="0" destOrd="0" presId="urn:microsoft.com/office/officeart/2009/3/layout/HorizontalOrganizationChart"/>
    <dgm:cxn modelId="{85380A99-D664-954C-8B4B-E21894298AF8}" type="presParOf" srcId="{BBCBB33F-032F-054E-99D9-E922F164A789}" destId="{FB213CCC-E8AC-6947-BD68-49391BB3F9AF}" srcOrd="1" destOrd="0" presId="urn:microsoft.com/office/officeart/2009/3/layout/HorizontalOrganizationChart"/>
    <dgm:cxn modelId="{96628FC1-F426-AE40-8F35-C3E12146527E}" type="presParOf" srcId="{D35AA5AD-566B-4A4B-B49D-F854E6546142}" destId="{8AE3D352-5E15-CA4F-866E-652225CABADC}" srcOrd="1" destOrd="0" presId="urn:microsoft.com/office/officeart/2009/3/layout/HorizontalOrganizationChart"/>
    <dgm:cxn modelId="{927C2A1A-C07F-D14B-99C5-7B7523F82FB9}" type="presParOf" srcId="{D35AA5AD-566B-4A4B-B49D-F854E6546142}" destId="{91A7E090-7CF2-B24A-B3DB-6BCDAC2835CC}" srcOrd="2" destOrd="0" presId="urn:microsoft.com/office/officeart/2009/3/layout/HorizontalOrganizationChart"/>
    <dgm:cxn modelId="{28F928A6-D4BC-3B49-935E-0EE72E51671F}" type="presParOf" srcId="{32C7C9EE-D61B-EA4A-A953-4317B5389533}" destId="{5AD4EDCC-1B84-CF45-AE4C-F2FD55F322EF}" srcOrd="2" destOrd="0" presId="urn:microsoft.com/office/officeart/2009/3/layout/HorizontalOrganizationChart"/>
    <dgm:cxn modelId="{ED1D9719-244C-EC45-BF83-7C78FA5D07F6}" type="presParOf" srcId="{32C7C9EE-D61B-EA4A-A953-4317B5389533}" destId="{08CEFF1F-C9DC-A24D-80BF-3E5BCD77739D}" srcOrd="3" destOrd="0" presId="urn:microsoft.com/office/officeart/2009/3/layout/HorizontalOrganizationChart"/>
    <dgm:cxn modelId="{B4A4838A-6745-1C40-A42F-7D344FB7C8AF}" type="presParOf" srcId="{08CEFF1F-C9DC-A24D-80BF-3E5BCD77739D}" destId="{6BFCC1AC-6109-0E48-8C05-290CD836284A}" srcOrd="0" destOrd="0" presId="urn:microsoft.com/office/officeart/2009/3/layout/HorizontalOrganizationChart"/>
    <dgm:cxn modelId="{617D3E50-6D01-F74D-AFBB-E665F96AFFC0}" type="presParOf" srcId="{6BFCC1AC-6109-0E48-8C05-290CD836284A}" destId="{A49C9E26-07EB-924F-9AA5-6C3510FC5567}" srcOrd="0" destOrd="0" presId="urn:microsoft.com/office/officeart/2009/3/layout/HorizontalOrganizationChart"/>
    <dgm:cxn modelId="{3631819B-AECA-6B4E-9137-9C771EFC9D48}" type="presParOf" srcId="{6BFCC1AC-6109-0E48-8C05-290CD836284A}" destId="{F785B6F6-C02C-8846-AD8C-D6503CFF4E35}" srcOrd="1" destOrd="0" presId="urn:microsoft.com/office/officeart/2009/3/layout/HorizontalOrganizationChart"/>
    <dgm:cxn modelId="{CAE6518B-6BF4-CA41-B8F8-3A966FCBA0C5}" type="presParOf" srcId="{08CEFF1F-C9DC-A24D-80BF-3E5BCD77739D}" destId="{B9336601-B503-304E-A5C7-499AB359DC7D}" srcOrd="1" destOrd="0" presId="urn:microsoft.com/office/officeart/2009/3/layout/HorizontalOrganizationChart"/>
    <dgm:cxn modelId="{B9576970-82F5-914A-9174-A8C8C06C6491}" type="presParOf" srcId="{08CEFF1F-C9DC-A24D-80BF-3E5BCD77739D}" destId="{836A1E25-4CCB-A04B-93C5-046D1D3429A5}" srcOrd="2" destOrd="0" presId="urn:microsoft.com/office/officeart/2009/3/layout/HorizontalOrganizationChart"/>
    <dgm:cxn modelId="{81EEE5A3-4A5D-254C-BAC9-3A8B3B19D2AE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5E9E3D3-0537-D643-B784-73F8876D6C02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社会存在</a:t>
          </a:r>
        </a:p>
      </dgm:t>
    </dgm:pt>
    <dgm:pt modelId="{2F80DF17-E427-834E-9038-399CEB017155}" cxnId="{E4450610-FE1A-F04F-A64E-5BD197EEF01A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A24FBD-97D3-4D46-ADD3-B14B4246898F}" cxnId="{E4450610-FE1A-F04F-A64E-5BD197EEF01A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685CA47-9AC7-E740-98BE-6E7FE0604AE1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概念：社会物质生活条件的总和</a:t>
          </a:r>
        </a:p>
      </dgm:t>
    </dgm:pt>
    <dgm:pt modelId="{91871658-5C3D-F04D-A1FC-7A5BB58FC96F}" cxnId="{8E567681-3161-EB48-B081-BB2A1069294A}" type="parTrans">
      <dgm:prSet/>
      <dgm:spPr/>
      <dgm:t>
        <a:bodyPr/>
        <a:lstStyle/>
        <a:p>
          <a:pPr algn="l"/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CC4FC0-E0B6-C949-9FE3-DB081800C4C7}" cxnId="{8E567681-3161-EB48-B081-BB2A1069294A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5BB09E-89CA-564D-BA60-5C616963122F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包括</a:t>
          </a:r>
        </a:p>
      </dgm:t>
    </dgm:pt>
    <dgm:pt modelId="{B4148F00-3A48-0541-9DE6-2805FE8C1B5E}" cxnId="{67A04CB2-2B9A-1B43-9F74-A51518730481}" type="parTrans">
      <dgm:prSet/>
      <dgm:spPr/>
      <dgm:t>
        <a:bodyPr/>
        <a:lstStyle/>
        <a:p>
          <a:pPr algn="l"/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1914563-3A32-9144-BEAF-8EA694DB4FA2}" cxnId="{67A04CB2-2B9A-1B43-9F74-A51518730481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644A362-53DE-CA46-BC05-BC3191BD83F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地理环境</a:t>
          </a:r>
        </a:p>
      </dgm:t>
    </dgm:pt>
    <dgm:pt modelId="{F3A4FC96-0C90-FC46-BC7F-9BAE198B7A1F}" cxnId="{92D9BEC7-1C68-1B46-B662-6E6B05A07CC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55E7D99-7BAB-2E4A-8E10-7898AD669A62}" cxnId="{92D9BEC7-1C68-1B46-B662-6E6B05A07CC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AB77A7B-F416-F142-BD55-3921306C7DD4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人口因素</a:t>
          </a:r>
        </a:p>
      </dgm:t>
    </dgm:pt>
    <dgm:pt modelId="{95226B42-D97E-644D-866E-B67D3136A8DD}" cxnId="{E08B7E2D-C5BC-B44A-9B87-756002E6F7D0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289184-3FD9-D640-923A-A59CA6011361}" cxnId="{E08B7E2D-C5BC-B44A-9B87-756002E6F7D0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A97943F-1B4C-0F40-878C-F683B6F9754F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生产方式（决定）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生产力和生产关系的统一</a:t>
          </a:r>
        </a:p>
      </dgm:t>
    </dgm:pt>
    <dgm:pt modelId="{E9372859-ACB9-9B43-B858-1B1DB393AC62}" cxnId="{B6ABDF49-954B-B842-87E8-76AAB90BE016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FF47BE4-ABAB-524E-A2FA-F4432294E554}" cxnId="{B6ABDF49-954B-B842-87E8-76AAB90BE016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385E5A-2FA0-D842-84F3-01F6B65E7A4A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是和动物的根本区分，劳动创造了人</a:t>
          </a:r>
        </a:p>
      </dgm:t>
    </dgm:pt>
    <dgm:pt modelId="{71888D7F-8C4F-C84E-A6DA-1F92F3C4026A}" cxnId="{B5B69109-B9DB-9E47-80B9-1E6392A2584D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A511B91-3177-8049-AEA7-E600120F04D5}" cxnId="{B5B69109-B9DB-9E47-80B9-1E6392A2584D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3C39E7C-905B-F841-ACF3-335C0D80D3A6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人类存在和发展的基础</a:t>
          </a:r>
        </a:p>
      </dgm:t>
    </dgm:pt>
    <dgm:pt modelId="{DFC31DF6-090C-C844-BFF1-6661D0574485}" cxnId="{916DC212-6F55-D040-8EA7-77780BE9105B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8B328EC-E7F8-3141-978F-D59B2BA5F327}" cxnId="{916DC212-6F55-D040-8EA7-77780BE9105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EFA2FD-6E45-D946-B8BA-0BBF34B6F4E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一切社会关系的基础</a:t>
          </a:r>
        </a:p>
      </dgm:t>
    </dgm:pt>
    <dgm:pt modelId="{511413EA-EB20-EA49-9630-D08B73880DF7}" cxnId="{360B7F8C-4D64-3B4E-B515-DACFA8E2E558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235B16-DE0C-064E-947C-28F785D05513}" cxnId="{360B7F8C-4D64-3B4E-B515-DACFA8E2E558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4012C67-DD2F-9541-BABF-32D020CCE50D}">
      <dgm:prSet custT="1"/>
      <dgm:spPr/>
      <dgm:t>
        <a:bodyPr/>
        <a:lstStyle/>
        <a:p>
          <a:r>
            <a:rPr lang="zh-CN" altLang="en-US" sz="2000" b="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决定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社会制度的性质和社会制度的更替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F7B9974-C345-284F-92C2-B4C3C5A054A9}" cxnId="{1F4A4E5D-9986-0546-9FEF-CB245EDA562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0BA606-C6CE-E44B-A454-0C628748293F}" cxnId="{1F4A4E5D-9986-0546-9FEF-CB245EDA562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3D3FAF-518E-6C49-A2C1-2CE3B2C4A287}" type="pres">
      <dgm:prSet presAssocID="{65E9E3D3-0537-D643-B784-73F8876D6C02}" presName="hierRoot1" presStyleCnt="0">
        <dgm:presLayoutVars>
          <dgm:hierBranch val="init"/>
        </dgm:presLayoutVars>
      </dgm:prSet>
      <dgm:spPr/>
    </dgm:pt>
    <dgm:pt modelId="{9DB823C8-46C1-AF49-9DF9-A9BE2BEB89AE}" type="pres">
      <dgm:prSet presAssocID="{65E9E3D3-0537-D643-B784-73F8876D6C02}" presName="rootComposite1" presStyleCnt="0"/>
      <dgm:spPr/>
    </dgm:pt>
    <dgm:pt modelId="{A2E96834-D69F-6C4F-B0B8-656A8D9643B0}" type="pres">
      <dgm:prSet presAssocID="{65E9E3D3-0537-D643-B784-73F8876D6C02}" presName="rootText1" presStyleLbl="node0" presStyleIdx="0" presStyleCnt="1" custScaleX="39912" custScaleY="78751">
        <dgm:presLayoutVars>
          <dgm:chPref val="3"/>
        </dgm:presLayoutVars>
      </dgm:prSet>
      <dgm:spPr/>
    </dgm:pt>
    <dgm:pt modelId="{68DA386D-1296-CD45-AEE7-31F56F68D37D}" type="pres">
      <dgm:prSet presAssocID="{65E9E3D3-0537-D643-B784-73F8876D6C02}" presName="rootConnector1" presStyleLbl="node1" presStyleIdx="0" presStyleCnt="0"/>
      <dgm:spPr/>
    </dgm:pt>
    <dgm:pt modelId="{896EDC34-08D4-F943-8ECB-6CB25D39512A}" type="pres">
      <dgm:prSet presAssocID="{65E9E3D3-0537-D643-B784-73F8876D6C02}" presName="hierChild2" presStyleCnt="0"/>
      <dgm:spPr/>
    </dgm:pt>
    <dgm:pt modelId="{EA7032B5-8E6A-E14A-9112-5C08890AFF8F}" type="pres">
      <dgm:prSet presAssocID="{91871658-5C3D-F04D-A1FC-7A5BB58FC96F}" presName="Name64" presStyleLbl="parChTrans1D2" presStyleIdx="0" presStyleCnt="2"/>
      <dgm:spPr/>
    </dgm:pt>
    <dgm:pt modelId="{DF10D381-A89F-3846-922C-37CCBCB21D49}" type="pres">
      <dgm:prSet presAssocID="{4685CA47-9AC7-E740-98BE-6E7FE0604AE1}" presName="hierRoot2" presStyleCnt="0">
        <dgm:presLayoutVars>
          <dgm:hierBranch val="init"/>
        </dgm:presLayoutVars>
      </dgm:prSet>
      <dgm:spPr/>
    </dgm:pt>
    <dgm:pt modelId="{D583B74B-E3F2-744F-AEDA-F599741356C8}" type="pres">
      <dgm:prSet presAssocID="{4685CA47-9AC7-E740-98BE-6E7FE0604AE1}" presName="rootComposite" presStyleCnt="0"/>
      <dgm:spPr/>
    </dgm:pt>
    <dgm:pt modelId="{42A5C67A-A6F4-3542-A303-30B8DD65057D}" type="pres">
      <dgm:prSet presAssocID="{4685CA47-9AC7-E740-98BE-6E7FE0604AE1}" presName="rootText" presStyleLbl="node2" presStyleIdx="0" presStyleCnt="2" custScaleX="127247" custScaleY="72025">
        <dgm:presLayoutVars>
          <dgm:chPref val="3"/>
        </dgm:presLayoutVars>
      </dgm:prSet>
      <dgm:spPr/>
    </dgm:pt>
    <dgm:pt modelId="{159FA9EF-79C1-E544-9199-2809346B57B3}" type="pres">
      <dgm:prSet presAssocID="{4685CA47-9AC7-E740-98BE-6E7FE0604AE1}" presName="rootConnector" presStyleLbl="node2" presStyleIdx="0" presStyleCnt="2"/>
      <dgm:spPr/>
    </dgm:pt>
    <dgm:pt modelId="{57E3D6CE-58A9-3B4F-BDEF-1CC63E43482F}" type="pres">
      <dgm:prSet presAssocID="{4685CA47-9AC7-E740-98BE-6E7FE0604AE1}" presName="hierChild4" presStyleCnt="0"/>
      <dgm:spPr/>
    </dgm:pt>
    <dgm:pt modelId="{D72D3F25-335E-B94E-A54E-CC9ABCE68324}" type="pres">
      <dgm:prSet presAssocID="{4685CA47-9AC7-E740-98BE-6E7FE0604AE1}" presName="hierChild5" presStyleCnt="0"/>
      <dgm:spPr/>
    </dgm:pt>
    <dgm:pt modelId="{D769AE1D-24A9-7141-8B33-344BEC6D5DC1}" type="pres">
      <dgm:prSet presAssocID="{B4148F00-3A48-0541-9DE6-2805FE8C1B5E}" presName="Name64" presStyleLbl="parChTrans1D2" presStyleIdx="1" presStyleCnt="2"/>
      <dgm:spPr/>
    </dgm:pt>
    <dgm:pt modelId="{86A493E2-0E33-0045-A45D-CF7F96341E11}" type="pres">
      <dgm:prSet presAssocID="{305BB09E-89CA-564D-BA60-5C616963122F}" presName="hierRoot2" presStyleCnt="0">
        <dgm:presLayoutVars>
          <dgm:hierBranch val="init"/>
        </dgm:presLayoutVars>
      </dgm:prSet>
      <dgm:spPr/>
    </dgm:pt>
    <dgm:pt modelId="{393C0281-3FE2-D94C-B521-6396274A946F}" type="pres">
      <dgm:prSet presAssocID="{305BB09E-89CA-564D-BA60-5C616963122F}" presName="rootComposite" presStyleCnt="0"/>
      <dgm:spPr/>
    </dgm:pt>
    <dgm:pt modelId="{1A63EF55-B5BE-084D-AD0E-4AEAA20BF751}" type="pres">
      <dgm:prSet presAssocID="{305BB09E-89CA-564D-BA60-5C616963122F}" presName="rootText" presStyleLbl="node2" presStyleIdx="1" presStyleCnt="2" custScaleX="27937" custScaleY="59032">
        <dgm:presLayoutVars>
          <dgm:chPref val="3"/>
        </dgm:presLayoutVars>
      </dgm:prSet>
      <dgm:spPr/>
    </dgm:pt>
    <dgm:pt modelId="{1A0203F5-58B5-D34E-A9AA-DBD26E9E265F}" type="pres">
      <dgm:prSet presAssocID="{305BB09E-89CA-564D-BA60-5C616963122F}" presName="rootConnector" presStyleLbl="node2" presStyleIdx="1" presStyleCnt="2"/>
      <dgm:spPr/>
    </dgm:pt>
    <dgm:pt modelId="{C9BBEBB2-3F99-8C47-BEB2-68F7FA896546}" type="pres">
      <dgm:prSet presAssocID="{305BB09E-89CA-564D-BA60-5C616963122F}" presName="hierChild4" presStyleCnt="0"/>
      <dgm:spPr/>
    </dgm:pt>
    <dgm:pt modelId="{F24AF91C-5814-264F-9DE4-8D605C7EC376}" type="pres">
      <dgm:prSet presAssocID="{F3A4FC96-0C90-FC46-BC7F-9BAE198B7A1F}" presName="Name64" presStyleLbl="parChTrans1D3" presStyleIdx="0" presStyleCnt="3"/>
      <dgm:spPr/>
    </dgm:pt>
    <dgm:pt modelId="{B1DF2D2B-7C1F-6D46-84AE-9B7E169F30D1}" type="pres">
      <dgm:prSet presAssocID="{8644A362-53DE-CA46-BC05-BC3191BD83FE}" presName="hierRoot2" presStyleCnt="0">
        <dgm:presLayoutVars>
          <dgm:hierBranch val="init"/>
        </dgm:presLayoutVars>
      </dgm:prSet>
      <dgm:spPr/>
    </dgm:pt>
    <dgm:pt modelId="{ECE3A64B-BEE1-A846-AACC-BAD92E8D1AAB}" type="pres">
      <dgm:prSet presAssocID="{8644A362-53DE-CA46-BC05-BC3191BD83FE}" presName="rootComposite" presStyleCnt="0"/>
      <dgm:spPr/>
    </dgm:pt>
    <dgm:pt modelId="{EE17FE2F-7394-2A40-9D43-D547CDD7A9D7}" type="pres">
      <dgm:prSet presAssocID="{8644A362-53DE-CA46-BC05-BC3191BD83FE}" presName="rootText" presStyleLbl="node3" presStyleIdx="0" presStyleCnt="3" custScaleX="110358" custScaleY="65695">
        <dgm:presLayoutVars>
          <dgm:chPref val="3"/>
        </dgm:presLayoutVars>
      </dgm:prSet>
      <dgm:spPr/>
    </dgm:pt>
    <dgm:pt modelId="{CF6726EF-A838-6F44-908B-F370460736B7}" type="pres">
      <dgm:prSet presAssocID="{8644A362-53DE-CA46-BC05-BC3191BD83FE}" presName="rootConnector" presStyleLbl="node3" presStyleIdx="0" presStyleCnt="3"/>
      <dgm:spPr/>
    </dgm:pt>
    <dgm:pt modelId="{90C6F017-2FB9-B344-9823-5A290B7A9931}" type="pres">
      <dgm:prSet presAssocID="{8644A362-53DE-CA46-BC05-BC3191BD83FE}" presName="hierChild4" presStyleCnt="0"/>
      <dgm:spPr/>
    </dgm:pt>
    <dgm:pt modelId="{960237E3-1AF5-9B46-BA3F-0BB71389E036}" type="pres">
      <dgm:prSet presAssocID="{8644A362-53DE-CA46-BC05-BC3191BD83FE}" presName="hierChild5" presStyleCnt="0"/>
      <dgm:spPr/>
    </dgm:pt>
    <dgm:pt modelId="{C12ABA5F-A488-D745-8B17-3F00F039A218}" type="pres">
      <dgm:prSet presAssocID="{95226B42-D97E-644D-866E-B67D3136A8DD}" presName="Name64" presStyleLbl="parChTrans1D3" presStyleIdx="1" presStyleCnt="3"/>
      <dgm:spPr/>
    </dgm:pt>
    <dgm:pt modelId="{22D478B4-B7BD-664B-B487-EE179FCA09D7}" type="pres">
      <dgm:prSet presAssocID="{EAB77A7B-F416-F142-BD55-3921306C7DD4}" presName="hierRoot2" presStyleCnt="0">
        <dgm:presLayoutVars>
          <dgm:hierBranch val="init"/>
        </dgm:presLayoutVars>
      </dgm:prSet>
      <dgm:spPr/>
    </dgm:pt>
    <dgm:pt modelId="{1F5EB5D7-F495-EB43-B6C5-7F71EFD82983}" type="pres">
      <dgm:prSet presAssocID="{EAB77A7B-F416-F142-BD55-3921306C7DD4}" presName="rootComposite" presStyleCnt="0"/>
      <dgm:spPr/>
    </dgm:pt>
    <dgm:pt modelId="{73A3FD03-51AD-754D-BE3B-FBE2876D2AD4}" type="pres">
      <dgm:prSet presAssocID="{EAB77A7B-F416-F142-BD55-3921306C7DD4}" presName="rootText" presStyleLbl="node3" presStyleIdx="1" presStyleCnt="3" custScaleX="113191" custScaleY="52411">
        <dgm:presLayoutVars>
          <dgm:chPref val="3"/>
        </dgm:presLayoutVars>
      </dgm:prSet>
      <dgm:spPr/>
    </dgm:pt>
    <dgm:pt modelId="{5BDDBA21-66BC-E04E-BAC6-1A1BD90E1221}" type="pres">
      <dgm:prSet presAssocID="{EAB77A7B-F416-F142-BD55-3921306C7DD4}" presName="rootConnector" presStyleLbl="node3" presStyleIdx="1" presStyleCnt="3"/>
      <dgm:spPr/>
    </dgm:pt>
    <dgm:pt modelId="{B2CB8CD8-57E6-1F46-905C-84C4C23183A6}" type="pres">
      <dgm:prSet presAssocID="{EAB77A7B-F416-F142-BD55-3921306C7DD4}" presName="hierChild4" presStyleCnt="0"/>
      <dgm:spPr/>
    </dgm:pt>
    <dgm:pt modelId="{00314E5C-49EF-3049-9C00-0547034138F6}" type="pres">
      <dgm:prSet presAssocID="{EAB77A7B-F416-F142-BD55-3921306C7DD4}" presName="hierChild5" presStyleCnt="0"/>
      <dgm:spPr/>
    </dgm:pt>
    <dgm:pt modelId="{2690A8C7-ACF2-5848-B7A8-91F24FB0B341}" type="pres">
      <dgm:prSet presAssocID="{E9372859-ACB9-9B43-B858-1B1DB393AC62}" presName="Name64" presStyleLbl="parChTrans1D3" presStyleIdx="2" presStyleCnt="3"/>
      <dgm:spPr/>
    </dgm:pt>
    <dgm:pt modelId="{E4C23744-354E-BF4D-A0BB-FA928A37D840}" type="pres">
      <dgm:prSet presAssocID="{DA97943F-1B4C-0F40-878C-F683B6F9754F}" presName="hierRoot2" presStyleCnt="0">
        <dgm:presLayoutVars>
          <dgm:hierBranch val="init"/>
        </dgm:presLayoutVars>
      </dgm:prSet>
      <dgm:spPr/>
    </dgm:pt>
    <dgm:pt modelId="{D7A4A5CF-8C49-3E43-A03F-2B1919BD0EF3}" type="pres">
      <dgm:prSet presAssocID="{DA97943F-1B4C-0F40-878C-F683B6F9754F}" presName="rootComposite" presStyleCnt="0"/>
      <dgm:spPr/>
    </dgm:pt>
    <dgm:pt modelId="{182A8FB0-B03C-904B-A5F1-E31C966EEA71}" type="pres">
      <dgm:prSet presAssocID="{DA97943F-1B4C-0F40-878C-F683B6F9754F}" presName="rootText" presStyleLbl="node3" presStyleIdx="2" presStyleCnt="3" custScaleX="112059" custScaleY="100488">
        <dgm:presLayoutVars>
          <dgm:chPref val="3"/>
        </dgm:presLayoutVars>
      </dgm:prSet>
      <dgm:spPr/>
    </dgm:pt>
    <dgm:pt modelId="{6CF1B2CE-03AA-5A4E-A8F9-EB31ECB4D07C}" type="pres">
      <dgm:prSet presAssocID="{DA97943F-1B4C-0F40-878C-F683B6F9754F}" presName="rootConnector" presStyleLbl="node3" presStyleIdx="2" presStyleCnt="3"/>
      <dgm:spPr/>
    </dgm:pt>
    <dgm:pt modelId="{F6DD6A2C-8150-2647-AE57-68A885E2CCFA}" type="pres">
      <dgm:prSet presAssocID="{DA97943F-1B4C-0F40-878C-F683B6F9754F}" presName="hierChild4" presStyleCnt="0"/>
      <dgm:spPr/>
    </dgm:pt>
    <dgm:pt modelId="{2681170B-84F5-BF40-8274-D99D768D1673}" type="pres">
      <dgm:prSet presAssocID="{71888D7F-8C4F-C84E-A6DA-1F92F3C4026A}" presName="Name64" presStyleLbl="parChTrans1D4" presStyleIdx="0" presStyleCnt="4"/>
      <dgm:spPr/>
    </dgm:pt>
    <dgm:pt modelId="{96BD3B15-14B7-0640-B932-CA12FDFD2C33}" type="pres">
      <dgm:prSet presAssocID="{32385E5A-2FA0-D842-84F3-01F6B65E7A4A}" presName="hierRoot2" presStyleCnt="0">
        <dgm:presLayoutVars>
          <dgm:hierBranch val="init"/>
        </dgm:presLayoutVars>
      </dgm:prSet>
      <dgm:spPr/>
    </dgm:pt>
    <dgm:pt modelId="{9F810ADA-8F73-1C45-8699-DF64A2FDA918}" type="pres">
      <dgm:prSet presAssocID="{32385E5A-2FA0-D842-84F3-01F6B65E7A4A}" presName="rootComposite" presStyleCnt="0"/>
      <dgm:spPr/>
    </dgm:pt>
    <dgm:pt modelId="{E9880CB2-6F2C-AD40-9429-888BFA0D3DAE}" type="pres">
      <dgm:prSet presAssocID="{32385E5A-2FA0-D842-84F3-01F6B65E7A4A}" presName="rootText" presStyleLbl="node4" presStyleIdx="0" presStyleCnt="4" custScaleX="153392" custScaleY="76420">
        <dgm:presLayoutVars>
          <dgm:chPref val="3"/>
        </dgm:presLayoutVars>
      </dgm:prSet>
      <dgm:spPr/>
    </dgm:pt>
    <dgm:pt modelId="{0EC70CFA-8F53-9740-B21E-7C5E48120D41}" type="pres">
      <dgm:prSet presAssocID="{32385E5A-2FA0-D842-84F3-01F6B65E7A4A}" presName="rootConnector" presStyleLbl="node4" presStyleIdx="0" presStyleCnt="4"/>
      <dgm:spPr/>
    </dgm:pt>
    <dgm:pt modelId="{C149C029-7E2A-1949-8E7B-EE4FE36B0FA9}" type="pres">
      <dgm:prSet presAssocID="{32385E5A-2FA0-D842-84F3-01F6B65E7A4A}" presName="hierChild4" presStyleCnt="0"/>
      <dgm:spPr/>
    </dgm:pt>
    <dgm:pt modelId="{D3493F07-2545-1C4F-BC12-539EE7B26B3A}" type="pres">
      <dgm:prSet presAssocID="{32385E5A-2FA0-D842-84F3-01F6B65E7A4A}" presName="hierChild5" presStyleCnt="0"/>
      <dgm:spPr/>
    </dgm:pt>
    <dgm:pt modelId="{DB324C17-E3D6-B14B-BFF5-5EBCC6FF4D47}" type="pres">
      <dgm:prSet presAssocID="{DFC31DF6-090C-C844-BFF1-6661D0574485}" presName="Name64" presStyleLbl="parChTrans1D4" presStyleIdx="1" presStyleCnt="4"/>
      <dgm:spPr/>
    </dgm:pt>
    <dgm:pt modelId="{E47F32F1-D968-ED46-8D04-43B84A70FAA8}" type="pres">
      <dgm:prSet presAssocID="{63C39E7C-905B-F841-ACF3-335C0D80D3A6}" presName="hierRoot2" presStyleCnt="0">
        <dgm:presLayoutVars>
          <dgm:hierBranch val="init"/>
        </dgm:presLayoutVars>
      </dgm:prSet>
      <dgm:spPr/>
    </dgm:pt>
    <dgm:pt modelId="{4371F26D-5158-9640-A9AC-E5C90EEAD958}" type="pres">
      <dgm:prSet presAssocID="{63C39E7C-905B-F841-ACF3-335C0D80D3A6}" presName="rootComposite" presStyleCnt="0"/>
      <dgm:spPr/>
    </dgm:pt>
    <dgm:pt modelId="{ECF0058F-7F40-434E-AAB7-BD8341446BE5}" type="pres">
      <dgm:prSet presAssocID="{63C39E7C-905B-F841-ACF3-335C0D80D3A6}" presName="rootText" presStyleLbl="node4" presStyleIdx="1" presStyleCnt="4" custScaleX="152879" custScaleY="77969">
        <dgm:presLayoutVars>
          <dgm:chPref val="3"/>
        </dgm:presLayoutVars>
      </dgm:prSet>
      <dgm:spPr/>
    </dgm:pt>
    <dgm:pt modelId="{56FF924F-4C50-3F49-AFB2-3F6A66202C41}" type="pres">
      <dgm:prSet presAssocID="{63C39E7C-905B-F841-ACF3-335C0D80D3A6}" presName="rootConnector" presStyleLbl="node4" presStyleIdx="1" presStyleCnt="4"/>
      <dgm:spPr/>
    </dgm:pt>
    <dgm:pt modelId="{98F31EB7-F0B9-C241-809A-7D47CD56721D}" type="pres">
      <dgm:prSet presAssocID="{63C39E7C-905B-F841-ACF3-335C0D80D3A6}" presName="hierChild4" presStyleCnt="0"/>
      <dgm:spPr/>
    </dgm:pt>
    <dgm:pt modelId="{6A855864-1EF0-774C-A891-7DFD09B323AF}" type="pres">
      <dgm:prSet presAssocID="{63C39E7C-905B-F841-ACF3-335C0D80D3A6}" presName="hierChild5" presStyleCnt="0"/>
      <dgm:spPr/>
    </dgm:pt>
    <dgm:pt modelId="{CABD90C0-0633-F547-A762-ECE90406A389}" type="pres">
      <dgm:prSet presAssocID="{511413EA-EB20-EA49-9630-D08B73880DF7}" presName="Name64" presStyleLbl="parChTrans1D4" presStyleIdx="2" presStyleCnt="4"/>
      <dgm:spPr/>
    </dgm:pt>
    <dgm:pt modelId="{0AFFEF1E-99D7-CE4E-A345-F1B051AEA7B1}" type="pres">
      <dgm:prSet presAssocID="{8CEFA2FD-6E45-D946-B8BA-0BBF34B6F4EC}" presName="hierRoot2" presStyleCnt="0">
        <dgm:presLayoutVars>
          <dgm:hierBranch val="init"/>
        </dgm:presLayoutVars>
      </dgm:prSet>
      <dgm:spPr/>
    </dgm:pt>
    <dgm:pt modelId="{536B613C-5D40-7E49-AA08-DBD937B7B352}" type="pres">
      <dgm:prSet presAssocID="{8CEFA2FD-6E45-D946-B8BA-0BBF34B6F4EC}" presName="rootComposite" presStyleCnt="0"/>
      <dgm:spPr/>
    </dgm:pt>
    <dgm:pt modelId="{9B27FA30-69EF-4F4A-944F-D2A94E234D69}" type="pres">
      <dgm:prSet presAssocID="{8CEFA2FD-6E45-D946-B8BA-0BBF34B6F4EC}" presName="rootText" presStyleLbl="node4" presStyleIdx="2" presStyleCnt="4" custScaleX="157016" custScaleY="79565">
        <dgm:presLayoutVars>
          <dgm:chPref val="3"/>
        </dgm:presLayoutVars>
      </dgm:prSet>
      <dgm:spPr/>
    </dgm:pt>
    <dgm:pt modelId="{E441EE86-9C6E-C141-BC5A-8F3F2C136A07}" type="pres">
      <dgm:prSet presAssocID="{8CEFA2FD-6E45-D946-B8BA-0BBF34B6F4EC}" presName="rootConnector" presStyleLbl="node4" presStyleIdx="2" presStyleCnt="4"/>
      <dgm:spPr/>
    </dgm:pt>
    <dgm:pt modelId="{F5C1714B-6D2F-7440-8A11-BDCF50789F3E}" type="pres">
      <dgm:prSet presAssocID="{8CEFA2FD-6E45-D946-B8BA-0BBF34B6F4EC}" presName="hierChild4" presStyleCnt="0"/>
      <dgm:spPr/>
    </dgm:pt>
    <dgm:pt modelId="{870AA0F6-1212-0F49-8C5D-895C3CA08287}" type="pres">
      <dgm:prSet presAssocID="{8CEFA2FD-6E45-D946-B8BA-0BBF34B6F4EC}" presName="hierChild5" presStyleCnt="0"/>
      <dgm:spPr/>
    </dgm:pt>
    <dgm:pt modelId="{25B36405-ADD3-3E4E-BDF7-64F1BD28D984}" type="pres">
      <dgm:prSet presAssocID="{AF7B9974-C345-284F-92C2-B4C3C5A054A9}" presName="Name64" presStyleLbl="parChTrans1D4" presStyleIdx="3" presStyleCnt="4"/>
      <dgm:spPr/>
    </dgm:pt>
    <dgm:pt modelId="{F7B6B1AA-174D-844A-9C42-3DF6B3990975}" type="pres">
      <dgm:prSet presAssocID="{14012C67-DD2F-9541-BABF-32D020CCE50D}" presName="hierRoot2" presStyleCnt="0">
        <dgm:presLayoutVars>
          <dgm:hierBranch val="init"/>
        </dgm:presLayoutVars>
      </dgm:prSet>
      <dgm:spPr/>
    </dgm:pt>
    <dgm:pt modelId="{F3B3D959-CC66-1C4C-8658-AB1EDBDD61C8}" type="pres">
      <dgm:prSet presAssocID="{14012C67-DD2F-9541-BABF-32D020CCE50D}" presName="rootComposite" presStyleCnt="0"/>
      <dgm:spPr/>
    </dgm:pt>
    <dgm:pt modelId="{41A556E5-2223-4A4C-A002-D60369308E94}" type="pres">
      <dgm:prSet presAssocID="{14012C67-DD2F-9541-BABF-32D020CCE50D}" presName="rootText" presStyleLbl="node4" presStyleIdx="3" presStyleCnt="4" custScaleX="158362" custScaleY="83835">
        <dgm:presLayoutVars>
          <dgm:chPref val="3"/>
        </dgm:presLayoutVars>
      </dgm:prSet>
      <dgm:spPr/>
    </dgm:pt>
    <dgm:pt modelId="{207F99FE-6031-2B40-8DE5-2C56D78DD31E}" type="pres">
      <dgm:prSet presAssocID="{14012C67-DD2F-9541-BABF-32D020CCE50D}" presName="rootConnector" presStyleLbl="node4" presStyleIdx="3" presStyleCnt="4"/>
      <dgm:spPr/>
    </dgm:pt>
    <dgm:pt modelId="{85AA1065-9F6F-6B44-B3EB-966B89859140}" type="pres">
      <dgm:prSet presAssocID="{14012C67-DD2F-9541-BABF-32D020CCE50D}" presName="hierChild4" presStyleCnt="0"/>
      <dgm:spPr/>
    </dgm:pt>
    <dgm:pt modelId="{26D4701E-520A-7746-A203-9F8BC840F8E0}" type="pres">
      <dgm:prSet presAssocID="{14012C67-DD2F-9541-BABF-32D020CCE50D}" presName="hierChild5" presStyleCnt="0"/>
      <dgm:spPr/>
    </dgm:pt>
    <dgm:pt modelId="{55796631-278D-F749-9BA8-DE8AA1105AC8}" type="pres">
      <dgm:prSet presAssocID="{DA97943F-1B4C-0F40-878C-F683B6F9754F}" presName="hierChild5" presStyleCnt="0"/>
      <dgm:spPr/>
    </dgm:pt>
    <dgm:pt modelId="{FD7C51B7-E235-FF4A-8CE2-9903CD0D5701}" type="pres">
      <dgm:prSet presAssocID="{305BB09E-89CA-564D-BA60-5C616963122F}" presName="hierChild5" presStyleCnt="0"/>
      <dgm:spPr/>
    </dgm:pt>
    <dgm:pt modelId="{8C04021C-E693-0040-8651-B19E85018D01}" type="pres">
      <dgm:prSet presAssocID="{65E9E3D3-0537-D643-B784-73F8876D6C02}" presName="hierChild3" presStyleCnt="0"/>
      <dgm:spPr/>
    </dgm:pt>
  </dgm:ptLst>
  <dgm:cxnLst>
    <dgm:cxn modelId="{44E0F806-EFB4-1D4C-900B-ED9F914EC3CC}" type="presOf" srcId="{63C39E7C-905B-F841-ACF3-335C0D80D3A6}" destId="{ECF0058F-7F40-434E-AAB7-BD8341446BE5}" srcOrd="0" destOrd="0" presId="urn:microsoft.com/office/officeart/2009/3/layout/HorizontalOrganizationChart"/>
    <dgm:cxn modelId="{B5B69109-B9DB-9E47-80B9-1E6392A2584D}" srcId="{DA97943F-1B4C-0F40-878C-F683B6F9754F}" destId="{32385E5A-2FA0-D842-84F3-01F6B65E7A4A}" srcOrd="0" destOrd="0" parTransId="{71888D7F-8C4F-C84E-A6DA-1F92F3C4026A}" sibTransId="{8A511B91-3177-8049-AEA7-E600120F04D5}"/>
    <dgm:cxn modelId="{3A094D0A-02A3-E244-A488-335D99199179}" type="presOf" srcId="{C84108CA-1057-DA43-95F3-7CAF5FF654B0}" destId="{2288FD34-22BA-704C-AD92-31F9F855B517}" srcOrd="0" destOrd="0" presId="urn:microsoft.com/office/officeart/2009/3/layout/HorizontalOrganizationChart"/>
    <dgm:cxn modelId="{55668D0D-AD9E-BA4E-86F4-DE6C8FBB9264}" type="presOf" srcId="{32385E5A-2FA0-D842-84F3-01F6B65E7A4A}" destId="{E9880CB2-6F2C-AD40-9429-888BFA0D3DAE}" srcOrd="0" destOrd="0" presId="urn:microsoft.com/office/officeart/2009/3/layout/HorizontalOrganizationChart"/>
    <dgm:cxn modelId="{E4450610-FE1A-F04F-A64E-5BD197EEF01A}" srcId="{C84108CA-1057-DA43-95F3-7CAF5FF654B0}" destId="{65E9E3D3-0537-D643-B784-73F8876D6C02}" srcOrd="0" destOrd="0" parTransId="{2F80DF17-E427-834E-9038-399CEB017155}" sibTransId="{47A24FBD-97D3-4D46-ADD3-B14B4246898F}"/>
    <dgm:cxn modelId="{916DC212-6F55-D040-8EA7-77780BE9105B}" srcId="{DA97943F-1B4C-0F40-878C-F683B6F9754F}" destId="{63C39E7C-905B-F841-ACF3-335C0D80D3A6}" srcOrd="1" destOrd="0" parTransId="{DFC31DF6-090C-C844-BFF1-6661D0574485}" sibTransId="{F8B328EC-E7F8-3141-978F-D59B2BA5F327}"/>
    <dgm:cxn modelId="{7A609015-CAD2-CC49-B30C-FECE6EC14007}" type="presOf" srcId="{91871658-5C3D-F04D-A1FC-7A5BB58FC96F}" destId="{EA7032B5-8E6A-E14A-9112-5C08890AFF8F}" srcOrd="0" destOrd="0" presId="urn:microsoft.com/office/officeart/2009/3/layout/HorizontalOrganizationChart"/>
    <dgm:cxn modelId="{B989091E-C2C5-9042-9469-9C4275E4599C}" type="presOf" srcId="{511413EA-EB20-EA49-9630-D08B73880DF7}" destId="{CABD90C0-0633-F547-A762-ECE90406A389}" srcOrd="0" destOrd="0" presId="urn:microsoft.com/office/officeart/2009/3/layout/HorizontalOrganizationChart"/>
    <dgm:cxn modelId="{1C3EA421-2B2C-764A-A6EA-34799F9A1F02}" type="presOf" srcId="{DFC31DF6-090C-C844-BFF1-6661D0574485}" destId="{DB324C17-E3D6-B14B-BFF5-5EBCC6FF4D47}" srcOrd="0" destOrd="0" presId="urn:microsoft.com/office/officeart/2009/3/layout/HorizontalOrganizationChart"/>
    <dgm:cxn modelId="{9D57F623-449A-414B-826B-57EDD8879F07}" type="presOf" srcId="{E9372859-ACB9-9B43-B858-1B1DB393AC62}" destId="{2690A8C7-ACF2-5848-B7A8-91F24FB0B341}" srcOrd="0" destOrd="0" presId="urn:microsoft.com/office/officeart/2009/3/layout/HorizontalOrganizationChart"/>
    <dgm:cxn modelId="{E08B7E2D-C5BC-B44A-9B87-756002E6F7D0}" srcId="{305BB09E-89CA-564D-BA60-5C616963122F}" destId="{EAB77A7B-F416-F142-BD55-3921306C7DD4}" srcOrd="1" destOrd="0" parTransId="{95226B42-D97E-644D-866E-B67D3136A8DD}" sibTransId="{20289184-3FD9-D640-923A-A59CA6011361}"/>
    <dgm:cxn modelId="{5A9A933A-BD6F-BE46-93C5-3045DCAEA24E}" type="presOf" srcId="{32385E5A-2FA0-D842-84F3-01F6B65E7A4A}" destId="{0EC70CFA-8F53-9740-B21E-7C5E48120D41}" srcOrd="1" destOrd="0" presId="urn:microsoft.com/office/officeart/2009/3/layout/HorizontalOrganizationChart"/>
    <dgm:cxn modelId="{6F98913E-2A37-5A4C-B26F-403C4C02ADD3}" type="presOf" srcId="{305BB09E-89CA-564D-BA60-5C616963122F}" destId="{1A0203F5-58B5-D34E-A9AA-DBD26E9E265F}" srcOrd="1" destOrd="0" presId="urn:microsoft.com/office/officeart/2009/3/layout/HorizontalOrganizationChart"/>
    <dgm:cxn modelId="{75F62F41-3C3F-FC44-93AA-5D4CA8CF3208}" type="presOf" srcId="{8CEFA2FD-6E45-D946-B8BA-0BBF34B6F4EC}" destId="{E441EE86-9C6E-C141-BC5A-8F3F2C136A07}" srcOrd="1" destOrd="0" presId="urn:microsoft.com/office/officeart/2009/3/layout/HorizontalOrganizationChart"/>
    <dgm:cxn modelId="{CF26A141-B0BC-B448-89F9-6C75184B8326}" type="presOf" srcId="{B4148F00-3A48-0541-9DE6-2805FE8C1B5E}" destId="{D769AE1D-24A9-7141-8B33-344BEC6D5DC1}" srcOrd="0" destOrd="0" presId="urn:microsoft.com/office/officeart/2009/3/layout/HorizontalOrganizationChart"/>
    <dgm:cxn modelId="{14B27C45-7660-F24C-BAF1-57A6D561F218}" type="presOf" srcId="{AF7B9974-C345-284F-92C2-B4C3C5A054A9}" destId="{25B36405-ADD3-3E4E-BDF7-64F1BD28D984}" srcOrd="0" destOrd="0" presId="urn:microsoft.com/office/officeart/2009/3/layout/HorizontalOrganizationChart"/>
    <dgm:cxn modelId="{B6ABDF49-954B-B842-87E8-76AAB90BE016}" srcId="{305BB09E-89CA-564D-BA60-5C616963122F}" destId="{DA97943F-1B4C-0F40-878C-F683B6F9754F}" srcOrd="2" destOrd="0" parTransId="{E9372859-ACB9-9B43-B858-1B1DB393AC62}" sibTransId="{2FF47BE4-ABAB-524E-A2FA-F4432294E554}"/>
    <dgm:cxn modelId="{2115874B-D9D8-D940-9E02-90485C6402F1}" type="presOf" srcId="{EAB77A7B-F416-F142-BD55-3921306C7DD4}" destId="{73A3FD03-51AD-754D-BE3B-FBE2876D2AD4}" srcOrd="0" destOrd="0" presId="urn:microsoft.com/office/officeart/2009/3/layout/HorizontalOrganizationChart"/>
    <dgm:cxn modelId="{48802B57-DCCF-944E-8FBB-7E318EC70303}" type="presOf" srcId="{4685CA47-9AC7-E740-98BE-6E7FE0604AE1}" destId="{159FA9EF-79C1-E544-9199-2809346B57B3}" srcOrd="1" destOrd="0" presId="urn:microsoft.com/office/officeart/2009/3/layout/HorizontalOrganizationChart"/>
    <dgm:cxn modelId="{5354CB5C-2289-D44E-998E-61704A2C9375}" type="presOf" srcId="{65E9E3D3-0537-D643-B784-73F8876D6C02}" destId="{68DA386D-1296-CD45-AEE7-31F56F68D37D}" srcOrd="1" destOrd="0" presId="urn:microsoft.com/office/officeart/2009/3/layout/HorizontalOrganizationChart"/>
    <dgm:cxn modelId="{1F4A4E5D-9986-0546-9FEF-CB245EDA5622}" srcId="{DA97943F-1B4C-0F40-878C-F683B6F9754F}" destId="{14012C67-DD2F-9541-BABF-32D020CCE50D}" srcOrd="3" destOrd="0" parTransId="{AF7B9974-C345-284F-92C2-B4C3C5A054A9}" sibTransId="{9F0BA606-C6CE-E44B-A454-0C628748293F}"/>
    <dgm:cxn modelId="{C09EEA60-DA1D-9549-BE81-392A6667AD4E}" type="presOf" srcId="{4685CA47-9AC7-E740-98BE-6E7FE0604AE1}" destId="{42A5C67A-A6F4-3542-A303-30B8DD65057D}" srcOrd="0" destOrd="0" presId="urn:microsoft.com/office/officeart/2009/3/layout/HorizontalOrganizationChart"/>
    <dgm:cxn modelId="{B59CCD62-4CCB-754A-A7FA-E6129A4C4277}" type="presOf" srcId="{305BB09E-89CA-564D-BA60-5C616963122F}" destId="{1A63EF55-B5BE-084D-AD0E-4AEAA20BF751}" srcOrd="0" destOrd="0" presId="urn:microsoft.com/office/officeart/2009/3/layout/HorizontalOrganizationChart"/>
    <dgm:cxn modelId="{E0B77F66-F91C-1348-8ABB-2E555EF1CA1E}" type="presOf" srcId="{71888D7F-8C4F-C84E-A6DA-1F92F3C4026A}" destId="{2681170B-84F5-BF40-8274-D99D768D1673}" srcOrd="0" destOrd="0" presId="urn:microsoft.com/office/officeart/2009/3/layout/HorizontalOrganizationChart"/>
    <dgm:cxn modelId="{9418BB6C-7623-384A-BCD4-D776552911B8}" type="presOf" srcId="{95226B42-D97E-644D-866E-B67D3136A8DD}" destId="{C12ABA5F-A488-D745-8B17-3F00F039A218}" srcOrd="0" destOrd="0" presId="urn:microsoft.com/office/officeart/2009/3/layout/HorizontalOrganizationChart"/>
    <dgm:cxn modelId="{57FA1576-36EC-B240-A1A4-542F2E5ECA6C}" type="presOf" srcId="{14012C67-DD2F-9541-BABF-32D020CCE50D}" destId="{207F99FE-6031-2B40-8DE5-2C56D78DD31E}" srcOrd="1" destOrd="0" presId="urn:microsoft.com/office/officeart/2009/3/layout/HorizontalOrganizationChart"/>
    <dgm:cxn modelId="{8E567681-3161-EB48-B081-BB2A1069294A}" srcId="{65E9E3D3-0537-D643-B784-73F8876D6C02}" destId="{4685CA47-9AC7-E740-98BE-6E7FE0604AE1}" srcOrd="0" destOrd="0" parTransId="{91871658-5C3D-F04D-A1FC-7A5BB58FC96F}" sibTransId="{93CC4FC0-E0B6-C949-9FE3-DB081800C4C7}"/>
    <dgm:cxn modelId="{7E3B2883-DEE1-3349-B106-ADEC43C2C235}" type="presOf" srcId="{F3A4FC96-0C90-FC46-BC7F-9BAE198B7A1F}" destId="{F24AF91C-5814-264F-9DE4-8D605C7EC376}" srcOrd="0" destOrd="0" presId="urn:microsoft.com/office/officeart/2009/3/layout/HorizontalOrganizationChart"/>
    <dgm:cxn modelId="{360B7F8C-4D64-3B4E-B515-DACFA8E2E558}" srcId="{DA97943F-1B4C-0F40-878C-F683B6F9754F}" destId="{8CEFA2FD-6E45-D946-B8BA-0BBF34B6F4EC}" srcOrd="2" destOrd="0" parTransId="{511413EA-EB20-EA49-9630-D08B73880DF7}" sibTransId="{75235B16-DE0C-064E-947C-28F785D05513}"/>
    <dgm:cxn modelId="{B9FA1598-E086-CA46-A27A-6E4D5B712483}" type="presOf" srcId="{14012C67-DD2F-9541-BABF-32D020CCE50D}" destId="{41A556E5-2223-4A4C-A002-D60369308E94}" srcOrd="0" destOrd="0" presId="urn:microsoft.com/office/officeart/2009/3/layout/HorizontalOrganizationChart"/>
    <dgm:cxn modelId="{AF2D5B9E-4CCB-FE45-AFC1-8F7E5727D73C}" type="presOf" srcId="{8644A362-53DE-CA46-BC05-BC3191BD83FE}" destId="{EE17FE2F-7394-2A40-9D43-D547CDD7A9D7}" srcOrd="0" destOrd="0" presId="urn:microsoft.com/office/officeart/2009/3/layout/HorizontalOrganizationChart"/>
    <dgm:cxn modelId="{67A04CB2-2B9A-1B43-9F74-A51518730481}" srcId="{65E9E3D3-0537-D643-B784-73F8876D6C02}" destId="{305BB09E-89CA-564D-BA60-5C616963122F}" srcOrd="1" destOrd="0" parTransId="{B4148F00-3A48-0541-9DE6-2805FE8C1B5E}" sibTransId="{61914563-3A32-9144-BEAF-8EA694DB4FA2}"/>
    <dgm:cxn modelId="{B76253C1-C591-BB49-98A7-81FC42581690}" type="presOf" srcId="{8CEFA2FD-6E45-D946-B8BA-0BBF34B6F4EC}" destId="{9B27FA30-69EF-4F4A-944F-D2A94E234D69}" srcOrd="0" destOrd="0" presId="urn:microsoft.com/office/officeart/2009/3/layout/HorizontalOrganizationChart"/>
    <dgm:cxn modelId="{E58C54C6-AC2C-774E-BF98-0CAC85B24040}" type="presOf" srcId="{8644A362-53DE-CA46-BC05-BC3191BD83FE}" destId="{CF6726EF-A838-6F44-908B-F370460736B7}" srcOrd="1" destOrd="0" presId="urn:microsoft.com/office/officeart/2009/3/layout/HorizontalOrganizationChart"/>
    <dgm:cxn modelId="{92D9BEC7-1C68-1B46-B662-6E6B05A07CC7}" srcId="{305BB09E-89CA-564D-BA60-5C616963122F}" destId="{8644A362-53DE-CA46-BC05-BC3191BD83FE}" srcOrd="0" destOrd="0" parTransId="{F3A4FC96-0C90-FC46-BC7F-9BAE198B7A1F}" sibTransId="{355E7D99-7BAB-2E4A-8E10-7898AD669A62}"/>
    <dgm:cxn modelId="{1A32F5DC-CBE2-EF47-AF9A-8D8F3C81B5C9}" type="presOf" srcId="{DA97943F-1B4C-0F40-878C-F683B6F9754F}" destId="{182A8FB0-B03C-904B-A5F1-E31C966EEA71}" srcOrd="0" destOrd="0" presId="urn:microsoft.com/office/officeart/2009/3/layout/HorizontalOrganizationChart"/>
    <dgm:cxn modelId="{D32A11EF-F6B1-004A-80C1-E75050B0B478}" type="presOf" srcId="{63C39E7C-905B-F841-ACF3-335C0D80D3A6}" destId="{56FF924F-4C50-3F49-AFB2-3F6A66202C41}" srcOrd="1" destOrd="0" presId="urn:microsoft.com/office/officeart/2009/3/layout/HorizontalOrganizationChart"/>
    <dgm:cxn modelId="{4675B3F3-EC96-FD48-BDC9-1253DB049CAB}" type="presOf" srcId="{DA97943F-1B4C-0F40-878C-F683B6F9754F}" destId="{6CF1B2CE-03AA-5A4E-A8F9-EB31ECB4D07C}" srcOrd="1" destOrd="0" presId="urn:microsoft.com/office/officeart/2009/3/layout/HorizontalOrganizationChart"/>
    <dgm:cxn modelId="{5C9DA8F5-F53F-AD42-B463-FF77A6DD5B34}" type="presOf" srcId="{EAB77A7B-F416-F142-BD55-3921306C7DD4}" destId="{5BDDBA21-66BC-E04E-BAC6-1A1BD90E1221}" srcOrd="1" destOrd="0" presId="urn:microsoft.com/office/officeart/2009/3/layout/HorizontalOrganizationChart"/>
    <dgm:cxn modelId="{891421F8-CFE5-9546-82AD-5F30B3904348}" type="presOf" srcId="{65E9E3D3-0537-D643-B784-73F8876D6C02}" destId="{A2E96834-D69F-6C4F-B0B8-656A8D9643B0}" srcOrd="0" destOrd="0" presId="urn:microsoft.com/office/officeart/2009/3/layout/HorizontalOrganizationChart"/>
    <dgm:cxn modelId="{2C495739-7CC9-EE42-8A3F-8496DE90DB60}" type="presParOf" srcId="{2288FD34-22BA-704C-AD92-31F9F855B517}" destId="{4C3D3FAF-518E-6C49-A2C1-2CE3B2C4A287}" srcOrd="0" destOrd="0" presId="urn:microsoft.com/office/officeart/2009/3/layout/HorizontalOrganizationChart"/>
    <dgm:cxn modelId="{113B81BC-FEC4-D744-91FB-2C0A29FBEEA8}" type="presParOf" srcId="{4C3D3FAF-518E-6C49-A2C1-2CE3B2C4A287}" destId="{9DB823C8-46C1-AF49-9DF9-A9BE2BEB89AE}" srcOrd="0" destOrd="0" presId="urn:microsoft.com/office/officeart/2009/3/layout/HorizontalOrganizationChart"/>
    <dgm:cxn modelId="{CD5953C2-B838-A441-A081-739E1DF6EFCD}" type="presParOf" srcId="{9DB823C8-46C1-AF49-9DF9-A9BE2BEB89AE}" destId="{A2E96834-D69F-6C4F-B0B8-656A8D9643B0}" srcOrd="0" destOrd="0" presId="urn:microsoft.com/office/officeart/2009/3/layout/HorizontalOrganizationChart"/>
    <dgm:cxn modelId="{630759CD-752E-5F42-97BC-5E936B8CA399}" type="presParOf" srcId="{9DB823C8-46C1-AF49-9DF9-A9BE2BEB89AE}" destId="{68DA386D-1296-CD45-AEE7-31F56F68D37D}" srcOrd="1" destOrd="0" presId="urn:microsoft.com/office/officeart/2009/3/layout/HorizontalOrganizationChart"/>
    <dgm:cxn modelId="{97B9A45B-C408-AB46-A561-E0957BAF0D5A}" type="presParOf" srcId="{4C3D3FAF-518E-6C49-A2C1-2CE3B2C4A287}" destId="{896EDC34-08D4-F943-8ECB-6CB25D39512A}" srcOrd="1" destOrd="0" presId="urn:microsoft.com/office/officeart/2009/3/layout/HorizontalOrganizationChart"/>
    <dgm:cxn modelId="{7DF179E5-AB91-1645-A362-772E20408BD1}" type="presParOf" srcId="{896EDC34-08D4-F943-8ECB-6CB25D39512A}" destId="{EA7032B5-8E6A-E14A-9112-5C08890AFF8F}" srcOrd="0" destOrd="0" presId="urn:microsoft.com/office/officeart/2009/3/layout/HorizontalOrganizationChart"/>
    <dgm:cxn modelId="{8429D3AA-A861-284D-87EB-AA5241913830}" type="presParOf" srcId="{896EDC34-08D4-F943-8ECB-6CB25D39512A}" destId="{DF10D381-A89F-3846-922C-37CCBCB21D49}" srcOrd="1" destOrd="0" presId="urn:microsoft.com/office/officeart/2009/3/layout/HorizontalOrganizationChart"/>
    <dgm:cxn modelId="{30961A96-BC40-0E46-BCC1-D5AC57F541F4}" type="presParOf" srcId="{DF10D381-A89F-3846-922C-37CCBCB21D49}" destId="{D583B74B-E3F2-744F-AEDA-F599741356C8}" srcOrd="0" destOrd="0" presId="urn:microsoft.com/office/officeart/2009/3/layout/HorizontalOrganizationChart"/>
    <dgm:cxn modelId="{2200CEBF-0834-FC47-A6AD-D7281FD87744}" type="presParOf" srcId="{D583B74B-E3F2-744F-AEDA-F599741356C8}" destId="{42A5C67A-A6F4-3542-A303-30B8DD65057D}" srcOrd="0" destOrd="0" presId="urn:microsoft.com/office/officeart/2009/3/layout/HorizontalOrganizationChart"/>
    <dgm:cxn modelId="{4715C1FC-CFBE-1D45-9C86-0FAE9266E431}" type="presParOf" srcId="{D583B74B-E3F2-744F-AEDA-F599741356C8}" destId="{159FA9EF-79C1-E544-9199-2809346B57B3}" srcOrd="1" destOrd="0" presId="urn:microsoft.com/office/officeart/2009/3/layout/HorizontalOrganizationChart"/>
    <dgm:cxn modelId="{D245DFA3-3222-CD42-A6BA-E52BC5AC8FB1}" type="presParOf" srcId="{DF10D381-A89F-3846-922C-37CCBCB21D49}" destId="{57E3D6CE-58A9-3B4F-BDEF-1CC63E43482F}" srcOrd="1" destOrd="0" presId="urn:microsoft.com/office/officeart/2009/3/layout/HorizontalOrganizationChart"/>
    <dgm:cxn modelId="{9D39F942-E6B0-8444-B24F-93956C42CC84}" type="presParOf" srcId="{DF10D381-A89F-3846-922C-37CCBCB21D49}" destId="{D72D3F25-335E-B94E-A54E-CC9ABCE68324}" srcOrd="2" destOrd="0" presId="urn:microsoft.com/office/officeart/2009/3/layout/HorizontalOrganizationChart"/>
    <dgm:cxn modelId="{0888E9F3-99E5-1F4D-ABE7-24A5E7850584}" type="presParOf" srcId="{896EDC34-08D4-F943-8ECB-6CB25D39512A}" destId="{D769AE1D-24A9-7141-8B33-344BEC6D5DC1}" srcOrd="2" destOrd="0" presId="urn:microsoft.com/office/officeart/2009/3/layout/HorizontalOrganizationChart"/>
    <dgm:cxn modelId="{374FDFAA-95F3-634F-AD3A-6F2B395081F6}" type="presParOf" srcId="{896EDC34-08D4-F943-8ECB-6CB25D39512A}" destId="{86A493E2-0E33-0045-A45D-CF7F96341E11}" srcOrd="3" destOrd="0" presId="urn:microsoft.com/office/officeart/2009/3/layout/HorizontalOrganizationChart"/>
    <dgm:cxn modelId="{4A07F670-0CE0-FE4D-B412-A277F17B8F57}" type="presParOf" srcId="{86A493E2-0E33-0045-A45D-CF7F96341E11}" destId="{393C0281-3FE2-D94C-B521-6396274A946F}" srcOrd="0" destOrd="0" presId="urn:microsoft.com/office/officeart/2009/3/layout/HorizontalOrganizationChart"/>
    <dgm:cxn modelId="{724E8C76-BCD9-754F-994C-1B47D5E8133F}" type="presParOf" srcId="{393C0281-3FE2-D94C-B521-6396274A946F}" destId="{1A63EF55-B5BE-084D-AD0E-4AEAA20BF751}" srcOrd="0" destOrd="0" presId="urn:microsoft.com/office/officeart/2009/3/layout/HorizontalOrganizationChart"/>
    <dgm:cxn modelId="{CABA8F40-11C3-4E48-AF4F-73282A49AB7D}" type="presParOf" srcId="{393C0281-3FE2-D94C-B521-6396274A946F}" destId="{1A0203F5-58B5-D34E-A9AA-DBD26E9E265F}" srcOrd="1" destOrd="0" presId="urn:microsoft.com/office/officeart/2009/3/layout/HorizontalOrganizationChart"/>
    <dgm:cxn modelId="{74D22EFE-5D63-FD42-BF14-FBB3D0E2E4B0}" type="presParOf" srcId="{86A493E2-0E33-0045-A45D-CF7F96341E11}" destId="{C9BBEBB2-3F99-8C47-BEB2-68F7FA896546}" srcOrd="1" destOrd="0" presId="urn:microsoft.com/office/officeart/2009/3/layout/HorizontalOrganizationChart"/>
    <dgm:cxn modelId="{B881FB86-8B0D-E84E-89E0-8B4191D23640}" type="presParOf" srcId="{C9BBEBB2-3F99-8C47-BEB2-68F7FA896546}" destId="{F24AF91C-5814-264F-9DE4-8D605C7EC376}" srcOrd="0" destOrd="0" presId="urn:microsoft.com/office/officeart/2009/3/layout/HorizontalOrganizationChart"/>
    <dgm:cxn modelId="{A2CFF664-856F-F341-944A-78B37E4A901A}" type="presParOf" srcId="{C9BBEBB2-3F99-8C47-BEB2-68F7FA896546}" destId="{B1DF2D2B-7C1F-6D46-84AE-9B7E169F30D1}" srcOrd="1" destOrd="0" presId="urn:microsoft.com/office/officeart/2009/3/layout/HorizontalOrganizationChart"/>
    <dgm:cxn modelId="{40C84563-C7B6-7244-B8F4-766009523A4C}" type="presParOf" srcId="{B1DF2D2B-7C1F-6D46-84AE-9B7E169F30D1}" destId="{ECE3A64B-BEE1-A846-AACC-BAD92E8D1AAB}" srcOrd="0" destOrd="0" presId="urn:microsoft.com/office/officeart/2009/3/layout/HorizontalOrganizationChart"/>
    <dgm:cxn modelId="{44C8E6DC-0DCE-CC44-ACB1-AF0FC9A6CB1B}" type="presParOf" srcId="{ECE3A64B-BEE1-A846-AACC-BAD92E8D1AAB}" destId="{EE17FE2F-7394-2A40-9D43-D547CDD7A9D7}" srcOrd="0" destOrd="0" presId="urn:microsoft.com/office/officeart/2009/3/layout/HorizontalOrganizationChart"/>
    <dgm:cxn modelId="{06D766D5-6BB2-1642-923B-CF4BA7F19AB5}" type="presParOf" srcId="{ECE3A64B-BEE1-A846-AACC-BAD92E8D1AAB}" destId="{CF6726EF-A838-6F44-908B-F370460736B7}" srcOrd="1" destOrd="0" presId="urn:microsoft.com/office/officeart/2009/3/layout/HorizontalOrganizationChart"/>
    <dgm:cxn modelId="{B0D12BDF-28B4-3044-86E2-3930C2CF2319}" type="presParOf" srcId="{B1DF2D2B-7C1F-6D46-84AE-9B7E169F30D1}" destId="{90C6F017-2FB9-B344-9823-5A290B7A9931}" srcOrd="1" destOrd="0" presId="urn:microsoft.com/office/officeart/2009/3/layout/HorizontalOrganizationChart"/>
    <dgm:cxn modelId="{A6A96823-F55B-4241-ADB9-A15CCC1D48DA}" type="presParOf" srcId="{B1DF2D2B-7C1F-6D46-84AE-9B7E169F30D1}" destId="{960237E3-1AF5-9B46-BA3F-0BB71389E036}" srcOrd="2" destOrd="0" presId="urn:microsoft.com/office/officeart/2009/3/layout/HorizontalOrganizationChart"/>
    <dgm:cxn modelId="{B9D8AF5B-0189-EC49-B074-25F64EF67064}" type="presParOf" srcId="{C9BBEBB2-3F99-8C47-BEB2-68F7FA896546}" destId="{C12ABA5F-A488-D745-8B17-3F00F039A218}" srcOrd="2" destOrd="0" presId="urn:microsoft.com/office/officeart/2009/3/layout/HorizontalOrganizationChart"/>
    <dgm:cxn modelId="{5D346F6D-6C00-3D4E-9108-8A6AC4ECD941}" type="presParOf" srcId="{C9BBEBB2-3F99-8C47-BEB2-68F7FA896546}" destId="{22D478B4-B7BD-664B-B487-EE179FCA09D7}" srcOrd="3" destOrd="0" presId="urn:microsoft.com/office/officeart/2009/3/layout/HorizontalOrganizationChart"/>
    <dgm:cxn modelId="{2676B6A6-7FB2-524C-9633-2F3A8ABDC668}" type="presParOf" srcId="{22D478B4-B7BD-664B-B487-EE179FCA09D7}" destId="{1F5EB5D7-F495-EB43-B6C5-7F71EFD82983}" srcOrd="0" destOrd="0" presId="urn:microsoft.com/office/officeart/2009/3/layout/HorizontalOrganizationChart"/>
    <dgm:cxn modelId="{9F3D469C-248C-EA48-809A-EF560CB2F6AB}" type="presParOf" srcId="{1F5EB5D7-F495-EB43-B6C5-7F71EFD82983}" destId="{73A3FD03-51AD-754D-BE3B-FBE2876D2AD4}" srcOrd="0" destOrd="0" presId="urn:microsoft.com/office/officeart/2009/3/layout/HorizontalOrganizationChart"/>
    <dgm:cxn modelId="{4552C41F-540E-C049-B000-A1F61E469D6E}" type="presParOf" srcId="{1F5EB5D7-F495-EB43-B6C5-7F71EFD82983}" destId="{5BDDBA21-66BC-E04E-BAC6-1A1BD90E1221}" srcOrd="1" destOrd="0" presId="urn:microsoft.com/office/officeart/2009/3/layout/HorizontalOrganizationChart"/>
    <dgm:cxn modelId="{6A9A4A8E-6DA8-6341-9E17-6BC9E3A5F57C}" type="presParOf" srcId="{22D478B4-B7BD-664B-B487-EE179FCA09D7}" destId="{B2CB8CD8-57E6-1F46-905C-84C4C23183A6}" srcOrd="1" destOrd="0" presId="urn:microsoft.com/office/officeart/2009/3/layout/HorizontalOrganizationChart"/>
    <dgm:cxn modelId="{D1468CE4-7125-4241-BB94-916B4198B450}" type="presParOf" srcId="{22D478B4-B7BD-664B-B487-EE179FCA09D7}" destId="{00314E5C-49EF-3049-9C00-0547034138F6}" srcOrd="2" destOrd="0" presId="urn:microsoft.com/office/officeart/2009/3/layout/HorizontalOrganizationChart"/>
    <dgm:cxn modelId="{E7D29EBA-A0E2-AA4B-A67B-C0785C3C9E40}" type="presParOf" srcId="{C9BBEBB2-3F99-8C47-BEB2-68F7FA896546}" destId="{2690A8C7-ACF2-5848-B7A8-91F24FB0B341}" srcOrd="4" destOrd="0" presId="urn:microsoft.com/office/officeart/2009/3/layout/HorizontalOrganizationChart"/>
    <dgm:cxn modelId="{69919C9E-2D63-064C-ABD8-300341CA4214}" type="presParOf" srcId="{C9BBEBB2-3F99-8C47-BEB2-68F7FA896546}" destId="{E4C23744-354E-BF4D-A0BB-FA928A37D840}" srcOrd="5" destOrd="0" presId="urn:microsoft.com/office/officeart/2009/3/layout/HorizontalOrganizationChart"/>
    <dgm:cxn modelId="{FD6CE616-60E3-9F45-AC34-B9E3BD7934D0}" type="presParOf" srcId="{E4C23744-354E-BF4D-A0BB-FA928A37D840}" destId="{D7A4A5CF-8C49-3E43-A03F-2B1919BD0EF3}" srcOrd="0" destOrd="0" presId="urn:microsoft.com/office/officeart/2009/3/layout/HorizontalOrganizationChart"/>
    <dgm:cxn modelId="{C48DD61F-796A-DF47-AF55-B7BF04322EE7}" type="presParOf" srcId="{D7A4A5CF-8C49-3E43-A03F-2B1919BD0EF3}" destId="{182A8FB0-B03C-904B-A5F1-E31C966EEA71}" srcOrd="0" destOrd="0" presId="urn:microsoft.com/office/officeart/2009/3/layout/HorizontalOrganizationChart"/>
    <dgm:cxn modelId="{4F1D3453-599A-C04B-A571-32C98AFC7388}" type="presParOf" srcId="{D7A4A5CF-8C49-3E43-A03F-2B1919BD0EF3}" destId="{6CF1B2CE-03AA-5A4E-A8F9-EB31ECB4D07C}" srcOrd="1" destOrd="0" presId="urn:microsoft.com/office/officeart/2009/3/layout/HorizontalOrganizationChart"/>
    <dgm:cxn modelId="{1E26F584-BAE8-684B-B068-06EFD69CB0B8}" type="presParOf" srcId="{E4C23744-354E-BF4D-A0BB-FA928A37D840}" destId="{F6DD6A2C-8150-2647-AE57-68A885E2CCFA}" srcOrd="1" destOrd="0" presId="urn:microsoft.com/office/officeart/2009/3/layout/HorizontalOrganizationChart"/>
    <dgm:cxn modelId="{7D3649C2-A43F-8048-B582-1EA705ED457E}" type="presParOf" srcId="{F6DD6A2C-8150-2647-AE57-68A885E2CCFA}" destId="{2681170B-84F5-BF40-8274-D99D768D1673}" srcOrd="0" destOrd="0" presId="urn:microsoft.com/office/officeart/2009/3/layout/HorizontalOrganizationChart"/>
    <dgm:cxn modelId="{1E2B1D97-DF7E-3946-A653-F2B66BABFD37}" type="presParOf" srcId="{F6DD6A2C-8150-2647-AE57-68A885E2CCFA}" destId="{96BD3B15-14B7-0640-B932-CA12FDFD2C33}" srcOrd="1" destOrd="0" presId="urn:microsoft.com/office/officeart/2009/3/layout/HorizontalOrganizationChart"/>
    <dgm:cxn modelId="{38B712DA-FEB0-124B-B600-18E027E3F35D}" type="presParOf" srcId="{96BD3B15-14B7-0640-B932-CA12FDFD2C33}" destId="{9F810ADA-8F73-1C45-8699-DF64A2FDA918}" srcOrd="0" destOrd="0" presId="urn:microsoft.com/office/officeart/2009/3/layout/HorizontalOrganizationChart"/>
    <dgm:cxn modelId="{50F5CC62-89A6-1347-90C8-B82273917A7A}" type="presParOf" srcId="{9F810ADA-8F73-1C45-8699-DF64A2FDA918}" destId="{E9880CB2-6F2C-AD40-9429-888BFA0D3DAE}" srcOrd="0" destOrd="0" presId="urn:microsoft.com/office/officeart/2009/3/layout/HorizontalOrganizationChart"/>
    <dgm:cxn modelId="{9FD0AC12-D10D-AA44-8E87-FB7D34F621BB}" type="presParOf" srcId="{9F810ADA-8F73-1C45-8699-DF64A2FDA918}" destId="{0EC70CFA-8F53-9740-B21E-7C5E48120D41}" srcOrd="1" destOrd="0" presId="urn:microsoft.com/office/officeart/2009/3/layout/HorizontalOrganizationChart"/>
    <dgm:cxn modelId="{F1B04B9E-CE06-FA4B-9AA2-35AAA2424E24}" type="presParOf" srcId="{96BD3B15-14B7-0640-B932-CA12FDFD2C33}" destId="{C149C029-7E2A-1949-8E7B-EE4FE36B0FA9}" srcOrd="1" destOrd="0" presId="urn:microsoft.com/office/officeart/2009/3/layout/HorizontalOrganizationChart"/>
    <dgm:cxn modelId="{953C6598-1CFC-C747-9E0A-973F8839DD9B}" type="presParOf" srcId="{96BD3B15-14B7-0640-B932-CA12FDFD2C33}" destId="{D3493F07-2545-1C4F-BC12-539EE7B26B3A}" srcOrd="2" destOrd="0" presId="urn:microsoft.com/office/officeart/2009/3/layout/HorizontalOrganizationChart"/>
    <dgm:cxn modelId="{3974CCFD-5BCD-F544-B2A2-4CFD008109A0}" type="presParOf" srcId="{F6DD6A2C-8150-2647-AE57-68A885E2CCFA}" destId="{DB324C17-E3D6-B14B-BFF5-5EBCC6FF4D47}" srcOrd="2" destOrd="0" presId="urn:microsoft.com/office/officeart/2009/3/layout/HorizontalOrganizationChart"/>
    <dgm:cxn modelId="{B5561CF4-56B8-834A-8A44-4F2D3D3E7CCA}" type="presParOf" srcId="{F6DD6A2C-8150-2647-AE57-68A885E2CCFA}" destId="{E47F32F1-D968-ED46-8D04-43B84A70FAA8}" srcOrd="3" destOrd="0" presId="urn:microsoft.com/office/officeart/2009/3/layout/HorizontalOrganizationChart"/>
    <dgm:cxn modelId="{6C8FAF88-3D8F-9641-86B0-00C0A48A0942}" type="presParOf" srcId="{E47F32F1-D968-ED46-8D04-43B84A70FAA8}" destId="{4371F26D-5158-9640-A9AC-E5C90EEAD958}" srcOrd="0" destOrd="0" presId="urn:microsoft.com/office/officeart/2009/3/layout/HorizontalOrganizationChart"/>
    <dgm:cxn modelId="{01EADBA3-4996-4A41-8387-99478B073AB9}" type="presParOf" srcId="{4371F26D-5158-9640-A9AC-E5C90EEAD958}" destId="{ECF0058F-7F40-434E-AAB7-BD8341446BE5}" srcOrd="0" destOrd="0" presId="urn:microsoft.com/office/officeart/2009/3/layout/HorizontalOrganizationChart"/>
    <dgm:cxn modelId="{D2A57811-BF65-8947-B97C-A0AE0AD4FC8A}" type="presParOf" srcId="{4371F26D-5158-9640-A9AC-E5C90EEAD958}" destId="{56FF924F-4C50-3F49-AFB2-3F6A66202C41}" srcOrd="1" destOrd="0" presId="urn:microsoft.com/office/officeart/2009/3/layout/HorizontalOrganizationChart"/>
    <dgm:cxn modelId="{3DC4C5BE-AA82-AF49-A6A2-3752D41C9FFD}" type="presParOf" srcId="{E47F32F1-D968-ED46-8D04-43B84A70FAA8}" destId="{98F31EB7-F0B9-C241-809A-7D47CD56721D}" srcOrd="1" destOrd="0" presId="urn:microsoft.com/office/officeart/2009/3/layout/HorizontalOrganizationChart"/>
    <dgm:cxn modelId="{9D941E84-6D7E-6640-A731-FC9A0E34A548}" type="presParOf" srcId="{E47F32F1-D968-ED46-8D04-43B84A70FAA8}" destId="{6A855864-1EF0-774C-A891-7DFD09B323AF}" srcOrd="2" destOrd="0" presId="urn:microsoft.com/office/officeart/2009/3/layout/HorizontalOrganizationChart"/>
    <dgm:cxn modelId="{27D9D7DD-79E5-9242-9DF8-1C50C1B3CBB9}" type="presParOf" srcId="{F6DD6A2C-8150-2647-AE57-68A885E2CCFA}" destId="{CABD90C0-0633-F547-A762-ECE90406A389}" srcOrd="4" destOrd="0" presId="urn:microsoft.com/office/officeart/2009/3/layout/HorizontalOrganizationChart"/>
    <dgm:cxn modelId="{F7941911-AA44-9449-8B2F-6D5B5508C54A}" type="presParOf" srcId="{F6DD6A2C-8150-2647-AE57-68A885E2CCFA}" destId="{0AFFEF1E-99D7-CE4E-A345-F1B051AEA7B1}" srcOrd="5" destOrd="0" presId="urn:microsoft.com/office/officeart/2009/3/layout/HorizontalOrganizationChart"/>
    <dgm:cxn modelId="{C3B1D823-3323-9A47-BCBF-CA134F64AD27}" type="presParOf" srcId="{0AFFEF1E-99D7-CE4E-A345-F1B051AEA7B1}" destId="{536B613C-5D40-7E49-AA08-DBD937B7B352}" srcOrd="0" destOrd="0" presId="urn:microsoft.com/office/officeart/2009/3/layout/HorizontalOrganizationChart"/>
    <dgm:cxn modelId="{C480057A-94B7-A642-BD4D-C28347A1CC50}" type="presParOf" srcId="{536B613C-5D40-7E49-AA08-DBD937B7B352}" destId="{9B27FA30-69EF-4F4A-944F-D2A94E234D69}" srcOrd="0" destOrd="0" presId="urn:microsoft.com/office/officeart/2009/3/layout/HorizontalOrganizationChart"/>
    <dgm:cxn modelId="{CB86EDE8-8185-B741-AA67-47C017B529EA}" type="presParOf" srcId="{536B613C-5D40-7E49-AA08-DBD937B7B352}" destId="{E441EE86-9C6E-C141-BC5A-8F3F2C136A07}" srcOrd="1" destOrd="0" presId="urn:microsoft.com/office/officeart/2009/3/layout/HorizontalOrganizationChart"/>
    <dgm:cxn modelId="{567B0D23-1B93-E549-AA79-697585BE0BD8}" type="presParOf" srcId="{0AFFEF1E-99D7-CE4E-A345-F1B051AEA7B1}" destId="{F5C1714B-6D2F-7440-8A11-BDCF50789F3E}" srcOrd="1" destOrd="0" presId="urn:microsoft.com/office/officeart/2009/3/layout/HorizontalOrganizationChart"/>
    <dgm:cxn modelId="{E94EA963-3593-0F49-ABE5-8CE1C1850285}" type="presParOf" srcId="{0AFFEF1E-99D7-CE4E-A345-F1B051AEA7B1}" destId="{870AA0F6-1212-0F49-8C5D-895C3CA08287}" srcOrd="2" destOrd="0" presId="urn:microsoft.com/office/officeart/2009/3/layout/HorizontalOrganizationChart"/>
    <dgm:cxn modelId="{31E861A7-323F-F547-8EE8-A483D123BB8B}" type="presParOf" srcId="{F6DD6A2C-8150-2647-AE57-68A885E2CCFA}" destId="{25B36405-ADD3-3E4E-BDF7-64F1BD28D984}" srcOrd="6" destOrd="0" presId="urn:microsoft.com/office/officeart/2009/3/layout/HorizontalOrganizationChart"/>
    <dgm:cxn modelId="{0B120E4E-B1FD-8442-A644-E1B8CF8912E2}" type="presParOf" srcId="{F6DD6A2C-8150-2647-AE57-68A885E2CCFA}" destId="{F7B6B1AA-174D-844A-9C42-3DF6B3990975}" srcOrd="7" destOrd="0" presId="urn:microsoft.com/office/officeart/2009/3/layout/HorizontalOrganizationChart"/>
    <dgm:cxn modelId="{D45C9D15-F8B3-834B-B3CB-6DC302377B96}" type="presParOf" srcId="{F7B6B1AA-174D-844A-9C42-3DF6B3990975}" destId="{F3B3D959-CC66-1C4C-8658-AB1EDBDD61C8}" srcOrd="0" destOrd="0" presId="urn:microsoft.com/office/officeart/2009/3/layout/HorizontalOrganizationChart"/>
    <dgm:cxn modelId="{9BA604AE-58BE-7049-BAC5-C4894AAABDE0}" type="presParOf" srcId="{F3B3D959-CC66-1C4C-8658-AB1EDBDD61C8}" destId="{41A556E5-2223-4A4C-A002-D60369308E94}" srcOrd="0" destOrd="0" presId="urn:microsoft.com/office/officeart/2009/3/layout/HorizontalOrganizationChart"/>
    <dgm:cxn modelId="{B21393D7-4345-D841-A046-53AA2109223D}" type="presParOf" srcId="{F3B3D959-CC66-1C4C-8658-AB1EDBDD61C8}" destId="{207F99FE-6031-2B40-8DE5-2C56D78DD31E}" srcOrd="1" destOrd="0" presId="urn:microsoft.com/office/officeart/2009/3/layout/HorizontalOrganizationChart"/>
    <dgm:cxn modelId="{72FA31C6-2C2E-0440-9C71-7ECB2B45004D}" type="presParOf" srcId="{F7B6B1AA-174D-844A-9C42-3DF6B3990975}" destId="{85AA1065-9F6F-6B44-B3EB-966B89859140}" srcOrd="1" destOrd="0" presId="urn:microsoft.com/office/officeart/2009/3/layout/HorizontalOrganizationChart"/>
    <dgm:cxn modelId="{B47ABDD2-9D8C-9A41-A761-AA40980E0B0E}" type="presParOf" srcId="{F7B6B1AA-174D-844A-9C42-3DF6B3990975}" destId="{26D4701E-520A-7746-A203-9F8BC840F8E0}" srcOrd="2" destOrd="0" presId="urn:microsoft.com/office/officeart/2009/3/layout/HorizontalOrganizationChart"/>
    <dgm:cxn modelId="{302EB72A-3D58-514B-9920-6A3CC165F87B}" type="presParOf" srcId="{E4C23744-354E-BF4D-A0BB-FA928A37D840}" destId="{55796631-278D-F749-9BA8-DE8AA1105AC8}" srcOrd="2" destOrd="0" presId="urn:microsoft.com/office/officeart/2009/3/layout/HorizontalOrganizationChart"/>
    <dgm:cxn modelId="{0BAEE363-D2BD-8A45-9E8F-EACAEA989F76}" type="presParOf" srcId="{86A493E2-0E33-0045-A45D-CF7F96341E11}" destId="{FD7C51B7-E235-FF4A-8CE2-9903CD0D5701}" srcOrd="2" destOrd="0" presId="urn:microsoft.com/office/officeart/2009/3/layout/HorizontalOrganizationChart"/>
    <dgm:cxn modelId="{A6AF40E8-E448-5646-B27F-5FF9D03A423F}" type="presParOf" srcId="{4C3D3FAF-518E-6C49-A2C1-2CE3B2C4A287}" destId="{8C04021C-E693-0040-8651-B19E85018D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4685CA47-9AC7-E740-98BE-6E7FE0604AE1}">
      <dgm:prSet custT="1"/>
      <dgm:spPr/>
      <dgm:t>
        <a:bodyPr/>
        <a:lstStyle/>
        <a:p>
          <a:pPr algn="ctr"/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社会本质</a:t>
          </a:r>
        </a:p>
      </dgm:t>
    </dgm:pt>
    <dgm:pt modelId="{91871658-5C3D-F04D-A1FC-7A5BB58FC96F}" cxnId="{8E567681-3161-EB48-B081-BB2A1069294A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93CC4FC0-E0B6-C949-9FE3-DB081800C4C7}" cxnId="{8E567681-3161-EB48-B081-BB2A1069294A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61F2998D-A978-7341-8E00-BCBD2DE6B2E6}">
      <dgm:prSet custT="1"/>
      <dgm:spPr>
        <a:noFill/>
      </dgm:spPr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社会存在</a:t>
          </a:r>
        </a:p>
      </dgm:t>
    </dgm:pt>
    <dgm:pt modelId="{FE34612F-E513-B64D-969A-66F5B5D4F4DC}" cxnId="{DCFBAB6B-D9B4-5F47-B942-26035425BDD1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B2FC6BB7-B69A-074B-88BD-9E4BAB02A17E}" cxnId="{DCFBAB6B-D9B4-5F47-B942-26035425BDD1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98E4E2D7-29A2-944C-A0D8-E47FC7748529}">
      <dgm:prSet custT="1"/>
      <dgm:spPr/>
      <dgm:t>
        <a:bodyPr/>
        <a:lstStyle/>
        <a:p>
          <a:pPr algn="ctr"/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社会意识</a:t>
          </a:r>
        </a:p>
      </dgm:t>
    </dgm:pt>
    <dgm:pt modelId="{97033CE6-88A1-4149-B7B0-5324D1EEDBCF}" cxnId="{20F7BF98-EE2B-3048-9C5B-A825BE1070B0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5BDD068E-EAB2-4C40-A0E9-836161E7E542}" cxnId="{20F7BF98-EE2B-3048-9C5B-A825BE1070B0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2B172242-B977-4A20-9D57-301C87699504}">
      <dgm:prSet custT="1"/>
      <dgm:spPr/>
      <dgm:t>
        <a:bodyPr/>
        <a:lstStyle/>
        <a:p>
          <a:pPr algn="ctr"/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生产方式对社会发展起决定作用</a:t>
          </a:r>
        </a:p>
      </dgm:t>
    </dgm:pt>
    <dgm:pt modelId="{697E4B8F-9BD9-4605-BF3B-08A59FCD3E58}" cxnId="{923EF1BC-76DF-4064-867E-B7B768767674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6405B01B-7768-4683-BE4C-112C5BB52DFC}" cxnId="{923EF1BC-76DF-4064-867E-B7B768767674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C569C303-F34E-4621-95A4-F2F9E198029E}">
      <dgm:prSet custT="1"/>
      <dgm:spPr/>
      <dgm:t>
        <a:bodyPr/>
        <a:lstStyle/>
        <a:p>
          <a:pPr algn="ctr"/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主体范围分：个体意识和群体意识</a:t>
          </a:r>
        </a:p>
      </dgm:t>
    </dgm:pt>
    <dgm:pt modelId="{10F23F19-7B04-4279-9BA1-75027ECB1767}" cxnId="{9C63A065-DCAB-487A-978A-E4EDCA46A6D0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04FAD956-2D3F-4226-81AD-7C85FDA1C53A}" cxnId="{9C63A065-DCAB-487A-978A-E4EDCA46A6D0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97A7652B-46FF-44C6-A32F-57B5C4380AC2}">
      <dgm:prSet custT="1"/>
      <dgm:spPr/>
      <dgm:t>
        <a:bodyPr/>
        <a:lstStyle/>
        <a:p>
          <a:pPr algn="ctr"/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反映社会存在的程度和特点分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CEDAFFF-C2F2-4104-9FF9-642751DAAB5E}" cxnId="{8673394A-A6F9-4465-A0D1-BD447C43DF29}" type="par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4C0C445E-CADE-42DC-B40C-AAB1084F5E4B}" cxnId="{8673394A-A6F9-4465-A0D1-BD447C43DF29}" type="sibTrans">
      <dgm:prSet/>
      <dgm:spPr/>
      <dgm:t>
        <a:bodyPr/>
        <a:lstStyle/>
        <a:p>
          <a:pPr algn="ctr"/>
          <a:endParaRPr lang="zh-CN" altLang="en-US" sz="2000">
            <a:latin typeface="微软雅黑" panose="020B0503020204020204" charset="-122"/>
            <a:ea typeface="微软雅黑" panose="020B0503020204020204" charset="-122"/>
          </a:endParaRPr>
        </a:p>
      </dgm:t>
    </dgm:pt>
    <dgm:pt modelId="{FDD0DAF6-3F2A-2843-96FC-ED29F442DB70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社会心理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3301A839-B25D-B645-91AA-C0DDE15037BC}" cxnId="{229CE248-092B-6645-AD80-4636809C208C}" type="parTrans">
      <dgm:prSet/>
      <dgm:spPr/>
      <dgm:t>
        <a:bodyPr/>
        <a:lstStyle/>
        <a:p>
          <a:endParaRPr lang="zh-CN" altLang="en-US" sz="2000"/>
        </a:p>
      </dgm:t>
    </dgm:pt>
    <dgm:pt modelId="{435563FF-5EFE-244B-A2F9-B2A04B83B459}" cxnId="{229CE248-092B-6645-AD80-4636809C208C}" type="sibTrans">
      <dgm:prSet/>
      <dgm:spPr/>
      <dgm:t>
        <a:bodyPr/>
        <a:lstStyle/>
        <a:p>
          <a:endParaRPr lang="zh-CN" altLang="en-US" sz="2000"/>
        </a:p>
      </dgm:t>
    </dgm:pt>
    <dgm:pt modelId="{5D12B4D0-7FA8-4143-958A-175B8F3AC85B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思想体系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7FD601E-C88E-CF48-A00D-840FAB0E5D69}" cxnId="{E46141B2-5FD2-BC47-884D-BBBEB5DF2E1B}" type="parTrans">
      <dgm:prSet/>
      <dgm:spPr/>
      <dgm:t>
        <a:bodyPr/>
        <a:lstStyle/>
        <a:p>
          <a:endParaRPr lang="zh-CN" altLang="en-US" sz="2000"/>
        </a:p>
      </dgm:t>
    </dgm:pt>
    <dgm:pt modelId="{2E88EC47-E849-234C-BC5F-02A6A132776E}" cxnId="{E46141B2-5FD2-BC47-884D-BBBEB5DF2E1B}" type="sibTrans">
      <dgm:prSet/>
      <dgm:spPr/>
      <dgm:t>
        <a:bodyPr/>
        <a:lstStyle/>
        <a:p>
          <a:endParaRPr lang="zh-CN" altLang="en-US" sz="2000"/>
        </a:p>
      </dgm:t>
    </dgm:pt>
    <dgm:pt modelId="{ECC8A7DD-CC4C-CD4B-8B67-AA3043D5E9AA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意识形态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DE4D437-116C-F144-A7B6-7DBC13373890}" cxnId="{3A520C5B-AB6E-5147-9DD6-1F3DC501B11B}" type="parTrans">
      <dgm:prSet/>
      <dgm:spPr/>
      <dgm:t>
        <a:bodyPr/>
        <a:lstStyle/>
        <a:p>
          <a:endParaRPr lang="zh-CN" altLang="en-US" sz="2000"/>
        </a:p>
      </dgm:t>
    </dgm:pt>
    <dgm:pt modelId="{AEA147DC-7E18-4D4A-AA8F-9A756AF92539}" cxnId="{3A520C5B-AB6E-5147-9DD6-1F3DC501B11B}" type="sibTrans">
      <dgm:prSet/>
      <dgm:spPr/>
      <dgm:t>
        <a:bodyPr/>
        <a:lstStyle/>
        <a:p>
          <a:endParaRPr lang="zh-CN" altLang="en-US" sz="2000"/>
        </a:p>
      </dgm:t>
    </dgm:pt>
    <dgm:pt modelId="{88C3803C-9D69-6844-AA92-6003EC614684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cs typeface="Microsoft YaHei" panose="020B0503020204020204" pitchFamily="34" charset="-122"/>
            </a:rPr>
            <a:t>非意识形态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F1CD441A-B4AC-3144-A2C9-ACF890C38792}" cxnId="{278493E2-B905-5843-99E9-65C1BCC57C98}" type="parTrans">
      <dgm:prSet/>
      <dgm:spPr/>
      <dgm:t>
        <a:bodyPr/>
        <a:lstStyle/>
        <a:p>
          <a:endParaRPr lang="zh-CN" altLang="en-US" sz="2000"/>
        </a:p>
      </dgm:t>
    </dgm:pt>
    <dgm:pt modelId="{CF57FE9B-D66D-8640-8D8D-2EDD2E20EFC0}" cxnId="{278493E2-B905-5843-99E9-65C1BCC57C98}" type="sibTrans">
      <dgm:prSet/>
      <dgm:spPr/>
      <dgm:t>
        <a:bodyPr/>
        <a:lstStyle/>
        <a:p>
          <a:endParaRPr lang="zh-CN" altLang="en-US" sz="2000"/>
        </a:p>
      </dgm:t>
    </dgm:pt>
    <dgm:pt modelId="{AFA68450-55D9-8248-997C-69BB85C21663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辩证关系：</a:t>
          </a:r>
        </a:p>
      </dgm:t>
    </dgm:pt>
    <dgm:pt modelId="{510B0D5F-F7C1-0747-9248-7CBE0D94DE4B}" cxnId="{3A3DCE76-EE13-3041-8187-0B54F8D51B7B}" type="parTrans">
      <dgm:prSet/>
      <dgm:spPr/>
      <dgm:t>
        <a:bodyPr/>
        <a:lstStyle/>
        <a:p>
          <a:endParaRPr lang="zh-CN" altLang="en-US" sz="2000"/>
        </a:p>
      </dgm:t>
    </dgm:pt>
    <dgm:pt modelId="{FD4FEA6E-310A-3A4D-84C5-2633A3D9E43A}" cxnId="{3A3DCE76-EE13-3041-8187-0B54F8D51B7B}" type="sibTrans">
      <dgm:prSet/>
      <dgm:spPr/>
      <dgm:t>
        <a:bodyPr/>
        <a:lstStyle/>
        <a:p>
          <a:endParaRPr lang="zh-CN" altLang="en-US" sz="2000"/>
        </a:p>
      </dgm:t>
    </dgm:pt>
    <dgm:pt modelId="{AC1862D7-D91C-5F43-8F02-D92A9B37293F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决定、反作用、相对独立</a:t>
          </a:r>
        </a:p>
      </dgm:t>
    </dgm:pt>
    <dgm:pt modelId="{C84D9A22-322B-E745-B9AE-88454A3BD401}" cxnId="{F453B6EC-6278-8549-B430-3332238126F9}" type="parTrans">
      <dgm:prSet/>
      <dgm:spPr/>
      <dgm:t>
        <a:bodyPr/>
        <a:lstStyle/>
        <a:p>
          <a:endParaRPr lang="zh-CN" altLang="en-US" sz="2000"/>
        </a:p>
      </dgm:t>
    </dgm:pt>
    <dgm:pt modelId="{F149E257-D202-F24F-B847-3AD4BE9A8CD9}" cxnId="{F453B6EC-6278-8549-B430-3332238126F9}" type="sibTrans">
      <dgm:prSet/>
      <dgm:spPr/>
      <dgm:t>
        <a:bodyPr/>
        <a:lstStyle/>
        <a:p>
          <a:endParaRPr lang="zh-CN" altLang="en-US" sz="2000"/>
        </a:p>
      </dgm:t>
    </dgm:pt>
    <dgm:pt modelId="{59512E2C-BFEE-8C4C-A16C-51CCAE5F5599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两种对立的历史观</a:t>
          </a:r>
        </a:p>
      </dgm:t>
    </dgm:pt>
    <dgm:pt modelId="{2146A4C6-B76B-3149-A804-02C3B23AE3CC}" cxnId="{A9559B26-A6CE-8149-AFE6-24BD76864592}" type="parTrans">
      <dgm:prSet/>
      <dgm:spPr/>
      <dgm:t>
        <a:bodyPr/>
        <a:lstStyle/>
        <a:p>
          <a:endParaRPr lang="zh-CN" altLang="en-US" sz="2000"/>
        </a:p>
      </dgm:t>
    </dgm:pt>
    <dgm:pt modelId="{3B7FA847-3DC8-CC4B-9AE3-899431927BCB}" cxnId="{A9559B26-A6CE-8149-AFE6-24BD76864592}" type="sibTrans">
      <dgm:prSet/>
      <dgm:spPr/>
      <dgm:t>
        <a:bodyPr/>
        <a:lstStyle/>
        <a:p>
          <a:endParaRPr lang="zh-CN" altLang="en-US" sz="2000"/>
        </a:p>
      </dgm:t>
    </dgm:pt>
    <dgm:pt modelId="{CAE66D81-BF6B-F14A-A23D-5486BE42EABB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历史唯心主义</a:t>
          </a:r>
          <a:r>
            <a:rPr lang="en-US" altLang="zh-CN" sz="2000" dirty="0">
              <a:latin typeface="微软雅黑" panose="020B0503020204020204" charset="-122"/>
              <a:ea typeface="微软雅黑" panose="020B0503020204020204" charset="-122"/>
            </a:rPr>
            <a:t>&amp;</a:t>
          </a:r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历史唯物主义</a:t>
          </a:r>
        </a:p>
      </dgm:t>
    </dgm:pt>
    <dgm:pt modelId="{AB7450BB-C9F8-1844-ACBC-0165C51266A6}" cxnId="{169921F7-289D-464D-BF1C-ABD2D7B4DBE4}" type="parTrans">
      <dgm:prSet/>
      <dgm:spPr/>
      <dgm:t>
        <a:bodyPr/>
        <a:lstStyle/>
        <a:p>
          <a:endParaRPr lang="zh-CN" altLang="en-US" sz="2000"/>
        </a:p>
      </dgm:t>
    </dgm:pt>
    <dgm:pt modelId="{24C90300-99A7-4846-9A8B-968BD019F59B}" cxnId="{169921F7-289D-464D-BF1C-ABD2D7B4DBE4}" type="sibTrans">
      <dgm:prSet/>
      <dgm:spPr/>
      <dgm:t>
        <a:bodyPr/>
        <a:lstStyle/>
        <a:p>
          <a:endParaRPr lang="zh-CN" altLang="en-US" sz="2000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DD66BF-EB90-284F-A753-6910AA8486B6}" type="pres">
      <dgm:prSet presAssocID="{4685CA47-9AC7-E740-98BE-6E7FE0604AE1}" presName="hierRoot1" presStyleCnt="0">
        <dgm:presLayoutVars>
          <dgm:hierBranch val="init"/>
        </dgm:presLayoutVars>
      </dgm:prSet>
      <dgm:spPr/>
    </dgm:pt>
    <dgm:pt modelId="{7451D659-CC91-7E4B-AE72-96A03023B97A}" type="pres">
      <dgm:prSet presAssocID="{4685CA47-9AC7-E740-98BE-6E7FE0604AE1}" presName="rootComposite1" presStyleCnt="0"/>
      <dgm:spPr/>
    </dgm:pt>
    <dgm:pt modelId="{F2F057D7-032C-7840-BB6D-1098083C5A53}" type="pres">
      <dgm:prSet presAssocID="{4685CA47-9AC7-E740-98BE-6E7FE0604AE1}" presName="rootText1" presStyleLbl="node0" presStyleIdx="0" presStyleCnt="1" custScaleX="80923">
        <dgm:presLayoutVars>
          <dgm:chPref val="3"/>
        </dgm:presLayoutVars>
      </dgm:prSet>
      <dgm:spPr/>
    </dgm:pt>
    <dgm:pt modelId="{0033F653-FDF4-8241-BABA-26113E62F54D}" type="pres">
      <dgm:prSet presAssocID="{4685CA47-9AC7-E740-98BE-6E7FE0604AE1}" presName="rootConnector1" presStyleLbl="node1" presStyleIdx="0" presStyleCnt="0"/>
      <dgm:spPr/>
    </dgm:pt>
    <dgm:pt modelId="{1D819CC7-AE15-7041-8CC7-091EAD0AF860}" type="pres">
      <dgm:prSet presAssocID="{4685CA47-9AC7-E740-98BE-6E7FE0604AE1}" presName="hierChild2" presStyleCnt="0"/>
      <dgm:spPr/>
    </dgm:pt>
    <dgm:pt modelId="{F6BCBB90-9C87-E241-B97B-E63F4B833C41}" type="pres">
      <dgm:prSet presAssocID="{FE34612F-E513-B64D-969A-66F5B5D4F4DC}" presName="Name64" presStyleLbl="parChTrans1D2" presStyleIdx="0" presStyleCnt="4"/>
      <dgm:spPr/>
    </dgm:pt>
    <dgm:pt modelId="{6E94D361-4C41-D443-AFE2-710BC8332951}" type="pres">
      <dgm:prSet presAssocID="{61F2998D-A978-7341-8E00-BCBD2DE6B2E6}" presName="hierRoot2" presStyleCnt="0">
        <dgm:presLayoutVars>
          <dgm:hierBranch val="init"/>
        </dgm:presLayoutVars>
      </dgm:prSet>
      <dgm:spPr/>
    </dgm:pt>
    <dgm:pt modelId="{9DFCFF29-542A-B54B-84A8-0F7C10280582}" type="pres">
      <dgm:prSet presAssocID="{61F2998D-A978-7341-8E00-BCBD2DE6B2E6}" presName="rootComposite" presStyleCnt="0"/>
      <dgm:spPr/>
    </dgm:pt>
    <dgm:pt modelId="{6E59B7BD-82D0-FF4E-8AA9-D13D3E611020}" type="pres">
      <dgm:prSet presAssocID="{61F2998D-A978-7341-8E00-BCBD2DE6B2E6}" presName="rootText" presStyleLbl="node2" presStyleIdx="0" presStyleCnt="4">
        <dgm:presLayoutVars>
          <dgm:chPref val="3"/>
        </dgm:presLayoutVars>
      </dgm:prSet>
      <dgm:spPr/>
    </dgm:pt>
    <dgm:pt modelId="{2F22086C-957A-044C-B974-7B619F8F3372}" type="pres">
      <dgm:prSet presAssocID="{61F2998D-A978-7341-8E00-BCBD2DE6B2E6}" presName="rootConnector" presStyleLbl="node2" presStyleIdx="0" presStyleCnt="4"/>
      <dgm:spPr/>
    </dgm:pt>
    <dgm:pt modelId="{0A82629D-EDE3-404A-B9B0-0BBB2D925C52}" type="pres">
      <dgm:prSet presAssocID="{61F2998D-A978-7341-8E00-BCBD2DE6B2E6}" presName="hierChild4" presStyleCnt="0"/>
      <dgm:spPr/>
    </dgm:pt>
    <dgm:pt modelId="{36A0A34F-7C79-43EE-9545-29C4F6FD24F2}" type="pres">
      <dgm:prSet presAssocID="{697E4B8F-9BD9-4605-BF3B-08A59FCD3E58}" presName="Name64" presStyleLbl="parChTrans1D3" presStyleIdx="0" presStyleCnt="5"/>
      <dgm:spPr/>
    </dgm:pt>
    <dgm:pt modelId="{84CFD7D1-6BD9-4782-AD0D-4A0E76E23567}" type="pres">
      <dgm:prSet presAssocID="{2B172242-B977-4A20-9D57-301C87699504}" presName="hierRoot2" presStyleCnt="0">
        <dgm:presLayoutVars>
          <dgm:hierBranch val="init"/>
        </dgm:presLayoutVars>
      </dgm:prSet>
      <dgm:spPr/>
    </dgm:pt>
    <dgm:pt modelId="{051B2C08-610C-4389-A1D5-8F07D4580206}" type="pres">
      <dgm:prSet presAssocID="{2B172242-B977-4A20-9D57-301C87699504}" presName="rootComposite" presStyleCnt="0"/>
      <dgm:spPr/>
    </dgm:pt>
    <dgm:pt modelId="{5EFD2964-B8D1-439C-89AB-B76E49DECF9F}" type="pres">
      <dgm:prSet presAssocID="{2B172242-B977-4A20-9D57-301C87699504}" presName="rootText" presStyleLbl="node3" presStyleIdx="0" presStyleCnt="5" custScaleX="178401">
        <dgm:presLayoutVars>
          <dgm:chPref val="3"/>
        </dgm:presLayoutVars>
      </dgm:prSet>
      <dgm:spPr/>
    </dgm:pt>
    <dgm:pt modelId="{2F828037-A3DD-4E94-A78C-5924B0319634}" type="pres">
      <dgm:prSet presAssocID="{2B172242-B977-4A20-9D57-301C87699504}" presName="rootConnector" presStyleLbl="node3" presStyleIdx="0" presStyleCnt="5"/>
      <dgm:spPr/>
    </dgm:pt>
    <dgm:pt modelId="{2411F843-7C65-4EC1-A718-BDB98E759396}" type="pres">
      <dgm:prSet presAssocID="{2B172242-B977-4A20-9D57-301C87699504}" presName="hierChild4" presStyleCnt="0"/>
      <dgm:spPr/>
    </dgm:pt>
    <dgm:pt modelId="{358AFCAC-401C-4582-8529-6D48C94A0837}" type="pres">
      <dgm:prSet presAssocID="{2B172242-B977-4A20-9D57-301C87699504}" presName="hierChild5" presStyleCnt="0"/>
      <dgm:spPr/>
    </dgm:pt>
    <dgm:pt modelId="{25438EE0-801B-0B40-9098-7020953333C3}" type="pres">
      <dgm:prSet presAssocID="{61F2998D-A978-7341-8E00-BCBD2DE6B2E6}" presName="hierChild5" presStyleCnt="0"/>
      <dgm:spPr/>
    </dgm:pt>
    <dgm:pt modelId="{67555D2D-109C-3F48-BD99-BE3C6A0EABC7}" type="pres">
      <dgm:prSet presAssocID="{97033CE6-88A1-4149-B7B0-5324D1EEDBCF}" presName="Name64" presStyleLbl="parChTrans1D2" presStyleIdx="1" presStyleCnt="4"/>
      <dgm:spPr/>
    </dgm:pt>
    <dgm:pt modelId="{E6B6465D-CAE6-374A-A76F-5AF76E97323E}" type="pres">
      <dgm:prSet presAssocID="{98E4E2D7-29A2-944C-A0D8-E47FC7748529}" presName="hierRoot2" presStyleCnt="0">
        <dgm:presLayoutVars>
          <dgm:hierBranch val="init"/>
        </dgm:presLayoutVars>
      </dgm:prSet>
      <dgm:spPr/>
    </dgm:pt>
    <dgm:pt modelId="{4BE47196-A4C5-9849-B84D-581BD1019A35}" type="pres">
      <dgm:prSet presAssocID="{98E4E2D7-29A2-944C-A0D8-E47FC7748529}" presName="rootComposite" presStyleCnt="0"/>
      <dgm:spPr/>
    </dgm:pt>
    <dgm:pt modelId="{BB5603CC-5CAA-244B-AFE9-25EC89A14E3B}" type="pres">
      <dgm:prSet presAssocID="{98E4E2D7-29A2-944C-A0D8-E47FC7748529}" presName="rootText" presStyleLbl="node2" presStyleIdx="1" presStyleCnt="4">
        <dgm:presLayoutVars>
          <dgm:chPref val="3"/>
        </dgm:presLayoutVars>
      </dgm:prSet>
      <dgm:spPr/>
    </dgm:pt>
    <dgm:pt modelId="{146B8753-8F12-1D42-BF1C-A0ACF172E0B7}" type="pres">
      <dgm:prSet presAssocID="{98E4E2D7-29A2-944C-A0D8-E47FC7748529}" presName="rootConnector" presStyleLbl="node2" presStyleIdx="1" presStyleCnt="4"/>
      <dgm:spPr/>
    </dgm:pt>
    <dgm:pt modelId="{A2E67D5F-4BAB-154F-A11F-AA1F0E8E6965}" type="pres">
      <dgm:prSet presAssocID="{98E4E2D7-29A2-944C-A0D8-E47FC7748529}" presName="hierChild4" presStyleCnt="0"/>
      <dgm:spPr/>
    </dgm:pt>
    <dgm:pt modelId="{05FDA68F-3F94-4F6A-B49D-B4A59A107D38}" type="pres">
      <dgm:prSet presAssocID="{10F23F19-7B04-4279-9BA1-75027ECB1767}" presName="Name64" presStyleLbl="parChTrans1D3" presStyleIdx="1" presStyleCnt="5"/>
      <dgm:spPr/>
    </dgm:pt>
    <dgm:pt modelId="{C5E44099-6561-4C02-A381-8A894257BAF0}" type="pres">
      <dgm:prSet presAssocID="{C569C303-F34E-4621-95A4-F2F9E198029E}" presName="hierRoot2" presStyleCnt="0">
        <dgm:presLayoutVars>
          <dgm:hierBranch val="init"/>
        </dgm:presLayoutVars>
      </dgm:prSet>
      <dgm:spPr/>
    </dgm:pt>
    <dgm:pt modelId="{4FCDFC16-41BA-432B-B89B-EC5447A8F8CF}" type="pres">
      <dgm:prSet presAssocID="{C569C303-F34E-4621-95A4-F2F9E198029E}" presName="rootComposite" presStyleCnt="0"/>
      <dgm:spPr/>
    </dgm:pt>
    <dgm:pt modelId="{F4A58D0A-A24D-4C79-BFC3-3019B3A82C6B}" type="pres">
      <dgm:prSet presAssocID="{C569C303-F34E-4621-95A4-F2F9E198029E}" presName="rootText" presStyleLbl="node3" presStyleIdx="1" presStyleCnt="5" custScaleX="187177">
        <dgm:presLayoutVars>
          <dgm:chPref val="3"/>
        </dgm:presLayoutVars>
      </dgm:prSet>
      <dgm:spPr/>
    </dgm:pt>
    <dgm:pt modelId="{F021DB1E-F388-467A-BD7C-D757FD151C7D}" type="pres">
      <dgm:prSet presAssocID="{C569C303-F34E-4621-95A4-F2F9E198029E}" presName="rootConnector" presStyleLbl="node3" presStyleIdx="1" presStyleCnt="5"/>
      <dgm:spPr/>
    </dgm:pt>
    <dgm:pt modelId="{B3683EAF-08B6-4215-BB0A-956176C152D0}" type="pres">
      <dgm:prSet presAssocID="{C569C303-F34E-4621-95A4-F2F9E198029E}" presName="hierChild4" presStyleCnt="0"/>
      <dgm:spPr/>
    </dgm:pt>
    <dgm:pt modelId="{EBC33C80-0C63-4E7D-818F-BE8D9347A84B}" type="pres">
      <dgm:prSet presAssocID="{C569C303-F34E-4621-95A4-F2F9E198029E}" presName="hierChild5" presStyleCnt="0"/>
      <dgm:spPr/>
    </dgm:pt>
    <dgm:pt modelId="{D71D80C2-B44B-42A5-AFF5-A9BEC9C629AB}" type="pres">
      <dgm:prSet presAssocID="{DCEDAFFF-C2F2-4104-9FF9-642751DAAB5E}" presName="Name64" presStyleLbl="parChTrans1D3" presStyleIdx="2" presStyleCnt="5"/>
      <dgm:spPr/>
    </dgm:pt>
    <dgm:pt modelId="{ADC398CE-A6DD-47B3-9295-5DB64C18B9BF}" type="pres">
      <dgm:prSet presAssocID="{97A7652B-46FF-44C6-A32F-57B5C4380AC2}" presName="hierRoot2" presStyleCnt="0">
        <dgm:presLayoutVars>
          <dgm:hierBranch val="init"/>
        </dgm:presLayoutVars>
      </dgm:prSet>
      <dgm:spPr/>
    </dgm:pt>
    <dgm:pt modelId="{9A00DE6A-0A93-47AB-8AB4-BBFFA57D4D2A}" type="pres">
      <dgm:prSet presAssocID="{97A7652B-46FF-44C6-A32F-57B5C4380AC2}" presName="rootComposite" presStyleCnt="0"/>
      <dgm:spPr/>
    </dgm:pt>
    <dgm:pt modelId="{53403C0A-CFD4-4BD3-8C39-26A640D2D4CE}" type="pres">
      <dgm:prSet presAssocID="{97A7652B-46FF-44C6-A32F-57B5C4380AC2}" presName="rootText" presStyleLbl="node3" presStyleIdx="2" presStyleCnt="5">
        <dgm:presLayoutVars>
          <dgm:chPref val="3"/>
        </dgm:presLayoutVars>
      </dgm:prSet>
      <dgm:spPr/>
    </dgm:pt>
    <dgm:pt modelId="{1C83EA7D-D402-44F0-9045-9F67C14538CB}" type="pres">
      <dgm:prSet presAssocID="{97A7652B-46FF-44C6-A32F-57B5C4380AC2}" presName="rootConnector" presStyleLbl="node3" presStyleIdx="2" presStyleCnt="5"/>
      <dgm:spPr/>
    </dgm:pt>
    <dgm:pt modelId="{0DC57632-2CF4-4458-AD41-3750675E0F55}" type="pres">
      <dgm:prSet presAssocID="{97A7652B-46FF-44C6-A32F-57B5C4380AC2}" presName="hierChild4" presStyleCnt="0"/>
      <dgm:spPr/>
    </dgm:pt>
    <dgm:pt modelId="{C59E2714-3BF6-2C48-82C1-0BC2B68B2B77}" type="pres">
      <dgm:prSet presAssocID="{3301A839-B25D-B645-91AA-C0DDE15037BC}" presName="Name64" presStyleLbl="parChTrans1D4" presStyleIdx="0" presStyleCnt="4"/>
      <dgm:spPr/>
    </dgm:pt>
    <dgm:pt modelId="{7CFEB2C6-5DE7-8E40-9D49-2113BB2306C1}" type="pres">
      <dgm:prSet presAssocID="{FDD0DAF6-3F2A-2843-96FC-ED29F442DB70}" presName="hierRoot2" presStyleCnt="0">
        <dgm:presLayoutVars>
          <dgm:hierBranch val="init"/>
        </dgm:presLayoutVars>
      </dgm:prSet>
      <dgm:spPr/>
    </dgm:pt>
    <dgm:pt modelId="{1AAB419F-AEA2-494E-9E4F-DDF3DCFFBE3C}" type="pres">
      <dgm:prSet presAssocID="{FDD0DAF6-3F2A-2843-96FC-ED29F442DB70}" presName="rootComposite" presStyleCnt="0"/>
      <dgm:spPr/>
    </dgm:pt>
    <dgm:pt modelId="{CA67D1ED-6FD8-974B-8AFB-3C18A2661A9D}" type="pres">
      <dgm:prSet presAssocID="{FDD0DAF6-3F2A-2843-96FC-ED29F442DB70}" presName="rootText" presStyleLbl="node4" presStyleIdx="0" presStyleCnt="4" custScaleX="87514">
        <dgm:presLayoutVars>
          <dgm:chPref val="3"/>
        </dgm:presLayoutVars>
      </dgm:prSet>
      <dgm:spPr/>
    </dgm:pt>
    <dgm:pt modelId="{75A7243C-3330-E441-A904-1B32B39D4C6E}" type="pres">
      <dgm:prSet presAssocID="{FDD0DAF6-3F2A-2843-96FC-ED29F442DB70}" presName="rootConnector" presStyleLbl="node4" presStyleIdx="0" presStyleCnt="4"/>
      <dgm:spPr/>
    </dgm:pt>
    <dgm:pt modelId="{3596E068-3DDF-FF46-8F98-3F0B301E1CA2}" type="pres">
      <dgm:prSet presAssocID="{FDD0DAF6-3F2A-2843-96FC-ED29F442DB70}" presName="hierChild4" presStyleCnt="0"/>
      <dgm:spPr/>
    </dgm:pt>
    <dgm:pt modelId="{4FE6B755-D900-F44B-A57C-18710B7552C6}" type="pres">
      <dgm:prSet presAssocID="{FDD0DAF6-3F2A-2843-96FC-ED29F442DB70}" presName="hierChild5" presStyleCnt="0"/>
      <dgm:spPr/>
    </dgm:pt>
    <dgm:pt modelId="{DCAAC527-55D3-D440-B105-24F5F0681BE4}" type="pres">
      <dgm:prSet presAssocID="{27FD601E-C88E-CF48-A00D-840FAB0E5D69}" presName="Name64" presStyleLbl="parChTrans1D4" presStyleIdx="1" presStyleCnt="4"/>
      <dgm:spPr/>
    </dgm:pt>
    <dgm:pt modelId="{3FA4B571-99E0-1A42-90A7-01BEEA800B95}" type="pres">
      <dgm:prSet presAssocID="{5D12B4D0-7FA8-4143-958A-175B8F3AC85B}" presName="hierRoot2" presStyleCnt="0">
        <dgm:presLayoutVars>
          <dgm:hierBranch val="init"/>
        </dgm:presLayoutVars>
      </dgm:prSet>
      <dgm:spPr/>
    </dgm:pt>
    <dgm:pt modelId="{0861FA1A-F359-2242-99B5-6570C18573A8}" type="pres">
      <dgm:prSet presAssocID="{5D12B4D0-7FA8-4143-958A-175B8F3AC85B}" presName="rootComposite" presStyleCnt="0"/>
      <dgm:spPr/>
    </dgm:pt>
    <dgm:pt modelId="{3D48A205-994C-FA47-B88D-6D5E28F09307}" type="pres">
      <dgm:prSet presAssocID="{5D12B4D0-7FA8-4143-958A-175B8F3AC85B}" presName="rootText" presStyleLbl="node4" presStyleIdx="1" presStyleCnt="4" custScaleX="76561">
        <dgm:presLayoutVars>
          <dgm:chPref val="3"/>
        </dgm:presLayoutVars>
      </dgm:prSet>
      <dgm:spPr/>
    </dgm:pt>
    <dgm:pt modelId="{DB1B9307-1100-3545-BC3F-29736D2C93EC}" type="pres">
      <dgm:prSet presAssocID="{5D12B4D0-7FA8-4143-958A-175B8F3AC85B}" presName="rootConnector" presStyleLbl="node4" presStyleIdx="1" presStyleCnt="4"/>
      <dgm:spPr/>
    </dgm:pt>
    <dgm:pt modelId="{D711BFF8-08B3-844D-904D-56BFA66657ED}" type="pres">
      <dgm:prSet presAssocID="{5D12B4D0-7FA8-4143-958A-175B8F3AC85B}" presName="hierChild4" presStyleCnt="0"/>
      <dgm:spPr/>
    </dgm:pt>
    <dgm:pt modelId="{50FB9E44-4135-C345-B314-B2E68654D887}" type="pres">
      <dgm:prSet presAssocID="{EDE4D437-116C-F144-A7B6-7DBC13373890}" presName="Name64" presStyleLbl="parChTrans1D4" presStyleIdx="2" presStyleCnt="4"/>
      <dgm:spPr/>
    </dgm:pt>
    <dgm:pt modelId="{C461D6E7-CE55-EA42-BD0C-BC63FD6579AF}" type="pres">
      <dgm:prSet presAssocID="{ECC8A7DD-CC4C-CD4B-8B67-AA3043D5E9AA}" presName="hierRoot2" presStyleCnt="0">
        <dgm:presLayoutVars>
          <dgm:hierBranch val="init"/>
        </dgm:presLayoutVars>
      </dgm:prSet>
      <dgm:spPr/>
    </dgm:pt>
    <dgm:pt modelId="{7DF9C509-385C-8046-826C-68A180CC276D}" type="pres">
      <dgm:prSet presAssocID="{ECC8A7DD-CC4C-CD4B-8B67-AA3043D5E9AA}" presName="rootComposite" presStyleCnt="0"/>
      <dgm:spPr/>
    </dgm:pt>
    <dgm:pt modelId="{17366682-1402-3F4D-8720-BDE573A6BE77}" type="pres">
      <dgm:prSet presAssocID="{ECC8A7DD-CC4C-CD4B-8B67-AA3043D5E9AA}" presName="rootText" presStyleLbl="node4" presStyleIdx="2" presStyleCnt="4">
        <dgm:presLayoutVars>
          <dgm:chPref val="3"/>
        </dgm:presLayoutVars>
      </dgm:prSet>
      <dgm:spPr/>
    </dgm:pt>
    <dgm:pt modelId="{909B07FF-ADAB-9249-A4D9-A840D9BE42FA}" type="pres">
      <dgm:prSet presAssocID="{ECC8A7DD-CC4C-CD4B-8B67-AA3043D5E9AA}" presName="rootConnector" presStyleLbl="node4" presStyleIdx="2" presStyleCnt="4"/>
      <dgm:spPr/>
    </dgm:pt>
    <dgm:pt modelId="{FF052815-FE84-8346-8302-BC809A260C1D}" type="pres">
      <dgm:prSet presAssocID="{ECC8A7DD-CC4C-CD4B-8B67-AA3043D5E9AA}" presName="hierChild4" presStyleCnt="0"/>
      <dgm:spPr/>
    </dgm:pt>
    <dgm:pt modelId="{74CB9B93-5522-244C-BD63-37DB630642FD}" type="pres">
      <dgm:prSet presAssocID="{ECC8A7DD-CC4C-CD4B-8B67-AA3043D5E9AA}" presName="hierChild5" presStyleCnt="0"/>
      <dgm:spPr/>
    </dgm:pt>
    <dgm:pt modelId="{16A9670A-0F0D-E548-B870-C37D276A8D0E}" type="pres">
      <dgm:prSet presAssocID="{F1CD441A-B4AC-3144-A2C9-ACF890C38792}" presName="Name64" presStyleLbl="parChTrans1D4" presStyleIdx="3" presStyleCnt="4"/>
      <dgm:spPr/>
    </dgm:pt>
    <dgm:pt modelId="{7F46F3BB-57ED-D943-BE22-FBD743A8FAFE}" type="pres">
      <dgm:prSet presAssocID="{88C3803C-9D69-6844-AA92-6003EC614684}" presName="hierRoot2" presStyleCnt="0">
        <dgm:presLayoutVars>
          <dgm:hierBranch val="init"/>
        </dgm:presLayoutVars>
      </dgm:prSet>
      <dgm:spPr/>
    </dgm:pt>
    <dgm:pt modelId="{414B4DAF-956B-CB45-AC17-F0145D3DB55C}" type="pres">
      <dgm:prSet presAssocID="{88C3803C-9D69-6844-AA92-6003EC614684}" presName="rootComposite" presStyleCnt="0"/>
      <dgm:spPr/>
    </dgm:pt>
    <dgm:pt modelId="{96A3FE0E-4DE8-8443-AEBA-6DEBD0F02FB3}" type="pres">
      <dgm:prSet presAssocID="{88C3803C-9D69-6844-AA92-6003EC614684}" presName="rootText" presStyleLbl="node4" presStyleIdx="3" presStyleCnt="4">
        <dgm:presLayoutVars>
          <dgm:chPref val="3"/>
        </dgm:presLayoutVars>
      </dgm:prSet>
      <dgm:spPr/>
    </dgm:pt>
    <dgm:pt modelId="{D986641A-628A-2045-9E33-1151D1092CB0}" type="pres">
      <dgm:prSet presAssocID="{88C3803C-9D69-6844-AA92-6003EC614684}" presName="rootConnector" presStyleLbl="node4" presStyleIdx="3" presStyleCnt="4"/>
      <dgm:spPr/>
    </dgm:pt>
    <dgm:pt modelId="{3BC14709-5268-CC46-BDCA-8A058A855D0B}" type="pres">
      <dgm:prSet presAssocID="{88C3803C-9D69-6844-AA92-6003EC614684}" presName="hierChild4" presStyleCnt="0"/>
      <dgm:spPr/>
    </dgm:pt>
    <dgm:pt modelId="{756C59AE-8F5C-FF47-8D4C-49D62A5D9915}" type="pres">
      <dgm:prSet presAssocID="{88C3803C-9D69-6844-AA92-6003EC614684}" presName="hierChild5" presStyleCnt="0"/>
      <dgm:spPr/>
    </dgm:pt>
    <dgm:pt modelId="{DEEF80B8-79F0-6948-8170-D7D0DA7479E4}" type="pres">
      <dgm:prSet presAssocID="{5D12B4D0-7FA8-4143-958A-175B8F3AC85B}" presName="hierChild5" presStyleCnt="0"/>
      <dgm:spPr/>
    </dgm:pt>
    <dgm:pt modelId="{2BAE22E1-8336-4DEE-AEAE-C9361C71DACF}" type="pres">
      <dgm:prSet presAssocID="{97A7652B-46FF-44C6-A32F-57B5C4380AC2}" presName="hierChild5" presStyleCnt="0"/>
      <dgm:spPr/>
    </dgm:pt>
    <dgm:pt modelId="{99D933EF-C1BA-AB4A-BA59-56299B40447F}" type="pres">
      <dgm:prSet presAssocID="{98E4E2D7-29A2-944C-A0D8-E47FC7748529}" presName="hierChild5" presStyleCnt="0"/>
      <dgm:spPr/>
    </dgm:pt>
    <dgm:pt modelId="{0F88AE95-9FB6-3D4E-A217-3E1A118FA9A8}" type="pres">
      <dgm:prSet presAssocID="{510B0D5F-F7C1-0747-9248-7CBE0D94DE4B}" presName="Name64" presStyleLbl="parChTrans1D2" presStyleIdx="2" presStyleCnt="4"/>
      <dgm:spPr/>
    </dgm:pt>
    <dgm:pt modelId="{D630DD11-D520-6849-986D-81B3A21E04D1}" type="pres">
      <dgm:prSet presAssocID="{AFA68450-55D9-8248-997C-69BB85C21663}" presName="hierRoot2" presStyleCnt="0">
        <dgm:presLayoutVars>
          <dgm:hierBranch val="init"/>
        </dgm:presLayoutVars>
      </dgm:prSet>
      <dgm:spPr/>
    </dgm:pt>
    <dgm:pt modelId="{67920EB0-8349-A542-B056-37F95DCF0F7A}" type="pres">
      <dgm:prSet presAssocID="{AFA68450-55D9-8248-997C-69BB85C21663}" presName="rootComposite" presStyleCnt="0"/>
      <dgm:spPr/>
    </dgm:pt>
    <dgm:pt modelId="{9033977E-1C45-A64E-8EAD-CC0528B95F00}" type="pres">
      <dgm:prSet presAssocID="{AFA68450-55D9-8248-997C-69BB85C21663}" presName="rootText" presStyleLbl="node2" presStyleIdx="2" presStyleCnt="4">
        <dgm:presLayoutVars>
          <dgm:chPref val="3"/>
        </dgm:presLayoutVars>
      </dgm:prSet>
      <dgm:spPr/>
    </dgm:pt>
    <dgm:pt modelId="{624A67CE-0E67-1649-A203-1C0A13AC32D9}" type="pres">
      <dgm:prSet presAssocID="{AFA68450-55D9-8248-997C-69BB85C21663}" presName="rootConnector" presStyleLbl="node2" presStyleIdx="2" presStyleCnt="4"/>
      <dgm:spPr/>
    </dgm:pt>
    <dgm:pt modelId="{5074BEBB-EC5F-EA40-BEAA-BCBCE164919D}" type="pres">
      <dgm:prSet presAssocID="{AFA68450-55D9-8248-997C-69BB85C21663}" presName="hierChild4" presStyleCnt="0"/>
      <dgm:spPr/>
    </dgm:pt>
    <dgm:pt modelId="{FBF99499-17BB-F549-8905-F0FB2F2580E5}" type="pres">
      <dgm:prSet presAssocID="{C84D9A22-322B-E745-B9AE-88454A3BD401}" presName="Name64" presStyleLbl="parChTrans1D3" presStyleIdx="3" presStyleCnt="5"/>
      <dgm:spPr/>
    </dgm:pt>
    <dgm:pt modelId="{E339A8F9-B105-1542-AD72-CE10E099FC3F}" type="pres">
      <dgm:prSet presAssocID="{AC1862D7-D91C-5F43-8F02-D92A9B37293F}" presName="hierRoot2" presStyleCnt="0">
        <dgm:presLayoutVars>
          <dgm:hierBranch val="init"/>
        </dgm:presLayoutVars>
      </dgm:prSet>
      <dgm:spPr/>
    </dgm:pt>
    <dgm:pt modelId="{5DB649A2-D13C-AA40-845A-BE87DD3A17A4}" type="pres">
      <dgm:prSet presAssocID="{AC1862D7-D91C-5F43-8F02-D92A9B37293F}" presName="rootComposite" presStyleCnt="0"/>
      <dgm:spPr/>
    </dgm:pt>
    <dgm:pt modelId="{878C7AB3-8879-5744-9481-2F25A1B5F38E}" type="pres">
      <dgm:prSet presAssocID="{AC1862D7-D91C-5F43-8F02-D92A9B37293F}" presName="rootText" presStyleLbl="node3" presStyleIdx="3" presStyleCnt="5" custScaleX="138974">
        <dgm:presLayoutVars>
          <dgm:chPref val="3"/>
        </dgm:presLayoutVars>
      </dgm:prSet>
      <dgm:spPr/>
    </dgm:pt>
    <dgm:pt modelId="{9A94B6E3-6EBB-B74F-8D6E-D90C80BF553E}" type="pres">
      <dgm:prSet presAssocID="{AC1862D7-D91C-5F43-8F02-D92A9B37293F}" presName="rootConnector" presStyleLbl="node3" presStyleIdx="3" presStyleCnt="5"/>
      <dgm:spPr/>
    </dgm:pt>
    <dgm:pt modelId="{AC20385A-6711-C744-9F90-867114311BED}" type="pres">
      <dgm:prSet presAssocID="{AC1862D7-D91C-5F43-8F02-D92A9B37293F}" presName="hierChild4" presStyleCnt="0"/>
      <dgm:spPr/>
    </dgm:pt>
    <dgm:pt modelId="{F203588A-322C-1142-ABD2-F08F95CCFFE1}" type="pres">
      <dgm:prSet presAssocID="{AC1862D7-D91C-5F43-8F02-D92A9B37293F}" presName="hierChild5" presStyleCnt="0"/>
      <dgm:spPr/>
    </dgm:pt>
    <dgm:pt modelId="{9929DCCF-E6FD-624D-9929-0568AF78FB27}" type="pres">
      <dgm:prSet presAssocID="{AFA68450-55D9-8248-997C-69BB85C21663}" presName="hierChild5" presStyleCnt="0"/>
      <dgm:spPr/>
    </dgm:pt>
    <dgm:pt modelId="{9757665B-68E6-C646-B5AD-6663CF08144E}" type="pres">
      <dgm:prSet presAssocID="{2146A4C6-B76B-3149-A804-02C3B23AE3CC}" presName="Name64" presStyleLbl="parChTrans1D2" presStyleIdx="3" presStyleCnt="4"/>
      <dgm:spPr/>
    </dgm:pt>
    <dgm:pt modelId="{C6253176-7332-8649-BC39-EC4151C4DDD6}" type="pres">
      <dgm:prSet presAssocID="{59512E2C-BFEE-8C4C-A16C-51CCAE5F5599}" presName="hierRoot2" presStyleCnt="0">
        <dgm:presLayoutVars>
          <dgm:hierBranch val="init"/>
        </dgm:presLayoutVars>
      </dgm:prSet>
      <dgm:spPr/>
    </dgm:pt>
    <dgm:pt modelId="{4BF681F7-5368-FC4D-801B-DDE797E813D4}" type="pres">
      <dgm:prSet presAssocID="{59512E2C-BFEE-8C4C-A16C-51CCAE5F5599}" presName="rootComposite" presStyleCnt="0"/>
      <dgm:spPr/>
    </dgm:pt>
    <dgm:pt modelId="{5C110069-FABC-0E4B-A0ED-23C58FBBB44F}" type="pres">
      <dgm:prSet presAssocID="{59512E2C-BFEE-8C4C-A16C-51CCAE5F5599}" presName="rootText" presStyleLbl="node2" presStyleIdx="3" presStyleCnt="4">
        <dgm:presLayoutVars>
          <dgm:chPref val="3"/>
        </dgm:presLayoutVars>
      </dgm:prSet>
      <dgm:spPr/>
    </dgm:pt>
    <dgm:pt modelId="{22D531C3-E4E3-1748-9635-E794C85F61A1}" type="pres">
      <dgm:prSet presAssocID="{59512E2C-BFEE-8C4C-A16C-51CCAE5F5599}" presName="rootConnector" presStyleLbl="node2" presStyleIdx="3" presStyleCnt="4"/>
      <dgm:spPr/>
    </dgm:pt>
    <dgm:pt modelId="{3C8F4D6E-4193-3E40-849E-26F3B5175F75}" type="pres">
      <dgm:prSet presAssocID="{59512E2C-BFEE-8C4C-A16C-51CCAE5F5599}" presName="hierChild4" presStyleCnt="0"/>
      <dgm:spPr/>
    </dgm:pt>
    <dgm:pt modelId="{CA12C78B-CA33-E142-AE35-C78B14718C4E}" type="pres">
      <dgm:prSet presAssocID="{AB7450BB-C9F8-1844-ACBC-0165C51266A6}" presName="Name64" presStyleLbl="parChTrans1D3" presStyleIdx="4" presStyleCnt="5"/>
      <dgm:spPr/>
    </dgm:pt>
    <dgm:pt modelId="{CD954B5F-32A5-8D49-945E-1BBEB0864084}" type="pres">
      <dgm:prSet presAssocID="{CAE66D81-BF6B-F14A-A23D-5486BE42EABB}" presName="hierRoot2" presStyleCnt="0">
        <dgm:presLayoutVars>
          <dgm:hierBranch val="init"/>
        </dgm:presLayoutVars>
      </dgm:prSet>
      <dgm:spPr/>
    </dgm:pt>
    <dgm:pt modelId="{783C27B0-C177-F140-B730-7078CBFE8E77}" type="pres">
      <dgm:prSet presAssocID="{CAE66D81-BF6B-F14A-A23D-5486BE42EABB}" presName="rootComposite" presStyleCnt="0"/>
      <dgm:spPr/>
    </dgm:pt>
    <dgm:pt modelId="{8D7A2D67-7357-F449-B72B-CA41B05B4076}" type="pres">
      <dgm:prSet presAssocID="{CAE66D81-BF6B-F14A-A23D-5486BE42EABB}" presName="rootText" presStyleLbl="node3" presStyleIdx="4" presStyleCnt="5" custScaleX="154159" custScaleY="91999">
        <dgm:presLayoutVars>
          <dgm:chPref val="3"/>
        </dgm:presLayoutVars>
      </dgm:prSet>
      <dgm:spPr/>
    </dgm:pt>
    <dgm:pt modelId="{5768BEEF-8F39-EA47-BFFA-D56D4D79AC2C}" type="pres">
      <dgm:prSet presAssocID="{CAE66D81-BF6B-F14A-A23D-5486BE42EABB}" presName="rootConnector" presStyleLbl="node3" presStyleIdx="4" presStyleCnt="5"/>
      <dgm:spPr/>
    </dgm:pt>
    <dgm:pt modelId="{2650ABCF-EAE1-FA49-A206-A6A8929F8DDD}" type="pres">
      <dgm:prSet presAssocID="{CAE66D81-BF6B-F14A-A23D-5486BE42EABB}" presName="hierChild4" presStyleCnt="0"/>
      <dgm:spPr/>
    </dgm:pt>
    <dgm:pt modelId="{34072F36-B487-0A42-A1ED-1A97A8DB0D6B}" type="pres">
      <dgm:prSet presAssocID="{CAE66D81-BF6B-F14A-A23D-5486BE42EABB}" presName="hierChild5" presStyleCnt="0"/>
      <dgm:spPr/>
    </dgm:pt>
    <dgm:pt modelId="{5B43C35F-5E8D-B948-B941-67F9594C4B37}" type="pres">
      <dgm:prSet presAssocID="{59512E2C-BFEE-8C4C-A16C-51CCAE5F5599}" presName="hierChild5" presStyleCnt="0"/>
      <dgm:spPr/>
    </dgm:pt>
    <dgm:pt modelId="{6B2ECD9B-4CFC-8A46-9C59-C1E91EBE7B8C}" type="pres">
      <dgm:prSet presAssocID="{4685CA47-9AC7-E740-98BE-6E7FE0604AE1}" presName="hierChild3" presStyleCnt="0"/>
      <dgm:spPr/>
    </dgm:pt>
  </dgm:ptLst>
  <dgm:cxnLst>
    <dgm:cxn modelId="{CBBCFE14-645E-B840-ADF2-1EADE1155969}" type="presOf" srcId="{88C3803C-9D69-6844-AA92-6003EC614684}" destId="{D986641A-628A-2045-9E33-1151D1092CB0}" srcOrd="1" destOrd="0" presId="urn:microsoft.com/office/officeart/2009/3/layout/HorizontalOrganizationChart"/>
    <dgm:cxn modelId="{50385116-0DD5-5442-844D-8283E0C34962}" type="presOf" srcId="{88C3803C-9D69-6844-AA92-6003EC614684}" destId="{96A3FE0E-4DE8-8443-AEBA-6DEBD0F02FB3}" srcOrd="0" destOrd="0" presId="urn:microsoft.com/office/officeart/2009/3/layout/HorizontalOrganizationChart"/>
    <dgm:cxn modelId="{8941271A-906B-4B5F-8E55-D828D0EF92DF}" type="presOf" srcId="{2B172242-B977-4A20-9D57-301C87699504}" destId="{2F828037-A3DD-4E94-A78C-5924B0319634}" srcOrd="1" destOrd="0" presId="urn:microsoft.com/office/officeart/2009/3/layout/HorizontalOrganizationChart"/>
    <dgm:cxn modelId="{03D9F421-396A-544A-8492-C8EDBC226D7A}" type="presOf" srcId="{F1CD441A-B4AC-3144-A2C9-ACF890C38792}" destId="{16A9670A-0F0D-E548-B870-C37D276A8D0E}" srcOrd="0" destOrd="0" presId="urn:microsoft.com/office/officeart/2009/3/layout/HorizontalOrganizationChart"/>
    <dgm:cxn modelId="{A9559B26-A6CE-8149-AFE6-24BD76864592}" srcId="{4685CA47-9AC7-E740-98BE-6E7FE0604AE1}" destId="{59512E2C-BFEE-8C4C-A16C-51CCAE5F5599}" srcOrd="3" destOrd="0" parTransId="{2146A4C6-B76B-3149-A804-02C3B23AE3CC}" sibTransId="{3B7FA847-3DC8-CC4B-9AE3-899431927BCB}"/>
    <dgm:cxn modelId="{9586012D-AC16-004E-BFB2-881DA00197E2}" type="presOf" srcId="{5D12B4D0-7FA8-4143-958A-175B8F3AC85B}" destId="{3D48A205-994C-FA47-B88D-6D5E28F09307}" srcOrd="0" destOrd="0" presId="urn:microsoft.com/office/officeart/2009/3/layout/HorizontalOrganizationChart"/>
    <dgm:cxn modelId="{DC0D4C2E-BF6E-4090-907F-D47D070773A6}" type="presOf" srcId="{C569C303-F34E-4621-95A4-F2F9E198029E}" destId="{F021DB1E-F388-467A-BD7C-D757FD151C7D}" srcOrd="1" destOrd="0" presId="urn:microsoft.com/office/officeart/2009/3/layout/HorizontalOrganizationChart"/>
    <dgm:cxn modelId="{9BC15E31-D319-3F43-81C1-5CE33E6B68EF}" type="presOf" srcId="{AC1862D7-D91C-5F43-8F02-D92A9B37293F}" destId="{9A94B6E3-6EBB-B74F-8D6E-D90C80BF553E}" srcOrd="1" destOrd="0" presId="urn:microsoft.com/office/officeart/2009/3/layout/HorizontalOrganizationChart"/>
    <dgm:cxn modelId="{BD192137-E1C9-4D14-BE54-845E9944500F}" type="presOf" srcId="{DCEDAFFF-C2F2-4104-9FF9-642751DAAB5E}" destId="{D71D80C2-B44B-42A5-AFF5-A9BEC9C629AB}" srcOrd="0" destOrd="0" presId="urn:microsoft.com/office/officeart/2009/3/layout/HorizontalOrganizationChart"/>
    <dgm:cxn modelId="{858F483E-3BA4-7648-9155-B06477C1D0A2}" type="presOf" srcId="{C84D9A22-322B-E745-B9AE-88454A3BD401}" destId="{FBF99499-17BB-F549-8905-F0FB2F2580E5}" srcOrd="0" destOrd="0" presId="urn:microsoft.com/office/officeart/2009/3/layout/HorizontalOrganizationChart"/>
    <dgm:cxn modelId="{61050940-0BD1-4F85-BCE2-0E771D6CB953}" type="presOf" srcId="{97A7652B-46FF-44C6-A32F-57B5C4380AC2}" destId="{1C83EA7D-D402-44F0-9045-9F67C14538CB}" srcOrd="1" destOrd="0" presId="urn:microsoft.com/office/officeart/2009/3/layout/HorizontalOrganizationChart"/>
    <dgm:cxn modelId="{36838443-93C9-426D-85A8-5CE337201813}" type="presOf" srcId="{697E4B8F-9BD9-4605-BF3B-08A59FCD3E58}" destId="{36A0A34F-7C79-43EE-9545-29C4F6FD24F2}" srcOrd="0" destOrd="0" presId="urn:microsoft.com/office/officeart/2009/3/layout/HorizontalOrganizationChart"/>
    <dgm:cxn modelId="{229CE248-092B-6645-AD80-4636809C208C}" srcId="{97A7652B-46FF-44C6-A32F-57B5C4380AC2}" destId="{FDD0DAF6-3F2A-2843-96FC-ED29F442DB70}" srcOrd="0" destOrd="0" parTransId="{3301A839-B25D-B645-91AA-C0DDE15037BC}" sibTransId="{435563FF-5EFE-244B-A2F9-B2A04B83B459}"/>
    <dgm:cxn modelId="{8673394A-A6F9-4465-A0D1-BD447C43DF29}" srcId="{98E4E2D7-29A2-944C-A0D8-E47FC7748529}" destId="{97A7652B-46FF-44C6-A32F-57B5C4380AC2}" srcOrd="1" destOrd="0" parTransId="{DCEDAFFF-C2F2-4104-9FF9-642751DAAB5E}" sibTransId="{4C0C445E-CADE-42DC-B40C-AAB1084F5E4B}"/>
    <dgm:cxn modelId="{0668EA57-8AEA-384B-8B66-65B8BE610620}" type="presOf" srcId="{EDE4D437-116C-F144-A7B6-7DBC13373890}" destId="{50FB9E44-4135-C345-B314-B2E68654D887}" srcOrd="0" destOrd="0" presId="urn:microsoft.com/office/officeart/2009/3/layout/HorizontalOrganizationChart"/>
    <dgm:cxn modelId="{D6559C59-7578-7942-9E27-68355BC9EE59}" type="presOf" srcId="{AFA68450-55D9-8248-997C-69BB85C21663}" destId="{624A67CE-0E67-1649-A203-1C0A13AC32D9}" srcOrd="1" destOrd="0" presId="urn:microsoft.com/office/officeart/2009/3/layout/HorizontalOrganizationChart"/>
    <dgm:cxn modelId="{3A520C5B-AB6E-5147-9DD6-1F3DC501B11B}" srcId="{5D12B4D0-7FA8-4143-958A-175B8F3AC85B}" destId="{ECC8A7DD-CC4C-CD4B-8B67-AA3043D5E9AA}" srcOrd="0" destOrd="0" parTransId="{EDE4D437-116C-F144-A7B6-7DBC13373890}" sibTransId="{AEA147DC-7E18-4D4A-AA8F-9A756AF92539}"/>
    <dgm:cxn modelId="{8E2CE460-9F4E-C74D-81D0-BAED0D835639}" type="presOf" srcId="{CAE66D81-BF6B-F14A-A23D-5486BE42EABB}" destId="{5768BEEF-8F39-EA47-BFFA-D56D4D79AC2C}" srcOrd="1" destOrd="0" presId="urn:microsoft.com/office/officeart/2009/3/layout/HorizontalOrganizationChart"/>
    <dgm:cxn modelId="{AC0BA364-44D2-BE4D-8AF8-86AA261A20C0}" type="presOf" srcId="{98E4E2D7-29A2-944C-A0D8-E47FC7748529}" destId="{BB5603CC-5CAA-244B-AFE9-25EC89A14E3B}" srcOrd="0" destOrd="0" presId="urn:microsoft.com/office/officeart/2009/3/layout/HorizontalOrganizationChart"/>
    <dgm:cxn modelId="{9C63A065-DCAB-487A-978A-E4EDCA46A6D0}" srcId="{98E4E2D7-29A2-944C-A0D8-E47FC7748529}" destId="{C569C303-F34E-4621-95A4-F2F9E198029E}" srcOrd="0" destOrd="0" parTransId="{10F23F19-7B04-4279-9BA1-75027ECB1767}" sibTransId="{04FAD956-2D3F-4226-81AD-7C85FDA1C53A}"/>
    <dgm:cxn modelId="{DCFBAB6B-D9B4-5F47-B942-26035425BDD1}" srcId="{4685CA47-9AC7-E740-98BE-6E7FE0604AE1}" destId="{61F2998D-A978-7341-8E00-BCBD2DE6B2E6}" srcOrd="0" destOrd="0" parTransId="{FE34612F-E513-B64D-969A-66F5B5D4F4DC}" sibTransId="{B2FC6BB7-B69A-074B-88BD-9E4BAB02A17E}"/>
    <dgm:cxn modelId="{466D3670-8366-8645-BB2D-68632E8BB1BE}" type="presOf" srcId="{ECC8A7DD-CC4C-CD4B-8B67-AA3043D5E9AA}" destId="{909B07FF-ADAB-9249-A4D9-A840D9BE42FA}" srcOrd="1" destOrd="0" presId="urn:microsoft.com/office/officeart/2009/3/layout/HorizontalOrganizationChart"/>
    <dgm:cxn modelId="{008AC375-265D-224B-A221-3EABD67CEA5F}" type="presOf" srcId="{61F2998D-A978-7341-8E00-BCBD2DE6B2E6}" destId="{2F22086C-957A-044C-B974-7B619F8F3372}" srcOrd="1" destOrd="0" presId="urn:microsoft.com/office/officeart/2009/3/layout/HorizontalOrganizationChart"/>
    <dgm:cxn modelId="{3A3DCE76-EE13-3041-8187-0B54F8D51B7B}" srcId="{4685CA47-9AC7-E740-98BE-6E7FE0604AE1}" destId="{AFA68450-55D9-8248-997C-69BB85C21663}" srcOrd="2" destOrd="0" parTransId="{510B0D5F-F7C1-0747-9248-7CBE0D94DE4B}" sibTransId="{FD4FEA6E-310A-3A4D-84C5-2633A3D9E43A}"/>
    <dgm:cxn modelId="{C938E878-8F7A-EE4D-BAC4-70D556DC0621}" type="presOf" srcId="{27FD601E-C88E-CF48-A00D-840FAB0E5D69}" destId="{DCAAC527-55D3-D440-B105-24F5F0681BE4}" srcOrd="0" destOrd="0" presId="urn:microsoft.com/office/officeart/2009/3/layout/HorizontalOrganizationChart"/>
    <dgm:cxn modelId="{D932537C-E975-D549-8A70-96C22609DD03}" type="presOf" srcId="{510B0D5F-F7C1-0747-9248-7CBE0D94DE4B}" destId="{0F88AE95-9FB6-3D4E-A217-3E1A118FA9A8}" srcOrd="0" destOrd="0" presId="urn:microsoft.com/office/officeart/2009/3/layout/HorizontalOrganizationChart"/>
    <dgm:cxn modelId="{11453381-67DC-DF49-857A-D9CACEEFD4C3}" type="presOf" srcId="{CAE66D81-BF6B-F14A-A23D-5486BE42EABB}" destId="{8D7A2D67-7357-F449-B72B-CA41B05B4076}" srcOrd="0" destOrd="0" presId="urn:microsoft.com/office/officeart/2009/3/layout/HorizontalOrganizationChart"/>
    <dgm:cxn modelId="{8E567681-3161-EB48-B081-BB2A1069294A}" srcId="{C84108CA-1057-DA43-95F3-7CAF5FF654B0}" destId="{4685CA47-9AC7-E740-98BE-6E7FE0604AE1}" srcOrd="0" destOrd="0" parTransId="{91871658-5C3D-F04D-A1FC-7A5BB58FC96F}" sibTransId="{93CC4FC0-E0B6-C949-9FE3-DB081800C4C7}"/>
    <dgm:cxn modelId="{C44CE590-E28D-41FD-A356-DC61FBCEF97F}" type="presOf" srcId="{10F23F19-7B04-4279-9BA1-75027ECB1767}" destId="{05FDA68F-3F94-4F6A-B49D-B4A59A107D38}" srcOrd="0" destOrd="0" presId="urn:microsoft.com/office/officeart/2009/3/layout/HorizontalOrganizationChart"/>
    <dgm:cxn modelId="{20F7BF98-EE2B-3048-9C5B-A825BE1070B0}" srcId="{4685CA47-9AC7-E740-98BE-6E7FE0604AE1}" destId="{98E4E2D7-29A2-944C-A0D8-E47FC7748529}" srcOrd="1" destOrd="0" parTransId="{97033CE6-88A1-4149-B7B0-5324D1EEDBCF}" sibTransId="{5BDD068E-EAB2-4C40-A0E9-836161E7E542}"/>
    <dgm:cxn modelId="{1E04A29F-9A98-304F-93AF-61C6594F5329}" type="presOf" srcId="{FDD0DAF6-3F2A-2843-96FC-ED29F442DB70}" destId="{CA67D1ED-6FD8-974B-8AFB-3C18A2661A9D}" srcOrd="0" destOrd="0" presId="urn:microsoft.com/office/officeart/2009/3/layout/HorizontalOrganizationChart"/>
    <dgm:cxn modelId="{C091EDAB-2E80-0048-9795-32106482B776}" type="presOf" srcId="{FDD0DAF6-3F2A-2843-96FC-ED29F442DB70}" destId="{75A7243C-3330-E441-A904-1B32B39D4C6E}" srcOrd="1" destOrd="0" presId="urn:microsoft.com/office/officeart/2009/3/layout/HorizontalOrganizationChart"/>
    <dgm:cxn modelId="{065902B1-5B45-FA4E-8E79-802EC4CB1543}" type="presOf" srcId="{98E4E2D7-29A2-944C-A0D8-E47FC7748529}" destId="{146B8753-8F12-1D42-BF1C-A0ACF172E0B7}" srcOrd="1" destOrd="0" presId="urn:microsoft.com/office/officeart/2009/3/layout/HorizontalOrganizationChart"/>
    <dgm:cxn modelId="{E46141B2-5FD2-BC47-884D-BBBEB5DF2E1B}" srcId="{97A7652B-46FF-44C6-A32F-57B5C4380AC2}" destId="{5D12B4D0-7FA8-4143-958A-175B8F3AC85B}" srcOrd="1" destOrd="0" parTransId="{27FD601E-C88E-CF48-A00D-840FAB0E5D69}" sibTransId="{2E88EC47-E849-234C-BC5F-02A6A132776E}"/>
    <dgm:cxn modelId="{016443B2-6922-4A59-93FE-711060135848}" type="presOf" srcId="{97A7652B-46FF-44C6-A32F-57B5C4380AC2}" destId="{53403C0A-CFD4-4BD3-8C39-26A640D2D4CE}" srcOrd="0" destOrd="0" presId="urn:microsoft.com/office/officeart/2009/3/layout/HorizontalOrganizationChart"/>
    <dgm:cxn modelId="{CB7815B3-33DE-2A49-8DE7-DD1E97946F20}" type="presOf" srcId="{59512E2C-BFEE-8C4C-A16C-51CCAE5F5599}" destId="{5C110069-FABC-0E4B-A0ED-23C58FBBB44F}" srcOrd="0" destOrd="0" presId="urn:microsoft.com/office/officeart/2009/3/layout/HorizontalOrganizationChart"/>
    <dgm:cxn modelId="{923EF1BC-76DF-4064-867E-B7B768767674}" srcId="{61F2998D-A978-7341-8E00-BCBD2DE6B2E6}" destId="{2B172242-B977-4A20-9D57-301C87699504}" srcOrd="0" destOrd="0" parTransId="{697E4B8F-9BD9-4605-BF3B-08A59FCD3E58}" sibTransId="{6405B01B-7768-4683-BE4C-112C5BB52DFC}"/>
    <dgm:cxn modelId="{9F00FABD-880D-AE41-B4D2-994A12F99AE4}" type="presOf" srcId="{AC1862D7-D91C-5F43-8F02-D92A9B37293F}" destId="{878C7AB3-8879-5744-9481-2F25A1B5F38E}" srcOrd="0" destOrd="0" presId="urn:microsoft.com/office/officeart/2009/3/layout/HorizontalOrganizationChart"/>
    <dgm:cxn modelId="{9D3930CA-742B-4042-8076-15035D94E4B2}" type="presOf" srcId="{FE34612F-E513-B64D-969A-66F5B5D4F4DC}" destId="{F6BCBB90-9C87-E241-B97B-E63F4B833C41}" srcOrd="0" destOrd="0" presId="urn:microsoft.com/office/officeart/2009/3/layout/HorizontalOrganizationChart"/>
    <dgm:cxn modelId="{BEE621CC-851E-4F57-9E20-81AD0CEED497}" type="presOf" srcId="{C569C303-F34E-4621-95A4-F2F9E198029E}" destId="{F4A58D0A-A24D-4C79-BFC3-3019B3A82C6B}" srcOrd="0" destOrd="0" presId="urn:microsoft.com/office/officeart/2009/3/layout/HorizontalOrganizationChart"/>
    <dgm:cxn modelId="{F7C2B2D2-A124-DB4A-AF66-80AADFC64E2E}" type="presOf" srcId="{3301A839-B25D-B645-91AA-C0DDE15037BC}" destId="{C59E2714-3BF6-2C48-82C1-0BC2B68B2B77}" srcOrd="0" destOrd="0" presId="urn:microsoft.com/office/officeart/2009/3/layout/HorizontalOrganizationChart"/>
    <dgm:cxn modelId="{901688D4-5836-4BA5-920B-B6DE3A6026EB}" type="presOf" srcId="{2B172242-B977-4A20-9D57-301C87699504}" destId="{5EFD2964-B8D1-439C-89AB-B76E49DECF9F}" srcOrd="0" destOrd="0" presId="urn:microsoft.com/office/officeart/2009/3/layout/HorizontalOrganizationChart"/>
    <dgm:cxn modelId="{75FC9DD9-56DC-9F4D-97F1-CA5E6187039A}" type="presOf" srcId="{61F2998D-A978-7341-8E00-BCBD2DE6B2E6}" destId="{6E59B7BD-82D0-FF4E-8AA9-D13D3E611020}" srcOrd="0" destOrd="0" presId="urn:microsoft.com/office/officeart/2009/3/layout/HorizontalOrganizationChart"/>
    <dgm:cxn modelId="{D537F0E0-D570-A545-AF71-4B8DEA75376E}" type="presOf" srcId="{AFA68450-55D9-8248-997C-69BB85C21663}" destId="{9033977E-1C45-A64E-8EAD-CC0528B95F00}" srcOrd="0" destOrd="0" presId="urn:microsoft.com/office/officeart/2009/3/layout/HorizontalOrganizationChart"/>
    <dgm:cxn modelId="{57CD17E2-8BE5-5442-A559-EC77B757B516}" type="presOf" srcId="{4685CA47-9AC7-E740-98BE-6E7FE0604AE1}" destId="{0033F653-FDF4-8241-BABA-26113E62F54D}" srcOrd="1" destOrd="0" presId="urn:microsoft.com/office/officeart/2009/3/layout/HorizontalOrganizationChart"/>
    <dgm:cxn modelId="{278493E2-B905-5843-99E9-65C1BCC57C98}" srcId="{5D12B4D0-7FA8-4143-958A-175B8F3AC85B}" destId="{88C3803C-9D69-6844-AA92-6003EC614684}" srcOrd="1" destOrd="0" parTransId="{F1CD441A-B4AC-3144-A2C9-ACF890C38792}" sibTransId="{CF57FE9B-D66D-8640-8D8D-2EDD2E20EFC0}"/>
    <dgm:cxn modelId="{EDA43BE3-1204-EA43-8CE2-8D54FD6A6CA4}" type="presOf" srcId="{59512E2C-BFEE-8C4C-A16C-51CCAE5F5599}" destId="{22D531C3-E4E3-1748-9635-E794C85F61A1}" srcOrd="1" destOrd="0" presId="urn:microsoft.com/office/officeart/2009/3/layout/HorizontalOrganizationChart"/>
    <dgm:cxn modelId="{651461E3-AB7F-0D4A-BCA7-CAC72AD420F4}" type="presOf" srcId="{AB7450BB-C9F8-1844-ACBC-0165C51266A6}" destId="{CA12C78B-CA33-E142-AE35-C78B14718C4E}" srcOrd="0" destOrd="0" presId="urn:microsoft.com/office/officeart/2009/3/layout/HorizontalOrganizationChart"/>
    <dgm:cxn modelId="{AD721FE4-02DD-DA4E-8A92-158BEC848E9C}" type="presOf" srcId="{5D12B4D0-7FA8-4143-958A-175B8F3AC85B}" destId="{DB1B9307-1100-3545-BC3F-29736D2C93EC}" srcOrd="1" destOrd="0" presId="urn:microsoft.com/office/officeart/2009/3/layout/HorizontalOrganizationChart"/>
    <dgm:cxn modelId="{F453B6EC-6278-8549-B430-3332238126F9}" srcId="{AFA68450-55D9-8248-997C-69BB85C21663}" destId="{AC1862D7-D91C-5F43-8F02-D92A9B37293F}" srcOrd="0" destOrd="0" parTransId="{C84D9A22-322B-E745-B9AE-88454A3BD401}" sibTransId="{F149E257-D202-F24F-B847-3AD4BE9A8CD9}"/>
    <dgm:cxn modelId="{0A4BF8EC-FEA5-504A-A1DA-A6782ED957FA}" type="presOf" srcId="{C84108CA-1057-DA43-95F3-7CAF5FF654B0}" destId="{2288FD34-22BA-704C-AD92-31F9F855B517}" srcOrd="0" destOrd="0" presId="urn:microsoft.com/office/officeart/2009/3/layout/HorizontalOrganizationChart"/>
    <dgm:cxn modelId="{169921F7-289D-464D-BF1C-ABD2D7B4DBE4}" srcId="{59512E2C-BFEE-8C4C-A16C-51CCAE5F5599}" destId="{CAE66D81-BF6B-F14A-A23D-5486BE42EABB}" srcOrd="0" destOrd="0" parTransId="{AB7450BB-C9F8-1844-ACBC-0165C51266A6}" sibTransId="{24C90300-99A7-4846-9A8B-968BD019F59B}"/>
    <dgm:cxn modelId="{2E2A83F8-C1DA-EB41-8E45-137C35A9D8C9}" type="presOf" srcId="{97033CE6-88A1-4149-B7B0-5324D1EEDBCF}" destId="{67555D2D-109C-3F48-BD99-BE3C6A0EABC7}" srcOrd="0" destOrd="0" presId="urn:microsoft.com/office/officeart/2009/3/layout/HorizontalOrganizationChart"/>
    <dgm:cxn modelId="{D7DCCFF8-28AE-4F42-95FE-8BDE95694D90}" type="presOf" srcId="{4685CA47-9AC7-E740-98BE-6E7FE0604AE1}" destId="{F2F057D7-032C-7840-BB6D-1098083C5A53}" srcOrd="0" destOrd="0" presId="urn:microsoft.com/office/officeart/2009/3/layout/HorizontalOrganizationChart"/>
    <dgm:cxn modelId="{963611F9-0015-574C-B97B-0E499B9C9D88}" type="presOf" srcId="{ECC8A7DD-CC4C-CD4B-8B67-AA3043D5E9AA}" destId="{17366682-1402-3F4D-8720-BDE573A6BE77}" srcOrd="0" destOrd="0" presId="urn:microsoft.com/office/officeart/2009/3/layout/HorizontalOrganizationChart"/>
    <dgm:cxn modelId="{F96379FF-AC00-C047-947D-BAAC9A39C7A5}" type="presOf" srcId="{2146A4C6-B76B-3149-A804-02C3B23AE3CC}" destId="{9757665B-68E6-C646-B5AD-6663CF08144E}" srcOrd="0" destOrd="0" presId="urn:microsoft.com/office/officeart/2009/3/layout/HorizontalOrganizationChart"/>
    <dgm:cxn modelId="{7C54A87B-B4CA-4B4C-9AE1-92F7DACDD6A9}" type="presParOf" srcId="{2288FD34-22BA-704C-AD92-31F9F855B517}" destId="{34DD66BF-EB90-284F-A753-6910AA8486B6}" srcOrd="0" destOrd="0" presId="urn:microsoft.com/office/officeart/2009/3/layout/HorizontalOrganizationChart"/>
    <dgm:cxn modelId="{45921E58-8D9E-FB42-AAAB-ADF5BD5E3634}" type="presParOf" srcId="{34DD66BF-EB90-284F-A753-6910AA8486B6}" destId="{7451D659-CC91-7E4B-AE72-96A03023B97A}" srcOrd="0" destOrd="0" presId="urn:microsoft.com/office/officeart/2009/3/layout/HorizontalOrganizationChart"/>
    <dgm:cxn modelId="{0FB19B74-4C30-2B4B-BA79-FB7F73E899E8}" type="presParOf" srcId="{7451D659-CC91-7E4B-AE72-96A03023B97A}" destId="{F2F057D7-032C-7840-BB6D-1098083C5A53}" srcOrd="0" destOrd="0" presId="urn:microsoft.com/office/officeart/2009/3/layout/HorizontalOrganizationChart"/>
    <dgm:cxn modelId="{0D76C201-F762-BD4B-862A-35E0593CA538}" type="presParOf" srcId="{7451D659-CC91-7E4B-AE72-96A03023B97A}" destId="{0033F653-FDF4-8241-BABA-26113E62F54D}" srcOrd="1" destOrd="0" presId="urn:microsoft.com/office/officeart/2009/3/layout/HorizontalOrganizationChart"/>
    <dgm:cxn modelId="{397D0AAD-963E-5549-98FD-6B3BC4644B79}" type="presParOf" srcId="{34DD66BF-EB90-284F-A753-6910AA8486B6}" destId="{1D819CC7-AE15-7041-8CC7-091EAD0AF860}" srcOrd="1" destOrd="0" presId="urn:microsoft.com/office/officeart/2009/3/layout/HorizontalOrganizationChart"/>
    <dgm:cxn modelId="{64A3B778-1030-2147-A214-549D7B31F5FB}" type="presParOf" srcId="{1D819CC7-AE15-7041-8CC7-091EAD0AF860}" destId="{F6BCBB90-9C87-E241-B97B-E63F4B833C41}" srcOrd="0" destOrd="0" presId="urn:microsoft.com/office/officeart/2009/3/layout/HorizontalOrganizationChart"/>
    <dgm:cxn modelId="{0266EB5F-01A5-2F46-A214-1CB1EBA11B80}" type="presParOf" srcId="{1D819CC7-AE15-7041-8CC7-091EAD0AF860}" destId="{6E94D361-4C41-D443-AFE2-710BC8332951}" srcOrd="1" destOrd="0" presId="urn:microsoft.com/office/officeart/2009/3/layout/HorizontalOrganizationChart"/>
    <dgm:cxn modelId="{03C5424E-8AD8-0742-AFAD-D9D8861B914D}" type="presParOf" srcId="{6E94D361-4C41-D443-AFE2-710BC8332951}" destId="{9DFCFF29-542A-B54B-84A8-0F7C10280582}" srcOrd="0" destOrd="0" presId="urn:microsoft.com/office/officeart/2009/3/layout/HorizontalOrganizationChart"/>
    <dgm:cxn modelId="{12201CEC-BE48-6D4F-942A-C98A6A98B2AC}" type="presParOf" srcId="{9DFCFF29-542A-B54B-84A8-0F7C10280582}" destId="{6E59B7BD-82D0-FF4E-8AA9-D13D3E611020}" srcOrd="0" destOrd="0" presId="urn:microsoft.com/office/officeart/2009/3/layout/HorizontalOrganizationChart"/>
    <dgm:cxn modelId="{117BA8BC-7F12-3242-B128-65743FA571C0}" type="presParOf" srcId="{9DFCFF29-542A-B54B-84A8-0F7C10280582}" destId="{2F22086C-957A-044C-B974-7B619F8F3372}" srcOrd="1" destOrd="0" presId="urn:microsoft.com/office/officeart/2009/3/layout/HorizontalOrganizationChart"/>
    <dgm:cxn modelId="{8748A712-366F-4E44-9AEF-71D54EF70EA3}" type="presParOf" srcId="{6E94D361-4C41-D443-AFE2-710BC8332951}" destId="{0A82629D-EDE3-404A-B9B0-0BBB2D925C52}" srcOrd="1" destOrd="0" presId="urn:microsoft.com/office/officeart/2009/3/layout/HorizontalOrganizationChart"/>
    <dgm:cxn modelId="{7022AB4C-48E3-47A5-BEA2-80D8B9C2075B}" type="presParOf" srcId="{0A82629D-EDE3-404A-B9B0-0BBB2D925C52}" destId="{36A0A34F-7C79-43EE-9545-29C4F6FD24F2}" srcOrd="0" destOrd="0" presId="urn:microsoft.com/office/officeart/2009/3/layout/HorizontalOrganizationChart"/>
    <dgm:cxn modelId="{842CDD67-03C8-451F-BFC2-07298E37EB4C}" type="presParOf" srcId="{0A82629D-EDE3-404A-B9B0-0BBB2D925C52}" destId="{84CFD7D1-6BD9-4782-AD0D-4A0E76E23567}" srcOrd="1" destOrd="0" presId="urn:microsoft.com/office/officeart/2009/3/layout/HorizontalOrganizationChart"/>
    <dgm:cxn modelId="{5DDB3F9E-9F84-4F99-BBA0-2B40F81C9A1B}" type="presParOf" srcId="{84CFD7D1-6BD9-4782-AD0D-4A0E76E23567}" destId="{051B2C08-610C-4389-A1D5-8F07D4580206}" srcOrd="0" destOrd="0" presId="urn:microsoft.com/office/officeart/2009/3/layout/HorizontalOrganizationChart"/>
    <dgm:cxn modelId="{0C8A5ACD-5EAF-401A-AAC6-4D830A994D6A}" type="presParOf" srcId="{051B2C08-610C-4389-A1D5-8F07D4580206}" destId="{5EFD2964-B8D1-439C-89AB-B76E49DECF9F}" srcOrd="0" destOrd="0" presId="urn:microsoft.com/office/officeart/2009/3/layout/HorizontalOrganizationChart"/>
    <dgm:cxn modelId="{274F94C2-F430-4FB9-80E8-69B23D3FA2A8}" type="presParOf" srcId="{051B2C08-610C-4389-A1D5-8F07D4580206}" destId="{2F828037-A3DD-4E94-A78C-5924B0319634}" srcOrd="1" destOrd="0" presId="urn:microsoft.com/office/officeart/2009/3/layout/HorizontalOrganizationChart"/>
    <dgm:cxn modelId="{EB648A93-AE2F-4C03-B896-B7DF91E5B9C6}" type="presParOf" srcId="{84CFD7D1-6BD9-4782-AD0D-4A0E76E23567}" destId="{2411F843-7C65-4EC1-A718-BDB98E759396}" srcOrd="1" destOrd="0" presId="urn:microsoft.com/office/officeart/2009/3/layout/HorizontalOrganizationChart"/>
    <dgm:cxn modelId="{848E862D-72B5-4025-A1B1-1B1748E3C408}" type="presParOf" srcId="{84CFD7D1-6BD9-4782-AD0D-4A0E76E23567}" destId="{358AFCAC-401C-4582-8529-6D48C94A0837}" srcOrd="2" destOrd="0" presId="urn:microsoft.com/office/officeart/2009/3/layout/HorizontalOrganizationChart"/>
    <dgm:cxn modelId="{06073FDB-9568-FF4B-BD99-57BC409A986E}" type="presParOf" srcId="{6E94D361-4C41-D443-AFE2-710BC8332951}" destId="{25438EE0-801B-0B40-9098-7020953333C3}" srcOrd="2" destOrd="0" presId="urn:microsoft.com/office/officeart/2009/3/layout/HorizontalOrganizationChart"/>
    <dgm:cxn modelId="{8A47D893-02D1-1444-9928-B72E4528CFC6}" type="presParOf" srcId="{1D819CC7-AE15-7041-8CC7-091EAD0AF860}" destId="{67555D2D-109C-3F48-BD99-BE3C6A0EABC7}" srcOrd="2" destOrd="0" presId="urn:microsoft.com/office/officeart/2009/3/layout/HorizontalOrganizationChart"/>
    <dgm:cxn modelId="{09DC8D7C-6880-CD49-B2B6-69C9C7501361}" type="presParOf" srcId="{1D819CC7-AE15-7041-8CC7-091EAD0AF860}" destId="{E6B6465D-CAE6-374A-A76F-5AF76E97323E}" srcOrd="3" destOrd="0" presId="urn:microsoft.com/office/officeart/2009/3/layout/HorizontalOrganizationChart"/>
    <dgm:cxn modelId="{2ED62EA6-040B-3847-80E5-CD5B1E557A7E}" type="presParOf" srcId="{E6B6465D-CAE6-374A-A76F-5AF76E97323E}" destId="{4BE47196-A4C5-9849-B84D-581BD1019A35}" srcOrd="0" destOrd="0" presId="urn:microsoft.com/office/officeart/2009/3/layout/HorizontalOrganizationChart"/>
    <dgm:cxn modelId="{7FAD89F8-6FE0-C64B-A17B-3E7B0BEA5B4A}" type="presParOf" srcId="{4BE47196-A4C5-9849-B84D-581BD1019A35}" destId="{BB5603CC-5CAA-244B-AFE9-25EC89A14E3B}" srcOrd="0" destOrd="0" presId="urn:microsoft.com/office/officeart/2009/3/layout/HorizontalOrganizationChart"/>
    <dgm:cxn modelId="{A198D97B-41A2-414D-97D4-723925D94CFA}" type="presParOf" srcId="{4BE47196-A4C5-9849-B84D-581BD1019A35}" destId="{146B8753-8F12-1D42-BF1C-A0ACF172E0B7}" srcOrd="1" destOrd="0" presId="urn:microsoft.com/office/officeart/2009/3/layout/HorizontalOrganizationChart"/>
    <dgm:cxn modelId="{967C5888-9B75-864C-9B1F-71308EB5BA8B}" type="presParOf" srcId="{E6B6465D-CAE6-374A-A76F-5AF76E97323E}" destId="{A2E67D5F-4BAB-154F-A11F-AA1F0E8E6965}" srcOrd="1" destOrd="0" presId="urn:microsoft.com/office/officeart/2009/3/layout/HorizontalOrganizationChart"/>
    <dgm:cxn modelId="{5CB3E500-88D9-4A82-A4E6-A8890EA1B9CE}" type="presParOf" srcId="{A2E67D5F-4BAB-154F-A11F-AA1F0E8E6965}" destId="{05FDA68F-3F94-4F6A-B49D-B4A59A107D38}" srcOrd="0" destOrd="0" presId="urn:microsoft.com/office/officeart/2009/3/layout/HorizontalOrganizationChart"/>
    <dgm:cxn modelId="{BC7BD217-9608-454F-97CF-BB7ACE1DB744}" type="presParOf" srcId="{A2E67D5F-4BAB-154F-A11F-AA1F0E8E6965}" destId="{C5E44099-6561-4C02-A381-8A894257BAF0}" srcOrd="1" destOrd="0" presId="urn:microsoft.com/office/officeart/2009/3/layout/HorizontalOrganizationChart"/>
    <dgm:cxn modelId="{42582B27-6183-4747-B8CD-B17412F828AD}" type="presParOf" srcId="{C5E44099-6561-4C02-A381-8A894257BAF0}" destId="{4FCDFC16-41BA-432B-B89B-EC5447A8F8CF}" srcOrd="0" destOrd="0" presId="urn:microsoft.com/office/officeart/2009/3/layout/HorizontalOrganizationChart"/>
    <dgm:cxn modelId="{C7BA3CB5-F6C6-45E8-B3B5-4E0E8C3CEEB2}" type="presParOf" srcId="{4FCDFC16-41BA-432B-B89B-EC5447A8F8CF}" destId="{F4A58D0A-A24D-4C79-BFC3-3019B3A82C6B}" srcOrd="0" destOrd="0" presId="urn:microsoft.com/office/officeart/2009/3/layout/HorizontalOrganizationChart"/>
    <dgm:cxn modelId="{5BC4106E-6AFC-4624-B1A8-DB9BD980AB78}" type="presParOf" srcId="{4FCDFC16-41BA-432B-B89B-EC5447A8F8CF}" destId="{F021DB1E-F388-467A-BD7C-D757FD151C7D}" srcOrd="1" destOrd="0" presId="urn:microsoft.com/office/officeart/2009/3/layout/HorizontalOrganizationChart"/>
    <dgm:cxn modelId="{C7A9678D-A28B-4889-A752-3948A62E625E}" type="presParOf" srcId="{C5E44099-6561-4C02-A381-8A894257BAF0}" destId="{B3683EAF-08B6-4215-BB0A-956176C152D0}" srcOrd="1" destOrd="0" presId="urn:microsoft.com/office/officeart/2009/3/layout/HorizontalOrganizationChart"/>
    <dgm:cxn modelId="{329B2EE1-E7F9-4B1D-8AEE-2C4E49256CB3}" type="presParOf" srcId="{C5E44099-6561-4C02-A381-8A894257BAF0}" destId="{EBC33C80-0C63-4E7D-818F-BE8D9347A84B}" srcOrd="2" destOrd="0" presId="urn:microsoft.com/office/officeart/2009/3/layout/HorizontalOrganizationChart"/>
    <dgm:cxn modelId="{2AAFFC06-CB81-49C5-AE0D-1C3F24D8D792}" type="presParOf" srcId="{A2E67D5F-4BAB-154F-A11F-AA1F0E8E6965}" destId="{D71D80C2-B44B-42A5-AFF5-A9BEC9C629AB}" srcOrd="2" destOrd="0" presId="urn:microsoft.com/office/officeart/2009/3/layout/HorizontalOrganizationChart"/>
    <dgm:cxn modelId="{685FC62E-034A-4E1A-978F-8589FA7B5BA6}" type="presParOf" srcId="{A2E67D5F-4BAB-154F-A11F-AA1F0E8E6965}" destId="{ADC398CE-A6DD-47B3-9295-5DB64C18B9BF}" srcOrd="3" destOrd="0" presId="urn:microsoft.com/office/officeart/2009/3/layout/HorizontalOrganizationChart"/>
    <dgm:cxn modelId="{4C23A606-C22B-45EA-98DE-AA185F6A8A21}" type="presParOf" srcId="{ADC398CE-A6DD-47B3-9295-5DB64C18B9BF}" destId="{9A00DE6A-0A93-47AB-8AB4-BBFFA57D4D2A}" srcOrd="0" destOrd="0" presId="urn:microsoft.com/office/officeart/2009/3/layout/HorizontalOrganizationChart"/>
    <dgm:cxn modelId="{9B7D09C0-99FB-4089-AF01-7D476D23C9DA}" type="presParOf" srcId="{9A00DE6A-0A93-47AB-8AB4-BBFFA57D4D2A}" destId="{53403C0A-CFD4-4BD3-8C39-26A640D2D4CE}" srcOrd="0" destOrd="0" presId="urn:microsoft.com/office/officeart/2009/3/layout/HorizontalOrganizationChart"/>
    <dgm:cxn modelId="{BBE6A7FF-574F-4FEB-88E4-883645EA7115}" type="presParOf" srcId="{9A00DE6A-0A93-47AB-8AB4-BBFFA57D4D2A}" destId="{1C83EA7D-D402-44F0-9045-9F67C14538CB}" srcOrd="1" destOrd="0" presId="urn:microsoft.com/office/officeart/2009/3/layout/HorizontalOrganizationChart"/>
    <dgm:cxn modelId="{6D0F4AAF-CFE7-4807-93C3-BEA2351AF32B}" type="presParOf" srcId="{ADC398CE-A6DD-47B3-9295-5DB64C18B9BF}" destId="{0DC57632-2CF4-4458-AD41-3750675E0F55}" srcOrd="1" destOrd="0" presId="urn:microsoft.com/office/officeart/2009/3/layout/HorizontalOrganizationChart"/>
    <dgm:cxn modelId="{265CACA8-526A-EA4E-B069-DFB5BF0E4163}" type="presParOf" srcId="{0DC57632-2CF4-4458-AD41-3750675E0F55}" destId="{C59E2714-3BF6-2C48-82C1-0BC2B68B2B77}" srcOrd="0" destOrd="0" presId="urn:microsoft.com/office/officeart/2009/3/layout/HorizontalOrganizationChart"/>
    <dgm:cxn modelId="{5419E7FC-08A3-A645-B869-A82FCC0AF282}" type="presParOf" srcId="{0DC57632-2CF4-4458-AD41-3750675E0F55}" destId="{7CFEB2C6-5DE7-8E40-9D49-2113BB2306C1}" srcOrd="1" destOrd="0" presId="urn:microsoft.com/office/officeart/2009/3/layout/HorizontalOrganizationChart"/>
    <dgm:cxn modelId="{2875BE4B-324F-8C47-B0B6-A9B019067DF6}" type="presParOf" srcId="{7CFEB2C6-5DE7-8E40-9D49-2113BB2306C1}" destId="{1AAB419F-AEA2-494E-9E4F-DDF3DCFFBE3C}" srcOrd="0" destOrd="0" presId="urn:microsoft.com/office/officeart/2009/3/layout/HorizontalOrganizationChart"/>
    <dgm:cxn modelId="{5D64B84B-9581-7141-9385-AA977F9333A4}" type="presParOf" srcId="{1AAB419F-AEA2-494E-9E4F-DDF3DCFFBE3C}" destId="{CA67D1ED-6FD8-974B-8AFB-3C18A2661A9D}" srcOrd="0" destOrd="0" presId="urn:microsoft.com/office/officeart/2009/3/layout/HorizontalOrganizationChart"/>
    <dgm:cxn modelId="{2CC0C29D-0BC4-6848-A131-FB680EF3920E}" type="presParOf" srcId="{1AAB419F-AEA2-494E-9E4F-DDF3DCFFBE3C}" destId="{75A7243C-3330-E441-A904-1B32B39D4C6E}" srcOrd="1" destOrd="0" presId="urn:microsoft.com/office/officeart/2009/3/layout/HorizontalOrganizationChart"/>
    <dgm:cxn modelId="{B06570E0-3B9D-4E49-999D-28A2902396F3}" type="presParOf" srcId="{7CFEB2C6-5DE7-8E40-9D49-2113BB2306C1}" destId="{3596E068-3DDF-FF46-8F98-3F0B301E1CA2}" srcOrd="1" destOrd="0" presId="urn:microsoft.com/office/officeart/2009/3/layout/HorizontalOrganizationChart"/>
    <dgm:cxn modelId="{25F5BC3B-96F5-CA43-8251-EC54BDD1A473}" type="presParOf" srcId="{7CFEB2C6-5DE7-8E40-9D49-2113BB2306C1}" destId="{4FE6B755-D900-F44B-A57C-18710B7552C6}" srcOrd="2" destOrd="0" presId="urn:microsoft.com/office/officeart/2009/3/layout/HorizontalOrganizationChart"/>
    <dgm:cxn modelId="{DB4B31DE-80D4-FE42-9DD3-D7EF7D104157}" type="presParOf" srcId="{0DC57632-2CF4-4458-AD41-3750675E0F55}" destId="{DCAAC527-55D3-D440-B105-24F5F0681BE4}" srcOrd="2" destOrd="0" presId="urn:microsoft.com/office/officeart/2009/3/layout/HorizontalOrganizationChart"/>
    <dgm:cxn modelId="{517CFE8C-AF62-5F48-97D3-9957423F8C43}" type="presParOf" srcId="{0DC57632-2CF4-4458-AD41-3750675E0F55}" destId="{3FA4B571-99E0-1A42-90A7-01BEEA800B95}" srcOrd="3" destOrd="0" presId="urn:microsoft.com/office/officeart/2009/3/layout/HorizontalOrganizationChart"/>
    <dgm:cxn modelId="{D016D94E-D045-5142-BC2C-3A487E19225A}" type="presParOf" srcId="{3FA4B571-99E0-1A42-90A7-01BEEA800B95}" destId="{0861FA1A-F359-2242-99B5-6570C18573A8}" srcOrd="0" destOrd="0" presId="urn:microsoft.com/office/officeart/2009/3/layout/HorizontalOrganizationChart"/>
    <dgm:cxn modelId="{65A46C3D-CAA9-4A4F-9D3E-0934846C3529}" type="presParOf" srcId="{0861FA1A-F359-2242-99B5-6570C18573A8}" destId="{3D48A205-994C-FA47-B88D-6D5E28F09307}" srcOrd="0" destOrd="0" presId="urn:microsoft.com/office/officeart/2009/3/layout/HorizontalOrganizationChart"/>
    <dgm:cxn modelId="{5B3CCF86-A364-0041-AE16-27B5977448CB}" type="presParOf" srcId="{0861FA1A-F359-2242-99B5-6570C18573A8}" destId="{DB1B9307-1100-3545-BC3F-29736D2C93EC}" srcOrd="1" destOrd="0" presId="urn:microsoft.com/office/officeart/2009/3/layout/HorizontalOrganizationChart"/>
    <dgm:cxn modelId="{93ABB456-AE76-3043-9D08-1FDAA82B5804}" type="presParOf" srcId="{3FA4B571-99E0-1A42-90A7-01BEEA800B95}" destId="{D711BFF8-08B3-844D-904D-56BFA66657ED}" srcOrd="1" destOrd="0" presId="urn:microsoft.com/office/officeart/2009/3/layout/HorizontalOrganizationChart"/>
    <dgm:cxn modelId="{78507B27-6FF0-6843-B34B-74DDC5349219}" type="presParOf" srcId="{D711BFF8-08B3-844D-904D-56BFA66657ED}" destId="{50FB9E44-4135-C345-B314-B2E68654D887}" srcOrd="0" destOrd="0" presId="urn:microsoft.com/office/officeart/2009/3/layout/HorizontalOrganizationChart"/>
    <dgm:cxn modelId="{A660E857-CDDC-5943-A0BB-C4AC114426DC}" type="presParOf" srcId="{D711BFF8-08B3-844D-904D-56BFA66657ED}" destId="{C461D6E7-CE55-EA42-BD0C-BC63FD6579AF}" srcOrd="1" destOrd="0" presId="urn:microsoft.com/office/officeart/2009/3/layout/HorizontalOrganizationChart"/>
    <dgm:cxn modelId="{5AD61963-CB0C-A046-969F-20B68F5C3126}" type="presParOf" srcId="{C461D6E7-CE55-EA42-BD0C-BC63FD6579AF}" destId="{7DF9C509-385C-8046-826C-68A180CC276D}" srcOrd="0" destOrd="0" presId="urn:microsoft.com/office/officeart/2009/3/layout/HorizontalOrganizationChart"/>
    <dgm:cxn modelId="{A943D65B-90ED-0740-8183-F859DE18C94D}" type="presParOf" srcId="{7DF9C509-385C-8046-826C-68A180CC276D}" destId="{17366682-1402-3F4D-8720-BDE573A6BE77}" srcOrd="0" destOrd="0" presId="urn:microsoft.com/office/officeart/2009/3/layout/HorizontalOrganizationChart"/>
    <dgm:cxn modelId="{8902FB54-AC25-FE47-9521-A244EBF76F7A}" type="presParOf" srcId="{7DF9C509-385C-8046-826C-68A180CC276D}" destId="{909B07FF-ADAB-9249-A4D9-A840D9BE42FA}" srcOrd="1" destOrd="0" presId="urn:microsoft.com/office/officeart/2009/3/layout/HorizontalOrganizationChart"/>
    <dgm:cxn modelId="{52D95F4E-70CE-DB42-8574-DBA8AA94FB0A}" type="presParOf" srcId="{C461D6E7-CE55-EA42-BD0C-BC63FD6579AF}" destId="{FF052815-FE84-8346-8302-BC809A260C1D}" srcOrd="1" destOrd="0" presId="urn:microsoft.com/office/officeart/2009/3/layout/HorizontalOrganizationChart"/>
    <dgm:cxn modelId="{822006CF-F3A0-6147-B9B0-86CFBC31E79C}" type="presParOf" srcId="{C461D6E7-CE55-EA42-BD0C-BC63FD6579AF}" destId="{74CB9B93-5522-244C-BD63-37DB630642FD}" srcOrd="2" destOrd="0" presId="urn:microsoft.com/office/officeart/2009/3/layout/HorizontalOrganizationChart"/>
    <dgm:cxn modelId="{B5E9B93E-25BD-1D48-84CF-B4657896C576}" type="presParOf" srcId="{D711BFF8-08B3-844D-904D-56BFA66657ED}" destId="{16A9670A-0F0D-E548-B870-C37D276A8D0E}" srcOrd="2" destOrd="0" presId="urn:microsoft.com/office/officeart/2009/3/layout/HorizontalOrganizationChart"/>
    <dgm:cxn modelId="{3E8400C6-DC14-4C45-B48C-FB782A817F92}" type="presParOf" srcId="{D711BFF8-08B3-844D-904D-56BFA66657ED}" destId="{7F46F3BB-57ED-D943-BE22-FBD743A8FAFE}" srcOrd="3" destOrd="0" presId="urn:microsoft.com/office/officeart/2009/3/layout/HorizontalOrganizationChart"/>
    <dgm:cxn modelId="{97B2D64C-C907-0A40-BB3B-BD5D1C5770AA}" type="presParOf" srcId="{7F46F3BB-57ED-D943-BE22-FBD743A8FAFE}" destId="{414B4DAF-956B-CB45-AC17-F0145D3DB55C}" srcOrd="0" destOrd="0" presId="urn:microsoft.com/office/officeart/2009/3/layout/HorizontalOrganizationChart"/>
    <dgm:cxn modelId="{EB4BAD6C-2C95-404A-8314-76808350C6BF}" type="presParOf" srcId="{414B4DAF-956B-CB45-AC17-F0145D3DB55C}" destId="{96A3FE0E-4DE8-8443-AEBA-6DEBD0F02FB3}" srcOrd="0" destOrd="0" presId="urn:microsoft.com/office/officeart/2009/3/layout/HorizontalOrganizationChart"/>
    <dgm:cxn modelId="{E294D4FC-C976-2140-89DB-E6121CEAAB1D}" type="presParOf" srcId="{414B4DAF-956B-CB45-AC17-F0145D3DB55C}" destId="{D986641A-628A-2045-9E33-1151D1092CB0}" srcOrd="1" destOrd="0" presId="urn:microsoft.com/office/officeart/2009/3/layout/HorizontalOrganizationChart"/>
    <dgm:cxn modelId="{EC8DCBC9-CB1E-6544-881C-F359878698C4}" type="presParOf" srcId="{7F46F3BB-57ED-D943-BE22-FBD743A8FAFE}" destId="{3BC14709-5268-CC46-BDCA-8A058A855D0B}" srcOrd="1" destOrd="0" presId="urn:microsoft.com/office/officeart/2009/3/layout/HorizontalOrganizationChart"/>
    <dgm:cxn modelId="{B990D90C-5533-E343-AF77-ED67AB46DC8F}" type="presParOf" srcId="{7F46F3BB-57ED-D943-BE22-FBD743A8FAFE}" destId="{756C59AE-8F5C-FF47-8D4C-49D62A5D9915}" srcOrd="2" destOrd="0" presId="urn:microsoft.com/office/officeart/2009/3/layout/HorizontalOrganizationChart"/>
    <dgm:cxn modelId="{3400B281-2E9E-7F4D-A775-F3E18A026307}" type="presParOf" srcId="{3FA4B571-99E0-1A42-90A7-01BEEA800B95}" destId="{DEEF80B8-79F0-6948-8170-D7D0DA7479E4}" srcOrd="2" destOrd="0" presId="urn:microsoft.com/office/officeart/2009/3/layout/HorizontalOrganizationChart"/>
    <dgm:cxn modelId="{142973D2-A328-44E5-A3C9-987594D036E5}" type="presParOf" srcId="{ADC398CE-A6DD-47B3-9295-5DB64C18B9BF}" destId="{2BAE22E1-8336-4DEE-AEAE-C9361C71DACF}" srcOrd="2" destOrd="0" presId="urn:microsoft.com/office/officeart/2009/3/layout/HorizontalOrganizationChart"/>
    <dgm:cxn modelId="{ACC8D29B-ED87-4C49-A18B-236B4EB0BF5B}" type="presParOf" srcId="{E6B6465D-CAE6-374A-A76F-5AF76E97323E}" destId="{99D933EF-C1BA-AB4A-BA59-56299B40447F}" srcOrd="2" destOrd="0" presId="urn:microsoft.com/office/officeart/2009/3/layout/HorizontalOrganizationChart"/>
    <dgm:cxn modelId="{92050CE5-13B0-1C43-8CDC-8A7112DFC1DB}" type="presParOf" srcId="{1D819CC7-AE15-7041-8CC7-091EAD0AF860}" destId="{0F88AE95-9FB6-3D4E-A217-3E1A118FA9A8}" srcOrd="4" destOrd="0" presId="urn:microsoft.com/office/officeart/2009/3/layout/HorizontalOrganizationChart"/>
    <dgm:cxn modelId="{67C55FE6-AACA-5441-ABCF-D792D6FE3F3B}" type="presParOf" srcId="{1D819CC7-AE15-7041-8CC7-091EAD0AF860}" destId="{D630DD11-D520-6849-986D-81B3A21E04D1}" srcOrd="5" destOrd="0" presId="urn:microsoft.com/office/officeart/2009/3/layout/HorizontalOrganizationChart"/>
    <dgm:cxn modelId="{53BC70E9-84B4-534E-BB53-A696D0043CEB}" type="presParOf" srcId="{D630DD11-D520-6849-986D-81B3A21E04D1}" destId="{67920EB0-8349-A542-B056-37F95DCF0F7A}" srcOrd="0" destOrd="0" presId="urn:microsoft.com/office/officeart/2009/3/layout/HorizontalOrganizationChart"/>
    <dgm:cxn modelId="{B9FE8AA2-3742-5C43-B133-21A5C180294C}" type="presParOf" srcId="{67920EB0-8349-A542-B056-37F95DCF0F7A}" destId="{9033977E-1C45-A64E-8EAD-CC0528B95F00}" srcOrd="0" destOrd="0" presId="urn:microsoft.com/office/officeart/2009/3/layout/HorizontalOrganizationChart"/>
    <dgm:cxn modelId="{B4BC4B60-277C-CE44-85DA-38A636F0EA1C}" type="presParOf" srcId="{67920EB0-8349-A542-B056-37F95DCF0F7A}" destId="{624A67CE-0E67-1649-A203-1C0A13AC32D9}" srcOrd="1" destOrd="0" presId="urn:microsoft.com/office/officeart/2009/3/layout/HorizontalOrganizationChart"/>
    <dgm:cxn modelId="{6514B2C0-CAF6-9949-B9B1-E2A51107CE70}" type="presParOf" srcId="{D630DD11-D520-6849-986D-81B3A21E04D1}" destId="{5074BEBB-EC5F-EA40-BEAA-BCBCE164919D}" srcOrd="1" destOrd="0" presId="urn:microsoft.com/office/officeart/2009/3/layout/HorizontalOrganizationChart"/>
    <dgm:cxn modelId="{FA94573E-03B5-F140-BC34-198887B39AE1}" type="presParOf" srcId="{5074BEBB-EC5F-EA40-BEAA-BCBCE164919D}" destId="{FBF99499-17BB-F549-8905-F0FB2F2580E5}" srcOrd="0" destOrd="0" presId="urn:microsoft.com/office/officeart/2009/3/layout/HorizontalOrganizationChart"/>
    <dgm:cxn modelId="{6AE95CDE-4957-7240-89A0-9035EA2212F6}" type="presParOf" srcId="{5074BEBB-EC5F-EA40-BEAA-BCBCE164919D}" destId="{E339A8F9-B105-1542-AD72-CE10E099FC3F}" srcOrd="1" destOrd="0" presId="urn:microsoft.com/office/officeart/2009/3/layout/HorizontalOrganizationChart"/>
    <dgm:cxn modelId="{E9945DE3-E0B7-6146-AB60-2F9A900D09D9}" type="presParOf" srcId="{E339A8F9-B105-1542-AD72-CE10E099FC3F}" destId="{5DB649A2-D13C-AA40-845A-BE87DD3A17A4}" srcOrd="0" destOrd="0" presId="urn:microsoft.com/office/officeart/2009/3/layout/HorizontalOrganizationChart"/>
    <dgm:cxn modelId="{7B53C0F4-9F05-974E-975C-10F49D5797B4}" type="presParOf" srcId="{5DB649A2-D13C-AA40-845A-BE87DD3A17A4}" destId="{878C7AB3-8879-5744-9481-2F25A1B5F38E}" srcOrd="0" destOrd="0" presId="urn:microsoft.com/office/officeart/2009/3/layout/HorizontalOrganizationChart"/>
    <dgm:cxn modelId="{60C77DE1-E6D5-C442-9426-538E29987287}" type="presParOf" srcId="{5DB649A2-D13C-AA40-845A-BE87DD3A17A4}" destId="{9A94B6E3-6EBB-B74F-8D6E-D90C80BF553E}" srcOrd="1" destOrd="0" presId="urn:microsoft.com/office/officeart/2009/3/layout/HorizontalOrganizationChart"/>
    <dgm:cxn modelId="{C0E38D4B-66D5-D643-B41D-FE5378D58010}" type="presParOf" srcId="{E339A8F9-B105-1542-AD72-CE10E099FC3F}" destId="{AC20385A-6711-C744-9F90-867114311BED}" srcOrd="1" destOrd="0" presId="urn:microsoft.com/office/officeart/2009/3/layout/HorizontalOrganizationChart"/>
    <dgm:cxn modelId="{D276A046-3C1A-DA4F-8FF1-A0D7C3DC6C1D}" type="presParOf" srcId="{E339A8F9-B105-1542-AD72-CE10E099FC3F}" destId="{F203588A-322C-1142-ABD2-F08F95CCFFE1}" srcOrd="2" destOrd="0" presId="urn:microsoft.com/office/officeart/2009/3/layout/HorizontalOrganizationChart"/>
    <dgm:cxn modelId="{6661040D-2B1C-5E42-8F4B-8B1C3EFC3A89}" type="presParOf" srcId="{D630DD11-D520-6849-986D-81B3A21E04D1}" destId="{9929DCCF-E6FD-624D-9929-0568AF78FB27}" srcOrd="2" destOrd="0" presId="urn:microsoft.com/office/officeart/2009/3/layout/HorizontalOrganizationChart"/>
    <dgm:cxn modelId="{E944BEB4-0FDB-FE4E-ABF8-AD4A12A28BDE}" type="presParOf" srcId="{1D819CC7-AE15-7041-8CC7-091EAD0AF860}" destId="{9757665B-68E6-C646-B5AD-6663CF08144E}" srcOrd="6" destOrd="0" presId="urn:microsoft.com/office/officeart/2009/3/layout/HorizontalOrganizationChart"/>
    <dgm:cxn modelId="{BD920C1A-EA37-B847-8208-286F2AFD088F}" type="presParOf" srcId="{1D819CC7-AE15-7041-8CC7-091EAD0AF860}" destId="{C6253176-7332-8649-BC39-EC4151C4DDD6}" srcOrd="7" destOrd="0" presId="urn:microsoft.com/office/officeart/2009/3/layout/HorizontalOrganizationChart"/>
    <dgm:cxn modelId="{1ECFCAFC-1F83-DA4A-8B17-899BC5780240}" type="presParOf" srcId="{C6253176-7332-8649-BC39-EC4151C4DDD6}" destId="{4BF681F7-5368-FC4D-801B-DDE797E813D4}" srcOrd="0" destOrd="0" presId="urn:microsoft.com/office/officeart/2009/3/layout/HorizontalOrganizationChart"/>
    <dgm:cxn modelId="{1406B81B-B302-C243-A4C9-2640D1DA0546}" type="presParOf" srcId="{4BF681F7-5368-FC4D-801B-DDE797E813D4}" destId="{5C110069-FABC-0E4B-A0ED-23C58FBBB44F}" srcOrd="0" destOrd="0" presId="urn:microsoft.com/office/officeart/2009/3/layout/HorizontalOrganizationChart"/>
    <dgm:cxn modelId="{62F60F8F-4476-6E4D-B614-983B523194FF}" type="presParOf" srcId="{4BF681F7-5368-FC4D-801B-DDE797E813D4}" destId="{22D531C3-E4E3-1748-9635-E794C85F61A1}" srcOrd="1" destOrd="0" presId="urn:microsoft.com/office/officeart/2009/3/layout/HorizontalOrganizationChart"/>
    <dgm:cxn modelId="{326D361D-30CB-1B43-8D32-FFFE20636F35}" type="presParOf" srcId="{C6253176-7332-8649-BC39-EC4151C4DDD6}" destId="{3C8F4D6E-4193-3E40-849E-26F3B5175F75}" srcOrd="1" destOrd="0" presId="urn:microsoft.com/office/officeart/2009/3/layout/HorizontalOrganizationChart"/>
    <dgm:cxn modelId="{E9EF04CE-764C-F34E-A680-6F705872B6E1}" type="presParOf" srcId="{3C8F4D6E-4193-3E40-849E-26F3B5175F75}" destId="{CA12C78B-CA33-E142-AE35-C78B14718C4E}" srcOrd="0" destOrd="0" presId="urn:microsoft.com/office/officeart/2009/3/layout/HorizontalOrganizationChart"/>
    <dgm:cxn modelId="{2B951BDA-1CD0-5548-8F23-EF59234BFEE8}" type="presParOf" srcId="{3C8F4D6E-4193-3E40-849E-26F3B5175F75}" destId="{CD954B5F-32A5-8D49-945E-1BBEB0864084}" srcOrd="1" destOrd="0" presId="urn:microsoft.com/office/officeart/2009/3/layout/HorizontalOrganizationChart"/>
    <dgm:cxn modelId="{8AFA42E9-65E5-D54D-9857-87E22477CE0E}" type="presParOf" srcId="{CD954B5F-32A5-8D49-945E-1BBEB0864084}" destId="{783C27B0-C177-F140-B730-7078CBFE8E77}" srcOrd="0" destOrd="0" presId="urn:microsoft.com/office/officeart/2009/3/layout/HorizontalOrganizationChart"/>
    <dgm:cxn modelId="{5F67D58B-ED67-A542-BD76-C39DB55BFCF3}" type="presParOf" srcId="{783C27B0-C177-F140-B730-7078CBFE8E77}" destId="{8D7A2D67-7357-F449-B72B-CA41B05B4076}" srcOrd="0" destOrd="0" presId="urn:microsoft.com/office/officeart/2009/3/layout/HorizontalOrganizationChart"/>
    <dgm:cxn modelId="{53F4D52B-FDD1-9743-869F-E4450ACAD496}" type="presParOf" srcId="{783C27B0-C177-F140-B730-7078CBFE8E77}" destId="{5768BEEF-8F39-EA47-BFFA-D56D4D79AC2C}" srcOrd="1" destOrd="0" presId="urn:microsoft.com/office/officeart/2009/3/layout/HorizontalOrganizationChart"/>
    <dgm:cxn modelId="{CB211121-17CD-4F48-AC0F-0FF17E9C7DFF}" type="presParOf" srcId="{CD954B5F-32A5-8D49-945E-1BBEB0864084}" destId="{2650ABCF-EAE1-FA49-A206-A6A8929F8DDD}" srcOrd="1" destOrd="0" presId="urn:microsoft.com/office/officeart/2009/3/layout/HorizontalOrganizationChart"/>
    <dgm:cxn modelId="{EB983308-ECA3-9649-8B57-75F66D54F6A5}" type="presParOf" srcId="{CD954B5F-32A5-8D49-945E-1BBEB0864084}" destId="{34072F36-B487-0A42-A1ED-1A97A8DB0D6B}" srcOrd="2" destOrd="0" presId="urn:microsoft.com/office/officeart/2009/3/layout/HorizontalOrganizationChart"/>
    <dgm:cxn modelId="{0594489D-3981-9F43-9978-A1AE728B48F1}" type="presParOf" srcId="{C6253176-7332-8649-BC39-EC4151C4DDD6}" destId="{5B43C35F-5E8D-B948-B941-67F9594C4B37}" srcOrd="2" destOrd="0" presId="urn:microsoft.com/office/officeart/2009/3/layout/HorizontalOrganizationChart"/>
    <dgm:cxn modelId="{7E4BFB65-CCB3-5C4F-AD19-54ED38248B08}" type="presParOf" srcId="{34DD66BF-EB90-284F-A753-6910AA8486B6}" destId="{6B2ECD9B-4CFC-8A46-9C59-C1E91EBE7B8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2.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科学性和革命性的统一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endParaRPr lang="zh-CN" altLang="en-US" sz="2000"/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endParaRPr lang="zh-CN" altLang="en-US" sz="2000"/>
        </a:p>
      </dgm:t>
    </dgm:pt>
    <dgm:pt modelId="{D91CFE95-5582-844B-9C95-00E881B0D1E2}">
      <dgm:prSet custT="1"/>
      <dgm:spPr/>
      <dgm:t>
        <a:bodyPr/>
        <a:lstStyle/>
        <a:p>
          <a:r>
            <a:rPr lang="zh-CN" altLang="en-US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科学内涵</a:t>
          </a:r>
        </a:p>
      </dgm:t>
    </dgm:pt>
    <dgm:pt modelId="{A1C57414-D645-0748-9DC7-66747100BD84}" cxnId="{19B2266E-DB3C-DE46-83F0-16C07A979995}" type="parTrans">
      <dgm:prSet/>
      <dgm:spPr/>
      <dgm:t>
        <a:bodyPr/>
        <a:lstStyle/>
        <a:p>
          <a:endParaRPr lang="zh-CN" altLang="en-US" sz="2000"/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endParaRPr lang="zh-CN" altLang="en-US" sz="2000"/>
        </a:p>
      </dgm:t>
    </dgm:pt>
    <dgm:pt modelId="{77B7C68B-9885-D640-9191-2BB1F91A51E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理论特征</a:t>
          </a:r>
        </a:p>
      </dgm:t>
    </dgm:pt>
    <dgm:pt modelId="{A6BFA6A7-3FEC-C941-B14D-B1FB82BA2FEF}" cxnId="{80803054-2B52-3641-B396-FFEE96780A43}" type="parTrans">
      <dgm:prSet/>
      <dgm:spPr/>
      <dgm:t>
        <a:bodyPr/>
        <a:lstStyle/>
        <a:p>
          <a:endParaRPr lang="zh-CN" altLang="en-US" sz="2000"/>
        </a:p>
      </dgm:t>
    </dgm:pt>
    <dgm:pt modelId="{A0B661E4-71C4-054D-BE69-AC172E94D02C}" cxnId="{80803054-2B52-3641-B396-FFEE96780A43}" type="sibTrans">
      <dgm:prSet/>
      <dgm:spPr/>
      <dgm:t>
        <a:bodyPr/>
        <a:lstStyle/>
        <a:p>
          <a:endParaRPr lang="zh-CN" altLang="en-US" sz="2000"/>
        </a:p>
      </dgm:t>
    </dgm:pt>
    <dgm:pt modelId="{960F1BA2-51A2-4940-B4EC-111CBDDE708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理论品质</a:t>
          </a:r>
        </a:p>
      </dgm:t>
    </dgm:pt>
    <dgm:pt modelId="{49F181FD-0FF3-264F-A035-3BD0A480AEE6}" cxnId="{77270636-E28F-5248-982E-17DE2756F8CB}" type="parTrans">
      <dgm:prSet/>
      <dgm:spPr/>
      <dgm:t>
        <a:bodyPr/>
        <a:lstStyle/>
        <a:p>
          <a:endParaRPr lang="zh-CN" altLang="en-US" sz="2000"/>
        </a:p>
      </dgm:t>
    </dgm:pt>
    <dgm:pt modelId="{26E26E78-7790-7A4F-82EA-41DABB8BE28C}" cxnId="{77270636-E28F-5248-982E-17DE2756F8CB}" type="sibTrans">
      <dgm:prSet/>
      <dgm:spPr/>
      <dgm:t>
        <a:bodyPr/>
        <a:lstStyle/>
        <a:p>
          <a:endParaRPr lang="zh-CN" altLang="en-US" sz="2000"/>
        </a:p>
      </dgm:t>
    </dgm:pt>
    <dgm:pt modelId="{A8911F96-D0AD-B740-8EF4-5E8224FA0C5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社会理想</a:t>
          </a:r>
        </a:p>
      </dgm:t>
    </dgm:pt>
    <dgm:pt modelId="{C69A6876-39AC-6D48-A46B-94A141344C6B}" cxnId="{89AE74A7-AD8E-B24C-9E05-69EB0D3AF9AD}" type="parTrans">
      <dgm:prSet/>
      <dgm:spPr/>
      <dgm:t>
        <a:bodyPr/>
        <a:lstStyle/>
        <a:p>
          <a:endParaRPr lang="zh-CN" altLang="en-US" sz="2000"/>
        </a:p>
      </dgm:t>
    </dgm:pt>
    <dgm:pt modelId="{1643967D-25A2-CB4C-A197-01ABB96D6824}" cxnId="{89AE74A7-AD8E-B24C-9E05-69EB0D3AF9AD}" type="sibTrans">
      <dgm:prSet/>
      <dgm:spPr/>
      <dgm:t>
        <a:bodyPr/>
        <a:lstStyle/>
        <a:p>
          <a:endParaRPr lang="zh-CN" altLang="en-US" sz="2000"/>
        </a:p>
      </dgm:t>
    </dgm:pt>
    <dgm:pt modelId="{D9B414B0-489B-2F44-9049-4E25B478804B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马克思和恩格斯创立的，后继者们所发展的</a:t>
          </a:r>
        </a:p>
      </dgm:t>
    </dgm:pt>
    <dgm:pt modelId="{09DA12C2-4DD9-F047-AC03-EB8D1C20A6E9}" cxnId="{3C3BF6AD-67D7-C840-BB98-60E2310AFE22}" type="parTrans">
      <dgm:prSet/>
      <dgm:spPr/>
      <dgm:t>
        <a:bodyPr/>
        <a:lstStyle/>
        <a:p>
          <a:endParaRPr lang="zh-CN" altLang="en-US" sz="2000"/>
        </a:p>
      </dgm:t>
    </dgm:pt>
    <dgm:pt modelId="{0E993635-BE26-A549-96FB-B706DC5508BC}" cxnId="{3C3BF6AD-67D7-C840-BB98-60E2310AFE22}" type="sibTrans">
      <dgm:prSet/>
      <dgm:spPr/>
      <dgm:t>
        <a:bodyPr/>
        <a:lstStyle/>
        <a:p>
          <a:endParaRPr lang="zh-CN" altLang="en-US" sz="2000"/>
        </a:p>
      </dgm:t>
    </dgm:pt>
    <dgm:pt modelId="{0A8326DF-664E-174A-B110-FFDA2D26311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与时俱进</a:t>
          </a:r>
        </a:p>
      </dgm:t>
    </dgm:pt>
    <dgm:pt modelId="{EB6A07D5-9734-1E4F-826B-C9C48430FAE4}" cxnId="{73DE49E8-8548-BB44-AC9B-A581C7BEAB43}" type="parTrans">
      <dgm:prSet/>
      <dgm:spPr/>
      <dgm:t>
        <a:bodyPr/>
        <a:lstStyle/>
        <a:p>
          <a:endParaRPr lang="zh-CN" altLang="en-US" sz="2000"/>
        </a:p>
      </dgm:t>
    </dgm:pt>
    <dgm:pt modelId="{9998948D-7F53-1B4F-B5AF-C3A28B2CCCA0}" cxnId="{73DE49E8-8548-BB44-AC9B-A581C7BEAB43}" type="sibTrans">
      <dgm:prSet/>
      <dgm:spPr/>
      <dgm:t>
        <a:bodyPr/>
        <a:lstStyle/>
        <a:p>
          <a:endParaRPr lang="zh-CN" altLang="en-US" sz="2000"/>
        </a:p>
      </dgm:t>
    </dgm:pt>
    <dgm:pt modelId="{174ECC45-BADA-194D-8D0A-6F734AE7F803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共同理想：社会主义</a:t>
          </a:r>
        </a:p>
      </dgm:t>
    </dgm:pt>
    <dgm:pt modelId="{FBDD41E2-11EC-E44A-B9B3-3DB7F8FF0AA8}" cxnId="{BF8768FA-E4C6-6340-84F9-1E7F046A3B11}" type="parTrans">
      <dgm:prSet/>
      <dgm:spPr/>
      <dgm:t>
        <a:bodyPr/>
        <a:lstStyle/>
        <a:p>
          <a:endParaRPr lang="zh-CN" altLang="en-US" sz="2000"/>
        </a:p>
      </dgm:t>
    </dgm:pt>
    <dgm:pt modelId="{3AC0A7D7-607E-3042-9F90-51D196144639}" cxnId="{BF8768FA-E4C6-6340-84F9-1E7F046A3B11}" type="sibTrans">
      <dgm:prSet/>
      <dgm:spPr/>
      <dgm:t>
        <a:bodyPr/>
        <a:lstStyle/>
        <a:p>
          <a:endParaRPr lang="zh-CN" altLang="en-US" sz="2000"/>
        </a:p>
      </dgm:t>
    </dgm:pt>
    <dgm:pt modelId="{1530BF01-95F3-2041-BB9F-241FE361B4B5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最高理想：共产主义</a:t>
          </a:r>
        </a:p>
      </dgm:t>
    </dgm:pt>
    <dgm:pt modelId="{9258F716-8F3C-F345-B1C0-5E351597D8AB}" cxnId="{883A5C77-586F-994B-ABA1-F2BCED3B7ECD}" type="sibTrans">
      <dgm:prSet/>
      <dgm:spPr/>
      <dgm:t>
        <a:bodyPr/>
        <a:lstStyle/>
        <a:p>
          <a:endParaRPr lang="zh-CN" altLang="en-US" sz="2000"/>
        </a:p>
      </dgm:t>
    </dgm:pt>
    <dgm:pt modelId="{6AD96B4B-0E59-3B4E-963B-701C212D5319}" cxnId="{883A5C77-586F-994B-ABA1-F2BCED3B7ECD}" type="parTrans">
      <dgm:prSet/>
      <dgm:spPr/>
      <dgm:t>
        <a:bodyPr/>
        <a:lstStyle/>
        <a:p>
          <a:endParaRPr lang="zh-CN" altLang="en-US" sz="2000"/>
        </a:p>
      </dgm:t>
    </dgm:pt>
    <dgm:pt modelId="{80666AF1-203B-7E4C-B10F-724E56C5685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以实践为基础科学性和革命性的统一</a:t>
          </a:r>
        </a:p>
      </dgm:t>
    </dgm:pt>
    <dgm:pt modelId="{1F32AFEC-847E-7A46-9901-69C110ECDBCF}" cxnId="{7B13421C-B35D-6E4E-9CFB-B7CB42318C67}" type="parTrans">
      <dgm:prSet/>
      <dgm:spPr/>
      <dgm:t>
        <a:bodyPr/>
        <a:lstStyle/>
        <a:p>
          <a:endParaRPr lang="zh-CN" altLang="en-US" sz="2000"/>
        </a:p>
      </dgm:t>
    </dgm:pt>
    <dgm:pt modelId="{6C5AADCD-F084-2F43-9E37-2769AA0E4FF3}" cxnId="{7B13421C-B35D-6E4E-9CFB-B7CB42318C67}" type="sibTrans">
      <dgm:prSet/>
      <dgm:spPr/>
      <dgm:t>
        <a:bodyPr/>
        <a:lstStyle/>
        <a:p>
          <a:endParaRPr lang="zh-CN" altLang="en-US" sz="2000"/>
        </a:p>
      </dgm:t>
    </dgm:pt>
    <dgm:pt modelId="{6B7C38D9-629C-ED4D-AAF3-B428E8CC3DE8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以反对资本主义、建设社会主义共产主义为目标</a:t>
          </a:r>
        </a:p>
      </dgm:t>
    </dgm:pt>
    <dgm:pt modelId="{BEDF05CB-3D1C-AB4D-A597-48964979A74A}" cxnId="{AD7C9F7A-0DA7-2E4C-944C-298C81669723}" type="parTrans">
      <dgm:prSet/>
      <dgm:spPr/>
      <dgm:t>
        <a:bodyPr/>
        <a:lstStyle/>
        <a:p>
          <a:endParaRPr lang="zh-CN" altLang="en-US" sz="2000"/>
        </a:p>
      </dgm:t>
    </dgm:pt>
    <dgm:pt modelId="{83796728-74CE-154D-8331-E09BFA8ED056}" cxnId="{AD7C9F7A-0DA7-2E4C-944C-298C81669723}" type="sibTrans">
      <dgm:prSet/>
      <dgm:spPr/>
      <dgm:t>
        <a:bodyPr/>
        <a:lstStyle/>
        <a:p>
          <a:endParaRPr lang="zh-CN" altLang="en-US" sz="2000"/>
        </a:p>
      </dgm:t>
    </dgm:pt>
    <dgm:pt modelId="{F2CCC455-1D24-E34C-98BB-D4F066CE14A3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关于无产阶级和人类解放的科学</a:t>
          </a:r>
        </a:p>
      </dgm:t>
    </dgm:pt>
    <dgm:pt modelId="{60BFC2A6-BD7D-1441-B67A-BC269DFE1EA5}" cxnId="{0DEA38ED-CB9A-5E41-94D9-3C859D181023}" type="parTrans">
      <dgm:prSet/>
      <dgm:spPr/>
      <dgm:t>
        <a:bodyPr/>
        <a:lstStyle/>
        <a:p>
          <a:endParaRPr lang="zh-CN" altLang="en-US" sz="2000"/>
        </a:p>
      </dgm:t>
    </dgm:pt>
    <dgm:pt modelId="{1D300A64-FE2D-8341-AECD-678E0DBD4F12}" cxnId="{0DEA38ED-CB9A-5E41-94D9-3C859D181023}" type="sibTrans">
      <dgm:prSet/>
      <dgm:spPr/>
      <dgm:t>
        <a:bodyPr/>
        <a:lstStyle/>
        <a:p>
          <a:endParaRPr lang="zh-CN" altLang="en-US" sz="2000"/>
        </a:p>
      </dgm:t>
    </dgm:pt>
    <dgm:pt modelId="{87476E28-20E0-8F4F-A81A-857778EEDA76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各个组成部分互相联系</a:t>
          </a:r>
        </a:p>
      </dgm:t>
    </dgm:pt>
    <dgm:pt modelId="{A0A7E869-346C-EC48-84C7-F29FDF92414B}" cxnId="{1D310FCB-89B1-BE45-8620-78067FFACD67}" type="parTrans">
      <dgm:prSet/>
      <dgm:spPr/>
      <dgm:t>
        <a:bodyPr/>
        <a:lstStyle/>
        <a:p>
          <a:endParaRPr lang="zh-CN" altLang="en-US" sz="2000"/>
        </a:p>
      </dgm:t>
    </dgm:pt>
    <dgm:pt modelId="{D7C73899-9746-9549-886A-6BA3796A2B77}" cxnId="{1D310FCB-89B1-BE45-8620-78067FFACD67}" type="sibTrans">
      <dgm:prSet/>
      <dgm:spPr/>
      <dgm:t>
        <a:bodyPr/>
        <a:lstStyle/>
        <a:p>
          <a:endParaRPr lang="zh-CN" altLang="en-US" sz="2000"/>
        </a:p>
      </dgm:t>
    </dgm:pt>
    <dgm:pt modelId="{D0B85CBC-57C1-6E4E-A842-2B95F1863506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科学性：符合客观规律、经得住检验且不断发展</a:t>
          </a:r>
        </a:p>
      </dgm:t>
    </dgm:pt>
    <dgm:pt modelId="{0D75FCF6-A967-284F-85AD-C7E995FD028F}" cxnId="{8273D6DA-5AC9-AD40-B910-7DA31DD01CDA}" type="parTrans">
      <dgm:prSet/>
      <dgm:spPr/>
      <dgm:t>
        <a:bodyPr/>
        <a:lstStyle/>
        <a:p>
          <a:endParaRPr lang="zh-CN" altLang="en-US" sz="2000"/>
        </a:p>
      </dgm:t>
    </dgm:pt>
    <dgm:pt modelId="{9286A43D-84CA-294B-8455-645D4C1B9653}" cxnId="{8273D6DA-5AC9-AD40-B910-7DA31DD01CDA}" type="sibTrans">
      <dgm:prSet/>
      <dgm:spPr/>
      <dgm:t>
        <a:bodyPr/>
        <a:lstStyle/>
        <a:p>
          <a:endParaRPr lang="zh-CN" altLang="en-US" sz="2000"/>
        </a:p>
      </dgm:t>
    </dgm:pt>
    <dgm:pt modelId="{1A809986-5D30-DA46-A1C9-DA3078CF2EC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革命性：彻底的批判精神和鲜明的政治立场</a:t>
          </a:r>
        </a:p>
      </dgm:t>
    </dgm:pt>
    <dgm:pt modelId="{BA23621C-BCCE-8741-B439-10575CFC2652}" cxnId="{7543E270-170E-C24F-8488-3A9704F9E615}" type="parTrans">
      <dgm:prSet/>
      <dgm:spPr/>
      <dgm:t>
        <a:bodyPr/>
        <a:lstStyle/>
        <a:p>
          <a:endParaRPr lang="zh-CN" altLang="en-US" sz="2000"/>
        </a:p>
      </dgm:t>
    </dgm:pt>
    <dgm:pt modelId="{581ABC30-A3B3-2F48-BB29-93BD0B984B72}" cxnId="{7543E270-170E-C24F-8488-3A9704F9E615}" type="sibTrans">
      <dgm:prSet/>
      <dgm:spPr/>
      <dgm:t>
        <a:bodyPr/>
        <a:lstStyle/>
        <a:p>
          <a:endParaRPr lang="zh-CN" altLang="en-US" sz="2000"/>
        </a:p>
      </dgm:t>
    </dgm:pt>
    <dgm:pt modelId="{40DDB9C6-474C-3E43-94DC-BB03865B0094}" type="pres">
      <dgm:prSet presAssocID="{0D5BED98-6C20-4A9F-816D-01ABCCB10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3F6F55-D333-D44A-B855-9FC2FED95C54}" type="pres">
      <dgm:prSet presAssocID="{6E19308C-D7C8-4749-9FF8-54EE1B31C7A4}" presName="hierRoot1" presStyleCnt="0">
        <dgm:presLayoutVars>
          <dgm:hierBranch val="init"/>
        </dgm:presLayoutVars>
      </dgm:prSet>
      <dgm:spPr/>
    </dgm:pt>
    <dgm:pt modelId="{0C542D1C-FC19-CC45-9A87-B44EEF74B93F}" type="pres">
      <dgm:prSet presAssocID="{6E19308C-D7C8-4749-9FF8-54EE1B31C7A4}" presName="rootComposite1" presStyleCnt="0"/>
      <dgm:spPr/>
    </dgm:pt>
    <dgm:pt modelId="{AF05087C-4042-8F4E-BFD4-19C276C072DB}" type="pres">
      <dgm:prSet presAssocID="{6E19308C-D7C8-4749-9FF8-54EE1B31C7A4}" presName="rootText1" presStyleLbl="node0" presStyleIdx="0" presStyleCnt="1" custScaleX="191398">
        <dgm:presLayoutVars>
          <dgm:chPref val="3"/>
        </dgm:presLayoutVars>
      </dgm:prSet>
      <dgm:spPr/>
    </dgm:pt>
    <dgm:pt modelId="{7A7A33C5-D5CB-5045-B07C-E5D8D5483B40}" type="pres">
      <dgm:prSet presAssocID="{6E19308C-D7C8-4749-9FF8-54EE1B31C7A4}" presName="rootConnector1" presStyleLbl="node1" presStyleIdx="0" presStyleCnt="0"/>
      <dgm:spPr/>
    </dgm:pt>
    <dgm:pt modelId="{CA44D9A4-F46E-434C-AB42-144BED9FD8C5}" type="pres">
      <dgm:prSet presAssocID="{6E19308C-D7C8-4749-9FF8-54EE1B31C7A4}" presName="hierChild2" presStyleCnt="0"/>
      <dgm:spPr/>
    </dgm:pt>
    <dgm:pt modelId="{FDDDD9EB-B526-0B41-842A-B521CAF410AF}" type="pres">
      <dgm:prSet presAssocID="{A1C57414-D645-0748-9DC7-66747100BD84}" presName="Name64" presStyleLbl="parChTrans1D2" presStyleIdx="0" presStyleCnt="4"/>
      <dgm:spPr/>
    </dgm:pt>
    <dgm:pt modelId="{7DE7CC72-C834-194D-BE0D-65CE6B8C5313}" type="pres">
      <dgm:prSet presAssocID="{D91CFE95-5582-844B-9C95-00E881B0D1E2}" presName="hierRoot2" presStyleCnt="0">
        <dgm:presLayoutVars>
          <dgm:hierBranch val="init"/>
        </dgm:presLayoutVars>
      </dgm:prSet>
      <dgm:spPr/>
    </dgm:pt>
    <dgm:pt modelId="{639ED9CB-A21E-034B-904F-3E3202C6D627}" type="pres">
      <dgm:prSet presAssocID="{D91CFE95-5582-844B-9C95-00E881B0D1E2}" presName="rootComposite" presStyleCnt="0"/>
      <dgm:spPr/>
    </dgm:pt>
    <dgm:pt modelId="{4D010449-72EF-9643-8B75-7DBEB9EA235B}" type="pres">
      <dgm:prSet presAssocID="{D91CFE95-5582-844B-9C95-00E881B0D1E2}" presName="rootText" presStyleLbl="node2" presStyleIdx="0" presStyleCnt="4">
        <dgm:presLayoutVars>
          <dgm:chPref val="3"/>
        </dgm:presLayoutVars>
      </dgm:prSet>
      <dgm:spPr/>
    </dgm:pt>
    <dgm:pt modelId="{0766EA3C-D60B-F149-874E-5BA7E7FE889A}" type="pres">
      <dgm:prSet presAssocID="{D91CFE95-5582-844B-9C95-00E881B0D1E2}" presName="rootConnector" presStyleLbl="node2" presStyleIdx="0" presStyleCnt="4"/>
      <dgm:spPr/>
    </dgm:pt>
    <dgm:pt modelId="{54379233-FDC0-C848-B2BD-2C14C508A783}" type="pres">
      <dgm:prSet presAssocID="{D91CFE95-5582-844B-9C95-00E881B0D1E2}" presName="hierChild4" presStyleCnt="0"/>
      <dgm:spPr/>
    </dgm:pt>
    <dgm:pt modelId="{4155F0EB-8DB1-1F4C-9F6C-FCF70E310210}" type="pres">
      <dgm:prSet presAssocID="{09DA12C2-4DD9-F047-AC03-EB8D1C20A6E9}" presName="Name64" presStyleLbl="parChTrans1D3" presStyleIdx="0" presStyleCnt="10"/>
      <dgm:spPr/>
    </dgm:pt>
    <dgm:pt modelId="{AA18EFAF-0E53-CA4F-883E-5081D5498AF1}" type="pres">
      <dgm:prSet presAssocID="{D9B414B0-489B-2F44-9049-4E25B478804B}" presName="hierRoot2" presStyleCnt="0">
        <dgm:presLayoutVars>
          <dgm:hierBranch val="init"/>
        </dgm:presLayoutVars>
      </dgm:prSet>
      <dgm:spPr/>
    </dgm:pt>
    <dgm:pt modelId="{21DFAAB3-43BA-B646-ADD3-CDF07CAF74F5}" type="pres">
      <dgm:prSet presAssocID="{D9B414B0-489B-2F44-9049-4E25B478804B}" presName="rootComposite" presStyleCnt="0"/>
      <dgm:spPr/>
    </dgm:pt>
    <dgm:pt modelId="{CCE0AE32-EB9D-3748-B88B-38B564E180A5}" type="pres">
      <dgm:prSet presAssocID="{D9B414B0-489B-2F44-9049-4E25B478804B}" presName="rootText" presStyleLbl="node3" presStyleIdx="0" presStyleCnt="10" custScaleX="371573">
        <dgm:presLayoutVars>
          <dgm:chPref val="3"/>
        </dgm:presLayoutVars>
      </dgm:prSet>
      <dgm:spPr/>
    </dgm:pt>
    <dgm:pt modelId="{CFBF7CFE-BEC3-CA42-A54E-C3A9C5A58BB2}" type="pres">
      <dgm:prSet presAssocID="{D9B414B0-489B-2F44-9049-4E25B478804B}" presName="rootConnector" presStyleLbl="node3" presStyleIdx="0" presStyleCnt="10"/>
      <dgm:spPr/>
    </dgm:pt>
    <dgm:pt modelId="{87707992-584C-BA45-B829-CD36B4848EF5}" type="pres">
      <dgm:prSet presAssocID="{D9B414B0-489B-2F44-9049-4E25B478804B}" presName="hierChild4" presStyleCnt="0"/>
      <dgm:spPr/>
    </dgm:pt>
    <dgm:pt modelId="{EA38196C-D26E-C54E-8B2A-1DB285FAD024}" type="pres">
      <dgm:prSet presAssocID="{D9B414B0-489B-2F44-9049-4E25B478804B}" presName="hierChild5" presStyleCnt="0"/>
      <dgm:spPr/>
    </dgm:pt>
    <dgm:pt modelId="{6E4C8AEB-E758-C54B-BDCE-C43FA9FCB81B}" type="pres">
      <dgm:prSet presAssocID="{BEDF05CB-3D1C-AB4D-A597-48964979A74A}" presName="Name64" presStyleLbl="parChTrans1D3" presStyleIdx="1" presStyleCnt="10"/>
      <dgm:spPr/>
    </dgm:pt>
    <dgm:pt modelId="{F3EAB074-140A-134A-8063-798E5E694B85}" type="pres">
      <dgm:prSet presAssocID="{6B7C38D9-629C-ED4D-AAF3-B428E8CC3DE8}" presName="hierRoot2" presStyleCnt="0">
        <dgm:presLayoutVars>
          <dgm:hierBranch val="init"/>
        </dgm:presLayoutVars>
      </dgm:prSet>
      <dgm:spPr/>
    </dgm:pt>
    <dgm:pt modelId="{E7D4D291-717F-8046-B073-D5AA6222F495}" type="pres">
      <dgm:prSet presAssocID="{6B7C38D9-629C-ED4D-AAF3-B428E8CC3DE8}" presName="rootComposite" presStyleCnt="0"/>
      <dgm:spPr/>
    </dgm:pt>
    <dgm:pt modelId="{300C64CF-A926-4C4D-8CFC-3AD50FB92A35}" type="pres">
      <dgm:prSet presAssocID="{6B7C38D9-629C-ED4D-AAF3-B428E8CC3DE8}" presName="rootText" presStyleLbl="node3" presStyleIdx="1" presStyleCnt="10" custScaleX="383622">
        <dgm:presLayoutVars>
          <dgm:chPref val="3"/>
        </dgm:presLayoutVars>
      </dgm:prSet>
      <dgm:spPr/>
    </dgm:pt>
    <dgm:pt modelId="{E080EE3D-B453-6B4F-97F0-22C17EE8E2A8}" type="pres">
      <dgm:prSet presAssocID="{6B7C38D9-629C-ED4D-AAF3-B428E8CC3DE8}" presName="rootConnector" presStyleLbl="node3" presStyleIdx="1" presStyleCnt="10"/>
      <dgm:spPr/>
    </dgm:pt>
    <dgm:pt modelId="{59300D73-374E-3346-943E-5736AC893D9C}" type="pres">
      <dgm:prSet presAssocID="{6B7C38D9-629C-ED4D-AAF3-B428E8CC3DE8}" presName="hierChild4" presStyleCnt="0"/>
      <dgm:spPr/>
    </dgm:pt>
    <dgm:pt modelId="{5DD0D8D5-2A58-AF4D-A9D5-A852C4BCD809}" type="pres">
      <dgm:prSet presAssocID="{6B7C38D9-629C-ED4D-AAF3-B428E8CC3DE8}" presName="hierChild5" presStyleCnt="0"/>
      <dgm:spPr/>
    </dgm:pt>
    <dgm:pt modelId="{774EDDAD-9CF4-6943-9D5E-562611CA4F45}" type="pres">
      <dgm:prSet presAssocID="{60BFC2A6-BD7D-1441-B67A-BC269DFE1EA5}" presName="Name64" presStyleLbl="parChTrans1D3" presStyleIdx="2" presStyleCnt="10"/>
      <dgm:spPr/>
    </dgm:pt>
    <dgm:pt modelId="{B95C75E0-D476-274D-9ED5-93580A141E4E}" type="pres">
      <dgm:prSet presAssocID="{F2CCC455-1D24-E34C-98BB-D4F066CE14A3}" presName="hierRoot2" presStyleCnt="0">
        <dgm:presLayoutVars>
          <dgm:hierBranch val="init"/>
        </dgm:presLayoutVars>
      </dgm:prSet>
      <dgm:spPr/>
    </dgm:pt>
    <dgm:pt modelId="{0A8B9234-C533-A545-B390-AA9F93FBD0FF}" type="pres">
      <dgm:prSet presAssocID="{F2CCC455-1D24-E34C-98BB-D4F066CE14A3}" presName="rootComposite" presStyleCnt="0"/>
      <dgm:spPr/>
    </dgm:pt>
    <dgm:pt modelId="{ECC58539-F234-8548-8A9A-7BCE51447642}" type="pres">
      <dgm:prSet presAssocID="{F2CCC455-1D24-E34C-98BB-D4F066CE14A3}" presName="rootText" presStyleLbl="node3" presStyleIdx="2" presStyleCnt="10" custScaleX="291615" custLinFactNeighborX="9218" custLinFactNeighborY="5506">
        <dgm:presLayoutVars>
          <dgm:chPref val="3"/>
        </dgm:presLayoutVars>
      </dgm:prSet>
      <dgm:spPr/>
    </dgm:pt>
    <dgm:pt modelId="{E6E574A4-8C49-4148-B1DF-F32BA721E3BF}" type="pres">
      <dgm:prSet presAssocID="{F2CCC455-1D24-E34C-98BB-D4F066CE14A3}" presName="rootConnector" presStyleLbl="node3" presStyleIdx="2" presStyleCnt="10"/>
      <dgm:spPr/>
    </dgm:pt>
    <dgm:pt modelId="{0BA49F08-B68A-C046-82B8-B414B2B36CCE}" type="pres">
      <dgm:prSet presAssocID="{F2CCC455-1D24-E34C-98BB-D4F066CE14A3}" presName="hierChild4" presStyleCnt="0"/>
      <dgm:spPr/>
    </dgm:pt>
    <dgm:pt modelId="{3019572C-884C-7A4A-A34B-8783DBF0E547}" type="pres">
      <dgm:prSet presAssocID="{F2CCC455-1D24-E34C-98BB-D4F066CE14A3}" presName="hierChild5" presStyleCnt="0"/>
      <dgm:spPr/>
    </dgm:pt>
    <dgm:pt modelId="{6A161A8C-B44F-4B4C-8249-157B5C974A14}" type="pres">
      <dgm:prSet presAssocID="{A0A7E869-346C-EC48-84C7-F29FDF92414B}" presName="Name64" presStyleLbl="parChTrans1D3" presStyleIdx="3" presStyleCnt="10"/>
      <dgm:spPr/>
    </dgm:pt>
    <dgm:pt modelId="{793ABD4B-B758-0E40-BD27-A43A44E48BF2}" type="pres">
      <dgm:prSet presAssocID="{87476E28-20E0-8F4F-A81A-857778EEDA76}" presName="hierRoot2" presStyleCnt="0">
        <dgm:presLayoutVars>
          <dgm:hierBranch val="init"/>
        </dgm:presLayoutVars>
      </dgm:prSet>
      <dgm:spPr/>
    </dgm:pt>
    <dgm:pt modelId="{B7EEC074-9F58-624F-9FB5-3721D0C0ADA1}" type="pres">
      <dgm:prSet presAssocID="{87476E28-20E0-8F4F-A81A-857778EEDA76}" presName="rootComposite" presStyleCnt="0"/>
      <dgm:spPr/>
    </dgm:pt>
    <dgm:pt modelId="{868253F1-D1D1-054C-A9F7-FCBD751FF78F}" type="pres">
      <dgm:prSet presAssocID="{87476E28-20E0-8F4F-A81A-857778EEDA76}" presName="rootText" presStyleLbl="node3" presStyleIdx="3" presStyleCnt="10" custScaleX="291615">
        <dgm:presLayoutVars>
          <dgm:chPref val="3"/>
        </dgm:presLayoutVars>
      </dgm:prSet>
      <dgm:spPr/>
    </dgm:pt>
    <dgm:pt modelId="{6F4F3BB2-B047-9647-86D1-078118D6511A}" type="pres">
      <dgm:prSet presAssocID="{87476E28-20E0-8F4F-A81A-857778EEDA76}" presName="rootConnector" presStyleLbl="node3" presStyleIdx="3" presStyleCnt="10"/>
      <dgm:spPr/>
    </dgm:pt>
    <dgm:pt modelId="{A097D334-74F1-3949-B718-1001BB6341A8}" type="pres">
      <dgm:prSet presAssocID="{87476E28-20E0-8F4F-A81A-857778EEDA76}" presName="hierChild4" presStyleCnt="0"/>
      <dgm:spPr/>
    </dgm:pt>
    <dgm:pt modelId="{3F718080-5CE2-764E-9667-7AA86325DDE9}" type="pres">
      <dgm:prSet presAssocID="{87476E28-20E0-8F4F-A81A-857778EEDA76}" presName="hierChild5" presStyleCnt="0"/>
      <dgm:spPr/>
    </dgm:pt>
    <dgm:pt modelId="{B0A2C61A-9773-C146-A634-369F447CDB08}" type="pres">
      <dgm:prSet presAssocID="{D91CFE95-5582-844B-9C95-00E881B0D1E2}" presName="hierChild5" presStyleCnt="0"/>
      <dgm:spPr/>
    </dgm:pt>
    <dgm:pt modelId="{7B2A3BFB-832B-9E4E-8FAD-606EE62F44E1}" type="pres">
      <dgm:prSet presAssocID="{A6BFA6A7-3FEC-C941-B14D-B1FB82BA2FEF}" presName="Name64" presStyleLbl="parChTrans1D2" presStyleIdx="1" presStyleCnt="4"/>
      <dgm:spPr/>
    </dgm:pt>
    <dgm:pt modelId="{7EAE567F-ABA5-964C-B43F-9D4654490482}" type="pres">
      <dgm:prSet presAssocID="{77B7C68B-9885-D640-9191-2BB1F91A51E9}" presName="hierRoot2" presStyleCnt="0">
        <dgm:presLayoutVars>
          <dgm:hierBranch val="init"/>
        </dgm:presLayoutVars>
      </dgm:prSet>
      <dgm:spPr/>
    </dgm:pt>
    <dgm:pt modelId="{A4E19C56-06B5-C141-95D3-62FFC483EBC5}" type="pres">
      <dgm:prSet presAssocID="{77B7C68B-9885-D640-9191-2BB1F91A51E9}" presName="rootComposite" presStyleCnt="0"/>
      <dgm:spPr/>
    </dgm:pt>
    <dgm:pt modelId="{E78C5E19-B22E-BD46-B317-889585A5F709}" type="pres">
      <dgm:prSet presAssocID="{77B7C68B-9885-D640-9191-2BB1F91A51E9}" presName="rootText" presStyleLbl="node2" presStyleIdx="1" presStyleCnt="4">
        <dgm:presLayoutVars>
          <dgm:chPref val="3"/>
        </dgm:presLayoutVars>
      </dgm:prSet>
      <dgm:spPr/>
    </dgm:pt>
    <dgm:pt modelId="{DC9B3BE5-46D9-B04D-A01D-E5076D030368}" type="pres">
      <dgm:prSet presAssocID="{77B7C68B-9885-D640-9191-2BB1F91A51E9}" presName="rootConnector" presStyleLbl="node2" presStyleIdx="1" presStyleCnt="4"/>
      <dgm:spPr/>
    </dgm:pt>
    <dgm:pt modelId="{49A17216-CB6F-844A-B678-68004191AE28}" type="pres">
      <dgm:prSet presAssocID="{77B7C68B-9885-D640-9191-2BB1F91A51E9}" presName="hierChild4" presStyleCnt="0"/>
      <dgm:spPr/>
    </dgm:pt>
    <dgm:pt modelId="{8673D652-1414-3C42-AACA-19958CBA2996}" type="pres">
      <dgm:prSet presAssocID="{1F32AFEC-847E-7A46-9901-69C110ECDBCF}" presName="Name64" presStyleLbl="parChTrans1D3" presStyleIdx="4" presStyleCnt="10"/>
      <dgm:spPr/>
    </dgm:pt>
    <dgm:pt modelId="{AFA64C1A-5B8A-5542-9F08-68D6B18AE5C2}" type="pres">
      <dgm:prSet presAssocID="{80666AF1-203B-7E4C-B10F-724E56C56857}" presName="hierRoot2" presStyleCnt="0">
        <dgm:presLayoutVars>
          <dgm:hierBranch val="init"/>
        </dgm:presLayoutVars>
      </dgm:prSet>
      <dgm:spPr/>
    </dgm:pt>
    <dgm:pt modelId="{2BEB69D8-021C-4C48-B7A4-0FF1C3A38B70}" type="pres">
      <dgm:prSet presAssocID="{80666AF1-203B-7E4C-B10F-724E56C56857}" presName="rootComposite" presStyleCnt="0"/>
      <dgm:spPr/>
    </dgm:pt>
    <dgm:pt modelId="{BA6E9C55-A5D7-9B4C-86AA-BF86C0A66A3F}" type="pres">
      <dgm:prSet presAssocID="{80666AF1-203B-7E4C-B10F-724E56C56857}" presName="rootText" presStyleLbl="node3" presStyleIdx="4" presStyleCnt="10" custScaleX="300994">
        <dgm:presLayoutVars>
          <dgm:chPref val="3"/>
        </dgm:presLayoutVars>
      </dgm:prSet>
      <dgm:spPr/>
    </dgm:pt>
    <dgm:pt modelId="{56BF89BD-76B8-8B43-AE45-F5C43C28F56E}" type="pres">
      <dgm:prSet presAssocID="{80666AF1-203B-7E4C-B10F-724E56C56857}" presName="rootConnector" presStyleLbl="node3" presStyleIdx="4" presStyleCnt="10"/>
      <dgm:spPr/>
    </dgm:pt>
    <dgm:pt modelId="{623C583A-DCC7-F641-9E3D-17AB39484E50}" type="pres">
      <dgm:prSet presAssocID="{80666AF1-203B-7E4C-B10F-724E56C56857}" presName="hierChild4" presStyleCnt="0"/>
      <dgm:spPr/>
    </dgm:pt>
    <dgm:pt modelId="{EDA269E8-8B6F-224E-AAC4-F8A087F72BA4}" type="pres">
      <dgm:prSet presAssocID="{80666AF1-203B-7E4C-B10F-724E56C56857}" presName="hierChild5" presStyleCnt="0"/>
      <dgm:spPr/>
    </dgm:pt>
    <dgm:pt modelId="{8E082DC3-A2F3-0C49-AE9D-DB3F82053BC3}" type="pres">
      <dgm:prSet presAssocID="{0D75FCF6-A967-284F-85AD-C7E995FD028F}" presName="Name64" presStyleLbl="parChTrans1D3" presStyleIdx="5" presStyleCnt="10"/>
      <dgm:spPr/>
    </dgm:pt>
    <dgm:pt modelId="{B3EDD8BB-AD00-474B-9112-9309B62871AE}" type="pres">
      <dgm:prSet presAssocID="{D0B85CBC-57C1-6E4E-A842-2B95F1863506}" presName="hierRoot2" presStyleCnt="0">
        <dgm:presLayoutVars>
          <dgm:hierBranch val="init"/>
        </dgm:presLayoutVars>
      </dgm:prSet>
      <dgm:spPr/>
    </dgm:pt>
    <dgm:pt modelId="{7B1FB96A-0F75-C84B-8C75-DB5C88CA8B5B}" type="pres">
      <dgm:prSet presAssocID="{D0B85CBC-57C1-6E4E-A842-2B95F1863506}" presName="rootComposite" presStyleCnt="0"/>
      <dgm:spPr/>
    </dgm:pt>
    <dgm:pt modelId="{A0CEB24D-51B2-0C46-B88D-8846B1E8313D}" type="pres">
      <dgm:prSet presAssocID="{D0B85CBC-57C1-6E4E-A842-2B95F1863506}" presName="rootText" presStyleLbl="node3" presStyleIdx="5" presStyleCnt="10" custScaleX="405916">
        <dgm:presLayoutVars>
          <dgm:chPref val="3"/>
        </dgm:presLayoutVars>
      </dgm:prSet>
      <dgm:spPr/>
    </dgm:pt>
    <dgm:pt modelId="{94D8E9D2-8D8B-B84D-BF38-76A01DB821C3}" type="pres">
      <dgm:prSet presAssocID="{D0B85CBC-57C1-6E4E-A842-2B95F1863506}" presName="rootConnector" presStyleLbl="node3" presStyleIdx="5" presStyleCnt="10"/>
      <dgm:spPr/>
    </dgm:pt>
    <dgm:pt modelId="{FF30A14F-4377-B54B-A876-70106BEFDDF0}" type="pres">
      <dgm:prSet presAssocID="{D0B85CBC-57C1-6E4E-A842-2B95F1863506}" presName="hierChild4" presStyleCnt="0"/>
      <dgm:spPr/>
    </dgm:pt>
    <dgm:pt modelId="{2B26DB9E-4A9F-C54E-B88A-1F0F6D27CECF}" type="pres">
      <dgm:prSet presAssocID="{D0B85CBC-57C1-6E4E-A842-2B95F1863506}" presName="hierChild5" presStyleCnt="0"/>
      <dgm:spPr/>
    </dgm:pt>
    <dgm:pt modelId="{7FFB4A8A-5EBB-8F4B-9281-269EA2C9A7C3}" type="pres">
      <dgm:prSet presAssocID="{BA23621C-BCCE-8741-B439-10575CFC2652}" presName="Name64" presStyleLbl="parChTrans1D3" presStyleIdx="6" presStyleCnt="10"/>
      <dgm:spPr/>
    </dgm:pt>
    <dgm:pt modelId="{080938D3-7E9D-DD42-BCD8-3852193948CB}" type="pres">
      <dgm:prSet presAssocID="{1A809986-5D30-DA46-A1C9-DA3078CF2EC2}" presName="hierRoot2" presStyleCnt="0">
        <dgm:presLayoutVars>
          <dgm:hierBranch val="init"/>
        </dgm:presLayoutVars>
      </dgm:prSet>
      <dgm:spPr/>
    </dgm:pt>
    <dgm:pt modelId="{504AEC57-73D5-054C-A2F9-2E3D4A54CD95}" type="pres">
      <dgm:prSet presAssocID="{1A809986-5D30-DA46-A1C9-DA3078CF2EC2}" presName="rootComposite" presStyleCnt="0"/>
      <dgm:spPr/>
    </dgm:pt>
    <dgm:pt modelId="{0C3D84E7-46EB-8D40-AB94-CFF1EBD97777}" type="pres">
      <dgm:prSet presAssocID="{1A809986-5D30-DA46-A1C9-DA3078CF2EC2}" presName="rootText" presStyleLbl="node3" presStyleIdx="6" presStyleCnt="10" custScaleX="367157">
        <dgm:presLayoutVars>
          <dgm:chPref val="3"/>
        </dgm:presLayoutVars>
      </dgm:prSet>
      <dgm:spPr/>
    </dgm:pt>
    <dgm:pt modelId="{AE9CD4DD-2A2A-B64F-89CA-033EC27FDD35}" type="pres">
      <dgm:prSet presAssocID="{1A809986-5D30-DA46-A1C9-DA3078CF2EC2}" presName="rootConnector" presStyleLbl="node3" presStyleIdx="6" presStyleCnt="10"/>
      <dgm:spPr/>
    </dgm:pt>
    <dgm:pt modelId="{EBE4DACD-EF00-9D42-8BA9-F70D2BF91CC8}" type="pres">
      <dgm:prSet presAssocID="{1A809986-5D30-DA46-A1C9-DA3078CF2EC2}" presName="hierChild4" presStyleCnt="0"/>
      <dgm:spPr/>
    </dgm:pt>
    <dgm:pt modelId="{74108210-CE19-6843-919D-0D784191FA11}" type="pres">
      <dgm:prSet presAssocID="{1A809986-5D30-DA46-A1C9-DA3078CF2EC2}" presName="hierChild5" presStyleCnt="0"/>
      <dgm:spPr/>
    </dgm:pt>
    <dgm:pt modelId="{2FAB6FE3-1D96-744B-A5DD-8C8598B2F3EE}" type="pres">
      <dgm:prSet presAssocID="{77B7C68B-9885-D640-9191-2BB1F91A51E9}" presName="hierChild5" presStyleCnt="0"/>
      <dgm:spPr/>
    </dgm:pt>
    <dgm:pt modelId="{020544B0-1D04-E44A-997A-15C7126DA21C}" type="pres">
      <dgm:prSet presAssocID="{49F181FD-0FF3-264F-A035-3BD0A480AEE6}" presName="Name64" presStyleLbl="parChTrans1D2" presStyleIdx="2" presStyleCnt="4"/>
      <dgm:spPr/>
    </dgm:pt>
    <dgm:pt modelId="{12696F87-FB86-274F-90C9-9791D7F3DD01}" type="pres">
      <dgm:prSet presAssocID="{960F1BA2-51A2-4940-B4EC-111CBDDE7080}" presName="hierRoot2" presStyleCnt="0">
        <dgm:presLayoutVars>
          <dgm:hierBranch val="init"/>
        </dgm:presLayoutVars>
      </dgm:prSet>
      <dgm:spPr/>
    </dgm:pt>
    <dgm:pt modelId="{CE879C4B-1959-B241-BE64-AABC023C7B70}" type="pres">
      <dgm:prSet presAssocID="{960F1BA2-51A2-4940-B4EC-111CBDDE7080}" presName="rootComposite" presStyleCnt="0"/>
      <dgm:spPr/>
    </dgm:pt>
    <dgm:pt modelId="{69790609-EE65-8A4E-95E8-4C4DE61DEF76}" type="pres">
      <dgm:prSet presAssocID="{960F1BA2-51A2-4940-B4EC-111CBDDE7080}" presName="rootText" presStyleLbl="node2" presStyleIdx="2" presStyleCnt="4">
        <dgm:presLayoutVars>
          <dgm:chPref val="3"/>
        </dgm:presLayoutVars>
      </dgm:prSet>
      <dgm:spPr/>
    </dgm:pt>
    <dgm:pt modelId="{F8794C3E-506B-CB4B-B1EB-0F0EFFE86D9C}" type="pres">
      <dgm:prSet presAssocID="{960F1BA2-51A2-4940-B4EC-111CBDDE7080}" presName="rootConnector" presStyleLbl="node2" presStyleIdx="2" presStyleCnt="4"/>
      <dgm:spPr/>
    </dgm:pt>
    <dgm:pt modelId="{503332D6-0A92-9F43-9686-ECBD242C3D17}" type="pres">
      <dgm:prSet presAssocID="{960F1BA2-51A2-4940-B4EC-111CBDDE7080}" presName="hierChild4" presStyleCnt="0"/>
      <dgm:spPr/>
    </dgm:pt>
    <dgm:pt modelId="{EF08F17E-87C6-E34D-B39E-47C8A4D35E01}" type="pres">
      <dgm:prSet presAssocID="{EB6A07D5-9734-1E4F-826B-C9C48430FAE4}" presName="Name64" presStyleLbl="parChTrans1D3" presStyleIdx="7" presStyleCnt="10"/>
      <dgm:spPr/>
    </dgm:pt>
    <dgm:pt modelId="{68613937-2CC3-D545-920E-BE9E56A3E565}" type="pres">
      <dgm:prSet presAssocID="{0A8326DF-664E-174A-B110-FFDA2D263118}" presName="hierRoot2" presStyleCnt="0">
        <dgm:presLayoutVars>
          <dgm:hierBranch val="init"/>
        </dgm:presLayoutVars>
      </dgm:prSet>
      <dgm:spPr/>
    </dgm:pt>
    <dgm:pt modelId="{043B528B-D49B-7944-902E-DB7FEE771BFE}" type="pres">
      <dgm:prSet presAssocID="{0A8326DF-664E-174A-B110-FFDA2D263118}" presName="rootComposite" presStyleCnt="0"/>
      <dgm:spPr/>
    </dgm:pt>
    <dgm:pt modelId="{7B89E4A2-32BC-DC47-A427-252088261DA1}" type="pres">
      <dgm:prSet presAssocID="{0A8326DF-664E-174A-B110-FFDA2D263118}" presName="rootText" presStyleLbl="node3" presStyleIdx="7" presStyleCnt="10" custScaleX="88069">
        <dgm:presLayoutVars>
          <dgm:chPref val="3"/>
        </dgm:presLayoutVars>
      </dgm:prSet>
      <dgm:spPr/>
    </dgm:pt>
    <dgm:pt modelId="{E1CCE1AA-025B-F84F-87B1-DB7F421FD6D3}" type="pres">
      <dgm:prSet presAssocID="{0A8326DF-664E-174A-B110-FFDA2D263118}" presName="rootConnector" presStyleLbl="node3" presStyleIdx="7" presStyleCnt="10"/>
      <dgm:spPr/>
    </dgm:pt>
    <dgm:pt modelId="{E6F5A2EC-2899-4242-8412-FA48BDB804BA}" type="pres">
      <dgm:prSet presAssocID="{0A8326DF-664E-174A-B110-FFDA2D263118}" presName="hierChild4" presStyleCnt="0"/>
      <dgm:spPr/>
    </dgm:pt>
    <dgm:pt modelId="{A83B4418-B30C-D747-94D1-5694552BCF9A}" type="pres">
      <dgm:prSet presAssocID="{0A8326DF-664E-174A-B110-FFDA2D263118}" presName="hierChild5" presStyleCnt="0"/>
      <dgm:spPr/>
    </dgm:pt>
    <dgm:pt modelId="{24BB97C8-0488-6248-9E0E-0C148D004185}" type="pres">
      <dgm:prSet presAssocID="{960F1BA2-51A2-4940-B4EC-111CBDDE7080}" presName="hierChild5" presStyleCnt="0"/>
      <dgm:spPr/>
    </dgm:pt>
    <dgm:pt modelId="{25061062-10D9-324F-9572-6EE3C9D52697}" type="pres">
      <dgm:prSet presAssocID="{C69A6876-39AC-6D48-A46B-94A141344C6B}" presName="Name64" presStyleLbl="parChTrans1D2" presStyleIdx="3" presStyleCnt="4"/>
      <dgm:spPr/>
    </dgm:pt>
    <dgm:pt modelId="{D8B91D0A-2458-BD48-A43F-1EA1CEF49B13}" type="pres">
      <dgm:prSet presAssocID="{A8911F96-D0AD-B740-8EF4-5E8224FA0C5C}" presName="hierRoot2" presStyleCnt="0">
        <dgm:presLayoutVars>
          <dgm:hierBranch val="init"/>
        </dgm:presLayoutVars>
      </dgm:prSet>
      <dgm:spPr/>
    </dgm:pt>
    <dgm:pt modelId="{C20A9E92-BB50-6B4D-B132-214C028A564B}" type="pres">
      <dgm:prSet presAssocID="{A8911F96-D0AD-B740-8EF4-5E8224FA0C5C}" presName="rootComposite" presStyleCnt="0"/>
      <dgm:spPr/>
    </dgm:pt>
    <dgm:pt modelId="{8752B396-263C-AE4C-856A-EEA239A6E7D3}" type="pres">
      <dgm:prSet presAssocID="{A8911F96-D0AD-B740-8EF4-5E8224FA0C5C}" presName="rootText" presStyleLbl="node2" presStyleIdx="3" presStyleCnt="4">
        <dgm:presLayoutVars>
          <dgm:chPref val="3"/>
        </dgm:presLayoutVars>
      </dgm:prSet>
      <dgm:spPr/>
    </dgm:pt>
    <dgm:pt modelId="{BDEA7329-8B1C-AA40-9D24-113FA418E03E}" type="pres">
      <dgm:prSet presAssocID="{A8911F96-D0AD-B740-8EF4-5E8224FA0C5C}" presName="rootConnector" presStyleLbl="node2" presStyleIdx="3" presStyleCnt="4"/>
      <dgm:spPr/>
    </dgm:pt>
    <dgm:pt modelId="{18959521-2F87-3244-92C4-E6080F43646E}" type="pres">
      <dgm:prSet presAssocID="{A8911F96-D0AD-B740-8EF4-5E8224FA0C5C}" presName="hierChild4" presStyleCnt="0"/>
      <dgm:spPr/>
    </dgm:pt>
    <dgm:pt modelId="{5F4028F9-9F20-474F-B1E0-3747F15D8595}" type="pres">
      <dgm:prSet presAssocID="{FBDD41E2-11EC-E44A-B9B3-3DB7F8FF0AA8}" presName="Name64" presStyleLbl="parChTrans1D3" presStyleIdx="8" presStyleCnt="10"/>
      <dgm:spPr/>
    </dgm:pt>
    <dgm:pt modelId="{1FB4DB8F-89AE-584A-BB95-5DACDAD4B6B5}" type="pres">
      <dgm:prSet presAssocID="{174ECC45-BADA-194D-8D0A-6F734AE7F803}" presName="hierRoot2" presStyleCnt="0">
        <dgm:presLayoutVars>
          <dgm:hierBranch val="init"/>
        </dgm:presLayoutVars>
      </dgm:prSet>
      <dgm:spPr/>
    </dgm:pt>
    <dgm:pt modelId="{88BE9964-417A-A143-9495-719A9B5C3FBB}" type="pres">
      <dgm:prSet presAssocID="{174ECC45-BADA-194D-8D0A-6F734AE7F803}" presName="rootComposite" presStyleCnt="0"/>
      <dgm:spPr/>
    </dgm:pt>
    <dgm:pt modelId="{358634B1-1BBD-5B41-88A0-C3653FDBA60B}" type="pres">
      <dgm:prSet presAssocID="{174ECC45-BADA-194D-8D0A-6F734AE7F803}" presName="rootText" presStyleLbl="node3" presStyleIdx="8" presStyleCnt="10" custScaleX="222842">
        <dgm:presLayoutVars>
          <dgm:chPref val="3"/>
        </dgm:presLayoutVars>
      </dgm:prSet>
      <dgm:spPr/>
    </dgm:pt>
    <dgm:pt modelId="{41A012FE-D94F-7B44-ABE0-74985F9D5249}" type="pres">
      <dgm:prSet presAssocID="{174ECC45-BADA-194D-8D0A-6F734AE7F803}" presName="rootConnector" presStyleLbl="node3" presStyleIdx="8" presStyleCnt="10"/>
      <dgm:spPr/>
    </dgm:pt>
    <dgm:pt modelId="{E17891D2-C44F-2B46-AD36-BF6ADB98E2D7}" type="pres">
      <dgm:prSet presAssocID="{174ECC45-BADA-194D-8D0A-6F734AE7F803}" presName="hierChild4" presStyleCnt="0"/>
      <dgm:spPr/>
    </dgm:pt>
    <dgm:pt modelId="{8AF253D7-8E94-3645-9F30-93142C66DF29}" type="pres">
      <dgm:prSet presAssocID="{174ECC45-BADA-194D-8D0A-6F734AE7F803}" presName="hierChild5" presStyleCnt="0"/>
      <dgm:spPr/>
    </dgm:pt>
    <dgm:pt modelId="{6CE290AC-F940-644B-87DD-C849C35EDD3A}" type="pres">
      <dgm:prSet presAssocID="{6AD96B4B-0E59-3B4E-963B-701C212D5319}" presName="Name64" presStyleLbl="parChTrans1D3" presStyleIdx="9" presStyleCnt="10"/>
      <dgm:spPr/>
    </dgm:pt>
    <dgm:pt modelId="{D070D32D-6E5B-F347-8E0D-D05084F27405}" type="pres">
      <dgm:prSet presAssocID="{1530BF01-95F3-2041-BB9F-241FE361B4B5}" presName="hierRoot2" presStyleCnt="0">
        <dgm:presLayoutVars>
          <dgm:hierBranch val="init"/>
        </dgm:presLayoutVars>
      </dgm:prSet>
      <dgm:spPr/>
    </dgm:pt>
    <dgm:pt modelId="{5C218999-09FD-5240-A79A-89920CE6AB4C}" type="pres">
      <dgm:prSet presAssocID="{1530BF01-95F3-2041-BB9F-241FE361B4B5}" presName="rootComposite" presStyleCnt="0"/>
      <dgm:spPr/>
    </dgm:pt>
    <dgm:pt modelId="{6AC7A32E-D131-8D49-9025-CFC7219302A4}" type="pres">
      <dgm:prSet presAssocID="{1530BF01-95F3-2041-BB9F-241FE361B4B5}" presName="rootText" presStyleLbl="node3" presStyleIdx="9" presStyleCnt="10" custScaleX="223131">
        <dgm:presLayoutVars>
          <dgm:chPref val="3"/>
        </dgm:presLayoutVars>
      </dgm:prSet>
      <dgm:spPr/>
    </dgm:pt>
    <dgm:pt modelId="{44208D48-B147-4C4A-A54D-40A8F38D4795}" type="pres">
      <dgm:prSet presAssocID="{1530BF01-95F3-2041-BB9F-241FE361B4B5}" presName="rootConnector" presStyleLbl="node3" presStyleIdx="9" presStyleCnt="10"/>
      <dgm:spPr/>
    </dgm:pt>
    <dgm:pt modelId="{33CCB978-4102-B24B-B53D-E2A690726B5B}" type="pres">
      <dgm:prSet presAssocID="{1530BF01-95F3-2041-BB9F-241FE361B4B5}" presName="hierChild4" presStyleCnt="0"/>
      <dgm:spPr/>
    </dgm:pt>
    <dgm:pt modelId="{2E818970-5357-8C46-8330-3F405803EF06}" type="pres">
      <dgm:prSet presAssocID="{1530BF01-95F3-2041-BB9F-241FE361B4B5}" presName="hierChild5" presStyleCnt="0"/>
      <dgm:spPr/>
    </dgm:pt>
    <dgm:pt modelId="{7AD20C92-731C-704D-985A-BFB747306E8C}" type="pres">
      <dgm:prSet presAssocID="{A8911F96-D0AD-B740-8EF4-5E8224FA0C5C}" presName="hierChild5" presStyleCnt="0"/>
      <dgm:spPr/>
    </dgm:pt>
    <dgm:pt modelId="{3A742C5E-D32B-BF41-9CB4-4A66676F9E7A}" type="pres">
      <dgm:prSet presAssocID="{6E19308C-D7C8-4749-9FF8-54EE1B31C7A4}" presName="hierChild3" presStyleCnt="0"/>
      <dgm:spPr/>
    </dgm:pt>
  </dgm:ptLst>
  <dgm:cxnLst>
    <dgm:cxn modelId="{E4FF6301-F4F8-3F46-A571-2CFDBD80BDBC}" type="presOf" srcId="{09DA12C2-4DD9-F047-AC03-EB8D1C20A6E9}" destId="{4155F0EB-8DB1-1F4C-9F6C-FCF70E310210}" srcOrd="0" destOrd="0" presId="urn:microsoft.com/office/officeart/2009/3/layout/HorizontalOrganizationChart"/>
    <dgm:cxn modelId="{4BAE1D0D-E791-B546-8D55-6AA934A91362}" type="presOf" srcId="{F2CCC455-1D24-E34C-98BB-D4F066CE14A3}" destId="{ECC58539-F234-8548-8A9A-7BCE51447642}" srcOrd="0" destOrd="0" presId="urn:microsoft.com/office/officeart/2009/3/layout/HorizontalOrganizationChart"/>
    <dgm:cxn modelId="{D60C3D0D-2CB7-5949-912F-6C29AA2B6977}" type="presOf" srcId="{1A809986-5D30-DA46-A1C9-DA3078CF2EC2}" destId="{AE9CD4DD-2A2A-B64F-89CA-033EC27FDD35}" srcOrd="1" destOrd="0" presId="urn:microsoft.com/office/officeart/2009/3/layout/HorizontalOrganizationChart"/>
    <dgm:cxn modelId="{DB2EEC10-3207-7041-935C-78F34F6D2C95}" type="presOf" srcId="{80666AF1-203B-7E4C-B10F-724E56C56857}" destId="{BA6E9C55-A5D7-9B4C-86AA-BF86C0A66A3F}" srcOrd="0" destOrd="0" presId="urn:microsoft.com/office/officeart/2009/3/layout/HorizontalOrganizationChart"/>
    <dgm:cxn modelId="{7B13421C-B35D-6E4E-9CFB-B7CB42318C67}" srcId="{77B7C68B-9885-D640-9191-2BB1F91A51E9}" destId="{80666AF1-203B-7E4C-B10F-724E56C56857}" srcOrd="0" destOrd="0" parTransId="{1F32AFEC-847E-7A46-9901-69C110ECDBCF}" sibTransId="{6C5AADCD-F084-2F43-9E37-2769AA0E4FF3}"/>
    <dgm:cxn modelId="{A2363025-2228-1B42-B654-2F4708FE9280}" type="presOf" srcId="{0D75FCF6-A967-284F-85AD-C7E995FD028F}" destId="{8E082DC3-A2F3-0C49-AE9D-DB3F82053BC3}" srcOrd="0" destOrd="0" presId="urn:microsoft.com/office/officeart/2009/3/layout/HorizontalOrganizationChart"/>
    <dgm:cxn modelId="{18EB1B2C-90F9-BE41-AA89-A722B0D38CD0}" type="presOf" srcId="{1F32AFEC-847E-7A46-9901-69C110ECDBCF}" destId="{8673D652-1414-3C42-AACA-19958CBA2996}" srcOrd="0" destOrd="0" presId="urn:microsoft.com/office/officeart/2009/3/layout/HorizontalOrganizationChart"/>
    <dgm:cxn modelId="{D129C22E-23E7-004F-A52F-4689DDAA1600}" type="presOf" srcId="{F2CCC455-1D24-E34C-98BB-D4F066CE14A3}" destId="{E6E574A4-8C49-4148-B1DF-F32BA721E3BF}" srcOrd="1" destOrd="0" presId="urn:microsoft.com/office/officeart/2009/3/layout/HorizontalOrganizationChart"/>
    <dgm:cxn modelId="{DD5BBE34-7AF4-984F-B42D-B41C6AA45B75}" type="presOf" srcId="{77B7C68B-9885-D640-9191-2BB1F91A51E9}" destId="{E78C5E19-B22E-BD46-B317-889585A5F709}" srcOrd="0" destOrd="0" presId="urn:microsoft.com/office/officeart/2009/3/layout/HorizontalOrganizationChart"/>
    <dgm:cxn modelId="{77270636-E28F-5248-982E-17DE2756F8CB}" srcId="{6E19308C-D7C8-4749-9FF8-54EE1B31C7A4}" destId="{960F1BA2-51A2-4940-B4EC-111CBDDE7080}" srcOrd="2" destOrd="0" parTransId="{49F181FD-0FF3-264F-A035-3BD0A480AEE6}" sibTransId="{26E26E78-7790-7A4F-82EA-41DABB8BE28C}"/>
    <dgm:cxn modelId="{B63A4937-FEA1-5348-A48D-0479B1FB9D37}" type="presOf" srcId="{6E19308C-D7C8-4749-9FF8-54EE1B31C7A4}" destId="{7A7A33C5-D5CB-5045-B07C-E5D8D5483B40}" srcOrd="1" destOrd="0" presId="urn:microsoft.com/office/officeart/2009/3/layout/HorizontalOrganizationChart"/>
    <dgm:cxn modelId="{1118D142-B23A-D04B-B0EF-D967F4AD1016}" type="presOf" srcId="{1A809986-5D30-DA46-A1C9-DA3078CF2EC2}" destId="{0C3D84E7-46EB-8D40-AB94-CFF1EBD97777}" srcOrd="0" destOrd="0" presId="urn:microsoft.com/office/officeart/2009/3/layout/HorizontalOrganizationChart"/>
    <dgm:cxn modelId="{44FFDD48-919E-B747-BE02-E3170B02A4D2}" type="presOf" srcId="{A8911F96-D0AD-B740-8EF4-5E8224FA0C5C}" destId="{BDEA7329-8B1C-AA40-9D24-113FA418E03E}" srcOrd="1" destOrd="0" presId="urn:microsoft.com/office/officeart/2009/3/layout/HorizontalOrganizationChart"/>
    <dgm:cxn modelId="{52758349-F63A-1945-9953-D1E031B980FE}" type="presOf" srcId="{A8911F96-D0AD-B740-8EF4-5E8224FA0C5C}" destId="{8752B396-263C-AE4C-856A-EEA239A6E7D3}" srcOrd="0" destOrd="0" presId="urn:microsoft.com/office/officeart/2009/3/layout/HorizontalOrganizationChart"/>
    <dgm:cxn modelId="{E6B7A34D-AF0D-1343-BBCA-45F6D64E8881}" type="presOf" srcId="{1530BF01-95F3-2041-BB9F-241FE361B4B5}" destId="{6AC7A32E-D131-8D49-9025-CFC7219302A4}" srcOrd="0" destOrd="0" presId="urn:microsoft.com/office/officeart/2009/3/layout/HorizontalOrganizationChart"/>
    <dgm:cxn modelId="{D4573B53-D03A-8A44-82C8-65A6113F03EE}" type="presOf" srcId="{6B7C38D9-629C-ED4D-AAF3-B428E8CC3DE8}" destId="{E080EE3D-B453-6B4F-97F0-22C17EE8E2A8}" srcOrd="1" destOrd="0" presId="urn:microsoft.com/office/officeart/2009/3/layout/HorizontalOrganizationChart"/>
    <dgm:cxn modelId="{80803054-2B52-3641-B396-FFEE96780A43}" srcId="{6E19308C-D7C8-4749-9FF8-54EE1B31C7A4}" destId="{77B7C68B-9885-D640-9191-2BB1F91A51E9}" srcOrd="1" destOrd="0" parTransId="{A6BFA6A7-3FEC-C941-B14D-B1FB82BA2FEF}" sibTransId="{A0B661E4-71C4-054D-BE69-AC172E94D02C}"/>
    <dgm:cxn modelId="{2C0FEE56-D2E6-C74E-A23B-505FA6A11436}" type="presOf" srcId="{6AD96B4B-0E59-3B4E-963B-701C212D5319}" destId="{6CE290AC-F940-644B-87DD-C849C35EDD3A}" srcOrd="0" destOrd="0" presId="urn:microsoft.com/office/officeart/2009/3/layout/HorizontalOrganizationChart"/>
    <dgm:cxn modelId="{23BA9F59-8487-C941-B509-15EDC65B4BBE}" type="presOf" srcId="{A1C57414-D645-0748-9DC7-66747100BD84}" destId="{FDDDD9EB-B526-0B41-842A-B521CAF410AF}" srcOrd="0" destOrd="0" presId="urn:microsoft.com/office/officeart/2009/3/layout/HorizontalOrganizationChart"/>
    <dgm:cxn modelId="{6903D860-566C-7948-BDEC-2ACC77F98FFA}" type="presOf" srcId="{D91CFE95-5582-844B-9C95-00E881B0D1E2}" destId="{4D010449-72EF-9643-8B75-7DBEB9EA235B}" srcOrd="0" destOrd="0" presId="urn:microsoft.com/office/officeart/2009/3/layout/HorizontalOrganizationChart"/>
    <dgm:cxn modelId="{6B2CCA67-CE5C-6B42-A462-9AC7E7FEC1AC}" type="presOf" srcId="{FBDD41E2-11EC-E44A-B9B3-3DB7F8FF0AA8}" destId="{5F4028F9-9F20-474F-B1E0-3747F15D8595}" srcOrd="0" destOrd="0" presId="urn:microsoft.com/office/officeart/2009/3/layout/HorizontalOrganizationChart"/>
    <dgm:cxn modelId="{DDB7F668-36F7-ED4A-AF57-3C6CF0CE4847}" type="presOf" srcId="{960F1BA2-51A2-4940-B4EC-111CBDDE7080}" destId="{F8794C3E-506B-CB4B-B1EB-0F0EFFE86D9C}" srcOrd="1" destOrd="0" presId="urn:microsoft.com/office/officeart/2009/3/layout/HorizontalOrganizationChart"/>
    <dgm:cxn modelId="{4EA3C26C-54A9-524A-873F-F5387FCFB862}" type="presOf" srcId="{EB6A07D5-9734-1E4F-826B-C9C48430FAE4}" destId="{EF08F17E-87C6-E34D-B39E-47C8A4D35E01}" srcOrd="0" destOrd="0" presId="urn:microsoft.com/office/officeart/2009/3/layout/HorizontalOrganizationChart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7543E270-170E-C24F-8488-3A9704F9E615}" srcId="{77B7C68B-9885-D640-9191-2BB1F91A51E9}" destId="{1A809986-5D30-DA46-A1C9-DA3078CF2EC2}" srcOrd="2" destOrd="0" parTransId="{BA23621C-BCCE-8741-B439-10575CFC2652}" sibTransId="{581ABC30-A3B3-2F48-BB29-93BD0B984B72}"/>
    <dgm:cxn modelId="{883A5C77-586F-994B-ABA1-F2BCED3B7ECD}" srcId="{A8911F96-D0AD-B740-8EF4-5E8224FA0C5C}" destId="{1530BF01-95F3-2041-BB9F-241FE361B4B5}" srcOrd="1" destOrd="0" parTransId="{6AD96B4B-0E59-3B4E-963B-701C212D5319}" sibTransId="{9258F716-8F3C-F345-B1C0-5E351597D8AB}"/>
    <dgm:cxn modelId="{A2878F7A-B84C-E44A-8C46-213C3BE361E2}" type="presOf" srcId="{87476E28-20E0-8F4F-A81A-857778EEDA76}" destId="{868253F1-D1D1-054C-A9F7-FCBD751FF78F}" srcOrd="0" destOrd="0" presId="urn:microsoft.com/office/officeart/2009/3/layout/HorizontalOrganizationChart"/>
    <dgm:cxn modelId="{AD7C9F7A-0DA7-2E4C-944C-298C81669723}" srcId="{D91CFE95-5582-844B-9C95-00E881B0D1E2}" destId="{6B7C38D9-629C-ED4D-AAF3-B428E8CC3DE8}" srcOrd="1" destOrd="0" parTransId="{BEDF05CB-3D1C-AB4D-A597-48964979A74A}" sibTransId="{83796728-74CE-154D-8331-E09BFA8ED056}"/>
    <dgm:cxn modelId="{7F07D07D-9242-4249-9378-F5C02D91AC47}" type="presOf" srcId="{0D5BED98-6C20-4A9F-816D-01ABCCB10BA4}" destId="{40DDB9C6-474C-3E43-94DC-BB03865B0094}" srcOrd="0" destOrd="0" presId="urn:microsoft.com/office/officeart/2009/3/layout/HorizontalOrganizationChart"/>
    <dgm:cxn modelId="{A0493084-5B22-0C4A-A573-8441841D156F}" type="presOf" srcId="{49F181FD-0FF3-264F-A035-3BD0A480AEE6}" destId="{020544B0-1D04-E44A-997A-15C7126DA21C}" srcOrd="0" destOrd="0" presId="urn:microsoft.com/office/officeart/2009/3/layout/HorizontalOrganizationChart"/>
    <dgm:cxn modelId="{792A4289-EF83-6941-86D7-FF146E68F336}" type="presOf" srcId="{87476E28-20E0-8F4F-A81A-857778EEDA76}" destId="{6F4F3BB2-B047-9647-86D1-078118D6511A}" srcOrd="1" destOrd="0" presId="urn:microsoft.com/office/officeart/2009/3/layout/HorizontalOrganizationChart"/>
    <dgm:cxn modelId="{6F555A8A-DE79-264E-98FC-0065FA00AF62}" type="presOf" srcId="{D9B414B0-489B-2F44-9049-4E25B478804B}" destId="{CCE0AE32-EB9D-3748-B88B-38B564E180A5}" srcOrd="0" destOrd="0" presId="urn:microsoft.com/office/officeart/2009/3/layout/HorizontalOrganizationChart"/>
    <dgm:cxn modelId="{94D8B998-4C7A-5E47-B041-F633C4DC06AA}" type="presOf" srcId="{6E19308C-D7C8-4749-9FF8-54EE1B31C7A4}" destId="{AF05087C-4042-8F4E-BFD4-19C276C072DB}" srcOrd="0" destOrd="0" presId="urn:microsoft.com/office/officeart/2009/3/layout/HorizontalOrganizationChart"/>
    <dgm:cxn modelId="{86011AA0-D8C0-E442-AD3A-FD05BA5DEB5C}" type="presOf" srcId="{174ECC45-BADA-194D-8D0A-6F734AE7F803}" destId="{41A012FE-D94F-7B44-ABE0-74985F9D5249}" srcOrd="1" destOrd="0" presId="urn:microsoft.com/office/officeart/2009/3/layout/HorizontalOrganizationChart"/>
    <dgm:cxn modelId="{6825A1A0-8400-D041-AAD8-77A4E8F12E4B}" type="presOf" srcId="{A6BFA6A7-3FEC-C941-B14D-B1FB82BA2FEF}" destId="{7B2A3BFB-832B-9E4E-8FAD-606EE62F44E1}" srcOrd="0" destOrd="0" presId="urn:microsoft.com/office/officeart/2009/3/layout/HorizontalOrganizationChart"/>
    <dgm:cxn modelId="{3D7193A4-E2DF-B947-9D80-2FAE949B8930}" type="presOf" srcId="{174ECC45-BADA-194D-8D0A-6F734AE7F803}" destId="{358634B1-1BBD-5B41-88A0-C3653FDBA60B}" srcOrd="0" destOrd="0" presId="urn:microsoft.com/office/officeart/2009/3/layout/HorizontalOrganizationChart"/>
    <dgm:cxn modelId="{FC2BEEA5-8EBA-450C-8827-9C1DC5D1A789}" srcId="{0D5BED98-6C20-4A9F-816D-01ABCCB10BA4}" destId="{6E19308C-D7C8-4749-9FF8-54EE1B31C7A4}" srcOrd="0" destOrd="0" parTransId="{0E9F03F0-DFDB-4000-9B01-74CA427108F9}" sibTransId="{D6E9A84D-653E-4E54-A3F8-CDE4EB1E4FF0}"/>
    <dgm:cxn modelId="{E2D870A7-F628-544E-A80E-FBDD9DD56DE9}" type="presOf" srcId="{BEDF05CB-3D1C-AB4D-A597-48964979A74A}" destId="{6E4C8AEB-E758-C54B-BDCE-C43FA9FCB81B}" srcOrd="0" destOrd="0" presId="urn:microsoft.com/office/officeart/2009/3/layout/HorizontalOrganizationChart"/>
    <dgm:cxn modelId="{89AE74A7-AD8E-B24C-9E05-69EB0D3AF9AD}" srcId="{6E19308C-D7C8-4749-9FF8-54EE1B31C7A4}" destId="{A8911F96-D0AD-B740-8EF4-5E8224FA0C5C}" srcOrd="3" destOrd="0" parTransId="{C69A6876-39AC-6D48-A46B-94A141344C6B}" sibTransId="{1643967D-25A2-CB4C-A197-01ABB96D6824}"/>
    <dgm:cxn modelId="{BF253EAA-A11C-C649-85D3-3C712B2E34CA}" type="presOf" srcId="{0A8326DF-664E-174A-B110-FFDA2D263118}" destId="{7B89E4A2-32BC-DC47-A427-252088261DA1}" srcOrd="0" destOrd="0" presId="urn:microsoft.com/office/officeart/2009/3/layout/HorizontalOrganizationChart"/>
    <dgm:cxn modelId="{3C3BF6AD-67D7-C840-BB98-60E2310AFE22}" srcId="{D91CFE95-5582-844B-9C95-00E881B0D1E2}" destId="{D9B414B0-489B-2F44-9049-4E25B478804B}" srcOrd="0" destOrd="0" parTransId="{09DA12C2-4DD9-F047-AC03-EB8D1C20A6E9}" sibTransId="{0E993635-BE26-A549-96FB-B706DC5508BC}"/>
    <dgm:cxn modelId="{C627B3B4-40B7-FF46-A898-E0A02053C0F0}" type="presOf" srcId="{60BFC2A6-BD7D-1441-B67A-BC269DFE1EA5}" destId="{774EDDAD-9CF4-6943-9D5E-562611CA4F45}" srcOrd="0" destOrd="0" presId="urn:microsoft.com/office/officeart/2009/3/layout/HorizontalOrganizationChart"/>
    <dgm:cxn modelId="{E32DC0C0-27FB-1C47-8A3D-F7E7E72A78AE}" type="presOf" srcId="{D0B85CBC-57C1-6E4E-A842-2B95F1863506}" destId="{94D8E9D2-8D8B-B84D-BF38-76A01DB821C3}" srcOrd="1" destOrd="0" presId="urn:microsoft.com/office/officeart/2009/3/layout/HorizontalOrganizationChart"/>
    <dgm:cxn modelId="{A604C5C0-0F37-E94B-AC4A-6F1541AC91D1}" type="presOf" srcId="{1530BF01-95F3-2041-BB9F-241FE361B4B5}" destId="{44208D48-B147-4C4A-A54D-40A8F38D4795}" srcOrd="1" destOrd="0" presId="urn:microsoft.com/office/officeart/2009/3/layout/HorizontalOrganizationChart"/>
    <dgm:cxn modelId="{3C4B82C8-F03C-E547-BEFA-D39AD4299672}" type="presOf" srcId="{6B7C38D9-629C-ED4D-AAF3-B428E8CC3DE8}" destId="{300C64CF-A926-4C4D-8CFC-3AD50FB92A35}" srcOrd="0" destOrd="0" presId="urn:microsoft.com/office/officeart/2009/3/layout/HorizontalOrganizationChart"/>
    <dgm:cxn modelId="{CB4695CA-8EFE-FE4C-A9C5-340CA934AA48}" type="presOf" srcId="{C69A6876-39AC-6D48-A46B-94A141344C6B}" destId="{25061062-10D9-324F-9572-6EE3C9D52697}" srcOrd="0" destOrd="0" presId="urn:microsoft.com/office/officeart/2009/3/layout/HorizontalOrganizationChart"/>
    <dgm:cxn modelId="{1D310FCB-89B1-BE45-8620-78067FFACD67}" srcId="{D91CFE95-5582-844B-9C95-00E881B0D1E2}" destId="{87476E28-20E0-8F4F-A81A-857778EEDA76}" srcOrd="3" destOrd="0" parTransId="{A0A7E869-346C-EC48-84C7-F29FDF92414B}" sibTransId="{D7C73899-9746-9549-886A-6BA3796A2B77}"/>
    <dgm:cxn modelId="{89832FD3-7E61-4141-8AC6-D1AD0BD2AC57}" type="presOf" srcId="{77B7C68B-9885-D640-9191-2BB1F91A51E9}" destId="{DC9B3BE5-46D9-B04D-A01D-E5076D030368}" srcOrd="1" destOrd="0" presId="urn:microsoft.com/office/officeart/2009/3/layout/HorizontalOrganizationChart"/>
    <dgm:cxn modelId="{8273D6DA-5AC9-AD40-B910-7DA31DD01CDA}" srcId="{77B7C68B-9885-D640-9191-2BB1F91A51E9}" destId="{D0B85CBC-57C1-6E4E-A842-2B95F1863506}" srcOrd="1" destOrd="0" parTransId="{0D75FCF6-A967-284F-85AD-C7E995FD028F}" sibTransId="{9286A43D-84CA-294B-8455-645D4C1B9653}"/>
    <dgm:cxn modelId="{B5C34EE0-1D81-2049-936B-7F65B84F68A8}" type="presOf" srcId="{BA23621C-BCCE-8741-B439-10575CFC2652}" destId="{7FFB4A8A-5EBB-8F4B-9281-269EA2C9A7C3}" srcOrd="0" destOrd="0" presId="urn:microsoft.com/office/officeart/2009/3/layout/HorizontalOrganizationChart"/>
    <dgm:cxn modelId="{9D6551E1-CCC6-3C45-817F-19010E9A19FB}" type="presOf" srcId="{960F1BA2-51A2-4940-B4EC-111CBDDE7080}" destId="{69790609-EE65-8A4E-95E8-4C4DE61DEF76}" srcOrd="0" destOrd="0" presId="urn:microsoft.com/office/officeart/2009/3/layout/HorizontalOrganizationChart"/>
    <dgm:cxn modelId="{5A4D97E5-698F-5541-AD77-810847B496CE}" type="presOf" srcId="{0A8326DF-664E-174A-B110-FFDA2D263118}" destId="{E1CCE1AA-025B-F84F-87B1-DB7F421FD6D3}" srcOrd="1" destOrd="0" presId="urn:microsoft.com/office/officeart/2009/3/layout/HorizontalOrganizationChart"/>
    <dgm:cxn modelId="{44D9F0E7-1B20-634D-8824-AC27010B094D}" type="presOf" srcId="{D91CFE95-5582-844B-9C95-00E881B0D1E2}" destId="{0766EA3C-D60B-F149-874E-5BA7E7FE889A}" srcOrd="1" destOrd="0" presId="urn:microsoft.com/office/officeart/2009/3/layout/HorizontalOrganizationChart"/>
    <dgm:cxn modelId="{73DE49E8-8548-BB44-AC9B-A581C7BEAB43}" srcId="{960F1BA2-51A2-4940-B4EC-111CBDDE7080}" destId="{0A8326DF-664E-174A-B110-FFDA2D263118}" srcOrd="0" destOrd="0" parTransId="{EB6A07D5-9734-1E4F-826B-C9C48430FAE4}" sibTransId="{9998948D-7F53-1B4F-B5AF-C3A28B2CCCA0}"/>
    <dgm:cxn modelId="{0DEA38ED-CB9A-5E41-94D9-3C859D181023}" srcId="{D91CFE95-5582-844B-9C95-00E881B0D1E2}" destId="{F2CCC455-1D24-E34C-98BB-D4F066CE14A3}" srcOrd="2" destOrd="0" parTransId="{60BFC2A6-BD7D-1441-B67A-BC269DFE1EA5}" sibTransId="{1D300A64-FE2D-8341-AECD-678E0DBD4F12}"/>
    <dgm:cxn modelId="{58CCE6ED-D38A-0844-BBC0-917E871F9AB7}" type="presOf" srcId="{A0A7E869-346C-EC48-84C7-F29FDF92414B}" destId="{6A161A8C-B44F-4B4C-8249-157B5C974A14}" srcOrd="0" destOrd="0" presId="urn:microsoft.com/office/officeart/2009/3/layout/HorizontalOrganizationChart"/>
    <dgm:cxn modelId="{73F713EF-E9BD-BA40-BB9D-798BAFB87B8D}" type="presOf" srcId="{80666AF1-203B-7E4C-B10F-724E56C56857}" destId="{56BF89BD-76B8-8B43-AE45-F5C43C28F56E}" srcOrd="1" destOrd="0" presId="urn:microsoft.com/office/officeart/2009/3/layout/HorizontalOrganizationChart"/>
    <dgm:cxn modelId="{847F31F4-FB8D-2D4A-840F-1A1FCA001EE3}" type="presOf" srcId="{D0B85CBC-57C1-6E4E-A842-2B95F1863506}" destId="{A0CEB24D-51B2-0C46-B88D-8846B1E8313D}" srcOrd="0" destOrd="0" presId="urn:microsoft.com/office/officeart/2009/3/layout/HorizontalOrganizationChart"/>
    <dgm:cxn modelId="{BF8768FA-E4C6-6340-84F9-1E7F046A3B11}" srcId="{A8911F96-D0AD-B740-8EF4-5E8224FA0C5C}" destId="{174ECC45-BADA-194D-8D0A-6F734AE7F803}" srcOrd="0" destOrd="0" parTransId="{FBDD41E2-11EC-E44A-B9B3-3DB7F8FF0AA8}" sibTransId="{3AC0A7D7-607E-3042-9F90-51D196144639}"/>
    <dgm:cxn modelId="{0FDC9FFC-830D-9E48-A86B-860F4FAD4788}" type="presOf" srcId="{D9B414B0-489B-2F44-9049-4E25B478804B}" destId="{CFBF7CFE-BEC3-CA42-A54E-C3A9C5A58BB2}" srcOrd="1" destOrd="0" presId="urn:microsoft.com/office/officeart/2009/3/layout/HorizontalOrganizationChart"/>
    <dgm:cxn modelId="{27E558DB-F64C-1649-AC7F-7BA742AF90D2}" type="presParOf" srcId="{40DDB9C6-474C-3E43-94DC-BB03865B0094}" destId="{C43F6F55-D333-D44A-B855-9FC2FED95C54}" srcOrd="0" destOrd="0" presId="urn:microsoft.com/office/officeart/2009/3/layout/HorizontalOrganizationChart"/>
    <dgm:cxn modelId="{4BABEF60-341C-6349-A875-EC12302C63BA}" type="presParOf" srcId="{C43F6F55-D333-D44A-B855-9FC2FED95C54}" destId="{0C542D1C-FC19-CC45-9A87-B44EEF74B93F}" srcOrd="0" destOrd="0" presId="urn:microsoft.com/office/officeart/2009/3/layout/HorizontalOrganizationChart"/>
    <dgm:cxn modelId="{CF714C65-22D3-964C-BE2E-D0B542CE00EA}" type="presParOf" srcId="{0C542D1C-FC19-CC45-9A87-B44EEF74B93F}" destId="{AF05087C-4042-8F4E-BFD4-19C276C072DB}" srcOrd="0" destOrd="0" presId="urn:microsoft.com/office/officeart/2009/3/layout/HorizontalOrganizationChart"/>
    <dgm:cxn modelId="{7E6D8F1B-FD16-EB40-9D6C-9AD47CB90A8B}" type="presParOf" srcId="{0C542D1C-FC19-CC45-9A87-B44EEF74B93F}" destId="{7A7A33C5-D5CB-5045-B07C-E5D8D5483B40}" srcOrd="1" destOrd="0" presId="urn:microsoft.com/office/officeart/2009/3/layout/HorizontalOrganizationChart"/>
    <dgm:cxn modelId="{E1294D91-AD1A-744A-9542-0E4FA2FEA734}" type="presParOf" srcId="{C43F6F55-D333-D44A-B855-9FC2FED95C54}" destId="{CA44D9A4-F46E-434C-AB42-144BED9FD8C5}" srcOrd="1" destOrd="0" presId="urn:microsoft.com/office/officeart/2009/3/layout/HorizontalOrganizationChart"/>
    <dgm:cxn modelId="{5CDBA150-7303-F947-92E6-F33357EB4063}" type="presParOf" srcId="{CA44D9A4-F46E-434C-AB42-144BED9FD8C5}" destId="{FDDDD9EB-B526-0B41-842A-B521CAF410AF}" srcOrd="0" destOrd="0" presId="urn:microsoft.com/office/officeart/2009/3/layout/HorizontalOrganizationChart"/>
    <dgm:cxn modelId="{1B1046D8-BF65-D348-9859-B6A330F35E69}" type="presParOf" srcId="{CA44D9A4-F46E-434C-AB42-144BED9FD8C5}" destId="{7DE7CC72-C834-194D-BE0D-65CE6B8C5313}" srcOrd="1" destOrd="0" presId="urn:microsoft.com/office/officeart/2009/3/layout/HorizontalOrganizationChart"/>
    <dgm:cxn modelId="{8DE29CB4-1A30-0E44-AE03-C0530831D69F}" type="presParOf" srcId="{7DE7CC72-C834-194D-BE0D-65CE6B8C5313}" destId="{639ED9CB-A21E-034B-904F-3E3202C6D627}" srcOrd="0" destOrd="0" presId="urn:microsoft.com/office/officeart/2009/3/layout/HorizontalOrganizationChart"/>
    <dgm:cxn modelId="{E63DC9EC-946E-FB48-9056-6BB24FB53DDE}" type="presParOf" srcId="{639ED9CB-A21E-034B-904F-3E3202C6D627}" destId="{4D010449-72EF-9643-8B75-7DBEB9EA235B}" srcOrd="0" destOrd="0" presId="urn:microsoft.com/office/officeart/2009/3/layout/HorizontalOrganizationChart"/>
    <dgm:cxn modelId="{B26B21C1-B679-4949-BC8B-8E27AE7B9AC1}" type="presParOf" srcId="{639ED9CB-A21E-034B-904F-3E3202C6D627}" destId="{0766EA3C-D60B-F149-874E-5BA7E7FE889A}" srcOrd="1" destOrd="0" presId="urn:microsoft.com/office/officeart/2009/3/layout/HorizontalOrganizationChart"/>
    <dgm:cxn modelId="{F49D91E9-28AA-B64F-A40C-64E77BBA4EE4}" type="presParOf" srcId="{7DE7CC72-C834-194D-BE0D-65CE6B8C5313}" destId="{54379233-FDC0-C848-B2BD-2C14C508A783}" srcOrd="1" destOrd="0" presId="urn:microsoft.com/office/officeart/2009/3/layout/HorizontalOrganizationChart"/>
    <dgm:cxn modelId="{FE946223-C1BD-8844-ADEC-21EF859F725A}" type="presParOf" srcId="{54379233-FDC0-C848-B2BD-2C14C508A783}" destId="{4155F0EB-8DB1-1F4C-9F6C-FCF70E310210}" srcOrd="0" destOrd="0" presId="urn:microsoft.com/office/officeart/2009/3/layout/HorizontalOrganizationChart"/>
    <dgm:cxn modelId="{9B108165-18CA-EB4E-AD6E-4CBA2AC33EF6}" type="presParOf" srcId="{54379233-FDC0-C848-B2BD-2C14C508A783}" destId="{AA18EFAF-0E53-CA4F-883E-5081D5498AF1}" srcOrd="1" destOrd="0" presId="urn:microsoft.com/office/officeart/2009/3/layout/HorizontalOrganizationChart"/>
    <dgm:cxn modelId="{10BB7CE5-CE28-9C46-BDC8-FB22D8B05D34}" type="presParOf" srcId="{AA18EFAF-0E53-CA4F-883E-5081D5498AF1}" destId="{21DFAAB3-43BA-B646-ADD3-CDF07CAF74F5}" srcOrd="0" destOrd="0" presId="urn:microsoft.com/office/officeart/2009/3/layout/HorizontalOrganizationChart"/>
    <dgm:cxn modelId="{DE940FAC-43E1-EC4E-8FDB-4CB60039CABF}" type="presParOf" srcId="{21DFAAB3-43BA-B646-ADD3-CDF07CAF74F5}" destId="{CCE0AE32-EB9D-3748-B88B-38B564E180A5}" srcOrd="0" destOrd="0" presId="urn:microsoft.com/office/officeart/2009/3/layout/HorizontalOrganizationChart"/>
    <dgm:cxn modelId="{0CA6BDCA-1112-294E-A299-53053269FDCB}" type="presParOf" srcId="{21DFAAB3-43BA-B646-ADD3-CDF07CAF74F5}" destId="{CFBF7CFE-BEC3-CA42-A54E-C3A9C5A58BB2}" srcOrd="1" destOrd="0" presId="urn:microsoft.com/office/officeart/2009/3/layout/HorizontalOrganizationChart"/>
    <dgm:cxn modelId="{E909A118-4FEB-8F42-9057-5AEAF1302A7D}" type="presParOf" srcId="{AA18EFAF-0E53-CA4F-883E-5081D5498AF1}" destId="{87707992-584C-BA45-B829-CD36B4848EF5}" srcOrd="1" destOrd="0" presId="urn:microsoft.com/office/officeart/2009/3/layout/HorizontalOrganizationChart"/>
    <dgm:cxn modelId="{EB4AA565-9469-F445-8822-7B8D020CABD5}" type="presParOf" srcId="{AA18EFAF-0E53-CA4F-883E-5081D5498AF1}" destId="{EA38196C-D26E-C54E-8B2A-1DB285FAD024}" srcOrd="2" destOrd="0" presId="urn:microsoft.com/office/officeart/2009/3/layout/HorizontalOrganizationChart"/>
    <dgm:cxn modelId="{EF8EB7B2-74EE-E847-B658-F0C194913976}" type="presParOf" srcId="{54379233-FDC0-C848-B2BD-2C14C508A783}" destId="{6E4C8AEB-E758-C54B-BDCE-C43FA9FCB81B}" srcOrd="2" destOrd="0" presId="urn:microsoft.com/office/officeart/2009/3/layout/HorizontalOrganizationChart"/>
    <dgm:cxn modelId="{59484B3E-E788-EA4B-96DF-B202CCB4219A}" type="presParOf" srcId="{54379233-FDC0-C848-B2BD-2C14C508A783}" destId="{F3EAB074-140A-134A-8063-798E5E694B85}" srcOrd="3" destOrd="0" presId="urn:microsoft.com/office/officeart/2009/3/layout/HorizontalOrganizationChart"/>
    <dgm:cxn modelId="{8B27EA4C-4670-8447-9435-2535CD7037E2}" type="presParOf" srcId="{F3EAB074-140A-134A-8063-798E5E694B85}" destId="{E7D4D291-717F-8046-B073-D5AA6222F495}" srcOrd="0" destOrd="0" presId="urn:microsoft.com/office/officeart/2009/3/layout/HorizontalOrganizationChart"/>
    <dgm:cxn modelId="{A7149FD1-4816-424D-8EFC-970E8159E75F}" type="presParOf" srcId="{E7D4D291-717F-8046-B073-D5AA6222F495}" destId="{300C64CF-A926-4C4D-8CFC-3AD50FB92A35}" srcOrd="0" destOrd="0" presId="urn:microsoft.com/office/officeart/2009/3/layout/HorizontalOrganizationChart"/>
    <dgm:cxn modelId="{E688C215-BAD6-8E4C-A45E-AE4AAAB99942}" type="presParOf" srcId="{E7D4D291-717F-8046-B073-D5AA6222F495}" destId="{E080EE3D-B453-6B4F-97F0-22C17EE8E2A8}" srcOrd="1" destOrd="0" presId="urn:microsoft.com/office/officeart/2009/3/layout/HorizontalOrganizationChart"/>
    <dgm:cxn modelId="{00B3C4A2-40B9-4D41-B23D-29ED06AEF02B}" type="presParOf" srcId="{F3EAB074-140A-134A-8063-798E5E694B85}" destId="{59300D73-374E-3346-943E-5736AC893D9C}" srcOrd="1" destOrd="0" presId="urn:microsoft.com/office/officeart/2009/3/layout/HorizontalOrganizationChart"/>
    <dgm:cxn modelId="{C6D35399-B645-F74B-9681-187F2164D2A1}" type="presParOf" srcId="{F3EAB074-140A-134A-8063-798E5E694B85}" destId="{5DD0D8D5-2A58-AF4D-A9D5-A852C4BCD809}" srcOrd="2" destOrd="0" presId="urn:microsoft.com/office/officeart/2009/3/layout/HorizontalOrganizationChart"/>
    <dgm:cxn modelId="{2348B62A-EDA7-A140-AFAA-F6AD3B967FD8}" type="presParOf" srcId="{54379233-FDC0-C848-B2BD-2C14C508A783}" destId="{774EDDAD-9CF4-6943-9D5E-562611CA4F45}" srcOrd="4" destOrd="0" presId="urn:microsoft.com/office/officeart/2009/3/layout/HorizontalOrganizationChart"/>
    <dgm:cxn modelId="{99DAEA13-D0E1-E243-896F-37E2F21E29AC}" type="presParOf" srcId="{54379233-FDC0-C848-B2BD-2C14C508A783}" destId="{B95C75E0-D476-274D-9ED5-93580A141E4E}" srcOrd="5" destOrd="0" presId="urn:microsoft.com/office/officeart/2009/3/layout/HorizontalOrganizationChart"/>
    <dgm:cxn modelId="{41190430-50F2-9945-8937-E31AB204F5D0}" type="presParOf" srcId="{B95C75E0-D476-274D-9ED5-93580A141E4E}" destId="{0A8B9234-C533-A545-B390-AA9F93FBD0FF}" srcOrd="0" destOrd="0" presId="urn:microsoft.com/office/officeart/2009/3/layout/HorizontalOrganizationChart"/>
    <dgm:cxn modelId="{41079AF3-E62A-7D45-831E-994672956857}" type="presParOf" srcId="{0A8B9234-C533-A545-B390-AA9F93FBD0FF}" destId="{ECC58539-F234-8548-8A9A-7BCE51447642}" srcOrd="0" destOrd="0" presId="urn:microsoft.com/office/officeart/2009/3/layout/HorizontalOrganizationChart"/>
    <dgm:cxn modelId="{ADB08B68-9590-7B44-86E6-FE75479C5A77}" type="presParOf" srcId="{0A8B9234-C533-A545-B390-AA9F93FBD0FF}" destId="{E6E574A4-8C49-4148-B1DF-F32BA721E3BF}" srcOrd="1" destOrd="0" presId="urn:microsoft.com/office/officeart/2009/3/layout/HorizontalOrganizationChart"/>
    <dgm:cxn modelId="{4C421B2C-14D8-8B41-AB35-D7B68ACAA59B}" type="presParOf" srcId="{B95C75E0-D476-274D-9ED5-93580A141E4E}" destId="{0BA49F08-B68A-C046-82B8-B414B2B36CCE}" srcOrd="1" destOrd="0" presId="urn:microsoft.com/office/officeart/2009/3/layout/HorizontalOrganizationChart"/>
    <dgm:cxn modelId="{5592D934-0A88-9F45-8BBA-8412C704C6A9}" type="presParOf" srcId="{B95C75E0-D476-274D-9ED5-93580A141E4E}" destId="{3019572C-884C-7A4A-A34B-8783DBF0E547}" srcOrd="2" destOrd="0" presId="urn:microsoft.com/office/officeart/2009/3/layout/HorizontalOrganizationChart"/>
    <dgm:cxn modelId="{1FF7DD97-B04B-0B46-AF38-75F56834027E}" type="presParOf" srcId="{54379233-FDC0-C848-B2BD-2C14C508A783}" destId="{6A161A8C-B44F-4B4C-8249-157B5C974A14}" srcOrd="6" destOrd="0" presId="urn:microsoft.com/office/officeart/2009/3/layout/HorizontalOrganizationChart"/>
    <dgm:cxn modelId="{D33F47D1-B680-4F4B-9618-60B20D0FC808}" type="presParOf" srcId="{54379233-FDC0-C848-B2BD-2C14C508A783}" destId="{793ABD4B-B758-0E40-BD27-A43A44E48BF2}" srcOrd="7" destOrd="0" presId="urn:microsoft.com/office/officeart/2009/3/layout/HorizontalOrganizationChart"/>
    <dgm:cxn modelId="{863AF898-B111-8345-8760-217EA519B1C1}" type="presParOf" srcId="{793ABD4B-B758-0E40-BD27-A43A44E48BF2}" destId="{B7EEC074-9F58-624F-9FB5-3721D0C0ADA1}" srcOrd="0" destOrd="0" presId="urn:microsoft.com/office/officeart/2009/3/layout/HorizontalOrganizationChart"/>
    <dgm:cxn modelId="{1324644A-3E7C-4B4E-9253-39C70B20266E}" type="presParOf" srcId="{B7EEC074-9F58-624F-9FB5-3721D0C0ADA1}" destId="{868253F1-D1D1-054C-A9F7-FCBD751FF78F}" srcOrd="0" destOrd="0" presId="urn:microsoft.com/office/officeart/2009/3/layout/HorizontalOrganizationChart"/>
    <dgm:cxn modelId="{729E4F0E-9FAD-F94F-B02E-2D43CBF72EA5}" type="presParOf" srcId="{B7EEC074-9F58-624F-9FB5-3721D0C0ADA1}" destId="{6F4F3BB2-B047-9647-86D1-078118D6511A}" srcOrd="1" destOrd="0" presId="urn:microsoft.com/office/officeart/2009/3/layout/HorizontalOrganizationChart"/>
    <dgm:cxn modelId="{F04B91A9-74EE-2C4B-B0BD-047CD0ACC944}" type="presParOf" srcId="{793ABD4B-B758-0E40-BD27-A43A44E48BF2}" destId="{A097D334-74F1-3949-B718-1001BB6341A8}" srcOrd="1" destOrd="0" presId="urn:microsoft.com/office/officeart/2009/3/layout/HorizontalOrganizationChart"/>
    <dgm:cxn modelId="{0BB66B66-86D6-A743-BD6E-BB062015375E}" type="presParOf" srcId="{793ABD4B-B758-0E40-BD27-A43A44E48BF2}" destId="{3F718080-5CE2-764E-9667-7AA86325DDE9}" srcOrd="2" destOrd="0" presId="urn:microsoft.com/office/officeart/2009/3/layout/HorizontalOrganizationChart"/>
    <dgm:cxn modelId="{04D07575-7DDE-A94E-B9F2-6EAC354A5F0F}" type="presParOf" srcId="{7DE7CC72-C834-194D-BE0D-65CE6B8C5313}" destId="{B0A2C61A-9773-C146-A634-369F447CDB08}" srcOrd="2" destOrd="0" presId="urn:microsoft.com/office/officeart/2009/3/layout/HorizontalOrganizationChart"/>
    <dgm:cxn modelId="{9E2D8630-1BA0-AD40-9965-22E3660D6D2B}" type="presParOf" srcId="{CA44D9A4-F46E-434C-AB42-144BED9FD8C5}" destId="{7B2A3BFB-832B-9E4E-8FAD-606EE62F44E1}" srcOrd="2" destOrd="0" presId="urn:microsoft.com/office/officeart/2009/3/layout/HorizontalOrganizationChart"/>
    <dgm:cxn modelId="{455301FB-C080-1A4D-8292-44D92BF109C9}" type="presParOf" srcId="{CA44D9A4-F46E-434C-AB42-144BED9FD8C5}" destId="{7EAE567F-ABA5-964C-B43F-9D4654490482}" srcOrd="3" destOrd="0" presId="urn:microsoft.com/office/officeart/2009/3/layout/HorizontalOrganizationChart"/>
    <dgm:cxn modelId="{047E75C6-81F2-2A41-A950-DE9F26ADE549}" type="presParOf" srcId="{7EAE567F-ABA5-964C-B43F-9D4654490482}" destId="{A4E19C56-06B5-C141-95D3-62FFC483EBC5}" srcOrd="0" destOrd="0" presId="urn:microsoft.com/office/officeart/2009/3/layout/HorizontalOrganizationChart"/>
    <dgm:cxn modelId="{05C21BD6-01A7-9B45-97CD-CFDBFE7626C6}" type="presParOf" srcId="{A4E19C56-06B5-C141-95D3-62FFC483EBC5}" destId="{E78C5E19-B22E-BD46-B317-889585A5F709}" srcOrd="0" destOrd="0" presId="urn:microsoft.com/office/officeart/2009/3/layout/HorizontalOrganizationChart"/>
    <dgm:cxn modelId="{49839D83-A7D8-6B46-BA7B-41CD50AFD9B8}" type="presParOf" srcId="{A4E19C56-06B5-C141-95D3-62FFC483EBC5}" destId="{DC9B3BE5-46D9-B04D-A01D-E5076D030368}" srcOrd="1" destOrd="0" presId="urn:microsoft.com/office/officeart/2009/3/layout/HorizontalOrganizationChart"/>
    <dgm:cxn modelId="{7F88ADFC-EC6C-F349-8D97-CFDEB083B570}" type="presParOf" srcId="{7EAE567F-ABA5-964C-B43F-9D4654490482}" destId="{49A17216-CB6F-844A-B678-68004191AE28}" srcOrd="1" destOrd="0" presId="urn:microsoft.com/office/officeart/2009/3/layout/HorizontalOrganizationChart"/>
    <dgm:cxn modelId="{1A006EB5-3997-5B46-A445-9BB883DCB288}" type="presParOf" srcId="{49A17216-CB6F-844A-B678-68004191AE28}" destId="{8673D652-1414-3C42-AACA-19958CBA2996}" srcOrd="0" destOrd="0" presId="urn:microsoft.com/office/officeart/2009/3/layout/HorizontalOrganizationChart"/>
    <dgm:cxn modelId="{CBE31DC1-9A93-6347-9F44-767427609978}" type="presParOf" srcId="{49A17216-CB6F-844A-B678-68004191AE28}" destId="{AFA64C1A-5B8A-5542-9F08-68D6B18AE5C2}" srcOrd="1" destOrd="0" presId="urn:microsoft.com/office/officeart/2009/3/layout/HorizontalOrganizationChart"/>
    <dgm:cxn modelId="{85766729-6730-6B4B-A0F9-293E04FDD063}" type="presParOf" srcId="{AFA64C1A-5B8A-5542-9F08-68D6B18AE5C2}" destId="{2BEB69D8-021C-4C48-B7A4-0FF1C3A38B70}" srcOrd="0" destOrd="0" presId="urn:microsoft.com/office/officeart/2009/3/layout/HorizontalOrganizationChart"/>
    <dgm:cxn modelId="{1FCDC41D-333C-FE40-AD7A-077A81E50742}" type="presParOf" srcId="{2BEB69D8-021C-4C48-B7A4-0FF1C3A38B70}" destId="{BA6E9C55-A5D7-9B4C-86AA-BF86C0A66A3F}" srcOrd="0" destOrd="0" presId="urn:microsoft.com/office/officeart/2009/3/layout/HorizontalOrganizationChart"/>
    <dgm:cxn modelId="{8C8C5F2D-F4F9-FD42-8FA0-84B5E9929DF1}" type="presParOf" srcId="{2BEB69D8-021C-4C48-B7A4-0FF1C3A38B70}" destId="{56BF89BD-76B8-8B43-AE45-F5C43C28F56E}" srcOrd="1" destOrd="0" presId="urn:microsoft.com/office/officeart/2009/3/layout/HorizontalOrganizationChart"/>
    <dgm:cxn modelId="{FB4324CA-04DF-AD49-9C21-6CB0D8F41D58}" type="presParOf" srcId="{AFA64C1A-5B8A-5542-9F08-68D6B18AE5C2}" destId="{623C583A-DCC7-F641-9E3D-17AB39484E50}" srcOrd="1" destOrd="0" presId="urn:microsoft.com/office/officeart/2009/3/layout/HorizontalOrganizationChart"/>
    <dgm:cxn modelId="{FEFABD68-402F-AD4D-AFBF-874E38C104B2}" type="presParOf" srcId="{AFA64C1A-5B8A-5542-9F08-68D6B18AE5C2}" destId="{EDA269E8-8B6F-224E-AAC4-F8A087F72BA4}" srcOrd="2" destOrd="0" presId="urn:microsoft.com/office/officeart/2009/3/layout/HorizontalOrganizationChart"/>
    <dgm:cxn modelId="{8B392855-33EB-7848-80C2-4BC1B305FA72}" type="presParOf" srcId="{49A17216-CB6F-844A-B678-68004191AE28}" destId="{8E082DC3-A2F3-0C49-AE9D-DB3F82053BC3}" srcOrd="2" destOrd="0" presId="urn:microsoft.com/office/officeart/2009/3/layout/HorizontalOrganizationChart"/>
    <dgm:cxn modelId="{F07A1834-CDC9-E841-B4FC-34A8DE37DCFA}" type="presParOf" srcId="{49A17216-CB6F-844A-B678-68004191AE28}" destId="{B3EDD8BB-AD00-474B-9112-9309B62871AE}" srcOrd="3" destOrd="0" presId="urn:microsoft.com/office/officeart/2009/3/layout/HorizontalOrganizationChart"/>
    <dgm:cxn modelId="{9DCFDECB-172F-EC45-8432-E387A9B13BCA}" type="presParOf" srcId="{B3EDD8BB-AD00-474B-9112-9309B62871AE}" destId="{7B1FB96A-0F75-C84B-8C75-DB5C88CA8B5B}" srcOrd="0" destOrd="0" presId="urn:microsoft.com/office/officeart/2009/3/layout/HorizontalOrganizationChart"/>
    <dgm:cxn modelId="{44EAC0FC-6884-6340-A149-DDC8EA140A85}" type="presParOf" srcId="{7B1FB96A-0F75-C84B-8C75-DB5C88CA8B5B}" destId="{A0CEB24D-51B2-0C46-B88D-8846B1E8313D}" srcOrd="0" destOrd="0" presId="urn:microsoft.com/office/officeart/2009/3/layout/HorizontalOrganizationChart"/>
    <dgm:cxn modelId="{9EEE0C12-C2DF-CD46-8689-9FD8E4DA8AC5}" type="presParOf" srcId="{7B1FB96A-0F75-C84B-8C75-DB5C88CA8B5B}" destId="{94D8E9D2-8D8B-B84D-BF38-76A01DB821C3}" srcOrd="1" destOrd="0" presId="urn:microsoft.com/office/officeart/2009/3/layout/HorizontalOrganizationChart"/>
    <dgm:cxn modelId="{7F818116-C80A-984D-967B-17ED0DBF6365}" type="presParOf" srcId="{B3EDD8BB-AD00-474B-9112-9309B62871AE}" destId="{FF30A14F-4377-B54B-A876-70106BEFDDF0}" srcOrd="1" destOrd="0" presId="urn:microsoft.com/office/officeart/2009/3/layout/HorizontalOrganizationChart"/>
    <dgm:cxn modelId="{22D7EA04-9903-8C4E-8957-AD75F69CB8D9}" type="presParOf" srcId="{B3EDD8BB-AD00-474B-9112-9309B62871AE}" destId="{2B26DB9E-4A9F-C54E-B88A-1F0F6D27CECF}" srcOrd="2" destOrd="0" presId="urn:microsoft.com/office/officeart/2009/3/layout/HorizontalOrganizationChart"/>
    <dgm:cxn modelId="{C964DE85-1810-3D46-A19F-69BFD1F70916}" type="presParOf" srcId="{49A17216-CB6F-844A-B678-68004191AE28}" destId="{7FFB4A8A-5EBB-8F4B-9281-269EA2C9A7C3}" srcOrd="4" destOrd="0" presId="urn:microsoft.com/office/officeart/2009/3/layout/HorizontalOrganizationChart"/>
    <dgm:cxn modelId="{7E72A6FF-C723-4A4F-A670-EC18CA639779}" type="presParOf" srcId="{49A17216-CB6F-844A-B678-68004191AE28}" destId="{080938D3-7E9D-DD42-BCD8-3852193948CB}" srcOrd="5" destOrd="0" presId="urn:microsoft.com/office/officeart/2009/3/layout/HorizontalOrganizationChart"/>
    <dgm:cxn modelId="{49240DFD-A888-1D45-8202-9037FAB32630}" type="presParOf" srcId="{080938D3-7E9D-DD42-BCD8-3852193948CB}" destId="{504AEC57-73D5-054C-A2F9-2E3D4A54CD95}" srcOrd="0" destOrd="0" presId="urn:microsoft.com/office/officeart/2009/3/layout/HorizontalOrganizationChart"/>
    <dgm:cxn modelId="{A12FF36B-8E52-8448-899A-909D2D82530E}" type="presParOf" srcId="{504AEC57-73D5-054C-A2F9-2E3D4A54CD95}" destId="{0C3D84E7-46EB-8D40-AB94-CFF1EBD97777}" srcOrd="0" destOrd="0" presId="urn:microsoft.com/office/officeart/2009/3/layout/HorizontalOrganizationChart"/>
    <dgm:cxn modelId="{64697A59-31CD-7A4A-AEB3-7DA1875ECDCA}" type="presParOf" srcId="{504AEC57-73D5-054C-A2F9-2E3D4A54CD95}" destId="{AE9CD4DD-2A2A-B64F-89CA-033EC27FDD35}" srcOrd="1" destOrd="0" presId="urn:microsoft.com/office/officeart/2009/3/layout/HorizontalOrganizationChart"/>
    <dgm:cxn modelId="{0881C094-3049-794A-89D0-FEE312EE90E8}" type="presParOf" srcId="{080938D3-7E9D-DD42-BCD8-3852193948CB}" destId="{EBE4DACD-EF00-9D42-8BA9-F70D2BF91CC8}" srcOrd="1" destOrd="0" presId="urn:microsoft.com/office/officeart/2009/3/layout/HorizontalOrganizationChart"/>
    <dgm:cxn modelId="{6BD7095A-A391-1042-AAC9-C46A7F3EDA49}" type="presParOf" srcId="{080938D3-7E9D-DD42-BCD8-3852193948CB}" destId="{74108210-CE19-6843-919D-0D784191FA11}" srcOrd="2" destOrd="0" presId="urn:microsoft.com/office/officeart/2009/3/layout/HorizontalOrganizationChart"/>
    <dgm:cxn modelId="{64AEC6CC-91F5-B04D-B6FC-028725B892A8}" type="presParOf" srcId="{7EAE567F-ABA5-964C-B43F-9D4654490482}" destId="{2FAB6FE3-1D96-744B-A5DD-8C8598B2F3EE}" srcOrd="2" destOrd="0" presId="urn:microsoft.com/office/officeart/2009/3/layout/HorizontalOrganizationChart"/>
    <dgm:cxn modelId="{D4D8FC75-F6B8-BB40-88B9-84309BFB07F8}" type="presParOf" srcId="{CA44D9A4-F46E-434C-AB42-144BED9FD8C5}" destId="{020544B0-1D04-E44A-997A-15C7126DA21C}" srcOrd="4" destOrd="0" presId="urn:microsoft.com/office/officeart/2009/3/layout/HorizontalOrganizationChart"/>
    <dgm:cxn modelId="{F54A7D76-0088-DA48-84AB-A426D4C20148}" type="presParOf" srcId="{CA44D9A4-F46E-434C-AB42-144BED9FD8C5}" destId="{12696F87-FB86-274F-90C9-9791D7F3DD01}" srcOrd="5" destOrd="0" presId="urn:microsoft.com/office/officeart/2009/3/layout/HorizontalOrganizationChart"/>
    <dgm:cxn modelId="{5B6A2B6D-E580-AE47-ACAC-C3182AB75768}" type="presParOf" srcId="{12696F87-FB86-274F-90C9-9791D7F3DD01}" destId="{CE879C4B-1959-B241-BE64-AABC023C7B70}" srcOrd="0" destOrd="0" presId="urn:microsoft.com/office/officeart/2009/3/layout/HorizontalOrganizationChart"/>
    <dgm:cxn modelId="{16562884-B4B8-E946-B435-895BEE3DA917}" type="presParOf" srcId="{CE879C4B-1959-B241-BE64-AABC023C7B70}" destId="{69790609-EE65-8A4E-95E8-4C4DE61DEF76}" srcOrd="0" destOrd="0" presId="urn:microsoft.com/office/officeart/2009/3/layout/HorizontalOrganizationChart"/>
    <dgm:cxn modelId="{B9E5C97E-56A7-524B-B5EF-5A3BD5506586}" type="presParOf" srcId="{CE879C4B-1959-B241-BE64-AABC023C7B70}" destId="{F8794C3E-506B-CB4B-B1EB-0F0EFFE86D9C}" srcOrd="1" destOrd="0" presId="urn:microsoft.com/office/officeart/2009/3/layout/HorizontalOrganizationChart"/>
    <dgm:cxn modelId="{CC658F15-80EE-5C46-9F72-28F2B13EE119}" type="presParOf" srcId="{12696F87-FB86-274F-90C9-9791D7F3DD01}" destId="{503332D6-0A92-9F43-9686-ECBD242C3D17}" srcOrd="1" destOrd="0" presId="urn:microsoft.com/office/officeart/2009/3/layout/HorizontalOrganizationChart"/>
    <dgm:cxn modelId="{B39FBA1A-17FD-674D-9722-1A9955F4980D}" type="presParOf" srcId="{503332D6-0A92-9F43-9686-ECBD242C3D17}" destId="{EF08F17E-87C6-E34D-B39E-47C8A4D35E01}" srcOrd="0" destOrd="0" presId="urn:microsoft.com/office/officeart/2009/3/layout/HorizontalOrganizationChart"/>
    <dgm:cxn modelId="{40803BA1-8DEC-A44B-B420-F50E6689BB6B}" type="presParOf" srcId="{503332D6-0A92-9F43-9686-ECBD242C3D17}" destId="{68613937-2CC3-D545-920E-BE9E56A3E565}" srcOrd="1" destOrd="0" presId="urn:microsoft.com/office/officeart/2009/3/layout/HorizontalOrganizationChart"/>
    <dgm:cxn modelId="{90AC6FED-0B97-384C-BD11-2DF26312BD6C}" type="presParOf" srcId="{68613937-2CC3-D545-920E-BE9E56A3E565}" destId="{043B528B-D49B-7944-902E-DB7FEE771BFE}" srcOrd="0" destOrd="0" presId="urn:microsoft.com/office/officeart/2009/3/layout/HorizontalOrganizationChart"/>
    <dgm:cxn modelId="{09CF8D93-0F28-D24E-BE86-B75A673A7E87}" type="presParOf" srcId="{043B528B-D49B-7944-902E-DB7FEE771BFE}" destId="{7B89E4A2-32BC-DC47-A427-252088261DA1}" srcOrd="0" destOrd="0" presId="urn:microsoft.com/office/officeart/2009/3/layout/HorizontalOrganizationChart"/>
    <dgm:cxn modelId="{39CB8F74-1328-5E4E-BF6B-F07266FD0B91}" type="presParOf" srcId="{043B528B-D49B-7944-902E-DB7FEE771BFE}" destId="{E1CCE1AA-025B-F84F-87B1-DB7F421FD6D3}" srcOrd="1" destOrd="0" presId="urn:microsoft.com/office/officeart/2009/3/layout/HorizontalOrganizationChart"/>
    <dgm:cxn modelId="{52150A71-2C26-594F-8801-DB137EB47130}" type="presParOf" srcId="{68613937-2CC3-D545-920E-BE9E56A3E565}" destId="{E6F5A2EC-2899-4242-8412-FA48BDB804BA}" srcOrd="1" destOrd="0" presId="urn:microsoft.com/office/officeart/2009/3/layout/HorizontalOrganizationChart"/>
    <dgm:cxn modelId="{BC4CAE36-5E92-4847-A64A-03880994B3E9}" type="presParOf" srcId="{68613937-2CC3-D545-920E-BE9E56A3E565}" destId="{A83B4418-B30C-D747-94D1-5694552BCF9A}" srcOrd="2" destOrd="0" presId="urn:microsoft.com/office/officeart/2009/3/layout/HorizontalOrganizationChart"/>
    <dgm:cxn modelId="{0BD2369A-80CC-8144-9EE0-DF3E6F667385}" type="presParOf" srcId="{12696F87-FB86-274F-90C9-9791D7F3DD01}" destId="{24BB97C8-0488-6248-9E0E-0C148D004185}" srcOrd="2" destOrd="0" presId="urn:microsoft.com/office/officeart/2009/3/layout/HorizontalOrganizationChart"/>
    <dgm:cxn modelId="{4C3C5AD8-C63F-224C-A425-8D59B9F88931}" type="presParOf" srcId="{CA44D9A4-F46E-434C-AB42-144BED9FD8C5}" destId="{25061062-10D9-324F-9572-6EE3C9D52697}" srcOrd="6" destOrd="0" presId="urn:microsoft.com/office/officeart/2009/3/layout/HorizontalOrganizationChart"/>
    <dgm:cxn modelId="{C907D6C7-E014-AA44-BE70-BFABDCFCC07F}" type="presParOf" srcId="{CA44D9A4-F46E-434C-AB42-144BED9FD8C5}" destId="{D8B91D0A-2458-BD48-A43F-1EA1CEF49B13}" srcOrd="7" destOrd="0" presId="urn:microsoft.com/office/officeart/2009/3/layout/HorizontalOrganizationChart"/>
    <dgm:cxn modelId="{64F3052C-1798-A240-B47F-0180FF66F9E4}" type="presParOf" srcId="{D8B91D0A-2458-BD48-A43F-1EA1CEF49B13}" destId="{C20A9E92-BB50-6B4D-B132-214C028A564B}" srcOrd="0" destOrd="0" presId="urn:microsoft.com/office/officeart/2009/3/layout/HorizontalOrganizationChart"/>
    <dgm:cxn modelId="{7C290EBB-ACE3-F04C-B7B4-FBC280182D59}" type="presParOf" srcId="{C20A9E92-BB50-6B4D-B132-214C028A564B}" destId="{8752B396-263C-AE4C-856A-EEA239A6E7D3}" srcOrd="0" destOrd="0" presId="urn:microsoft.com/office/officeart/2009/3/layout/HorizontalOrganizationChart"/>
    <dgm:cxn modelId="{9F67433A-8227-EE41-84F8-0C68A8F6995B}" type="presParOf" srcId="{C20A9E92-BB50-6B4D-B132-214C028A564B}" destId="{BDEA7329-8B1C-AA40-9D24-113FA418E03E}" srcOrd="1" destOrd="0" presId="urn:microsoft.com/office/officeart/2009/3/layout/HorizontalOrganizationChart"/>
    <dgm:cxn modelId="{B76A4A17-4A50-EA4C-B4AD-BA11A78E8C94}" type="presParOf" srcId="{D8B91D0A-2458-BD48-A43F-1EA1CEF49B13}" destId="{18959521-2F87-3244-92C4-E6080F43646E}" srcOrd="1" destOrd="0" presId="urn:microsoft.com/office/officeart/2009/3/layout/HorizontalOrganizationChart"/>
    <dgm:cxn modelId="{33A33EA6-0A7B-2843-AAE8-4A56195D986C}" type="presParOf" srcId="{18959521-2F87-3244-92C4-E6080F43646E}" destId="{5F4028F9-9F20-474F-B1E0-3747F15D8595}" srcOrd="0" destOrd="0" presId="urn:microsoft.com/office/officeart/2009/3/layout/HorizontalOrganizationChart"/>
    <dgm:cxn modelId="{1590AF29-3F8F-5148-BD68-066870610955}" type="presParOf" srcId="{18959521-2F87-3244-92C4-E6080F43646E}" destId="{1FB4DB8F-89AE-584A-BB95-5DACDAD4B6B5}" srcOrd="1" destOrd="0" presId="urn:microsoft.com/office/officeart/2009/3/layout/HorizontalOrganizationChart"/>
    <dgm:cxn modelId="{F058F98B-F436-704D-9E8D-E4839F5CBC17}" type="presParOf" srcId="{1FB4DB8F-89AE-584A-BB95-5DACDAD4B6B5}" destId="{88BE9964-417A-A143-9495-719A9B5C3FBB}" srcOrd="0" destOrd="0" presId="urn:microsoft.com/office/officeart/2009/3/layout/HorizontalOrganizationChart"/>
    <dgm:cxn modelId="{03AC744A-5EE5-914C-A312-458B33E80194}" type="presParOf" srcId="{88BE9964-417A-A143-9495-719A9B5C3FBB}" destId="{358634B1-1BBD-5B41-88A0-C3653FDBA60B}" srcOrd="0" destOrd="0" presId="urn:microsoft.com/office/officeart/2009/3/layout/HorizontalOrganizationChart"/>
    <dgm:cxn modelId="{9152BD68-BA7A-754D-B727-1E0917C823EE}" type="presParOf" srcId="{88BE9964-417A-A143-9495-719A9B5C3FBB}" destId="{41A012FE-D94F-7B44-ABE0-74985F9D5249}" srcOrd="1" destOrd="0" presId="urn:microsoft.com/office/officeart/2009/3/layout/HorizontalOrganizationChart"/>
    <dgm:cxn modelId="{45730A69-A83C-FB43-BEA4-ED8D87C016F3}" type="presParOf" srcId="{1FB4DB8F-89AE-584A-BB95-5DACDAD4B6B5}" destId="{E17891D2-C44F-2B46-AD36-BF6ADB98E2D7}" srcOrd="1" destOrd="0" presId="urn:microsoft.com/office/officeart/2009/3/layout/HorizontalOrganizationChart"/>
    <dgm:cxn modelId="{F88D73C8-25C4-D84C-80F0-F92A47121494}" type="presParOf" srcId="{1FB4DB8F-89AE-584A-BB95-5DACDAD4B6B5}" destId="{8AF253D7-8E94-3645-9F30-93142C66DF29}" srcOrd="2" destOrd="0" presId="urn:microsoft.com/office/officeart/2009/3/layout/HorizontalOrganizationChart"/>
    <dgm:cxn modelId="{01A635C2-55E7-A44F-BE10-9B8EB397DF19}" type="presParOf" srcId="{18959521-2F87-3244-92C4-E6080F43646E}" destId="{6CE290AC-F940-644B-87DD-C849C35EDD3A}" srcOrd="2" destOrd="0" presId="urn:microsoft.com/office/officeart/2009/3/layout/HorizontalOrganizationChart"/>
    <dgm:cxn modelId="{5646B40D-C328-A749-B8DA-751BAE5F0130}" type="presParOf" srcId="{18959521-2F87-3244-92C4-E6080F43646E}" destId="{D070D32D-6E5B-F347-8E0D-D05084F27405}" srcOrd="3" destOrd="0" presId="urn:microsoft.com/office/officeart/2009/3/layout/HorizontalOrganizationChart"/>
    <dgm:cxn modelId="{E0FBF0B8-55E8-4E43-853C-D56BC8C41431}" type="presParOf" srcId="{D070D32D-6E5B-F347-8E0D-D05084F27405}" destId="{5C218999-09FD-5240-A79A-89920CE6AB4C}" srcOrd="0" destOrd="0" presId="urn:microsoft.com/office/officeart/2009/3/layout/HorizontalOrganizationChart"/>
    <dgm:cxn modelId="{AB3FE01D-C6F9-FF43-8188-CB68BAFEE25C}" type="presParOf" srcId="{5C218999-09FD-5240-A79A-89920CE6AB4C}" destId="{6AC7A32E-D131-8D49-9025-CFC7219302A4}" srcOrd="0" destOrd="0" presId="urn:microsoft.com/office/officeart/2009/3/layout/HorizontalOrganizationChart"/>
    <dgm:cxn modelId="{D7E4B306-2C5B-8346-AC08-DB096F0C7855}" type="presParOf" srcId="{5C218999-09FD-5240-A79A-89920CE6AB4C}" destId="{44208D48-B147-4C4A-A54D-40A8F38D4795}" srcOrd="1" destOrd="0" presId="urn:microsoft.com/office/officeart/2009/3/layout/HorizontalOrganizationChart"/>
    <dgm:cxn modelId="{7DBF2C06-D98D-E14C-8649-A397E75B250A}" type="presParOf" srcId="{D070D32D-6E5B-F347-8E0D-D05084F27405}" destId="{33CCB978-4102-B24B-B53D-E2A690726B5B}" srcOrd="1" destOrd="0" presId="urn:microsoft.com/office/officeart/2009/3/layout/HorizontalOrganizationChart"/>
    <dgm:cxn modelId="{16293307-0C2D-AC43-8E66-B6F4E7C451CB}" type="presParOf" srcId="{D070D32D-6E5B-F347-8E0D-D05084F27405}" destId="{2E818970-5357-8C46-8330-3F405803EF06}" srcOrd="2" destOrd="0" presId="urn:microsoft.com/office/officeart/2009/3/layout/HorizontalOrganizationChart"/>
    <dgm:cxn modelId="{9EF19C61-428D-4742-B294-5531F088FC06}" type="presParOf" srcId="{D8B91D0A-2458-BD48-A43F-1EA1CEF49B13}" destId="{7AD20C92-731C-704D-985A-BFB747306E8C}" srcOrd="2" destOrd="0" presId="urn:microsoft.com/office/officeart/2009/3/layout/HorizontalOrganizationChart"/>
    <dgm:cxn modelId="{10276106-0B6F-6B44-94F0-B47D8B25D798}" type="presParOf" srcId="{C43F6F55-D333-D44A-B855-9FC2FED95C54}" destId="{3A742C5E-D32B-BF41-9CB4-4A66676F9E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5E9E3D3-0537-D643-B784-73F8876D6C02}">
      <dgm:prSet phldrT="[文本]" custT="1"/>
      <dgm:spPr/>
      <dgm:t>
        <a:bodyPr/>
        <a:lstStyle/>
        <a:p>
          <a:pPr algn="ctr"/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1.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社会基本矛盾</a:t>
          </a:r>
        </a:p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及其运动规律</a:t>
          </a:r>
        </a:p>
      </dgm:t>
    </dgm:pt>
    <dgm:pt modelId="{2F80DF17-E427-834E-9038-399CEB017155}" cxnId="{E4450610-FE1A-F04F-A64E-5BD197EEF01A}" type="parTrans">
      <dgm:prSet/>
      <dgm:spPr/>
      <dgm:t>
        <a:bodyPr/>
        <a:lstStyle/>
        <a:p>
          <a:endParaRPr lang="zh-CN" altLang="en-US" sz="2000"/>
        </a:p>
      </dgm:t>
    </dgm:pt>
    <dgm:pt modelId="{47A24FBD-97D3-4D46-ADD3-B14B4246898F}" cxnId="{E4450610-FE1A-F04F-A64E-5BD197EEF01A}" type="sibTrans">
      <dgm:prSet/>
      <dgm:spPr/>
      <dgm:t>
        <a:bodyPr/>
        <a:lstStyle/>
        <a:p>
          <a:endParaRPr lang="zh-CN" altLang="en-US" sz="2000"/>
        </a:p>
      </dgm:t>
    </dgm:pt>
    <dgm:pt modelId="{4685CA47-9AC7-E740-98BE-6E7FE0604AE1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社会的本质</a:t>
          </a:r>
        </a:p>
      </dgm:t>
    </dgm:pt>
    <dgm:pt modelId="{91871658-5C3D-F04D-A1FC-7A5BB58FC96F}" cxnId="{8E567681-3161-EB48-B081-BB2A1069294A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93CC4FC0-E0B6-C949-9FE3-DB081800C4C7}" cxnId="{8E567681-3161-EB48-B081-BB2A1069294A}" type="sibTrans">
      <dgm:prSet/>
      <dgm:spPr/>
      <dgm:t>
        <a:bodyPr/>
        <a:lstStyle/>
        <a:p>
          <a:endParaRPr lang="zh-CN" altLang="en-US" sz="2000"/>
        </a:p>
      </dgm:t>
    </dgm:pt>
    <dgm:pt modelId="{305BB09E-89CA-564D-BA60-5C616963122F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社会基本矛盾</a:t>
          </a:r>
          <a:b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（两对矛盾相互制约）</a:t>
          </a:r>
        </a:p>
      </dgm:t>
    </dgm:pt>
    <dgm:pt modelId="{B4148F00-3A48-0541-9DE6-2805FE8C1B5E}" cxnId="{67A04CB2-2B9A-1B43-9F74-A51518730481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61914563-3A32-9144-BEAF-8EA694DB4FA2}" cxnId="{67A04CB2-2B9A-1B43-9F74-A51518730481}" type="sibTrans">
      <dgm:prSet/>
      <dgm:spPr/>
      <dgm:t>
        <a:bodyPr/>
        <a:lstStyle/>
        <a:p>
          <a:endParaRPr lang="zh-CN" altLang="en-US" sz="2000"/>
        </a:p>
      </dgm:t>
    </dgm:pt>
    <dgm:pt modelId="{9ACEFF22-BFCE-304E-9C13-8A241477B3A7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社会的划分</a:t>
          </a:r>
        </a:p>
      </dgm:t>
    </dgm:pt>
    <dgm:pt modelId="{637E5DC8-941B-2F4A-B1AE-0817F4316227}" cxnId="{4B97AA9F-D314-9940-A577-87A0346E9C5C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3AD43F74-71AF-754C-82C2-D39C034AC22D}" cxnId="{4B97AA9F-D314-9940-A577-87A0346E9C5C}" type="sibTrans">
      <dgm:prSet/>
      <dgm:spPr/>
      <dgm:t>
        <a:bodyPr/>
        <a:lstStyle/>
        <a:p>
          <a:endParaRPr lang="zh-CN" altLang="en-US" sz="2000"/>
        </a:p>
      </dgm:t>
    </dgm:pt>
    <dgm:pt modelId="{9885791D-5342-D04A-8932-E3ECC25322C4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社会存在</a:t>
          </a:r>
        </a:p>
      </dgm:t>
    </dgm:pt>
    <dgm:pt modelId="{EE59202F-5D0E-2649-A635-D88BDB0C20B0}" cxnId="{77F82D63-56E7-5747-A5F7-369F97D01619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A7F58D29-2196-9C45-A02C-52C72F348480}" cxnId="{77F82D63-56E7-5747-A5F7-369F97D01619}" type="sibTrans">
      <dgm:prSet/>
      <dgm:spPr/>
      <dgm:t>
        <a:bodyPr/>
        <a:lstStyle/>
        <a:p>
          <a:endParaRPr lang="zh-CN" altLang="en-US" sz="2000"/>
        </a:p>
      </dgm:t>
    </dgm:pt>
    <dgm:pt modelId="{7F63ACE5-BBC4-2948-8504-F8232C50C59A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社会意识</a:t>
          </a:r>
        </a:p>
      </dgm:t>
    </dgm:pt>
    <dgm:pt modelId="{5ED491BA-EB6A-0247-88C9-904A7B761D63}" cxnId="{D2D7BE48-3DDE-BE4C-B79A-8A3FA0366BB7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C2BD90A6-4782-ED4C-B002-1A70B6D676AD}" cxnId="{D2D7BE48-3DDE-BE4C-B79A-8A3FA0366BB7}" type="sibTrans">
      <dgm:prSet/>
      <dgm:spPr/>
      <dgm:t>
        <a:bodyPr/>
        <a:lstStyle/>
        <a:p>
          <a:endParaRPr lang="zh-CN" altLang="en-US" sz="2000"/>
        </a:p>
      </dgm:t>
    </dgm:pt>
    <dgm:pt modelId="{E7386FE0-53A1-404E-B6E5-80A6002B2276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辩证关系</a:t>
          </a:r>
        </a:p>
      </dgm:t>
    </dgm:pt>
    <dgm:pt modelId="{0D43ED7A-FA38-4D4A-B4E0-BC560BA620EA}" cxnId="{8F90E081-4CEE-3345-8BF9-B9FB2E635236}" type="parTrans">
      <dgm:prSet/>
      <dgm:spPr/>
      <dgm:t>
        <a:bodyPr/>
        <a:lstStyle/>
        <a:p>
          <a:pPr algn="l"/>
          <a:endParaRPr lang="zh-CN" altLang="en-US" sz="2000"/>
        </a:p>
      </dgm:t>
    </dgm:pt>
    <dgm:pt modelId="{5DDF90BC-5332-F940-924B-CBD6E47C8761}" cxnId="{8F90E081-4CEE-3345-8BF9-B9FB2E635236}" type="sibTrans">
      <dgm:prSet/>
      <dgm:spPr/>
      <dgm:t>
        <a:bodyPr/>
        <a:lstStyle/>
        <a:p>
          <a:endParaRPr lang="zh-CN" altLang="en-US" sz="2000"/>
        </a:p>
      </dgm:t>
    </dgm:pt>
    <dgm:pt modelId="{3C47112F-4312-AD43-BC31-10A824E4A82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经济基础和上层建筑</a:t>
          </a:r>
        </a:p>
      </dgm:t>
    </dgm:pt>
    <dgm:pt modelId="{24A3F7E4-5229-7F40-A7BE-C55DAC09910C}" cxnId="{49BFBBA9-6A28-7E40-8F0D-CCEE2FA5C9C4}" type="parTrans">
      <dgm:prSet/>
      <dgm:spPr/>
      <dgm:t>
        <a:bodyPr/>
        <a:lstStyle/>
        <a:p>
          <a:endParaRPr lang="zh-CN" altLang="en-US" sz="2000"/>
        </a:p>
      </dgm:t>
    </dgm:pt>
    <dgm:pt modelId="{2117F4BD-379E-E044-AECE-F56C55C25FF5}" cxnId="{49BFBBA9-6A28-7E40-8F0D-CCEE2FA5C9C4}" type="sibTrans">
      <dgm:prSet/>
      <dgm:spPr/>
      <dgm:t>
        <a:bodyPr/>
        <a:lstStyle/>
        <a:p>
          <a:endParaRPr lang="zh-CN" altLang="en-US" sz="2000"/>
        </a:p>
      </dgm:t>
    </dgm:pt>
    <dgm:pt modelId="{62A4E36E-F3C1-C04C-9953-B32ADB29EE8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生产力和生产关系</a:t>
          </a:r>
        </a:p>
      </dgm:t>
    </dgm:pt>
    <dgm:pt modelId="{FC63478C-1BBC-9E41-8ADC-FBC9154F617D}" cxnId="{225BF794-B0A4-0A4E-A242-223B8FDB6361}" type="parTrans">
      <dgm:prSet/>
      <dgm:spPr/>
      <dgm:t>
        <a:bodyPr/>
        <a:lstStyle/>
        <a:p>
          <a:endParaRPr lang="zh-CN" altLang="en-US" sz="2000"/>
        </a:p>
      </dgm:t>
    </dgm:pt>
    <dgm:pt modelId="{5D3AD89B-52EC-AA4F-B7C7-98D335AA5DB8}" cxnId="{225BF794-B0A4-0A4E-A242-223B8FDB6361}" type="sibTrans">
      <dgm:prSet/>
      <dgm:spPr/>
      <dgm:t>
        <a:bodyPr/>
        <a:lstStyle/>
        <a:p>
          <a:endParaRPr lang="zh-CN" altLang="en-US" sz="2000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3D3FAF-518E-6C49-A2C1-2CE3B2C4A287}" type="pres">
      <dgm:prSet presAssocID="{65E9E3D3-0537-D643-B784-73F8876D6C02}" presName="hierRoot1" presStyleCnt="0">
        <dgm:presLayoutVars>
          <dgm:hierBranch val="init"/>
        </dgm:presLayoutVars>
      </dgm:prSet>
      <dgm:spPr/>
    </dgm:pt>
    <dgm:pt modelId="{9DB823C8-46C1-AF49-9DF9-A9BE2BEB89AE}" type="pres">
      <dgm:prSet presAssocID="{65E9E3D3-0537-D643-B784-73F8876D6C02}" presName="rootComposite1" presStyleCnt="0"/>
      <dgm:spPr/>
    </dgm:pt>
    <dgm:pt modelId="{A2E96834-D69F-6C4F-B0B8-656A8D9643B0}" type="pres">
      <dgm:prSet presAssocID="{65E9E3D3-0537-D643-B784-73F8876D6C02}" presName="rootText1" presStyleLbl="node0" presStyleIdx="0" presStyleCnt="1" custScaleX="127325" custScaleY="265493">
        <dgm:presLayoutVars>
          <dgm:chPref val="3"/>
        </dgm:presLayoutVars>
      </dgm:prSet>
      <dgm:spPr/>
    </dgm:pt>
    <dgm:pt modelId="{68DA386D-1296-CD45-AEE7-31F56F68D37D}" type="pres">
      <dgm:prSet presAssocID="{65E9E3D3-0537-D643-B784-73F8876D6C02}" presName="rootConnector1" presStyleLbl="node1" presStyleIdx="0" presStyleCnt="0"/>
      <dgm:spPr/>
    </dgm:pt>
    <dgm:pt modelId="{896EDC34-08D4-F943-8ECB-6CB25D39512A}" type="pres">
      <dgm:prSet presAssocID="{65E9E3D3-0537-D643-B784-73F8876D6C02}" presName="hierChild2" presStyleCnt="0"/>
      <dgm:spPr/>
    </dgm:pt>
    <dgm:pt modelId="{EA7032B5-8E6A-E14A-9112-5C08890AFF8F}" type="pres">
      <dgm:prSet presAssocID="{91871658-5C3D-F04D-A1FC-7A5BB58FC96F}" presName="Name64" presStyleLbl="parChTrans1D2" presStyleIdx="0" presStyleCnt="3"/>
      <dgm:spPr/>
    </dgm:pt>
    <dgm:pt modelId="{DF10D381-A89F-3846-922C-37CCBCB21D49}" type="pres">
      <dgm:prSet presAssocID="{4685CA47-9AC7-E740-98BE-6E7FE0604AE1}" presName="hierRoot2" presStyleCnt="0">
        <dgm:presLayoutVars>
          <dgm:hierBranch val="init"/>
        </dgm:presLayoutVars>
      </dgm:prSet>
      <dgm:spPr/>
    </dgm:pt>
    <dgm:pt modelId="{D583B74B-E3F2-744F-AEDA-F599741356C8}" type="pres">
      <dgm:prSet presAssocID="{4685CA47-9AC7-E740-98BE-6E7FE0604AE1}" presName="rootComposite" presStyleCnt="0"/>
      <dgm:spPr/>
    </dgm:pt>
    <dgm:pt modelId="{42A5C67A-A6F4-3542-A303-30B8DD65057D}" type="pres">
      <dgm:prSet presAssocID="{4685CA47-9AC7-E740-98BE-6E7FE0604AE1}" presName="rootText" presStyleLbl="node2" presStyleIdx="0" presStyleCnt="3" custScaleX="107242" custScaleY="144749">
        <dgm:presLayoutVars>
          <dgm:chPref val="3"/>
        </dgm:presLayoutVars>
      </dgm:prSet>
      <dgm:spPr/>
    </dgm:pt>
    <dgm:pt modelId="{159FA9EF-79C1-E544-9199-2809346B57B3}" type="pres">
      <dgm:prSet presAssocID="{4685CA47-9AC7-E740-98BE-6E7FE0604AE1}" presName="rootConnector" presStyleLbl="node2" presStyleIdx="0" presStyleCnt="3"/>
      <dgm:spPr/>
    </dgm:pt>
    <dgm:pt modelId="{57E3D6CE-58A9-3B4F-BDEF-1CC63E43482F}" type="pres">
      <dgm:prSet presAssocID="{4685CA47-9AC7-E740-98BE-6E7FE0604AE1}" presName="hierChild4" presStyleCnt="0"/>
      <dgm:spPr/>
    </dgm:pt>
    <dgm:pt modelId="{D0B204A8-B9E8-E643-872F-70A59EAE9CAD}" type="pres">
      <dgm:prSet presAssocID="{EE59202F-5D0E-2649-A635-D88BDB0C20B0}" presName="Name64" presStyleLbl="parChTrans1D3" presStyleIdx="0" presStyleCnt="5"/>
      <dgm:spPr/>
    </dgm:pt>
    <dgm:pt modelId="{668339D2-AA89-7846-A396-8B9674F019DD}" type="pres">
      <dgm:prSet presAssocID="{9885791D-5342-D04A-8932-E3ECC25322C4}" presName="hierRoot2" presStyleCnt="0">
        <dgm:presLayoutVars>
          <dgm:hierBranch val="init"/>
        </dgm:presLayoutVars>
      </dgm:prSet>
      <dgm:spPr/>
    </dgm:pt>
    <dgm:pt modelId="{B200EBD8-B627-E449-8B0D-F970F0AC2256}" type="pres">
      <dgm:prSet presAssocID="{9885791D-5342-D04A-8932-E3ECC25322C4}" presName="rootComposite" presStyleCnt="0"/>
      <dgm:spPr/>
    </dgm:pt>
    <dgm:pt modelId="{4A29E08D-4DED-CC42-9C06-17045CC662CF}" type="pres">
      <dgm:prSet presAssocID="{9885791D-5342-D04A-8932-E3ECC25322C4}" presName="rootText" presStyleLbl="node3" presStyleIdx="0" presStyleCnt="5" custScaleX="86825">
        <dgm:presLayoutVars>
          <dgm:chPref val="3"/>
        </dgm:presLayoutVars>
      </dgm:prSet>
      <dgm:spPr/>
    </dgm:pt>
    <dgm:pt modelId="{35D0159D-6C7A-7E4A-BBE6-08E07C25397E}" type="pres">
      <dgm:prSet presAssocID="{9885791D-5342-D04A-8932-E3ECC25322C4}" presName="rootConnector" presStyleLbl="node3" presStyleIdx="0" presStyleCnt="5"/>
      <dgm:spPr/>
    </dgm:pt>
    <dgm:pt modelId="{55E83D98-238A-794D-BF07-C4E94E05827C}" type="pres">
      <dgm:prSet presAssocID="{9885791D-5342-D04A-8932-E3ECC25322C4}" presName="hierChild4" presStyleCnt="0"/>
      <dgm:spPr/>
    </dgm:pt>
    <dgm:pt modelId="{C193A77F-8104-434C-9570-57A366849A08}" type="pres">
      <dgm:prSet presAssocID="{9885791D-5342-D04A-8932-E3ECC25322C4}" presName="hierChild5" presStyleCnt="0"/>
      <dgm:spPr/>
    </dgm:pt>
    <dgm:pt modelId="{199E7C18-39A1-9F4B-A107-C8E2CD500D3B}" type="pres">
      <dgm:prSet presAssocID="{5ED491BA-EB6A-0247-88C9-904A7B761D63}" presName="Name64" presStyleLbl="parChTrans1D3" presStyleIdx="1" presStyleCnt="5"/>
      <dgm:spPr/>
    </dgm:pt>
    <dgm:pt modelId="{E01BAA06-165E-A945-BC05-FE0D4BAC53C9}" type="pres">
      <dgm:prSet presAssocID="{7F63ACE5-BBC4-2948-8504-F8232C50C59A}" presName="hierRoot2" presStyleCnt="0">
        <dgm:presLayoutVars>
          <dgm:hierBranch val="init"/>
        </dgm:presLayoutVars>
      </dgm:prSet>
      <dgm:spPr/>
    </dgm:pt>
    <dgm:pt modelId="{F35B4F65-5311-D64A-AE4E-01DD26F52FA8}" type="pres">
      <dgm:prSet presAssocID="{7F63ACE5-BBC4-2948-8504-F8232C50C59A}" presName="rootComposite" presStyleCnt="0"/>
      <dgm:spPr/>
    </dgm:pt>
    <dgm:pt modelId="{BE9B9E0B-EF28-014C-802F-A2AE8458C85F}" type="pres">
      <dgm:prSet presAssocID="{7F63ACE5-BBC4-2948-8504-F8232C50C59A}" presName="rootText" presStyleLbl="node3" presStyleIdx="1" presStyleCnt="5" custScaleX="89997">
        <dgm:presLayoutVars>
          <dgm:chPref val="3"/>
        </dgm:presLayoutVars>
      </dgm:prSet>
      <dgm:spPr/>
    </dgm:pt>
    <dgm:pt modelId="{FF856479-0540-B24E-B5E1-3DD7DBAA399B}" type="pres">
      <dgm:prSet presAssocID="{7F63ACE5-BBC4-2948-8504-F8232C50C59A}" presName="rootConnector" presStyleLbl="node3" presStyleIdx="1" presStyleCnt="5"/>
      <dgm:spPr/>
    </dgm:pt>
    <dgm:pt modelId="{19105398-B91C-FE44-920B-8F8FAECC38D7}" type="pres">
      <dgm:prSet presAssocID="{7F63ACE5-BBC4-2948-8504-F8232C50C59A}" presName="hierChild4" presStyleCnt="0"/>
      <dgm:spPr/>
    </dgm:pt>
    <dgm:pt modelId="{383A2B50-D584-D044-92AF-7E85750E41D8}" type="pres">
      <dgm:prSet presAssocID="{7F63ACE5-BBC4-2948-8504-F8232C50C59A}" presName="hierChild5" presStyleCnt="0"/>
      <dgm:spPr/>
    </dgm:pt>
    <dgm:pt modelId="{8730436F-E906-AD48-BC60-EAE6D74A05A9}" type="pres">
      <dgm:prSet presAssocID="{0D43ED7A-FA38-4D4A-B4E0-BC560BA620EA}" presName="Name64" presStyleLbl="parChTrans1D3" presStyleIdx="2" presStyleCnt="5"/>
      <dgm:spPr/>
    </dgm:pt>
    <dgm:pt modelId="{7745314A-C227-BA46-9577-E9AEA9921A90}" type="pres">
      <dgm:prSet presAssocID="{E7386FE0-53A1-404E-B6E5-80A6002B2276}" presName="hierRoot2" presStyleCnt="0">
        <dgm:presLayoutVars>
          <dgm:hierBranch val="init"/>
        </dgm:presLayoutVars>
      </dgm:prSet>
      <dgm:spPr/>
    </dgm:pt>
    <dgm:pt modelId="{30294A11-B8FA-0B45-840E-81277829850B}" type="pres">
      <dgm:prSet presAssocID="{E7386FE0-53A1-404E-B6E5-80A6002B2276}" presName="rootComposite" presStyleCnt="0"/>
      <dgm:spPr/>
    </dgm:pt>
    <dgm:pt modelId="{D4D184D5-F84D-5E4C-B811-71F07B2B2DBA}" type="pres">
      <dgm:prSet presAssocID="{E7386FE0-53A1-404E-B6E5-80A6002B2276}" presName="rootText" presStyleLbl="node3" presStyleIdx="2" presStyleCnt="5" custScaleX="92006">
        <dgm:presLayoutVars>
          <dgm:chPref val="3"/>
        </dgm:presLayoutVars>
      </dgm:prSet>
      <dgm:spPr/>
    </dgm:pt>
    <dgm:pt modelId="{AE627B73-9787-CB47-9AE3-DA803173EC5D}" type="pres">
      <dgm:prSet presAssocID="{E7386FE0-53A1-404E-B6E5-80A6002B2276}" presName="rootConnector" presStyleLbl="node3" presStyleIdx="2" presStyleCnt="5"/>
      <dgm:spPr/>
    </dgm:pt>
    <dgm:pt modelId="{53C4DDBD-107F-4142-A357-451F0BCC6677}" type="pres">
      <dgm:prSet presAssocID="{E7386FE0-53A1-404E-B6E5-80A6002B2276}" presName="hierChild4" presStyleCnt="0"/>
      <dgm:spPr/>
    </dgm:pt>
    <dgm:pt modelId="{6F5254C1-8857-7A4F-9C8B-77D162C9CEF2}" type="pres">
      <dgm:prSet presAssocID="{E7386FE0-53A1-404E-B6E5-80A6002B2276}" presName="hierChild5" presStyleCnt="0"/>
      <dgm:spPr/>
    </dgm:pt>
    <dgm:pt modelId="{D72D3F25-335E-B94E-A54E-CC9ABCE68324}" type="pres">
      <dgm:prSet presAssocID="{4685CA47-9AC7-E740-98BE-6E7FE0604AE1}" presName="hierChild5" presStyleCnt="0"/>
      <dgm:spPr/>
    </dgm:pt>
    <dgm:pt modelId="{D769AE1D-24A9-7141-8B33-344BEC6D5DC1}" type="pres">
      <dgm:prSet presAssocID="{B4148F00-3A48-0541-9DE6-2805FE8C1B5E}" presName="Name64" presStyleLbl="parChTrans1D2" presStyleIdx="1" presStyleCnt="3"/>
      <dgm:spPr/>
    </dgm:pt>
    <dgm:pt modelId="{86A493E2-0E33-0045-A45D-CF7F96341E11}" type="pres">
      <dgm:prSet presAssocID="{305BB09E-89CA-564D-BA60-5C616963122F}" presName="hierRoot2" presStyleCnt="0">
        <dgm:presLayoutVars>
          <dgm:hierBranch val="init"/>
        </dgm:presLayoutVars>
      </dgm:prSet>
      <dgm:spPr/>
    </dgm:pt>
    <dgm:pt modelId="{393C0281-3FE2-D94C-B521-6396274A946F}" type="pres">
      <dgm:prSet presAssocID="{305BB09E-89CA-564D-BA60-5C616963122F}" presName="rootComposite" presStyleCnt="0"/>
      <dgm:spPr/>
    </dgm:pt>
    <dgm:pt modelId="{1A63EF55-B5BE-084D-AD0E-4AEAA20BF751}" type="pres">
      <dgm:prSet presAssocID="{305BB09E-89CA-564D-BA60-5C616963122F}" presName="rootText" presStyleLbl="node2" presStyleIdx="1" presStyleCnt="3" custScaleX="113666" custScaleY="132046">
        <dgm:presLayoutVars>
          <dgm:chPref val="3"/>
        </dgm:presLayoutVars>
      </dgm:prSet>
      <dgm:spPr/>
    </dgm:pt>
    <dgm:pt modelId="{1A0203F5-58B5-D34E-A9AA-DBD26E9E265F}" type="pres">
      <dgm:prSet presAssocID="{305BB09E-89CA-564D-BA60-5C616963122F}" presName="rootConnector" presStyleLbl="node2" presStyleIdx="1" presStyleCnt="3"/>
      <dgm:spPr/>
    </dgm:pt>
    <dgm:pt modelId="{C9BBEBB2-3F99-8C47-BEB2-68F7FA896546}" type="pres">
      <dgm:prSet presAssocID="{305BB09E-89CA-564D-BA60-5C616963122F}" presName="hierChild4" presStyleCnt="0"/>
      <dgm:spPr/>
    </dgm:pt>
    <dgm:pt modelId="{AB1B930A-5BBD-D14D-A038-FD59669854CC}" type="pres">
      <dgm:prSet presAssocID="{24A3F7E4-5229-7F40-A7BE-C55DAC09910C}" presName="Name64" presStyleLbl="parChTrans1D3" presStyleIdx="3" presStyleCnt="5"/>
      <dgm:spPr/>
    </dgm:pt>
    <dgm:pt modelId="{CAE9F499-0360-6649-BCCF-27AECD92A4A6}" type="pres">
      <dgm:prSet presAssocID="{3C47112F-4312-AD43-BC31-10A824E4A822}" presName="hierRoot2" presStyleCnt="0">
        <dgm:presLayoutVars>
          <dgm:hierBranch val="init"/>
        </dgm:presLayoutVars>
      </dgm:prSet>
      <dgm:spPr/>
    </dgm:pt>
    <dgm:pt modelId="{D54CD12C-7FE4-D741-A333-2E36A5D76BDA}" type="pres">
      <dgm:prSet presAssocID="{3C47112F-4312-AD43-BC31-10A824E4A822}" presName="rootComposite" presStyleCnt="0"/>
      <dgm:spPr/>
    </dgm:pt>
    <dgm:pt modelId="{0093053F-1C5F-D249-8099-BE775E1635EB}" type="pres">
      <dgm:prSet presAssocID="{3C47112F-4312-AD43-BC31-10A824E4A822}" presName="rootText" presStyleLbl="node3" presStyleIdx="3" presStyleCnt="5" custScaleX="117825">
        <dgm:presLayoutVars>
          <dgm:chPref val="3"/>
        </dgm:presLayoutVars>
      </dgm:prSet>
      <dgm:spPr/>
    </dgm:pt>
    <dgm:pt modelId="{FF4D4B85-B32D-9F43-A0D8-515A0843FD13}" type="pres">
      <dgm:prSet presAssocID="{3C47112F-4312-AD43-BC31-10A824E4A822}" presName="rootConnector" presStyleLbl="node3" presStyleIdx="3" presStyleCnt="5"/>
      <dgm:spPr/>
    </dgm:pt>
    <dgm:pt modelId="{E8DEF2B8-9282-0048-A92A-A257775FEBC6}" type="pres">
      <dgm:prSet presAssocID="{3C47112F-4312-AD43-BC31-10A824E4A822}" presName="hierChild4" presStyleCnt="0"/>
      <dgm:spPr/>
    </dgm:pt>
    <dgm:pt modelId="{CE176C47-7861-794B-A449-F98188741044}" type="pres">
      <dgm:prSet presAssocID="{3C47112F-4312-AD43-BC31-10A824E4A822}" presName="hierChild5" presStyleCnt="0"/>
      <dgm:spPr/>
    </dgm:pt>
    <dgm:pt modelId="{564527E0-4F81-0749-8D15-7FC58DBD7C32}" type="pres">
      <dgm:prSet presAssocID="{FC63478C-1BBC-9E41-8ADC-FBC9154F617D}" presName="Name64" presStyleLbl="parChTrans1D3" presStyleIdx="4" presStyleCnt="5"/>
      <dgm:spPr/>
    </dgm:pt>
    <dgm:pt modelId="{F121C412-14FE-4645-8113-71139DBC1B05}" type="pres">
      <dgm:prSet presAssocID="{62A4E36E-F3C1-C04C-9953-B32ADB29EE82}" presName="hierRoot2" presStyleCnt="0">
        <dgm:presLayoutVars>
          <dgm:hierBranch val="init"/>
        </dgm:presLayoutVars>
      </dgm:prSet>
      <dgm:spPr/>
    </dgm:pt>
    <dgm:pt modelId="{04F7D8B7-A24F-7348-892A-CD8DC02F855E}" type="pres">
      <dgm:prSet presAssocID="{62A4E36E-F3C1-C04C-9953-B32ADB29EE82}" presName="rootComposite" presStyleCnt="0"/>
      <dgm:spPr/>
    </dgm:pt>
    <dgm:pt modelId="{4C79B413-7119-334C-B01C-EE7D8EB1E552}" type="pres">
      <dgm:prSet presAssocID="{62A4E36E-F3C1-C04C-9953-B32ADB29EE82}" presName="rootText" presStyleLbl="node3" presStyleIdx="4" presStyleCnt="5" custScaleX="117825">
        <dgm:presLayoutVars>
          <dgm:chPref val="3"/>
        </dgm:presLayoutVars>
      </dgm:prSet>
      <dgm:spPr/>
    </dgm:pt>
    <dgm:pt modelId="{6DACE414-0D04-5B41-9AE9-80A799D24964}" type="pres">
      <dgm:prSet presAssocID="{62A4E36E-F3C1-C04C-9953-B32ADB29EE82}" presName="rootConnector" presStyleLbl="node3" presStyleIdx="4" presStyleCnt="5"/>
      <dgm:spPr/>
    </dgm:pt>
    <dgm:pt modelId="{D256140F-DBA0-6441-9D4B-51F68C620EF8}" type="pres">
      <dgm:prSet presAssocID="{62A4E36E-F3C1-C04C-9953-B32ADB29EE82}" presName="hierChild4" presStyleCnt="0"/>
      <dgm:spPr/>
    </dgm:pt>
    <dgm:pt modelId="{17E1F377-24BD-EE48-83B8-01537942D6F4}" type="pres">
      <dgm:prSet presAssocID="{62A4E36E-F3C1-C04C-9953-B32ADB29EE82}" presName="hierChild5" presStyleCnt="0"/>
      <dgm:spPr/>
    </dgm:pt>
    <dgm:pt modelId="{FD7C51B7-E235-FF4A-8CE2-9903CD0D5701}" type="pres">
      <dgm:prSet presAssocID="{305BB09E-89CA-564D-BA60-5C616963122F}" presName="hierChild5" presStyleCnt="0"/>
      <dgm:spPr/>
    </dgm:pt>
    <dgm:pt modelId="{9FBC76AB-212F-8940-888B-CD4C9FC59450}" type="pres">
      <dgm:prSet presAssocID="{637E5DC8-941B-2F4A-B1AE-0817F4316227}" presName="Name64" presStyleLbl="parChTrans1D2" presStyleIdx="2" presStyleCnt="3"/>
      <dgm:spPr/>
    </dgm:pt>
    <dgm:pt modelId="{100F0781-0D2C-8F44-8A5E-177D1888827C}" type="pres">
      <dgm:prSet presAssocID="{9ACEFF22-BFCE-304E-9C13-8A241477B3A7}" presName="hierRoot2" presStyleCnt="0">
        <dgm:presLayoutVars>
          <dgm:hierBranch val="init"/>
        </dgm:presLayoutVars>
      </dgm:prSet>
      <dgm:spPr/>
    </dgm:pt>
    <dgm:pt modelId="{A39ABE9E-0FDC-3049-80A9-6BAD15B42EA4}" type="pres">
      <dgm:prSet presAssocID="{9ACEFF22-BFCE-304E-9C13-8A241477B3A7}" presName="rootComposite" presStyleCnt="0"/>
      <dgm:spPr/>
    </dgm:pt>
    <dgm:pt modelId="{5AABDCEC-010E-E04D-A7AA-316A16777369}" type="pres">
      <dgm:prSet presAssocID="{9ACEFF22-BFCE-304E-9C13-8A241477B3A7}" presName="rootText" presStyleLbl="node2" presStyleIdx="2" presStyleCnt="3" custScaleX="114426" custScaleY="136719" custLinFactNeighborX="11722" custLinFactNeighborY="2735">
        <dgm:presLayoutVars>
          <dgm:chPref val="3"/>
        </dgm:presLayoutVars>
      </dgm:prSet>
      <dgm:spPr/>
    </dgm:pt>
    <dgm:pt modelId="{A1EE76CA-3D32-4745-BB98-C3D94C1C0D80}" type="pres">
      <dgm:prSet presAssocID="{9ACEFF22-BFCE-304E-9C13-8A241477B3A7}" presName="rootConnector" presStyleLbl="node2" presStyleIdx="2" presStyleCnt="3"/>
      <dgm:spPr/>
    </dgm:pt>
    <dgm:pt modelId="{C74B09E2-DA67-234B-9031-F5C13AC764FE}" type="pres">
      <dgm:prSet presAssocID="{9ACEFF22-BFCE-304E-9C13-8A241477B3A7}" presName="hierChild4" presStyleCnt="0"/>
      <dgm:spPr/>
    </dgm:pt>
    <dgm:pt modelId="{0A969889-DA33-A34A-B210-97A8642F94D5}" type="pres">
      <dgm:prSet presAssocID="{9ACEFF22-BFCE-304E-9C13-8A241477B3A7}" presName="hierChild5" presStyleCnt="0"/>
      <dgm:spPr/>
    </dgm:pt>
    <dgm:pt modelId="{8C04021C-E693-0040-8651-B19E85018D01}" type="pres">
      <dgm:prSet presAssocID="{65E9E3D3-0537-D643-B784-73F8876D6C02}" presName="hierChild3" presStyleCnt="0"/>
      <dgm:spPr/>
    </dgm:pt>
  </dgm:ptLst>
  <dgm:cxnLst>
    <dgm:cxn modelId="{6271B003-B092-1849-98C3-2ECCF4C34ED6}" type="presOf" srcId="{EE59202F-5D0E-2649-A635-D88BDB0C20B0}" destId="{D0B204A8-B9E8-E643-872F-70A59EAE9CAD}" srcOrd="0" destOrd="0" presId="urn:microsoft.com/office/officeart/2009/3/layout/HorizontalOrganizationChart"/>
    <dgm:cxn modelId="{6D52A607-A64E-9543-ACA1-1D68849536F4}" type="presOf" srcId="{E7386FE0-53A1-404E-B6E5-80A6002B2276}" destId="{AE627B73-9787-CB47-9AE3-DA803173EC5D}" srcOrd="1" destOrd="0" presId="urn:microsoft.com/office/officeart/2009/3/layout/HorizontalOrganizationChart"/>
    <dgm:cxn modelId="{067CAD0C-BC6A-8E43-8ED2-048175AEEA84}" type="presOf" srcId="{305BB09E-89CA-564D-BA60-5C616963122F}" destId="{1A0203F5-58B5-D34E-A9AA-DBD26E9E265F}" srcOrd="1" destOrd="0" presId="urn:microsoft.com/office/officeart/2009/3/layout/HorizontalOrganizationChart"/>
    <dgm:cxn modelId="{CB1F530D-C6E5-FF4F-9AED-548D932E7884}" type="presOf" srcId="{65E9E3D3-0537-D643-B784-73F8876D6C02}" destId="{A2E96834-D69F-6C4F-B0B8-656A8D9643B0}" srcOrd="0" destOrd="0" presId="urn:microsoft.com/office/officeart/2009/3/layout/HorizontalOrganizationChart"/>
    <dgm:cxn modelId="{7181BA0D-2055-A944-8B01-924E4A1EE01D}" type="presOf" srcId="{91871658-5C3D-F04D-A1FC-7A5BB58FC96F}" destId="{EA7032B5-8E6A-E14A-9112-5C08890AFF8F}" srcOrd="0" destOrd="0" presId="urn:microsoft.com/office/officeart/2009/3/layout/HorizontalOrganizationChart"/>
    <dgm:cxn modelId="{E4450610-FE1A-F04F-A64E-5BD197EEF01A}" srcId="{C84108CA-1057-DA43-95F3-7CAF5FF654B0}" destId="{65E9E3D3-0537-D643-B784-73F8876D6C02}" srcOrd="0" destOrd="0" parTransId="{2F80DF17-E427-834E-9038-399CEB017155}" sibTransId="{47A24FBD-97D3-4D46-ADD3-B14B4246898F}"/>
    <dgm:cxn modelId="{01785215-5F86-D940-BF12-A47A33AFF508}" type="presOf" srcId="{E7386FE0-53A1-404E-B6E5-80A6002B2276}" destId="{D4D184D5-F84D-5E4C-B811-71F07B2B2DBA}" srcOrd="0" destOrd="0" presId="urn:microsoft.com/office/officeart/2009/3/layout/HorizontalOrganizationChart"/>
    <dgm:cxn modelId="{0DDF8E36-CD13-BF4F-B3A0-109AD75FB948}" type="presOf" srcId="{24A3F7E4-5229-7F40-A7BE-C55DAC09910C}" destId="{AB1B930A-5BBD-D14D-A038-FD59669854CC}" srcOrd="0" destOrd="0" presId="urn:microsoft.com/office/officeart/2009/3/layout/HorizontalOrganizationChart"/>
    <dgm:cxn modelId="{D2D7BE48-3DDE-BE4C-B79A-8A3FA0366BB7}" srcId="{4685CA47-9AC7-E740-98BE-6E7FE0604AE1}" destId="{7F63ACE5-BBC4-2948-8504-F8232C50C59A}" srcOrd="1" destOrd="0" parTransId="{5ED491BA-EB6A-0247-88C9-904A7B761D63}" sibTransId="{C2BD90A6-4782-ED4C-B002-1A70B6D676AD}"/>
    <dgm:cxn modelId="{F2267F49-21BD-CC4A-8E07-96A178C7D2A5}" type="presOf" srcId="{9885791D-5342-D04A-8932-E3ECC25322C4}" destId="{35D0159D-6C7A-7E4A-BBE6-08E07C25397E}" srcOrd="1" destOrd="0" presId="urn:microsoft.com/office/officeart/2009/3/layout/HorizontalOrganizationChart"/>
    <dgm:cxn modelId="{B30F514F-D6FB-BB4C-8B4B-4D34E2E90A69}" type="presOf" srcId="{637E5DC8-941B-2F4A-B1AE-0817F4316227}" destId="{9FBC76AB-212F-8940-888B-CD4C9FC59450}" srcOrd="0" destOrd="0" presId="urn:microsoft.com/office/officeart/2009/3/layout/HorizontalOrganizationChart"/>
    <dgm:cxn modelId="{1524F74F-BBE9-234F-A911-4CF627292721}" type="presOf" srcId="{305BB09E-89CA-564D-BA60-5C616963122F}" destId="{1A63EF55-B5BE-084D-AD0E-4AEAA20BF751}" srcOrd="0" destOrd="0" presId="urn:microsoft.com/office/officeart/2009/3/layout/HorizontalOrganizationChart"/>
    <dgm:cxn modelId="{707D3350-B63C-BF45-9EBA-8E952187D46E}" type="presOf" srcId="{3C47112F-4312-AD43-BC31-10A824E4A822}" destId="{FF4D4B85-B32D-9F43-A0D8-515A0843FD13}" srcOrd="1" destOrd="0" presId="urn:microsoft.com/office/officeart/2009/3/layout/HorizontalOrganizationChart"/>
    <dgm:cxn modelId="{E4D04C61-EA27-BB4D-BB2D-DF704D70A92B}" type="presOf" srcId="{9ACEFF22-BFCE-304E-9C13-8A241477B3A7}" destId="{5AABDCEC-010E-E04D-A7AA-316A16777369}" srcOrd="0" destOrd="0" presId="urn:microsoft.com/office/officeart/2009/3/layout/HorizontalOrganizationChart"/>
    <dgm:cxn modelId="{8439FC61-0B80-564D-8234-5BBE92A8E8F5}" type="presOf" srcId="{4685CA47-9AC7-E740-98BE-6E7FE0604AE1}" destId="{159FA9EF-79C1-E544-9199-2809346B57B3}" srcOrd="1" destOrd="0" presId="urn:microsoft.com/office/officeart/2009/3/layout/HorizontalOrganizationChart"/>
    <dgm:cxn modelId="{77F82D63-56E7-5747-A5F7-369F97D01619}" srcId="{4685CA47-9AC7-E740-98BE-6E7FE0604AE1}" destId="{9885791D-5342-D04A-8932-E3ECC25322C4}" srcOrd="0" destOrd="0" parTransId="{EE59202F-5D0E-2649-A635-D88BDB0C20B0}" sibTransId="{A7F58D29-2196-9C45-A02C-52C72F348480}"/>
    <dgm:cxn modelId="{E1BCD36D-57D4-4E45-9525-9C35160E57BA}" type="presOf" srcId="{9ACEFF22-BFCE-304E-9C13-8A241477B3A7}" destId="{A1EE76CA-3D32-4745-BB98-C3D94C1C0D80}" srcOrd="1" destOrd="0" presId="urn:microsoft.com/office/officeart/2009/3/layout/HorizontalOrganizationChart"/>
    <dgm:cxn modelId="{8E567681-3161-EB48-B081-BB2A1069294A}" srcId="{65E9E3D3-0537-D643-B784-73F8876D6C02}" destId="{4685CA47-9AC7-E740-98BE-6E7FE0604AE1}" srcOrd="0" destOrd="0" parTransId="{91871658-5C3D-F04D-A1FC-7A5BB58FC96F}" sibTransId="{93CC4FC0-E0B6-C949-9FE3-DB081800C4C7}"/>
    <dgm:cxn modelId="{8F90E081-4CEE-3345-8BF9-B9FB2E635236}" srcId="{4685CA47-9AC7-E740-98BE-6E7FE0604AE1}" destId="{E7386FE0-53A1-404E-B6E5-80A6002B2276}" srcOrd="2" destOrd="0" parTransId="{0D43ED7A-FA38-4D4A-B4E0-BC560BA620EA}" sibTransId="{5DDF90BC-5332-F940-924B-CBD6E47C8761}"/>
    <dgm:cxn modelId="{B66E6C8D-C17A-B641-B6FB-111E2C796659}" type="presOf" srcId="{7F63ACE5-BBC4-2948-8504-F8232C50C59A}" destId="{FF856479-0540-B24E-B5E1-3DD7DBAA399B}" srcOrd="1" destOrd="0" presId="urn:microsoft.com/office/officeart/2009/3/layout/HorizontalOrganizationChart"/>
    <dgm:cxn modelId="{A8CF548E-7F28-7340-8FA0-97B2DBC48FDF}" type="presOf" srcId="{7F63ACE5-BBC4-2948-8504-F8232C50C59A}" destId="{BE9B9E0B-EF28-014C-802F-A2AE8458C85F}" srcOrd="0" destOrd="0" presId="urn:microsoft.com/office/officeart/2009/3/layout/HorizontalOrganizationChart"/>
    <dgm:cxn modelId="{225BF794-B0A4-0A4E-A242-223B8FDB6361}" srcId="{305BB09E-89CA-564D-BA60-5C616963122F}" destId="{62A4E36E-F3C1-C04C-9953-B32ADB29EE82}" srcOrd="1" destOrd="0" parTransId="{FC63478C-1BBC-9E41-8ADC-FBC9154F617D}" sibTransId="{5D3AD89B-52EC-AA4F-B7C7-98D335AA5DB8}"/>
    <dgm:cxn modelId="{AC73849D-1436-C549-AB49-1F44D213549B}" type="presOf" srcId="{FC63478C-1BBC-9E41-8ADC-FBC9154F617D}" destId="{564527E0-4F81-0749-8D15-7FC58DBD7C32}" srcOrd="0" destOrd="0" presId="urn:microsoft.com/office/officeart/2009/3/layout/HorizontalOrganizationChart"/>
    <dgm:cxn modelId="{4B97AA9F-D314-9940-A577-87A0346E9C5C}" srcId="{65E9E3D3-0537-D643-B784-73F8876D6C02}" destId="{9ACEFF22-BFCE-304E-9C13-8A241477B3A7}" srcOrd="2" destOrd="0" parTransId="{637E5DC8-941B-2F4A-B1AE-0817F4316227}" sibTransId="{3AD43F74-71AF-754C-82C2-D39C034AC22D}"/>
    <dgm:cxn modelId="{67D81AA3-DF14-8B4F-9EBD-47C2061ED6B3}" type="presOf" srcId="{9885791D-5342-D04A-8932-E3ECC25322C4}" destId="{4A29E08D-4DED-CC42-9C06-17045CC662CF}" srcOrd="0" destOrd="0" presId="urn:microsoft.com/office/officeart/2009/3/layout/HorizontalOrganizationChart"/>
    <dgm:cxn modelId="{1F656AA5-2F5F-6F45-A701-6C470AB32330}" type="presOf" srcId="{65E9E3D3-0537-D643-B784-73F8876D6C02}" destId="{68DA386D-1296-CD45-AEE7-31F56F68D37D}" srcOrd="1" destOrd="0" presId="urn:microsoft.com/office/officeart/2009/3/layout/HorizontalOrganizationChart"/>
    <dgm:cxn modelId="{26519DA6-80A3-3545-A8C1-F795EC92B5B3}" type="presOf" srcId="{62A4E36E-F3C1-C04C-9953-B32ADB29EE82}" destId="{4C79B413-7119-334C-B01C-EE7D8EB1E552}" srcOrd="0" destOrd="0" presId="urn:microsoft.com/office/officeart/2009/3/layout/HorizontalOrganizationChart"/>
    <dgm:cxn modelId="{4B7082A9-1A45-7042-B455-50BC1E6BEC81}" type="presOf" srcId="{3C47112F-4312-AD43-BC31-10A824E4A822}" destId="{0093053F-1C5F-D249-8099-BE775E1635EB}" srcOrd="0" destOrd="0" presId="urn:microsoft.com/office/officeart/2009/3/layout/HorizontalOrganizationChart"/>
    <dgm:cxn modelId="{49BFBBA9-6A28-7E40-8F0D-CCEE2FA5C9C4}" srcId="{305BB09E-89CA-564D-BA60-5C616963122F}" destId="{3C47112F-4312-AD43-BC31-10A824E4A822}" srcOrd="0" destOrd="0" parTransId="{24A3F7E4-5229-7F40-A7BE-C55DAC09910C}" sibTransId="{2117F4BD-379E-E044-AECE-F56C55C25FF5}"/>
    <dgm:cxn modelId="{67A04CB2-2B9A-1B43-9F74-A51518730481}" srcId="{65E9E3D3-0537-D643-B784-73F8876D6C02}" destId="{305BB09E-89CA-564D-BA60-5C616963122F}" srcOrd="1" destOrd="0" parTransId="{B4148F00-3A48-0541-9DE6-2805FE8C1B5E}" sibTransId="{61914563-3A32-9144-BEAF-8EA694DB4FA2}"/>
    <dgm:cxn modelId="{121F01B3-3977-9A4B-86D8-C28F4827F283}" type="presOf" srcId="{C84108CA-1057-DA43-95F3-7CAF5FF654B0}" destId="{2288FD34-22BA-704C-AD92-31F9F855B517}" srcOrd="0" destOrd="0" presId="urn:microsoft.com/office/officeart/2009/3/layout/HorizontalOrganizationChart"/>
    <dgm:cxn modelId="{E24A82C1-DEE5-E74E-ACC9-713A420440C6}" type="presOf" srcId="{4685CA47-9AC7-E740-98BE-6E7FE0604AE1}" destId="{42A5C67A-A6F4-3542-A303-30B8DD65057D}" srcOrd="0" destOrd="0" presId="urn:microsoft.com/office/officeart/2009/3/layout/HorizontalOrganizationChart"/>
    <dgm:cxn modelId="{6FA245CD-C7A1-CE46-B06A-B5846821D992}" type="presOf" srcId="{B4148F00-3A48-0541-9DE6-2805FE8C1B5E}" destId="{D769AE1D-24A9-7141-8B33-344BEC6D5DC1}" srcOrd="0" destOrd="0" presId="urn:microsoft.com/office/officeart/2009/3/layout/HorizontalOrganizationChart"/>
    <dgm:cxn modelId="{BA876DD0-F3BF-344B-A269-324E89E21AFF}" type="presOf" srcId="{0D43ED7A-FA38-4D4A-B4E0-BC560BA620EA}" destId="{8730436F-E906-AD48-BC60-EAE6D74A05A9}" srcOrd="0" destOrd="0" presId="urn:microsoft.com/office/officeart/2009/3/layout/HorizontalOrganizationChart"/>
    <dgm:cxn modelId="{F70186D5-268F-0E40-94BE-8A5F21432D6C}" type="presOf" srcId="{5ED491BA-EB6A-0247-88C9-904A7B761D63}" destId="{199E7C18-39A1-9F4B-A107-C8E2CD500D3B}" srcOrd="0" destOrd="0" presId="urn:microsoft.com/office/officeart/2009/3/layout/HorizontalOrganizationChart"/>
    <dgm:cxn modelId="{8F19E7F3-C58B-E544-866E-5D5D4461F922}" type="presOf" srcId="{62A4E36E-F3C1-C04C-9953-B32ADB29EE82}" destId="{6DACE414-0D04-5B41-9AE9-80A799D24964}" srcOrd="1" destOrd="0" presId="urn:microsoft.com/office/officeart/2009/3/layout/HorizontalOrganizationChart"/>
    <dgm:cxn modelId="{9DD53BCF-2260-5249-AC09-9E25AA7A4D51}" type="presParOf" srcId="{2288FD34-22BA-704C-AD92-31F9F855B517}" destId="{4C3D3FAF-518E-6C49-A2C1-2CE3B2C4A287}" srcOrd="0" destOrd="0" presId="urn:microsoft.com/office/officeart/2009/3/layout/HorizontalOrganizationChart"/>
    <dgm:cxn modelId="{01E9A75F-B949-CC4C-95E4-56EB222C67DA}" type="presParOf" srcId="{4C3D3FAF-518E-6C49-A2C1-2CE3B2C4A287}" destId="{9DB823C8-46C1-AF49-9DF9-A9BE2BEB89AE}" srcOrd="0" destOrd="0" presId="urn:microsoft.com/office/officeart/2009/3/layout/HorizontalOrganizationChart"/>
    <dgm:cxn modelId="{B00BC9FC-80F6-384C-A6C3-C66F33128A79}" type="presParOf" srcId="{9DB823C8-46C1-AF49-9DF9-A9BE2BEB89AE}" destId="{A2E96834-D69F-6C4F-B0B8-656A8D9643B0}" srcOrd="0" destOrd="0" presId="urn:microsoft.com/office/officeart/2009/3/layout/HorizontalOrganizationChart"/>
    <dgm:cxn modelId="{E0E4A55A-0D14-B747-A3B7-5E425A41C023}" type="presParOf" srcId="{9DB823C8-46C1-AF49-9DF9-A9BE2BEB89AE}" destId="{68DA386D-1296-CD45-AEE7-31F56F68D37D}" srcOrd="1" destOrd="0" presId="urn:microsoft.com/office/officeart/2009/3/layout/HorizontalOrganizationChart"/>
    <dgm:cxn modelId="{117EFF2C-9868-6C49-9EDC-EEA0F6E1F533}" type="presParOf" srcId="{4C3D3FAF-518E-6C49-A2C1-2CE3B2C4A287}" destId="{896EDC34-08D4-F943-8ECB-6CB25D39512A}" srcOrd="1" destOrd="0" presId="urn:microsoft.com/office/officeart/2009/3/layout/HorizontalOrganizationChart"/>
    <dgm:cxn modelId="{F741DE14-356D-E245-BEDB-833747E37B5C}" type="presParOf" srcId="{896EDC34-08D4-F943-8ECB-6CB25D39512A}" destId="{EA7032B5-8E6A-E14A-9112-5C08890AFF8F}" srcOrd="0" destOrd="0" presId="urn:microsoft.com/office/officeart/2009/3/layout/HorizontalOrganizationChart"/>
    <dgm:cxn modelId="{CA12E607-AA0D-6340-9F23-6D42AAC192A3}" type="presParOf" srcId="{896EDC34-08D4-F943-8ECB-6CB25D39512A}" destId="{DF10D381-A89F-3846-922C-37CCBCB21D49}" srcOrd="1" destOrd="0" presId="urn:microsoft.com/office/officeart/2009/3/layout/HorizontalOrganizationChart"/>
    <dgm:cxn modelId="{F57DA1B4-0F2F-3F42-B253-546CC2532D68}" type="presParOf" srcId="{DF10D381-A89F-3846-922C-37CCBCB21D49}" destId="{D583B74B-E3F2-744F-AEDA-F599741356C8}" srcOrd="0" destOrd="0" presId="urn:microsoft.com/office/officeart/2009/3/layout/HorizontalOrganizationChart"/>
    <dgm:cxn modelId="{4EA7BC62-BFA7-E345-B604-D9BA0AC6FB32}" type="presParOf" srcId="{D583B74B-E3F2-744F-AEDA-F599741356C8}" destId="{42A5C67A-A6F4-3542-A303-30B8DD65057D}" srcOrd="0" destOrd="0" presId="urn:microsoft.com/office/officeart/2009/3/layout/HorizontalOrganizationChart"/>
    <dgm:cxn modelId="{92AA1A55-86EC-9841-A5D4-D27D412006C4}" type="presParOf" srcId="{D583B74B-E3F2-744F-AEDA-F599741356C8}" destId="{159FA9EF-79C1-E544-9199-2809346B57B3}" srcOrd="1" destOrd="0" presId="urn:microsoft.com/office/officeart/2009/3/layout/HorizontalOrganizationChart"/>
    <dgm:cxn modelId="{0720E366-5953-D944-9E53-F4DC5D70EE61}" type="presParOf" srcId="{DF10D381-A89F-3846-922C-37CCBCB21D49}" destId="{57E3D6CE-58A9-3B4F-BDEF-1CC63E43482F}" srcOrd="1" destOrd="0" presId="urn:microsoft.com/office/officeart/2009/3/layout/HorizontalOrganizationChart"/>
    <dgm:cxn modelId="{C6351201-8267-8D4D-A4E6-15C9D993CE8B}" type="presParOf" srcId="{57E3D6CE-58A9-3B4F-BDEF-1CC63E43482F}" destId="{D0B204A8-B9E8-E643-872F-70A59EAE9CAD}" srcOrd="0" destOrd="0" presId="urn:microsoft.com/office/officeart/2009/3/layout/HorizontalOrganizationChart"/>
    <dgm:cxn modelId="{1D0C4361-7DDD-8F4F-938F-7F8082BB69A9}" type="presParOf" srcId="{57E3D6CE-58A9-3B4F-BDEF-1CC63E43482F}" destId="{668339D2-AA89-7846-A396-8B9674F019DD}" srcOrd="1" destOrd="0" presId="urn:microsoft.com/office/officeart/2009/3/layout/HorizontalOrganizationChart"/>
    <dgm:cxn modelId="{777F10C7-3F5D-3048-AB32-406FC4DDA325}" type="presParOf" srcId="{668339D2-AA89-7846-A396-8B9674F019DD}" destId="{B200EBD8-B627-E449-8B0D-F970F0AC2256}" srcOrd="0" destOrd="0" presId="urn:microsoft.com/office/officeart/2009/3/layout/HorizontalOrganizationChart"/>
    <dgm:cxn modelId="{1A93CB5D-1451-BC40-9CBA-3D1AAB54B29A}" type="presParOf" srcId="{B200EBD8-B627-E449-8B0D-F970F0AC2256}" destId="{4A29E08D-4DED-CC42-9C06-17045CC662CF}" srcOrd="0" destOrd="0" presId="urn:microsoft.com/office/officeart/2009/3/layout/HorizontalOrganizationChart"/>
    <dgm:cxn modelId="{76D4BF6B-FA7D-B245-921B-16061306B958}" type="presParOf" srcId="{B200EBD8-B627-E449-8B0D-F970F0AC2256}" destId="{35D0159D-6C7A-7E4A-BBE6-08E07C25397E}" srcOrd="1" destOrd="0" presId="urn:microsoft.com/office/officeart/2009/3/layout/HorizontalOrganizationChart"/>
    <dgm:cxn modelId="{8C007DAC-3644-AB4E-9E9A-B23284402CC8}" type="presParOf" srcId="{668339D2-AA89-7846-A396-8B9674F019DD}" destId="{55E83D98-238A-794D-BF07-C4E94E05827C}" srcOrd="1" destOrd="0" presId="urn:microsoft.com/office/officeart/2009/3/layout/HorizontalOrganizationChart"/>
    <dgm:cxn modelId="{C0A0F261-F604-9445-9286-A56A486FA6B7}" type="presParOf" srcId="{668339D2-AA89-7846-A396-8B9674F019DD}" destId="{C193A77F-8104-434C-9570-57A366849A08}" srcOrd="2" destOrd="0" presId="urn:microsoft.com/office/officeart/2009/3/layout/HorizontalOrganizationChart"/>
    <dgm:cxn modelId="{E35AEFDD-54B4-1744-8EC9-3C7EB6955C1E}" type="presParOf" srcId="{57E3D6CE-58A9-3B4F-BDEF-1CC63E43482F}" destId="{199E7C18-39A1-9F4B-A107-C8E2CD500D3B}" srcOrd="2" destOrd="0" presId="urn:microsoft.com/office/officeart/2009/3/layout/HorizontalOrganizationChart"/>
    <dgm:cxn modelId="{25E1E662-D0E9-6F49-AF1E-17203899DBFA}" type="presParOf" srcId="{57E3D6CE-58A9-3B4F-BDEF-1CC63E43482F}" destId="{E01BAA06-165E-A945-BC05-FE0D4BAC53C9}" srcOrd="3" destOrd="0" presId="urn:microsoft.com/office/officeart/2009/3/layout/HorizontalOrganizationChart"/>
    <dgm:cxn modelId="{EFF591EF-7362-BE4F-8FF2-9544E1F64EAF}" type="presParOf" srcId="{E01BAA06-165E-A945-BC05-FE0D4BAC53C9}" destId="{F35B4F65-5311-D64A-AE4E-01DD26F52FA8}" srcOrd="0" destOrd="0" presId="urn:microsoft.com/office/officeart/2009/3/layout/HorizontalOrganizationChart"/>
    <dgm:cxn modelId="{A9A000D8-2B7F-1646-84F7-07CAA491617F}" type="presParOf" srcId="{F35B4F65-5311-D64A-AE4E-01DD26F52FA8}" destId="{BE9B9E0B-EF28-014C-802F-A2AE8458C85F}" srcOrd="0" destOrd="0" presId="urn:microsoft.com/office/officeart/2009/3/layout/HorizontalOrganizationChart"/>
    <dgm:cxn modelId="{C6F2529B-501E-754C-AD52-789FEF369503}" type="presParOf" srcId="{F35B4F65-5311-D64A-AE4E-01DD26F52FA8}" destId="{FF856479-0540-B24E-B5E1-3DD7DBAA399B}" srcOrd="1" destOrd="0" presId="urn:microsoft.com/office/officeart/2009/3/layout/HorizontalOrganizationChart"/>
    <dgm:cxn modelId="{662E6833-D1F6-4A4E-8ECB-22DAE267031A}" type="presParOf" srcId="{E01BAA06-165E-A945-BC05-FE0D4BAC53C9}" destId="{19105398-B91C-FE44-920B-8F8FAECC38D7}" srcOrd="1" destOrd="0" presId="urn:microsoft.com/office/officeart/2009/3/layout/HorizontalOrganizationChart"/>
    <dgm:cxn modelId="{0E6FA838-AC00-2B4E-9F9B-C88E404A0593}" type="presParOf" srcId="{E01BAA06-165E-A945-BC05-FE0D4BAC53C9}" destId="{383A2B50-D584-D044-92AF-7E85750E41D8}" srcOrd="2" destOrd="0" presId="urn:microsoft.com/office/officeart/2009/3/layout/HorizontalOrganizationChart"/>
    <dgm:cxn modelId="{8495B677-B758-F74F-9DF5-B4F1233C2D5A}" type="presParOf" srcId="{57E3D6CE-58A9-3B4F-BDEF-1CC63E43482F}" destId="{8730436F-E906-AD48-BC60-EAE6D74A05A9}" srcOrd="4" destOrd="0" presId="urn:microsoft.com/office/officeart/2009/3/layout/HorizontalOrganizationChart"/>
    <dgm:cxn modelId="{2B51ED0D-7A32-1247-8C82-4257794B2048}" type="presParOf" srcId="{57E3D6CE-58A9-3B4F-BDEF-1CC63E43482F}" destId="{7745314A-C227-BA46-9577-E9AEA9921A90}" srcOrd="5" destOrd="0" presId="urn:microsoft.com/office/officeart/2009/3/layout/HorizontalOrganizationChart"/>
    <dgm:cxn modelId="{294DC04D-89F0-E34E-9741-D9BAD1641F5C}" type="presParOf" srcId="{7745314A-C227-BA46-9577-E9AEA9921A90}" destId="{30294A11-B8FA-0B45-840E-81277829850B}" srcOrd="0" destOrd="0" presId="urn:microsoft.com/office/officeart/2009/3/layout/HorizontalOrganizationChart"/>
    <dgm:cxn modelId="{182467E5-0260-3C43-9321-73F0437C28FC}" type="presParOf" srcId="{30294A11-B8FA-0B45-840E-81277829850B}" destId="{D4D184D5-F84D-5E4C-B811-71F07B2B2DBA}" srcOrd="0" destOrd="0" presId="urn:microsoft.com/office/officeart/2009/3/layout/HorizontalOrganizationChart"/>
    <dgm:cxn modelId="{FB8A31AB-4DA4-1846-B8D4-34BFB1043E4F}" type="presParOf" srcId="{30294A11-B8FA-0B45-840E-81277829850B}" destId="{AE627B73-9787-CB47-9AE3-DA803173EC5D}" srcOrd="1" destOrd="0" presId="urn:microsoft.com/office/officeart/2009/3/layout/HorizontalOrganizationChart"/>
    <dgm:cxn modelId="{560BC6D9-1EA2-9645-ACE7-B4194C9CAFE6}" type="presParOf" srcId="{7745314A-C227-BA46-9577-E9AEA9921A90}" destId="{53C4DDBD-107F-4142-A357-451F0BCC6677}" srcOrd="1" destOrd="0" presId="urn:microsoft.com/office/officeart/2009/3/layout/HorizontalOrganizationChart"/>
    <dgm:cxn modelId="{5B4B934D-FF85-2744-9893-DA60A9478046}" type="presParOf" srcId="{7745314A-C227-BA46-9577-E9AEA9921A90}" destId="{6F5254C1-8857-7A4F-9C8B-77D162C9CEF2}" srcOrd="2" destOrd="0" presId="urn:microsoft.com/office/officeart/2009/3/layout/HorizontalOrganizationChart"/>
    <dgm:cxn modelId="{EE4897FC-6430-6E48-9209-E953A7E6AF80}" type="presParOf" srcId="{DF10D381-A89F-3846-922C-37CCBCB21D49}" destId="{D72D3F25-335E-B94E-A54E-CC9ABCE68324}" srcOrd="2" destOrd="0" presId="urn:microsoft.com/office/officeart/2009/3/layout/HorizontalOrganizationChart"/>
    <dgm:cxn modelId="{DCEE8876-9244-2C40-87A8-A6639E795BA1}" type="presParOf" srcId="{896EDC34-08D4-F943-8ECB-6CB25D39512A}" destId="{D769AE1D-24A9-7141-8B33-344BEC6D5DC1}" srcOrd="2" destOrd="0" presId="urn:microsoft.com/office/officeart/2009/3/layout/HorizontalOrganizationChart"/>
    <dgm:cxn modelId="{744F8FA6-DB4E-8F47-8379-A77880F32396}" type="presParOf" srcId="{896EDC34-08D4-F943-8ECB-6CB25D39512A}" destId="{86A493E2-0E33-0045-A45D-CF7F96341E11}" srcOrd="3" destOrd="0" presId="urn:microsoft.com/office/officeart/2009/3/layout/HorizontalOrganizationChart"/>
    <dgm:cxn modelId="{F72FEAB0-01E2-EC4A-8116-2DD76D1C1485}" type="presParOf" srcId="{86A493E2-0E33-0045-A45D-CF7F96341E11}" destId="{393C0281-3FE2-D94C-B521-6396274A946F}" srcOrd="0" destOrd="0" presId="urn:microsoft.com/office/officeart/2009/3/layout/HorizontalOrganizationChart"/>
    <dgm:cxn modelId="{E5F9FEA2-4551-4346-ACAB-37D383834C92}" type="presParOf" srcId="{393C0281-3FE2-D94C-B521-6396274A946F}" destId="{1A63EF55-B5BE-084D-AD0E-4AEAA20BF751}" srcOrd="0" destOrd="0" presId="urn:microsoft.com/office/officeart/2009/3/layout/HorizontalOrganizationChart"/>
    <dgm:cxn modelId="{8DBA3821-3E45-9A49-A96D-6BECDA2C4CD5}" type="presParOf" srcId="{393C0281-3FE2-D94C-B521-6396274A946F}" destId="{1A0203F5-58B5-D34E-A9AA-DBD26E9E265F}" srcOrd="1" destOrd="0" presId="urn:microsoft.com/office/officeart/2009/3/layout/HorizontalOrganizationChart"/>
    <dgm:cxn modelId="{4D772469-7726-7C40-928A-77F3AD95C467}" type="presParOf" srcId="{86A493E2-0E33-0045-A45D-CF7F96341E11}" destId="{C9BBEBB2-3F99-8C47-BEB2-68F7FA896546}" srcOrd="1" destOrd="0" presId="urn:microsoft.com/office/officeart/2009/3/layout/HorizontalOrganizationChart"/>
    <dgm:cxn modelId="{8FBAC165-5622-BD43-807A-82AA2B6803DA}" type="presParOf" srcId="{C9BBEBB2-3F99-8C47-BEB2-68F7FA896546}" destId="{AB1B930A-5BBD-D14D-A038-FD59669854CC}" srcOrd="0" destOrd="0" presId="urn:microsoft.com/office/officeart/2009/3/layout/HorizontalOrganizationChart"/>
    <dgm:cxn modelId="{0C451884-04F9-C842-B7A4-07DD2F77FE0A}" type="presParOf" srcId="{C9BBEBB2-3F99-8C47-BEB2-68F7FA896546}" destId="{CAE9F499-0360-6649-BCCF-27AECD92A4A6}" srcOrd="1" destOrd="0" presId="urn:microsoft.com/office/officeart/2009/3/layout/HorizontalOrganizationChart"/>
    <dgm:cxn modelId="{E44A4D50-81F6-6145-AE74-4146083581E4}" type="presParOf" srcId="{CAE9F499-0360-6649-BCCF-27AECD92A4A6}" destId="{D54CD12C-7FE4-D741-A333-2E36A5D76BDA}" srcOrd="0" destOrd="0" presId="urn:microsoft.com/office/officeart/2009/3/layout/HorizontalOrganizationChart"/>
    <dgm:cxn modelId="{C527196C-6563-E644-801F-729D61334DB2}" type="presParOf" srcId="{D54CD12C-7FE4-D741-A333-2E36A5D76BDA}" destId="{0093053F-1C5F-D249-8099-BE775E1635EB}" srcOrd="0" destOrd="0" presId="urn:microsoft.com/office/officeart/2009/3/layout/HorizontalOrganizationChart"/>
    <dgm:cxn modelId="{9426C24A-B5A5-2C46-94A3-D1F1A59FCFA8}" type="presParOf" srcId="{D54CD12C-7FE4-D741-A333-2E36A5D76BDA}" destId="{FF4D4B85-B32D-9F43-A0D8-515A0843FD13}" srcOrd="1" destOrd="0" presId="urn:microsoft.com/office/officeart/2009/3/layout/HorizontalOrganizationChart"/>
    <dgm:cxn modelId="{8F19A888-5968-D044-B9DB-3DD8A7C4486F}" type="presParOf" srcId="{CAE9F499-0360-6649-BCCF-27AECD92A4A6}" destId="{E8DEF2B8-9282-0048-A92A-A257775FEBC6}" srcOrd="1" destOrd="0" presId="urn:microsoft.com/office/officeart/2009/3/layout/HorizontalOrganizationChart"/>
    <dgm:cxn modelId="{DB957F70-AE0B-1846-AE51-E6A92329F6AA}" type="presParOf" srcId="{CAE9F499-0360-6649-BCCF-27AECD92A4A6}" destId="{CE176C47-7861-794B-A449-F98188741044}" srcOrd="2" destOrd="0" presId="urn:microsoft.com/office/officeart/2009/3/layout/HorizontalOrganizationChart"/>
    <dgm:cxn modelId="{F50CBB3E-9540-6947-A0BA-A8C0B57D4D32}" type="presParOf" srcId="{C9BBEBB2-3F99-8C47-BEB2-68F7FA896546}" destId="{564527E0-4F81-0749-8D15-7FC58DBD7C32}" srcOrd="2" destOrd="0" presId="urn:microsoft.com/office/officeart/2009/3/layout/HorizontalOrganizationChart"/>
    <dgm:cxn modelId="{D9EEEE6F-9BD9-E943-802C-780755EF7E5E}" type="presParOf" srcId="{C9BBEBB2-3F99-8C47-BEB2-68F7FA896546}" destId="{F121C412-14FE-4645-8113-71139DBC1B05}" srcOrd="3" destOrd="0" presId="urn:microsoft.com/office/officeart/2009/3/layout/HorizontalOrganizationChart"/>
    <dgm:cxn modelId="{814A956A-5B0F-994C-A9B5-93E1B810FBC3}" type="presParOf" srcId="{F121C412-14FE-4645-8113-71139DBC1B05}" destId="{04F7D8B7-A24F-7348-892A-CD8DC02F855E}" srcOrd="0" destOrd="0" presId="urn:microsoft.com/office/officeart/2009/3/layout/HorizontalOrganizationChart"/>
    <dgm:cxn modelId="{3655B303-BC69-A140-AB1D-5CCCC41B0796}" type="presParOf" srcId="{04F7D8B7-A24F-7348-892A-CD8DC02F855E}" destId="{4C79B413-7119-334C-B01C-EE7D8EB1E552}" srcOrd="0" destOrd="0" presId="urn:microsoft.com/office/officeart/2009/3/layout/HorizontalOrganizationChart"/>
    <dgm:cxn modelId="{07548068-EC1B-374D-85FE-07520F893A7B}" type="presParOf" srcId="{04F7D8B7-A24F-7348-892A-CD8DC02F855E}" destId="{6DACE414-0D04-5B41-9AE9-80A799D24964}" srcOrd="1" destOrd="0" presId="urn:microsoft.com/office/officeart/2009/3/layout/HorizontalOrganizationChart"/>
    <dgm:cxn modelId="{E3B120C4-47E4-4248-A94E-A83533C688AD}" type="presParOf" srcId="{F121C412-14FE-4645-8113-71139DBC1B05}" destId="{D256140F-DBA0-6441-9D4B-51F68C620EF8}" srcOrd="1" destOrd="0" presId="urn:microsoft.com/office/officeart/2009/3/layout/HorizontalOrganizationChart"/>
    <dgm:cxn modelId="{1C6FB604-CE67-804F-AC6E-6AE6C1269C2D}" type="presParOf" srcId="{F121C412-14FE-4645-8113-71139DBC1B05}" destId="{17E1F377-24BD-EE48-83B8-01537942D6F4}" srcOrd="2" destOrd="0" presId="urn:microsoft.com/office/officeart/2009/3/layout/HorizontalOrganizationChart"/>
    <dgm:cxn modelId="{F1721B3D-C29A-B642-A7E5-89B0608172FB}" type="presParOf" srcId="{86A493E2-0E33-0045-A45D-CF7F96341E11}" destId="{FD7C51B7-E235-FF4A-8CE2-9903CD0D5701}" srcOrd="2" destOrd="0" presId="urn:microsoft.com/office/officeart/2009/3/layout/HorizontalOrganizationChart"/>
    <dgm:cxn modelId="{F725491D-BBC5-D648-851B-3865C96FA96E}" type="presParOf" srcId="{896EDC34-08D4-F943-8ECB-6CB25D39512A}" destId="{9FBC76AB-212F-8940-888B-CD4C9FC59450}" srcOrd="4" destOrd="0" presId="urn:microsoft.com/office/officeart/2009/3/layout/HorizontalOrganizationChart"/>
    <dgm:cxn modelId="{8D11DC2B-9599-9A45-ADAA-FD518B2722C6}" type="presParOf" srcId="{896EDC34-08D4-F943-8ECB-6CB25D39512A}" destId="{100F0781-0D2C-8F44-8A5E-177D1888827C}" srcOrd="5" destOrd="0" presId="urn:microsoft.com/office/officeart/2009/3/layout/HorizontalOrganizationChart"/>
    <dgm:cxn modelId="{F41B8D4B-2DC7-CE48-B92F-273042F824F4}" type="presParOf" srcId="{100F0781-0D2C-8F44-8A5E-177D1888827C}" destId="{A39ABE9E-0FDC-3049-80A9-6BAD15B42EA4}" srcOrd="0" destOrd="0" presId="urn:microsoft.com/office/officeart/2009/3/layout/HorizontalOrganizationChart"/>
    <dgm:cxn modelId="{1A1DF99C-DBB0-EF41-BFA4-ADF3C2AA1876}" type="presParOf" srcId="{A39ABE9E-0FDC-3049-80A9-6BAD15B42EA4}" destId="{5AABDCEC-010E-E04D-A7AA-316A16777369}" srcOrd="0" destOrd="0" presId="urn:microsoft.com/office/officeart/2009/3/layout/HorizontalOrganizationChart"/>
    <dgm:cxn modelId="{442013F3-77B3-D640-BC08-D2FB22B79802}" type="presParOf" srcId="{A39ABE9E-0FDC-3049-80A9-6BAD15B42EA4}" destId="{A1EE76CA-3D32-4745-BB98-C3D94C1C0D80}" srcOrd="1" destOrd="0" presId="urn:microsoft.com/office/officeart/2009/3/layout/HorizontalOrganizationChart"/>
    <dgm:cxn modelId="{200A0F68-36BD-9C40-AACC-3533F4EE08BC}" type="presParOf" srcId="{100F0781-0D2C-8F44-8A5E-177D1888827C}" destId="{C74B09E2-DA67-234B-9031-F5C13AC764FE}" srcOrd="1" destOrd="0" presId="urn:microsoft.com/office/officeart/2009/3/layout/HorizontalOrganizationChart"/>
    <dgm:cxn modelId="{C6B8C4CD-F7F8-7847-A0C4-5A4250FEECBB}" type="presParOf" srcId="{100F0781-0D2C-8F44-8A5E-177D1888827C}" destId="{0A969889-DA33-A34A-B210-97A8642F94D5}" srcOrd="2" destOrd="0" presId="urn:microsoft.com/office/officeart/2009/3/layout/HorizontalOrganizationChart"/>
    <dgm:cxn modelId="{D4E45B4B-EF22-D04B-A0E4-A5B8557400AF}" type="presParOf" srcId="{4C3D3FAF-518E-6C49-A2C1-2CE3B2C4A287}" destId="{8C04021C-E693-0040-8651-B19E85018D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9174A6-75AB-0B40-994C-A84F91131D95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8282C22-8C4E-0B41-86FA-B5DF60432B9E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社会基本矛盾之一</a:t>
          </a:r>
        </a:p>
      </dgm:t>
    </dgm:pt>
    <dgm:pt modelId="{1D2635BC-E1D7-7143-9B2F-4383349BF71B}" cxnId="{BF1646B1-F6AE-1E45-9A5D-86417DEFE95E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AEFF7D-F7F1-EF49-AE5F-06C5EE6CEB6B}" cxnId="{BF1646B1-F6AE-1E45-9A5D-86417DEFE95E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D36708-D081-6E47-9203-DC8F3145EFFD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生产力</a:t>
          </a:r>
        </a:p>
      </dgm:t>
    </dgm:pt>
    <dgm:pt modelId="{63EEF31F-771A-5C44-8BFA-2D708B535780}" cxnId="{5020AE69-2484-1F41-8BF6-0C5B34EE15EF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5FEFA86-65E1-3C48-839F-98CB1BACE758}" cxnId="{5020AE69-2484-1F41-8BF6-0C5B34EE15EF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E167F4E-99C7-A24F-A44C-59FD5D905C36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生产关系</a:t>
          </a:r>
        </a:p>
      </dgm:t>
    </dgm:pt>
    <dgm:pt modelId="{921AC83A-0EF2-3846-8104-F5A74774C346}" cxnId="{D63EF34A-5E35-FA46-883F-88155C5F64D9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597B989-CDC2-4448-A9BB-CB65FD26347A}" cxnId="{D63EF34A-5E35-FA46-883F-88155C5F64D9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C864FAB-1537-E543-B134-EDAAC6E749C5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生产力：获取物质资料的能力（人与自然关系）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317432A-43C3-DA4F-B878-26302798C3FE}" cxnId="{6C028F7F-4F29-8C47-B165-722E61B24273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FD6D8C6-B92B-094D-96F3-042CA383886A}" cxnId="{6C028F7F-4F29-8C47-B165-722E61B24273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8341594-AC9A-3943-B501-67CEC6A7852B}">
      <dgm:prSet custT="1"/>
      <dgm:spPr/>
      <dgm:t>
        <a:bodyPr/>
        <a:lstStyle/>
        <a:p>
          <a:r>
            <a:rPr lang="zh-CN" altLang="en-US" sz="2000" b="0" u="none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生产力发展的标志：生产工具</a:t>
          </a:r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536421E-1CB0-9548-834C-1F5AD48DE59C}" cxnId="{E46044CA-A1BB-0941-B032-4B16A86379AB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421564C-BD02-4E46-8F9A-22DD436CC3AA}" cxnId="{E46044CA-A1BB-0941-B032-4B16A86379AB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C79047-8026-DF45-A4D0-148D74B4DE3F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现代生产力系统：实体性因素、运筹性因素（管理）、</a:t>
          </a:r>
          <a:br>
            <a:rPr lang="en-US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渗透性因素（科学）、准备性因素（教育）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5CE3564-D29F-B945-B8EE-6F13A7D3731E}" cxnId="{644499AF-6979-744B-91EB-A549B7626C2C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2E71597-E246-4A4A-B1B7-D7014C384A7E}" cxnId="{644499AF-6979-744B-91EB-A549B7626C2C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4A81006-498A-6A41-A991-33ACA177CEFC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概念：物质生产中人和人之间的经济关系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8379E10-20D3-5B43-9D2C-BEA2F81AC2F9}" cxnId="{43998A2E-4C23-DF45-9E5C-5FCDCC358EEB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28D4AB1-AB5C-4E46-879E-8BCA1D4BF74F}" cxnId="{43998A2E-4C23-DF45-9E5C-5FCDCC358EEB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3380B1B-EDBE-E641-922B-E061A6F1BCF5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生产资料所有制形式（是基础，是决定作用）、</a:t>
          </a:r>
          <a:br>
            <a:rPr lang="en-US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人们在生产中的地位、产品分配方式 </a:t>
          </a:r>
        </a:p>
      </dgm:t>
    </dgm:pt>
    <dgm:pt modelId="{B1D8B4EC-ACE6-064B-B9B3-0538071E8CC9}" cxnId="{D5CF627C-5313-1041-8143-6D25B893B478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C88A849-C075-4C45-BD11-6944A1242AA4}" cxnId="{D5CF627C-5313-1041-8143-6D25B893B478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8D845-35D4-284E-8FF8-60AC83E5ED2F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关系：生产力决定生产关系、反作用、相对独立</a:t>
          </a:r>
        </a:p>
      </dgm:t>
    </dgm:pt>
    <dgm:pt modelId="{16786EB1-FDCD-8B41-A18B-66A43B2D12CC}" cxnId="{A2E3C9E7-A970-3041-A639-19E17FDB93D9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94C997-E3BC-A044-A2FB-CAE2A03DB68B}" cxnId="{A2E3C9E7-A970-3041-A639-19E17FDB93D9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574C2A-4EA2-5644-BCD2-2EE57D882AE9}" type="pres">
      <dgm:prSet presAssocID="{D39174A6-75AB-0B40-994C-A84F91131D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0280F6-5CDA-AA4C-827B-0DB870AB42D5}" type="pres">
      <dgm:prSet presAssocID="{28282C22-8C4E-0B41-86FA-B5DF60432B9E}" presName="hierRoot1" presStyleCnt="0">
        <dgm:presLayoutVars>
          <dgm:hierBranch val="init"/>
        </dgm:presLayoutVars>
      </dgm:prSet>
      <dgm:spPr/>
    </dgm:pt>
    <dgm:pt modelId="{0FA0119B-609D-464B-8B2D-AE8BA67107BA}" type="pres">
      <dgm:prSet presAssocID="{28282C22-8C4E-0B41-86FA-B5DF60432B9E}" presName="rootComposite1" presStyleCnt="0"/>
      <dgm:spPr/>
    </dgm:pt>
    <dgm:pt modelId="{AAC65796-FBBA-2A4F-9D73-818CDD5B8D35}" type="pres">
      <dgm:prSet presAssocID="{28282C22-8C4E-0B41-86FA-B5DF60432B9E}" presName="rootText1" presStyleLbl="node0" presStyleIdx="0" presStyleCnt="1" custScaleX="70998">
        <dgm:presLayoutVars>
          <dgm:chPref val="3"/>
        </dgm:presLayoutVars>
      </dgm:prSet>
      <dgm:spPr/>
    </dgm:pt>
    <dgm:pt modelId="{77ACA636-13A3-5947-8185-F2D79E43A491}" type="pres">
      <dgm:prSet presAssocID="{28282C22-8C4E-0B41-86FA-B5DF60432B9E}" presName="rootConnector1" presStyleLbl="node1" presStyleIdx="0" presStyleCnt="0"/>
      <dgm:spPr/>
    </dgm:pt>
    <dgm:pt modelId="{C90A6DBB-EA44-DF49-BEB3-69D9FADBB381}" type="pres">
      <dgm:prSet presAssocID="{28282C22-8C4E-0B41-86FA-B5DF60432B9E}" presName="hierChild2" presStyleCnt="0"/>
      <dgm:spPr/>
    </dgm:pt>
    <dgm:pt modelId="{78F49121-0981-AC42-B714-A13C6E779A29}" type="pres">
      <dgm:prSet presAssocID="{63EEF31F-771A-5C44-8BFA-2D708B535780}" presName="Name64" presStyleLbl="parChTrans1D2" presStyleIdx="0" presStyleCnt="3"/>
      <dgm:spPr/>
    </dgm:pt>
    <dgm:pt modelId="{FB2F0CBC-E461-0F41-9E1F-7FFE8F737795}" type="pres">
      <dgm:prSet presAssocID="{8CD36708-D081-6E47-9203-DC8F3145EFFD}" presName="hierRoot2" presStyleCnt="0">
        <dgm:presLayoutVars>
          <dgm:hierBranch val="init"/>
        </dgm:presLayoutVars>
      </dgm:prSet>
      <dgm:spPr/>
    </dgm:pt>
    <dgm:pt modelId="{2D1FD59F-1CBA-C64E-B520-FE6636106892}" type="pres">
      <dgm:prSet presAssocID="{8CD36708-D081-6E47-9203-DC8F3145EFFD}" presName="rootComposite" presStyleCnt="0"/>
      <dgm:spPr/>
    </dgm:pt>
    <dgm:pt modelId="{3BE39503-0F3C-F44D-8FA0-C7D7353D9E27}" type="pres">
      <dgm:prSet presAssocID="{8CD36708-D081-6E47-9203-DC8F3145EFFD}" presName="rootText" presStyleLbl="node2" presStyleIdx="0" presStyleCnt="3">
        <dgm:presLayoutVars>
          <dgm:chPref val="3"/>
        </dgm:presLayoutVars>
      </dgm:prSet>
      <dgm:spPr/>
    </dgm:pt>
    <dgm:pt modelId="{5E3C59C0-CB0A-3047-9367-9CAF2E359AED}" type="pres">
      <dgm:prSet presAssocID="{8CD36708-D081-6E47-9203-DC8F3145EFFD}" presName="rootConnector" presStyleLbl="node2" presStyleIdx="0" presStyleCnt="3"/>
      <dgm:spPr/>
    </dgm:pt>
    <dgm:pt modelId="{1F71F8D2-DB44-1A45-ADAF-2146DE6FFCAB}" type="pres">
      <dgm:prSet presAssocID="{8CD36708-D081-6E47-9203-DC8F3145EFFD}" presName="hierChild4" presStyleCnt="0"/>
      <dgm:spPr/>
    </dgm:pt>
    <dgm:pt modelId="{1BCB1BD5-432A-DA44-B433-1426FA505592}" type="pres">
      <dgm:prSet presAssocID="{F317432A-43C3-DA4F-B878-26302798C3FE}" presName="Name64" presStyleLbl="parChTrans1D3" presStyleIdx="0" presStyleCnt="5"/>
      <dgm:spPr/>
    </dgm:pt>
    <dgm:pt modelId="{FD60AAB5-734E-D74B-8349-6F712126F5E3}" type="pres">
      <dgm:prSet presAssocID="{EC864FAB-1537-E543-B134-EDAAC6E749C5}" presName="hierRoot2" presStyleCnt="0">
        <dgm:presLayoutVars>
          <dgm:hierBranch val="init"/>
        </dgm:presLayoutVars>
      </dgm:prSet>
      <dgm:spPr/>
    </dgm:pt>
    <dgm:pt modelId="{A3DFC13E-ED5A-EF49-9C31-024CA206EF97}" type="pres">
      <dgm:prSet presAssocID="{EC864FAB-1537-E543-B134-EDAAC6E749C5}" presName="rootComposite" presStyleCnt="0"/>
      <dgm:spPr/>
    </dgm:pt>
    <dgm:pt modelId="{B0FFF31B-4BF3-C442-A830-F42155B095CD}" type="pres">
      <dgm:prSet presAssocID="{EC864FAB-1537-E543-B134-EDAAC6E749C5}" presName="rootText" presStyleLbl="node3" presStyleIdx="0" presStyleCnt="5" custScaleX="253243">
        <dgm:presLayoutVars>
          <dgm:chPref val="3"/>
        </dgm:presLayoutVars>
      </dgm:prSet>
      <dgm:spPr/>
    </dgm:pt>
    <dgm:pt modelId="{38B60D1C-40A8-6548-9C3C-605EA91B9D3C}" type="pres">
      <dgm:prSet presAssocID="{EC864FAB-1537-E543-B134-EDAAC6E749C5}" presName="rootConnector" presStyleLbl="node3" presStyleIdx="0" presStyleCnt="5"/>
      <dgm:spPr/>
    </dgm:pt>
    <dgm:pt modelId="{ECD88E11-E998-674E-9D76-AED331DAE8FC}" type="pres">
      <dgm:prSet presAssocID="{EC864FAB-1537-E543-B134-EDAAC6E749C5}" presName="hierChild4" presStyleCnt="0"/>
      <dgm:spPr/>
    </dgm:pt>
    <dgm:pt modelId="{1AA51E45-1909-4845-AC2F-C1DBD337DB2D}" type="pres">
      <dgm:prSet presAssocID="{EC864FAB-1537-E543-B134-EDAAC6E749C5}" presName="hierChild5" presStyleCnt="0"/>
      <dgm:spPr/>
    </dgm:pt>
    <dgm:pt modelId="{28A6376B-7989-0F48-81A7-0020A54A79B2}" type="pres">
      <dgm:prSet presAssocID="{2536421E-1CB0-9548-834C-1F5AD48DE59C}" presName="Name64" presStyleLbl="parChTrans1D3" presStyleIdx="1" presStyleCnt="5"/>
      <dgm:spPr/>
    </dgm:pt>
    <dgm:pt modelId="{FD9408B5-EC5C-F14C-A3CE-7233D545ABB3}" type="pres">
      <dgm:prSet presAssocID="{78341594-AC9A-3943-B501-67CEC6A7852B}" presName="hierRoot2" presStyleCnt="0">
        <dgm:presLayoutVars>
          <dgm:hierBranch val="init"/>
        </dgm:presLayoutVars>
      </dgm:prSet>
      <dgm:spPr/>
    </dgm:pt>
    <dgm:pt modelId="{0183C685-1BD2-3343-A1D9-94A876B41DF4}" type="pres">
      <dgm:prSet presAssocID="{78341594-AC9A-3943-B501-67CEC6A7852B}" presName="rootComposite" presStyleCnt="0"/>
      <dgm:spPr/>
    </dgm:pt>
    <dgm:pt modelId="{1DAC034A-8752-8D4E-BE72-D0DB56D10089}" type="pres">
      <dgm:prSet presAssocID="{78341594-AC9A-3943-B501-67CEC6A7852B}" presName="rootText" presStyleLbl="node3" presStyleIdx="1" presStyleCnt="5" custScaleX="171430">
        <dgm:presLayoutVars>
          <dgm:chPref val="3"/>
        </dgm:presLayoutVars>
      </dgm:prSet>
      <dgm:spPr/>
    </dgm:pt>
    <dgm:pt modelId="{0F36E68C-0CF9-FD4D-B21C-FD8FC0632E39}" type="pres">
      <dgm:prSet presAssocID="{78341594-AC9A-3943-B501-67CEC6A7852B}" presName="rootConnector" presStyleLbl="node3" presStyleIdx="1" presStyleCnt="5"/>
      <dgm:spPr/>
    </dgm:pt>
    <dgm:pt modelId="{B5E4EC63-C55A-984F-89DE-C35DE51BC6CA}" type="pres">
      <dgm:prSet presAssocID="{78341594-AC9A-3943-B501-67CEC6A7852B}" presName="hierChild4" presStyleCnt="0"/>
      <dgm:spPr/>
    </dgm:pt>
    <dgm:pt modelId="{02AF476E-D4D3-A44C-9E46-FBA634744976}" type="pres">
      <dgm:prSet presAssocID="{78341594-AC9A-3943-B501-67CEC6A7852B}" presName="hierChild5" presStyleCnt="0"/>
      <dgm:spPr/>
    </dgm:pt>
    <dgm:pt modelId="{FF7A6834-7A9E-4C4A-A4F5-B4DE5F502EB5}" type="pres">
      <dgm:prSet presAssocID="{55CE3564-D29F-B945-B8EE-6F13A7D3731E}" presName="Name64" presStyleLbl="parChTrans1D3" presStyleIdx="2" presStyleCnt="5"/>
      <dgm:spPr/>
    </dgm:pt>
    <dgm:pt modelId="{CC0861EF-2309-1444-A7DA-3F4CFC4AB102}" type="pres">
      <dgm:prSet presAssocID="{7DC79047-8026-DF45-A4D0-148D74B4DE3F}" presName="hierRoot2" presStyleCnt="0">
        <dgm:presLayoutVars>
          <dgm:hierBranch val="init"/>
        </dgm:presLayoutVars>
      </dgm:prSet>
      <dgm:spPr/>
    </dgm:pt>
    <dgm:pt modelId="{CC475FE0-2BAB-D541-AF4F-C734EFE1BC99}" type="pres">
      <dgm:prSet presAssocID="{7DC79047-8026-DF45-A4D0-148D74B4DE3F}" presName="rootComposite" presStyleCnt="0"/>
      <dgm:spPr/>
    </dgm:pt>
    <dgm:pt modelId="{589FB1C2-3338-1847-8F42-F9D84082D89F}" type="pres">
      <dgm:prSet presAssocID="{7DC79047-8026-DF45-A4D0-148D74B4DE3F}" presName="rootText" presStyleLbl="node3" presStyleIdx="2" presStyleCnt="5" custScaleX="263270">
        <dgm:presLayoutVars>
          <dgm:chPref val="3"/>
        </dgm:presLayoutVars>
      </dgm:prSet>
      <dgm:spPr/>
    </dgm:pt>
    <dgm:pt modelId="{51ADAE89-30DC-9B4B-BC24-80D7BE3E934D}" type="pres">
      <dgm:prSet presAssocID="{7DC79047-8026-DF45-A4D0-148D74B4DE3F}" presName="rootConnector" presStyleLbl="node3" presStyleIdx="2" presStyleCnt="5"/>
      <dgm:spPr/>
    </dgm:pt>
    <dgm:pt modelId="{A0E3B849-9FB6-5742-AA06-6F12ABAFC03B}" type="pres">
      <dgm:prSet presAssocID="{7DC79047-8026-DF45-A4D0-148D74B4DE3F}" presName="hierChild4" presStyleCnt="0"/>
      <dgm:spPr/>
    </dgm:pt>
    <dgm:pt modelId="{136B3B5D-813F-2A48-866B-682759CAE8D2}" type="pres">
      <dgm:prSet presAssocID="{7DC79047-8026-DF45-A4D0-148D74B4DE3F}" presName="hierChild5" presStyleCnt="0"/>
      <dgm:spPr/>
    </dgm:pt>
    <dgm:pt modelId="{D98C417A-D92A-5B43-BDCF-616378F6E97A}" type="pres">
      <dgm:prSet presAssocID="{8CD36708-D081-6E47-9203-DC8F3145EFFD}" presName="hierChild5" presStyleCnt="0"/>
      <dgm:spPr/>
    </dgm:pt>
    <dgm:pt modelId="{663E1434-973E-9143-8C2A-3738E94EACC5}" type="pres">
      <dgm:prSet presAssocID="{921AC83A-0EF2-3846-8104-F5A74774C346}" presName="Name64" presStyleLbl="parChTrans1D2" presStyleIdx="1" presStyleCnt="3"/>
      <dgm:spPr/>
    </dgm:pt>
    <dgm:pt modelId="{CE8FAE66-5970-774C-99E3-91912D984D4D}" type="pres">
      <dgm:prSet presAssocID="{4E167F4E-99C7-A24F-A44C-59FD5D905C36}" presName="hierRoot2" presStyleCnt="0">
        <dgm:presLayoutVars>
          <dgm:hierBranch val="init"/>
        </dgm:presLayoutVars>
      </dgm:prSet>
      <dgm:spPr/>
    </dgm:pt>
    <dgm:pt modelId="{B23264B5-A0B9-8E46-8A40-B7BEC9B3B8CF}" type="pres">
      <dgm:prSet presAssocID="{4E167F4E-99C7-A24F-A44C-59FD5D905C36}" presName="rootComposite" presStyleCnt="0"/>
      <dgm:spPr/>
    </dgm:pt>
    <dgm:pt modelId="{C60F1C64-8F4F-FC47-8822-B24D8B5E776F}" type="pres">
      <dgm:prSet presAssocID="{4E167F4E-99C7-A24F-A44C-59FD5D905C36}" presName="rootText" presStyleLbl="node2" presStyleIdx="1" presStyleCnt="3">
        <dgm:presLayoutVars>
          <dgm:chPref val="3"/>
        </dgm:presLayoutVars>
      </dgm:prSet>
      <dgm:spPr/>
    </dgm:pt>
    <dgm:pt modelId="{DF6F9155-7C55-6143-B9E3-CB3A99FEEB7A}" type="pres">
      <dgm:prSet presAssocID="{4E167F4E-99C7-A24F-A44C-59FD5D905C36}" presName="rootConnector" presStyleLbl="node2" presStyleIdx="1" presStyleCnt="3"/>
      <dgm:spPr/>
    </dgm:pt>
    <dgm:pt modelId="{AD88F49E-1432-A74B-B8AE-7A22C4AA786B}" type="pres">
      <dgm:prSet presAssocID="{4E167F4E-99C7-A24F-A44C-59FD5D905C36}" presName="hierChild4" presStyleCnt="0"/>
      <dgm:spPr/>
    </dgm:pt>
    <dgm:pt modelId="{4B652BEF-FF16-E74A-A8D4-3669A534471E}" type="pres">
      <dgm:prSet presAssocID="{28379E10-20D3-5B43-9D2C-BEA2F81AC2F9}" presName="Name64" presStyleLbl="parChTrans1D3" presStyleIdx="3" presStyleCnt="5"/>
      <dgm:spPr/>
    </dgm:pt>
    <dgm:pt modelId="{2B9BCEB9-5177-FC48-B383-DBF3AE435F4B}" type="pres">
      <dgm:prSet presAssocID="{B4A81006-498A-6A41-A991-33ACA177CEFC}" presName="hierRoot2" presStyleCnt="0">
        <dgm:presLayoutVars>
          <dgm:hierBranch val="init"/>
        </dgm:presLayoutVars>
      </dgm:prSet>
      <dgm:spPr/>
    </dgm:pt>
    <dgm:pt modelId="{828058F1-C454-974A-AADD-969A0FAD6F06}" type="pres">
      <dgm:prSet presAssocID="{B4A81006-498A-6A41-A991-33ACA177CEFC}" presName="rootComposite" presStyleCnt="0"/>
      <dgm:spPr/>
    </dgm:pt>
    <dgm:pt modelId="{B6D84766-B5F5-7F4B-8C43-91C43BC59474}" type="pres">
      <dgm:prSet presAssocID="{B4A81006-498A-6A41-A991-33ACA177CEFC}" presName="rootText" presStyleLbl="node3" presStyleIdx="3" presStyleCnt="5" custScaleX="208070">
        <dgm:presLayoutVars>
          <dgm:chPref val="3"/>
        </dgm:presLayoutVars>
      </dgm:prSet>
      <dgm:spPr/>
    </dgm:pt>
    <dgm:pt modelId="{5F657777-4BBD-B643-BA54-23BA02662841}" type="pres">
      <dgm:prSet presAssocID="{B4A81006-498A-6A41-A991-33ACA177CEFC}" presName="rootConnector" presStyleLbl="node3" presStyleIdx="3" presStyleCnt="5"/>
      <dgm:spPr/>
    </dgm:pt>
    <dgm:pt modelId="{F4C32858-8D09-C94B-9FF4-E80D72A35584}" type="pres">
      <dgm:prSet presAssocID="{B4A81006-498A-6A41-A991-33ACA177CEFC}" presName="hierChild4" presStyleCnt="0"/>
      <dgm:spPr/>
    </dgm:pt>
    <dgm:pt modelId="{36D0CEA4-76DA-0044-86A8-CAA7C03E1464}" type="pres">
      <dgm:prSet presAssocID="{B4A81006-498A-6A41-A991-33ACA177CEFC}" presName="hierChild5" presStyleCnt="0"/>
      <dgm:spPr/>
    </dgm:pt>
    <dgm:pt modelId="{BFD9F1E7-C8CA-3242-A2E5-30DA97B44190}" type="pres">
      <dgm:prSet presAssocID="{B1D8B4EC-ACE6-064B-B9B3-0538071E8CC9}" presName="Name64" presStyleLbl="parChTrans1D3" presStyleIdx="4" presStyleCnt="5"/>
      <dgm:spPr/>
    </dgm:pt>
    <dgm:pt modelId="{61A677FC-C4E8-C141-A152-C8CA01908812}" type="pres">
      <dgm:prSet presAssocID="{F3380B1B-EDBE-E641-922B-E061A6F1BCF5}" presName="hierRoot2" presStyleCnt="0">
        <dgm:presLayoutVars>
          <dgm:hierBranch val="init"/>
        </dgm:presLayoutVars>
      </dgm:prSet>
      <dgm:spPr/>
    </dgm:pt>
    <dgm:pt modelId="{824B15EE-CA90-C44A-9E0A-4D471BC5B1CB}" type="pres">
      <dgm:prSet presAssocID="{F3380B1B-EDBE-E641-922B-E061A6F1BCF5}" presName="rootComposite" presStyleCnt="0"/>
      <dgm:spPr/>
    </dgm:pt>
    <dgm:pt modelId="{BCA75A93-D1FE-D84C-8663-EC8591C2F131}" type="pres">
      <dgm:prSet presAssocID="{F3380B1B-EDBE-E641-922B-E061A6F1BCF5}" presName="rootText" presStyleLbl="node3" presStyleIdx="4" presStyleCnt="5" custScaleX="238935">
        <dgm:presLayoutVars>
          <dgm:chPref val="3"/>
        </dgm:presLayoutVars>
      </dgm:prSet>
      <dgm:spPr/>
    </dgm:pt>
    <dgm:pt modelId="{0EBA1800-F009-D942-8418-B1DF09DF32B7}" type="pres">
      <dgm:prSet presAssocID="{F3380B1B-EDBE-E641-922B-E061A6F1BCF5}" presName="rootConnector" presStyleLbl="node3" presStyleIdx="4" presStyleCnt="5"/>
      <dgm:spPr/>
    </dgm:pt>
    <dgm:pt modelId="{5007A8DC-5E05-2249-B6B0-1108DAEB19D4}" type="pres">
      <dgm:prSet presAssocID="{F3380B1B-EDBE-E641-922B-E061A6F1BCF5}" presName="hierChild4" presStyleCnt="0"/>
      <dgm:spPr/>
    </dgm:pt>
    <dgm:pt modelId="{BF530B31-C12C-8740-B9D9-9FB0914A30A4}" type="pres">
      <dgm:prSet presAssocID="{F3380B1B-EDBE-E641-922B-E061A6F1BCF5}" presName="hierChild5" presStyleCnt="0"/>
      <dgm:spPr/>
    </dgm:pt>
    <dgm:pt modelId="{2F1BECB8-0B74-9142-B51C-545E0A0693D6}" type="pres">
      <dgm:prSet presAssocID="{4E167F4E-99C7-A24F-A44C-59FD5D905C36}" presName="hierChild5" presStyleCnt="0"/>
      <dgm:spPr/>
    </dgm:pt>
    <dgm:pt modelId="{4540D235-D563-B942-A570-2C9315E7B98D}" type="pres">
      <dgm:prSet presAssocID="{16786EB1-FDCD-8B41-A18B-66A43B2D12CC}" presName="Name64" presStyleLbl="parChTrans1D2" presStyleIdx="2" presStyleCnt="3"/>
      <dgm:spPr/>
    </dgm:pt>
    <dgm:pt modelId="{3440CF52-A9E0-E84E-96B3-44884FB41FBF}" type="pres">
      <dgm:prSet presAssocID="{0488D845-35D4-284E-8FF8-60AC83E5ED2F}" presName="hierRoot2" presStyleCnt="0">
        <dgm:presLayoutVars>
          <dgm:hierBranch val="init"/>
        </dgm:presLayoutVars>
      </dgm:prSet>
      <dgm:spPr/>
    </dgm:pt>
    <dgm:pt modelId="{8548990F-EC06-7544-9F63-51BDBE002140}" type="pres">
      <dgm:prSet presAssocID="{0488D845-35D4-284E-8FF8-60AC83E5ED2F}" presName="rootComposite" presStyleCnt="0"/>
      <dgm:spPr/>
    </dgm:pt>
    <dgm:pt modelId="{AFE08CA4-87C9-2B4C-9B4D-FE4CD51CF5F8}" type="pres">
      <dgm:prSet presAssocID="{0488D845-35D4-284E-8FF8-60AC83E5ED2F}" presName="rootText" presStyleLbl="node2" presStyleIdx="2" presStyleCnt="3" custScaleX="295152">
        <dgm:presLayoutVars>
          <dgm:chPref val="3"/>
        </dgm:presLayoutVars>
      </dgm:prSet>
      <dgm:spPr/>
    </dgm:pt>
    <dgm:pt modelId="{7E43DADB-F69F-CF4D-A0FC-3A5E659A32DA}" type="pres">
      <dgm:prSet presAssocID="{0488D845-35D4-284E-8FF8-60AC83E5ED2F}" presName="rootConnector" presStyleLbl="node2" presStyleIdx="2" presStyleCnt="3"/>
      <dgm:spPr/>
    </dgm:pt>
    <dgm:pt modelId="{4BC74C1A-36B1-0447-A60E-A4572CBCB1B4}" type="pres">
      <dgm:prSet presAssocID="{0488D845-35D4-284E-8FF8-60AC83E5ED2F}" presName="hierChild4" presStyleCnt="0"/>
      <dgm:spPr/>
    </dgm:pt>
    <dgm:pt modelId="{B854D6F2-5CD5-6A40-B389-5D8CE081BF03}" type="pres">
      <dgm:prSet presAssocID="{0488D845-35D4-284E-8FF8-60AC83E5ED2F}" presName="hierChild5" presStyleCnt="0"/>
      <dgm:spPr/>
    </dgm:pt>
    <dgm:pt modelId="{5C981171-BA5C-ED49-8151-DBE25F7DD04A}" type="pres">
      <dgm:prSet presAssocID="{28282C22-8C4E-0B41-86FA-B5DF60432B9E}" presName="hierChild3" presStyleCnt="0"/>
      <dgm:spPr/>
    </dgm:pt>
  </dgm:ptLst>
  <dgm:cxnLst>
    <dgm:cxn modelId="{A936091D-AB56-8C49-AE77-27C3FB6F7B59}" type="presOf" srcId="{F317432A-43C3-DA4F-B878-26302798C3FE}" destId="{1BCB1BD5-432A-DA44-B433-1426FA505592}" srcOrd="0" destOrd="0" presId="urn:microsoft.com/office/officeart/2009/3/layout/HorizontalOrganizationChart"/>
    <dgm:cxn modelId="{0768E524-CF4E-B244-A2C3-D658B495E3DA}" type="presOf" srcId="{28379E10-20D3-5B43-9D2C-BEA2F81AC2F9}" destId="{4B652BEF-FF16-E74A-A8D4-3669A534471E}" srcOrd="0" destOrd="0" presId="urn:microsoft.com/office/officeart/2009/3/layout/HorizontalOrganizationChart"/>
    <dgm:cxn modelId="{43998A2E-4C23-DF45-9E5C-5FCDCC358EEB}" srcId="{4E167F4E-99C7-A24F-A44C-59FD5D905C36}" destId="{B4A81006-498A-6A41-A991-33ACA177CEFC}" srcOrd="0" destOrd="0" parTransId="{28379E10-20D3-5B43-9D2C-BEA2F81AC2F9}" sibTransId="{E28D4AB1-AB5C-4E46-879E-8BCA1D4BF74F}"/>
    <dgm:cxn modelId="{03073831-9E2C-884F-A8CD-F4C00E63DD02}" type="presOf" srcId="{16786EB1-FDCD-8B41-A18B-66A43B2D12CC}" destId="{4540D235-D563-B942-A570-2C9315E7B98D}" srcOrd="0" destOrd="0" presId="urn:microsoft.com/office/officeart/2009/3/layout/HorizontalOrganizationChart"/>
    <dgm:cxn modelId="{B1C0A23C-BCC9-DF48-989C-2A95C4835302}" type="presOf" srcId="{28282C22-8C4E-0B41-86FA-B5DF60432B9E}" destId="{77ACA636-13A3-5947-8185-F2D79E43A491}" srcOrd="1" destOrd="0" presId="urn:microsoft.com/office/officeart/2009/3/layout/HorizontalOrganizationChart"/>
    <dgm:cxn modelId="{DD002740-70D0-B34E-8AF0-8750C23C4E92}" type="presOf" srcId="{7DC79047-8026-DF45-A4D0-148D74B4DE3F}" destId="{589FB1C2-3338-1847-8F42-F9D84082D89F}" srcOrd="0" destOrd="0" presId="urn:microsoft.com/office/officeart/2009/3/layout/HorizontalOrganizationChart"/>
    <dgm:cxn modelId="{2270D743-7B0A-274A-A35D-BA15DBA73C87}" type="presOf" srcId="{63EEF31F-771A-5C44-8BFA-2D708B535780}" destId="{78F49121-0981-AC42-B714-A13C6E779A29}" srcOrd="0" destOrd="0" presId="urn:microsoft.com/office/officeart/2009/3/layout/HorizontalOrganizationChart"/>
    <dgm:cxn modelId="{D63EF34A-5E35-FA46-883F-88155C5F64D9}" srcId="{28282C22-8C4E-0B41-86FA-B5DF60432B9E}" destId="{4E167F4E-99C7-A24F-A44C-59FD5D905C36}" srcOrd="1" destOrd="0" parTransId="{921AC83A-0EF2-3846-8104-F5A74774C346}" sibTransId="{3597B989-CDC2-4448-A9BB-CB65FD26347A}"/>
    <dgm:cxn modelId="{7AB4304D-8643-E54F-8D98-BA2F09AB4E91}" type="presOf" srcId="{B4A81006-498A-6A41-A991-33ACA177CEFC}" destId="{5F657777-4BBD-B643-BA54-23BA02662841}" srcOrd="1" destOrd="0" presId="urn:microsoft.com/office/officeart/2009/3/layout/HorizontalOrganizationChart"/>
    <dgm:cxn modelId="{A470E759-1F53-5349-8C15-2452FF94E990}" type="presOf" srcId="{921AC83A-0EF2-3846-8104-F5A74774C346}" destId="{663E1434-973E-9143-8C2A-3738E94EACC5}" srcOrd="0" destOrd="0" presId="urn:microsoft.com/office/officeart/2009/3/layout/HorizontalOrganizationChart"/>
    <dgm:cxn modelId="{28C5CF63-3B3D-BF4F-8420-803C70119363}" type="presOf" srcId="{EC864FAB-1537-E543-B134-EDAAC6E749C5}" destId="{38B60D1C-40A8-6548-9C3C-605EA91B9D3C}" srcOrd="1" destOrd="0" presId="urn:microsoft.com/office/officeart/2009/3/layout/HorizontalOrganizationChart"/>
    <dgm:cxn modelId="{5020AE69-2484-1F41-8BF6-0C5B34EE15EF}" srcId="{28282C22-8C4E-0B41-86FA-B5DF60432B9E}" destId="{8CD36708-D081-6E47-9203-DC8F3145EFFD}" srcOrd="0" destOrd="0" parTransId="{63EEF31F-771A-5C44-8BFA-2D708B535780}" sibTransId="{25FEFA86-65E1-3C48-839F-98CB1BACE758}"/>
    <dgm:cxn modelId="{467BDB69-E44B-1F4C-B727-1953B51656DB}" type="presOf" srcId="{78341594-AC9A-3943-B501-67CEC6A7852B}" destId="{1DAC034A-8752-8D4E-BE72-D0DB56D10089}" srcOrd="0" destOrd="0" presId="urn:microsoft.com/office/officeart/2009/3/layout/HorizontalOrganizationChart"/>
    <dgm:cxn modelId="{020F0973-8A6F-8443-BDF1-6BF302AB8013}" type="presOf" srcId="{78341594-AC9A-3943-B501-67CEC6A7852B}" destId="{0F36E68C-0CF9-FD4D-B21C-FD8FC0632E39}" srcOrd="1" destOrd="0" presId="urn:microsoft.com/office/officeart/2009/3/layout/HorizontalOrganizationChart"/>
    <dgm:cxn modelId="{547A6074-0E18-5140-9164-0F1B8C389443}" type="presOf" srcId="{D39174A6-75AB-0B40-994C-A84F91131D95}" destId="{F5574C2A-4EA2-5644-BCD2-2EE57D882AE9}" srcOrd="0" destOrd="0" presId="urn:microsoft.com/office/officeart/2009/3/layout/HorizontalOrganizationChart"/>
    <dgm:cxn modelId="{D5CF627C-5313-1041-8143-6D25B893B478}" srcId="{4E167F4E-99C7-A24F-A44C-59FD5D905C36}" destId="{F3380B1B-EDBE-E641-922B-E061A6F1BCF5}" srcOrd="1" destOrd="0" parTransId="{B1D8B4EC-ACE6-064B-B9B3-0538071E8CC9}" sibTransId="{EC88A849-C075-4C45-BD11-6944A1242AA4}"/>
    <dgm:cxn modelId="{1DE3DF7E-6D1F-4347-B003-1E3B15B6464D}" type="presOf" srcId="{4E167F4E-99C7-A24F-A44C-59FD5D905C36}" destId="{C60F1C64-8F4F-FC47-8822-B24D8B5E776F}" srcOrd="0" destOrd="0" presId="urn:microsoft.com/office/officeart/2009/3/layout/HorizontalOrganizationChart"/>
    <dgm:cxn modelId="{6C028F7F-4F29-8C47-B165-722E61B24273}" srcId="{8CD36708-D081-6E47-9203-DC8F3145EFFD}" destId="{EC864FAB-1537-E543-B134-EDAAC6E749C5}" srcOrd="0" destOrd="0" parTransId="{F317432A-43C3-DA4F-B878-26302798C3FE}" sibTransId="{3FD6D8C6-B92B-094D-96F3-042CA383886A}"/>
    <dgm:cxn modelId="{1296F28C-8E02-7F42-ACEB-883EA75C6356}" type="presOf" srcId="{8CD36708-D081-6E47-9203-DC8F3145EFFD}" destId="{5E3C59C0-CB0A-3047-9367-9CAF2E359AED}" srcOrd="1" destOrd="0" presId="urn:microsoft.com/office/officeart/2009/3/layout/HorizontalOrganizationChart"/>
    <dgm:cxn modelId="{F312A890-2A4F-734C-A84E-970A3393DBEA}" type="presOf" srcId="{F3380B1B-EDBE-E641-922B-E061A6F1BCF5}" destId="{BCA75A93-D1FE-D84C-8663-EC8591C2F131}" srcOrd="0" destOrd="0" presId="urn:microsoft.com/office/officeart/2009/3/layout/HorizontalOrganizationChart"/>
    <dgm:cxn modelId="{B3D00291-5D9A-B64C-ADE9-A950153A44DC}" type="presOf" srcId="{4E167F4E-99C7-A24F-A44C-59FD5D905C36}" destId="{DF6F9155-7C55-6143-B9E3-CB3A99FEEB7A}" srcOrd="1" destOrd="0" presId="urn:microsoft.com/office/officeart/2009/3/layout/HorizontalOrganizationChart"/>
    <dgm:cxn modelId="{D2237392-A11F-A047-B3E1-ABF43322E0B1}" type="presOf" srcId="{28282C22-8C4E-0B41-86FA-B5DF60432B9E}" destId="{AAC65796-FBBA-2A4F-9D73-818CDD5B8D35}" srcOrd="0" destOrd="0" presId="urn:microsoft.com/office/officeart/2009/3/layout/HorizontalOrganizationChart"/>
    <dgm:cxn modelId="{A23B36AA-223F-AF40-9E73-70EA7A4F14E1}" type="presOf" srcId="{8CD36708-D081-6E47-9203-DC8F3145EFFD}" destId="{3BE39503-0F3C-F44D-8FA0-C7D7353D9E27}" srcOrd="0" destOrd="0" presId="urn:microsoft.com/office/officeart/2009/3/layout/HorizontalOrganizationChart"/>
    <dgm:cxn modelId="{644499AF-6979-744B-91EB-A549B7626C2C}" srcId="{8CD36708-D081-6E47-9203-DC8F3145EFFD}" destId="{7DC79047-8026-DF45-A4D0-148D74B4DE3F}" srcOrd="2" destOrd="0" parTransId="{55CE3564-D29F-B945-B8EE-6F13A7D3731E}" sibTransId="{92E71597-E246-4A4A-B1B7-D7014C384A7E}"/>
    <dgm:cxn modelId="{BF1646B1-F6AE-1E45-9A5D-86417DEFE95E}" srcId="{D39174A6-75AB-0B40-994C-A84F91131D95}" destId="{28282C22-8C4E-0B41-86FA-B5DF60432B9E}" srcOrd="0" destOrd="0" parTransId="{1D2635BC-E1D7-7143-9B2F-4383349BF71B}" sibTransId="{9FAEFF7D-F7F1-EF49-AE5F-06C5EE6CEB6B}"/>
    <dgm:cxn modelId="{1EFB0CC1-663A-B446-AC2D-5FFC277E18FC}" type="presOf" srcId="{B1D8B4EC-ACE6-064B-B9B3-0538071E8CC9}" destId="{BFD9F1E7-C8CA-3242-A2E5-30DA97B44190}" srcOrd="0" destOrd="0" presId="urn:microsoft.com/office/officeart/2009/3/layout/HorizontalOrganizationChart"/>
    <dgm:cxn modelId="{D0BFEDC8-375A-0344-B9D7-3BA4B465E7EF}" type="presOf" srcId="{7DC79047-8026-DF45-A4D0-148D74B4DE3F}" destId="{51ADAE89-30DC-9B4B-BC24-80D7BE3E934D}" srcOrd="1" destOrd="0" presId="urn:microsoft.com/office/officeart/2009/3/layout/HorizontalOrganizationChart"/>
    <dgm:cxn modelId="{E46044CA-A1BB-0941-B032-4B16A86379AB}" srcId="{8CD36708-D081-6E47-9203-DC8F3145EFFD}" destId="{78341594-AC9A-3943-B501-67CEC6A7852B}" srcOrd="1" destOrd="0" parTransId="{2536421E-1CB0-9548-834C-1F5AD48DE59C}" sibTransId="{8421564C-BD02-4E46-8F9A-22DD436CC3AA}"/>
    <dgm:cxn modelId="{3F6B3FCF-E73E-1645-8278-8B4C4296B7AE}" type="presOf" srcId="{EC864FAB-1537-E543-B134-EDAAC6E749C5}" destId="{B0FFF31B-4BF3-C442-A830-F42155B095CD}" srcOrd="0" destOrd="0" presId="urn:microsoft.com/office/officeart/2009/3/layout/HorizontalOrganizationChart"/>
    <dgm:cxn modelId="{005F5AD5-5837-C64B-8930-E668C139AF75}" type="presOf" srcId="{F3380B1B-EDBE-E641-922B-E061A6F1BCF5}" destId="{0EBA1800-F009-D942-8418-B1DF09DF32B7}" srcOrd="1" destOrd="0" presId="urn:microsoft.com/office/officeart/2009/3/layout/HorizontalOrganizationChart"/>
    <dgm:cxn modelId="{E53A09DE-2233-9246-9120-E3A0914C1A99}" type="presOf" srcId="{B4A81006-498A-6A41-A991-33ACA177CEFC}" destId="{B6D84766-B5F5-7F4B-8C43-91C43BC59474}" srcOrd="0" destOrd="0" presId="urn:microsoft.com/office/officeart/2009/3/layout/HorizontalOrganizationChart"/>
    <dgm:cxn modelId="{23E3CDE0-F2B4-DD4C-8343-6443F4FCEE87}" type="presOf" srcId="{2536421E-1CB0-9548-834C-1F5AD48DE59C}" destId="{28A6376B-7989-0F48-81A7-0020A54A79B2}" srcOrd="0" destOrd="0" presId="urn:microsoft.com/office/officeart/2009/3/layout/HorizontalOrganizationChart"/>
    <dgm:cxn modelId="{A2E3C9E7-A970-3041-A639-19E17FDB93D9}" srcId="{28282C22-8C4E-0B41-86FA-B5DF60432B9E}" destId="{0488D845-35D4-284E-8FF8-60AC83E5ED2F}" srcOrd="2" destOrd="0" parTransId="{16786EB1-FDCD-8B41-A18B-66A43B2D12CC}" sibTransId="{3294C997-E3BC-A044-A2FB-CAE2A03DB68B}"/>
    <dgm:cxn modelId="{80DE0AF1-4453-F84E-9E51-709244ACE0CE}" type="presOf" srcId="{0488D845-35D4-284E-8FF8-60AC83E5ED2F}" destId="{7E43DADB-F69F-CF4D-A0FC-3A5E659A32DA}" srcOrd="1" destOrd="0" presId="urn:microsoft.com/office/officeart/2009/3/layout/HorizontalOrganizationChart"/>
    <dgm:cxn modelId="{2052FFF7-785B-B54D-AB34-1DCD331B0489}" type="presOf" srcId="{0488D845-35D4-284E-8FF8-60AC83E5ED2F}" destId="{AFE08CA4-87C9-2B4C-9B4D-FE4CD51CF5F8}" srcOrd="0" destOrd="0" presId="urn:microsoft.com/office/officeart/2009/3/layout/HorizontalOrganizationChart"/>
    <dgm:cxn modelId="{AAC1A0FC-595A-924E-8D46-188A42600061}" type="presOf" srcId="{55CE3564-D29F-B945-B8EE-6F13A7D3731E}" destId="{FF7A6834-7A9E-4C4A-A4F5-B4DE5F502EB5}" srcOrd="0" destOrd="0" presId="urn:microsoft.com/office/officeart/2009/3/layout/HorizontalOrganizationChart"/>
    <dgm:cxn modelId="{2B248226-B4A4-1F4B-978C-E8D2778C15C5}" type="presParOf" srcId="{F5574C2A-4EA2-5644-BCD2-2EE57D882AE9}" destId="{D40280F6-5CDA-AA4C-827B-0DB870AB42D5}" srcOrd="0" destOrd="0" presId="urn:microsoft.com/office/officeart/2009/3/layout/HorizontalOrganizationChart"/>
    <dgm:cxn modelId="{B7C8104C-86FA-D34B-AC20-F14AA616CF6A}" type="presParOf" srcId="{D40280F6-5CDA-AA4C-827B-0DB870AB42D5}" destId="{0FA0119B-609D-464B-8B2D-AE8BA67107BA}" srcOrd="0" destOrd="0" presId="urn:microsoft.com/office/officeart/2009/3/layout/HorizontalOrganizationChart"/>
    <dgm:cxn modelId="{B3C01C49-0764-2744-803C-EE3959C208E7}" type="presParOf" srcId="{0FA0119B-609D-464B-8B2D-AE8BA67107BA}" destId="{AAC65796-FBBA-2A4F-9D73-818CDD5B8D35}" srcOrd="0" destOrd="0" presId="urn:microsoft.com/office/officeart/2009/3/layout/HorizontalOrganizationChart"/>
    <dgm:cxn modelId="{02286052-D6ED-E744-AAC6-BA251FA65B1A}" type="presParOf" srcId="{0FA0119B-609D-464B-8B2D-AE8BA67107BA}" destId="{77ACA636-13A3-5947-8185-F2D79E43A491}" srcOrd="1" destOrd="0" presId="urn:microsoft.com/office/officeart/2009/3/layout/HorizontalOrganizationChart"/>
    <dgm:cxn modelId="{5980402F-5FB3-BB4D-804E-9BC34FDA4BF4}" type="presParOf" srcId="{D40280F6-5CDA-AA4C-827B-0DB870AB42D5}" destId="{C90A6DBB-EA44-DF49-BEB3-69D9FADBB381}" srcOrd="1" destOrd="0" presId="urn:microsoft.com/office/officeart/2009/3/layout/HorizontalOrganizationChart"/>
    <dgm:cxn modelId="{1601872C-CDD6-014D-8336-9FB95FC48571}" type="presParOf" srcId="{C90A6DBB-EA44-DF49-BEB3-69D9FADBB381}" destId="{78F49121-0981-AC42-B714-A13C6E779A29}" srcOrd="0" destOrd="0" presId="urn:microsoft.com/office/officeart/2009/3/layout/HorizontalOrganizationChart"/>
    <dgm:cxn modelId="{31CF8566-6D67-6144-878A-73AB30EBCB85}" type="presParOf" srcId="{C90A6DBB-EA44-DF49-BEB3-69D9FADBB381}" destId="{FB2F0CBC-E461-0F41-9E1F-7FFE8F737795}" srcOrd="1" destOrd="0" presId="urn:microsoft.com/office/officeart/2009/3/layout/HorizontalOrganizationChart"/>
    <dgm:cxn modelId="{AC42D08A-5EE4-F44E-A475-7759A7AE67DA}" type="presParOf" srcId="{FB2F0CBC-E461-0F41-9E1F-7FFE8F737795}" destId="{2D1FD59F-1CBA-C64E-B520-FE6636106892}" srcOrd="0" destOrd="0" presId="urn:microsoft.com/office/officeart/2009/3/layout/HorizontalOrganizationChart"/>
    <dgm:cxn modelId="{F95E2E60-A776-4D4B-BB64-C2D0BDA08AEE}" type="presParOf" srcId="{2D1FD59F-1CBA-C64E-B520-FE6636106892}" destId="{3BE39503-0F3C-F44D-8FA0-C7D7353D9E27}" srcOrd="0" destOrd="0" presId="urn:microsoft.com/office/officeart/2009/3/layout/HorizontalOrganizationChart"/>
    <dgm:cxn modelId="{A691EA90-F4B0-C049-B49B-B3793247C7FE}" type="presParOf" srcId="{2D1FD59F-1CBA-C64E-B520-FE6636106892}" destId="{5E3C59C0-CB0A-3047-9367-9CAF2E359AED}" srcOrd="1" destOrd="0" presId="urn:microsoft.com/office/officeart/2009/3/layout/HorizontalOrganizationChart"/>
    <dgm:cxn modelId="{1187A5B6-5419-7B4E-9D91-87B15AC15374}" type="presParOf" srcId="{FB2F0CBC-E461-0F41-9E1F-7FFE8F737795}" destId="{1F71F8D2-DB44-1A45-ADAF-2146DE6FFCAB}" srcOrd="1" destOrd="0" presId="urn:microsoft.com/office/officeart/2009/3/layout/HorizontalOrganizationChart"/>
    <dgm:cxn modelId="{0C145F8A-304F-5D44-9C9F-0D5015A1ACE0}" type="presParOf" srcId="{1F71F8D2-DB44-1A45-ADAF-2146DE6FFCAB}" destId="{1BCB1BD5-432A-DA44-B433-1426FA505592}" srcOrd="0" destOrd="0" presId="urn:microsoft.com/office/officeart/2009/3/layout/HorizontalOrganizationChart"/>
    <dgm:cxn modelId="{8A26DB09-309A-674A-8923-31E1C7D4344D}" type="presParOf" srcId="{1F71F8D2-DB44-1A45-ADAF-2146DE6FFCAB}" destId="{FD60AAB5-734E-D74B-8349-6F712126F5E3}" srcOrd="1" destOrd="0" presId="urn:microsoft.com/office/officeart/2009/3/layout/HorizontalOrganizationChart"/>
    <dgm:cxn modelId="{9EC0C57A-4967-2E4E-85DA-0269927D2B2C}" type="presParOf" srcId="{FD60AAB5-734E-D74B-8349-6F712126F5E3}" destId="{A3DFC13E-ED5A-EF49-9C31-024CA206EF97}" srcOrd="0" destOrd="0" presId="urn:microsoft.com/office/officeart/2009/3/layout/HorizontalOrganizationChart"/>
    <dgm:cxn modelId="{33D102F3-8729-874F-97C4-3206EAD9D93B}" type="presParOf" srcId="{A3DFC13E-ED5A-EF49-9C31-024CA206EF97}" destId="{B0FFF31B-4BF3-C442-A830-F42155B095CD}" srcOrd="0" destOrd="0" presId="urn:microsoft.com/office/officeart/2009/3/layout/HorizontalOrganizationChart"/>
    <dgm:cxn modelId="{400F2B52-7ABF-B247-A92D-4A9426C1756A}" type="presParOf" srcId="{A3DFC13E-ED5A-EF49-9C31-024CA206EF97}" destId="{38B60D1C-40A8-6548-9C3C-605EA91B9D3C}" srcOrd="1" destOrd="0" presId="urn:microsoft.com/office/officeart/2009/3/layout/HorizontalOrganizationChart"/>
    <dgm:cxn modelId="{CECB90C8-3B5F-1840-B361-FBBDA2A1D135}" type="presParOf" srcId="{FD60AAB5-734E-D74B-8349-6F712126F5E3}" destId="{ECD88E11-E998-674E-9D76-AED331DAE8FC}" srcOrd="1" destOrd="0" presId="urn:microsoft.com/office/officeart/2009/3/layout/HorizontalOrganizationChart"/>
    <dgm:cxn modelId="{C602C70B-74DD-EC44-B77A-5AE3A2147B09}" type="presParOf" srcId="{FD60AAB5-734E-D74B-8349-6F712126F5E3}" destId="{1AA51E45-1909-4845-AC2F-C1DBD337DB2D}" srcOrd="2" destOrd="0" presId="urn:microsoft.com/office/officeart/2009/3/layout/HorizontalOrganizationChart"/>
    <dgm:cxn modelId="{CBEE1E47-E687-4C42-A9B6-6AECCBF56E24}" type="presParOf" srcId="{1F71F8D2-DB44-1A45-ADAF-2146DE6FFCAB}" destId="{28A6376B-7989-0F48-81A7-0020A54A79B2}" srcOrd="2" destOrd="0" presId="urn:microsoft.com/office/officeart/2009/3/layout/HorizontalOrganizationChart"/>
    <dgm:cxn modelId="{F586D55F-4A5E-6441-B180-B38E994373D4}" type="presParOf" srcId="{1F71F8D2-DB44-1A45-ADAF-2146DE6FFCAB}" destId="{FD9408B5-EC5C-F14C-A3CE-7233D545ABB3}" srcOrd="3" destOrd="0" presId="urn:microsoft.com/office/officeart/2009/3/layout/HorizontalOrganizationChart"/>
    <dgm:cxn modelId="{C60AEA5A-A009-E44F-8F74-23EEE11510D3}" type="presParOf" srcId="{FD9408B5-EC5C-F14C-A3CE-7233D545ABB3}" destId="{0183C685-1BD2-3343-A1D9-94A876B41DF4}" srcOrd="0" destOrd="0" presId="urn:microsoft.com/office/officeart/2009/3/layout/HorizontalOrganizationChart"/>
    <dgm:cxn modelId="{BF4C6219-7A53-984C-B08A-36E3C684219A}" type="presParOf" srcId="{0183C685-1BD2-3343-A1D9-94A876B41DF4}" destId="{1DAC034A-8752-8D4E-BE72-D0DB56D10089}" srcOrd="0" destOrd="0" presId="urn:microsoft.com/office/officeart/2009/3/layout/HorizontalOrganizationChart"/>
    <dgm:cxn modelId="{7E0A1181-C97C-6148-BB2D-842400AA4222}" type="presParOf" srcId="{0183C685-1BD2-3343-A1D9-94A876B41DF4}" destId="{0F36E68C-0CF9-FD4D-B21C-FD8FC0632E39}" srcOrd="1" destOrd="0" presId="urn:microsoft.com/office/officeart/2009/3/layout/HorizontalOrganizationChart"/>
    <dgm:cxn modelId="{6832D1FB-184E-A346-8DD7-613126B2A1FB}" type="presParOf" srcId="{FD9408B5-EC5C-F14C-A3CE-7233D545ABB3}" destId="{B5E4EC63-C55A-984F-89DE-C35DE51BC6CA}" srcOrd="1" destOrd="0" presId="urn:microsoft.com/office/officeart/2009/3/layout/HorizontalOrganizationChart"/>
    <dgm:cxn modelId="{6ECABC61-A574-474E-9529-159F274870F9}" type="presParOf" srcId="{FD9408B5-EC5C-F14C-A3CE-7233D545ABB3}" destId="{02AF476E-D4D3-A44C-9E46-FBA634744976}" srcOrd="2" destOrd="0" presId="urn:microsoft.com/office/officeart/2009/3/layout/HorizontalOrganizationChart"/>
    <dgm:cxn modelId="{9DD317F7-C580-184E-9721-08ACBBCF86A3}" type="presParOf" srcId="{1F71F8D2-DB44-1A45-ADAF-2146DE6FFCAB}" destId="{FF7A6834-7A9E-4C4A-A4F5-B4DE5F502EB5}" srcOrd="4" destOrd="0" presId="urn:microsoft.com/office/officeart/2009/3/layout/HorizontalOrganizationChart"/>
    <dgm:cxn modelId="{7F2020E1-DE24-FB4D-929F-665ED6438CC4}" type="presParOf" srcId="{1F71F8D2-DB44-1A45-ADAF-2146DE6FFCAB}" destId="{CC0861EF-2309-1444-A7DA-3F4CFC4AB102}" srcOrd="5" destOrd="0" presId="urn:microsoft.com/office/officeart/2009/3/layout/HorizontalOrganizationChart"/>
    <dgm:cxn modelId="{7DE177A2-58DB-514A-A267-AF06EDB8EF31}" type="presParOf" srcId="{CC0861EF-2309-1444-A7DA-3F4CFC4AB102}" destId="{CC475FE0-2BAB-D541-AF4F-C734EFE1BC99}" srcOrd="0" destOrd="0" presId="urn:microsoft.com/office/officeart/2009/3/layout/HorizontalOrganizationChart"/>
    <dgm:cxn modelId="{C557444A-4901-694D-9B5D-6A376B174AC7}" type="presParOf" srcId="{CC475FE0-2BAB-D541-AF4F-C734EFE1BC99}" destId="{589FB1C2-3338-1847-8F42-F9D84082D89F}" srcOrd="0" destOrd="0" presId="urn:microsoft.com/office/officeart/2009/3/layout/HorizontalOrganizationChart"/>
    <dgm:cxn modelId="{C4148F4D-41FD-7148-A6B6-30D7C82264C8}" type="presParOf" srcId="{CC475FE0-2BAB-D541-AF4F-C734EFE1BC99}" destId="{51ADAE89-30DC-9B4B-BC24-80D7BE3E934D}" srcOrd="1" destOrd="0" presId="urn:microsoft.com/office/officeart/2009/3/layout/HorizontalOrganizationChart"/>
    <dgm:cxn modelId="{DC97F5E5-8E24-0D4E-87CD-671F05C4F714}" type="presParOf" srcId="{CC0861EF-2309-1444-A7DA-3F4CFC4AB102}" destId="{A0E3B849-9FB6-5742-AA06-6F12ABAFC03B}" srcOrd="1" destOrd="0" presId="urn:microsoft.com/office/officeart/2009/3/layout/HorizontalOrganizationChart"/>
    <dgm:cxn modelId="{F6AC856D-1DAC-B14B-A7A8-CD79FA74C38F}" type="presParOf" srcId="{CC0861EF-2309-1444-A7DA-3F4CFC4AB102}" destId="{136B3B5D-813F-2A48-866B-682759CAE8D2}" srcOrd="2" destOrd="0" presId="urn:microsoft.com/office/officeart/2009/3/layout/HorizontalOrganizationChart"/>
    <dgm:cxn modelId="{54661460-B2C2-BC4A-A31C-F23EDA7F2227}" type="presParOf" srcId="{FB2F0CBC-E461-0F41-9E1F-7FFE8F737795}" destId="{D98C417A-D92A-5B43-BDCF-616378F6E97A}" srcOrd="2" destOrd="0" presId="urn:microsoft.com/office/officeart/2009/3/layout/HorizontalOrganizationChart"/>
    <dgm:cxn modelId="{56162E91-C87C-DF4A-9901-3492F712E2CE}" type="presParOf" srcId="{C90A6DBB-EA44-DF49-BEB3-69D9FADBB381}" destId="{663E1434-973E-9143-8C2A-3738E94EACC5}" srcOrd="2" destOrd="0" presId="urn:microsoft.com/office/officeart/2009/3/layout/HorizontalOrganizationChart"/>
    <dgm:cxn modelId="{CB694EA8-A7EF-6E41-B123-0654D294B040}" type="presParOf" srcId="{C90A6DBB-EA44-DF49-BEB3-69D9FADBB381}" destId="{CE8FAE66-5970-774C-99E3-91912D984D4D}" srcOrd="3" destOrd="0" presId="urn:microsoft.com/office/officeart/2009/3/layout/HorizontalOrganizationChart"/>
    <dgm:cxn modelId="{C6EEE590-372A-7449-B765-D30227069A77}" type="presParOf" srcId="{CE8FAE66-5970-774C-99E3-91912D984D4D}" destId="{B23264B5-A0B9-8E46-8A40-B7BEC9B3B8CF}" srcOrd="0" destOrd="0" presId="urn:microsoft.com/office/officeart/2009/3/layout/HorizontalOrganizationChart"/>
    <dgm:cxn modelId="{94247848-B14C-154C-80C3-EC34F4E4B018}" type="presParOf" srcId="{B23264B5-A0B9-8E46-8A40-B7BEC9B3B8CF}" destId="{C60F1C64-8F4F-FC47-8822-B24D8B5E776F}" srcOrd="0" destOrd="0" presId="urn:microsoft.com/office/officeart/2009/3/layout/HorizontalOrganizationChart"/>
    <dgm:cxn modelId="{83F14657-B06C-7045-98C5-04523C7FB447}" type="presParOf" srcId="{B23264B5-A0B9-8E46-8A40-B7BEC9B3B8CF}" destId="{DF6F9155-7C55-6143-B9E3-CB3A99FEEB7A}" srcOrd="1" destOrd="0" presId="urn:microsoft.com/office/officeart/2009/3/layout/HorizontalOrganizationChart"/>
    <dgm:cxn modelId="{21A9778A-3845-974D-B8CD-3CD84FDE4CF8}" type="presParOf" srcId="{CE8FAE66-5970-774C-99E3-91912D984D4D}" destId="{AD88F49E-1432-A74B-B8AE-7A22C4AA786B}" srcOrd="1" destOrd="0" presId="urn:microsoft.com/office/officeart/2009/3/layout/HorizontalOrganizationChart"/>
    <dgm:cxn modelId="{812E2B8A-5597-3247-A4F2-0EA193CCF78A}" type="presParOf" srcId="{AD88F49E-1432-A74B-B8AE-7A22C4AA786B}" destId="{4B652BEF-FF16-E74A-A8D4-3669A534471E}" srcOrd="0" destOrd="0" presId="urn:microsoft.com/office/officeart/2009/3/layout/HorizontalOrganizationChart"/>
    <dgm:cxn modelId="{86BE76A9-806F-A643-99FD-C375E7991967}" type="presParOf" srcId="{AD88F49E-1432-A74B-B8AE-7A22C4AA786B}" destId="{2B9BCEB9-5177-FC48-B383-DBF3AE435F4B}" srcOrd="1" destOrd="0" presId="urn:microsoft.com/office/officeart/2009/3/layout/HorizontalOrganizationChart"/>
    <dgm:cxn modelId="{005DBF1A-E09E-1640-BF95-A0B3362702F7}" type="presParOf" srcId="{2B9BCEB9-5177-FC48-B383-DBF3AE435F4B}" destId="{828058F1-C454-974A-AADD-969A0FAD6F06}" srcOrd="0" destOrd="0" presId="urn:microsoft.com/office/officeart/2009/3/layout/HorizontalOrganizationChart"/>
    <dgm:cxn modelId="{83058CE8-D68A-9240-9A37-031AAB095BAB}" type="presParOf" srcId="{828058F1-C454-974A-AADD-969A0FAD6F06}" destId="{B6D84766-B5F5-7F4B-8C43-91C43BC59474}" srcOrd="0" destOrd="0" presId="urn:microsoft.com/office/officeart/2009/3/layout/HorizontalOrganizationChart"/>
    <dgm:cxn modelId="{DF738AB4-03ED-1443-9BFA-66104CDCCB3F}" type="presParOf" srcId="{828058F1-C454-974A-AADD-969A0FAD6F06}" destId="{5F657777-4BBD-B643-BA54-23BA02662841}" srcOrd="1" destOrd="0" presId="urn:microsoft.com/office/officeart/2009/3/layout/HorizontalOrganizationChart"/>
    <dgm:cxn modelId="{A627AAF9-EFC5-B442-B897-FF26A151EBE9}" type="presParOf" srcId="{2B9BCEB9-5177-FC48-B383-DBF3AE435F4B}" destId="{F4C32858-8D09-C94B-9FF4-E80D72A35584}" srcOrd="1" destOrd="0" presId="urn:microsoft.com/office/officeart/2009/3/layout/HorizontalOrganizationChart"/>
    <dgm:cxn modelId="{497F317D-7719-1544-9923-4799D6EC52BE}" type="presParOf" srcId="{2B9BCEB9-5177-FC48-B383-DBF3AE435F4B}" destId="{36D0CEA4-76DA-0044-86A8-CAA7C03E1464}" srcOrd="2" destOrd="0" presId="urn:microsoft.com/office/officeart/2009/3/layout/HorizontalOrganizationChart"/>
    <dgm:cxn modelId="{90E7AF16-5915-6248-8419-9AA8CB89CEF9}" type="presParOf" srcId="{AD88F49E-1432-A74B-B8AE-7A22C4AA786B}" destId="{BFD9F1E7-C8CA-3242-A2E5-30DA97B44190}" srcOrd="2" destOrd="0" presId="urn:microsoft.com/office/officeart/2009/3/layout/HorizontalOrganizationChart"/>
    <dgm:cxn modelId="{4F347D7C-9C44-FA49-BEEF-13EFC4BC2B7E}" type="presParOf" srcId="{AD88F49E-1432-A74B-B8AE-7A22C4AA786B}" destId="{61A677FC-C4E8-C141-A152-C8CA01908812}" srcOrd="3" destOrd="0" presId="urn:microsoft.com/office/officeart/2009/3/layout/HorizontalOrganizationChart"/>
    <dgm:cxn modelId="{94FD3624-E838-5D40-A65A-51FB022E887A}" type="presParOf" srcId="{61A677FC-C4E8-C141-A152-C8CA01908812}" destId="{824B15EE-CA90-C44A-9E0A-4D471BC5B1CB}" srcOrd="0" destOrd="0" presId="urn:microsoft.com/office/officeart/2009/3/layout/HorizontalOrganizationChart"/>
    <dgm:cxn modelId="{6A1F79B4-CA9C-7B4B-A7A4-F5BE360DD3BC}" type="presParOf" srcId="{824B15EE-CA90-C44A-9E0A-4D471BC5B1CB}" destId="{BCA75A93-D1FE-D84C-8663-EC8591C2F131}" srcOrd="0" destOrd="0" presId="urn:microsoft.com/office/officeart/2009/3/layout/HorizontalOrganizationChart"/>
    <dgm:cxn modelId="{574BFC3D-91F5-2F49-BE36-46724831C09A}" type="presParOf" srcId="{824B15EE-CA90-C44A-9E0A-4D471BC5B1CB}" destId="{0EBA1800-F009-D942-8418-B1DF09DF32B7}" srcOrd="1" destOrd="0" presId="urn:microsoft.com/office/officeart/2009/3/layout/HorizontalOrganizationChart"/>
    <dgm:cxn modelId="{5BA7D1FF-F7D8-F94F-AA63-5D8F802D67A2}" type="presParOf" srcId="{61A677FC-C4E8-C141-A152-C8CA01908812}" destId="{5007A8DC-5E05-2249-B6B0-1108DAEB19D4}" srcOrd="1" destOrd="0" presId="urn:microsoft.com/office/officeart/2009/3/layout/HorizontalOrganizationChart"/>
    <dgm:cxn modelId="{C6BB4E3F-FCA5-E642-8942-5AD5183EF2D6}" type="presParOf" srcId="{61A677FC-C4E8-C141-A152-C8CA01908812}" destId="{BF530B31-C12C-8740-B9D9-9FB0914A30A4}" srcOrd="2" destOrd="0" presId="urn:microsoft.com/office/officeart/2009/3/layout/HorizontalOrganizationChart"/>
    <dgm:cxn modelId="{028A4BC7-A732-8C4F-A639-91B61ED9DFD2}" type="presParOf" srcId="{CE8FAE66-5970-774C-99E3-91912D984D4D}" destId="{2F1BECB8-0B74-9142-B51C-545E0A0693D6}" srcOrd="2" destOrd="0" presId="urn:microsoft.com/office/officeart/2009/3/layout/HorizontalOrganizationChart"/>
    <dgm:cxn modelId="{DB67CF2E-E38C-F94F-9A73-10DB6ECED6DE}" type="presParOf" srcId="{C90A6DBB-EA44-DF49-BEB3-69D9FADBB381}" destId="{4540D235-D563-B942-A570-2C9315E7B98D}" srcOrd="4" destOrd="0" presId="urn:microsoft.com/office/officeart/2009/3/layout/HorizontalOrganizationChart"/>
    <dgm:cxn modelId="{7D1145E4-5D96-964D-866E-6365757CC6D4}" type="presParOf" srcId="{C90A6DBB-EA44-DF49-BEB3-69D9FADBB381}" destId="{3440CF52-A9E0-E84E-96B3-44884FB41FBF}" srcOrd="5" destOrd="0" presId="urn:microsoft.com/office/officeart/2009/3/layout/HorizontalOrganizationChart"/>
    <dgm:cxn modelId="{C55BA6DD-5E8D-7347-B9A3-FB6170982621}" type="presParOf" srcId="{3440CF52-A9E0-E84E-96B3-44884FB41FBF}" destId="{8548990F-EC06-7544-9F63-51BDBE002140}" srcOrd="0" destOrd="0" presId="urn:microsoft.com/office/officeart/2009/3/layout/HorizontalOrganizationChart"/>
    <dgm:cxn modelId="{C7162B3B-6E4E-DE43-B9BE-F20656FE515B}" type="presParOf" srcId="{8548990F-EC06-7544-9F63-51BDBE002140}" destId="{AFE08CA4-87C9-2B4C-9B4D-FE4CD51CF5F8}" srcOrd="0" destOrd="0" presId="urn:microsoft.com/office/officeart/2009/3/layout/HorizontalOrganizationChart"/>
    <dgm:cxn modelId="{A18165B9-99E1-C94F-93AD-914DC9D5C156}" type="presParOf" srcId="{8548990F-EC06-7544-9F63-51BDBE002140}" destId="{7E43DADB-F69F-CF4D-A0FC-3A5E659A32DA}" srcOrd="1" destOrd="0" presId="urn:microsoft.com/office/officeart/2009/3/layout/HorizontalOrganizationChart"/>
    <dgm:cxn modelId="{EA5FCB88-5677-1641-9B97-8F1AB57CACE9}" type="presParOf" srcId="{3440CF52-A9E0-E84E-96B3-44884FB41FBF}" destId="{4BC74C1A-36B1-0447-A60E-A4572CBCB1B4}" srcOrd="1" destOrd="0" presId="urn:microsoft.com/office/officeart/2009/3/layout/HorizontalOrganizationChart"/>
    <dgm:cxn modelId="{DF3CFA2A-8D48-5C49-8B17-42A05948D4C8}" type="presParOf" srcId="{3440CF52-A9E0-E84E-96B3-44884FB41FBF}" destId="{B854D6F2-5CD5-6A40-B389-5D8CE081BF03}" srcOrd="2" destOrd="0" presId="urn:microsoft.com/office/officeart/2009/3/layout/HorizontalOrganizationChart"/>
    <dgm:cxn modelId="{EEC5B60B-B7F0-6542-8ACA-55C9263CBF38}" type="presParOf" srcId="{D40280F6-5CDA-AA4C-827B-0DB870AB42D5}" destId="{5C981171-BA5C-ED49-8151-DBE25F7DD0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9174A6-75AB-0B40-994C-A84F91131D95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8282C22-8C4E-0B41-86FA-B5DF60432B9E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社会基本矛盾之二</a:t>
          </a:r>
        </a:p>
      </dgm:t>
    </dgm:pt>
    <dgm:pt modelId="{1D2635BC-E1D7-7143-9B2F-4383349BF71B}" cxnId="{BF1646B1-F6AE-1E45-9A5D-86417DEFE95E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AEFF7D-F7F1-EF49-AE5F-06C5EE6CEB6B}" cxnId="{BF1646B1-F6AE-1E45-9A5D-86417DEFE95E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D36708-D081-6E47-9203-DC8F3145EFFD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经济基础：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一个社会中占统治地位的生产关系各个方面的总和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3EEF31F-771A-5C44-8BFA-2D708B535780}" cxnId="{5020AE69-2484-1F41-8BF6-0C5B34EE15EF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5FEFA86-65E1-3C48-839F-98CB1BACE758}" cxnId="{5020AE69-2484-1F41-8BF6-0C5B34EE15EF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E167F4E-99C7-A24F-A44C-59FD5D905C36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上层建筑</a:t>
          </a:r>
        </a:p>
      </dgm:t>
    </dgm:pt>
    <dgm:pt modelId="{921AC83A-0EF2-3846-8104-F5A74774C346}" cxnId="{D63EF34A-5E35-FA46-883F-88155C5F64D9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597B989-CDC2-4448-A9BB-CB65FD26347A}" cxnId="{D63EF34A-5E35-FA46-883F-88155C5F64D9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4A81006-498A-6A41-A991-33ACA177CEFC}">
      <dgm:prSet custT="1"/>
      <dgm:spPr/>
      <dgm:t>
        <a:bodyPr/>
        <a:lstStyle/>
        <a:p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政治（实体）上层建筑：</a:t>
          </a:r>
          <a:br>
            <a: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政治法律制度、军队、警察、法院、监狱、政府机关等设施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8379E10-20D3-5B43-9D2C-BEA2F81AC2F9}" cxnId="{43998A2E-4C23-DF45-9E5C-5FCDCC358EEB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28D4AB1-AB5C-4E46-879E-8BCA1D4BF74F}" cxnId="{43998A2E-4C23-DF45-9E5C-5FCDCC358EEB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3380B1B-EDBE-E641-922B-E061A6F1BCF5}">
      <dgm:prSet custT="1"/>
      <dgm:spPr/>
      <dgm:t>
        <a:bodyPr/>
        <a:lstStyle/>
        <a:p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观念（思想）上层建筑：</a:t>
          </a:r>
          <a:br>
            <a: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政治、法律、艺术、道德、宗教、哲学等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B1D8B4EC-ACE6-064B-B9B3-0538071E8CC9}" cxnId="{D5CF627C-5313-1041-8143-6D25B893B478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C88A849-C075-4C45-BD11-6944A1242AA4}" cxnId="{D5CF627C-5313-1041-8143-6D25B893B478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8D845-35D4-284E-8FF8-60AC83E5ED2F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关系：经济基础决定上层建筑、反作用、相对独立</a:t>
          </a:r>
        </a:p>
      </dgm:t>
    </dgm:pt>
    <dgm:pt modelId="{16786EB1-FDCD-8B41-A18B-66A43B2D12CC}" cxnId="{A2E3C9E7-A970-3041-A639-19E17FDB93D9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94C997-E3BC-A044-A2FB-CAE2A03DB68B}" cxnId="{A2E3C9E7-A970-3041-A639-19E17FDB93D9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574C2A-4EA2-5644-BCD2-2EE57D882AE9}" type="pres">
      <dgm:prSet presAssocID="{D39174A6-75AB-0B40-994C-A84F91131D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0280F6-5CDA-AA4C-827B-0DB870AB42D5}" type="pres">
      <dgm:prSet presAssocID="{28282C22-8C4E-0B41-86FA-B5DF60432B9E}" presName="hierRoot1" presStyleCnt="0">
        <dgm:presLayoutVars>
          <dgm:hierBranch val="init"/>
        </dgm:presLayoutVars>
      </dgm:prSet>
      <dgm:spPr/>
    </dgm:pt>
    <dgm:pt modelId="{0FA0119B-609D-464B-8B2D-AE8BA67107BA}" type="pres">
      <dgm:prSet presAssocID="{28282C22-8C4E-0B41-86FA-B5DF60432B9E}" presName="rootComposite1" presStyleCnt="0"/>
      <dgm:spPr/>
    </dgm:pt>
    <dgm:pt modelId="{AAC65796-FBBA-2A4F-9D73-818CDD5B8D35}" type="pres">
      <dgm:prSet presAssocID="{28282C22-8C4E-0B41-86FA-B5DF60432B9E}" presName="rootText1" presStyleLbl="node0" presStyleIdx="0" presStyleCnt="1" custScaleX="61000">
        <dgm:presLayoutVars>
          <dgm:chPref val="3"/>
        </dgm:presLayoutVars>
      </dgm:prSet>
      <dgm:spPr/>
    </dgm:pt>
    <dgm:pt modelId="{77ACA636-13A3-5947-8185-F2D79E43A491}" type="pres">
      <dgm:prSet presAssocID="{28282C22-8C4E-0B41-86FA-B5DF60432B9E}" presName="rootConnector1" presStyleLbl="node1" presStyleIdx="0" presStyleCnt="0"/>
      <dgm:spPr/>
    </dgm:pt>
    <dgm:pt modelId="{C90A6DBB-EA44-DF49-BEB3-69D9FADBB381}" type="pres">
      <dgm:prSet presAssocID="{28282C22-8C4E-0B41-86FA-B5DF60432B9E}" presName="hierChild2" presStyleCnt="0"/>
      <dgm:spPr/>
    </dgm:pt>
    <dgm:pt modelId="{78F49121-0981-AC42-B714-A13C6E779A29}" type="pres">
      <dgm:prSet presAssocID="{63EEF31F-771A-5C44-8BFA-2D708B535780}" presName="Name64" presStyleLbl="parChTrans1D2" presStyleIdx="0" presStyleCnt="3"/>
      <dgm:spPr/>
    </dgm:pt>
    <dgm:pt modelId="{FB2F0CBC-E461-0F41-9E1F-7FFE8F737795}" type="pres">
      <dgm:prSet presAssocID="{8CD36708-D081-6E47-9203-DC8F3145EFFD}" presName="hierRoot2" presStyleCnt="0">
        <dgm:presLayoutVars>
          <dgm:hierBranch val="init"/>
        </dgm:presLayoutVars>
      </dgm:prSet>
      <dgm:spPr/>
    </dgm:pt>
    <dgm:pt modelId="{2D1FD59F-1CBA-C64E-B520-FE6636106892}" type="pres">
      <dgm:prSet presAssocID="{8CD36708-D081-6E47-9203-DC8F3145EFFD}" presName="rootComposite" presStyleCnt="0"/>
      <dgm:spPr/>
    </dgm:pt>
    <dgm:pt modelId="{3BE39503-0F3C-F44D-8FA0-C7D7353D9E27}" type="pres">
      <dgm:prSet presAssocID="{8CD36708-D081-6E47-9203-DC8F3145EFFD}" presName="rootText" presStyleLbl="node2" presStyleIdx="0" presStyleCnt="3" custScaleX="337659">
        <dgm:presLayoutVars>
          <dgm:chPref val="3"/>
        </dgm:presLayoutVars>
      </dgm:prSet>
      <dgm:spPr/>
    </dgm:pt>
    <dgm:pt modelId="{5E3C59C0-CB0A-3047-9367-9CAF2E359AED}" type="pres">
      <dgm:prSet presAssocID="{8CD36708-D081-6E47-9203-DC8F3145EFFD}" presName="rootConnector" presStyleLbl="node2" presStyleIdx="0" presStyleCnt="3"/>
      <dgm:spPr/>
    </dgm:pt>
    <dgm:pt modelId="{1F71F8D2-DB44-1A45-ADAF-2146DE6FFCAB}" type="pres">
      <dgm:prSet presAssocID="{8CD36708-D081-6E47-9203-DC8F3145EFFD}" presName="hierChild4" presStyleCnt="0"/>
      <dgm:spPr/>
    </dgm:pt>
    <dgm:pt modelId="{D98C417A-D92A-5B43-BDCF-616378F6E97A}" type="pres">
      <dgm:prSet presAssocID="{8CD36708-D081-6E47-9203-DC8F3145EFFD}" presName="hierChild5" presStyleCnt="0"/>
      <dgm:spPr/>
    </dgm:pt>
    <dgm:pt modelId="{663E1434-973E-9143-8C2A-3738E94EACC5}" type="pres">
      <dgm:prSet presAssocID="{921AC83A-0EF2-3846-8104-F5A74774C346}" presName="Name64" presStyleLbl="parChTrans1D2" presStyleIdx="1" presStyleCnt="3"/>
      <dgm:spPr/>
    </dgm:pt>
    <dgm:pt modelId="{CE8FAE66-5970-774C-99E3-91912D984D4D}" type="pres">
      <dgm:prSet presAssocID="{4E167F4E-99C7-A24F-A44C-59FD5D905C36}" presName="hierRoot2" presStyleCnt="0">
        <dgm:presLayoutVars>
          <dgm:hierBranch val="init"/>
        </dgm:presLayoutVars>
      </dgm:prSet>
      <dgm:spPr/>
    </dgm:pt>
    <dgm:pt modelId="{B23264B5-A0B9-8E46-8A40-B7BEC9B3B8CF}" type="pres">
      <dgm:prSet presAssocID="{4E167F4E-99C7-A24F-A44C-59FD5D905C36}" presName="rootComposite" presStyleCnt="0"/>
      <dgm:spPr/>
    </dgm:pt>
    <dgm:pt modelId="{C60F1C64-8F4F-FC47-8822-B24D8B5E776F}" type="pres">
      <dgm:prSet presAssocID="{4E167F4E-99C7-A24F-A44C-59FD5D905C36}" presName="rootText" presStyleLbl="node2" presStyleIdx="1" presStyleCnt="3" custScaleX="63944">
        <dgm:presLayoutVars>
          <dgm:chPref val="3"/>
        </dgm:presLayoutVars>
      </dgm:prSet>
      <dgm:spPr/>
    </dgm:pt>
    <dgm:pt modelId="{DF6F9155-7C55-6143-B9E3-CB3A99FEEB7A}" type="pres">
      <dgm:prSet presAssocID="{4E167F4E-99C7-A24F-A44C-59FD5D905C36}" presName="rootConnector" presStyleLbl="node2" presStyleIdx="1" presStyleCnt="3"/>
      <dgm:spPr/>
    </dgm:pt>
    <dgm:pt modelId="{AD88F49E-1432-A74B-B8AE-7A22C4AA786B}" type="pres">
      <dgm:prSet presAssocID="{4E167F4E-99C7-A24F-A44C-59FD5D905C36}" presName="hierChild4" presStyleCnt="0"/>
      <dgm:spPr/>
    </dgm:pt>
    <dgm:pt modelId="{4B652BEF-FF16-E74A-A8D4-3669A534471E}" type="pres">
      <dgm:prSet presAssocID="{28379E10-20D3-5B43-9D2C-BEA2F81AC2F9}" presName="Name64" presStyleLbl="parChTrans1D3" presStyleIdx="0" presStyleCnt="2"/>
      <dgm:spPr/>
    </dgm:pt>
    <dgm:pt modelId="{2B9BCEB9-5177-FC48-B383-DBF3AE435F4B}" type="pres">
      <dgm:prSet presAssocID="{B4A81006-498A-6A41-A991-33ACA177CEFC}" presName="hierRoot2" presStyleCnt="0">
        <dgm:presLayoutVars>
          <dgm:hierBranch val="init"/>
        </dgm:presLayoutVars>
      </dgm:prSet>
      <dgm:spPr/>
    </dgm:pt>
    <dgm:pt modelId="{828058F1-C454-974A-AADD-969A0FAD6F06}" type="pres">
      <dgm:prSet presAssocID="{B4A81006-498A-6A41-A991-33ACA177CEFC}" presName="rootComposite" presStyleCnt="0"/>
      <dgm:spPr/>
    </dgm:pt>
    <dgm:pt modelId="{B6D84766-B5F5-7F4B-8C43-91C43BC59474}" type="pres">
      <dgm:prSet presAssocID="{B4A81006-498A-6A41-A991-33ACA177CEFC}" presName="rootText" presStyleLbl="node3" presStyleIdx="0" presStyleCnt="2" custScaleX="244727">
        <dgm:presLayoutVars>
          <dgm:chPref val="3"/>
        </dgm:presLayoutVars>
      </dgm:prSet>
      <dgm:spPr/>
    </dgm:pt>
    <dgm:pt modelId="{5F657777-4BBD-B643-BA54-23BA02662841}" type="pres">
      <dgm:prSet presAssocID="{B4A81006-498A-6A41-A991-33ACA177CEFC}" presName="rootConnector" presStyleLbl="node3" presStyleIdx="0" presStyleCnt="2"/>
      <dgm:spPr/>
    </dgm:pt>
    <dgm:pt modelId="{F4C32858-8D09-C94B-9FF4-E80D72A35584}" type="pres">
      <dgm:prSet presAssocID="{B4A81006-498A-6A41-A991-33ACA177CEFC}" presName="hierChild4" presStyleCnt="0"/>
      <dgm:spPr/>
    </dgm:pt>
    <dgm:pt modelId="{36D0CEA4-76DA-0044-86A8-CAA7C03E1464}" type="pres">
      <dgm:prSet presAssocID="{B4A81006-498A-6A41-A991-33ACA177CEFC}" presName="hierChild5" presStyleCnt="0"/>
      <dgm:spPr/>
    </dgm:pt>
    <dgm:pt modelId="{BFD9F1E7-C8CA-3242-A2E5-30DA97B44190}" type="pres">
      <dgm:prSet presAssocID="{B1D8B4EC-ACE6-064B-B9B3-0538071E8CC9}" presName="Name64" presStyleLbl="parChTrans1D3" presStyleIdx="1" presStyleCnt="2"/>
      <dgm:spPr/>
    </dgm:pt>
    <dgm:pt modelId="{61A677FC-C4E8-C141-A152-C8CA01908812}" type="pres">
      <dgm:prSet presAssocID="{F3380B1B-EDBE-E641-922B-E061A6F1BCF5}" presName="hierRoot2" presStyleCnt="0">
        <dgm:presLayoutVars>
          <dgm:hierBranch val="init"/>
        </dgm:presLayoutVars>
      </dgm:prSet>
      <dgm:spPr/>
    </dgm:pt>
    <dgm:pt modelId="{824B15EE-CA90-C44A-9E0A-4D471BC5B1CB}" type="pres">
      <dgm:prSet presAssocID="{F3380B1B-EDBE-E641-922B-E061A6F1BCF5}" presName="rootComposite" presStyleCnt="0"/>
      <dgm:spPr/>
    </dgm:pt>
    <dgm:pt modelId="{BCA75A93-D1FE-D84C-8663-EC8591C2F131}" type="pres">
      <dgm:prSet presAssocID="{F3380B1B-EDBE-E641-922B-E061A6F1BCF5}" presName="rootText" presStyleLbl="node3" presStyleIdx="1" presStyleCnt="2" custScaleX="238935">
        <dgm:presLayoutVars>
          <dgm:chPref val="3"/>
        </dgm:presLayoutVars>
      </dgm:prSet>
      <dgm:spPr/>
    </dgm:pt>
    <dgm:pt modelId="{0EBA1800-F009-D942-8418-B1DF09DF32B7}" type="pres">
      <dgm:prSet presAssocID="{F3380B1B-EDBE-E641-922B-E061A6F1BCF5}" presName="rootConnector" presStyleLbl="node3" presStyleIdx="1" presStyleCnt="2"/>
      <dgm:spPr/>
    </dgm:pt>
    <dgm:pt modelId="{5007A8DC-5E05-2249-B6B0-1108DAEB19D4}" type="pres">
      <dgm:prSet presAssocID="{F3380B1B-EDBE-E641-922B-E061A6F1BCF5}" presName="hierChild4" presStyleCnt="0"/>
      <dgm:spPr/>
    </dgm:pt>
    <dgm:pt modelId="{BF530B31-C12C-8740-B9D9-9FB0914A30A4}" type="pres">
      <dgm:prSet presAssocID="{F3380B1B-EDBE-E641-922B-E061A6F1BCF5}" presName="hierChild5" presStyleCnt="0"/>
      <dgm:spPr/>
    </dgm:pt>
    <dgm:pt modelId="{2F1BECB8-0B74-9142-B51C-545E0A0693D6}" type="pres">
      <dgm:prSet presAssocID="{4E167F4E-99C7-A24F-A44C-59FD5D905C36}" presName="hierChild5" presStyleCnt="0"/>
      <dgm:spPr/>
    </dgm:pt>
    <dgm:pt modelId="{4540D235-D563-B942-A570-2C9315E7B98D}" type="pres">
      <dgm:prSet presAssocID="{16786EB1-FDCD-8B41-A18B-66A43B2D12CC}" presName="Name64" presStyleLbl="parChTrans1D2" presStyleIdx="2" presStyleCnt="3"/>
      <dgm:spPr/>
    </dgm:pt>
    <dgm:pt modelId="{3440CF52-A9E0-E84E-96B3-44884FB41FBF}" type="pres">
      <dgm:prSet presAssocID="{0488D845-35D4-284E-8FF8-60AC83E5ED2F}" presName="hierRoot2" presStyleCnt="0">
        <dgm:presLayoutVars>
          <dgm:hierBranch val="init"/>
        </dgm:presLayoutVars>
      </dgm:prSet>
      <dgm:spPr/>
    </dgm:pt>
    <dgm:pt modelId="{8548990F-EC06-7544-9F63-51BDBE002140}" type="pres">
      <dgm:prSet presAssocID="{0488D845-35D4-284E-8FF8-60AC83E5ED2F}" presName="rootComposite" presStyleCnt="0"/>
      <dgm:spPr/>
    </dgm:pt>
    <dgm:pt modelId="{AFE08CA4-87C9-2B4C-9B4D-FE4CD51CF5F8}" type="pres">
      <dgm:prSet presAssocID="{0488D845-35D4-284E-8FF8-60AC83E5ED2F}" presName="rootText" presStyleLbl="node2" presStyleIdx="2" presStyleCnt="3" custScaleX="295152">
        <dgm:presLayoutVars>
          <dgm:chPref val="3"/>
        </dgm:presLayoutVars>
      </dgm:prSet>
      <dgm:spPr/>
    </dgm:pt>
    <dgm:pt modelId="{7E43DADB-F69F-CF4D-A0FC-3A5E659A32DA}" type="pres">
      <dgm:prSet presAssocID="{0488D845-35D4-284E-8FF8-60AC83E5ED2F}" presName="rootConnector" presStyleLbl="node2" presStyleIdx="2" presStyleCnt="3"/>
      <dgm:spPr/>
    </dgm:pt>
    <dgm:pt modelId="{4BC74C1A-36B1-0447-A60E-A4572CBCB1B4}" type="pres">
      <dgm:prSet presAssocID="{0488D845-35D4-284E-8FF8-60AC83E5ED2F}" presName="hierChild4" presStyleCnt="0"/>
      <dgm:spPr/>
    </dgm:pt>
    <dgm:pt modelId="{B854D6F2-5CD5-6A40-B389-5D8CE081BF03}" type="pres">
      <dgm:prSet presAssocID="{0488D845-35D4-284E-8FF8-60AC83E5ED2F}" presName="hierChild5" presStyleCnt="0"/>
      <dgm:spPr/>
    </dgm:pt>
    <dgm:pt modelId="{5C981171-BA5C-ED49-8151-DBE25F7DD04A}" type="pres">
      <dgm:prSet presAssocID="{28282C22-8C4E-0B41-86FA-B5DF60432B9E}" presName="hierChild3" presStyleCnt="0"/>
      <dgm:spPr/>
    </dgm:pt>
  </dgm:ptLst>
  <dgm:cxnLst>
    <dgm:cxn modelId="{0768E524-CF4E-B244-A2C3-D658B495E3DA}" type="presOf" srcId="{28379E10-20D3-5B43-9D2C-BEA2F81AC2F9}" destId="{4B652BEF-FF16-E74A-A8D4-3669A534471E}" srcOrd="0" destOrd="0" presId="urn:microsoft.com/office/officeart/2009/3/layout/HorizontalOrganizationChart"/>
    <dgm:cxn modelId="{43998A2E-4C23-DF45-9E5C-5FCDCC358EEB}" srcId="{4E167F4E-99C7-A24F-A44C-59FD5D905C36}" destId="{B4A81006-498A-6A41-A991-33ACA177CEFC}" srcOrd="0" destOrd="0" parTransId="{28379E10-20D3-5B43-9D2C-BEA2F81AC2F9}" sibTransId="{E28D4AB1-AB5C-4E46-879E-8BCA1D4BF74F}"/>
    <dgm:cxn modelId="{03073831-9E2C-884F-A8CD-F4C00E63DD02}" type="presOf" srcId="{16786EB1-FDCD-8B41-A18B-66A43B2D12CC}" destId="{4540D235-D563-B942-A570-2C9315E7B98D}" srcOrd="0" destOrd="0" presId="urn:microsoft.com/office/officeart/2009/3/layout/HorizontalOrganizationChart"/>
    <dgm:cxn modelId="{B1C0A23C-BCC9-DF48-989C-2A95C4835302}" type="presOf" srcId="{28282C22-8C4E-0B41-86FA-B5DF60432B9E}" destId="{77ACA636-13A3-5947-8185-F2D79E43A491}" srcOrd="1" destOrd="0" presId="urn:microsoft.com/office/officeart/2009/3/layout/HorizontalOrganizationChart"/>
    <dgm:cxn modelId="{2270D743-7B0A-274A-A35D-BA15DBA73C87}" type="presOf" srcId="{63EEF31F-771A-5C44-8BFA-2D708B535780}" destId="{78F49121-0981-AC42-B714-A13C6E779A29}" srcOrd="0" destOrd="0" presId="urn:microsoft.com/office/officeart/2009/3/layout/HorizontalOrganizationChart"/>
    <dgm:cxn modelId="{D63EF34A-5E35-FA46-883F-88155C5F64D9}" srcId="{28282C22-8C4E-0B41-86FA-B5DF60432B9E}" destId="{4E167F4E-99C7-A24F-A44C-59FD5D905C36}" srcOrd="1" destOrd="0" parTransId="{921AC83A-0EF2-3846-8104-F5A74774C346}" sibTransId="{3597B989-CDC2-4448-A9BB-CB65FD26347A}"/>
    <dgm:cxn modelId="{7AB4304D-8643-E54F-8D98-BA2F09AB4E91}" type="presOf" srcId="{B4A81006-498A-6A41-A991-33ACA177CEFC}" destId="{5F657777-4BBD-B643-BA54-23BA02662841}" srcOrd="1" destOrd="0" presId="urn:microsoft.com/office/officeart/2009/3/layout/HorizontalOrganizationChart"/>
    <dgm:cxn modelId="{A470E759-1F53-5349-8C15-2452FF94E990}" type="presOf" srcId="{921AC83A-0EF2-3846-8104-F5A74774C346}" destId="{663E1434-973E-9143-8C2A-3738E94EACC5}" srcOrd="0" destOrd="0" presId="urn:microsoft.com/office/officeart/2009/3/layout/HorizontalOrganizationChart"/>
    <dgm:cxn modelId="{5020AE69-2484-1F41-8BF6-0C5B34EE15EF}" srcId="{28282C22-8C4E-0B41-86FA-B5DF60432B9E}" destId="{8CD36708-D081-6E47-9203-DC8F3145EFFD}" srcOrd="0" destOrd="0" parTransId="{63EEF31F-771A-5C44-8BFA-2D708B535780}" sibTransId="{25FEFA86-65E1-3C48-839F-98CB1BACE758}"/>
    <dgm:cxn modelId="{547A6074-0E18-5140-9164-0F1B8C389443}" type="presOf" srcId="{D39174A6-75AB-0B40-994C-A84F91131D95}" destId="{F5574C2A-4EA2-5644-BCD2-2EE57D882AE9}" srcOrd="0" destOrd="0" presId="urn:microsoft.com/office/officeart/2009/3/layout/HorizontalOrganizationChart"/>
    <dgm:cxn modelId="{D5CF627C-5313-1041-8143-6D25B893B478}" srcId="{4E167F4E-99C7-A24F-A44C-59FD5D905C36}" destId="{F3380B1B-EDBE-E641-922B-E061A6F1BCF5}" srcOrd="1" destOrd="0" parTransId="{B1D8B4EC-ACE6-064B-B9B3-0538071E8CC9}" sibTransId="{EC88A849-C075-4C45-BD11-6944A1242AA4}"/>
    <dgm:cxn modelId="{1DE3DF7E-6D1F-4347-B003-1E3B15B6464D}" type="presOf" srcId="{4E167F4E-99C7-A24F-A44C-59FD5D905C36}" destId="{C60F1C64-8F4F-FC47-8822-B24D8B5E776F}" srcOrd="0" destOrd="0" presId="urn:microsoft.com/office/officeart/2009/3/layout/HorizontalOrganizationChart"/>
    <dgm:cxn modelId="{1296F28C-8E02-7F42-ACEB-883EA75C6356}" type="presOf" srcId="{8CD36708-D081-6E47-9203-DC8F3145EFFD}" destId="{5E3C59C0-CB0A-3047-9367-9CAF2E359AED}" srcOrd="1" destOrd="0" presId="urn:microsoft.com/office/officeart/2009/3/layout/HorizontalOrganizationChart"/>
    <dgm:cxn modelId="{F312A890-2A4F-734C-A84E-970A3393DBEA}" type="presOf" srcId="{F3380B1B-EDBE-E641-922B-E061A6F1BCF5}" destId="{BCA75A93-D1FE-D84C-8663-EC8591C2F131}" srcOrd="0" destOrd="0" presId="urn:microsoft.com/office/officeart/2009/3/layout/HorizontalOrganizationChart"/>
    <dgm:cxn modelId="{B3D00291-5D9A-B64C-ADE9-A950153A44DC}" type="presOf" srcId="{4E167F4E-99C7-A24F-A44C-59FD5D905C36}" destId="{DF6F9155-7C55-6143-B9E3-CB3A99FEEB7A}" srcOrd="1" destOrd="0" presId="urn:microsoft.com/office/officeart/2009/3/layout/HorizontalOrganizationChart"/>
    <dgm:cxn modelId="{D2237392-A11F-A047-B3E1-ABF43322E0B1}" type="presOf" srcId="{28282C22-8C4E-0B41-86FA-B5DF60432B9E}" destId="{AAC65796-FBBA-2A4F-9D73-818CDD5B8D35}" srcOrd="0" destOrd="0" presId="urn:microsoft.com/office/officeart/2009/3/layout/HorizontalOrganizationChart"/>
    <dgm:cxn modelId="{A23B36AA-223F-AF40-9E73-70EA7A4F14E1}" type="presOf" srcId="{8CD36708-D081-6E47-9203-DC8F3145EFFD}" destId="{3BE39503-0F3C-F44D-8FA0-C7D7353D9E27}" srcOrd="0" destOrd="0" presId="urn:microsoft.com/office/officeart/2009/3/layout/HorizontalOrganizationChart"/>
    <dgm:cxn modelId="{BF1646B1-F6AE-1E45-9A5D-86417DEFE95E}" srcId="{D39174A6-75AB-0B40-994C-A84F91131D95}" destId="{28282C22-8C4E-0B41-86FA-B5DF60432B9E}" srcOrd="0" destOrd="0" parTransId="{1D2635BC-E1D7-7143-9B2F-4383349BF71B}" sibTransId="{9FAEFF7D-F7F1-EF49-AE5F-06C5EE6CEB6B}"/>
    <dgm:cxn modelId="{1EFB0CC1-663A-B446-AC2D-5FFC277E18FC}" type="presOf" srcId="{B1D8B4EC-ACE6-064B-B9B3-0538071E8CC9}" destId="{BFD9F1E7-C8CA-3242-A2E5-30DA97B44190}" srcOrd="0" destOrd="0" presId="urn:microsoft.com/office/officeart/2009/3/layout/HorizontalOrganizationChart"/>
    <dgm:cxn modelId="{005F5AD5-5837-C64B-8930-E668C139AF75}" type="presOf" srcId="{F3380B1B-EDBE-E641-922B-E061A6F1BCF5}" destId="{0EBA1800-F009-D942-8418-B1DF09DF32B7}" srcOrd="1" destOrd="0" presId="urn:microsoft.com/office/officeart/2009/3/layout/HorizontalOrganizationChart"/>
    <dgm:cxn modelId="{E53A09DE-2233-9246-9120-E3A0914C1A99}" type="presOf" srcId="{B4A81006-498A-6A41-A991-33ACA177CEFC}" destId="{B6D84766-B5F5-7F4B-8C43-91C43BC59474}" srcOrd="0" destOrd="0" presId="urn:microsoft.com/office/officeart/2009/3/layout/HorizontalOrganizationChart"/>
    <dgm:cxn modelId="{A2E3C9E7-A970-3041-A639-19E17FDB93D9}" srcId="{28282C22-8C4E-0B41-86FA-B5DF60432B9E}" destId="{0488D845-35D4-284E-8FF8-60AC83E5ED2F}" srcOrd="2" destOrd="0" parTransId="{16786EB1-FDCD-8B41-A18B-66A43B2D12CC}" sibTransId="{3294C997-E3BC-A044-A2FB-CAE2A03DB68B}"/>
    <dgm:cxn modelId="{80DE0AF1-4453-F84E-9E51-709244ACE0CE}" type="presOf" srcId="{0488D845-35D4-284E-8FF8-60AC83E5ED2F}" destId="{7E43DADB-F69F-CF4D-A0FC-3A5E659A32DA}" srcOrd="1" destOrd="0" presId="urn:microsoft.com/office/officeart/2009/3/layout/HorizontalOrganizationChart"/>
    <dgm:cxn modelId="{2052FFF7-785B-B54D-AB34-1DCD331B0489}" type="presOf" srcId="{0488D845-35D4-284E-8FF8-60AC83E5ED2F}" destId="{AFE08CA4-87C9-2B4C-9B4D-FE4CD51CF5F8}" srcOrd="0" destOrd="0" presId="urn:microsoft.com/office/officeart/2009/3/layout/HorizontalOrganizationChart"/>
    <dgm:cxn modelId="{2B248226-B4A4-1F4B-978C-E8D2778C15C5}" type="presParOf" srcId="{F5574C2A-4EA2-5644-BCD2-2EE57D882AE9}" destId="{D40280F6-5CDA-AA4C-827B-0DB870AB42D5}" srcOrd="0" destOrd="0" presId="urn:microsoft.com/office/officeart/2009/3/layout/HorizontalOrganizationChart"/>
    <dgm:cxn modelId="{B7C8104C-86FA-D34B-AC20-F14AA616CF6A}" type="presParOf" srcId="{D40280F6-5CDA-AA4C-827B-0DB870AB42D5}" destId="{0FA0119B-609D-464B-8B2D-AE8BA67107BA}" srcOrd="0" destOrd="0" presId="urn:microsoft.com/office/officeart/2009/3/layout/HorizontalOrganizationChart"/>
    <dgm:cxn modelId="{B3C01C49-0764-2744-803C-EE3959C208E7}" type="presParOf" srcId="{0FA0119B-609D-464B-8B2D-AE8BA67107BA}" destId="{AAC65796-FBBA-2A4F-9D73-818CDD5B8D35}" srcOrd="0" destOrd="0" presId="urn:microsoft.com/office/officeart/2009/3/layout/HorizontalOrganizationChart"/>
    <dgm:cxn modelId="{02286052-D6ED-E744-AAC6-BA251FA65B1A}" type="presParOf" srcId="{0FA0119B-609D-464B-8B2D-AE8BA67107BA}" destId="{77ACA636-13A3-5947-8185-F2D79E43A491}" srcOrd="1" destOrd="0" presId="urn:microsoft.com/office/officeart/2009/3/layout/HorizontalOrganizationChart"/>
    <dgm:cxn modelId="{5980402F-5FB3-BB4D-804E-9BC34FDA4BF4}" type="presParOf" srcId="{D40280F6-5CDA-AA4C-827B-0DB870AB42D5}" destId="{C90A6DBB-EA44-DF49-BEB3-69D9FADBB381}" srcOrd="1" destOrd="0" presId="urn:microsoft.com/office/officeart/2009/3/layout/HorizontalOrganizationChart"/>
    <dgm:cxn modelId="{1601872C-CDD6-014D-8336-9FB95FC48571}" type="presParOf" srcId="{C90A6DBB-EA44-DF49-BEB3-69D9FADBB381}" destId="{78F49121-0981-AC42-B714-A13C6E779A29}" srcOrd="0" destOrd="0" presId="urn:microsoft.com/office/officeart/2009/3/layout/HorizontalOrganizationChart"/>
    <dgm:cxn modelId="{31CF8566-6D67-6144-878A-73AB30EBCB85}" type="presParOf" srcId="{C90A6DBB-EA44-DF49-BEB3-69D9FADBB381}" destId="{FB2F0CBC-E461-0F41-9E1F-7FFE8F737795}" srcOrd="1" destOrd="0" presId="urn:microsoft.com/office/officeart/2009/3/layout/HorizontalOrganizationChart"/>
    <dgm:cxn modelId="{AC42D08A-5EE4-F44E-A475-7759A7AE67DA}" type="presParOf" srcId="{FB2F0CBC-E461-0F41-9E1F-7FFE8F737795}" destId="{2D1FD59F-1CBA-C64E-B520-FE6636106892}" srcOrd="0" destOrd="0" presId="urn:microsoft.com/office/officeart/2009/3/layout/HorizontalOrganizationChart"/>
    <dgm:cxn modelId="{F95E2E60-A776-4D4B-BB64-C2D0BDA08AEE}" type="presParOf" srcId="{2D1FD59F-1CBA-C64E-B520-FE6636106892}" destId="{3BE39503-0F3C-F44D-8FA0-C7D7353D9E27}" srcOrd="0" destOrd="0" presId="urn:microsoft.com/office/officeart/2009/3/layout/HorizontalOrganizationChart"/>
    <dgm:cxn modelId="{A691EA90-F4B0-C049-B49B-B3793247C7FE}" type="presParOf" srcId="{2D1FD59F-1CBA-C64E-B520-FE6636106892}" destId="{5E3C59C0-CB0A-3047-9367-9CAF2E359AED}" srcOrd="1" destOrd="0" presId="urn:microsoft.com/office/officeart/2009/3/layout/HorizontalOrganizationChart"/>
    <dgm:cxn modelId="{1187A5B6-5419-7B4E-9D91-87B15AC15374}" type="presParOf" srcId="{FB2F0CBC-E461-0F41-9E1F-7FFE8F737795}" destId="{1F71F8D2-DB44-1A45-ADAF-2146DE6FFCAB}" srcOrd="1" destOrd="0" presId="urn:microsoft.com/office/officeart/2009/3/layout/HorizontalOrganizationChart"/>
    <dgm:cxn modelId="{54661460-B2C2-BC4A-A31C-F23EDA7F2227}" type="presParOf" srcId="{FB2F0CBC-E461-0F41-9E1F-7FFE8F737795}" destId="{D98C417A-D92A-5B43-BDCF-616378F6E97A}" srcOrd="2" destOrd="0" presId="urn:microsoft.com/office/officeart/2009/3/layout/HorizontalOrganizationChart"/>
    <dgm:cxn modelId="{56162E91-C87C-DF4A-9901-3492F712E2CE}" type="presParOf" srcId="{C90A6DBB-EA44-DF49-BEB3-69D9FADBB381}" destId="{663E1434-973E-9143-8C2A-3738E94EACC5}" srcOrd="2" destOrd="0" presId="urn:microsoft.com/office/officeart/2009/3/layout/HorizontalOrganizationChart"/>
    <dgm:cxn modelId="{CB694EA8-A7EF-6E41-B123-0654D294B040}" type="presParOf" srcId="{C90A6DBB-EA44-DF49-BEB3-69D9FADBB381}" destId="{CE8FAE66-5970-774C-99E3-91912D984D4D}" srcOrd="3" destOrd="0" presId="urn:microsoft.com/office/officeart/2009/3/layout/HorizontalOrganizationChart"/>
    <dgm:cxn modelId="{C6EEE590-372A-7449-B765-D30227069A77}" type="presParOf" srcId="{CE8FAE66-5970-774C-99E3-91912D984D4D}" destId="{B23264B5-A0B9-8E46-8A40-B7BEC9B3B8CF}" srcOrd="0" destOrd="0" presId="urn:microsoft.com/office/officeart/2009/3/layout/HorizontalOrganizationChart"/>
    <dgm:cxn modelId="{94247848-B14C-154C-80C3-EC34F4E4B018}" type="presParOf" srcId="{B23264B5-A0B9-8E46-8A40-B7BEC9B3B8CF}" destId="{C60F1C64-8F4F-FC47-8822-B24D8B5E776F}" srcOrd="0" destOrd="0" presId="urn:microsoft.com/office/officeart/2009/3/layout/HorizontalOrganizationChart"/>
    <dgm:cxn modelId="{83F14657-B06C-7045-98C5-04523C7FB447}" type="presParOf" srcId="{B23264B5-A0B9-8E46-8A40-B7BEC9B3B8CF}" destId="{DF6F9155-7C55-6143-B9E3-CB3A99FEEB7A}" srcOrd="1" destOrd="0" presId="urn:microsoft.com/office/officeart/2009/3/layout/HorizontalOrganizationChart"/>
    <dgm:cxn modelId="{21A9778A-3845-974D-B8CD-3CD84FDE4CF8}" type="presParOf" srcId="{CE8FAE66-5970-774C-99E3-91912D984D4D}" destId="{AD88F49E-1432-A74B-B8AE-7A22C4AA786B}" srcOrd="1" destOrd="0" presId="urn:microsoft.com/office/officeart/2009/3/layout/HorizontalOrganizationChart"/>
    <dgm:cxn modelId="{812E2B8A-5597-3247-A4F2-0EA193CCF78A}" type="presParOf" srcId="{AD88F49E-1432-A74B-B8AE-7A22C4AA786B}" destId="{4B652BEF-FF16-E74A-A8D4-3669A534471E}" srcOrd="0" destOrd="0" presId="urn:microsoft.com/office/officeart/2009/3/layout/HorizontalOrganizationChart"/>
    <dgm:cxn modelId="{86BE76A9-806F-A643-99FD-C375E7991967}" type="presParOf" srcId="{AD88F49E-1432-A74B-B8AE-7A22C4AA786B}" destId="{2B9BCEB9-5177-FC48-B383-DBF3AE435F4B}" srcOrd="1" destOrd="0" presId="urn:microsoft.com/office/officeart/2009/3/layout/HorizontalOrganizationChart"/>
    <dgm:cxn modelId="{005DBF1A-E09E-1640-BF95-A0B3362702F7}" type="presParOf" srcId="{2B9BCEB9-5177-FC48-B383-DBF3AE435F4B}" destId="{828058F1-C454-974A-AADD-969A0FAD6F06}" srcOrd="0" destOrd="0" presId="urn:microsoft.com/office/officeart/2009/3/layout/HorizontalOrganizationChart"/>
    <dgm:cxn modelId="{83058CE8-D68A-9240-9A37-031AAB095BAB}" type="presParOf" srcId="{828058F1-C454-974A-AADD-969A0FAD6F06}" destId="{B6D84766-B5F5-7F4B-8C43-91C43BC59474}" srcOrd="0" destOrd="0" presId="urn:microsoft.com/office/officeart/2009/3/layout/HorizontalOrganizationChart"/>
    <dgm:cxn modelId="{DF738AB4-03ED-1443-9BFA-66104CDCCB3F}" type="presParOf" srcId="{828058F1-C454-974A-AADD-969A0FAD6F06}" destId="{5F657777-4BBD-B643-BA54-23BA02662841}" srcOrd="1" destOrd="0" presId="urn:microsoft.com/office/officeart/2009/3/layout/HorizontalOrganizationChart"/>
    <dgm:cxn modelId="{A627AAF9-EFC5-B442-B897-FF26A151EBE9}" type="presParOf" srcId="{2B9BCEB9-5177-FC48-B383-DBF3AE435F4B}" destId="{F4C32858-8D09-C94B-9FF4-E80D72A35584}" srcOrd="1" destOrd="0" presId="urn:microsoft.com/office/officeart/2009/3/layout/HorizontalOrganizationChart"/>
    <dgm:cxn modelId="{497F317D-7719-1544-9923-4799D6EC52BE}" type="presParOf" srcId="{2B9BCEB9-5177-FC48-B383-DBF3AE435F4B}" destId="{36D0CEA4-76DA-0044-86A8-CAA7C03E1464}" srcOrd="2" destOrd="0" presId="urn:microsoft.com/office/officeart/2009/3/layout/HorizontalOrganizationChart"/>
    <dgm:cxn modelId="{90E7AF16-5915-6248-8419-9AA8CB89CEF9}" type="presParOf" srcId="{AD88F49E-1432-A74B-B8AE-7A22C4AA786B}" destId="{BFD9F1E7-C8CA-3242-A2E5-30DA97B44190}" srcOrd="2" destOrd="0" presId="urn:microsoft.com/office/officeart/2009/3/layout/HorizontalOrganizationChart"/>
    <dgm:cxn modelId="{4F347D7C-9C44-FA49-BEEF-13EFC4BC2B7E}" type="presParOf" srcId="{AD88F49E-1432-A74B-B8AE-7A22C4AA786B}" destId="{61A677FC-C4E8-C141-A152-C8CA01908812}" srcOrd="3" destOrd="0" presId="urn:microsoft.com/office/officeart/2009/3/layout/HorizontalOrganizationChart"/>
    <dgm:cxn modelId="{94FD3624-E838-5D40-A65A-51FB022E887A}" type="presParOf" srcId="{61A677FC-C4E8-C141-A152-C8CA01908812}" destId="{824B15EE-CA90-C44A-9E0A-4D471BC5B1CB}" srcOrd="0" destOrd="0" presId="urn:microsoft.com/office/officeart/2009/3/layout/HorizontalOrganizationChart"/>
    <dgm:cxn modelId="{6A1F79B4-CA9C-7B4B-A7A4-F5BE360DD3BC}" type="presParOf" srcId="{824B15EE-CA90-C44A-9E0A-4D471BC5B1CB}" destId="{BCA75A93-D1FE-D84C-8663-EC8591C2F131}" srcOrd="0" destOrd="0" presId="urn:microsoft.com/office/officeart/2009/3/layout/HorizontalOrganizationChart"/>
    <dgm:cxn modelId="{574BFC3D-91F5-2F49-BE36-46724831C09A}" type="presParOf" srcId="{824B15EE-CA90-C44A-9E0A-4D471BC5B1CB}" destId="{0EBA1800-F009-D942-8418-B1DF09DF32B7}" srcOrd="1" destOrd="0" presId="urn:microsoft.com/office/officeart/2009/3/layout/HorizontalOrganizationChart"/>
    <dgm:cxn modelId="{5BA7D1FF-F7D8-F94F-AA63-5D8F802D67A2}" type="presParOf" srcId="{61A677FC-C4E8-C141-A152-C8CA01908812}" destId="{5007A8DC-5E05-2249-B6B0-1108DAEB19D4}" srcOrd="1" destOrd="0" presId="urn:microsoft.com/office/officeart/2009/3/layout/HorizontalOrganizationChart"/>
    <dgm:cxn modelId="{C6BB4E3F-FCA5-E642-8942-5AD5183EF2D6}" type="presParOf" srcId="{61A677FC-C4E8-C141-A152-C8CA01908812}" destId="{BF530B31-C12C-8740-B9D9-9FB0914A30A4}" srcOrd="2" destOrd="0" presId="urn:microsoft.com/office/officeart/2009/3/layout/HorizontalOrganizationChart"/>
    <dgm:cxn modelId="{028A4BC7-A732-8C4F-A639-91B61ED9DFD2}" type="presParOf" srcId="{CE8FAE66-5970-774C-99E3-91912D984D4D}" destId="{2F1BECB8-0B74-9142-B51C-545E0A0693D6}" srcOrd="2" destOrd="0" presId="urn:microsoft.com/office/officeart/2009/3/layout/HorizontalOrganizationChart"/>
    <dgm:cxn modelId="{DB67CF2E-E38C-F94F-9A73-10DB6ECED6DE}" type="presParOf" srcId="{C90A6DBB-EA44-DF49-BEB3-69D9FADBB381}" destId="{4540D235-D563-B942-A570-2C9315E7B98D}" srcOrd="4" destOrd="0" presId="urn:microsoft.com/office/officeart/2009/3/layout/HorizontalOrganizationChart"/>
    <dgm:cxn modelId="{7D1145E4-5D96-964D-866E-6365757CC6D4}" type="presParOf" srcId="{C90A6DBB-EA44-DF49-BEB3-69D9FADBB381}" destId="{3440CF52-A9E0-E84E-96B3-44884FB41FBF}" srcOrd="5" destOrd="0" presId="urn:microsoft.com/office/officeart/2009/3/layout/HorizontalOrganizationChart"/>
    <dgm:cxn modelId="{C55BA6DD-5E8D-7347-B9A3-FB6170982621}" type="presParOf" srcId="{3440CF52-A9E0-E84E-96B3-44884FB41FBF}" destId="{8548990F-EC06-7544-9F63-51BDBE002140}" srcOrd="0" destOrd="0" presId="urn:microsoft.com/office/officeart/2009/3/layout/HorizontalOrganizationChart"/>
    <dgm:cxn modelId="{C7162B3B-6E4E-DE43-B9BE-F20656FE515B}" type="presParOf" srcId="{8548990F-EC06-7544-9F63-51BDBE002140}" destId="{AFE08CA4-87C9-2B4C-9B4D-FE4CD51CF5F8}" srcOrd="0" destOrd="0" presId="urn:microsoft.com/office/officeart/2009/3/layout/HorizontalOrganizationChart"/>
    <dgm:cxn modelId="{A18165B9-99E1-C94F-93AD-914DC9D5C156}" type="presParOf" srcId="{8548990F-EC06-7544-9F63-51BDBE002140}" destId="{7E43DADB-F69F-CF4D-A0FC-3A5E659A32DA}" srcOrd="1" destOrd="0" presId="urn:microsoft.com/office/officeart/2009/3/layout/HorizontalOrganizationChart"/>
    <dgm:cxn modelId="{EA5FCB88-5677-1641-9B97-8F1AB57CACE9}" type="presParOf" srcId="{3440CF52-A9E0-E84E-96B3-44884FB41FBF}" destId="{4BC74C1A-36B1-0447-A60E-A4572CBCB1B4}" srcOrd="1" destOrd="0" presId="urn:microsoft.com/office/officeart/2009/3/layout/HorizontalOrganizationChart"/>
    <dgm:cxn modelId="{DF3CFA2A-8D48-5C49-8B17-42A05948D4C8}" type="presParOf" srcId="{3440CF52-A9E0-E84E-96B3-44884FB41FBF}" destId="{B854D6F2-5CD5-6A40-B389-5D8CE081BF03}" srcOrd="2" destOrd="0" presId="urn:microsoft.com/office/officeart/2009/3/layout/HorizontalOrganizationChart"/>
    <dgm:cxn modelId="{EEC5B60B-B7F0-6542-8ACA-55C9263CBF38}" type="presParOf" srcId="{D40280F6-5CDA-AA4C-827B-0DB870AB42D5}" destId="{5C981171-BA5C-ED49-8151-DBE25F7DD0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FBAA9A-6F13-2545-B275-650D1BEE088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39B124D-126B-F443-9AA9-92B4E6346C30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社会发展动力</a:t>
          </a:r>
        </a:p>
      </dgm:t>
    </dgm:pt>
    <dgm:pt modelId="{F51D4ED0-B70A-9248-8102-5C477BCDFB58}" cxnId="{74E3756C-3BAE-6245-A9C0-E2EF7EF0BD2A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7762055-4FED-0F4C-AA98-15162666CB23}" cxnId="{74E3756C-3BAE-6245-A9C0-E2EF7EF0BD2A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A04C22E-8F9D-644E-BCEF-A23BA4F6A850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基本动力：社会基本矛盾</a:t>
          </a:r>
        </a:p>
      </dgm:t>
    </dgm:pt>
    <dgm:pt modelId="{D5B06A34-9E72-7449-BEAB-CC7F3B30600B}" cxnId="{8CDA20E3-211D-004E-B994-C22D1B52E60B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6CE71FE-70A6-E941-B1D1-70625CD0E2E5}" cxnId="{8CDA20E3-211D-004E-B994-C22D1B52E60B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246CBA-441C-E64A-B791-68F5BDD082A1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直接动力：阶级斗争</a:t>
          </a:r>
        </a:p>
      </dgm:t>
    </dgm:pt>
    <dgm:pt modelId="{FB27FB71-8670-8D41-86D7-A9883978EA2B}" cxnId="{58240218-FC08-FD49-8C13-43D4D1A1BD0F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9D39463-E8D4-1443-B3C3-F530668C98B6}" cxnId="{58240218-FC08-FD49-8C13-43D4D1A1BD0F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598EF4-DAC2-3D4C-A7BF-EFD8B345711A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发展形式</a:t>
          </a:r>
        </a:p>
      </dgm:t>
    </dgm:pt>
    <dgm:pt modelId="{ED51D05D-B8A8-8147-BA90-E4A00DC97295}" cxnId="{68AB6E32-4282-134D-94C5-15A773FA3898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76DB69C-9739-2747-A2E6-2B9DCA981EC1}" cxnId="{68AB6E32-4282-134D-94C5-15A773FA3898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273C55-AD29-6D4A-ADF9-C94912608467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阶级是经济范畴，划分阶级的唯一标准是经济标准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7FD489B-372F-1C4C-97BB-06770A8A401C}" cxnId="{7CE9AFB3-D503-F74D-8357-6606E513DE34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566567-5200-A04A-8181-019F18BBCDD6}" cxnId="{7CE9AFB3-D503-F74D-8357-6606E513DE34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E0FED76-1444-824C-AFCA-587855E8EA54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阶级产生的根本前提：</a:t>
          </a:r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生产力的发展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出现剩余产品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0192F1A9-F350-9742-ABBC-EFF7CCE669A0}" cxnId="{A29BE24C-7C38-4E44-8903-BAD3169B7997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7DEF7AE-4840-5C46-B90C-04308D85F7D6}" cxnId="{A29BE24C-7C38-4E44-8903-BAD3169B7997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09DB32-FC2D-6E46-BB8E-F9A7D8F66AE0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阶级斗争的根源：物质利益的对立</a:t>
          </a:r>
        </a:p>
      </dgm:t>
    </dgm:pt>
    <dgm:pt modelId="{A33635A9-9B1F-DB47-9140-AE2F62247109}" cxnId="{BAC199BB-EB1E-814E-932B-5F65B11C6CB4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49FC26A-3917-8941-A0CD-F6DB83823274}" cxnId="{BAC199BB-EB1E-814E-932B-5F65B11C6CB4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EDA80F3-76C5-9C46-B5BA-79ABA41283C0}">
      <dgm:prSet custT="1"/>
      <dgm:spPr/>
      <dgm:t>
        <a:bodyPr/>
        <a:lstStyle/>
        <a:p>
          <a:r>
            <a:rPr lang="zh-CN" altLang="en-US" sz="2000" b="0" i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Helvetica Neue" panose="02000503000000020004"/>
            </a:rPr>
            <a:t>社会革命：</a:t>
          </a:r>
          <a:r>
            <a:rPr lang="zh-CN" altLang="en-US" sz="2000" b="0" i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社会制度的根本质变</a:t>
          </a:r>
          <a:br>
            <a:rPr lang="en-US" altLang="zh-CN" sz="2000" b="0" i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</a:br>
          <a:r>
            <a:rPr lang="zh-CN" altLang="en-US" sz="2000" b="0" i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基本形式是暴力革命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FCC370F-BF01-EA48-A749-F2432A2E68A6}" cxnId="{04FB3D44-AF6D-E348-A7AF-D6E665FD2834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365B53C-B524-5746-90B5-5DEA03B00458}" cxnId="{04FB3D44-AF6D-E348-A7AF-D6E665FD2834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663809-6539-1248-B023-334399380158}">
      <dgm:prSet custT="1"/>
      <dgm:spPr/>
      <dgm:t>
        <a:bodyPr/>
        <a:lstStyle/>
        <a:p>
          <a:r>
            <a:rPr lang="zh-CN" altLang="en-US" sz="2000" b="0" i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Helvetica Neue" panose="02000503000000020004"/>
            </a:rPr>
            <a:t>社会改革：部分质变、自我完善</a:t>
          </a:r>
        </a:p>
      </dgm:t>
    </dgm:pt>
    <dgm:pt modelId="{9F3A3431-DDA2-CC49-99A5-75607C962CDF}" cxnId="{D6F20C86-260F-A94F-A830-76CE0306C77D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1F2175F-FF37-B849-B95F-778469B44DF0}" cxnId="{D6F20C86-260F-A94F-A830-76CE0306C77D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286AA38-3C40-384C-91B0-61EA84DE105C}" type="pres">
      <dgm:prSet presAssocID="{82FBAA9A-6F13-2545-B275-650D1BEE0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104A11-53B9-9548-8639-47CBA22293BB}" type="pres">
      <dgm:prSet presAssocID="{B39B124D-126B-F443-9AA9-92B4E6346C30}" presName="hierRoot1" presStyleCnt="0">
        <dgm:presLayoutVars>
          <dgm:hierBranch val="init"/>
        </dgm:presLayoutVars>
      </dgm:prSet>
      <dgm:spPr/>
    </dgm:pt>
    <dgm:pt modelId="{06A73968-B7E6-0C4C-AF84-A4F979903326}" type="pres">
      <dgm:prSet presAssocID="{B39B124D-126B-F443-9AA9-92B4E6346C30}" presName="rootComposite1" presStyleCnt="0"/>
      <dgm:spPr/>
    </dgm:pt>
    <dgm:pt modelId="{2284E26F-A6B2-A247-B72D-4A60A913A662}" type="pres">
      <dgm:prSet presAssocID="{B39B124D-126B-F443-9AA9-92B4E6346C30}" presName="rootText1" presStyleLbl="node0" presStyleIdx="0" presStyleCnt="1">
        <dgm:presLayoutVars>
          <dgm:chPref val="3"/>
        </dgm:presLayoutVars>
      </dgm:prSet>
      <dgm:spPr/>
    </dgm:pt>
    <dgm:pt modelId="{83978745-E76B-3C4C-8C67-24944953A7BE}" type="pres">
      <dgm:prSet presAssocID="{B39B124D-126B-F443-9AA9-92B4E6346C30}" presName="rootConnector1" presStyleLbl="node1" presStyleIdx="0" presStyleCnt="0"/>
      <dgm:spPr/>
    </dgm:pt>
    <dgm:pt modelId="{E16E271E-8BAD-5247-9F5F-2C08B409D00C}" type="pres">
      <dgm:prSet presAssocID="{B39B124D-126B-F443-9AA9-92B4E6346C30}" presName="hierChild2" presStyleCnt="0"/>
      <dgm:spPr/>
    </dgm:pt>
    <dgm:pt modelId="{AC71A9E8-9F76-CB41-B77A-68017CEA0A69}" type="pres">
      <dgm:prSet presAssocID="{D5B06A34-9E72-7449-BEAB-CC7F3B30600B}" presName="Name64" presStyleLbl="parChTrans1D2" presStyleIdx="0" presStyleCnt="3"/>
      <dgm:spPr/>
    </dgm:pt>
    <dgm:pt modelId="{95A99161-AD1C-B240-BC90-4C6676A4EE47}" type="pres">
      <dgm:prSet presAssocID="{7A04C22E-8F9D-644E-BCEF-A23BA4F6A850}" presName="hierRoot2" presStyleCnt="0">
        <dgm:presLayoutVars>
          <dgm:hierBranch val="init"/>
        </dgm:presLayoutVars>
      </dgm:prSet>
      <dgm:spPr/>
    </dgm:pt>
    <dgm:pt modelId="{B18E73BF-982C-D742-AC89-22B6B3CF57CF}" type="pres">
      <dgm:prSet presAssocID="{7A04C22E-8F9D-644E-BCEF-A23BA4F6A850}" presName="rootComposite" presStyleCnt="0"/>
      <dgm:spPr/>
    </dgm:pt>
    <dgm:pt modelId="{7984B247-E349-ED4E-95BD-485D3E36AF4E}" type="pres">
      <dgm:prSet presAssocID="{7A04C22E-8F9D-644E-BCEF-A23BA4F6A850}" presName="rootText" presStyleLbl="node2" presStyleIdx="0" presStyleCnt="3" custScaleX="154945">
        <dgm:presLayoutVars>
          <dgm:chPref val="3"/>
        </dgm:presLayoutVars>
      </dgm:prSet>
      <dgm:spPr/>
    </dgm:pt>
    <dgm:pt modelId="{18EBAC27-29EB-7547-8F3A-6C622414EB26}" type="pres">
      <dgm:prSet presAssocID="{7A04C22E-8F9D-644E-BCEF-A23BA4F6A850}" presName="rootConnector" presStyleLbl="node2" presStyleIdx="0" presStyleCnt="3"/>
      <dgm:spPr/>
    </dgm:pt>
    <dgm:pt modelId="{DF631285-FD82-964A-A76F-F9BE9E3F52A8}" type="pres">
      <dgm:prSet presAssocID="{7A04C22E-8F9D-644E-BCEF-A23BA4F6A850}" presName="hierChild4" presStyleCnt="0"/>
      <dgm:spPr/>
    </dgm:pt>
    <dgm:pt modelId="{41CC8FB8-1430-FC4F-BF87-3272B131E89F}" type="pres">
      <dgm:prSet presAssocID="{7A04C22E-8F9D-644E-BCEF-A23BA4F6A850}" presName="hierChild5" presStyleCnt="0"/>
      <dgm:spPr/>
    </dgm:pt>
    <dgm:pt modelId="{B89C1980-3C83-AD42-975B-4D913C0433A3}" type="pres">
      <dgm:prSet presAssocID="{FB27FB71-8670-8D41-86D7-A9883978EA2B}" presName="Name64" presStyleLbl="parChTrans1D2" presStyleIdx="1" presStyleCnt="3"/>
      <dgm:spPr/>
    </dgm:pt>
    <dgm:pt modelId="{3032EDF3-5A98-8F4F-A87C-8F71E84CFE56}" type="pres">
      <dgm:prSet presAssocID="{74246CBA-441C-E64A-B791-68F5BDD082A1}" presName="hierRoot2" presStyleCnt="0">
        <dgm:presLayoutVars>
          <dgm:hierBranch val="init"/>
        </dgm:presLayoutVars>
      </dgm:prSet>
      <dgm:spPr/>
    </dgm:pt>
    <dgm:pt modelId="{A2D5E4CD-A11D-1944-B735-2F2509C900B2}" type="pres">
      <dgm:prSet presAssocID="{74246CBA-441C-E64A-B791-68F5BDD082A1}" presName="rootComposite" presStyleCnt="0"/>
      <dgm:spPr/>
    </dgm:pt>
    <dgm:pt modelId="{5339C32D-A32F-CA46-ABDF-BF6B80EE33D3}" type="pres">
      <dgm:prSet presAssocID="{74246CBA-441C-E64A-B791-68F5BDD082A1}" presName="rootText" presStyleLbl="node2" presStyleIdx="1" presStyleCnt="3" custScaleX="66147">
        <dgm:presLayoutVars>
          <dgm:chPref val="3"/>
        </dgm:presLayoutVars>
      </dgm:prSet>
      <dgm:spPr/>
    </dgm:pt>
    <dgm:pt modelId="{2555EEE2-C58E-BF45-96D1-6185580DB5A0}" type="pres">
      <dgm:prSet presAssocID="{74246CBA-441C-E64A-B791-68F5BDD082A1}" presName="rootConnector" presStyleLbl="node2" presStyleIdx="1" presStyleCnt="3"/>
      <dgm:spPr/>
    </dgm:pt>
    <dgm:pt modelId="{DB391FDB-7AD9-D048-9DE5-B850B4EEA6A4}" type="pres">
      <dgm:prSet presAssocID="{74246CBA-441C-E64A-B791-68F5BDD082A1}" presName="hierChild4" presStyleCnt="0"/>
      <dgm:spPr/>
    </dgm:pt>
    <dgm:pt modelId="{9C415FC0-5A93-B644-A7D0-609E35A2C94C}" type="pres">
      <dgm:prSet presAssocID="{E7FD489B-372F-1C4C-97BB-06770A8A401C}" presName="Name64" presStyleLbl="parChTrans1D3" presStyleIdx="0" presStyleCnt="5"/>
      <dgm:spPr/>
    </dgm:pt>
    <dgm:pt modelId="{846B89F3-0CE6-8845-A299-D5FCC489C3FE}" type="pres">
      <dgm:prSet presAssocID="{83273C55-AD29-6D4A-ADF9-C94912608467}" presName="hierRoot2" presStyleCnt="0">
        <dgm:presLayoutVars>
          <dgm:hierBranch val="init"/>
        </dgm:presLayoutVars>
      </dgm:prSet>
      <dgm:spPr/>
    </dgm:pt>
    <dgm:pt modelId="{1B821782-2B83-B245-AC48-2581672E916E}" type="pres">
      <dgm:prSet presAssocID="{83273C55-AD29-6D4A-ADF9-C94912608467}" presName="rootComposite" presStyleCnt="0"/>
      <dgm:spPr/>
    </dgm:pt>
    <dgm:pt modelId="{220BCD2E-AE3D-0D41-9750-F0848E1BF489}" type="pres">
      <dgm:prSet presAssocID="{83273C55-AD29-6D4A-ADF9-C94912608467}" presName="rootText" presStyleLbl="node3" presStyleIdx="0" presStyleCnt="5" custScaleX="295252">
        <dgm:presLayoutVars>
          <dgm:chPref val="3"/>
        </dgm:presLayoutVars>
      </dgm:prSet>
      <dgm:spPr/>
    </dgm:pt>
    <dgm:pt modelId="{D3C34C5F-C9DF-E04F-9F33-0C007C36DF61}" type="pres">
      <dgm:prSet presAssocID="{83273C55-AD29-6D4A-ADF9-C94912608467}" presName="rootConnector" presStyleLbl="node3" presStyleIdx="0" presStyleCnt="5"/>
      <dgm:spPr/>
    </dgm:pt>
    <dgm:pt modelId="{7DCEF3CC-1A09-8744-93D1-55D5951C591B}" type="pres">
      <dgm:prSet presAssocID="{83273C55-AD29-6D4A-ADF9-C94912608467}" presName="hierChild4" presStyleCnt="0"/>
      <dgm:spPr/>
    </dgm:pt>
    <dgm:pt modelId="{D8C1F121-F4BC-4141-9F96-B717D94E3AC7}" type="pres">
      <dgm:prSet presAssocID="{83273C55-AD29-6D4A-ADF9-C94912608467}" presName="hierChild5" presStyleCnt="0"/>
      <dgm:spPr/>
    </dgm:pt>
    <dgm:pt modelId="{E316F1D8-80A1-E64B-9357-EBD5E2DCB2F9}" type="pres">
      <dgm:prSet presAssocID="{0192F1A9-F350-9742-ABBC-EFF7CCE669A0}" presName="Name64" presStyleLbl="parChTrans1D3" presStyleIdx="1" presStyleCnt="5"/>
      <dgm:spPr/>
    </dgm:pt>
    <dgm:pt modelId="{7AD77F0E-46F7-1447-A580-E93A6F6130F7}" type="pres">
      <dgm:prSet presAssocID="{3E0FED76-1444-824C-AFCA-587855E8EA54}" presName="hierRoot2" presStyleCnt="0">
        <dgm:presLayoutVars>
          <dgm:hierBranch val="init"/>
        </dgm:presLayoutVars>
      </dgm:prSet>
      <dgm:spPr/>
    </dgm:pt>
    <dgm:pt modelId="{8357A36D-2982-0E48-B455-C8294384B619}" type="pres">
      <dgm:prSet presAssocID="{3E0FED76-1444-824C-AFCA-587855E8EA54}" presName="rootComposite" presStyleCnt="0"/>
      <dgm:spPr/>
    </dgm:pt>
    <dgm:pt modelId="{A7D3E2DC-0C35-414E-9BEB-2ED627D91B69}" type="pres">
      <dgm:prSet presAssocID="{3E0FED76-1444-824C-AFCA-587855E8EA54}" presName="rootText" presStyleLbl="node3" presStyleIdx="1" presStyleCnt="5" custScaleX="302766">
        <dgm:presLayoutVars>
          <dgm:chPref val="3"/>
        </dgm:presLayoutVars>
      </dgm:prSet>
      <dgm:spPr/>
    </dgm:pt>
    <dgm:pt modelId="{0D88E104-F0DC-284E-85F3-FDA3FD2BF9D7}" type="pres">
      <dgm:prSet presAssocID="{3E0FED76-1444-824C-AFCA-587855E8EA54}" presName="rootConnector" presStyleLbl="node3" presStyleIdx="1" presStyleCnt="5"/>
      <dgm:spPr/>
    </dgm:pt>
    <dgm:pt modelId="{A86C53E7-89D7-214F-9743-57E09CEC8AAB}" type="pres">
      <dgm:prSet presAssocID="{3E0FED76-1444-824C-AFCA-587855E8EA54}" presName="hierChild4" presStyleCnt="0"/>
      <dgm:spPr/>
    </dgm:pt>
    <dgm:pt modelId="{0457B110-250D-1449-A7DD-065CCA42CBBB}" type="pres">
      <dgm:prSet presAssocID="{3E0FED76-1444-824C-AFCA-587855E8EA54}" presName="hierChild5" presStyleCnt="0"/>
      <dgm:spPr/>
    </dgm:pt>
    <dgm:pt modelId="{B2940EA3-48F9-134F-BC55-830A8922FE76}" type="pres">
      <dgm:prSet presAssocID="{A33635A9-9B1F-DB47-9140-AE2F62247109}" presName="Name64" presStyleLbl="parChTrans1D3" presStyleIdx="2" presStyleCnt="5"/>
      <dgm:spPr/>
    </dgm:pt>
    <dgm:pt modelId="{EBBEEBC3-D93B-AA47-B3B2-EAB072D2D6FB}" type="pres">
      <dgm:prSet presAssocID="{7509DB32-FC2D-6E46-BB8E-F9A7D8F66AE0}" presName="hierRoot2" presStyleCnt="0">
        <dgm:presLayoutVars>
          <dgm:hierBranch val="init"/>
        </dgm:presLayoutVars>
      </dgm:prSet>
      <dgm:spPr/>
    </dgm:pt>
    <dgm:pt modelId="{A1B1685A-58AA-8549-8133-A681EA7FF04D}" type="pres">
      <dgm:prSet presAssocID="{7509DB32-FC2D-6E46-BB8E-F9A7D8F66AE0}" presName="rootComposite" presStyleCnt="0"/>
      <dgm:spPr/>
    </dgm:pt>
    <dgm:pt modelId="{4E7E8B24-70F8-A049-B2C6-A845FE5E7D12}" type="pres">
      <dgm:prSet presAssocID="{7509DB32-FC2D-6E46-BB8E-F9A7D8F66AE0}" presName="rootText" presStyleLbl="node3" presStyleIdx="2" presStyleCnt="5" custScaleX="248795">
        <dgm:presLayoutVars>
          <dgm:chPref val="3"/>
        </dgm:presLayoutVars>
      </dgm:prSet>
      <dgm:spPr/>
    </dgm:pt>
    <dgm:pt modelId="{F7F7450D-711C-B549-B042-BF2AEBC9AD38}" type="pres">
      <dgm:prSet presAssocID="{7509DB32-FC2D-6E46-BB8E-F9A7D8F66AE0}" presName="rootConnector" presStyleLbl="node3" presStyleIdx="2" presStyleCnt="5"/>
      <dgm:spPr/>
    </dgm:pt>
    <dgm:pt modelId="{AB968128-3C58-5F47-AC49-ABBB7B9EFD2F}" type="pres">
      <dgm:prSet presAssocID="{7509DB32-FC2D-6E46-BB8E-F9A7D8F66AE0}" presName="hierChild4" presStyleCnt="0"/>
      <dgm:spPr/>
    </dgm:pt>
    <dgm:pt modelId="{085A394F-8F81-0743-8499-4AA82D185965}" type="pres">
      <dgm:prSet presAssocID="{7509DB32-FC2D-6E46-BB8E-F9A7D8F66AE0}" presName="hierChild5" presStyleCnt="0"/>
      <dgm:spPr/>
    </dgm:pt>
    <dgm:pt modelId="{D713365C-97D5-944D-B02C-4DEF1C811605}" type="pres">
      <dgm:prSet presAssocID="{74246CBA-441C-E64A-B791-68F5BDD082A1}" presName="hierChild5" presStyleCnt="0"/>
      <dgm:spPr/>
    </dgm:pt>
    <dgm:pt modelId="{C06B192F-7191-2C4A-B31B-D420C614C3EE}" type="pres">
      <dgm:prSet presAssocID="{ED51D05D-B8A8-8147-BA90-E4A00DC97295}" presName="Name64" presStyleLbl="parChTrans1D2" presStyleIdx="2" presStyleCnt="3"/>
      <dgm:spPr/>
    </dgm:pt>
    <dgm:pt modelId="{B4198D8D-8752-5E4F-B8BA-C078AA1C5E35}" type="pres">
      <dgm:prSet presAssocID="{EF598EF4-DAC2-3D4C-A7BF-EFD8B345711A}" presName="hierRoot2" presStyleCnt="0">
        <dgm:presLayoutVars>
          <dgm:hierBranch val="init"/>
        </dgm:presLayoutVars>
      </dgm:prSet>
      <dgm:spPr/>
    </dgm:pt>
    <dgm:pt modelId="{158CC4D9-88D9-F14A-B36E-C8EF0058E4A7}" type="pres">
      <dgm:prSet presAssocID="{EF598EF4-DAC2-3D4C-A7BF-EFD8B345711A}" presName="rootComposite" presStyleCnt="0"/>
      <dgm:spPr/>
    </dgm:pt>
    <dgm:pt modelId="{483D6068-2AE5-9F4C-8918-AE0F9550F88F}" type="pres">
      <dgm:prSet presAssocID="{EF598EF4-DAC2-3D4C-A7BF-EFD8B345711A}" presName="rootText" presStyleLbl="node2" presStyleIdx="2" presStyleCnt="3">
        <dgm:presLayoutVars>
          <dgm:chPref val="3"/>
        </dgm:presLayoutVars>
      </dgm:prSet>
      <dgm:spPr/>
    </dgm:pt>
    <dgm:pt modelId="{338474D8-1544-5C40-BE40-6F94C6596C47}" type="pres">
      <dgm:prSet presAssocID="{EF598EF4-DAC2-3D4C-A7BF-EFD8B345711A}" presName="rootConnector" presStyleLbl="node2" presStyleIdx="2" presStyleCnt="3"/>
      <dgm:spPr/>
    </dgm:pt>
    <dgm:pt modelId="{DF3DC9CD-E7D6-B049-AB63-DB2A8C5C955D}" type="pres">
      <dgm:prSet presAssocID="{EF598EF4-DAC2-3D4C-A7BF-EFD8B345711A}" presName="hierChild4" presStyleCnt="0"/>
      <dgm:spPr/>
    </dgm:pt>
    <dgm:pt modelId="{553C257D-56FC-734D-AA22-42F6C29E3C72}" type="pres">
      <dgm:prSet presAssocID="{CFCC370F-BF01-EA48-A749-F2432A2E68A6}" presName="Name64" presStyleLbl="parChTrans1D3" presStyleIdx="3" presStyleCnt="5"/>
      <dgm:spPr/>
    </dgm:pt>
    <dgm:pt modelId="{7F622233-D913-5043-8E57-71CF9870934F}" type="pres">
      <dgm:prSet presAssocID="{2EDA80F3-76C5-9C46-B5BA-79ABA41283C0}" presName="hierRoot2" presStyleCnt="0">
        <dgm:presLayoutVars>
          <dgm:hierBranch val="init"/>
        </dgm:presLayoutVars>
      </dgm:prSet>
      <dgm:spPr/>
    </dgm:pt>
    <dgm:pt modelId="{D1D903AE-DB0A-4E46-9F44-EB2C5042C973}" type="pres">
      <dgm:prSet presAssocID="{2EDA80F3-76C5-9C46-B5BA-79ABA41283C0}" presName="rootComposite" presStyleCnt="0"/>
      <dgm:spPr/>
    </dgm:pt>
    <dgm:pt modelId="{2641B56D-2100-3943-95B3-C289588491ED}" type="pres">
      <dgm:prSet presAssocID="{2EDA80F3-76C5-9C46-B5BA-79ABA41283C0}" presName="rootText" presStyleLbl="node3" presStyleIdx="3" presStyleCnt="5" custScaleX="259130" custScaleY="131311">
        <dgm:presLayoutVars>
          <dgm:chPref val="3"/>
        </dgm:presLayoutVars>
      </dgm:prSet>
      <dgm:spPr/>
    </dgm:pt>
    <dgm:pt modelId="{BAC32C03-925D-7F49-AB22-9D436BDFE521}" type="pres">
      <dgm:prSet presAssocID="{2EDA80F3-76C5-9C46-B5BA-79ABA41283C0}" presName="rootConnector" presStyleLbl="node3" presStyleIdx="3" presStyleCnt="5"/>
      <dgm:spPr/>
    </dgm:pt>
    <dgm:pt modelId="{2F7C2433-8242-7947-8207-11897A2C50C8}" type="pres">
      <dgm:prSet presAssocID="{2EDA80F3-76C5-9C46-B5BA-79ABA41283C0}" presName="hierChild4" presStyleCnt="0"/>
      <dgm:spPr/>
    </dgm:pt>
    <dgm:pt modelId="{6EEC7108-1CC9-3E45-BB41-6B89222F1CF9}" type="pres">
      <dgm:prSet presAssocID="{2EDA80F3-76C5-9C46-B5BA-79ABA41283C0}" presName="hierChild5" presStyleCnt="0"/>
      <dgm:spPr/>
    </dgm:pt>
    <dgm:pt modelId="{B31DF954-A001-124A-9DE7-A5948EC605D9}" type="pres">
      <dgm:prSet presAssocID="{9F3A3431-DDA2-CC49-99A5-75607C962CDF}" presName="Name64" presStyleLbl="parChTrans1D3" presStyleIdx="4" presStyleCnt="5"/>
      <dgm:spPr/>
    </dgm:pt>
    <dgm:pt modelId="{092C0D75-E823-9846-9B9A-F830FEA58C8B}" type="pres">
      <dgm:prSet presAssocID="{1C663809-6539-1248-B023-334399380158}" presName="hierRoot2" presStyleCnt="0">
        <dgm:presLayoutVars>
          <dgm:hierBranch val="init"/>
        </dgm:presLayoutVars>
      </dgm:prSet>
      <dgm:spPr/>
    </dgm:pt>
    <dgm:pt modelId="{71B44023-3D4E-C04C-BD81-FD046C6121FA}" type="pres">
      <dgm:prSet presAssocID="{1C663809-6539-1248-B023-334399380158}" presName="rootComposite" presStyleCnt="0"/>
      <dgm:spPr/>
    </dgm:pt>
    <dgm:pt modelId="{2F3B15A8-1337-0C43-AD72-A22ED084B5B3}" type="pres">
      <dgm:prSet presAssocID="{1C663809-6539-1248-B023-334399380158}" presName="rootText" presStyleLbl="node3" presStyleIdx="4" presStyleCnt="5" custScaleX="269409">
        <dgm:presLayoutVars>
          <dgm:chPref val="3"/>
        </dgm:presLayoutVars>
      </dgm:prSet>
      <dgm:spPr/>
    </dgm:pt>
    <dgm:pt modelId="{8A35514B-65A4-384A-8184-9170E5B5FD7C}" type="pres">
      <dgm:prSet presAssocID="{1C663809-6539-1248-B023-334399380158}" presName="rootConnector" presStyleLbl="node3" presStyleIdx="4" presStyleCnt="5"/>
      <dgm:spPr/>
    </dgm:pt>
    <dgm:pt modelId="{AC103E92-D134-E047-9878-37DCB1A8DF6A}" type="pres">
      <dgm:prSet presAssocID="{1C663809-6539-1248-B023-334399380158}" presName="hierChild4" presStyleCnt="0"/>
      <dgm:spPr/>
    </dgm:pt>
    <dgm:pt modelId="{1948A450-97B2-3B42-8C2A-104BAF01C75E}" type="pres">
      <dgm:prSet presAssocID="{1C663809-6539-1248-B023-334399380158}" presName="hierChild5" presStyleCnt="0"/>
      <dgm:spPr/>
    </dgm:pt>
    <dgm:pt modelId="{05F3BA9F-71A4-B045-8A69-B22F6D24EE43}" type="pres">
      <dgm:prSet presAssocID="{EF598EF4-DAC2-3D4C-A7BF-EFD8B345711A}" presName="hierChild5" presStyleCnt="0"/>
      <dgm:spPr/>
    </dgm:pt>
    <dgm:pt modelId="{C7E8A327-77F2-5B4C-83FF-12857CDE8F36}" type="pres">
      <dgm:prSet presAssocID="{B39B124D-126B-F443-9AA9-92B4E6346C30}" presName="hierChild3" presStyleCnt="0"/>
      <dgm:spPr/>
    </dgm:pt>
  </dgm:ptLst>
  <dgm:cxnLst>
    <dgm:cxn modelId="{87750C13-CFC5-F94E-88EB-1BDB09FF6F5D}" type="presOf" srcId="{74246CBA-441C-E64A-B791-68F5BDD082A1}" destId="{5339C32D-A32F-CA46-ABDF-BF6B80EE33D3}" srcOrd="0" destOrd="0" presId="urn:microsoft.com/office/officeart/2009/3/layout/HorizontalOrganizationChart"/>
    <dgm:cxn modelId="{58240218-FC08-FD49-8C13-43D4D1A1BD0F}" srcId="{B39B124D-126B-F443-9AA9-92B4E6346C30}" destId="{74246CBA-441C-E64A-B791-68F5BDD082A1}" srcOrd="1" destOrd="0" parTransId="{FB27FB71-8670-8D41-86D7-A9883978EA2B}" sibTransId="{E9D39463-E8D4-1443-B3C3-F530668C98B6}"/>
    <dgm:cxn modelId="{7E23D218-BF76-E540-A96D-9A0F83F16F61}" type="presOf" srcId="{7509DB32-FC2D-6E46-BB8E-F9A7D8F66AE0}" destId="{4E7E8B24-70F8-A049-B2C6-A845FE5E7D12}" srcOrd="0" destOrd="0" presId="urn:microsoft.com/office/officeart/2009/3/layout/HorizontalOrganizationChart"/>
    <dgm:cxn modelId="{68AB6E32-4282-134D-94C5-15A773FA3898}" srcId="{B39B124D-126B-F443-9AA9-92B4E6346C30}" destId="{EF598EF4-DAC2-3D4C-A7BF-EFD8B345711A}" srcOrd="2" destOrd="0" parTransId="{ED51D05D-B8A8-8147-BA90-E4A00DC97295}" sibTransId="{376DB69C-9739-2747-A2E6-2B9DCA981EC1}"/>
    <dgm:cxn modelId="{88B21333-A2C8-F340-B985-73330BAA056E}" type="presOf" srcId="{A33635A9-9B1F-DB47-9140-AE2F62247109}" destId="{B2940EA3-48F9-134F-BC55-830A8922FE76}" srcOrd="0" destOrd="0" presId="urn:microsoft.com/office/officeart/2009/3/layout/HorizontalOrganizationChart"/>
    <dgm:cxn modelId="{2EBE2C33-C14B-3947-9CFA-9F36D49E8EB4}" type="presOf" srcId="{74246CBA-441C-E64A-B791-68F5BDD082A1}" destId="{2555EEE2-C58E-BF45-96D1-6185580DB5A0}" srcOrd="1" destOrd="0" presId="urn:microsoft.com/office/officeart/2009/3/layout/HorizontalOrganizationChart"/>
    <dgm:cxn modelId="{207ABF3B-7A36-444D-8487-10E7170FB830}" type="presOf" srcId="{7509DB32-FC2D-6E46-BB8E-F9A7D8F66AE0}" destId="{F7F7450D-711C-B549-B042-BF2AEBC9AD38}" srcOrd="1" destOrd="0" presId="urn:microsoft.com/office/officeart/2009/3/layout/HorizontalOrganizationChart"/>
    <dgm:cxn modelId="{04FB3D44-AF6D-E348-A7AF-D6E665FD2834}" srcId="{EF598EF4-DAC2-3D4C-A7BF-EFD8B345711A}" destId="{2EDA80F3-76C5-9C46-B5BA-79ABA41283C0}" srcOrd="0" destOrd="0" parTransId="{CFCC370F-BF01-EA48-A749-F2432A2E68A6}" sibTransId="{4365B53C-B524-5746-90B5-5DEA03B00458}"/>
    <dgm:cxn modelId="{A29BE24C-7C38-4E44-8903-BAD3169B7997}" srcId="{74246CBA-441C-E64A-B791-68F5BDD082A1}" destId="{3E0FED76-1444-824C-AFCA-587855E8EA54}" srcOrd="1" destOrd="0" parTransId="{0192F1A9-F350-9742-ABBC-EFF7CCE669A0}" sibTransId="{37DEF7AE-4840-5C46-B90C-04308D85F7D6}"/>
    <dgm:cxn modelId="{8CC4A052-85D0-BD42-AA4F-1720CA49D6B1}" type="presOf" srcId="{7A04C22E-8F9D-644E-BCEF-A23BA4F6A850}" destId="{18EBAC27-29EB-7547-8F3A-6C622414EB26}" srcOrd="1" destOrd="0" presId="urn:microsoft.com/office/officeart/2009/3/layout/HorizontalOrganizationChart"/>
    <dgm:cxn modelId="{516FD758-6270-8140-8B07-AF3687AB9097}" type="presOf" srcId="{0192F1A9-F350-9742-ABBC-EFF7CCE669A0}" destId="{E316F1D8-80A1-E64B-9357-EBD5E2DCB2F9}" srcOrd="0" destOrd="0" presId="urn:microsoft.com/office/officeart/2009/3/layout/HorizontalOrganizationChart"/>
    <dgm:cxn modelId="{1E0F3F5E-9675-4040-84A0-AC11546E138C}" type="presOf" srcId="{D5B06A34-9E72-7449-BEAB-CC7F3B30600B}" destId="{AC71A9E8-9F76-CB41-B77A-68017CEA0A69}" srcOrd="0" destOrd="0" presId="urn:microsoft.com/office/officeart/2009/3/layout/HorizontalOrganizationChart"/>
    <dgm:cxn modelId="{74E3756C-3BAE-6245-A9C0-E2EF7EF0BD2A}" srcId="{82FBAA9A-6F13-2545-B275-650D1BEE0889}" destId="{B39B124D-126B-F443-9AA9-92B4E6346C30}" srcOrd="0" destOrd="0" parTransId="{F51D4ED0-B70A-9248-8102-5C477BCDFB58}" sibTransId="{F7762055-4FED-0F4C-AA98-15162666CB23}"/>
    <dgm:cxn modelId="{26606572-9F23-A845-A837-2B485B84B2C5}" type="presOf" srcId="{1C663809-6539-1248-B023-334399380158}" destId="{2F3B15A8-1337-0C43-AD72-A22ED084B5B3}" srcOrd="0" destOrd="0" presId="urn:microsoft.com/office/officeart/2009/3/layout/HorizontalOrganizationChart"/>
    <dgm:cxn modelId="{076A2B75-B92B-ED46-81DB-684322EA9092}" type="presOf" srcId="{FB27FB71-8670-8D41-86D7-A9883978EA2B}" destId="{B89C1980-3C83-AD42-975B-4D913C0433A3}" srcOrd="0" destOrd="0" presId="urn:microsoft.com/office/officeart/2009/3/layout/HorizontalOrganizationChart"/>
    <dgm:cxn modelId="{9722127A-636D-454B-B04D-06AA6520C8F4}" type="presOf" srcId="{ED51D05D-B8A8-8147-BA90-E4A00DC97295}" destId="{C06B192F-7191-2C4A-B31B-D420C614C3EE}" srcOrd="0" destOrd="0" presId="urn:microsoft.com/office/officeart/2009/3/layout/HorizontalOrganizationChart"/>
    <dgm:cxn modelId="{D6F20C86-260F-A94F-A830-76CE0306C77D}" srcId="{EF598EF4-DAC2-3D4C-A7BF-EFD8B345711A}" destId="{1C663809-6539-1248-B023-334399380158}" srcOrd="1" destOrd="0" parTransId="{9F3A3431-DDA2-CC49-99A5-75607C962CDF}" sibTransId="{11F2175F-FF37-B849-B95F-778469B44DF0}"/>
    <dgm:cxn modelId="{7A9F4E8A-D2C4-0047-9666-5F3A3E8FDE23}" type="presOf" srcId="{9F3A3431-DDA2-CC49-99A5-75607C962CDF}" destId="{B31DF954-A001-124A-9DE7-A5948EC605D9}" srcOrd="0" destOrd="0" presId="urn:microsoft.com/office/officeart/2009/3/layout/HorizontalOrganizationChart"/>
    <dgm:cxn modelId="{E8DB3B8D-4504-CE4E-B477-4832864D18EB}" type="presOf" srcId="{E7FD489B-372F-1C4C-97BB-06770A8A401C}" destId="{9C415FC0-5A93-B644-A7D0-609E35A2C94C}" srcOrd="0" destOrd="0" presId="urn:microsoft.com/office/officeart/2009/3/layout/HorizontalOrganizationChart"/>
    <dgm:cxn modelId="{32025B8E-9869-0A4D-BCB3-25FFF5504B68}" type="presOf" srcId="{83273C55-AD29-6D4A-ADF9-C94912608467}" destId="{D3C34C5F-C9DF-E04F-9F33-0C007C36DF61}" srcOrd="1" destOrd="0" presId="urn:microsoft.com/office/officeart/2009/3/layout/HorizontalOrganizationChart"/>
    <dgm:cxn modelId="{7E7DECA2-7DD5-CB45-BCBA-D2129F2F9D94}" type="presOf" srcId="{B39B124D-126B-F443-9AA9-92B4E6346C30}" destId="{83978745-E76B-3C4C-8C67-24944953A7BE}" srcOrd="1" destOrd="0" presId="urn:microsoft.com/office/officeart/2009/3/layout/HorizontalOrganizationChart"/>
    <dgm:cxn modelId="{7CE9AFB3-D503-F74D-8357-6606E513DE34}" srcId="{74246CBA-441C-E64A-B791-68F5BDD082A1}" destId="{83273C55-AD29-6D4A-ADF9-C94912608467}" srcOrd="0" destOrd="0" parTransId="{E7FD489B-372F-1C4C-97BB-06770A8A401C}" sibTransId="{BC566567-5200-A04A-8181-019F18BBCDD6}"/>
    <dgm:cxn modelId="{2E6918B8-C0E1-D04A-838D-5E511F89BFDB}" type="presOf" srcId="{2EDA80F3-76C5-9C46-B5BA-79ABA41283C0}" destId="{2641B56D-2100-3943-95B3-C289588491ED}" srcOrd="0" destOrd="0" presId="urn:microsoft.com/office/officeart/2009/3/layout/HorizontalOrganizationChart"/>
    <dgm:cxn modelId="{93D2B1B9-1A8E-EC43-9622-65E3398D8AFA}" type="presOf" srcId="{B39B124D-126B-F443-9AA9-92B4E6346C30}" destId="{2284E26F-A6B2-A247-B72D-4A60A913A662}" srcOrd="0" destOrd="0" presId="urn:microsoft.com/office/officeart/2009/3/layout/HorizontalOrganizationChart"/>
    <dgm:cxn modelId="{BAC199BB-EB1E-814E-932B-5F65B11C6CB4}" srcId="{74246CBA-441C-E64A-B791-68F5BDD082A1}" destId="{7509DB32-FC2D-6E46-BB8E-F9A7D8F66AE0}" srcOrd="2" destOrd="0" parTransId="{A33635A9-9B1F-DB47-9140-AE2F62247109}" sibTransId="{649FC26A-3917-8941-A0CD-F6DB83823274}"/>
    <dgm:cxn modelId="{9BDFB6C3-629B-5043-A575-9456D7E30B14}" type="presOf" srcId="{7A04C22E-8F9D-644E-BCEF-A23BA4F6A850}" destId="{7984B247-E349-ED4E-95BD-485D3E36AF4E}" srcOrd="0" destOrd="0" presId="urn:microsoft.com/office/officeart/2009/3/layout/HorizontalOrganizationChart"/>
    <dgm:cxn modelId="{802024C9-150A-544E-B4B3-84088EA5584E}" type="presOf" srcId="{1C663809-6539-1248-B023-334399380158}" destId="{8A35514B-65A4-384A-8184-9170E5B5FD7C}" srcOrd="1" destOrd="0" presId="urn:microsoft.com/office/officeart/2009/3/layout/HorizontalOrganizationChart"/>
    <dgm:cxn modelId="{82B737C9-5D59-A942-89B5-9C63C9422161}" type="presOf" srcId="{EF598EF4-DAC2-3D4C-A7BF-EFD8B345711A}" destId="{338474D8-1544-5C40-BE40-6F94C6596C47}" srcOrd="1" destOrd="0" presId="urn:microsoft.com/office/officeart/2009/3/layout/HorizontalOrganizationChart"/>
    <dgm:cxn modelId="{8E70B4D6-46C8-C146-94E1-2E7CC86AA529}" type="presOf" srcId="{EF598EF4-DAC2-3D4C-A7BF-EFD8B345711A}" destId="{483D6068-2AE5-9F4C-8918-AE0F9550F88F}" srcOrd="0" destOrd="0" presId="urn:microsoft.com/office/officeart/2009/3/layout/HorizontalOrganizationChart"/>
    <dgm:cxn modelId="{CBD673D9-6AF6-954D-8609-A258BB0B04E8}" type="presOf" srcId="{82FBAA9A-6F13-2545-B275-650D1BEE0889}" destId="{E286AA38-3C40-384C-91B0-61EA84DE105C}" srcOrd="0" destOrd="0" presId="urn:microsoft.com/office/officeart/2009/3/layout/HorizontalOrganizationChart"/>
    <dgm:cxn modelId="{7EA473DB-1473-9143-A71C-FA2889DF6B86}" type="presOf" srcId="{83273C55-AD29-6D4A-ADF9-C94912608467}" destId="{220BCD2E-AE3D-0D41-9750-F0848E1BF489}" srcOrd="0" destOrd="0" presId="urn:microsoft.com/office/officeart/2009/3/layout/HorizontalOrganizationChart"/>
    <dgm:cxn modelId="{8CDA20E3-211D-004E-B994-C22D1B52E60B}" srcId="{B39B124D-126B-F443-9AA9-92B4E6346C30}" destId="{7A04C22E-8F9D-644E-BCEF-A23BA4F6A850}" srcOrd="0" destOrd="0" parTransId="{D5B06A34-9E72-7449-BEAB-CC7F3B30600B}" sibTransId="{16CE71FE-70A6-E941-B1D1-70625CD0E2E5}"/>
    <dgm:cxn modelId="{BBAD03E4-53EA-D54E-A378-147BE4BA799A}" type="presOf" srcId="{3E0FED76-1444-824C-AFCA-587855E8EA54}" destId="{A7D3E2DC-0C35-414E-9BEB-2ED627D91B69}" srcOrd="0" destOrd="0" presId="urn:microsoft.com/office/officeart/2009/3/layout/HorizontalOrganizationChart"/>
    <dgm:cxn modelId="{4C5252F0-1A97-FA4B-93A3-CAB6446C88D6}" type="presOf" srcId="{2EDA80F3-76C5-9C46-B5BA-79ABA41283C0}" destId="{BAC32C03-925D-7F49-AB22-9D436BDFE521}" srcOrd="1" destOrd="0" presId="urn:microsoft.com/office/officeart/2009/3/layout/HorizontalOrganizationChart"/>
    <dgm:cxn modelId="{C3F52BF2-73CD-3344-A6C0-69113AB999B5}" type="presOf" srcId="{3E0FED76-1444-824C-AFCA-587855E8EA54}" destId="{0D88E104-F0DC-284E-85F3-FDA3FD2BF9D7}" srcOrd="1" destOrd="0" presId="urn:microsoft.com/office/officeart/2009/3/layout/HorizontalOrganizationChart"/>
    <dgm:cxn modelId="{B7E35CF7-17FD-5D4C-AE11-3B1BAAF2ABD3}" type="presOf" srcId="{CFCC370F-BF01-EA48-A749-F2432A2E68A6}" destId="{553C257D-56FC-734D-AA22-42F6C29E3C72}" srcOrd="0" destOrd="0" presId="urn:microsoft.com/office/officeart/2009/3/layout/HorizontalOrganizationChart"/>
    <dgm:cxn modelId="{FAC21213-DB16-F549-9CFB-63249C2E8378}" type="presParOf" srcId="{E286AA38-3C40-384C-91B0-61EA84DE105C}" destId="{F5104A11-53B9-9548-8639-47CBA22293BB}" srcOrd="0" destOrd="0" presId="urn:microsoft.com/office/officeart/2009/3/layout/HorizontalOrganizationChart"/>
    <dgm:cxn modelId="{705804FF-82DF-BA49-87B0-DD2AC6E32311}" type="presParOf" srcId="{F5104A11-53B9-9548-8639-47CBA22293BB}" destId="{06A73968-B7E6-0C4C-AF84-A4F979903326}" srcOrd="0" destOrd="0" presId="urn:microsoft.com/office/officeart/2009/3/layout/HorizontalOrganizationChart"/>
    <dgm:cxn modelId="{4FAA7588-972C-0F45-988D-D168DDE5A788}" type="presParOf" srcId="{06A73968-B7E6-0C4C-AF84-A4F979903326}" destId="{2284E26F-A6B2-A247-B72D-4A60A913A662}" srcOrd="0" destOrd="0" presId="urn:microsoft.com/office/officeart/2009/3/layout/HorizontalOrganizationChart"/>
    <dgm:cxn modelId="{179F0673-2258-AE4F-9723-25B2DFC360CC}" type="presParOf" srcId="{06A73968-B7E6-0C4C-AF84-A4F979903326}" destId="{83978745-E76B-3C4C-8C67-24944953A7BE}" srcOrd="1" destOrd="0" presId="urn:microsoft.com/office/officeart/2009/3/layout/HorizontalOrganizationChart"/>
    <dgm:cxn modelId="{7A3B98C7-E267-5243-B7B3-7326113F7F70}" type="presParOf" srcId="{F5104A11-53B9-9548-8639-47CBA22293BB}" destId="{E16E271E-8BAD-5247-9F5F-2C08B409D00C}" srcOrd="1" destOrd="0" presId="urn:microsoft.com/office/officeart/2009/3/layout/HorizontalOrganizationChart"/>
    <dgm:cxn modelId="{9A1BE487-0638-CE44-BE2A-364EC456CC46}" type="presParOf" srcId="{E16E271E-8BAD-5247-9F5F-2C08B409D00C}" destId="{AC71A9E8-9F76-CB41-B77A-68017CEA0A69}" srcOrd="0" destOrd="0" presId="urn:microsoft.com/office/officeart/2009/3/layout/HorizontalOrganizationChart"/>
    <dgm:cxn modelId="{F95D2B3A-6399-664C-833E-42398E91F052}" type="presParOf" srcId="{E16E271E-8BAD-5247-9F5F-2C08B409D00C}" destId="{95A99161-AD1C-B240-BC90-4C6676A4EE47}" srcOrd="1" destOrd="0" presId="urn:microsoft.com/office/officeart/2009/3/layout/HorizontalOrganizationChart"/>
    <dgm:cxn modelId="{4B527813-CD10-7147-9713-AD4486305709}" type="presParOf" srcId="{95A99161-AD1C-B240-BC90-4C6676A4EE47}" destId="{B18E73BF-982C-D742-AC89-22B6B3CF57CF}" srcOrd="0" destOrd="0" presId="urn:microsoft.com/office/officeart/2009/3/layout/HorizontalOrganizationChart"/>
    <dgm:cxn modelId="{DD8CBA61-A17E-FA4F-93C3-B07D595A11DF}" type="presParOf" srcId="{B18E73BF-982C-D742-AC89-22B6B3CF57CF}" destId="{7984B247-E349-ED4E-95BD-485D3E36AF4E}" srcOrd="0" destOrd="0" presId="urn:microsoft.com/office/officeart/2009/3/layout/HorizontalOrganizationChart"/>
    <dgm:cxn modelId="{05301289-B722-354C-91E7-00B87C859C6D}" type="presParOf" srcId="{B18E73BF-982C-D742-AC89-22B6B3CF57CF}" destId="{18EBAC27-29EB-7547-8F3A-6C622414EB26}" srcOrd="1" destOrd="0" presId="urn:microsoft.com/office/officeart/2009/3/layout/HorizontalOrganizationChart"/>
    <dgm:cxn modelId="{0C8690F4-218A-A94D-9B69-E874B8689A6C}" type="presParOf" srcId="{95A99161-AD1C-B240-BC90-4C6676A4EE47}" destId="{DF631285-FD82-964A-A76F-F9BE9E3F52A8}" srcOrd="1" destOrd="0" presId="urn:microsoft.com/office/officeart/2009/3/layout/HorizontalOrganizationChart"/>
    <dgm:cxn modelId="{712EFC81-734D-F84F-AB6C-CAAFC0F3911E}" type="presParOf" srcId="{95A99161-AD1C-B240-BC90-4C6676A4EE47}" destId="{41CC8FB8-1430-FC4F-BF87-3272B131E89F}" srcOrd="2" destOrd="0" presId="urn:microsoft.com/office/officeart/2009/3/layout/HorizontalOrganizationChart"/>
    <dgm:cxn modelId="{96214E09-CE21-F14B-B80A-BE60E006F288}" type="presParOf" srcId="{E16E271E-8BAD-5247-9F5F-2C08B409D00C}" destId="{B89C1980-3C83-AD42-975B-4D913C0433A3}" srcOrd="2" destOrd="0" presId="urn:microsoft.com/office/officeart/2009/3/layout/HorizontalOrganizationChart"/>
    <dgm:cxn modelId="{BCFBFA18-81D4-4448-9E3F-29877F3A6771}" type="presParOf" srcId="{E16E271E-8BAD-5247-9F5F-2C08B409D00C}" destId="{3032EDF3-5A98-8F4F-A87C-8F71E84CFE56}" srcOrd="3" destOrd="0" presId="urn:microsoft.com/office/officeart/2009/3/layout/HorizontalOrganizationChart"/>
    <dgm:cxn modelId="{BAF80B2B-6A8E-0348-AB02-8882E23D521E}" type="presParOf" srcId="{3032EDF3-5A98-8F4F-A87C-8F71E84CFE56}" destId="{A2D5E4CD-A11D-1944-B735-2F2509C900B2}" srcOrd="0" destOrd="0" presId="urn:microsoft.com/office/officeart/2009/3/layout/HorizontalOrganizationChart"/>
    <dgm:cxn modelId="{6E0D769F-EFC9-1C4C-B065-32B419C41E23}" type="presParOf" srcId="{A2D5E4CD-A11D-1944-B735-2F2509C900B2}" destId="{5339C32D-A32F-CA46-ABDF-BF6B80EE33D3}" srcOrd="0" destOrd="0" presId="urn:microsoft.com/office/officeart/2009/3/layout/HorizontalOrganizationChart"/>
    <dgm:cxn modelId="{7668C1AA-30C5-7D40-A534-459E20580465}" type="presParOf" srcId="{A2D5E4CD-A11D-1944-B735-2F2509C900B2}" destId="{2555EEE2-C58E-BF45-96D1-6185580DB5A0}" srcOrd="1" destOrd="0" presId="urn:microsoft.com/office/officeart/2009/3/layout/HorizontalOrganizationChart"/>
    <dgm:cxn modelId="{068E765F-1F19-454E-85D5-98D3BF991129}" type="presParOf" srcId="{3032EDF3-5A98-8F4F-A87C-8F71E84CFE56}" destId="{DB391FDB-7AD9-D048-9DE5-B850B4EEA6A4}" srcOrd="1" destOrd="0" presId="urn:microsoft.com/office/officeart/2009/3/layout/HorizontalOrganizationChart"/>
    <dgm:cxn modelId="{4DAC21BE-F89F-2B47-B3BF-0BDB079D9231}" type="presParOf" srcId="{DB391FDB-7AD9-D048-9DE5-B850B4EEA6A4}" destId="{9C415FC0-5A93-B644-A7D0-609E35A2C94C}" srcOrd="0" destOrd="0" presId="urn:microsoft.com/office/officeart/2009/3/layout/HorizontalOrganizationChart"/>
    <dgm:cxn modelId="{B762E3DE-3445-FA4F-81CA-A0555619749E}" type="presParOf" srcId="{DB391FDB-7AD9-D048-9DE5-B850B4EEA6A4}" destId="{846B89F3-0CE6-8845-A299-D5FCC489C3FE}" srcOrd="1" destOrd="0" presId="urn:microsoft.com/office/officeart/2009/3/layout/HorizontalOrganizationChart"/>
    <dgm:cxn modelId="{0155291F-EECC-6543-8E7D-3B57564AE2AE}" type="presParOf" srcId="{846B89F3-0CE6-8845-A299-D5FCC489C3FE}" destId="{1B821782-2B83-B245-AC48-2581672E916E}" srcOrd="0" destOrd="0" presId="urn:microsoft.com/office/officeart/2009/3/layout/HorizontalOrganizationChart"/>
    <dgm:cxn modelId="{DC591717-363B-6F48-BE13-296EC75B7A3F}" type="presParOf" srcId="{1B821782-2B83-B245-AC48-2581672E916E}" destId="{220BCD2E-AE3D-0D41-9750-F0848E1BF489}" srcOrd="0" destOrd="0" presId="urn:microsoft.com/office/officeart/2009/3/layout/HorizontalOrganizationChart"/>
    <dgm:cxn modelId="{31248FD4-9CA7-274A-8457-F37D530597CB}" type="presParOf" srcId="{1B821782-2B83-B245-AC48-2581672E916E}" destId="{D3C34C5F-C9DF-E04F-9F33-0C007C36DF61}" srcOrd="1" destOrd="0" presId="urn:microsoft.com/office/officeart/2009/3/layout/HorizontalOrganizationChart"/>
    <dgm:cxn modelId="{7FBC04B6-B2EA-2D4F-818E-AE9DBB0BAF31}" type="presParOf" srcId="{846B89F3-0CE6-8845-A299-D5FCC489C3FE}" destId="{7DCEF3CC-1A09-8744-93D1-55D5951C591B}" srcOrd="1" destOrd="0" presId="urn:microsoft.com/office/officeart/2009/3/layout/HorizontalOrganizationChart"/>
    <dgm:cxn modelId="{32D96B12-D7B4-0B46-9ADB-0ECD8C5D95BF}" type="presParOf" srcId="{846B89F3-0CE6-8845-A299-D5FCC489C3FE}" destId="{D8C1F121-F4BC-4141-9F96-B717D94E3AC7}" srcOrd="2" destOrd="0" presId="urn:microsoft.com/office/officeart/2009/3/layout/HorizontalOrganizationChart"/>
    <dgm:cxn modelId="{CD1F7147-4D45-214B-81DB-644F5DF36B92}" type="presParOf" srcId="{DB391FDB-7AD9-D048-9DE5-B850B4EEA6A4}" destId="{E316F1D8-80A1-E64B-9357-EBD5E2DCB2F9}" srcOrd="2" destOrd="0" presId="urn:microsoft.com/office/officeart/2009/3/layout/HorizontalOrganizationChart"/>
    <dgm:cxn modelId="{0E787EDB-FF04-6E46-869F-E149135FD343}" type="presParOf" srcId="{DB391FDB-7AD9-D048-9DE5-B850B4EEA6A4}" destId="{7AD77F0E-46F7-1447-A580-E93A6F6130F7}" srcOrd="3" destOrd="0" presId="urn:microsoft.com/office/officeart/2009/3/layout/HorizontalOrganizationChart"/>
    <dgm:cxn modelId="{F77BC6B5-1034-C149-A18A-C47B10F3657D}" type="presParOf" srcId="{7AD77F0E-46F7-1447-A580-E93A6F6130F7}" destId="{8357A36D-2982-0E48-B455-C8294384B619}" srcOrd="0" destOrd="0" presId="urn:microsoft.com/office/officeart/2009/3/layout/HorizontalOrganizationChart"/>
    <dgm:cxn modelId="{5ED6C3F2-570F-DE41-92D4-13EE1E10C999}" type="presParOf" srcId="{8357A36D-2982-0E48-B455-C8294384B619}" destId="{A7D3E2DC-0C35-414E-9BEB-2ED627D91B69}" srcOrd="0" destOrd="0" presId="urn:microsoft.com/office/officeart/2009/3/layout/HorizontalOrganizationChart"/>
    <dgm:cxn modelId="{17B490FF-4609-A64E-8FD6-9D40864E83A5}" type="presParOf" srcId="{8357A36D-2982-0E48-B455-C8294384B619}" destId="{0D88E104-F0DC-284E-85F3-FDA3FD2BF9D7}" srcOrd="1" destOrd="0" presId="urn:microsoft.com/office/officeart/2009/3/layout/HorizontalOrganizationChart"/>
    <dgm:cxn modelId="{99DC23CA-F338-364E-B5E8-86E814620C3B}" type="presParOf" srcId="{7AD77F0E-46F7-1447-A580-E93A6F6130F7}" destId="{A86C53E7-89D7-214F-9743-57E09CEC8AAB}" srcOrd="1" destOrd="0" presId="urn:microsoft.com/office/officeart/2009/3/layout/HorizontalOrganizationChart"/>
    <dgm:cxn modelId="{0270EB5A-B959-C446-B117-15409AE10A0B}" type="presParOf" srcId="{7AD77F0E-46F7-1447-A580-E93A6F6130F7}" destId="{0457B110-250D-1449-A7DD-065CCA42CBBB}" srcOrd="2" destOrd="0" presId="urn:microsoft.com/office/officeart/2009/3/layout/HorizontalOrganizationChart"/>
    <dgm:cxn modelId="{F746288B-9EFE-6C43-80A0-FC06E7E48B54}" type="presParOf" srcId="{DB391FDB-7AD9-D048-9DE5-B850B4EEA6A4}" destId="{B2940EA3-48F9-134F-BC55-830A8922FE76}" srcOrd="4" destOrd="0" presId="urn:microsoft.com/office/officeart/2009/3/layout/HorizontalOrganizationChart"/>
    <dgm:cxn modelId="{92C7BD9A-0E0E-9449-964C-A8BF43773E95}" type="presParOf" srcId="{DB391FDB-7AD9-D048-9DE5-B850B4EEA6A4}" destId="{EBBEEBC3-D93B-AA47-B3B2-EAB072D2D6FB}" srcOrd="5" destOrd="0" presId="urn:microsoft.com/office/officeart/2009/3/layout/HorizontalOrganizationChart"/>
    <dgm:cxn modelId="{DB17313F-6BFA-6F41-9FFF-6A46C1C972B0}" type="presParOf" srcId="{EBBEEBC3-D93B-AA47-B3B2-EAB072D2D6FB}" destId="{A1B1685A-58AA-8549-8133-A681EA7FF04D}" srcOrd="0" destOrd="0" presId="urn:microsoft.com/office/officeart/2009/3/layout/HorizontalOrganizationChart"/>
    <dgm:cxn modelId="{648AA748-CA80-1F49-84B7-280F9A67783F}" type="presParOf" srcId="{A1B1685A-58AA-8549-8133-A681EA7FF04D}" destId="{4E7E8B24-70F8-A049-B2C6-A845FE5E7D12}" srcOrd="0" destOrd="0" presId="urn:microsoft.com/office/officeart/2009/3/layout/HorizontalOrganizationChart"/>
    <dgm:cxn modelId="{C4A12BC2-AA9C-C34C-98E7-60B2DB6F89B4}" type="presParOf" srcId="{A1B1685A-58AA-8549-8133-A681EA7FF04D}" destId="{F7F7450D-711C-B549-B042-BF2AEBC9AD38}" srcOrd="1" destOrd="0" presId="urn:microsoft.com/office/officeart/2009/3/layout/HorizontalOrganizationChart"/>
    <dgm:cxn modelId="{1324E589-621C-C643-9095-C93574EB898E}" type="presParOf" srcId="{EBBEEBC3-D93B-AA47-B3B2-EAB072D2D6FB}" destId="{AB968128-3C58-5F47-AC49-ABBB7B9EFD2F}" srcOrd="1" destOrd="0" presId="urn:microsoft.com/office/officeart/2009/3/layout/HorizontalOrganizationChart"/>
    <dgm:cxn modelId="{2A61E75E-2DB2-CF4B-9593-4E59E5D4BF53}" type="presParOf" srcId="{EBBEEBC3-D93B-AA47-B3B2-EAB072D2D6FB}" destId="{085A394F-8F81-0743-8499-4AA82D185965}" srcOrd="2" destOrd="0" presId="urn:microsoft.com/office/officeart/2009/3/layout/HorizontalOrganizationChart"/>
    <dgm:cxn modelId="{971504F3-0E68-EE48-A242-B8756A538164}" type="presParOf" srcId="{3032EDF3-5A98-8F4F-A87C-8F71E84CFE56}" destId="{D713365C-97D5-944D-B02C-4DEF1C811605}" srcOrd="2" destOrd="0" presId="urn:microsoft.com/office/officeart/2009/3/layout/HorizontalOrganizationChart"/>
    <dgm:cxn modelId="{52D947DB-DCA6-2340-92A5-10231F3B1CBB}" type="presParOf" srcId="{E16E271E-8BAD-5247-9F5F-2C08B409D00C}" destId="{C06B192F-7191-2C4A-B31B-D420C614C3EE}" srcOrd="4" destOrd="0" presId="urn:microsoft.com/office/officeart/2009/3/layout/HorizontalOrganizationChart"/>
    <dgm:cxn modelId="{15586726-ABAD-A840-863F-8CEAC849244F}" type="presParOf" srcId="{E16E271E-8BAD-5247-9F5F-2C08B409D00C}" destId="{B4198D8D-8752-5E4F-B8BA-C078AA1C5E35}" srcOrd="5" destOrd="0" presId="urn:microsoft.com/office/officeart/2009/3/layout/HorizontalOrganizationChart"/>
    <dgm:cxn modelId="{95C2143F-49CB-D943-96BF-F407B552AA30}" type="presParOf" srcId="{B4198D8D-8752-5E4F-B8BA-C078AA1C5E35}" destId="{158CC4D9-88D9-F14A-B36E-C8EF0058E4A7}" srcOrd="0" destOrd="0" presId="urn:microsoft.com/office/officeart/2009/3/layout/HorizontalOrganizationChart"/>
    <dgm:cxn modelId="{6E1187F9-A7F4-AB4B-B0B6-CCDA83156EE3}" type="presParOf" srcId="{158CC4D9-88D9-F14A-B36E-C8EF0058E4A7}" destId="{483D6068-2AE5-9F4C-8918-AE0F9550F88F}" srcOrd="0" destOrd="0" presId="urn:microsoft.com/office/officeart/2009/3/layout/HorizontalOrganizationChart"/>
    <dgm:cxn modelId="{A31BD7F3-91E0-6049-B535-09B3A5DC74D7}" type="presParOf" srcId="{158CC4D9-88D9-F14A-B36E-C8EF0058E4A7}" destId="{338474D8-1544-5C40-BE40-6F94C6596C47}" srcOrd="1" destOrd="0" presId="urn:microsoft.com/office/officeart/2009/3/layout/HorizontalOrganizationChart"/>
    <dgm:cxn modelId="{5C633F43-E954-A242-8CBA-5DCFCDD6AFC3}" type="presParOf" srcId="{B4198D8D-8752-5E4F-B8BA-C078AA1C5E35}" destId="{DF3DC9CD-E7D6-B049-AB63-DB2A8C5C955D}" srcOrd="1" destOrd="0" presId="urn:microsoft.com/office/officeart/2009/3/layout/HorizontalOrganizationChart"/>
    <dgm:cxn modelId="{552E68AB-DFDC-C04C-9279-316FE3E04AEA}" type="presParOf" srcId="{DF3DC9CD-E7D6-B049-AB63-DB2A8C5C955D}" destId="{553C257D-56FC-734D-AA22-42F6C29E3C72}" srcOrd="0" destOrd="0" presId="urn:microsoft.com/office/officeart/2009/3/layout/HorizontalOrganizationChart"/>
    <dgm:cxn modelId="{F183D207-4F6A-204E-9D0F-AC16A29A9BC3}" type="presParOf" srcId="{DF3DC9CD-E7D6-B049-AB63-DB2A8C5C955D}" destId="{7F622233-D913-5043-8E57-71CF9870934F}" srcOrd="1" destOrd="0" presId="urn:microsoft.com/office/officeart/2009/3/layout/HorizontalOrganizationChart"/>
    <dgm:cxn modelId="{97A486D5-DB6A-3E46-8991-8C22C13E1745}" type="presParOf" srcId="{7F622233-D913-5043-8E57-71CF9870934F}" destId="{D1D903AE-DB0A-4E46-9F44-EB2C5042C973}" srcOrd="0" destOrd="0" presId="urn:microsoft.com/office/officeart/2009/3/layout/HorizontalOrganizationChart"/>
    <dgm:cxn modelId="{4B06702C-258D-E14B-836C-CCCE99F9B8F6}" type="presParOf" srcId="{D1D903AE-DB0A-4E46-9F44-EB2C5042C973}" destId="{2641B56D-2100-3943-95B3-C289588491ED}" srcOrd="0" destOrd="0" presId="urn:microsoft.com/office/officeart/2009/3/layout/HorizontalOrganizationChart"/>
    <dgm:cxn modelId="{5DFE0E36-7FF7-D844-803A-472C954F6030}" type="presParOf" srcId="{D1D903AE-DB0A-4E46-9F44-EB2C5042C973}" destId="{BAC32C03-925D-7F49-AB22-9D436BDFE521}" srcOrd="1" destOrd="0" presId="urn:microsoft.com/office/officeart/2009/3/layout/HorizontalOrganizationChart"/>
    <dgm:cxn modelId="{92A1ABBB-BFDF-494E-B298-D711B5E8C6C1}" type="presParOf" srcId="{7F622233-D913-5043-8E57-71CF9870934F}" destId="{2F7C2433-8242-7947-8207-11897A2C50C8}" srcOrd="1" destOrd="0" presId="urn:microsoft.com/office/officeart/2009/3/layout/HorizontalOrganizationChart"/>
    <dgm:cxn modelId="{97593B5C-EF05-6E47-8B65-B69C1F718F38}" type="presParOf" srcId="{7F622233-D913-5043-8E57-71CF9870934F}" destId="{6EEC7108-1CC9-3E45-BB41-6B89222F1CF9}" srcOrd="2" destOrd="0" presId="urn:microsoft.com/office/officeart/2009/3/layout/HorizontalOrganizationChart"/>
    <dgm:cxn modelId="{6BC71CCC-FCBD-3D4B-8119-498BF724B7AF}" type="presParOf" srcId="{DF3DC9CD-E7D6-B049-AB63-DB2A8C5C955D}" destId="{B31DF954-A001-124A-9DE7-A5948EC605D9}" srcOrd="2" destOrd="0" presId="urn:microsoft.com/office/officeart/2009/3/layout/HorizontalOrganizationChart"/>
    <dgm:cxn modelId="{0ED7593C-46DB-6B4F-9F16-BFB02A8BB44B}" type="presParOf" srcId="{DF3DC9CD-E7D6-B049-AB63-DB2A8C5C955D}" destId="{092C0D75-E823-9846-9B9A-F830FEA58C8B}" srcOrd="3" destOrd="0" presId="urn:microsoft.com/office/officeart/2009/3/layout/HorizontalOrganizationChart"/>
    <dgm:cxn modelId="{5B1F6AF4-7D29-0540-B2F9-72CB4B1702E8}" type="presParOf" srcId="{092C0D75-E823-9846-9B9A-F830FEA58C8B}" destId="{71B44023-3D4E-C04C-BD81-FD046C6121FA}" srcOrd="0" destOrd="0" presId="urn:microsoft.com/office/officeart/2009/3/layout/HorizontalOrganizationChart"/>
    <dgm:cxn modelId="{F56CE935-8D94-684D-A631-EC8FF9E1BB0C}" type="presParOf" srcId="{71B44023-3D4E-C04C-BD81-FD046C6121FA}" destId="{2F3B15A8-1337-0C43-AD72-A22ED084B5B3}" srcOrd="0" destOrd="0" presId="urn:microsoft.com/office/officeart/2009/3/layout/HorizontalOrganizationChart"/>
    <dgm:cxn modelId="{3653AD72-1CB1-DA47-9CD6-54AC60D4AEF5}" type="presParOf" srcId="{71B44023-3D4E-C04C-BD81-FD046C6121FA}" destId="{8A35514B-65A4-384A-8184-9170E5B5FD7C}" srcOrd="1" destOrd="0" presId="urn:microsoft.com/office/officeart/2009/3/layout/HorizontalOrganizationChart"/>
    <dgm:cxn modelId="{1417C9AB-504D-4D4A-B483-E7B9670DCE9D}" type="presParOf" srcId="{092C0D75-E823-9846-9B9A-F830FEA58C8B}" destId="{AC103E92-D134-E047-9878-37DCB1A8DF6A}" srcOrd="1" destOrd="0" presId="urn:microsoft.com/office/officeart/2009/3/layout/HorizontalOrganizationChart"/>
    <dgm:cxn modelId="{D3593CC0-5F3F-FF4D-933C-21EE5C691C30}" type="presParOf" srcId="{092C0D75-E823-9846-9B9A-F830FEA58C8B}" destId="{1948A450-97B2-3B42-8C2A-104BAF01C75E}" srcOrd="2" destOrd="0" presId="urn:microsoft.com/office/officeart/2009/3/layout/HorizontalOrganizationChart"/>
    <dgm:cxn modelId="{AC71B61D-9CF3-B44A-9745-935C21F2D431}" type="presParOf" srcId="{B4198D8D-8752-5E4F-B8BA-C078AA1C5E35}" destId="{05F3BA9F-71A4-B045-8A69-B22F6D24EE43}" srcOrd="2" destOrd="0" presId="urn:microsoft.com/office/officeart/2009/3/layout/HorizontalOrganizationChart"/>
    <dgm:cxn modelId="{9EA7207F-CF38-554F-BEDE-D35E2937E4E5}" type="presParOf" srcId="{F5104A11-53B9-9548-8639-47CBA22293BB}" destId="{C7E8A327-77F2-5B4C-83FF-12857CDE8F3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FB1C788F-9405-5549-8969-B3CCE6508BEE}">
      <dgm:prSet custT="1"/>
      <dgm:spPr/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</a:t>
          </a:r>
        </a:p>
      </dgm:t>
    </dgm:pt>
    <dgm:pt modelId="{7DFF11C2-4F6C-FB42-9640-FECC49790440}" cxnId="{80AA1CFB-8227-F44A-B7D6-3C519E9CC129}" type="par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1A5B66C4-5ACC-B646-B686-0FB99B1E4B49}" cxnId="{80AA1CFB-8227-F44A-B7D6-3C519E9CC129}" type="sib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571CD190-C674-D54F-8768-4BCB2474C5FA}">
      <dgm:prSet custT="1"/>
      <dgm:spPr/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人的作用</a:t>
          </a:r>
        </a:p>
      </dgm:t>
    </dgm:pt>
    <dgm:pt modelId="{05957911-9F69-2942-951D-4FF7066304A3}" cxnId="{04EB0436-C69A-B942-82C2-F85730C61455}" type="par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A801975C-B87B-B34F-9C58-03088311DAEF}" cxnId="{04EB0436-C69A-B942-82C2-F85730C61455}" type="sib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3A2EB494-EAD6-8346-BE08-E2CD91B8982F}">
      <dgm:prSet custT="1"/>
      <dgm:spPr/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群众路线</a:t>
          </a:r>
        </a:p>
      </dgm:t>
    </dgm:pt>
    <dgm:pt modelId="{511201D7-FC80-0A4D-98DC-AF8FB5AD9B5E}" cxnId="{BEA02D9C-DF4A-FD45-91E2-3830C1EFA150}" type="par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2B19DEBD-1023-6A4D-93CA-B215E1716EE4}" cxnId="{BEA02D9C-DF4A-FD45-91E2-3830C1EFA150}" type="sib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0FD9C75D-8A6D-DE40-AFA9-EA8B1AD3A98F}">
      <dgm:prSet custT="1"/>
      <dgm:spPr/>
      <dgm:t>
        <a:bodyPr/>
        <a:lstStyle/>
        <a:p>
          <a:pPr algn="ctr"/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人的本质</a:t>
          </a:r>
        </a:p>
      </dgm:t>
    </dgm:pt>
    <dgm:pt modelId="{94478841-8AF5-6748-9663-905837976B9B}" cxnId="{CF18715B-59DD-554C-8F1C-394FC90C1527}" type="par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362C23F1-A444-9B44-9358-C821809BD594}" cxnId="{CF18715B-59DD-554C-8F1C-394FC90C1527}" type="sibTrans">
      <dgm:prSet/>
      <dgm:spPr/>
      <dgm:t>
        <a:bodyPr/>
        <a:lstStyle/>
        <a:p>
          <a:pPr algn="ctr"/>
          <a:endParaRPr lang="zh-CN" altLang="en-US" sz="2000">
            <a:solidFill>
              <a:schemeClr val="tx1"/>
            </a:solidFill>
          </a:endParaRPr>
        </a:p>
      </dgm:t>
    </dgm:pt>
    <dgm:pt modelId="{88FCE71F-B035-3A4C-BE9C-62FB0B45367F}">
      <dgm:prSet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《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资本论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》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：劳动（人和动物的区别）</a:t>
          </a:r>
        </a:p>
      </dgm:t>
    </dgm:pt>
    <dgm:pt modelId="{536409F3-59D4-264D-B10E-2A0509573A1D}" cxnId="{7FA7DC14-D1E0-EF47-9BBE-420F3C6D2A8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89C977-E910-DA41-924F-14178D9380EB}" cxnId="{7FA7DC14-D1E0-EF47-9BBE-420F3C6D2A8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0A9EC90-EBDE-6C4B-B2B3-EED7D902AA58}">
      <dgm:prSet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《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关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于费尔巴哈的提纲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》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：社会关系总和</a:t>
          </a:r>
        </a:p>
      </dgm:t>
    </dgm:pt>
    <dgm:pt modelId="{71ED1743-1955-C04A-A8BB-1475E7E0A634}" cxnId="{7509319B-89E1-D843-8B09-C51BDE3DF175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FD9A130-C073-FF43-860A-02F4B7EF19F8}" cxnId="{7509319B-89E1-D843-8B09-C51BDE3DF175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EFB3735-0969-A940-8329-159AB3BC60C7}">
      <dgm:prSet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《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德意志意识形态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》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：需要</a:t>
          </a:r>
        </a:p>
      </dgm:t>
    </dgm:pt>
    <dgm:pt modelId="{3EA8E4F0-6538-A043-BDFD-9787A17120BF}" cxnId="{E2B2378F-83C6-FE4A-838A-4299686341B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A877F85-96E4-F645-9573-12B364E57FA6}" cxnId="{E2B2378F-83C6-FE4A-838A-4299686341B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D21B278-37F0-6746-85D1-8DE38CB375D1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两种对立的历史观：历史唯物和历史唯心           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根本分歧：谁创造了历史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人民群众是否为决定力量</a:t>
          </a:r>
        </a:p>
      </dgm:t>
    </dgm:pt>
    <dgm:pt modelId="{0F070D23-3B6C-B94F-B788-728FC3A6FBB8}" cxnId="{2E19281A-80F9-A943-9F7D-EE6952437A39}" type="parTrans">
      <dgm:prSet/>
      <dgm:spPr/>
      <dgm:t>
        <a:bodyPr/>
        <a:lstStyle/>
        <a:p>
          <a:endParaRPr lang="zh-CN" altLang="en-US" sz="2000"/>
        </a:p>
      </dgm:t>
    </dgm:pt>
    <dgm:pt modelId="{FE382552-DAF0-EA48-90F1-9482C98EF7BA}" cxnId="{2E19281A-80F9-A943-9F7D-EE6952437A39}" type="sibTrans">
      <dgm:prSet/>
      <dgm:spPr/>
      <dgm:t>
        <a:bodyPr/>
        <a:lstStyle/>
        <a:p>
          <a:endParaRPr lang="zh-CN" altLang="en-US" sz="2000"/>
        </a:p>
      </dgm:t>
    </dgm:pt>
    <dgm:pt modelId="{4527C421-04A3-6340-AF37-1F7074A97F4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人民群众的作用：创造了物质财富和精神财富、社会变革决定力量</a:t>
          </a:r>
        </a:p>
      </dgm:t>
    </dgm:pt>
    <dgm:pt modelId="{0F5BFC20-0E79-064A-BF54-5D91ABDAE469}" cxnId="{9F00311F-9D59-0447-A5CF-9DFE5BDD9A12}" type="parTrans">
      <dgm:prSet/>
      <dgm:spPr/>
      <dgm:t>
        <a:bodyPr/>
        <a:lstStyle/>
        <a:p>
          <a:endParaRPr lang="zh-CN" altLang="en-US" sz="2000"/>
        </a:p>
      </dgm:t>
    </dgm:pt>
    <dgm:pt modelId="{534CF68F-F0B3-A747-9529-352C3EB126C1}" cxnId="{9F00311F-9D59-0447-A5CF-9DFE5BDD9A12}" type="sibTrans">
      <dgm:prSet/>
      <dgm:spPr/>
      <dgm:t>
        <a:bodyPr/>
        <a:lstStyle/>
        <a:p>
          <a:endParaRPr lang="zh-CN" altLang="en-US" sz="2000"/>
        </a:p>
      </dgm:t>
    </dgm:pt>
    <dgm:pt modelId="{3DC1108B-AF51-EF4A-A3A5-7C243D15B117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最终归宿：</a:t>
          </a:r>
          <a:r>
            <a: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一切为了群众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；</a:t>
          </a:r>
        </a:p>
      </dgm:t>
    </dgm:pt>
    <dgm:pt modelId="{D3B24D96-9A45-5F48-BCAF-76C73B6A5419}" cxnId="{ED6DADD3-E011-A244-8DC3-3DFB9D52691F}" type="parTrans">
      <dgm:prSet/>
      <dgm:spPr/>
      <dgm:t>
        <a:bodyPr/>
        <a:lstStyle/>
        <a:p>
          <a:endParaRPr lang="zh-CN" altLang="en-US" sz="2000"/>
        </a:p>
      </dgm:t>
    </dgm:pt>
    <dgm:pt modelId="{C6C5B80D-4801-DD42-AADC-D986B9C8576A}" cxnId="{ED6DADD3-E011-A244-8DC3-3DFB9D52691F}" type="sibTrans">
      <dgm:prSet/>
      <dgm:spPr/>
      <dgm:t>
        <a:bodyPr/>
        <a:lstStyle/>
        <a:p>
          <a:endParaRPr lang="zh-CN" altLang="en-US" sz="2000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7CBC8-8BEE-1F4C-B199-63E034B6F418}" type="pres">
      <dgm:prSet presAssocID="{FB1C788F-9405-5549-8969-B3CCE6508BEE}" presName="hierRoot1" presStyleCnt="0">
        <dgm:presLayoutVars>
          <dgm:hierBranch val="init"/>
        </dgm:presLayoutVars>
      </dgm:prSet>
      <dgm:spPr/>
    </dgm:pt>
    <dgm:pt modelId="{9063FDCC-F3BE-9348-BC35-BA30CFF1433C}" type="pres">
      <dgm:prSet presAssocID="{FB1C788F-9405-5549-8969-B3CCE6508BEE}" presName="rootComposite1" presStyleCnt="0"/>
      <dgm:spPr/>
    </dgm:pt>
    <dgm:pt modelId="{22C3BB6D-AC8E-9341-94BF-5ED1B43EB06E}" type="pres">
      <dgm:prSet presAssocID="{FB1C788F-9405-5549-8969-B3CCE6508BEE}" presName="rootText1" presStyleLbl="node0" presStyleIdx="0" presStyleCnt="1" custScaleX="30354" custScaleY="63229">
        <dgm:presLayoutVars>
          <dgm:chPref val="3"/>
        </dgm:presLayoutVars>
      </dgm:prSet>
      <dgm:spPr/>
    </dgm:pt>
    <dgm:pt modelId="{9E22C792-A6A1-F94E-A58B-27763CCA85A9}" type="pres">
      <dgm:prSet presAssocID="{FB1C788F-9405-5549-8969-B3CCE6508BEE}" presName="rootConnector1" presStyleLbl="node1" presStyleIdx="0" presStyleCnt="0"/>
      <dgm:spPr/>
    </dgm:pt>
    <dgm:pt modelId="{14A8497C-6990-2A4E-B9F0-A4F3397C5605}" type="pres">
      <dgm:prSet presAssocID="{FB1C788F-9405-5549-8969-B3CCE6508BEE}" presName="hierChild2" presStyleCnt="0"/>
      <dgm:spPr/>
    </dgm:pt>
    <dgm:pt modelId="{EF878807-44E7-EF43-99F6-BF245005A467}" type="pres">
      <dgm:prSet presAssocID="{94478841-8AF5-6748-9663-905837976B9B}" presName="Name64" presStyleLbl="parChTrans1D2" presStyleIdx="0" presStyleCnt="3"/>
      <dgm:spPr/>
    </dgm:pt>
    <dgm:pt modelId="{04BECE44-13B8-8140-927E-5F3DC0523527}" type="pres">
      <dgm:prSet presAssocID="{0FD9C75D-8A6D-DE40-AFA9-EA8B1AD3A98F}" presName="hierRoot2" presStyleCnt="0">
        <dgm:presLayoutVars>
          <dgm:hierBranch val="init"/>
        </dgm:presLayoutVars>
      </dgm:prSet>
      <dgm:spPr/>
    </dgm:pt>
    <dgm:pt modelId="{D1DCA0B6-7366-744C-B1DA-43776DEEB2CF}" type="pres">
      <dgm:prSet presAssocID="{0FD9C75D-8A6D-DE40-AFA9-EA8B1AD3A98F}" presName="rootComposite" presStyleCnt="0"/>
      <dgm:spPr/>
    </dgm:pt>
    <dgm:pt modelId="{7CEC236D-000A-E84D-B042-E1A865E76DE3}" type="pres">
      <dgm:prSet presAssocID="{0FD9C75D-8A6D-DE40-AFA9-EA8B1AD3A98F}" presName="rootText" presStyleLbl="node2" presStyleIdx="0" presStyleCnt="3" custScaleX="35227" custScaleY="48707">
        <dgm:presLayoutVars>
          <dgm:chPref val="3"/>
        </dgm:presLayoutVars>
      </dgm:prSet>
      <dgm:spPr/>
    </dgm:pt>
    <dgm:pt modelId="{C616C538-EDC3-DC4D-909E-45D43A3845C7}" type="pres">
      <dgm:prSet presAssocID="{0FD9C75D-8A6D-DE40-AFA9-EA8B1AD3A98F}" presName="rootConnector" presStyleLbl="node2" presStyleIdx="0" presStyleCnt="3"/>
      <dgm:spPr/>
    </dgm:pt>
    <dgm:pt modelId="{B1BEF063-35BA-174C-A201-12CC8F9E0950}" type="pres">
      <dgm:prSet presAssocID="{0FD9C75D-8A6D-DE40-AFA9-EA8B1AD3A98F}" presName="hierChild4" presStyleCnt="0"/>
      <dgm:spPr/>
    </dgm:pt>
    <dgm:pt modelId="{A716B3E5-1117-3B41-BAFA-A029B54BBD97}" type="pres">
      <dgm:prSet presAssocID="{536409F3-59D4-264D-B10E-2A0509573A1D}" presName="Name64" presStyleLbl="parChTrans1D3" presStyleIdx="0" presStyleCnt="6"/>
      <dgm:spPr/>
    </dgm:pt>
    <dgm:pt modelId="{79FB8080-D418-9F4B-A887-D7A56982093E}" type="pres">
      <dgm:prSet presAssocID="{88FCE71F-B035-3A4C-BE9C-62FB0B45367F}" presName="hierRoot2" presStyleCnt="0">
        <dgm:presLayoutVars>
          <dgm:hierBranch val="init"/>
        </dgm:presLayoutVars>
      </dgm:prSet>
      <dgm:spPr/>
    </dgm:pt>
    <dgm:pt modelId="{B409DF6C-20D4-D84E-9AAC-42A46B183A3F}" type="pres">
      <dgm:prSet presAssocID="{88FCE71F-B035-3A4C-BE9C-62FB0B45367F}" presName="rootComposite" presStyleCnt="0"/>
      <dgm:spPr/>
    </dgm:pt>
    <dgm:pt modelId="{2EEDB70D-F419-D846-B31A-13405CE7F4C3}" type="pres">
      <dgm:prSet presAssocID="{88FCE71F-B035-3A4C-BE9C-62FB0B45367F}" presName="rootText" presStyleLbl="node3" presStyleIdx="0" presStyleCnt="6" custScaleX="136415" custScaleY="60632">
        <dgm:presLayoutVars>
          <dgm:chPref val="3"/>
        </dgm:presLayoutVars>
      </dgm:prSet>
      <dgm:spPr/>
    </dgm:pt>
    <dgm:pt modelId="{C22A92DE-4799-4148-8B06-A1498A957842}" type="pres">
      <dgm:prSet presAssocID="{88FCE71F-B035-3A4C-BE9C-62FB0B45367F}" presName="rootConnector" presStyleLbl="node3" presStyleIdx="0" presStyleCnt="6"/>
      <dgm:spPr/>
    </dgm:pt>
    <dgm:pt modelId="{64C2BA9D-0C23-8F4C-957F-C3AB4BBB4538}" type="pres">
      <dgm:prSet presAssocID="{88FCE71F-B035-3A4C-BE9C-62FB0B45367F}" presName="hierChild4" presStyleCnt="0"/>
      <dgm:spPr/>
    </dgm:pt>
    <dgm:pt modelId="{7EE0DA3B-9DBE-834B-9B6F-5F3FA9F24393}" type="pres">
      <dgm:prSet presAssocID="{88FCE71F-B035-3A4C-BE9C-62FB0B45367F}" presName="hierChild5" presStyleCnt="0"/>
      <dgm:spPr/>
    </dgm:pt>
    <dgm:pt modelId="{5D5094D1-099D-914A-949A-1763E96DB8F2}" type="pres">
      <dgm:prSet presAssocID="{71ED1743-1955-C04A-A8BB-1475E7E0A634}" presName="Name64" presStyleLbl="parChTrans1D3" presStyleIdx="1" presStyleCnt="6"/>
      <dgm:spPr/>
    </dgm:pt>
    <dgm:pt modelId="{BDCA3523-782E-D242-9D6F-53A1EA1AAED6}" type="pres">
      <dgm:prSet presAssocID="{A0A9EC90-EBDE-6C4B-B2B3-EED7D902AA58}" presName="hierRoot2" presStyleCnt="0">
        <dgm:presLayoutVars>
          <dgm:hierBranch val="init"/>
        </dgm:presLayoutVars>
      </dgm:prSet>
      <dgm:spPr/>
    </dgm:pt>
    <dgm:pt modelId="{4776197D-4DD2-0043-99E0-9DF588E02AEB}" type="pres">
      <dgm:prSet presAssocID="{A0A9EC90-EBDE-6C4B-B2B3-EED7D902AA58}" presName="rootComposite" presStyleCnt="0"/>
      <dgm:spPr/>
    </dgm:pt>
    <dgm:pt modelId="{D3F6967D-CA69-7C47-95CC-C47F306ECDA5}" type="pres">
      <dgm:prSet presAssocID="{A0A9EC90-EBDE-6C4B-B2B3-EED7D902AA58}" presName="rootText" presStyleLbl="node3" presStyleIdx="1" presStyleCnt="6" custScaleX="139649" custScaleY="53096">
        <dgm:presLayoutVars>
          <dgm:chPref val="3"/>
        </dgm:presLayoutVars>
      </dgm:prSet>
      <dgm:spPr/>
    </dgm:pt>
    <dgm:pt modelId="{DDBFA574-17AE-5C42-974E-76432C4E6348}" type="pres">
      <dgm:prSet presAssocID="{A0A9EC90-EBDE-6C4B-B2B3-EED7D902AA58}" presName="rootConnector" presStyleLbl="node3" presStyleIdx="1" presStyleCnt="6"/>
      <dgm:spPr/>
    </dgm:pt>
    <dgm:pt modelId="{5489C14D-07DA-9B40-9BC2-667CA6972DCE}" type="pres">
      <dgm:prSet presAssocID="{A0A9EC90-EBDE-6C4B-B2B3-EED7D902AA58}" presName="hierChild4" presStyleCnt="0"/>
      <dgm:spPr/>
    </dgm:pt>
    <dgm:pt modelId="{5D47C6DC-260D-0043-9A7A-1160A226D45D}" type="pres">
      <dgm:prSet presAssocID="{A0A9EC90-EBDE-6C4B-B2B3-EED7D902AA58}" presName="hierChild5" presStyleCnt="0"/>
      <dgm:spPr/>
    </dgm:pt>
    <dgm:pt modelId="{0153F47E-B484-1F40-89F4-5C314099A088}" type="pres">
      <dgm:prSet presAssocID="{3EA8E4F0-6538-A043-BDFD-9787A17120BF}" presName="Name64" presStyleLbl="parChTrans1D3" presStyleIdx="2" presStyleCnt="6"/>
      <dgm:spPr/>
    </dgm:pt>
    <dgm:pt modelId="{3BBE1823-0CAB-4E46-8E37-3B57F0FBF9AD}" type="pres">
      <dgm:prSet presAssocID="{8EFB3735-0969-A940-8329-159AB3BC60C7}" presName="hierRoot2" presStyleCnt="0">
        <dgm:presLayoutVars>
          <dgm:hierBranch val="init"/>
        </dgm:presLayoutVars>
      </dgm:prSet>
      <dgm:spPr/>
    </dgm:pt>
    <dgm:pt modelId="{13D6A1DC-3B79-5E46-A242-18A95B955D5F}" type="pres">
      <dgm:prSet presAssocID="{8EFB3735-0969-A940-8329-159AB3BC60C7}" presName="rootComposite" presStyleCnt="0"/>
      <dgm:spPr/>
    </dgm:pt>
    <dgm:pt modelId="{B2AF4F7F-6BB1-5646-8FDB-EF6D3321A99E}" type="pres">
      <dgm:prSet presAssocID="{8EFB3735-0969-A940-8329-159AB3BC60C7}" presName="rootText" presStyleLbl="node3" presStyleIdx="2" presStyleCnt="6" custScaleX="136584" custScaleY="55450">
        <dgm:presLayoutVars>
          <dgm:chPref val="3"/>
        </dgm:presLayoutVars>
      </dgm:prSet>
      <dgm:spPr/>
    </dgm:pt>
    <dgm:pt modelId="{74A33B98-2C9B-3A47-B6D1-ED58B52AA7C6}" type="pres">
      <dgm:prSet presAssocID="{8EFB3735-0969-A940-8329-159AB3BC60C7}" presName="rootConnector" presStyleLbl="node3" presStyleIdx="2" presStyleCnt="6"/>
      <dgm:spPr/>
    </dgm:pt>
    <dgm:pt modelId="{4F503CF5-F8B0-1D4C-B520-F45004319AC8}" type="pres">
      <dgm:prSet presAssocID="{8EFB3735-0969-A940-8329-159AB3BC60C7}" presName="hierChild4" presStyleCnt="0"/>
      <dgm:spPr/>
    </dgm:pt>
    <dgm:pt modelId="{CCD9313C-7102-1B46-AFC4-144F7805C95D}" type="pres">
      <dgm:prSet presAssocID="{8EFB3735-0969-A940-8329-159AB3BC60C7}" presName="hierChild5" presStyleCnt="0"/>
      <dgm:spPr/>
    </dgm:pt>
    <dgm:pt modelId="{95CB5469-627E-FA4F-9A2A-6FE930E642F8}" type="pres">
      <dgm:prSet presAssocID="{0FD9C75D-8A6D-DE40-AFA9-EA8B1AD3A98F}" presName="hierChild5" presStyleCnt="0"/>
      <dgm:spPr/>
    </dgm:pt>
    <dgm:pt modelId="{E022F4AA-CEDE-664E-915D-C08E6E26120A}" type="pres">
      <dgm:prSet presAssocID="{05957911-9F69-2942-951D-4FF7066304A3}" presName="Name64" presStyleLbl="parChTrans1D2" presStyleIdx="1" presStyleCnt="3"/>
      <dgm:spPr/>
    </dgm:pt>
    <dgm:pt modelId="{C47E91CC-681E-EA4B-A800-0B96D5784985}" type="pres">
      <dgm:prSet presAssocID="{571CD190-C674-D54F-8768-4BCB2474C5FA}" presName="hierRoot2" presStyleCnt="0">
        <dgm:presLayoutVars>
          <dgm:hierBranch val="init"/>
        </dgm:presLayoutVars>
      </dgm:prSet>
      <dgm:spPr/>
    </dgm:pt>
    <dgm:pt modelId="{792AD123-2C12-004E-96F8-9323A32E73B2}" type="pres">
      <dgm:prSet presAssocID="{571CD190-C674-D54F-8768-4BCB2474C5FA}" presName="rootComposite" presStyleCnt="0"/>
      <dgm:spPr/>
    </dgm:pt>
    <dgm:pt modelId="{CFD91B74-7D1B-7544-8A20-97E430276DA2}" type="pres">
      <dgm:prSet presAssocID="{571CD190-C674-D54F-8768-4BCB2474C5FA}" presName="rootText" presStyleLbl="node2" presStyleIdx="1" presStyleCnt="3" custScaleX="50159" custScaleY="54188">
        <dgm:presLayoutVars>
          <dgm:chPref val="3"/>
        </dgm:presLayoutVars>
      </dgm:prSet>
      <dgm:spPr/>
    </dgm:pt>
    <dgm:pt modelId="{E6F19B70-BCF8-514B-A056-421A3D68B242}" type="pres">
      <dgm:prSet presAssocID="{571CD190-C674-D54F-8768-4BCB2474C5FA}" presName="rootConnector" presStyleLbl="node2" presStyleIdx="1" presStyleCnt="3"/>
      <dgm:spPr/>
    </dgm:pt>
    <dgm:pt modelId="{2848D257-5817-F744-9424-2C92EC535642}" type="pres">
      <dgm:prSet presAssocID="{571CD190-C674-D54F-8768-4BCB2474C5FA}" presName="hierChild4" presStyleCnt="0"/>
      <dgm:spPr/>
    </dgm:pt>
    <dgm:pt modelId="{52F251CC-6869-8647-8C6B-3EEFB9BA6901}" type="pres">
      <dgm:prSet presAssocID="{0F070D23-3B6C-B94F-B788-728FC3A6FBB8}" presName="Name64" presStyleLbl="parChTrans1D3" presStyleIdx="3" presStyleCnt="6"/>
      <dgm:spPr/>
    </dgm:pt>
    <dgm:pt modelId="{0AB4BE3F-44BD-4844-A886-4815B133E52C}" type="pres">
      <dgm:prSet presAssocID="{6D21B278-37F0-6746-85D1-8DE38CB375D1}" presName="hierRoot2" presStyleCnt="0">
        <dgm:presLayoutVars>
          <dgm:hierBranch val="init"/>
        </dgm:presLayoutVars>
      </dgm:prSet>
      <dgm:spPr/>
    </dgm:pt>
    <dgm:pt modelId="{2A0DE106-BF1E-9B4F-B2F3-F12A2D220EE0}" type="pres">
      <dgm:prSet presAssocID="{6D21B278-37F0-6746-85D1-8DE38CB375D1}" presName="rootComposite" presStyleCnt="0"/>
      <dgm:spPr/>
    </dgm:pt>
    <dgm:pt modelId="{4CCD10D9-DEFE-AF4C-B39F-783EB8685986}" type="pres">
      <dgm:prSet presAssocID="{6D21B278-37F0-6746-85D1-8DE38CB375D1}" presName="rootText" presStyleLbl="node3" presStyleIdx="3" presStyleCnt="6" custScaleX="172250" custScaleY="78278">
        <dgm:presLayoutVars>
          <dgm:chPref val="3"/>
        </dgm:presLayoutVars>
      </dgm:prSet>
      <dgm:spPr/>
    </dgm:pt>
    <dgm:pt modelId="{4F9CE679-5381-A242-B992-4755CC21E753}" type="pres">
      <dgm:prSet presAssocID="{6D21B278-37F0-6746-85D1-8DE38CB375D1}" presName="rootConnector" presStyleLbl="node3" presStyleIdx="3" presStyleCnt="6"/>
      <dgm:spPr/>
    </dgm:pt>
    <dgm:pt modelId="{3FAC81CD-28A4-AB4E-85B4-8BC3420A6C08}" type="pres">
      <dgm:prSet presAssocID="{6D21B278-37F0-6746-85D1-8DE38CB375D1}" presName="hierChild4" presStyleCnt="0"/>
      <dgm:spPr/>
    </dgm:pt>
    <dgm:pt modelId="{42A31A23-0719-C74E-9BDD-F6CF3EF63AE0}" type="pres">
      <dgm:prSet presAssocID="{6D21B278-37F0-6746-85D1-8DE38CB375D1}" presName="hierChild5" presStyleCnt="0"/>
      <dgm:spPr/>
    </dgm:pt>
    <dgm:pt modelId="{C3524491-2E5C-5F43-ABB7-60B5FF026F9E}" type="pres">
      <dgm:prSet presAssocID="{0F5BFC20-0E79-064A-BF54-5D91ABDAE469}" presName="Name64" presStyleLbl="parChTrans1D3" presStyleIdx="4" presStyleCnt="6"/>
      <dgm:spPr/>
    </dgm:pt>
    <dgm:pt modelId="{D8068D06-30FB-4A4B-A02F-1A6356B74BEB}" type="pres">
      <dgm:prSet presAssocID="{4527C421-04A3-6340-AF37-1F7074A97F40}" presName="hierRoot2" presStyleCnt="0">
        <dgm:presLayoutVars>
          <dgm:hierBranch val="init"/>
        </dgm:presLayoutVars>
      </dgm:prSet>
      <dgm:spPr/>
    </dgm:pt>
    <dgm:pt modelId="{F5EE676A-1931-174A-A37F-97CBA946DC84}" type="pres">
      <dgm:prSet presAssocID="{4527C421-04A3-6340-AF37-1F7074A97F40}" presName="rootComposite" presStyleCnt="0"/>
      <dgm:spPr/>
    </dgm:pt>
    <dgm:pt modelId="{2B38CB4D-C33A-174F-9D7A-6E3754D07067}" type="pres">
      <dgm:prSet presAssocID="{4527C421-04A3-6340-AF37-1F7074A97F40}" presName="rootText" presStyleLbl="node3" presStyleIdx="4" presStyleCnt="6" custScaleX="152687" custScaleY="76977">
        <dgm:presLayoutVars>
          <dgm:chPref val="3"/>
        </dgm:presLayoutVars>
      </dgm:prSet>
      <dgm:spPr/>
    </dgm:pt>
    <dgm:pt modelId="{FEEF4C70-AE06-7741-AD23-A1CFA3C6EEA6}" type="pres">
      <dgm:prSet presAssocID="{4527C421-04A3-6340-AF37-1F7074A97F40}" presName="rootConnector" presStyleLbl="node3" presStyleIdx="4" presStyleCnt="6"/>
      <dgm:spPr/>
    </dgm:pt>
    <dgm:pt modelId="{FD06C9DF-DBB5-3C46-8BED-6E1DA715DD40}" type="pres">
      <dgm:prSet presAssocID="{4527C421-04A3-6340-AF37-1F7074A97F40}" presName="hierChild4" presStyleCnt="0"/>
      <dgm:spPr/>
    </dgm:pt>
    <dgm:pt modelId="{20C953F1-50AB-0845-9E57-5B6434F61156}" type="pres">
      <dgm:prSet presAssocID="{4527C421-04A3-6340-AF37-1F7074A97F40}" presName="hierChild5" presStyleCnt="0"/>
      <dgm:spPr/>
    </dgm:pt>
    <dgm:pt modelId="{5322BF40-37BD-904D-B6AC-3226C43295BE}" type="pres">
      <dgm:prSet presAssocID="{571CD190-C674-D54F-8768-4BCB2474C5FA}" presName="hierChild5" presStyleCnt="0"/>
      <dgm:spPr/>
    </dgm:pt>
    <dgm:pt modelId="{2CB2F1EE-A11C-944A-8A27-6422041FD5AA}" type="pres">
      <dgm:prSet presAssocID="{511201D7-FC80-0A4D-98DC-AF8FB5AD9B5E}" presName="Name64" presStyleLbl="parChTrans1D2" presStyleIdx="2" presStyleCnt="3"/>
      <dgm:spPr/>
    </dgm:pt>
    <dgm:pt modelId="{1BC09D39-778F-D64C-A936-EA3F0F784907}" type="pres">
      <dgm:prSet presAssocID="{3A2EB494-EAD6-8346-BE08-E2CD91B8982F}" presName="hierRoot2" presStyleCnt="0">
        <dgm:presLayoutVars>
          <dgm:hierBranch val="init"/>
        </dgm:presLayoutVars>
      </dgm:prSet>
      <dgm:spPr/>
    </dgm:pt>
    <dgm:pt modelId="{E22FFCFD-7D90-EF4F-A0A8-DAAD58675196}" type="pres">
      <dgm:prSet presAssocID="{3A2EB494-EAD6-8346-BE08-E2CD91B8982F}" presName="rootComposite" presStyleCnt="0"/>
      <dgm:spPr/>
    </dgm:pt>
    <dgm:pt modelId="{19423AA4-4D35-D64B-8A10-CFADE9AA76B2}" type="pres">
      <dgm:prSet presAssocID="{3A2EB494-EAD6-8346-BE08-E2CD91B8982F}" presName="rootText" presStyleLbl="node2" presStyleIdx="2" presStyleCnt="3" custScaleX="43734" custScaleY="51491">
        <dgm:presLayoutVars>
          <dgm:chPref val="3"/>
        </dgm:presLayoutVars>
      </dgm:prSet>
      <dgm:spPr/>
    </dgm:pt>
    <dgm:pt modelId="{2EE2FADE-5C1C-0A4C-BADD-20F599392B00}" type="pres">
      <dgm:prSet presAssocID="{3A2EB494-EAD6-8346-BE08-E2CD91B8982F}" presName="rootConnector" presStyleLbl="node2" presStyleIdx="2" presStyleCnt="3"/>
      <dgm:spPr/>
    </dgm:pt>
    <dgm:pt modelId="{7500EDF8-A5EC-A843-8311-603791462F9A}" type="pres">
      <dgm:prSet presAssocID="{3A2EB494-EAD6-8346-BE08-E2CD91B8982F}" presName="hierChild4" presStyleCnt="0"/>
      <dgm:spPr/>
    </dgm:pt>
    <dgm:pt modelId="{57B1DC8C-BA72-DD46-B3F7-1878CADD3760}" type="pres">
      <dgm:prSet presAssocID="{D3B24D96-9A45-5F48-BCAF-76C73B6A5419}" presName="Name64" presStyleLbl="parChTrans1D3" presStyleIdx="5" presStyleCnt="6"/>
      <dgm:spPr/>
    </dgm:pt>
    <dgm:pt modelId="{ABF060CE-3FA5-C641-8509-B0B1100F1B7E}" type="pres">
      <dgm:prSet presAssocID="{3DC1108B-AF51-EF4A-A3A5-7C243D15B117}" presName="hierRoot2" presStyleCnt="0">
        <dgm:presLayoutVars>
          <dgm:hierBranch val="init"/>
        </dgm:presLayoutVars>
      </dgm:prSet>
      <dgm:spPr/>
    </dgm:pt>
    <dgm:pt modelId="{77D1BFA3-F4AE-4940-9BB9-269A06ACE3A7}" type="pres">
      <dgm:prSet presAssocID="{3DC1108B-AF51-EF4A-A3A5-7C243D15B117}" presName="rootComposite" presStyleCnt="0"/>
      <dgm:spPr/>
    </dgm:pt>
    <dgm:pt modelId="{E6CBBEFD-CB45-6242-8BF0-EDD7CEC3D258}" type="pres">
      <dgm:prSet presAssocID="{3DC1108B-AF51-EF4A-A3A5-7C243D15B117}" presName="rootText" presStyleLbl="node3" presStyleIdx="5" presStyleCnt="6" custScaleX="169078" custScaleY="53660">
        <dgm:presLayoutVars>
          <dgm:chPref val="3"/>
        </dgm:presLayoutVars>
      </dgm:prSet>
      <dgm:spPr/>
    </dgm:pt>
    <dgm:pt modelId="{43B724BF-5B3B-9C40-A62E-6FABDB98AF75}" type="pres">
      <dgm:prSet presAssocID="{3DC1108B-AF51-EF4A-A3A5-7C243D15B117}" presName="rootConnector" presStyleLbl="node3" presStyleIdx="5" presStyleCnt="6"/>
      <dgm:spPr/>
    </dgm:pt>
    <dgm:pt modelId="{2053E4F4-3B5B-8B44-A480-05AEE7AF5D3B}" type="pres">
      <dgm:prSet presAssocID="{3DC1108B-AF51-EF4A-A3A5-7C243D15B117}" presName="hierChild4" presStyleCnt="0"/>
      <dgm:spPr/>
    </dgm:pt>
    <dgm:pt modelId="{BF9654DD-F9FF-684C-98C5-4738F7B7DEF0}" type="pres">
      <dgm:prSet presAssocID="{3DC1108B-AF51-EF4A-A3A5-7C243D15B117}" presName="hierChild5" presStyleCnt="0"/>
      <dgm:spPr/>
    </dgm:pt>
    <dgm:pt modelId="{938C897A-DE4A-794F-9EDD-714004A721E7}" type="pres">
      <dgm:prSet presAssocID="{3A2EB494-EAD6-8346-BE08-E2CD91B8982F}" presName="hierChild5" presStyleCnt="0"/>
      <dgm:spPr/>
    </dgm:pt>
    <dgm:pt modelId="{FAB78939-5992-264B-905F-B26B6454A823}" type="pres">
      <dgm:prSet presAssocID="{FB1C788F-9405-5549-8969-B3CCE6508BEE}" presName="hierChild3" presStyleCnt="0"/>
      <dgm:spPr/>
    </dgm:pt>
  </dgm:ptLst>
  <dgm:cxnLst>
    <dgm:cxn modelId="{4B706900-2CB0-8746-9647-99F7CB998E8E}" type="presOf" srcId="{4527C421-04A3-6340-AF37-1F7074A97F40}" destId="{FEEF4C70-AE06-7741-AD23-A1CFA3C6EEA6}" srcOrd="1" destOrd="0" presId="urn:microsoft.com/office/officeart/2009/3/layout/HorizontalOrganizationChart"/>
    <dgm:cxn modelId="{17A00A01-C554-614E-A6A1-A7A295B85D57}" type="presOf" srcId="{4527C421-04A3-6340-AF37-1F7074A97F40}" destId="{2B38CB4D-C33A-174F-9D7A-6E3754D07067}" srcOrd="0" destOrd="0" presId="urn:microsoft.com/office/officeart/2009/3/layout/HorizontalOrganizationChart"/>
    <dgm:cxn modelId="{326BDD08-537D-9D4E-8046-803070C01E9F}" type="presOf" srcId="{571CD190-C674-D54F-8768-4BCB2474C5FA}" destId="{E6F19B70-BCF8-514B-A056-421A3D68B242}" srcOrd="1" destOrd="0" presId="urn:microsoft.com/office/officeart/2009/3/layout/HorizontalOrganizationChart"/>
    <dgm:cxn modelId="{7FA7DC14-D1E0-EF47-9BBE-420F3C6D2A80}" srcId="{0FD9C75D-8A6D-DE40-AFA9-EA8B1AD3A98F}" destId="{88FCE71F-B035-3A4C-BE9C-62FB0B45367F}" srcOrd="0" destOrd="0" parTransId="{536409F3-59D4-264D-B10E-2A0509573A1D}" sibTransId="{5A89C977-E910-DA41-924F-14178D9380EB}"/>
    <dgm:cxn modelId="{2E19281A-80F9-A943-9F7D-EE6952437A39}" srcId="{571CD190-C674-D54F-8768-4BCB2474C5FA}" destId="{6D21B278-37F0-6746-85D1-8DE38CB375D1}" srcOrd="0" destOrd="0" parTransId="{0F070D23-3B6C-B94F-B788-728FC3A6FBB8}" sibTransId="{FE382552-DAF0-EA48-90F1-9482C98EF7BA}"/>
    <dgm:cxn modelId="{6EB7411E-B4E7-5740-A749-4FD37E6ACD30}" type="presOf" srcId="{71ED1743-1955-C04A-A8BB-1475E7E0A634}" destId="{5D5094D1-099D-914A-949A-1763E96DB8F2}" srcOrd="0" destOrd="0" presId="urn:microsoft.com/office/officeart/2009/3/layout/HorizontalOrganizationChart"/>
    <dgm:cxn modelId="{9F00311F-9D59-0447-A5CF-9DFE5BDD9A12}" srcId="{571CD190-C674-D54F-8768-4BCB2474C5FA}" destId="{4527C421-04A3-6340-AF37-1F7074A97F40}" srcOrd="1" destOrd="0" parTransId="{0F5BFC20-0E79-064A-BF54-5D91ABDAE469}" sibTransId="{534CF68F-F0B3-A747-9529-352C3EB126C1}"/>
    <dgm:cxn modelId="{02AF7B22-0DDD-924A-AF6A-8F68EC382917}" type="presOf" srcId="{94478841-8AF5-6748-9663-905837976B9B}" destId="{EF878807-44E7-EF43-99F6-BF245005A467}" srcOrd="0" destOrd="0" presId="urn:microsoft.com/office/officeart/2009/3/layout/HorizontalOrganizationChart"/>
    <dgm:cxn modelId="{A0B13E26-0D62-0941-9D29-376CD2D92FA9}" type="presOf" srcId="{D3B24D96-9A45-5F48-BCAF-76C73B6A5419}" destId="{57B1DC8C-BA72-DD46-B3F7-1878CADD3760}" srcOrd="0" destOrd="0" presId="urn:microsoft.com/office/officeart/2009/3/layout/HorizontalOrganizationChart"/>
    <dgm:cxn modelId="{04EB0436-C69A-B942-82C2-F85730C61455}" srcId="{FB1C788F-9405-5549-8969-B3CCE6508BEE}" destId="{571CD190-C674-D54F-8768-4BCB2474C5FA}" srcOrd="1" destOrd="0" parTransId="{05957911-9F69-2942-951D-4FF7066304A3}" sibTransId="{A801975C-B87B-B34F-9C58-03088311DAEF}"/>
    <dgm:cxn modelId="{8CF7213E-A649-3E48-8DE9-64A2C7D686D1}" type="presOf" srcId="{8EFB3735-0969-A940-8329-159AB3BC60C7}" destId="{74A33B98-2C9B-3A47-B6D1-ED58B52AA7C6}" srcOrd="1" destOrd="0" presId="urn:microsoft.com/office/officeart/2009/3/layout/HorizontalOrganizationChart"/>
    <dgm:cxn modelId="{C12D774D-7B46-DD45-8DEB-C2CEF790CDDB}" type="presOf" srcId="{88FCE71F-B035-3A4C-BE9C-62FB0B45367F}" destId="{2EEDB70D-F419-D846-B31A-13405CE7F4C3}" srcOrd="0" destOrd="0" presId="urn:microsoft.com/office/officeart/2009/3/layout/HorizontalOrganizationChart"/>
    <dgm:cxn modelId="{1E687A50-1FF7-E347-95C5-BDAE38DE6044}" type="presOf" srcId="{05957911-9F69-2942-951D-4FF7066304A3}" destId="{E022F4AA-CEDE-664E-915D-C08E6E26120A}" srcOrd="0" destOrd="0" presId="urn:microsoft.com/office/officeart/2009/3/layout/HorizontalOrganizationChart"/>
    <dgm:cxn modelId="{CF18715B-59DD-554C-8F1C-394FC90C1527}" srcId="{FB1C788F-9405-5549-8969-B3CCE6508BEE}" destId="{0FD9C75D-8A6D-DE40-AFA9-EA8B1AD3A98F}" srcOrd="0" destOrd="0" parTransId="{94478841-8AF5-6748-9663-905837976B9B}" sibTransId="{362C23F1-A444-9B44-9358-C821809BD594}"/>
    <dgm:cxn modelId="{A8114A6A-36F3-6240-9E2A-0F510605A11E}" type="presOf" srcId="{3DC1108B-AF51-EF4A-A3A5-7C243D15B117}" destId="{43B724BF-5B3B-9C40-A62E-6FABDB98AF75}" srcOrd="1" destOrd="0" presId="urn:microsoft.com/office/officeart/2009/3/layout/HorizontalOrganizationChart"/>
    <dgm:cxn modelId="{4AAEA56F-8549-6244-BAE7-ED437E9893D5}" type="presOf" srcId="{0FD9C75D-8A6D-DE40-AFA9-EA8B1AD3A98F}" destId="{C616C538-EDC3-DC4D-909E-45D43A3845C7}" srcOrd="1" destOrd="0" presId="urn:microsoft.com/office/officeart/2009/3/layout/HorizontalOrganizationChart"/>
    <dgm:cxn modelId="{A63E3A83-12B4-E647-85F3-B92987618121}" type="presOf" srcId="{FB1C788F-9405-5549-8969-B3CCE6508BEE}" destId="{22C3BB6D-AC8E-9341-94BF-5ED1B43EB06E}" srcOrd="0" destOrd="0" presId="urn:microsoft.com/office/officeart/2009/3/layout/HorizontalOrganizationChart"/>
    <dgm:cxn modelId="{58F23487-36C4-F64E-88ED-8AAA8E1AF772}" type="presOf" srcId="{6D21B278-37F0-6746-85D1-8DE38CB375D1}" destId="{4F9CE679-5381-A242-B992-4755CC21E753}" srcOrd="1" destOrd="0" presId="urn:microsoft.com/office/officeart/2009/3/layout/HorizontalOrganizationChart"/>
    <dgm:cxn modelId="{E2B2378F-83C6-FE4A-838A-4299686341BC}" srcId="{0FD9C75D-8A6D-DE40-AFA9-EA8B1AD3A98F}" destId="{8EFB3735-0969-A940-8329-159AB3BC60C7}" srcOrd="2" destOrd="0" parTransId="{3EA8E4F0-6538-A043-BDFD-9787A17120BF}" sibTransId="{AA877F85-96E4-F645-9573-12B364E57FA6}"/>
    <dgm:cxn modelId="{90ABEE91-1BC0-284C-A9A4-3E1D7585591C}" type="presOf" srcId="{0F5BFC20-0E79-064A-BF54-5D91ABDAE469}" destId="{C3524491-2E5C-5F43-ABB7-60B5FF026F9E}" srcOrd="0" destOrd="0" presId="urn:microsoft.com/office/officeart/2009/3/layout/HorizontalOrganizationChart"/>
    <dgm:cxn modelId="{79CA2395-B410-2544-8DAE-5F6489C84C08}" type="presOf" srcId="{6D21B278-37F0-6746-85D1-8DE38CB375D1}" destId="{4CCD10D9-DEFE-AF4C-B39F-783EB8685986}" srcOrd="0" destOrd="0" presId="urn:microsoft.com/office/officeart/2009/3/layout/HorizontalOrganizationChart"/>
    <dgm:cxn modelId="{D03BEA96-EAF0-9E40-A671-B4756D772E77}" type="presOf" srcId="{A0A9EC90-EBDE-6C4B-B2B3-EED7D902AA58}" destId="{DDBFA574-17AE-5C42-974E-76432C4E6348}" srcOrd="1" destOrd="0" presId="urn:microsoft.com/office/officeart/2009/3/layout/HorizontalOrganizationChart"/>
    <dgm:cxn modelId="{7509319B-89E1-D843-8B09-C51BDE3DF175}" srcId="{0FD9C75D-8A6D-DE40-AFA9-EA8B1AD3A98F}" destId="{A0A9EC90-EBDE-6C4B-B2B3-EED7D902AA58}" srcOrd="1" destOrd="0" parTransId="{71ED1743-1955-C04A-A8BB-1475E7E0A634}" sibTransId="{4FD9A130-C073-FF43-860A-02F4B7EF19F8}"/>
    <dgm:cxn modelId="{BEA02D9C-DF4A-FD45-91E2-3830C1EFA150}" srcId="{FB1C788F-9405-5549-8969-B3CCE6508BEE}" destId="{3A2EB494-EAD6-8346-BE08-E2CD91B8982F}" srcOrd="2" destOrd="0" parTransId="{511201D7-FC80-0A4D-98DC-AF8FB5AD9B5E}" sibTransId="{2B19DEBD-1023-6A4D-93CA-B215E1716EE4}"/>
    <dgm:cxn modelId="{6EA789A3-5783-A247-AF34-2FEAD58F7984}" type="presOf" srcId="{3EA8E4F0-6538-A043-BDFD-9787A17120BF}" destId="{0153F47E-B484-1F40-89F4-5C314099A088}" srcOrd="0" destOrd="0" presId="urn:microsoft.com/office/officeart/2009/3/layout/HorizontalOrganizationChart"/>
    <dgm:cxn modelId="{1569C9BC-ED0A-BE41-9D38-EA9DCB233A60}" type="presOf" srcId="{0FD9C75D-8A6D-DE40-AFA9-EA8B1AD3A98F}" destId="{7CEC236D-000A-E84D-B042-E1A865E76DE3}" srcOrd="0" destOrd="0" presId="urn:microsoft.com/office/officeart/2009/3/layout/HorizontalOrganizationChart"/>
    <dgm:cxn modelId="{9B05E3C0-5BF5-9747-A434-56825032313C}" type="presOf" srcId="{A0A9EC90-EBDE-6C4B-B2B3-EED7D902AA58}" destId="{D3F6967D-CA69-7C47-95CC-C47F306ECDA5}" srcOrd="0" destOrd="0" presId="urn:microsoft.com/office/officeart/2009/3/layout/HorizontalOrganizationChart"/>
    <dgm:cxn modelId="{3B6302C1-AF2A-334D-A053-A4B9284EB2D2}" type="presOf" srcId="{511201D7-FC80-0A4D-98DC-AF8FB5AD9B5E}" destId="{2CB2F1EE-A11C-944A-8A27-6422041FD5AA}" srcOrd="0" destOrd="0" presId="urn:microsoft.com/office/officeart/2009/3/layout/HorizontalOrganizationChart"/>
    <dgm:cxn modelId="{EE890FC1-F2B5-4E4B-BDD1-7F83BD23650D}" type="presOf" srcId="{88FCE71F-B035-3A4C-BE9C-62FB0B45367F}" destId="{C22A92DE-4799-4148-8B06-A1498A957842}" srcOrd="1" destOrd="0" presId="urn:microsoft.com/office/officeart/2009/3/layout/HorizontalOrganizationChart"/>
    <dgm:cxn modelId="{8B54B6C1-6843-9A48-8AC2-365085E46999}" type="presOf" srcId="{C84108CA-1057-DA43-95F3-7CAF5FF654B0}" destId="{2288FD34-22BA-704C-AD92-31F9F855B517}" srcOrd="0" destOrd="0" presId="urn:microsoft.com/office/officeart/2009/3/layout/HorizontalOrganizationChart"/>
    <dgm:cxn modelId="{C068ECC1-7295-4343-A8C1-14A766BA5B6B}" type="presOf" srcId="{3DC1108B-AF51-EF4A-A3A5-7C243D15B117}" destId="{E6CBBEFD-CB45-6242-8BF0-EDD7CEC3D258}" srcOrd="0" destOrd="0" presId="urn:microsoft.com/office/officeart/2009/3/layout/HorizontalOrganizationChart"/>
    <dgm:cxn modelId="{E64C2FCB-C865-424D-8756-7D7615B0A263}" type="presOf" srcId="{571CD190-C674-D54F-8768-4BCB2474C5FA}" destId="{CFD91B74-7D1B-7544-8A20-97E430276DA2}" srcOrd="0" destOrd="0" presId="urn:microsoft.com/office/officeart/2009/3/layout/HorizontalOrganizationChart"/>
    <dgm:cxn modelId="{4D6E3CCB-6779-1B41-9595-597643095146}" type="presOf" srcId="{536409F3-59D4-264D-B10E-2A0509573A1D}" destId="{A716B3E5-1117-3B41-BAFA-A029B54BBD97}" srcOrd="0" destOrd="0" presId="urn:microsoft.com/office/officeart/2009/3/layout/HorizontalOrganizationChart"/>
    <dgm:cxn modelId="{774BD6D2-1CB5-5846-90A7-4B435606C499}" type="presOf" srcId="{8EFB3735-0969-A940-8329-159AB3BC60C7}" destId="{B2AF4F7F-6BB1-5646-8FDB-EF6D3321A99E}" srcOrd="0" destOrd="0" presId="urn:microsoft.com/office/officeart/2009/3/layout/HorizontalOrganizationChart"/>
    <dgm:cxn modelId="{4DAEFED2-82C3-F548-90FC-753BD5BF89CC}" type="presOf" srcId="{FB1C788F-9405-5549-8969-B3CCE6508BEE}" destId="{9E22C792-A6A1-F94E-A58B-27763CCA85A9}" srcOrd="1" destOrd="0" presId="urn:microsoft.com/office/officeart/2009/3/layout/HorizontalOrganizationChart"/>
    <dgm:cxn modelId="{ED6DADD3-E011-A244-8DC3-3DFB9D52691F}" srcId="{3A2EB494-EAD6-8346-BE08-E2CD91B8982F}" destId="{3DC1108B-AF51-EF4A-A3A5-7C243D15B117}" srcOrd="0" destOrd="0" parTransId="{D3B24D96-9A45-5F48-BCAF-76C73B6A5419}" sibTransId="{C6C5B80D-4801-DD42-AADC-D986B9C8576A}"/>
    <dgm:cxn modelId="{92074CDB-EE2F-4346-8E9C-D2A0CB927D8B}" type="presOf" srcId="{0F070D23-3B6C-B94F-B788-728FC3A6FBB8}" destId="{52F251CC-6869-8647-8C6B-3EEFB9BA6901}" srcOrd="0" destOrd="0" presId="urn:microsoft.com/office/officeart/2009/3/layout/HorizontalOrganizationChart"/>
    <dgm:cxn modelId="{9B12DFFA-4EB9-9748-9D7E-483481742790}" type="presOf" srcId="{3A2EB494-EAD6-8346-BE08-E2CD91B8982F}" destId="{19423AA4-4D35-D64B-8A10-CFADE9AA76B2}" srcOrd="0" destOrd="0" presId="urn:microsoft.com/office/officeart/2009/3/layout/HorizontalOrganizationChart"/>
    <dgm:cxn modelId="{80AA1CFB-8227-F44A-B7D6-3C519E9CC129}" srcId="{C84108CA-1057-DA43-95F3-7CAF5FF654B0}" destId="{FB1C788F-9405-5549-8969-B3CCE6508BEE}" srcOrd="0" destOrd="0" parTransId="{7DFF11C2-4F6C-FB42-9640-FECC49790440}" sibTransId="{1A5B66C4-5ACC-B646-B686-0FB99B1E4B49}"/>
    <dgm:cxn modelId="{4A14E2FB-2D1E-AB4A-928C-17B5CA4E1FC6}" type="presOf" srcId="{3A2EB494-EAD6-8346-BE08-E2CD91B8982F}" destId="{2EE2FADE-5C1C-0A4C-BADD-20F599392B00}" srcOrd="1" destOrd="0" presId="urn:microsoft.com/office/officeart/2009/3/layout/HorizontalOrganizationChart"/>
    <dgm:cxn modelId="{501DCC80-370F-6D4F-81DA-DD6A716D5814}" type="presParOf" srcId="{2288FD34-22BA-704C-AD92-31F9F855B517}" destId="{B557CBC8-8BEE-1F4C-B199-63E034B6F418}" srcOrd="0" destOrd="0" presId="urn:microsoft.com/office/officeart/2009/3/layout/HorizontalOrganizationChart"/>
    <dgm:cxn modelId="{016E8ACC-7C9C-5945-9AA3-E26C53FA16B0}" type="presParOf" srcId="{B557CBC8-8BEE-1F4C-B199-63E034B6F418}" destId="{9063FDCC-F3BE-9348-BC35-BA30CFF1433C}" srcOrd="0" destOrd="0" presId="urn:microsoft.com/office/officeart/2009/3/layout/HorizontalOrganizationChart"/>
    <dgm:cxn modelId="{BBDA6557-0CE4-BC43-B878-73B9D63A915D}" type="presParOf" srcId="{9063FDCC-F3BE-9348-BC35-BA30CFF1433C}" destId="{22C3BB6D-AC8E-9341-94BF-5ED1B43EB06E}" srcOrd="0" destOrd="0" presId="urn:microsoft.com/office/officeart/2009/3/layout/HorizontalOrganizationChart"/>
    <dgm:cxn modelId="{91BF6640-E83F-754E-8BF7-08AFBDC7CD6A}" type="presParOf" srcId="{9063FDCC-F3BE-9348-BC35-BA30CFF1433C}" destId="{9E22C792-A6A1-F94E-A58B-27763CCA85A9}" srcOrd="1" destOrd="0" presId="urn:microsoft.com/office/officeart/2009/3/layout/HorizontalOrganizationChart"/>
    <dgm:cxn modelId="{5860F392-57BD-0343-9658-B59E596F3F6C}" type="presParOf" srcId="{B557CBC8-8BEE-1F4C-B199-63E034B6F418}" destId="{14A8497C-6990-2A4E-B9F0-A4F3397C5605}" srcOrd="1" destOrd="0" presId="urn:microsoft.com/office/officeart/2009/3/layout/HorizontalOrganizationChart"/>
    <dgm:cxn modelId="{43ECEF19-4ABC-D84E-BF8A-24BF432B648D}" type="presParOf" srcId="{14A8497C-6990-2A4E-B9F0-A4F3397C5605}" destId="{EF878807-44E7-EF43-99F6-BF245005A467}" srcOrd="0" destOrd="0" presId="urn:microsoft.com/office/officeart/2009/3/layout/HorizontalOrganizationChart"/>
    <dgm:cxn modelId="{8A764E2A-E94A-9841-8E87-DC5A7EA31345}" type="presParOf" srcId="{14A8497C-6990-2A4E-B9F0-A4F3397C5605}" destId="{04BECE44-13B8-8140-927E-5F3DC0523527}" srcOrd="1" destOrd="0" presId="urn:microsoft.com/office/officeart/2009/3/layout/HorizontalOrganizationChart"/>
    <dgm:cxn modelId="{C0B3F72B-4AF6-2B45-BB5C-F49F085F87E6}" type="presParOf" srcId="{04BECE44-13B8-8140-927E-5F3DC0523527}" destId="{D1DCA0B6-7366-744C-B1DA-43776DEEB2CF}" srcOrd="0" destOrd="0" presId="urn:microsoft.com/office/officeart/2009/3/layout/HorizontalOrganizationChart"/>
    <dgm:cxn modelId="{100B2B86-3158-FC4B-A30F-A108AAF5D468}" type="presParOf" srcId="{D1DCA0B6-7366-744C-B1DA-43776DEEB2CF}" destId="{7CEC236D-000A-E84D-B042-E1A865E76DE3}" srcOrd="0" destOrd="0" presId="urn:microsoft.com/office/officeart/2009/3/layout/HorizontalOrganizationChart"/>
    <dgm:cxn modelId="{1209DA65-0660-AD4A-970B-42456B2F0545}" type="presParOf" srcId="{D1DCA0B6-7366-744C-B1DA-43776DEEB2CF}" destId="{C616C538-EDC3-DC4D-909E-45D43A3845C7}" srcOrd="1" destOrd="0" presId="urn:microsoft.com/office/officeart/2009/3/layout/HorizontalOrganizationChart"/>
    <dgm:cxn modelId="{7D50A0D0-5ADE-7747-B02E-0D85E433C806}" type="presParOf" srcId="{04BECE44-13B8-8140-927E-5F3DC0523527}" destId="{B1BEF063-35BA-174C-A201-12CC8F9E0950}" srcOrd="1" destOrd="0" presId="urn:microsoft.com/office/officeart/2009/3/layout/HorizontalOrganizationChart"/>
    <dgm:cxn modelId="{758BDA4B-7FA3-8441-A3DD-D12E14188155}" type="presParOf" srcId="{B1BEF063-35BA-174C-A201-12CC8F9E0950}" destId="{A716B3E5-1117-3B41-BAFA-A029B54BBD97}" srcOrd="0" destOrd="0" presId="urn:microsoft.com/office/officeart/2009/3/layout/HorizontalOrganizationChart"/>
    <dgm:cxn modelId="{97360D55-CAF9-0E4E-9A12-371675B90C31}" type="presParOf" srcId="{B1BEF063-35BA-174C-A201-12CC8F9E0950}" destId="{79FB8080-D418-9F4B-A887-D7A56982093E}" srcOrd="1" destOrd="0" presId="urn:microsoft.com/office/officeart/2009/3/layout/HorizontalOrganizationChart"/>
    <dgm:cxn modelId="{BE27D06D-E221-9F4B-9F6C-CD73D8DA3C16}" type="presParOf" srcId="{79FB8080-D418-9F4B-A887-D7A56982093E}" destId="{B409DF6C-20D4-D84E-9AAC-42A46B183A3F}" srcOrd="0" destOrd="0" presId="urn:microsoft.com/office/officeart/2009/3/layout/HorizontalOrganizationChart"/>
    <dgm:cxn modelId="{C888348D-6A51-D44D-90D7-0E8C0E4E3D95}" type="presParOf" srcId="{B409DF6C-20D4-D84E-9AAC-42A46B183A3F}" destId="{2EEDB70D-F419-D846-B31A-13405CE7F4C3}" srcOrd="0" destOrd="0" presId="urn:microsoft.com/office/officeart/2009/3/layout/HorizontalOrganizationChart"/>
    <dgm:cxn modelId="{C08CD464-A709-0242-8984-D8EB08F453E5}" type="presParOf" srcId="{B409DF6C-20D4-D84E-9AAC-42A46B183A3F}" destId="{C22A92DE-4799-4148-8B06-A1498A957842}" srcOrd="1" destOrd="0" presId="urn:microsoft.com/office/officeart/2009/3/layout/HorizontalOrganizationChart"/>
    <dgm:cxn modelId="{D685BF91-D809-324C-B3A4-13496659C0DC}" type="presParOf" srcId="{79FB8080-D418-9F4B-A887-D7A56982093E}" destId="{64C2BA9D-0C23-8F4C-957F-C3AB4BBB4538}" srcOrd="1" destOrd="0" presId="urn:microsoft.com/office/officeart/2009/3/layout/HorizontalOrganizationChart"/>
    <dgm:cxn modelId="{802C235D-0224-964E-865C-BD5724102ED1}" type="presParOf" srcId="{79FB8080-D418-9F4B-A887-D7A56982093E}" destId="{7EE0DA3B-9DBE-834B-9B6F-5F3FA9F24393}" srcOrd="2" destOrd="0" presId="urn:microsoft.com/office/officeart/2009/3/layout/HorizontalOrganizationChart"/>
    <dgm:cxn modelId="{16ED443C-589B-754A-8CEE-9936D2CD25B5}" type="presParOf" srcId="{B1BEF063-35BA-174C-A201-12CC8F9E0950}" destId="{5D5094D1-099D-914A-949A-1763E96DB8F2}" srcOrd="2" destOrd="0" presId="urn:microsoft.com/office/officeart/2009/3/layout/HorizontalOrganizationChart"/>
    <dgm:cxn modelId="{2264EB81-D2E7-A646-B014-8BD134464F84}" type="presParOf" srcId="{B1BEF063-35BA-174C-A201-12CC8F9E0950}" destId="{BDCA3523-782E-D242-9D6F-53A1EA1AAED6}" srcOrd="3" destOrd="0" presId="urn:microsoft.com/office/officeart/2009/3/layout/HorizontalOrganizationChart"/>
    <dgm:cxn modelId="{EA10A8F0-C719-3B46-BDE8-B235EAAE521C}" type="presParOf" srcId="{BDCA3523-782E-D242-9D6F-53A1EA1AAED6}" destId="{4776197D-4DD2-0043-99E0-9DF588E02AEB}" srcOrd="0" destOrd="0" presId="urn:microsoft.com/office/officeart/2009/3/layout/HorizontalOrganizationChart"/>
    <dgm:cxn modelId="{88DA1182-4F3A-0A42-AF32-10D12246550C}" type="presParOf" srcId="{4776197D-4DD2-0043-99E0-9DF588E02AEB}" destId="{D3F6967D-CA69-7C47-95CC-C47F306ECDA5}" srcOrd="0" destOrd="0" presId="urn:microsoft.com/office/officeart/2009/3/layout/HorizontalOrganizationChart"/>
    <dgm:cxn modelId="{4E8C2B6A-EE70-B348-8F9B-E4764B11F837}" type="presParOf" srcId="{4776197D-4DD2-0043-99E0-9DF588E02AEB}" destId="{DDBFA574-17AE-5C42-974E-76432C4E6348}" srcOrd="1" destOrd="0" presId="urn:microsoft.com/office/officeart/2009/3/layout/HorizontalOrganizationChart"/>
    <dgm:cxn modelId="{76EE6B42-E103-E64B-8A0C-016A05916D48}" type="presParOf" srcId="{BDCA3523-782E-D242-9D6F-53A1EA1AAED6}" destId="{5489C14D-07DA-9B40-9BC2-667CA6972DCE}" srcOrd="1" destOrd="0" presId="urn:microsoft.com/office/officeart/2009/3/layout/HorizontalOrganizationChart"/>
    <dgm:cxn modelId="{8885601B-E5BC-BC46-8C75-94F78C0715F0}" type="presParOf" srcId="{BDCA3523-782E-D242-9D6F-53A1EA1AAED6}" destId="{5D47C6DC-260D-0043-9A7A-1160A226D45D}" srcOrd="2" destOrd="0" presId="urn:microsoft.com/office/officeart/2009/3/layout/HorizontalOrganizationChart"/>
    <dgm:cxn modelId="{7EEFC516-9A1F-8F4A-8093-6BC9C8267138}" type="presParOf" srcId="{B1BEF063-35BA-174C-A201-12CC8F9E0950}" destId="{0153F47E-B484-1F40-89F4-5C314099A088}" srcOrd="4" destOrd="0" presId="urn:microsoft.com/office/officeart/2009/3/layout/HorizontalOrganizationChart"/>
    <dgm:cxn modelId="{3CD6E6EB-BCA5-1240-81FF-649A6234889E}" type="presParOf" srcId="{B1BEF063-35BA-174C-A201-12CC8F9E0950}" destId="{3BBE1823-0CAB-4E46-8E37-3B57F0FBF9AD}" srcOrd="5" destOrd="0" presId="urn:microsoft.com/office/officeart/2009/3/layout/HorizontalOrganizationChart"/>
    <dgm:cxn modelId="{A853B2A5-795F-FA45-8ECF-C17943B987C1}" type="presParOf" srcId="{3BBE1823-0CAB-4E46-8E37-3B57F0FBF9AD}" destId="{13D6A1DC-3B79-5E46-A242-18A95B955D5F}" srcOrd="0" destOrd="0" presId="urn:microsoft.com/office/officeart/2009/3/layout/HorizontalOrganizationChart"/>
    <dgm:cxn modelId="{63B61458-EC1D-9448-A7A9-099741FE145E}" type="presParOf" srcId="{13D6A1DC-3B79-5E46-A242-18A95B955D5F}" destId="{B2AF4F7F-6BB1-5646-8FDB-EF6D3321A99E}" srcOrd="0" destOrd="0" presId="urn:microsoft.com/office/officeart/2009/3/layout/HorizontalOrganizationChart"/>
    <dgm:cxn modelId="{9C2AA902-6E9E-1044-BF1F-8062A84120EE}" type="presParOf" srcId="{13D6A1DC-3B79-5E46-A242-18A95B955D5F}" destId="{74A33B98-2C9B-3A47-B6D1-ED58B52AA7C6}" srcOrd="1" destOrd="0" presId="urn:microsoft.com/office/officeart/2009/3/layout/HorizontalOrganizationChart"/>
    <dgm:cxn modelId="{FBCE635A-6F26-0B41-A663-2234B85FDD92}" type="presParOf" srcId="{3BBE1823-0CAB-4E46-8E37-3B57F0FBF9AD}" destId="{4F503CF5-F8B0-1D4C-B520-F45004319AC8}" srcOrd="1" destOrd="0" presId="urn:microsoft.com/office/officeart/2009/3/layout/HorizontalOrganizationChart"/>
    <dgm:cxn modelId="{D24C5347-6850-7B48-BD55-09C78A9DF5E7}" type="presParOf" srcId="{3BBE1823-0CAB-4E46-8E37-3B57F0FBF9AD}" destId="{CCD9313C-7102-1B46-AFC4-144F7805C95D}" srcOrd="2" destOrd="0" presId="urn:microsoft.com/office/officeart/2009/3/layout/HorizontalOrganizationChart"/>
    <dgm:cxn modelId="{74E5AEAB-BF4E-6F48-8297-C149E30FF43A}" type="presParOf" srcId="{04BECE44-13B8-8140-927E-5F3DC0523527}" destId="{95CB5469-627E-FA4F-9A2A-6FE930E642F8}" srcOrd="2" destOrd="0" presId="urn:microsoft.com/office/officeart/2009/3/layout/HorizontalOrganizationChart"/>
    <dgm:cxn modelId="{35D83BDA-8306-8D48-8AF3-78D091165ADC}" type="presParOf" srcId="{14A8497C-6990-2A4E-B9F0-A4F3397C5605}" destId="{E022F4AA-CEDE-664E-915D-C08E6E26120A}" srcOrd="2" destOrd="0" presId="urn:microsoft.com/office/officeart/2009/3/layout/HorizontalOrganizationChart"/>
    <dgm:cxn modelId="{0A799B98-E5E0-1A4E-BB09-67903C87BA43}" type="presParOf" srcId="{14A8497C-6990-2A4E-B9F0-A4F3397C5605}" destId="{C47E91CC-681E-EA4B-A800-0B96D5784985}" srcOrd="3" destOrd="0" presId="urn:microsoft.com/office/officeart/2009/3/layout/HorizontalOrganizationChart"/>
    <dgm:cxn modelId="{03D39364-BCA7-9545-8A5F-92B6ED7566F2}" type="presParOf" srcId="{C47E91CC-681E-EA4B-A800-0B96D5784985}" destId="{792AD123-2C12-004E-96F8-9323A32E73B2}" srcOrd="0" destOrd="0" presId="urn:microsoft.com/office/officeart/2009/3/layout/HorizontalOrganizationChart"/>
    <dgm:cxn modelId="{65FE8499-9A2F-3D40-BFB9-F923E19E0C8C}" type="presParOf" srcId="{792AD123-2C12-004E-96F8-9323A32E73B2}" destId="{CFD91B74-7D1B-7544-8A20-97E430276DA2}" srcOrd="0" destOrd="0" presId="urn:microsoft.com/office/officeart/2009/3/layout/HorizontalOrganizationChart"/>
    <dgm:cxn modelId="{074940F2-2923-2141-9CE2-1FAB6BDCB26E}" type="presParOf" srcId="{792AD123-2C12-004E-96F8-9323A32E73B2}" destId="{E6F19B70-BCF8-514B-A056-421A3D68B242}" srcOrd="1" destOrd="0" presId="urn:microsoft.com/office/officeart/2009/3/layout/HorizontalOrganizationChart"/>
    <dgm:cxn modelId="{6CD79359-C88A-774B-9BD8-44CA69B939CF}" type="presParOf" srcId="{C47E91CC-681E-EA4B-A800-0B96D5784985}" destId="{2848D257-5817-F744-9424-2C92EC535642}" srcOrd="1" destOrd="0" presId="urn:microsoft.com/office/officeart/2009/3/layout/HorizontalOrganizationChart"/>
    <dgm:cxn modelId="{1AA2A209-A70D-014B-BCBE-1838457CDB1B}" type="presParOf" srcId="{2848D257-5817-F744-9424-2C92EC535642}" destId="{52F251CC-6869-8647-8C6B-3EEFB9BA6901}" srcOrd="0" destOrd="0" presId="urn:microsoft.com/office/officeart/2009/3/layout/HorizontalOrganizationChart"/>
    <dgm:cxn modelId="{C85A7FC2-21FB-164D-AC16-74E333954DA3}" type="presParOf" srcId="{2848D257-5817-F744-9424-2C92EC535642}" destId="{0AB4BE3F-44BD-4844-A886-4815B133E52C}" srcOrd="1" destOrd="0" presId="urn:microsoft.com/office/officeart/2009/3/layout/HorizontalOrganizationChart"/>
    <dgm:cxn modelId="{9E209233-3126-4849-9427-77C361BC0A4D}" type="presParOf" srcId="{0AB4BE3F-44BD-4844-A886-4815B133E52C}" destId="{2A0DE106-BF1E-9B4F-B2F3-F12A2D220EE0}" srcOrd="0" destOrd="0" presId="urn:microsoft.com/office/officeart/2009/3/layout/HorizontalOrganizationChart"/>
    <dgm:cxn modelId="{1EC27769-2253-B241-A12E-212445C3DEB7}" type="presParOf" srcId="{2A0DE106-BF1E-9B4F-B2F3-F12A2D220EE0}" destId="{4CCD10D9-DEFE-AF4C-B39F-783EB8685986}" srcOrd="0" destOrd="0" presId="urn:microsoft.com/office/officeart/2009/3/layout/HorizontalOrganizationChart"/>
    <dgm:cxn modelId="{F4292F66-63D5-9A46-A5BB-2D9BCC8F54F8}" type="presParOf" srcId="{2A0DE106-BF1E-9B4F-B2F3-F12A2D220EE0}" destId="{4F9CE679-5381-A242-B992-4755CC21E753}" srcOrd="1" destOrd="0" presId="urn:microsoft.com/office/officeart/2009/3/layout/HorizontalOrganizationChart"/>
    <dgm:cxn modelId="{EE887E45-72DD-2B4D-9A9C-27D7251F1F35}" type="presParOf" srcId="{0AB4BE3F-44BD-4844-A886-4815B133E52C}" destId="{3FAC81CD-28A4-AB4E-85B4-8BC3420A6C08}" srcOrd="1" destOrd="0" presId="urn:microsoft.com/office/officeart/2009/3/layout/HorizontalOrganizationChart"/>
    <dgm:cxn modelId="{C7CC9580-3DBB-7E4F-B062-E27F3FA989AD}" type="presParOf" srcId="{0AB4BE3F-44BD-4844-A886-4815B133E52C}" destId="{42A31A23-0719-C74E-9BDD-F6CF3EF63AE0}" srcOrd="2" destOrd="0" presId="urn:microsoft.com/office/officeart/2009/3/layout/HorizontalOrganizationChart"/>
    <dgm:cxn modelId="{74E4D58F-0B37-794D-9AA4-9956C698090B}" type="presParOf" srcId="{2848D257-5817-F744-9424-2C92EC535642}" destId="{C3524491-2E5C-5F43-ABB7-60B5FF026F9E}" srcOrd="2" destOrd="0" presId="urn:microsoft.com/office/officeart/2009/3/layout/HorizontalOrganizationChart"/>
    <dgm:cxn modelId="{129EA650-7763-6244-A160-7D25408E7ADC}" type="presParOf" srcId="{2848D257-5817-F744-9424-2C92EC535642}" destId="{D8068D06-30FB-4A4B-A02F-1A6356B74BEB}" srcOrd="3" destOrd="0" presId="urn:microsoft.com/office/officeart/2009/3/layout/HorizontalOrganizationChart"/>
    <dgm:cxn modelId="{7994AEC8-4CF8-324E-80F3-FF36CF4BEF41}" type="presParOf" srcId="{D8068D06-30FB-4A4B-A02F-1A6356B74BEB}" destId="{F5EE676A-1931-174A-A37F-97CBA946DC84}" srcOrd="0" destOrd="0" presId="urn:microsoft.com/office/officeart/2009/3/layout/HorizontalOrganizationChart"/>
    <dgm:cxn modelId="{1ECFBF06-B4B7-CA4F-832B-E6C5CEE4034D}" type="presParOf" srcId="{F5EE676A-1931-174A-A37F-97CBA946DC84}" destId="{2B38CB4D-C33A-174F-9D7A-6E3754D07067}" srcOrd="0" destOrd="0" presId="urn:microsoft.com/office/officeart/2009/3/layout/HorizontalOrganizationChart"/>
    <dgm:cxn modelId="{9457DCE0-FBEA-9B4C-8DBF-2A266992A32D}" type="presParOf" srcId="{F5EE676A-1931-174A-A37F-97CBA946DC84}" destId="{FEEF4C70-AE06-7741-AD23-A1CFA3C6EEA6}" srcOrd="1" destOrd="0" presId="urn:microsoft.com/office/officeart/2009/3/layout/HorizontalOrganizationChart"/>
    <dgm:cxn modelId="{ED946757-CCDC-8743-86B3-5ED79EDB6479}" type="presParOf" srcId="{D8068D06-30FB-4A4B-A02F-1A6356B74BEB}" destId="{FD06C9DF-DBB5-3C46-8BED-6E1DA715DD40}" srcOrd="1" destOrd="0" presId="urn:microsoft.com/office/officeart/2009/3/layout/HorizontalOrganizationChart"/>
    <dgm:cxn modelId="{CC1CF2EB-954B-3441-9336-58947E415756}" type="presParOf" srcId="{D8068D06-30FB-4A4B-A02F-1A6356B74BEB}" destId="{20C953F1-50AB-0845-9E57-5B6434F61156}" srcOrd="2" destOrd="0" presId="urn:microsoft.com/office/officeart/2009/3/layout/HorizontalOrganizationChart"/>
    <dgm:cxn modelId="{22C34AEC-F00B-6640-A0E8-4FD6E8F61A49}" type="presParOf" srcId="{C47E91CC-681E-EA4B-A800-0B96D5784985}" destId="{5322BF40-37BD-904D-B6AC-3226C43295BE}" srcOrd="2" destOrd="0" presId="urn:microsoft.com/office/officeart/2009/3/layout/HorizontalOrganizationChart"/>
    <dgm:cxn modelId="{E3D79774-5B4B-EF49-8330-15F5B765E8E8}" type="presParOf" srcId="{14A8497C-6990-2A4E-B9F0-A4F3397C5605}" destId="{2CB2F1EE-A11C-944A-8A27-6422041FD5AA}" srcOrd="4" destOrd="0" presId="urn:microsoft.com/office/officeart/2009/3/layout/HorizontalOrganizationChart"/>
    <dgm:cxn modelId="{2EF0D253-57D1-054E-9618-05E755A31CFF}" type="presParOf" srcId="{14A8497C-6990-2A4E-B9F0-A4F3397C5605}" destId="{1BC09D39-778F-D64C-A936-EA3F0F784907}" srcOrd="5" destOrd="0" presId="urn:microsoft.com/office/officeart/2009/3/layout/HorizontalOrganizationChart"/>
    <dgm:cxn modelId="{2753551B-6FDC-2745-AD9F-D65B7825C932}" type="presParOf" srcId="{1BC09D39-778F-D64C-A936-EA3F0F784907}" destId="{E22FFCFD-7D90-EF4F-A0A8-DAAD58675196}" srcOrd="0" destOrd="0" presId="urn:microsoft.com/office/officeart/2009/3/layout/HorizontalOrganizationChart"/>
    <dgm:cxn modelId="{ACBBF759-AD9A-C245-8071-A6A7E62FA16D}" type="presParOf" srcId="{E22FFCFD-7D90-EF4F-A0A8-DAAD58675196}" destId="{19423AA4-4D35-D64B-8A10-CFADE9AA76B2}" srcOrd="0" destOrd="0" presId="urn:microsoft.com/office/officeart/2009/3/layout/HorizontalOrganizationChart"/>
    <dgm:cxn modelId="{B8DD311A-9028-C64A-BC55-568E449A152D}" type="presParOf" srcId="{E22FFCFD-7D90-EF4F-A0A8-DAAD58675196}" destId="{2EE2FADE-5C1C-0A4C-BADD-20F599392B00}" srcOrd="1" destOrd="0" presId="urn:microsoft.com/office/officeart/2009/3/layout/HorizontalOrganizationChart"/>
    <dgm:cxn modelId="{AFC4001B-2E33-114D-BD82-7F63B800AFF0}" type="presParOf" srcId="{1BC09D39-778F-D64C-A936-EA3F0F784907}" destId="{7500EDF8-A5EC-A843-8311-603791462F9A}" srcOrd="1" destOrd="0" presId="urn:microsoft.com/office/officeart/2009/3/layout/HorizontalOrganizationChart"/>
    <dgm:cxn modelId="{E0588507-B682-4B4F-A3F4-B93C3438ECE2}" type="presParOf" srcId="{7500EDF8-A5EC-A843-8311-603791462F9A}" destId="{57B1DC8C-BA72-DD46-B3F7-1878CADD3760}" srcOrd="0" destOrd="0" presId="urn:microsoft.com/office/officeart/2009/3/layout/HorizontalOrganizationChart"/>
    <dgm:cxn modelId="{B138BF4B-6B44-1A44-ABA9-6FE53901E482}" type="presParOf" srcId="{7500EDF8-A5EC-A843-8311-603791462F9A}" destId="{ABF060CE-3FA5-C641-8509-B0B1100F1B7E}" srcOrd="1" destOrd="0" presId="urn:microsoft.com/office/officeart/2009/3/layout/HorizontalOrganizationChart"/>
    <dgm:cxn modelId="{4DF68826-80DC-A643-B0EE-F1B1FF451401}" type="presParOf" srcId="{ABF060CE-3FA5-C641-8509-B0B1100F1B7E}" destId="{77D1BFA3-F4AE-4940-9BB9-269A06ACE3A7}" srcOrd="0" destOrd="0" presId="urn:microsoft.com/office/officeart/2009/3/layout/HorizontalOrganizationChart"/>
    <dgm:cxn modelId="{0BC0FEB8-D5BC-3344-859C-1ADA1669EFF2}" type="presParOf" srcId="{77D1BFA3-F4AE-4940-9BB9-269A06ACE3A7}" destId="{E6CBBEFD-CB45-6242-8BF0-EDD7CEC3D258}" srcOrd="0" destOrd="0" presId="urn:microsoft.com/office/officeart/2009/3/layout/HorizontalOrganizationChart"/>
    <dgm:cxn modelId="{B205B5C9-E2AC-8642-AE72-9752B84D6A84}" type="presParOf" srcId="{77D1BFA3-F4AE-4940-9BB9-269A06ACE3A7}" destId="{43B724BF-5B3B-9C40-A62E-6FABDB98AF75}" srcOrd="1" destOrd="0" presId="urn:microsoft.com/office/officeart/2009/3/layout/HorizontalOrganizationChart"/>
    <dgm:cxn modelId="{30922153-F86C-C644-A72F-95375FE6C7F9}" type="presParOf" srcId="{ABF060CE-3FA5-C641-8509-B0B1100F1B7E}" destId="{2053E4F4-3B5B-8B44-A480-05AEE7AF5D3B}" srcOrd="1" destOrd="0" presId="urn:microsoft.com/office/officeart/2009/3/layout/HorizontalOrganizationChart"/>
    <dgm:cxn modelId="{6B4831EE-FD7A-6649-9E1D-68C051F4C0C3}" type="presParOf" srcId="{ABF060CE-3FA5-C641-8509-B0B1100F1B7E}" destId="{BF9654DD-F9FF-684C-98C5-4738F7B7DEF0}" srcOrd="2" destOrd="0" presId="urn:microsoft.com/office/officeart/2009/3/layout/HorizontalOrganizationChart"/>
    <dgm:cxn modelId="{2019CEDB-DD44-9743-878F-A83D64B0D689}" type="presParOf" srcId="{1BC09D39-778F-D64C-A936-EA3F0F784907}" destId="{938C897A-DE4A-794F-9EDD-714004A721E7}" srcOrd="2" destOrd="0" presId="urn:microsoft.com/office/officeart/2009/3/layout/HorizontalOrganizationChart"/>
    <dgm:cxn modelId="{771BEF31-8E71-3441-A5CE-5FB7571A3115}" type="presParOf" srcId="{B557CBC8-8BEE-1F4C-B199-63E034B6F418}" destId="{FAB78939-5992-264B-905F-B26B6454A82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B9503C04-DBC4-F04B-93B2-36DFA6CA444A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杰出的人</a:t>
          </a:r>
        </a:p>
      </dgm:t>
    </dgm:pt>
    <dgm:pt modelId="{7C375B78-7ADA-BB45-BAF4-3F1131EEC15E}" cxnId="{9DE227E7-1A01-614E-89F1-515949B7A53D}" type="parTrans">
      <dgm:prSet/>
      <dgm:spPr/>
      <dgm:t>
        <a:bodyPr/>
        <a:lstStyle/>
        <a:p>
          <a:pPr algn="ctr"/>
          <a:endParaRPr lang="zh-CN" altLang="en-US" sz="2000"/>
        </a:p>
      </dgm:t>
    </dgm:pt>
    <dgm:pt modelId="{2147DB88-9CDF-B14D-A613-16FA2FAC8EE0}" cxnId="{9DE227E7-1A01-614E-89F1-515949B7A53D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6D3885C7-3DD7-854A-BE09-2B2363182ACD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杰出人物的作用：提出先进思想和主张、阶级斗争的核心、提出改革措施、科学文化教育事业、促进社会发展</a:t>
          </a:r>
        </a:p>
      </dgm:t>
    </dgm:pt>
    <dgm:pt modelId="{8F915D57-E2ED-934D-BF00-D273129F0BA5}" cxnId="{882120EA-076E-CF4F-A0C4-775524AC0542}" type="parTrans">
      <dgm:prSet/>
      <dgm:spPr/>
      <dgm:t>
        <a:bodyPr/>
        <a:lstStyle/>
        <a:p>
          <a:pPr algn="ctr"/>
          <a:endParaRPr lang="zh-CN" altLang="en-US" sz="2000"/>
        </a:p>
      </dgm:t>
    </dgm:pt>
    <dgm:pt modelId="{76560CFC-5E17-9D4C-ADEB-57A8D287F42C}" cxnId="{882120EA-076E-CF4F-A0C4-775524AC0542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6DEA923F-B9CB-4F4A-98DD-1DF40D816B11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正确认识杰出人物：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历史主义、阶级分析、必然性和偶然性的统一、分析要全面</a:t>
          </a:r>
        </a:p>
      </dgm:t>
    </dgm:pt>
    <dgm:pt modelId="{33CC59BD-0D8E-D149-BED8-7AEA839918CE}" cxnId="{931A8EB5-2DC5-284E-A382-110CC8338BDA}" type="parTrans">
      <dgm:prSet/>
      <dgm:spPr/>
      <dgm:t>
        <a:bodyPr/>
        <a:lstStyle/>
        <a:p>
          <a:pPr algn="ctr"/>
          <a:endParaRPr lang="zh-CN" altLang="en-US" sz="2000"/>
        </a:p>
      </dgm:t>
    </dgm:pt>
    <dgm:pt modelId="{76CF1F1E-59CA-6D48-9D3D-C378DC39C83F}" cxnId="{931A8EB5-2DC5-284E-A382-110CC8338BDA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01769F48-B6EC-954C-AF15-3FDCBC8EE04F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无产阶级领袖：阶级代表、代表人民利益、理论指导、领导群众取得斗争胜利、肩负建设社会主义共产主义</a:t>
          </a:r>
        </a:p>
      </dgm:t>
    </dgm:pt>
    <dgm:pt modelId="{B8B7B9C2-9A35-0945-91D1-78112259F5BD}" cxnId="{2EB21AB8-2C46-E34D-93E4-42CADB491EC4}" type="parTrans">
      <dgm:prSet/>
      <dgm:spPr/>
      <dgm:t>
        <a:bodyPr/>
        <a:lstStyle/>
        <a:p>
          <a:pPr algn="ctr"/>
          <a:endParaRPr lang="zh-CN" altLang="en-US" sz="2000"/>
        </a:p>
      </dgm:t>
    </dgm:pt>
    <dgm:pt modelId="{3F6C8838-4571-6C4E-B81A-CC26425E145A}" cxnId="{2EB21AB8-2C46-E34D-93E4-42CADB491EC4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9405DF-8AF1-764E-B702-141DDE7A431A}" type="pres">
      <dgm:prSet presAssocID="{B9503C04-DBC4-F04B-93B2-36DFA6CA444A}" presName="hierRoot1" presStyleCnt="0">
        <dgm:presLayoutVars>
          <dgm:hierBranch val="init"/>
        </dgm:presLayoutVars>
      </dgm:prSet>
      <dgm:spPr/>
    </dgm:pt>
    <dgm:pt modelId="{3C0D5E69-8503-634A-A3FC-71ED4AE196FF}" type="pres">
      <dgm:prSet presAssocID="{B9503C04-DBC4-F04B-93B2-36DFA6CA444A}" presName="rootComposite1" presStyleCnt="0"/>
      <dgm:spPr/>
    </dgm:pt>
    <dgm:pt modelId="{BAE170E8-B56B-BD40-BFDD-52800D081917}" type="pres">
      <dgm:prSet presAssocID="{B9503C04-DBC4-F04B-93B2-36DFA6CA444A}" presName="rootText1" presStyleLbl="node0" presStyleIdx="0" presStyleCnt="1" custScaleX="18797" custScaleY="24268" custLinFactNeighborY="0">
        <dgm:presLayoutVars>
          <dgm:chPref val="3"/>
        </dgm:presLayoutVars>
      </dgm:prSet>
      <dgm:spPr/>
    </dgm:pt>
    <dgm:pt modelId="{C474B0AC-935A-924A-8370-73630770C51A}" type="pres">
      <dgm:prSet presAssocID="{B9503C04-DBC4-F04B-93B2-36DFA6CA444A}" presName="rootConnector1" presStyleLbl="node1" presStyleIdx="0" presStyleCnt="0"/>
      <dgm:spPr/>
    </dgm:pt>
    <dgm:pt modelId="{5E767D8F-5BC5-9744-9A8C-1D656E883211}" type="pres">
      <dgm:prSet presAssocID="{B9503C04-DBC4-F04B-93B2-36DFA6CA444A}" presName="hierChild2" presStyleCnt="0"/>
      <dgm:spPr/>
    </dgm:pt>
    <dgm:pt modelId="{E10E6C78-2C84-1348-8916-517C0AE37FA4}" type="pres">
      <dgm:prSet presAssocID="{8F915D57-E2ED-934D-BF00-D273129F0BA5}" presName="Name64" presStyleLbl="parChTrans1D2" presStyleIdx="0" presStyleCnt="3"/>
      <dgm:spPr/>
    </dgm:pt>
    <dgm:pt modelId="{B2F64492-84B2-7E4E-8B0C-4A9B929099B0}" type="pres">
      <dgm:prSet presAssocID="{6D3885C7-3DD7-854A-BE09-2B2363182ACD}" presName="hierRoot2" presStyleCnt="0">
        <dgm:presLayoutVars>
          <dgm:hierBranch val="init"/>
        </dgm:presLayoutVars>
      </dgm:prSet>
      <dgm:spPr/>
    </dgm:pt>
    <dgm:pt modelId="{AF057E85-1AB8-1843-AA0F-2FDBD648A650}" type="pres">
      <dgm:prSet presAssocID="{6D3885C7-3DD7-854A-BE09-2B2363182ACD}" presName="rootComposite" presStyleCnt="0"/>
      <dgm:spPr/>
    </dgm:pt>
    <dgm:pt modelId="{13C2CA3B-3A77-6D4C-8C40-E551B3B2C92B}" type="pres">
      <dgm:prSet presAssocID="{6D3885C7-3DD7-854A-BE09-2B2363182ACD}" presName="rootText" presStyleLbl="node2" presStyleIdx="0" presStyleCnt="3" custScaleX="90029" custScaleY="42667">
        <dgm:presLayoutVars>
          <dgm:chPref val="3"/>
        </dgm:presLayoutVars>
      </dgm:prSet>
      <dgm:spPr/>
    </dgm:pt>
    <dgm:pt modelId="{8B5E848E-F77A-2548-8D96-0E156A678EA6}" type="pres">
      <dgm:prSet presAssocID="{6D3885C7-3DD7-854A-BE09-2B2363182ACD}" presName="rootConnector" presStyleLbl="node2" presStyleIdx="0" presStyleCnt="3"/>
      <dgm:spPr/>
    </dgm:pt>
    <dgm:pt modelId="{C971DAFA-3FD4-0A4B-8A19-0CD9B04B8CAF}" type="pres">
      <dgm:prSet presAssocID="{6D3885C7-3DD7-854A-BE09-2B2363182ACD}" presName="hierChild4" presStyleCnt="0"/>
      <dgm:spPr/>
    </dgm:pt>
    <dgm:pt modelId="{968B4D64-DD8D-924A-BE6B-B9FE8FD50238}" type="pres">
      <dgm:prSet presAssocID="{6D3885C7-3DD7-854A-BE09-2B2363182ACD}" presName="hierChild5" presStyleCnt="0"/>
      <dgm:spPr/>
    </dgm:pt>
    <dgm:pt modelId="{D74234E7-F122-4945-A6BD-AEE55642A4C8}" type="pres">
      <dgm:prSet presAssocID="{33CC59BD-0D8E-D149-BED8-7AEA839918CE}" presName="Name64" presStyleLbl="parChTrans1D2" presStyleIdx="1" presStyleCnt="3"/>
      <dgm:spPr/>
    </dgm:pt>
    <dgm:pt modelId="{CEB52915-281B-274A-9935-43349E1C9827}" type="pres">
      <dgm:prSet presAssocID="{6DEA923F-B9CB-4F4A-98DD-1DF40D816B11}" presName="hierRoot2" presStyleCnt="0">
        <dgm:presLayoutVars>
          <dgm:hierBranch val="init"/>
        </dgm:presLayoutVars>
      </dgm:prSet>
      <dgm:spPr/>
    </dgm:pt>
    <dgm:pt modelId="{C12979FD-9C6B-DA48-BBB3-33B93732550B}" type="pres">
      <dgm:prSet presAssocID="{6DEA923F-B9CB-4F4A-98DD-1DF40D816B11}" presName="rootComposite" presStyleCnt="0"/>
      <dgm:spPr/>
    </dgm:pt>
    <dgm:pt modelId="{B1469BE8-774F-0540-8B42-6A0FF0B220B9}" type="pres">
      <dgm:prSet presAssocID="{6DEA923F-B9CB-4F4A-98DD-1DF40D816B11}" presName="rootText" presStyleLbl="node2" presStyleIdx="1" presStyleCnt="3" custScaleX="85255" custScaleY="34211">
        <dgm:presLayoutVars>
          <dgm:chPref val="3"/>
        </dgm:presLayoutVars>
      </dgm:prSet>
      <dgm:spPr/>
    </dgm:pt>
    <dgm:pt modelId="{9FDF6B72-838D-D142-BB27-94E7FE1C0F76}" type="pres">
      <dgm:prSet presAssocID="{6DEA923F-B9CB-4F4A-98DD-1DF40D816B11}" presName="rootConnector" presStyleLbl="node2" presStyleIdx="1" presStyleCnt="3"/>
      <dgm:spPr/>
    </dgm:pt>
    <dgm:pt modelId="{07103506-B730-394D-AF65-4080E2A91003}" type="pres">
      <dgm:prSet presAssocID="{6DEA923F-B9CB-4F4A-98DD-1DF40D816B11}" presName="hierChild4" presStyleCnt="0"/>
      <dgm:spPr/>
    </dgm:pt>
    <dgm:pt modelId="{F743AD11-D1D5-014A-BF7A-1E8D0F28E5E4}" type="pres">
      <dgm:prSet presAssocID="{6DEA923F-B9CB-4F4A-98DD-1DF40D816B11}" presName="hierChild5" presStyleCnt="0"/>
      <dgm:spPr/>
    </dgm:pt>
    <dgm:pt modelId="{4135646D-78E9-5A43-A820-FDCE33642552}" type="pres">
      <dgm:prSet presAssocID="{B8B7B9C2-9A35-0945-91D1-78112259F5BD}" presName="Name64" presStyleLbl="parChTrans1D2" presStyleIdx="2" presStyleCnt="3"/>
      <dgm:spPr/>
    </dgm:pt>
    <dgm:pt modelId="{6FD41E99-CFC3-B44B-9B07-FE4C4864AEA5}" type="pres">
      <dgm:prSet presAssocID="{01769F48-B6EC-954C-AF15-3FDCBC8EE04F}" presName="hierRoot2" presStyleCnt="0">
        <dgm:presLayoutVars>
          <dgm:hierBranch val="init"/>
        </dgm:presLayoutVars>
      </dgm:prSet>
      <dgm:spPr/>
    </dgm:pt>
    <dgm:pt modelId="{2E391614-304C-7E45-B1C5-4539C21AEB48}" type="pres">
      <dgm:prSet presAssocID="{01769F48-B6EC-954C-AF15-3FDCBC8EE04F}" presName="rootComposite" presStyleCnt="0"/>
      <dgm:spPr/>
    </dgm:pt>
    <dgm:pt modelId="{17198FA2-0C16-DA4D-A9AB-F4D0AFD82A10}" type="pres">
      <dgm:prSet presAssocID="{01769F48-B6EC-954C-AF15-3FDCBC8EE04F}" presName="rootText" presStyleLbl="node2" presStyleIdx="2" presStyleCnt="3" custScaleX="88821" custScaleY="33009">
        <dgm:presLayoutVars>
          <dgm:chPref val="3"/>
        </dgm:presLayoutVars>
      </dgm:prSet>
      <dgm:spPr/>
    </dgm:pt>
    <dgm:pt modelId="{33E25A85-E863-8641-A5D8-390E75A2F1BE}" type="pres">
      <dgm:prSet presAssocID="{01769F48-B6EC-954C-AF15-3FDCBC8EE04F}" presName="rootConnector" presStyleLbl="node2" presStyleIdx="2" presStyleCnt="3"/>
      <dgm:spPr/>
    </dgm:pt>
    <dgm:pt modelId="{5618A5B4-021A-0049-8B5F-5B3A5EFA8A64}" type="pres">
      <dgm:prSet presAssocID="{01769F48-B6EC-954C-AF15-3FDCBC8EE04F}" presName="hierChild4" presStyleCnt="0"/>
      <dgm:spPr/>
    </dgm:pt>
    <dgm:pt modelId="{401E34F0-411F-9B46-9C5C-9B13E4FAACCC}" type="pres">
      <dgm:prSet presAssocID="{01769F48-B6EC-954C-AF15-3FDCBC8EE04F}" presName="hierChild5" presStyleCnt="0"/>
      <dgm:spPr/>
    </dgm:pt>
    <dgm:pt modelId="{3A3A3931-62CA-EE4E-8814-BA8C92D473F7}" type="pres">
      <dgm:prSet presAssocID="{B9503C04-DBC4-F04B-93B2-36DFA6CA444A}" presName="hierChild3" presStyleCnt="0"/>
      <dgm:spPr/>
    </dgm:pt>
  </dgm:ptLst>
  <dgm:cxnLst>
    <dgm:cxn modelId="{8EA96D23-BC1E-B24B-8521-FA50AE650D87}" type="presOf" srcId="{6D3885C7-3DD7-854A-BE09-2B2363182ACD}" destId="{8B5E848E-F77A-2548-8D96-0E156A678EA6}" srcOrd="1" destOrd="0" presId="urn:microsoft.com/office/officeart/2009/3/layout/HorizontalOrganizationChart"/>
    <dgm:cxn modelId="{62AD6230-B975-F644-9383-5188CB0767CC}" type="presOf" srcId="{6DEA923F-B9CB-4F4A-98DD-1DF40D816B11}" destId="{B1469BE8-774F-0540-8B42-6A0FF0B220B9}" srcOrd="0" destOrd="0" presId="urn:microsoft.com/office/officeart/2009/3/layout/HorizontalOrganizationChart"/>
    <dgm:cxn modelId="{313DF941-54A1-774C-99EC-1447B8126156}" type="presOf" srcId="{8F915D57-E2ED-934D-BF00-D273129F0BA5}" destId="{E10E6C78-2C84-1348-8916-517C0AE37FA4}" srcOrd="0" destOrd="0" presId="urn:microsoft.com/office/officeart/2009/3/layout/HorizontalOrganizationChart"/>
    <dgm:cxn modelId="{C0B5E68A-C573-A241-A93C-75DFC3D12BFD}" type="presOf" srcId="{01769F48-B6EC-954C-AF15-3FDCBC8EE04F}" destId="{33E25A85-E863-8641-A5D8-390E75A2F1BE}" srcOrd="1" destOrd="0" presId="urn:microsoft.com/office/officeart/2009/3/layout/HorizontalOrganizationChart"/>
    <dgm:cxn modelId="{3990DE8B-4558-C949-BF60-4E2B886A87E0}" type="presOf" srcId="{6D3885C7-3DD7-854A-BE09-2B2363182ACD}" destId="{13C2CA3B-3A77-6D4C-8C40-E551B3B2C92B}" srcOrd="0" destOrd="0" presId="urn:microsoft.com/office/officeart/2009/3/layout/HorizontalOrganizationChart"/>
    <dgm:cxn modelId="{EEBAC290-372A-2440-AA71-A9F95EC170A0}" type="presOf" srcId="{33CC59BD-0D8E-D149-BED8-7AEA839918CE}" destId="{D74234E7-F122-4945-A6BD-AEE55642A4C8}" srcOrd="0" destOrd="0" presId="urn:microsoft.com/office/officeart/2009/3/layout/HorizontalOrganizationChart"/>
    <dgm:cxn modelId="{B03FD0A3-29D9-C840-9C0C-FD1BA4E7F3B1}" type="presOf" srcId="{01769F48-B6EC-954C-AF15-3FDCBC8EE04F}" destId="{17198FA2-0C16-DA4D-A9AB-F4D0AFD82A10}" srcOrd="0" destOrd="0" presId="urn:microsoft.com/office/officeart/2009/3/layout/HorizontalOrganizationChart"/>
    <dgm:cxn modelId="{931A8EB5-2DC5-284E-A382-110CC8338BDA}" srcId="{B9503C04-DBC4-F04B-93B2-36DFA6CA444A}" destId="{6DEA923F-B9CB-4F4A-98DD-1DF40D816B11}" srcOrd="1" destOrd="0" parTransId="{33CC59BD-0D8E-D149-BED8-7AEA839918CE}" sibTransId="{76CF1F1E-59CA-6D48-9D3D-C378DC39C83F}"/>
    <dgm:cxn modelId="{2EB21AB8-2C46-E34D-93E4-42CADB491EC4}" srcId="{B9503C04-DBC4-F04B-93B2-36DFA6CA444A}" destId="{01769F48-B6EC-954C-AF15-3FDCBC8EE04F}" srcOrd="2" destOrd="0" parTransId="{B8B7B9C2-9A35-0945-91D1-78112259F5BD}" sibTransId="{3F6C8838-4571-6C4E-B81A-CC26425E145A}"/>
    <dgm:cxn modelId="{003621BA-6936-2A4A-8536-9795B97FBEB2}" type="presOf" srcId="{B9503C04-DBC4-F04B-93B2-36DFA6CA444A}" destId="{C474B0AC-935A-924A-8370-73630770C51A}" srcOrd="1" destOrd="0" presId="urn:microsoft.com/office/officeart/2009/3/layout/HorizontalOrganizationChart"/>
    <dgm:cxn modelId="{893E62BD-8E3D-0A46-B128-93069F387D48}" type="presOf" srcId="{C84108CA-1057-DA43-95F3-7CAF5FF654B0}" destId="{2288FD34-22BA-704C-AD92-31F9F855B517}" srcOrd="0" destOrd="0" presId="urn:microsoft.com/office/officeart/2009/3/layout/HorizontalOrganizationChart"/>
    <dgm:cxn modelId="{48C8EEBF-E586-7A4A-9803-F00ABFD9C1FC}" type="presOf" srcId="{B9503C04-DBC4-F04B-93B2-36DFA6CA444A}" destId="{BAE170E8-B56B-BD40-BFDD-52800D081917}" srcOrd="0" destOrd="0" presId="urn:microsoft.com/office/officeart/2009/3/layout/HorizontalOrganizationChart"/>
    <dgm:cxn modelId="{C390E2C1-7D04-764C-816D-952048F76303}" type="presOf" srcId="{B8B7B9C2-9A35-0945-91D1-78112259F5BD}" destId="{4135646D-78E9-5A43-A820-FDCE33642552}" srcOrd="0" destOrd="0" presId="urn:microsoft.com/office/officeart/2009/3/layout/HorizontalOrganizationChart"/>
    <dgm:cxn modelId="{9DE227E7-1A01-614E-89F1-515949B7A53D}" srcId="{C84108CA-1057-DA43-95F3-7CAF5FF654B0}" destId="{B9503C04-DBC4-F04B-93B2-36DFA6CA444A}" srcOrd="0" destOrd="0" parTransId="{7C375B78-7ADA-BB45-BAF4-3F1131EEC15E}" sibTransId="{2147DB88-9CDF-B14D-A613-16FA2FAC8EE0}"/>
    <dgm:cxn modelId="{882120EA-076E-CF4F-A0C4-775524AC0542}" srcId="{B9503C04-DBC4-F04B-93B2-36DFA6CA444A}" destId="{6D3885C7-3DD7-854A-BE09-2B2363182ACD}" srcOrd="0" destOrd="0" parTransId="{8F915D57-E2ED-934D-BF00-D273129F0BA5}" sibTransId="{76560CFC-5E17-9D4C-ADEB-57A8D287F42C}"/>
    <dgm:cxn modelId="{E8DA29FF-C39B-8347-84E0-37BDF08FF2DB}" type="presOf" srcId="{6DEA923F-B9CB-4F4A-98DD-1DF40D816B11}" destId="{9FDF6B72-838D-D142-BB27-94E7FE1C0F76}" srcOrd="1" destOrd="0" presId="urn:microsoft.com/office/officeart/2009/3/layout/HorizontalOrganizationChart"/>
    <dgm:cxn modelId="{31A5AA83-E9A2-FD45-BAFC-54AC2BDDCDB4}" type="presParOf" srcId="{2288FD34-22BA-704C-AD92-31F9F855B517}" destId="{9B9405DF-8AF1-764E-B702-141DDE7A431A}" srcOrd="0" destOrd="0" presId="urn:microsoft.com/office/officeart/2009/3/layout/HorizontalOrganizationChart"/>
    <dgm:cxn modelId="{4F030E86-80E7-CA49-90F8-291C947EBC43}" type="presParOf" srcId="{9B9405DF-8AF1-764E-B702-141DDE7A431A}" destId="{3C0D5E69-8503-634A-A3FC-71ED4AE196FF}" srcOrd="0" destOrd="0" presId="urn:microsoft.com/office/officeart/2009/3/layout/HorizontalOrganizationChart"/>
    <dgm:cxn modelId="{44AF9279-EB9A-794E-A58C-47739BE213D3}" type="presParOf" srcId="{3C0D5E69-8503-634A-A3FC-71ED4AE196FF}" destId="{BAE170E8-B56B-BD40-BFDD-52800D081917}" srcOrd="0" destOrd="0" presId="urn:microsoft.com/office/officeart/2009/3/layout/HorizontalOrganizationChart"/>
    <dgm:cxn modelId="{81670F98-F5BD-F34A-8C11-214AD0A7DF60}" type="presParOf" srcId="{3C0D5E69-8503-634A-A3FC-71ED4AE196FF}" destId="{C474B0AC-935A-924A-8370-73630770C51A}" srcOrd="1" destOrd="0" presId="urn:microsoft.com/office/officeart/2009/3/layout/HorizontalOrganizationChart"/>
    <dgm:cxn modelId="{FA1FC97B-520D-DB4E-9978-33862E130F5A}" type="presParOf" srcId="{9B9405DF-8AF1-764E-B702-141DDE7A431A}" destId="{5E767D8F-5BC5-9744-9A8C-1D656E883211}" srcOrd="1" destOrd="0" presId="urn:microsoft.com/office/officeart/2009/3/layout/HorizontalOrganizationChart"/>
    <dgm:cxn modelId="{B4B2AEEA-FB8B-864E-9EE8-2EAC2B2DA372}" type="presParOf" srcId="{5E767D8F-5BC5-9744-9A8C-1D656E883211}" destId="{E10E6C78-2C84-1348-8916-517C0AE37FA4}" srcOrd="0" destOrd="0" presId="urn:microsoft.com/office/officeart/2009/3/layout/HorizontalOrganizationChart"/>
    <dgm:cxn modelId="{35236907-D98E-B443-9E0B-B3D98F421DEE}" type="presParOf" srcId="{5E767D8F-5BC5-9744-9A8C-1D656E883211}" destId="{B2F64492-84B2-7E4E-8B0C-4A9B929099B0}" srcOrd="1" destOrd="0" presId="urn:microsoft.com/office/officeart/2009/3/layout/HorizontalOrganizationChart"/>
    <dgm:cxn modelId="{D3F5E852-71BC-7543-93B9-2F44596D38FD}" type="presParOf" srcId="{B2F64492-84B2-7E4E-8B0C-4A9B929099B0}" destId="{AF057E85-1AB8-1843-AA0F-2FDBD648A650}" srcOrd="0" destOrd="0" presId="urn:microsoft.com/office/officeart/2009/3/layout/HorizontalOrganizationChart"/>
    <dgm:cxn modelId="{F53273FA-449D-784E-AB4F-D0494B2F45F3}" type="presParOf" srcId="{AF057E85-1AB8-1843-AA0F-2FDBD648A650}" destId="{13C2CA3B-3A77-6D4C-8C40-E551B3B2C92B}" srcOrd="0" destOrd="0" presId="urn:microsoft.com/office/officeart/2009/3/layout/HorizontalOrganizationChart"/>
    <dgm:cxn modelId="{B1DB7279-9E5E-E044-9B6F-52A7C542582F}" type="presParOf" srcId="{AF057E85-1AB8-1843-AA0F-2FDBD648A650}" destId="{8B5E848E-F77A-2548-8D96-0E156A678EA6}" srcOrd="1" destOrd="0" presId="urn:microsoft.com/office/officeart/2009/3/layout/HorizontalOrganizationChart"/>
    <dgm:cxn modelId="{5552A71E-A5D2-1646-A197-29B07C3E8355}" type="presParOf" srcId="{B2F64492-84B2-7E4E-8B0C-4A9B929099B0}" destId="{C971DAFA-3FD4-0A4B-8A19-0CD9B04B8CAF}" srcOrd="1" destOrd="0" presId="urn:microsoft.com/office/officeart/2009/3/layout/HorizontalOrganizationChart"/>
    <dgm:cxn modelId="{47C4CE1F-3314-D44D-B321-3F4E8D078A4C}" type="presParOf" srcId="{B2F64492-84B2-7E4E-8B0C-4A9B929099B0}" destId="{968B4D64-DD8D-924A-BE6B-B9FE8FD50238}" srcOrd="2" destOrd="0" presId="urn:microsoft.com/office/officeart/2009/3/layout/HorizontalOrganizationChart"/>
    <dgm:cxn modelId="{74205124-2C54-2349-8E5E-4D462A063F49}" type="presParOf" srcId="{5E767D8F-5BC5-9744-9A8C-1D656E883211}" destId="{D74234E7-F122-4945-A6BD-AEE55642A4C8}" srcOrd="2" destOrd="0" presId="urn:microsoft.com/office/officeart/2009/3/layout/HorizontalOrganizationChart"/>
    <dgm:cxn modelId="{1C2D06EE-41DE-5B4B-AB24-D046CF289515}" type="presParOf" srcId="{5E767D8F-5BC5-9744-9A8C-1D656E883211}" destId="{CEB52915-281B-274A-9935-43349E1C9827}" srcOrd="3" destOrd="0" presId="urn:microsoft.com/office/officeart/2009/3/layout/HorizontalOrganizationChart"/>
    <dgm:cxn modelId="{AD52F89F-7F25-8346-BEA3-CA93A9EBD24F}" type="presParOf" srcId="{CEB52915-281B-274A-9935-43349E1C9827}" destId="{C12979FD-9C6B-DA48-BBB3-33B93732550B}" srcOrd="0" destOrd="0" presId="urn:microsoft.com/office/officeart/2009/3/layout/HorizontalOrganizationChart"/>
    <dgm:cxn modelId="{71C9F5F0-DB6A-B940-8760-7E17EA3D6134}" type="presParOf" srcId="{C12979FD-9C6B-DA48-BBB3-33B93732550B}" destId="{B1469BE8-774F-0540-8B42-6A0FF0B220B9}" srcOrd="0" destOrd="0" presId="urn:microsoft.com/office/officeart/2009/3/layout/HorizontalOrganizationChart"/>
    <dgm:cxn modelId="{FDCA8CCB-AAA4-2B48-81B6-E36EB31CFA95}" type="presParOf" srcId="{C12979FD-9C6B-DA48-BBB3-33B93732550B}" destId="{9FDF6B72-838D-D142-BB27-94E7FE1C0F76}" srcOrd="1" destOrd="0" presId="urn:microsoft.com/office/officeart/2009/3/layout/HorizontalOrganizationChart"/>
    <dgm:cxn modelId="{A3E58100-9A7C-2B49-BF8A-FC30A7E7E04C}" type="presParOf" srcId="{CEB52915-281B-274A-9935-43349E1C9827}" destId="{07103506-B730-394D-AF65-4080E2A91003}" srcOrd="1" destOrd="0" presId="urn:microsoft.com/office/officeart/2009/3/layout/HorizontalOrganizationChart"/>
    <dgm:cxn modelId="{A8CA0279-9E86-8C4B-9B93-6775D33B0315}" type="presParOf" srcId="{CEB52915-281B-274A-9935-43349E1C9827}" destId="{F743AD11-D1D5-014A-BF7A-1E8D0F28E5E4}" srcOrd="2" destOrd="0" presId="urn:microsoft.com/office/officeart/2009/3/layout/HorizontalOrganizationChart"/>
    <dgm:cxn modelId="{8E5BBBA5-BFF9-4341-86E0-78108D2DE318}" type="presParOf" srcId="{5E767D8F-5BC5-9744-9A8C-1D656E883211}" destId="{4135646D-78E9-5A43-A820-FDCE33642552}" srcOrd="4" destOrd="0" presId="urn:microsoft.com/office/officeart/2009/3/layout/HorizontalOrganizationChart"/>
    <dgm:cxn modelId="{58FB0CA8-7057-9843-883A-324EBBF12FE4}" type="presParOf" srcId="{5E767D8F-5BC5-9744-9A8C-1D656E883211}" destId="{6FD41E99-CFC3-B44B-9B07-FE4C4864AEA5}" srcOrd="5" destOrd="0" presId="urn:microsoft.com/office/officeart/2009/3/layout/HorizontalOrganizationChart"/>
    <dgm:cxn modelId="{642C442D-B805-C444-83DE-CE5E6AA6DD12}" type="presParOf" srcId="{6FD41E99-CFC3-B44B-9B07-FE4C4864AEA5}" destId="{2E391614-304C-7E45-B1C5-4539C21AEB48}" srcOrd="0" destOrd="0" presId="urn:microsoft.com/office/officeart/2009/3/layout/HorizontalOrganizationChart"/>
    <dgm:cxn modelId="{6819D985-6AB5-D544-8F3A-13381089507D}" type="presParOf" srcId="{2E391614-304C-7E45-B1C5-4539C21AEB48}" destId="{17198FA2-0C16-DA4D-A9AB-F4D0AFD82A10}" srcOrd="0" destOrd="0" presId="urn:microsoft.com/office/officeart/2009/3/layout/HorizontalOrganizationChart"/>
    <dgm:cxn modelId="{D186FB1E-CA69-124A-909F-F7FF51C41545}" type="presParOf" srcId="{2E391614-304C-7E45-B1C5-4539C21AEB48}" destId="{33E25A85-E863-8641-A5D8-390E75A2F1BE}" srcOrd="1" destOrd="0" presId="urn:microsoft.com/office/officeart/2009/3/layout/HorizontalOrganizationChart"/>
    <dgm:cxn modelId="{46D43B24-4DF9-0645-A3BC-170FB0D63A06}" type="presParOf" srcId="{6FD41E99-CFC3-B44B-9B07-FE4C4864AEA5}" destId="{5618A5B4-021A-0049-8B5F-5B3A5EFA8A64}" srcOrd="1" destOrd="0" presId="urn:microsoft.com/office/officeart/2009/3/layout/HorizontalOrganizationChart"/>
    <dgm:cxn modelId="{6B031E08-DB5D-8343-BBA5-9E8C144D329B}" type="presParOf" srcId="{6FD41E99-CFC3-B44B-9B07-FE4C4864AEA5}" destId="{401E34F0-411F-9B46-9C5C-9B13E4FAACCC}" srcOrd="2" destOrd="0" presId="urn:microsoft.com/office/officeart/2009/3/layout/HorizontalOrganizationChart"/>
    <dgm:cxn modelId="{C53FEEE8-5913-CB42-A124-707853FECB4A}" type="presParOf" srcId="{9B9405DF-8AF1-764E-B702-141DDE7A431A}" destId="{3A3A3931-62CA-EE4E-8814-BA8C92D473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7D933F-4118-F242-9B87-C6F271A90E9C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FCF78E06-6495-474A-ADC4-37ED3D20987D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商品经济基本概念</a:t>
          </a:r>
        </a:p>
      </dgm:t>
    </dgm:pt>
    <dgm:pt modelId="{0864CFA1-B36E-0E4B-8B9F-4E10ACAF03EB}" cxnId="{9F82E381-1A3D-CC4D-81EE-94E6F05FD36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CCCEFA7-5F45-1A4D-BC50-AA797A301E2C}" cxnId="{9F82E381-1A3D-CC4D-81EE-94E6F05FD36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118DBF-E21A-3E4D-AEFB-1D2E96947A6D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含义和产生</a:t>
          </a:r>
        </a:p>
      </dgm:t>
    </dgm:pt>
    <dgm:pt modelId="{D8C5B649-E32E-C34F-A51F-147D026A38CB}" cxnId="{9A089E83-FCE7-0647-BB32-39767A6FF874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1302B2B-0010-7D47-95AB-92BEC5C0642D}" cxnId="{9A089E83-FCE7-0647-BB32-39767A6FF874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B14F010-6EE4-3C4C-9F7B-9680525C844C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商品属性</a:t>
          </a:r>
        </a:p>
      </dgm:t>
    </dgm:pt>
    <dgm:pt modelId="{FC71022C-752D-6E43-B27B-A81599026FEB}" cxnId="{D2B73C2C-EFC7-D749-A7A0-09E88854B1DE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5944540-94EF-C74B-87FE-348137598125}" cxnId="{D2B73C2C-EFC7-D749-A7A0-09E88854B1DE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72139B2-BDB7-334A-A07A-1527588E2D41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表现形式</a:t>
          </a:r>
        </a:p>
      </dgm:t>
    </dgm:pt>
    <dgm:pt modelId="{222413E9-AC75-B548-9320-7B8310D092B7}" cxnId="{71D38611-D5A2-8248-939D-8FB7A9614D81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443BE1-FA7E-2D44-922C-925D7937CE8E}" cxnId="{71D38611-D5A2-8248-939D-8FB7A9614D81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13E8B60-3B79-A742-A7A2-7C359EDE86A2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商品：为市场交换而生产的有用的产品</a:t>
          </a:r>
        </a:p>
      </dgm:t>
    </dgm:pt>
    <dgm:pt modelId="{6B068D8B-231C-3148-A0E2-20F7208C8EB2}" cxnId="{4470D145-5F72-7F48-84CD-F395E6A6887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80FEDAF-5C04-4D43-881B-8C6058EB9C03}" cxnId="{4470D145-5F72-7F48-84CD-F395E6A6887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08329F-9590-C846-A6D0-C6C92FAAA47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=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商品生产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商品交换</a:t>
          </a:r>
        </a:p>
      </dgm:t>
    </dgm:pt>
    <dgm:pt modelId="{9F076533-38F9-9145-80F0-A4E4859903F3}" cxnId="{99020E8B-7640-0D4A-85A6-A10854C8FB1F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D9A61DE-AD30-194A-B51A-D5C04B79E98C}" cxnId="{99020E8B-7640-0D4A-85A6-A10854C8FB1F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88F5B9-4ED3-FB4C-A8C8-AE281449FF4B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商品经济产生条件：社会分工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属于不同所有者（决定性）</a:t>
          </a:r>
        </a:p>
      </dgm:t>
    </dgm:pt>
    <dgm:pt modelId="{737BD101-8A02-BA41-B59B-B8F5641DB608}" cxnId="{1FD91D8A-6F89-3249-B2F6-E5D2D1EC8E6A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03C0DD8-C74B-874A-A1A5-1F81B9B65E20}" cxnId="{1FD91D8A-6F89-3249-B2F6-E5D2D1EC8E6A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0A8668-C326-9646-B3CF-C386F97EB28E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自然属性：使用价值</a:t>
          </a:r>
        </a:p>
      </dgm:t>
    </dgm:pt>
    <dgm:pt modelId="{19D7370D-5323-B643-96CD-8CEF5F50C165}" cxnId="{7C0FB8A8-A36B-6042-8BD6-EB0D41455FFB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2F85EBA-1A37-C74F-AF68-3B6348C8E483}" cxnId="{7C0FB8A8-A36B-6042-8BD6-EB0D41455FFB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A12948-5AA3-BE45-897D-9FC9433020C7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社会属性：价值（最本质因素）</a:t>
          </a:r>
        </a:p>
      </dgm:t>
    </dgm:pt>
    <dgm:pt modelId="{8AAD06EC-4FAE-4B4C-AC67-54DDADC6EC5F}" cxnId="{0FE05F3A-3138-7C47-99B7-6E4BED03841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E604578-ABD7-9E4A-A6AC-DAD923CFA42A}" cxnId="{0FE05F3A-3138-7C47-99B7-6E4BED03841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1C827-41BB-9843-B96C-84E340B2F845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劳动二重性</a:t>
          </a:r>
        </a:p>
      </dgm:t>
    </dgm:pt>
    <dgm:pt modelId="{F449ACAA-8E92-8A45-98F9-89C4B28CB113}" cxnId="{762B28A3-D930-1643-8F96-C272ADE14E0F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F16FDF-AEFA-794E-AD8A-498EBE8E958A}" cxnId="{762B28A3-D930-1643-8F96-C272ADE14E0F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B3B5AB8-E63D-264B-A3F6-9A169D655BA3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具体劳动：决定使用价值</a:t>
          </a:r>
        </a:p>
      </dgm:t>
    </dgm:pt>
    <dgm:pt modelId="{B787AFDD-D78F-8142-A2BD-7DE4C0E08135}" cxnId="{744F5CC3-DEDF-3A46-B2A8-0198F728210A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FE7807-EF70-2D46-A9EF-132DA3FC4CB0}" cxnId="{744F5CC3-DEDF-3A46-B2A8-0198F728210A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95C2988-2EB0-614A-8D8B-B491108997C4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抽象劳动：决定价值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,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指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无差别的人类劳动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B1C0C9-EB6D-3D4F-A63D-598A7F560B4D}" cxnId="{87ACB406-F11D-4F4E-B898-C0EF27AF6B7B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5295CE-3036-8F47-84EA-AA7F53BC8CFF}" cxnId="{87ACB406-F11D-4F4E-B898-C0EF27AF6B7B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8384325-2DA4-D24B-B3CA-DE0957DAD41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内在表现形式：商品价值量（由社会必要价值决定）</a:t>
          </a:r>
        </a:p>
      </dgm:t>
    </dgm:pt>
    <dgm:pt modelId="{A2A804CD-7C81-A74A-9977-71BCE5FEF03B}" cxnId="{6BF6C175-FA3B-4B41-94C9-3337BA295F38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63CF7E7-6337-D049-A9B6-3A51E7D277DD}" cxnId="{6BF6C175-FA3B-4B41-94C9-3337BA295F38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809965B-5071-1E4F-BF1B-FA91ED0BBF1C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外在表现形式：货币（充当一般等价物）</a:t>
          </a:r>
          <a:b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职能：</a:t>
          </a:r>
          <a:r>
            <a:rPr lang="zh-CN" altLang="en-US" sz="20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rPr>
            <a:t>价值尺度、流通手段、贮藏手段、支付手段、世界货币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79FAEB-C6E3-E049-8D16-A5BCF95940CE}" cxnId="{F325F220-CC9F-1349-973A-178D476B2B5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2AC4668-E40A-324C-A9D3-421D93F0CBAD}" cxnId="{F325F220-CC9F-1349-973A-178D476B2B5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30136FD-234D-784B-A79E-98C3B231C943}" type="pres">
      <dgm:prSet presAssocID="{C67D933F-4118-F242-9B87-C6F271A90E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E7ECA9-C63D-1B46-B3CB-3C20DA7BCBC1}" type="pres">
      <dgm:prSet presAssocID="{FCF78E06-6495-474A-ADC4-37ED3D20987D}" presName="hierRoot1" presStyleCnt="0">
        <dgm:presLayoutVars>
          <dgm:hierBranch val="init"/>
        </dgm:presLayoutVars>
      </dgm:prSet>
      <dgm:spPr/>
    </dgm:pt>
    <dgm:pt modelId="{677C104E-102D-D549-8F4E-D03AA7264979}" type="pres">
      <dgm:prSet presAssocID="{FCF78E06-6495-474A-ADC4-37ED3D20987D}" presName="rootComposite1" presStyleCnt="0"/>
      <dgm:spPr/>
    </dgm:pt>
    <dgm:pt modelId="{21E2A2E9-CC5C-6849-8DD7-56C2AB4CC9B7}" type="pres">
      <dgm:prSet presAssocID="{FCF78E06-6495-474A-ADC4-37ED3D20987D}" presName="rootText1" presStyleLbl="node0" presStyleIdx="0" presStyleCnt="1" custScaleX="39835" custScaleY="191157">
        <dgm:presLayoutVars>
          <dgm:chPref val="3"/>
        </dgm:presLayoutVars>
      </dgm:prSet>
      <dgm:spPr/>
    </dgm:pt>
    <dgm:pt modelId="{B0D265AF-C871-8B49-86B1-CA12681BD75F}" type="pres">
      <dgm:prSet presAssocID="{FCF78E06-6495-474A-ADC4-37ED3D20987D}" presName="rootConnector1" presStyleLbl="node1" presStyleIdx="0" presStyleCnt="0"/>
      <dgm:spPr/>
    </dgm:pt>
    <dgm:pt modelId="{B448CD45-F180-C04A-936F-15052DB52E50}" type="pres">
      <dgm:prSet presAssocID="{FCF78E06-6495-474A-ADC4-37ED3D20987D}" presName="hierChild2" presStyleCnt="0"/>
      <dgm:spPr/>
    </dgm:pt>
    <dgm:pt modelId="{5D6B1B4D-89DB-6F45-83B6-B08811DE36AD}" type="pres">
      <dgm:prSet presAssocID="{D8C5B649-E32E-C34F-A51F-147D026A38CB}" presName="Name64" presStyleLbl="parChTrans1D2" presStyleIdx="0" presStyleCnt="4"/>
      <dgm:spPr/>
    </dgm:pt>
    <dgm:pt modelId="{7C40B911-AB81-574B-9D5E-901B64AF87A0}" type="pres">
      <dgm:prSet presAssocID="{1C118DBF-E21A-3E4D-AEFB-1D2E96947A6D}" presName="hierRoot2" presStyleCnt="0">
        <dgm:presLayoutVars>
          <dgm:hierBranch val="init"/>
        </dgm:presLayoutVars>
      </dgm:prSet>
      <dgm:spPr/>
    </dgm:pt>
    <dgm:pt modelId="{E4BDAEBD-F7B4-304B-A0CF-329EEAA58C4B}" type="pres">
      <dgm:prSet presAssocID="{1C118DBF-E21A-3E4D-AEFB-1D2E96947A6D}" presName="rootComposite" presStyleCnt="0"/>
      <dgm:spPr/>
    </dgm:pt>
    <dgm:pt modelId="{D4F54E2E-79CD-1D48-8B3D-A2F42329F8A4}" type="pres">
      <dgm:prSet presAssocID="{1C118DBF-E21A-3E4D-AEFB-1D2E96947A6D}" presName="rootText" presStyleLbl="node2" presStyleIdx="0" presStyleCnt="4" custScaleX="40264" custScaleY="108627">
        <dgm:presLayoutVars>
          <dgm:chPref val="3"/>
        </dgm:presLayoutVars>
      </dgm:prSet>
      <dgm:spPr/>
    </dgm:pt>
    <dgm:pt modelId="{5194FE6C-5739-B042-80DB-7E9C2049D072}" type="pres">
      <dgm:prSet presAssocID="{1C118DBF-E21A-3E4D-AEFB-1D2E96947A6D}" presName="rootConnector" presStyleLbl="node2" presStyleIdx="0" presStyleCnt="4"/>
      <dgm:spPr/>
    </dgm:pt>
    <dgm:pt modelId="{C5BA23EE-58D2-7042-A29C-8EBB0F59ADA9}" type="pres">
      <dgm:prSet presAssocID="{1C118DBF-E21A-3E4D-AEFB-1D2E96947A6D}" presName="hierChild4" presStyleCnt="0"/>
      <dgm:spPr/>
    </dgm:pt>
    <dgm:pt modelId="{9042A005-71DF-E648-A248-7DEC740AB8B2}" type="pres">
      <dgm:prSet presAssocID="{6B068D8B-231C-3148-A0E2-20F7208C8EB2}" presName="Name64" presStyleLbl="parChTrans1D3" presStyleIdx="0" presStyleCnt="9"/>
      <dgm:spPr/>
    </dgm:pt>
    <dgm:pt modelId="{FAFE6C5A-ED92-A348-8F8D-2E849DBE1B82}" type="pres">
      <dgm:prSet presAssocID="{313E8B60-3B79-A742-A7A2-7C359EDE86A2}" presName="hierRoot2" presStyleCnt="0">
        <dgm:presLayoutVars>
          <dgm:hierBranch val="init"/>
        </dgm:presLayoutVars>
      </dgm:prSet>
      <dgm:spPr/>
    </dgm:pt>
    <dgm:pt modelId="{8B01E73A-9132-E447-A955-5F3DBB9328C8}" type="pres">
      <dgm:prSet presAssocID="{313E8B60-3B79-A742-A7A2-7C359EDE86A2}" presName="rootComposite" presStyleCnt="0"/>
      <dgm:spPr/>
    </dgm:pt>
    <dgm:pt modelId="{31CFBF9E-7550-9447-9CA3-492E4FEC3F58}" type="pres">
      <dgm:prSet presAssocID="{313E8B60-3B79-A742-A7A2-7C359EDE86A2}" presName="rootText" presStyleLbl="node3" presStyleIdx="0" presStyleCnt="9" custScaleX="221840" custScaleY="60587">
        <dgm:presLayoutVars>
          <dgm:chPref val="3"/>
        </dgm:presLayoutVars>
      </dgm:prSet>
      <dgm:spPr/>
    </dgm:pt>
    <dgm:pt modelId="{DC048070-42F4-094A-96A0-E6F7A5CB44E8}" type="pres">
      <dgm:prSet presAssocID="{313E8B60-3B79-A742-A7A2-7C359EDE86A2}" presName="rootConnector" presStyleLbl="node3" presStyleIdx="0" presStyleCnt="9"/>
      <dgm:spPr/>
    </dgm:pt>
    <dgm:pt modelId="{9B6D12A2-C6AE-4A41-8B61-E33E656BDACC}" type="pres">
      <dgm:prSet presAssocID="{313E8B60-3B79-A742-A7A2-7C359EDE86A2}" presName="hierChild4" presStyleCnt="0"/>
      <dgm:spPr/>
    </dgm:pt>
    <dgm:pt modelId="{82C38176-A65C-E248-A46D-566BFDB1A1BC}" type="pres">
      <dgm:prSet presAssocID="{313E8B60-3B79-A742-A7A2-7C359EDE86A2}" presName="hierChild5" presStyleCnt="0"/>
      <dgm:spPr/>
    </dgm:pt>
    <dgm:pt modelId="{4BE1853F-5F14-B64F-B1FC-E67F48876D89}" type="pres">
      <dgm:prSet presAssocID="{9F076533-38F9-9145-80F0-A4E4859903F3}" presName="Name64" presStyleLbl="parChTrans1D3" presStyleIdx="1" presStyleCnt="9"/>
      <dgm:spPr/>
    </dgm:pt>
    <dgm:pt modelId="{548D2FE2-A964-7347-AB73-5E782F61017D}" type="pres">
      <dgm:prSet presAssocID="{ED08329F-9590-C846-A6D0-C6C92FAAA470}" presName="hierRoot2" presStyleCnt="0">
        <dgm:presLayoutVars>
          <dgm:hierBranch val="init"/>
        </dgm:presLayoutVars>
      </dgm:prSet>
      <dgm:spPr/>
    </dgm:pt>
    <dgm:pt modelId="{76576A4A-0462-3D47-9257-1A764D148DF9}" type="pres">
      <dgm:prSet presAssocID="{ED08329F-9590-C846-A6D0-C6C92FAAA470}" presName="rootComposite" presStyleCnt="0"/>
      <dgm:spPr/>
    </dgm:pt>
    <dgm:pt modelId="{F8CAD300-A5E6-674B-B3F2-FB5FE334CD9F}" type="pres">
      <dgm:prSet presAssocID="{ED08329F-9590-C846-A6D0-C6C92FAAA470}" presName="rootText" presStyleLbl="node3" presStyleIdx="1" presStyleCnt="9" custScaleX="240431" custScaleY="52273" custLinFactNeighborY="7380">
        <dgm:presLayoutVars>
          <dgm:chPref val="3"/>
        </dgm:presLayoutVars>
      </dgm:prSet>
      <dgm:spPr/>
    </dgm:pt>
    <dgm:pt modelId="{264D72F7-3CBD-1548-A197-8732BE3E8F9F}" type="pres">
      <dgm:prSet presAssocID="{ED08329F-9590-C846-A6D0-C6C92FAAA470}" presName="rootConnector" presStyleLbl="node3" presStyleIdx="1" presStyleCnt="9"/>
      <dgm:spPr/>
    </dgm:pt>
    <dgm:pt modelId="{35745963-69E5-C748-8B6E-078E3CB5E893}" type="pres">
      <dgm:prSet presAssocID="{ED08329F-9590-C846-A6D0-C6C92FAAA470}" presName="hierChild4" presStyleCnt="0"/>
      <dgm:spPr/>
    </dgm:pt>
    <dgm:pt modelId="{5D0B9098-B11C-C046-BE63-98294E4E398E}" type="pres">
      <dgm:prSet presAssocID="{ED08329F-9590-C846-A6D0-C6C92FAAA470}" presName="hierChild5" presStyleCnt="0"/>
      <dgm:spPr/>
    </dgm:pt>
    <dgm:pt modelId="{1E43A710-A316-6745-8C8F-8DBAF5750EDC}" type="pres">
      <dgm:prSet presAssocID="{737BD101-8A02-BA41-B59B-B8F5641DB608}" presName="Name64" presStyleLbl="parChTrans1D3" presStyleIdx="2" presStyleCnt="9"/>
      <dgm:spPr/>
    </dgm:pt>
    <dgm:pt modelId="{EBC056E7-2948-114F-A292-F3ECA0ED1248}" type="pres">
      <dgm:prSet presAssocID="{9388F5B9-4ED3-FB4C-A8C8-AE281449FF4B}" presName="hierRoot2" presStyleCnt="0">
        <dgm:presLayoutVars>
          <dgm:hierBranch val="init"/>
        </dgm:presLayoutVars>
      </dgm:prSet>
      <dgm:spPr/>
    </dgm:pt>
    <dgm:pt modelId="{20C5C0AF-9B94-B748-BE79-738B2EAAE37B}" type="pres">
      <dgm:prSet presAssocID="{9388F5B9-4ED3-FB4C-A8C8-AE281449FF4B}" presName="rootComposite" presStyleCnt="0"/>
      <dgm:spPr/>
    </dgm:pt>
    <dgm:pt modelId="{6A1F83B6-1618-324B-B0A1-E3D0054EBFB3}" type="pres">
      <dgm:prSet presAssocID="{9388F5B9-4ED3-FB4C-A8C8-AE281449FF4B}" presName="rootText" presStyleLbl="node3" presStyleIdx="2" presStyleCnt="9" custScaleX="328814" custScaleY="68777">
        <dgm:presLayoutVars>
          <dgm:chPref val="3"/>
        </dgm:presLayoutVars>
      </dgm:prSet>
      <dgm:spPr/>
    </dgm:pt>
    <dgm:pt modelId="{AFBC42EC-1B8A-6C41-B795-7433768F9C4B}" type="pres">
      <dgm:prSet presAssocID="{9388F5B9-4ED3-FB4C-A8C8-AE281449FF4B}" presName="rootConnector" presStyleLbl="node3" presStyleIdx="2" presStyleCnt="9"/>
      <dgm:spPr/>
    </dgm:pt>
    <dgm:pt modelId="{E98ECD2E-3827-8242-A903-463532AEA952}" type="pres">
      <dgm:prSet presAssocID="{9388F5B9-4ED3-FB4C-A8C8-AE281449FF4B}" presName="hierChild4" presStyleCnt="0"/>
      <dgm:spPr/>
    </dgm:pt>
    <dgm:pt modelId="{8CC08DEF-B384-E54D-9AFA-B4A2675ED78A}" type="pres">
      <dgm:prSet presAssocID="{9388F5B9-4ED3-FB4C-A8C8-AE281449FF4B}" presName="hierChild5" presStyleCnt="0"/>
      <dgm:spPr/>
    </dgm:pt>
    <dgm:pt modelId="{F5E75822-2310-D346-AE43-9336FBC1804E}" type="pres">
      <dgm:prSet presAssocID="{1C118DBF-E21A-3E4D-AEFB-1D2E96947A6D}" presName="hierChild5" presStyleCnt="0"/>
      <dgm:spPr/>
    </dgm:pt>
    <dgm:pt modelId="{CEF90B1B-869E-E44E-ADA4-B8C1E0146847}" type="pres">
      <dgm:prSet presAssocID="{FC71022C-752D-6E43-B27B-A81599026FEB}" presName="Name64" presStyleLbl="parChTrans1D2" presStyleIdx="1" presStyleCnt="4"/>
      <dgm:spPr/>
    </dgm:pt>
    <dgm:pt modelId="{94021FAB-D16F-9E44-9102-7DA0B20E27E7}" type="pres">
      <dgm:prSet presAssocID="{AB14F010-6EE4-3C4C-9F7B-9680525C844C}" presName="hierRoot2" presStyleCnt="0">
        <dgm:presLayoutVars>
          <dgm:hierBranch val="init"/>
        </dgm:presLayoutVars>
      </dgm:prSet>
      <dgm:spPr/>
    </dgm:pt>
    <dgm:pt modelId="{44A5E4F5-EB35-8A4E-AFFF-CC5BE617F5D1}" type="pres">
      <dgm:prSet presAssocID="{AB14F010-6EE4-3C4C-9F7B-9680525C844C}" presName="rootComposite" presStyleCnt="0"/>
      <dgm:spPr/>
    </dgm:pt>
    <dgm:pt modelId="{178FAB23-96FF-934C-86A2-037408EB2883}" type="pres">
      <dgm:prSet presAssocID="{AB14F010-6EE4-3C4C-9F7B-9680525C844C}" presName="rootText" presStyleLbl="node2" presStyleIdx="1" presStyleCnt="4" custScaleX="62367" custScaleY="90929">
        <dgm:presLayoutVars>
          <dgm:chPref val="3"/>
        </dgm:presLayoutVars>
      </dgm:prSet>
      <dgm:spPr/>
    </dgm:pt>
    <dgm:pt modelId="{047404DB-00FC-C74E-9F83-61C71CFCB30A}" type="pres">
      <dgm:prSet presAssocID="{AB14F010-6EE4-3C4C-9F7B-9680525C844C}" presName="rootConnector" presStyleLbl="node2" presStyleIdx="1" presStyleCnt="4"/>
      <dgm:spPr/>
    </dgm:pt>
    <dgm:pt modelId="{6D90746E-86F0-4640-B70B-0B1D6960F354}" type="pres">
      <dgm:prSet presAssocID="{AB14F010-6EE4-3C4C-9F7B-9680525C844C}" presName="hierChild4" presStyleCnt="0"/>
      <dgm:spPr/>
    </dgm:pt>
    <dgm:pt modelId="{1EAA834B-8B21-6C43-9768-B144FFE13827}" type="pres">
      <dgm:prSet presAssocID="{19D7370D-5323-B643-96CD-8CEF5F50C165}" presName="Name64" presStyleLbl="parChTrans1D3" presStyleIdx="3" presStyleCnt="9"/>
      <dgm:spPr/>
    </dgm:pt>
    <dgm:pt modelId="{DEB1861A-679C-E347-9955-B8484D7DDB01}" type="pres">
      <dgm:prSet presAssocID="{D60A8668-C326-9646-B3CF-C386F97EB28E}" presName="hierRoot2" presStyleCnt="0">
        <dgm:presLayoutVars>
          <dgm:hierBranch val="init"/>
        </dgm:presLayoutVars>
      </dgm:prSet>
      <dgm:spPr/>
    </dgm:pt>
    <dgm:pt modelId="{D79BA843-B1BC-D849-B65E-3E9BB53022A1}" type="pres">
      <dgm:prSet presAssocID="{D60A8668-C326-9646-B3CF-C386F97EB28E}" presName="rootComposite" presStyleCnt="0"/>
      <dgm:spPr/>
    </dgm:pt>
    <dgm:pt modelId="{FD0C4F88-8B6D-6A4D-8B3D-15A3E303F1D5}" type="pres">
      <dgm:prSet presAssocID="{D60A8668-C326-9646-B3CF-C386F97EB28E}" presName="rootText" presStyleLbl="node3" presStyleIdx="3" presStyleCnt="9" custScaleX="185657" custScaleY="63216">
        <dgm:presLayoutVars>
          <dgm:chPref val="3"/>
        </dgm:presLayoutVars>
      </dgm:prSet>
      <dgm:spPr/>
    </dgm:pt>
    <dgm:pt modelId="{C1193F06-858F-3342-94A8-749F2D7E39CF}" type="pres">
      <dgm:prSet presAssocID="{D60A8668-C326-9646-B3CF-C386F97EB28E}" presName="rootConnector" presStyleLbl="node3" presStyleIdx="3" presStyleCnt="9"/>
      <dgm:spPr/>
    </dgm:pt>
    <dgm:pt modelId="{98BA2ED6-84E3-CC4E-8A34-109874879A46}" type="pres">
      <dgm:prSet presAssocID="{D60A8668-C326-9646-B3CF-C386F97EB28E}" presName="hierChild4" presStyleCnt="0"/>
      <dgm:spPr/>
    </dgm:pt>
    <dgm:pt modelId="{87ED3E70-3052-4C45-A57B-1DE26C0D9266}" type="pres">
      <dgm:prSet presAssocID="{D60A8668-C326-9646-B3CF-C386F97EB28E}" presName="hierChild5" presStyleCnt="0"/>
      <dgm:spPr/>
    </dgm:pt>
    <dgm:pt modelId="{1BEEFDD6-07A5-7544-B0E3-A4A21D050B33}" type="pres">
      <dgm:prSet presAssocID="{8AAD06EC-4FAE-4B4C-AC67-54DDADC6EC5F}" presName="Name64" presStyleLbl="parChTrans1D3" presStyleIdx="4" presStyleCnt="9"/>
      <dgm:spPr/>
    </dgm:pt>
    <dgm:pt modelId="{A142236C-FE24-204A-AB88-0D6FDF36F3CB}" type="pres">
      <dgm:prSet presAssocID="{6CA12948-5AA3-BE45-897D-9FC9433020C7}" presName="hierRoot2" presStyleCnt="0">
        <dgm:presLayoutVars>
          <dgm:hierBranch val="init"/>
        </dgm:presLayoutVars>
      </dgm:prSet>
      <dgm:spPr/>
    </dgm:pt>
    <dgm:pt modelId="{D0BB5543-51B8-3442-8B1C-6E96E62824E7}" type="pres">
      <dgm:prSet presAssocID="{6CA12948-5AA3-BE45-897D-9FC9433020C7}" presName="rootComposite" presStyleCnt="0"/>
      <dgm:spPr/>
    </dgm:pt>
    <dgm:pt modelId="{7FB1086D-40FF-6248-B165-1EA399D1E9D3}" type="pres">
      <dgm:prSet presAssocID="{6CA12948-5AA3-BE45-897D-9FC9433020C7}" presName="rootText" presStyleLbl="node3" presStyleIdx="4" presStyleCnt="9" custScaleX="185657" custScaleY="63216">
        <dgm:presLayoutVars>
          <dgm:chPref val="3"/>
        </dgm:presLayoutVars>
      </dgm:prSet>
      <dgm:spPr/>
    </dgm:pt>
    <dgm:pt modelId="{71E042EF-35DB-814B-84BA-6BEC9485E2CC}" type="pres">
      <dgm:prSet presAssocID="{6CA12948-5AA3-BE45-897D-9FC9433020C7}" presName="rootConnector" presStyleLbl="node3" presStyleIdx="4" presStyleCnt="9"/>
      <dgm:spPr/>
    </dgm:pt>
    <dgm:pt modelId="{7E0C0277-A94E-484A-BA1D-707265D8511F}" type="pres">
      <dgm:prSet presAssocID="{6CA12948-5AA3-BE45-897D-9FC9433020C7}" presName="hierChild4" presStyleCnt="0"/>
      <dgm:spPr/>
    </dgm:pt>
    <dgm:pt modelId="{91B2819B-086C-8C4E-BE54-2304F7246B51}" type="pres">
      <dgm:prSet presAssocID="{6CA12948-5AA3-BE45-897D-9FC9433020C7}" presName="hierChild5" presStyleCnt="0"/>
      <dgm:spPr/>
    </dgm:pt>
    <dgm:pt modelId="{F6F64EB1-8222-E24E-9D66-F2FDB21E1894}" type="pres">
      <dgm:prSet presAssocID="{AB14F010-6EE4-3C4C-9F7B-9680525C844C}" presName="hierChild5" presStyleCnt="0"/>
      <dgm:spPr/>
    </dgm:pt>
    <dgm:pt modelId="{D8DAC6A8-CF34-A340-B342-9FD636B09812}" type="pres">
      <dgm:prSet presAssocID="{F449ACAA-8E92-8A45-98F9-89C4B28CB113}" presName="Name64" presStyleLbl="parChTrans1D2" presStyleIdx="2" presStyleCnt="4"/>
      <dgm:spPr/>
    </dgm:pt>
    <dgm:pt modelId="{EA0D5DC2-32D4-2240-B759-B290A8B3FA3C}" type="pres">
      <dgm:prSet presAssocID="{D441C827-41BB-9843-B96C-84E340B2F845}" presName="hierRoot2" presStyleCnt="0">
        <dgm:presLayoutVars>
          <dgm:hierBranch val="init"/>
        </dgm:presLayoutVars>
      </dgm:prSet>
      <dgm:spPr/>
    </dgm:pt>
    <dgm:pt modelId="{BD1FF654-A8F4-7040-AC63-B3AAB9BEA200}" type="pres">
      <dgm:prSet presAssocID="{D441C827-41BB-9843-B96C-84E340B2F845}" presName="rootComposite" presStyleCnt="0"/>
      <dgm:spPr/>
    </dgm:pt>
    <dgm:pt modelId="{0BBCB500-D601-F440-9F47-18703AB2C35B}" type="pres">
      <dgm:prSet presAssocID="{D441C827-41BB-9843-B96C-84E340B2F845}" presName="rootText" presStyleLbl="node2" presStyleIdx="2" presStyleCnt="4" custScaleX="68373" custScaleY="107006">
        <dgm:presLayoutVars>
          <dgm:chPref val="3"/>
        </dgm:presLayoutVars>
      </dgm:prSet>
      <dgm:spPr/>
    </dgm:pt>
    <dgm:pt modelId="{88F31F12-5CC6-E144-82C8-0A9E576AB79E}" type="pres">
      <dgm:prSet presAssocID="{D441C827-41BB-9843-B96C-84E340B2F845}" presName="rootConnector" presStyleLbl="node2" presStyleIdx="2" presStyleCnt="4"/>
      <dgm:spPr/>
    </dgm:pt>
    <dgm:pt modelId="{8074439A-9BEA-9945-B420-010D6532A180}" type="pres">
      <dgm:prSet presAssocID="{D441C827-41BB-9843-B96C-84E340B2F845}" presName="hierChild4" presStyleCnt="0"/>
      <dgm:spPr/>
    </dgm:pt>
    <dgm:pt modelId="{8EB508E9-D215-E44D-B036-959121A9ED03}" type="pres">
      <dgm:prSet presAssocID="{B787AFDD-D78F-8142-A2BD-7DE4C0E08135}" presName="Name64" presStyleLbl="parChTrans1D3" presStyleIdx="5" presStyleCnt="9"/>
      <dgm:spPr/>
    </dgm:pt>
    <dgm:pt modelId="{6A1B6973-9B3D-C841-BE9F-9DD64CB64EDA}" type="pres">
      <dgm:prSet presAssocID="{FB3B5AB8-E63D-264B-A3F6-9A169D655BA3}" presName="hierRoot2" presStyleCnt="0">
        <dgm:presLayoutVars>
          <dgm:hierBranch val="init"/>
        </dgm:presLayoutVars>
      </dgm:prSet>
      <dgm:spPr/>
    </dgm:pt>
    <dgm:pt modelId="{A958DC10-1B44-AC42-A03B-BDE5CDDE903E}" type="pres">
      <dgm:prSet presAssocID="{FB3B5AB8-E63D-264B-A3F6-9A169D655BA3}" presName="rootComposite" presStyleCnt="0"/>
      <dgm:spPr/>
    </dgm:pt>
    <dgm:pt modelId="{1C8FB376-5227-5046-8964-BD225CD01CB9}" type="pres">
      <dgm:prSet presAssocID="{FB3B5AB8-E63D-264B-A3F6-9A169D655BA3}" presName="rootText" presStyleLbl="node3" presStyleIdx="5" presStyleCnt="9" custScaleX="185657" custScaleY="63216">
        <dgm:presLayoutVars>
          <dgm:chPref val="3"/>
        </dgm:presLayoutVars>
      </dgm:prSet>
      <dgm:spPr/>
    </dgm:pt>
    <dgm:pt modelId="{FE3BE3FD-7837-D844-963A-443538C671FC}" type="pres">
      <dgm:prSet presAssocID="{FB3B5AB8-E63D-264B-A3F6-9A169D655BA3}" presName="rootConnector" presStyleLbl="node3" presStyleIdx="5" presStyleCnt="9"/>
      <dgm:spPr/>
    </dgm:pt>
    <dgm:pt modelId="{A65E1937-2AB5-EA41-A101-50E35FA58061}" type="pres">
      <dgm:prSet presAssocID="{FB3B5AB8-E63D-264B-A3F6-9A169D655BA3}" presName="hierChild4" presStyleCnt="0"/>
      <dgm:spPr/>
    </dgm:pt>
    <dgm:pt modelId="{E03DCB0B-6800-EB45-8902-F9F96BFA88B7}" type="pres">
      <dgm:prSet presAssocID="{FB3B5AB8-E63D-264B-A3F6-9A169D655BA3}" presName="hierChild5" presStyleCnt="0"/>
      <dgm:spPr/>
    </dgm:pt>
    <dgm:pt modelId="{0ECA76E8-3EFD-3446-8212-B490C5AE5FCF}" type="pres">
      <dgm:prSet presAssocID="{0EB1C0C9-EB6D-3D4F-A63D-598A7F560B4D}" presName="Name64" presStyleLbl="parChTrans1D3" presStyleIdx="6" presStyleCnt="9"/>
      <dgm:spPr/>
    </dgm:pt>
    <dgm:pt modelId="{51B82A58-F4BF-6B44-AE7C-D96F60528669}" type="pres">
      <dgm:prSet presAssocID="{B95C2988-2EB0-614A-8D8B-B491108997C4}" presName="hierRoot2" presStyleCnt="0">
        <dgm:presLayoutVars>
          <dgm:hierBranch val="init"/>
        </dgm:presLayoutVars>
      </dgm:prSet>
      <dgm:spPr/>
    </dgm:pt>
    <dgm:pt modelId="{E5AA7374-1357-7B40-91CC-1CCD16BD991F}" type="pres">
      <dgm:prSet presAssocID="{B95C2988-2EB0-614A-8D8B-B491108997C4}" presName="rootComposite" presStyleCnt="0"/>
      <dgm:spPr/>
    </dgm:pt>
    <dgm:pt modelId="{A5BD2E45-49C1-0748-B6E6-975CE53F616F}" type="pres">
      <dgm:prSet presAssocID="{B95C2988-2EB0-614A-8D8B-B491108997C4}" presName="rootText" presStyleLbl="node3" presStyleIdx="6" presStyleCnt="9" custScaleX="268866" custScaleY="63216">
        <dgm:presLayoutVars>
          <dgm:chPref val="3"/>
        </dgm:presLayoutVars>
      </dgm:prSet>
      <dgm:spPr/>
    </dgm:pt>
    <dgm:pt modelId="{C7D16CCB-5DF6-1F45-A265-3E412565684E}" type="pres">
      <dgm:prSet presAssocID="{B95C2988-2EB0-614A-8D8B-B491108997C4}" presName="rootConnector" presStyleLbl="node3" presStyleIdx="6" presStyleCnt="9"/>
      <dgm:spPr/>
    </dgm:pt>
    <dgm:pt modelId="{3D861DB2-D4AB-754F-9311-0616C14E7324}" type="pres">
      <dgm:prSet presAssocID="{B95C2988-2EB0-614A-8D8B-B491108997C4}" presName="hierChild4" presStyleCnt="0"/>
      <dgm:spPr/>
    </dgm:pt>
    <dgm:pt modelId="{85E02FD4-0CF5-934E-9222-E977DFE66385}" type="pres">
      <dgm:prSet presAssocID="{B95C2988-2EB0-614A-8D8B-B491108997C4}" presName="hierChild5" presStyleCnt="0"/>
      <dgm:spPr/>
    </dgm:pt>
    <dgm:pt modelId="{7D30AB17-9B95-2D41-A3CD-8F4CBA49A657}" type="pres">
      <dgm:prSet presAssocID="{D441C827-41BB-9843-B96C-84E340B2F845}" presName="hierChild5" presStyleCnt="0"/>
      <dgm:spPr/>
    </dgm:pt>
    <dgm:pt modelId="{FC92CEDF-CAA7-B448-B49C-C2689E7E2417}" type="pres">
      <dgm:prSet presAssocID="{222413E9-AC75-B548-9320-7B8310D092B7}" presName="Name64" presStyleLbl="parChTrans1D2" presStyleIdx="3" presStyleCnt="4"/>
      <dgm:spPr/>
    </dgm:pt>
    <dgm:pt modelId="{EAB0AA36-1648-9F46-BA96-53C779F89068}" type="pres">
      <dgm:prSet presAssocID="{272139B2-BDB7-334A-A07A-1527588E2D41}" presName="hierRoot2" presStyleCnt="0">
        <dgm:presLayoutVars>
          <dgm:hierBranch val="init"/>
        </dgm:presLayoutVars>
      </dgm:prSet>
      <dgm:spPr/>
    </dgm:pt>
    <dgm:pt modelId="{B23F1BB1-35B7-4249-868C-46752375D4EB}" type="pres">
      <dgm:prSet presAssocID="{272139B2-BDB7-334A-A07A-1527588E2D41}" presName="rootComposite" presStyleCnt="0"/>
      <dgm:spPr/>
    </dgm:pt>
    <dgm:pt modelId="{C87E25F3-B949-8D42-A839-B4A773E02C95}" type="pres">
      <dgm:prSet presAssocID="{272139B2-BDB7-334A-A07A-1527588E2D41}" presName="rootText" presStyleLbl="node2" presStyleIdx="3" presStyleCnt="4" custScaleX="57192">
        <dgm:presLayoutVars>
          <dgm:chPref val="3"/>
        </dgm:presLayoutVars>
      </dgm:prSet>
      <dgm:spPr/>
    </dgm:pt>
    <dgm:pt modelId="{285EA81C-055E-FA4B-9F66-FE76095C542F}" type="pres">
      <dgm:prSet presAssocID="{272139B2-BDB7-334A-A07A-1527588E2D41}" presName="rootConnector" presStyleLbl="node2" presStyleIdx="3" presStyleCnt="4"/>
      <dgm:spPr/>
    </dgm:pt>
    <dgm:pt modelId="{B563C429-43F7-6F4B-A749-CB08A6140ABE}" type="pres">
      <dgm:prSet presAssocID="{272139B2-BDB7-334A-A07A-1527588E2D41}" presName="hierChild4" presStyleCnt="0"/>
      <dgm:spPr/>
    </dgm:pt>
    <dgm:pt modelId="{E5E70F98-DB1B-014F-9703-B48176C6137B}" type="pres">
      <dgm:prSet presAssocID="{A2A804CD-7C81-A74A-9977-71BCE5FEF03B}" presName="Name64" presStyleLbl="parChTrans1D3" presStyleIdx="7" presStyleCnt="9"/>
      <dgm:spPr/>
    </dgm:pt>
    <dgm:pt modelId="{E5F22E41-0ED8-5449-B0BC-408BD8F43FC8}" type="pres">
      <dgm:prSet presAssocID="{88384325-2DA4-D24B-B3CA-DE0957DAD410}" presName="hierRoot2" presStyleCnt="0">
        <dgm:presLayoutVars>
          <dgm:hierBranch val="init"/>
        </dgm:presLayoutVars>
      </dgm:prSet>
      <dgm:spPr/>
    </dgm:pt>
    <dgm:pt modelId="{D924E538-4E74-9049-9EDE-E4FA002DF8B3}" type="pres">
      <dgm:prSet presAssocID="{88384325-2DA4-D24B-B3CA-DE0957DAD410}" presName="rootComposite" presStyleCnt="0"/>
      <dgm:spPr/>
    </dgm:pt>
    <dgm:pt modelId="{741F048A-997E-AB48-9BC9-F9E8F4C6509D}" type="pres">
      <dgm:prSet presAssocID="{88384325-2DA4-D24B-B3CA-DE0957DAD410}" presName="rootText" presStyleLbl="node3" presStyleIdx="7" presStyleCnt="9" custScaleX="298242" custScaleY="80997">
        <dgm:presLayoutVars>
          <dgm:chPref val="3"/>
        </dgm:presLayoutVars>
      </dgm:prSet>
      <dgm:spPr/>
    </dgm:pt>
    <dgm:pt modelId="{8CF6930B-D9A9-B84D-A500-29BA28D35EDD}" type="pres">
      <dgm:prSet presAssocID="{88384325-2DA4-D24B-B3CA-DE0957DAD410}" presName="rootConnector" presStyleLbl="node3" presStyleIdx="7" presStyleCnt="9"/>
      <dgm:spPr/>
    </dgm:pt>
    <dgm:pt modelId="{F1CC59D6-6192-F44F-9586-815C5540A323}" type="pres">
      <dgm:prSet presAssocID="{88384325-2DA4-D24B-B3CA-DE0957DAD410}" presName="hierChild4" presStyleCnt="0"/>
      <dgm:spPr/>
    </dgm:pt>
    <dgm:pt modelId="{42704808-6FD3-AD4A-89F2-CEF5F506AF3C}" type="pres">
      <dgm:prSet presAssocID="{88384325-2DA4-D24B-B3CA-DE0957DAD410}" presName="hierChild5" presStyleCnt="0"/>
      <dgm:spPr/>
    </dgm:pt>
    <dgm:pt modelId="{89CDC82F-9B9A-D544-9E67-A40CEF6C9EFE}" type="pres">
      <dgm:prSet presAssocID="{B179FAEB-C6E3-E049-8D16-A5BCF95940CE}" presName="Name64" presStyleLbl="parChTrans1D3" presStyleIdx="8" presStyleCnt="9"/>
      <dgm:spPr/>
    </dgm:pt>
    <dgm:pt modelId="{E048BAD8-AB24-D241-8748-73A30B448D84}" type="pres">
      <dgm:prSet presAssocID="{3809965B-5071-1E4F-BF1B-FA91ED0BBF1C}" presName="hierRoot2" presStyleCnt="0">
        <dgm:presLayoutVars>
          <dgm:hierBranch val="init"/>
        </dgm:presLayoutVars>
      </dgm:prSet>
      <dgm:spPr/>
    </dgm:pt>
    <dgm:pt modelId="{7D5684D2-5884-684F-9EBB-49FEA5A465FB}" type="pres">
      <dgm:prSet presAssocID="{3809965B-5071-1E4F-BF1B-FA91ED0BBF1C}" presName="rootComposite" presStyleCnt="0"/>
      <dgm:spPr/>
    </dgm:pt>
    <dgm:pt modelId="{8404C20C-39E3-424B-99DB-39D918E83CC9}" type="pres">
      <dgm:prSet presAssocID="{3809965B-5071-1E4F-BF1B-FA91ED0BBF1C}" presName="rootText" presStyleLbl="node3" presStyleIdx="8" presStyleCnt="9" custScaleX="325867" custScaleY="106776">
        <dgm:presLayoutVars>
          <dgm:chPref val="3"/>
        </dgm:presLayoutVars>
      </dgm:prSet>
      <dgm:spPr/>
    </dgm:pt>
    <dgm:pt modelId="{33499E08-86EC-A34A-9A19-DBF214BFBD64}" type="pres">
      <dgm:prSet presAssocID="{3809965B-5071-1E4F-BF1B-FA91ED0BBF1C}" presName="rootConnector" presStyleLbl="node3" presStyleIdx="8" presStyleCnt="9"/>
      <dgm:spPr/>
    </dgm:pt>
    <dgm:pt modelId="{78EB8423-4BBE-DC42-96B2-D7BF335E284A}" type="pres">
      <dgm:prSet presAssocID="{3809965B-5071-1E4F-BF1B-FA91ED0BBF1C}" presName="hierChild4" presStyleCnt="0"/>
      <dgm:spPr/>
    </dgm:pt>
    <dgm:pt modelId="{5E12905D-2980-E943-AD37-9A3ABD19169C}" type="pres">
      <dgm:prSet presAssocID="{3809965B-5071-1E4F-BF1B-FA91ED0BBF1C}" presName="hierChild5" presStyleCnt="0"/>
      <dgm:spPr/>
    </dgm:pt>
    <dgm:pt modelId="{839F26B0-D734-884C-92EB-88B0276EF3A9}" type="pres">
      <dgm:prSet presAssocID="{272139B2-BDB7-334A-A07A-1527588E2D41}" presName="hierChild5" presStyleCnt="0"/>
      <dgm:spPr/>
    </dgm:pt>
    <dgm:pt modelId="{9DDEE87B-BB17-B045-BBA7-BFD36F30F462}" type="pres">
      <dgm:prSet presAssocID="{FCF78E06-6495-474A-ADC4-37ED3D20987D}" presName="hierChild3" presStyleCnt="0"/>
      <dgm:spPr/>
    </dgm:pt>
  </dgm:ptLst>
  <dgm:cxnLst>
    <dgm:cxn modelId="{8EC3A904-82A8-1B44-B6E8-0214752915A9}" type="presOf" srcId="{D60A8668-C326-9646-B3CF-C386F97EB28E}" destId="{FD0C4F88-8B6D-6A4D-8B3D-15A3E303F1D5}" srcOrd="0" destOrd="0" presId="urn:microsoft.com/office/officeart/2009/3/layout/HorizontalOrganizationChart"/>
    <dgm:cxn modelId="{87ACB406-F11D-4F4E-B898-C0EF27AF6B7B}" srcId="{D441C827-41BB-9843-B96C-84E340B2F845}" destId="{B95C2988-2EB0-614A-8D8B-B491108997C4}" srcOrd="1" destOrd="0" parTransId="{0EB1C0C9-EB6D-3D4F-A63D-598A7F560B4D}" sibTransId="{185295CE-3036-8F47-84EA-AA7F53BC8CFF}"/>
    <dgm:cxn modelId="{E847490A-D92E-8F4A-B18C-66F73932A90E}" type="presOf" srcId="{313E8B60-3B79-A742-A7A2-7C359EDE86A2}" destId="{DC048070-42F4-094A-96A0-E6F7A5CB44E8}" srcOrd="1" destOrd="0" presId="urn:microsoft.com/office/officeart/2009/3/layout/HorizontalOrganizationChart"/>
    <dgm:cxn modelId="{D684D00D-0357-1345-B2E9-D4EC90DC8E24}" type="presOf" srcId="{D60A8668-C326-9646-B3CF-C386F97EB28E}" destId="{C1193F06-858F-3342-94A8-749F2D7E39CF}" srcOrd="1" destOrd="0" presId="urn:microsoft.com/office/officeart/2009/3/layout/HorizontalOrganizationChart"/>
    <dgm:cxn modelId="{8AB92D0E-E92A-8141-8303-D8502DF8612A}" type="presOf" srcId="{FB3B5AB8-E63D-264B-A3F6-9A169D655BA3}" destId="{1C8FB376-5227-5046-8964-BD225CD01CB9}" srcOrd="0" destOrd="0" presId="urn:microsoft.com/office/officeart/2009/3/layout/HorizontalOrganizationChart"/>
    <dgm:cxn modelId="{71D38611-D5A2-8248-939D-8FB7A9614D81}" srcId="{FCF78E06-6495-474A-ADC4-37ED3D20987D}" destId="{272139B2-BDB7-334A-A07A-1527588E2D41}" srcOrd="3" destOrd="0" parTransId="{222413E9-AC75-B548-9320-7B8310D092B7}" sibTransId="{1E443BE1-FA7E-2D44-922C-925D7937CE8E}"/>
    <dgm:cxn modelId="{79662C13-547E-F148-BD4E-DAC4B324D68F}" type="presOf" srcId="{19D7370D-5323-B643-96CD-8CEF5F50C165}" destId="{1EAA834B-8B21-6C43-9768-B144FFE13827}" srcOrd="0" destOrd="0" presId="urn:microsoft.com/office/officeart/2009/3/layout/HorizontalOrganizationChart"/>
    <dgm:cxn modelId="{3773C114-F627-ED4E-A0E5-8FA944DF10E3}" type="presOf" srcId="{272139B2-BDB7-334A-A07A-1527588E2D41}" destId="{285EA81C-055E-FA4B-9F66-FE76095C542F}" srcOrd="1" destOrd="0" presId="urn:microsoft.com/office/officeart/2009/3/layout/HorizontalOrganizationChart"/>
    <dgm:cxn modelId="{74A96418-081D-CE40-ADB1-E6B4901E0A34}" type="presOf" srcId="{B95C2988-2EB0-614A-8D8B-B491108997C4}" destId="{C7D16CCB-5DF6-1F45-A265-3E412565684E}" srcOrd="1" destOrd="0" presId="urn:microsoft.com/office/officeart/2009/3/layout/HorizontalOrganizationChart"/>
    <dgm:cxn modelId="{A597D21E-490E-DD46-8EF3-5E521C9930D6}" type="presOf" srcId="{B787AFDD-D78F-8142-A2BD-7DE4C0E08135}" destId="{8EB508E9-D215-E44D-B036-959121A9ED03}" srcOrd="0" destOrd="0" presId="urn:microsoft.com/office/officeart/2009/3/layout/HorizontalOrganizationChart"/>
    <dgm:cxn modelId="{F325F220-CC9F-1349-973A-178D476B2B5C}" srcId="{272139B2-BDB7-334A-A07A-1527588E2D41}" destId="{3809965B-5071-1E4F-BF1B-FA91ED0BBF1C}" srcOrd="1" destOrd="0" parTransId="{B179FAEB-C6E3-E049-8D16-A5BCF95940CE}" sibTransId="{02AC4668-E40A-324C-A9D3-421D93F0CBAD}"/>
    <dgm:cxn modelId="{887D0D22-B450-F148-8847-2A8E88155CEB}" type="presOf" srcId="{88384325-2DA4-D24B-B3CA-DE0957DAD410}" destId="{741F048A-997E-AB48-9BC9-F9E8F4C6509D}" srcOrd="0" destOrd="0" presId="urn:microsoft.com/office/officeart/2009/3/layout/HorizontalOrganizationChart"/>
    <dgm:cxn modelId="{07587E26-6183-244A-8B29-259C3E8EEE1F}" type="presOf" srcId="{FC71022C-752D-6E43-B27B-A81599026FEB}" destId="{CEF90B1B-869E-E44E-ADA4-B8C1E0146847}" srcOrd="0" destOrd="0" presId="urn:microsoft.com/office/officeart/2009/3/layout/HorizontalOrganizationChart"/>
    <dgm:cxn modelId="{D2B73C2C-EFC7-D749-A7A0-09E88854B1DE}" srcId="{FCF78E06-6495-474A-ADC4-37ED3D20987D}" destId="{AB14F010-6EE4-3C4C-9F7B-9680525C844C}" srcOrd="1" destOrd="0" parTransId="{FC71022C-752D-6E43-B27B-A81599026FEB}" sibTransId="{15944540-94EF-C74B-87FE-348137598125}"/>
    <dgm:cxn modelId="{492AB232-DB66-3B4D-977A-0E4691885B23}" type="presOf" srcId="{9388F5B9-4ED3-FB4C-A8C8-AE281449FF4B}" destId="{AFBC42EC-1B8A-6C41-B795-7433768F9C4B}" srcOrd="1" destOrd="0" presId="urn:microsoft.com/office/officeart/2009/3/layout/HorizontalOrganizationChart"/>
    <dgm:cxn modelId="{8F515937-8861-334B-9126-B6AD54C9F92D}" type="presOf" srcId="{1C118DBF-E21A-3E4D-AEFB-1D2E96947A6D}" destId="{D4F54E2E-79CD-1D48-8B3D-A2F42329F8A4}" srcOrd="0" destOrd="0" presId="urn:microsoft.com/office/officeart/2009/3/layout/HorizontalOrganizationChart"/>
    <dgm:cxn modelId="{0FE05F3A-3138-7C47-99B7-6E4BED03841C}" srcId="{AB14F010-6EE4-3C4C-9F7B-9680525C844C}" destId="{6CA12948-5AA3-BE45-897D-9FC9433020C7}" srcOrd="1" destOrd="0" parTransId="{8AAD06EC-4FAE-4B4C-AC67-54DDADC6EC5F}" sibTransId="{5E604578-ABD7-9E4A-A6AC-DAD923CFA42A}"/>
    <dgm:cxn modelId="{4F220C3D-6AC9-9145-BA45-7B23991B7BFD}" type="presOf" srcId="{313E8B60-3B79-A742-A7A2-7C359EDE86A2}" destId="{31CFBF9E-7550-9447-9CA3-492E4FEC3F58}" srcOrd="0" destOrd="0" presId="urn:microsoft.com/office/officeart/2009/3/layout/HorizontalOrganizationChart"/>
    <dgm:cxn modelId="{075BC240-B976-7D46-9E1C-2729134C1B75}" type="presOf" srcId="{C67D933F-4118-F242-9B87-C6F271A90E9C}" destId="{130136FD-234D-784B-A79E-98C3B231C943}" srcOrd="0" destOrd="0" presId="urn:microsoft.com/office/officeart/2009/3/layout/HorizontalOrganizationChart"/>
    <dgm:cxn modelId="{E483E940-C440-CD4C-8F6F-6B06AF98B338}" type="presOf" srcId="{1C118DBF-E21A-3E4D-AEFB-1D2E96947A6D}" destId="{5194FE6C-5739-B042-80DB-7E9C2049D072}" srcOrd="1" destOrd="0" presId="urn:microsoft.com/office/officeart/2009/3/layout/HorizontalOrganizationChart"/>
    <dgm:cxn modelId="{14BC6645-63FF-D04C-9EBC-4980A69A66F5}" type="presOf" srcId="{272139B2-BDB7-334A-A07A-1527588E2D41}" destId="{C87E25F3-B949-8D42-A839-B4A773E02C95}" srcOrd="0" destOrd="0" presId="urn:microsoft.com/office/officeart/2009/3/layout/HorizontalOrganizationChart"/>
    <dgm:cxn modelId="{4470D145-5F72-7F48-84CD-F395E6A68870}" srcId="{1C118DBF-E21A-3E4D-AEFB-1D2E96947A6D}" destId="{313E8B60-3B79-A742-A7A2-7C359EDE86A2}" srcOrd="0" destOrd="0" parTransId="{6B068D8B-231C-3148-A0E2-20F7208C8EB2}" sibTransId="{F80FEDAF-5C04-4D43-881B-8C6058EB9C03}"/>
    <dgm:cxn modelId="{558E4F5D-D47A-BF46-B8E1-47452E072D17}" type="presOf" srcId="{9388F5B9-4ED3-FB4C-A8C8-AE281449FF4B}" destId="{6A1F83B6-1618-324B-B0A1-E3D0054EBFB3}" srcOrd="0" destOrd="0" presId="urn:microsoft.com/office/officeart/2009/3/layout/HorizontalOrganizationChart"/>
    <dgm:cxn modelId="{8AC8A15F-A6E6-4543-861E-8465B35DBC0D}" type="presOf" srcId="{D441C827-41BB-9843-B96C-84E340B2F845}" destId="{88F31F12-5CC6-E144-82C8-0A9E576AB79E}" srcOrd="1" destOrd="0" presId="urn:microsoft.com/office/officeart/2009/3/layout/HorizontalOrganizationChart"/>
    <dgm:cxn modelId="{F2ED7962-CDD0-6B4E-AF01-2A7AB321D001}" type="presOf" srcId="{FB3B5AB8-E63D-264B-A3F6-9A169D655BA3}" destId="{FE3BE3FD-7837-D844-963A-443538C671FC}" srcOrd="1" destOrd="0" presId="urn:microsoft.com/office/officeart/2009/3/layout/HorizontalOrganizationChart"/>
    <dgm:cxn modelId="{0EDA9369-5FC1-DB4A-88D2-40468C45164A}" type="presOf" srcId="{A2A804CD-7C81-A74A-9977-71BCE5FEF03B}" destId="{E5E70F98-DB1B-014F-9703-B48176C6137B}" srcOrd="0" destOrd="0" presId="urn:microsoft.com/office/officeart/2009/3/layout/HorizontalOrganizationChart"/>
    <dgm:cxn modelId="{02B88C6A-185C-6040-865B-82B37EFACF70}" type="presOf" srcId="{D8C5B649-E32E-C34F-A51F-147D026A38CB}" destId="{5D6B1B4D-89DB-6F45-83B6-B08811DE36AD}" srcOrd="0" destOrd="0" presId="urn:microsoft.com/office/officeart/2009/3/layout/HorizontalOrganizationChart"/>
    <dgm:cxn modelId="{D4E0766D-A21B-7A4D-A1F8-CCBDE148799C}" type="presOf" srcId="{6CA12948-5AA3-BE45-897D-9FC9433020C7}" destId="{71E042EF-35DB-814B-84BA-6BEC9485E2CC}" srcOrd="1" destOrd="0" presId="urn:microsoft.com/office/officeart/2009/3/layout/HorizontalOrganizationChart"/>
    <dgm:cxn modelId="{D5D0AF72-A36C-414D-B56C-91485C00BB4F}" type="presOf" srcId="{ED08329F-9590-C846-A6D0-C6C92FAAA470}" destId="{264D72F7-3CBD-1548-A197-8732BE3E8F9F}" srcOrd="1" destOrd="0" presId="urn:microsoft.com/office/officeart/2009/3/layout/HorizontalOrganizationChart"/>
    <dgm:cxn modelId="{6BF6C175-FA3B-4B41-94C9-3337BA295F38}" srcId="{272139B2-BDB7-334A-A07A-1527588E2D41}" destId="{88384325-2DA4-D24B-B3CA-DE0957DAD410}" srcOrd="0" destOrd="0" parTransId="{A2A804CD-7C81-A74A-9977-71BCE5FEF03B}" sibTransId="{C63CF7E7-6337-D049-A9B6-3A51E7D277DD}"/>
    <dgm:cxn modelId="{FE38717A-4119-CF4B-BA26-80C2436ED48D}" type="presOf" srcId="{AB14F010-6EE4-3C4C-9F7B-9680525C844C}" destId="{178FAB23-96FF-934C-86A2-037408EB2883}" srcOrd="0" destOrd="0" presId="urn:microsoft.com/office/officeart/2009/3/layout/HorizontalOrganizationChart"/>
    <dgm:cxn modelId="{4C86827B-A0D6-B948-A729-74F58BC3EDDA}" type="presOf" srcId="{ED08329F-9590-C846-A6D0-C6C92FAAA470}" destId="{F8CAD300-A5E6-674B-B3F2-FB5FE334CD9F}" srcOrd="0" destOrd="0" presId="urn:microsoft.com/office/officeart/2009/3/layout/HorizontalOrganizationChart"/>
    <dgm:cxn modelId="{9F82E381-1A3D-CC4D-81EE-94E6F05FD36C}" srcId="{C67D933F-4118-F242-9B87-C6F271A90E9C}" destId="{FCF78E06-6495-474A-ADC4-37ED3D20987D}" srcOrd="0" destOrd="0" parTransId="{0864CFA1-B36E-0E4B-8B9F-4E10ACAF03EB}" sibTransId="{CCCCEFA7-5F45-1A4D-BC50-AA797A301E2C}"/>
    <dgm:cxn modelId="{CF6AA582-61A4-424C-A2D2-48500C0AB222}" type="presOf" srcId="{88384325-2DA4-D24B-B3CA-DE0957DAD410}" destId="{8CF6930B-D9A9-B84D-A500-29BA28D35EDD}" srcOrd="1" destOrd="0" presId="urn:microsoft.com/office/officeart/2009/3/layout/HorizontalOrganizationChart"/>
    <dgm:cxn modelId="{9A089E83-FCE7-0647-BB32-39767A6FF874}" srcId="{FCF78E06-6495-474A-ADC4-37ED3D20987D}" destId="{1C118DBF-E21A-3E4D-AEFB-1D2E96947A6D}" srcOrd="0" destOrd="0" parTransId="{D8C5B649-E32E-C34F-A51F-147D026A38CB}" sibTransId="{11302B2B-0010-7D47-95AB-92BEC5C0642D}"/>
    <dgm:cxn modelId="{1FD91D8A-6F89-3249-B2F6-E5D2D1EC8E6A}" srcId="{1C118DBF-E21A-3E4D-AEFB-1D2E96947A6D}" destId="{9388F5B9-4ED3-FB4C-A8C8-AE281449FF4B}" srcOrd="2" destOrd="0" parTransId="{737BD101-8A02-BA41-B59B-B8F5641DB608}" sibTransId="{603C0DD8-C74B-874A-A1A5-1F81B9B65E20}"/>
    <dgm:cxn modelId="{99020E8B-7640-0D4A-85A6-A10854C8FB1F}" srcId="{1C118DBF-E21A-3E4D-AEFB-1D2E96947A6D}" destId="{ED08329F-9590-C846-A6D0-C6C92FAAA470}" srcOrd="1" destOrd="0" parTransId="{9F076533-38F9-9145-80F0-A4E4859903F3}" sibTransId="{5D9A61DE-AD30-194A-B51A-D5C04B79E98C}"/>
    <dgm:cxn modelId="{5E49F495-E7ED-5046-9D03-68EDA41E77B7}" type="presOf" srcId="{737BD101-8A02-BA41-B59B-B8F5641DB608}" destId="{1E43A710-A316-6745-8C8F-8DBAF5750EDC}" srcOrd="0" destOrd="0" presId="urn:microsoft.com/office/officeart/2009/3/layout/HorizontalOrganizationChart"/>
    <dgm:cxn modelId="{FEE3FC95-7070-C04B-8E83-AF2D2A84A081}" type="presOf" srcId="{B179FAEB-C6E3-E049-8D16-A5BCF95940CE}" destId="{89CDC82F-9B9A-D544-9E67-A40CEF6C9EFE}" srcOrd="0" destOrd="0" presId="urn:microsoft.com/office/officeart/2009/3/layout/HorizontalOrganizationChart"/>
    <dgm:cxn modelId="{595EDA96-EB8E-D14B-A639-1E920A3F1CC0}" type="presOf" srcId="{6B068D8B-231C-3148-A0E2-20F7208C8EB2}" destId="{9042A005-71DF-E648-A248-7DEC740AB8B2}" srcOrd="0" destOrd="0" presId="urn:microsoft.com/office/officeart/2009/3/layout/HorizontalOrganizationChart"/>
    <dgm:cxn modelId="{762B28A3-D930-1643-8F96-C272ADE14E0F}" srcId="{FCF78E06-6495-474A-ADC4-37ED3D20987D}" destId="{D441C827-41BB-9843-B96C-84E340B2F845}" srcOrd="2" destOrd="0" parTransId="{F449ACAA-8E92-8A45-98F9-89C4B28CB113}" sibTransId="{7CF16FDF-AEFA-794E-AD8A-498EBE8E958A}"/>
    <dgm:cxn modelId="{53D22EA8-F715-7848-B210-87ECCD61FBB4}" type="presOf" srcId="{AB14F010-6EE4-3C4C-9F7B-9680525C844C}" destId="{047404DB-00FC-C74E-9F83-61C71CFCB30A}" srcOrd="1" destOrd="0" presId="urn:microsoft.com/office/officeart/2009/3/layout/HorizontalOrganizationChart"/>
    <dgm:cxn modelId="{7C0FB8A8-A36B-6042-8BD6-EB0D41455FFB}" srcId="{AB14F010-6EE4-3C4C-9F7B-9680525C844C}" destId="{D60A8668-C326-9646-B3CF-C386F97EB28E}" srcOrd="0" destOrd="0" parTransId="{19D7370D-5323-B643-96CD-8CEF5F50C165}" sibTransId="{52F85EBA-1A37-C74F-AF68-3B6348C8E483}"/>
    <dgm:cxn modelId="{94F43FB0-E9F4-0040-95A3-CFB4B035FB2E}" type="presOf" srcId="{0EB1C0C9-EB6D-3D4F-A63D-598A7F560B4D}" destId="{0ECA76E8-3EFD-3446-8212-B490C5AE5FCF}" srcOrd="0" destOrd="0" presId="urn:microsoft.com/office/officeart/2009/3/layout/HorizontalOrganizationChart"/>
    <dgm:cxn modelId="{84E962B0-4EA9-3A44-BEFA-585AB48500F6}" type="presOf" srcId="{8AAD06EC-4FAE-4B4C-AC67-54DDADC6EC5F}" destId="{1BEEFDD6-07A5-7544-B0E3-A4A21D050B33}" srcOrd="0" destOrd="0" presId="urn:microsoft.com/office/officeart/2009/3/layout/HorizontalOrganizationChart"/>
    <dgm:cxn modelId="{AB7BC6B8-4B62-0446-8614-D795A3D60A4D}" type="presOf" srcId="{222413E9-AC75-B548-9320-7B8310D092B7}" destId="{FC92CEDF-CAA7-B448-B49C-C2689E7E2417}" srcOrd="0" destOrd="0" presId="urn:microsoft.com/office/officeart/2009/3/layout/HorizontalOrganizationChart"/>
    <dgm:cxn modelId="{744F5CC3-DEDF-3A46-B2A8-0198F728210A}" srcId="{D441C827-41BB-9843-B96C-84E340B2F845}" destId="{FB3B5AB8-E63D-264B-A3F6-9A169D655BA3}" srcOrd="0" destOrd="0" parTransId="{B787AFDD-D78F-8142-A2BD-7DE4C0E08135}" sibTransId="{93FE7807-EF70-2D46-A9EF-132DA3FC4CB0}"/>
    <dgm:cxn modelId="{C9B21CC9-6A03-6D4B-8D26-DC6725EEB6A0}" type="presOf" srcId="{9F076533-38F9-9145-80F0-A4E4859903F3}" destId="{4BE1853F-5F14-B64F-B1FC-E67F48876D89}" srcOrd="0" destOrd="0" presId="urn:microsoft.com/office/officeart/2009/3/layout/HorizontalOrganizationChart"/>
    <dgm:cxn modelId="{77AAEECB-1EB0-724D-90F6-E9DCBF49EC94}" type="presOf" srcId="{B95C2988-2EB0-614A-8D8B-B491108997C4}" destId="{A5BD2E45-49C1-0748-B6E6-975CE53F616F}" srcOrd="0" destOrd="0" presId="urn:microsoft.com/office/officeart/2009/3/layout/HorizontalOrganizationChart"/>
    <dgm:cxn modelId="{AC0217D2-BD45-914F-8558-326DEDA6C2F8}" type="presOf" srcId="{FCF78E06-6495-474A-ADC4-37ED3D20987D}" destId="{21E2A2E9-CC5C-6849-8DD7-56C2AB4CC9B7}" srcOrd="0" destOrd="0" presId="urn:microsoft.com/office/officeart/2009/3/layout/HorizontalOrganizationChart"/>
    <dgm:cxn modelId="{388242D5-ACFF-0F47-B07B-600A4BBD7B84}" type="presOf" srcId="{D441C827-41BB-9843-B96C-84E340B2F845}" destId="{0BBCB500-D601-F440-9F47-18703AB2C35B}" srcOrd="0" destOrd="0" presId="urn:microsoft.com/office/officeart/2009/3/layout/HorizontalOrganizationChart"/>
    <dgm:cxn modelId="{E986DFD5-85CA-8B4B-B8B3-F9B1681D3A63}" type="presOf" srcId="{FCF78E06-6495-474A-ADC4-37ED3D20987D}" destId="{B0D265AF-C871-8B49-86B1-CA12681BD75F}" srcOrd="1" destOrd="0" presId="urn:microsoft.com/office/officeart/2009/3/layout/HorizontalOrganizationChart"/>
    <dgm:cxn modelId="{6D8F0CD7-C227-3E43-9B01-A516E83A2A8E}" type="presOf" srcId="{3809965B-5071-1E4F-BF1B-FA91ED0BBF1C}" destId="{33499E08-86EC-A34A-9A19-DBF214BFBD64}" srcOrd="1" destOrd="0" presId="urn:microsoft.com/office/officeart/2009/3/layout/HorizontalOrganizationChart"/>
    <dgm:cxn modelId="{24C79ED9-88D1-1441-BAB0-2B895C39FD5C}" type="presOf" srcId="{6CA12948-5AA3-BE45-897D-9FC9433020C7}" destId="{7FB1086D-40FF-6248-B165-1EA399D1E9D3}" srcOrd="0" destOrd="0" presId="urn:microsoft.com/office/officeart/2009/3/layout/HorizontalOrganizationChart"/>
    <dgm:cxn modelId="{920BF3EC-69F5-804D-B856-3CBD3D0E72D0}" type="presOf" srcId="{F449ACAA-8E92-8A45-98F9-89C4B28CB113}" destId="{D8DAC6A8-CF34-A340-B342-9FD636B09812}" srcOrd="0" destOrd="0" presId="urn:microsoft.com/office/officeart/2009/3/layout/HorizontalOrganizationChart"/>
    <dgm:cxn modelId="{E2D727F0-6432-5C49-B031-C0D20D321AF8}" type="presOf" srcId="{3809965B-5071-1E4F-BF1B-FA91ED0BBF1C}" destId="{8404C20C-39E3-424B-99DB-39D918E83CC9}" srcOrd="0" destOrd="0" presId="urn:microsoft.com/office/officeart/2009/3/layout/HorizontalOrganizationChart"/>
    <dgm:cxn modelId="{21896446-078E-5C42-B5D6-0405B8C0451F}" type="presParOf" srcId="{130136FD-234D-784B-A79E-98C3B231C943}" destId="{CDE7ECA9-C63D-1B46-B3CB-3C20DA7BCBC1}" srcOrd="0" destOrd="0" presId="urn:microsoft.com/office/officeart/2009/3/layout/HorizontalOrganizationChart"/>
    <dgm:cxn modelId="{A6A8D6D2-EAB7-4B47-BA99-252CEED35567}" type="presParOf" srcId="{CDE7ECA9-C63D-1B46-B3CB-3C20DA7BCBC1}" destId="{677C104E-102D-D549-8F4E-D03AA7264979}" srcOrd="0" destOrd="0" presId="urn:microsoft.com/office/officeart/2009/3/layout/HorizontalOrganizationChart"/>
    <dgm:cxn modelId="{43FF2211-A478-5B48-8ED2-8B19B33FE443}" type="presParOf" srcId="{677C104E-102D-D549-8F4E-D03AA7264979}" destId="{21E2A2E9-CC5C-6849-8DD7-56C2AB4CC9B7}" srcOrd="0" destOrd="0" presId="urn:microsoft.com/office/officeart/2009/3/layout/HorizontalOrganizationChart"/>
    <dgm:cxn modelId="{FCBCAD7E-DBA5-E248-BC27-F85632595CAE}" type="presParOf" srcId="{677C104E-102D-D549-8F4E-D03AA7264979}" destId="{B0D265AF-C871-8B49-86B1-CA12681BD75F}" srcOrd="1" destOrd="0" presId="urn:microsoft.com/office/officeart/2009/3/layout/HorizontalOrganizationChart"/>
    <dgm:cxn modelId="{A83C5772-F3DF-D649-8711-0E4321992BD2}" type="presParOf" srcId="{CDE7ECA9-C63D-1B46-B3CB-3C20DA7BCBC1}" destId="{B448CD45-F180-C04A-936F-15052DB52E50}" srcOrd="1" destOrd="0" presId="urn:microsoft.com/office/officeart/2009/3/layout/HorizontalOrganizationChart"/>
    <dgm:cxn modelId="{DDD4DE2B-96FA-9340-B6B7-184BB40A82CA}" type="presParOf" srcId="{B448CD45-F180-C04A-936F-15052DB52E50}" destId="{5D6B1B4D-89DB-6F45-83B6-B08811DE36AD}" srcOrd="0" destOrd="0" presId="urn:microsoft.com/office/officeart/2009/3/layout/HorizontalOrganizationChart"/>
    <dgm:cxn modelId="{C82DFE38-5B5F-6747-A96E-2A1FF11343B4}" type="presParOf" srcId="{B448CD45-F180-C04A-936F-15052DB52E50}" destId="{7C40B911-AB81-574B-9D5E-901B64AF87A0}" srcOrd="1" destOrd="0" presId="urn:microsoft.com/office/officeart/2009/3/layout/HorizontalOrganizationChart"/>
    <dgm:cxn modelId="{3012C33C-E1D2-9C4D-9B25-4BC659BF29F0}" type="presParOf" srcId="{7C40B911-AB81-574B-9D5E-901B64AF87A0}" destId="{E4BDAEBD-F7B4-304B-A0CF-329EEAA58C4B}" srcOrd="0" destOrd="0" presId="urn:microsoft.com/office/officeart/2009/3/layout/HorizontalOrganizationChart"/>
    <dgm:cxn modelId="{FF70C52F-0E60-E542-8B0C-1A8A5E8B4E87}" type="presParOf" srcId="{E4BDAEBD-F7B4-304B-A0CF-329EEAA58C4B}" destId="{D4F54E2E-79CD-1D48-8B3D-A2F42329F8A4}" srcOrd="0" destOrd="0" presId="urn:microsoft.com/office/officeart/2009/3/layout/HorizontalOrganizationChart"/>
    <dgm:cxn modelId="{6CA56096-4B46-9344-9DDC-94301F8F824B}" type="presParOf" srcId="{E4BDAEBD-F7B4-304B-A0CF-329EEAA58C4B}" destId="{5194FE6C-5739-B042-80DB-7E9C2049D072}" srcOrd="1" destOrd="0" presId="urn:microsoft.com/office/officeart/2009/3/layout/HorizontalOrganizationChart"/>
    <dgm:cxn modelId="{53DD7540-DF96-E748-A7F0-0B371FD35B2D}" type="presParOf" srcId="{7C40B911-AB81-574B-9D5E-901B64AF87A0}" destId="{C5BA23EE-58D2-7042-A29C-8EBB0F59ADA9}" srcOrd="1" destOrd="0" presId="urn:microsoft.com/office/officeart/2009/3/layout/HorizontalOrganizationChart"/>
    <dgm:cxn modelId="{0565C078-36DB-4948-A51D-86F7A41F09F5}" type="presParOf" srcId="{C5BA23EE-58D2-7042-A29C-8EBB0F59ADA9}" destId="{9042A005-71DF-E648-A248-7DEC740AB8B2}" srcOrd="0" destOrd="0" presId="urn:microsoft.com/office/officeart/2009/3/layout/HorizontalOrganizationChart"/>
    <dgm:cxn modelId="{340FD9C5-B482-5940-AC84-1B9EEC7FE244}" type="presParOf" srcId="{C5BA23EE-58D2-7042-A29C-8EBB0F59ADA9}" destId="{FAFE6C5A-ED92-A348-8F8D-2E849DBE1B82}" srcOrd="1" destOrd="0" presId="urn:microsoft.com/office/officeart/2009/3/layout/HorizontalOrganizationChart"/>
    <dgm:cxn modelId="{8B63CDE2-0620-3B48-88BE-75D867AC6AC4}" type="presParOf" srcId="{FAFE6C5A-ED92-A348-8F8D-2E849DBE1B82}" destId="{8B01E73A-9132-E447-A955-5F3DBB9328C8}" srcOrd="0" destOrd="0" presId="urn:microsoft.com/office/officeart/2009/3/layout/HorizontalOrganizationChart"/>
    <dgm:cxn modelId="{87DD4F18-24E9-0F41-9922-291537D7DF8B}" type="presParOf" srcId="{8B01E73A-9132-E447-A955-5F3DBB9328C8}" destId="{31CFBF9E-7550-9447-9CA3-492E4FEC3F58}" srcOrd="0" destOrd="0" presId="urn:microsoft.com/office/officeart/2009/3/layout/HorizontalOrganizationChart"/>
    <dgm:cxn modelId="{86707536-E3C9-7247-AA27-143BD0BB4A0E}" type="presParOf" srcId="{8B01E73A-9132-E447-A955-5F3DBB9328C8}" destId="{DC048070-42F4-094A-96A0-E6F7A5CB44E8}" srcOrd="1" destOrd="0" presId="urn:microsoft.com/office/officeart/2009/3/layout/HorizontalOrganizationChart"/>
    <dgm:cxn modelId="{248401C3-076C-3147-A46C-42F46F11FE1F}" type="presParOf" srcId="{FAFE6C5A-ED92-A348-8F8D-2E849DBE1B82}" destId="{9B6D12A2-C6AE-4A41-8B61-E33E656BDACC}" srcOrd="1" destOrd="0" presId="urn:microsoft.com/office/officeart/2009/3/layout/HorizontalOrganizationChart"/>
    <dgm:cxn modelId="{48CCAA1B-BEB7-8D4F-9F7D-EA9A4D47F8CE}" type="presParOf" srcId="{FAFE6C5A-ED92-A348-8F8D-2E849DBE1B82}" destId="{82C38176-A65C-E248-A46D-566BFDB1A1BC}" srcOrd="2" destOrd="0" presId="urn:microsoft.com/office/officeart/2009/3/layout/HorizontalOrganizationChart"/>
    <dgm:cxn modelId="{77D1DADD-9D39-B54F-A3C4-4B2A1F61BC01}" type="presParOf" srcId="{C5BA23EE-58D2-7042-A29C-8EBB0F59ADA9}" destId="{4BE1853F-5F14-B64F-B1FC-E67F48876D89}" srcOrd="2" destOrd="0" presId="urn:microsoft.com/office/officeart/2009/3/layout/HorizontalOrganizationChart"/>
    <dgm:cxn modelId="{3FB0EBFC-070C-6249-A33F-3288A4805382}" type="presParOf" srcId="{C5BA23EE-58D2-7042-A29C-8EBB0F59ADA9}" destId="{548D2FE2-A964-7347-AB73-5E782F61017D}" srcOrd="3" destOrd="0" presId="urn:microsoft.com/office/officeart/2009/3/layout/HorizontalOrganizationChart"/>
    <dgm:cxn modelId="{DF249981-06BF-114F-81A4-4B4BBB6C9747}" type="presParOf" srcId="{548D2FE2-A964-7347-AB73-5E782F61017D}" destId="{76576A4A-0462-3D47-9257-1A764D148DF9}" srcOrd="0" destOrd="0" presId="urn:microsoft.com/office/officeart/2009/3/layout/HorizontalOrganizationChart"/>
    <dgm:cxn modelId="{EDAB0704-6FB8-334E-B91A-6EAC095A3EEE}" type="presParOf" srcId="{76576A4A-0462-3D47-9257-1A764D148DF9}" destId="{F8CAD300-A5E6-674B-B3F2-FB5FE334CD9F}" srcOrd="0" destOrd="0" presId="urn:microsoft.com/office/officeart/2009/3/layout/HorizontalOrganizationChart"/>
    <dgm:cxn modelId="{5F80606E-EE20-3542-8251-CD7DD3052C72}" type="presParOf" srcId="{76576A4A-0462-3D47-9257-1A764D148DF9}" destId="{264D72F7-3CBD-1548-A197-8732BE3E8F9F}" srcOrd="1" destOrd="0" presId="urn:microsoft.com/office/officeart/2009/3/layout/HorizontalOrganizationChart"/>
    <dgm:cxn modelId="{8C6AB455-334D-E149-95AC-CCD53E3D435E}" type="presParOf" srcId="{548D2FE2-A964-7347-AB73-5E782F61017D}" destId="{35745963-69E5-C748-8B6E-078E3CB5E893}" srcOrd="1" destOrd="0" presId="urn:microsoft.com/office/officeart/2009/3/layout/HorizontalOrganizationChart"/>
    <dgm:cxn modelId="{222D1BD9-C4DA-DC4A-A37A-18F9D3853255}" type="presParOf" srcId="{548D2FE2-A964-7347-AB73-5E782F61017D}" destId="{5D0B9098-B11C-C046-BE63-98294E4E398E}" srcOrd="2" destOrd="0" presId="urn:microsoft.com/office/officeart/2009/3/layout/HorizontalOrganizationChart"/>
    <dgm:cxn modelId="{5D48490F-95AA-6A47-A8E0-76A239D16507}" type="presParOf" srcId="{C5BA23EE-58D2-7042-A29C-8EBB0F59ADA9}" destId="{1E43A710-A316-6745-8C8F-8DBAF5750EDC}" srcOrd="4" destOrd="0" presId="urn:microsoft.com/office/officeart/2009/3/layout/HorizontalOrganizationChart"/>
    <dgm:cxn modelId="{FC29DBFD-0287-754F-B3DB-1C05E89E2968}" type="presParOf" srcId="{C5BA23EE-58D2-7042-A29C-8EBB0F59ADA9}" destId="{EBC056E7-2948-114F-A292-F3ECA0ED1248}" srcOrd="5" destOrd="0" presId="urn:microsoft.com/office/officeart/2009/3/layout/HorizontalOrganizationChart"/>
    <dgm:cxn modelId="{5B201934-4747-4D48-91C4-9D3AAD0BC753}" type="presParOf" srcId="{EBC056E7-2948-114F-A292-F3ECA0ED1248}" destId="{20C5C0AF-9B94-B748-BE79-738B2EAAE37B}" srcOrd="0" destOrd="0" presId="urn:microsoft.com/office/officeart/2009/3/layout/HorizontalOrganizationChart"/>
    <dgm:cxn modelId="{957D34A2-9B6C-414D-A3E6-1DBC5A81BC8A}" type="presParOf" srcId="{20C5C0AF-9B94-B748-BE79-738B2EAAE37B}" destId="{6A1F83B6-1618-324B-B0A1-E3D0054EBFB3}" srcOrd="0" destOrd="0" presId="urn:microsoft.com/office/officeart/2009/3/layout/HorizontalOrganizationChart"/>
    <dgm:cxn modelId="{996C453B-0CF7-8F4D-87E1-7E961238E1D0}" type="presParOf" srcId="{20C5C0AF-9B94-B748-BE79-738B2EAAE37B}" destId="{AFBC42EC-1B8A-6C41-B795-7433768F9C4B}" srcOrd="1" destOrd="0" presId="urn:microsoft.com/office/officeart/2009/3/layout/HorizontalOrganizationChart"/>
    <dgm:cxn modelId="{64610E38-3A60-D74A-8737-E9AFE7D7544D}" type="presParOf" srcId="{EBC056E7-2948-114F-A292-F3ECA0ED1248}" destId="{E98ECD2E-3827-8242-A903-463532AEA952}" srcOrd="1" destOrd="0" presId="urn:microsoft.com/office/officeart/2009/3/layout/HorizontalOrganizationChart"/>
    <dgm:cxn modelId="{8A08D6E0-8D20-A142-A8A8-8017A17FAB9E}" type="presParOf" srcId="{EBC056E7-2948-114F-A292-F3ECA0ED1248}" destId="{8CC08DEF-B384-E54D-9AFA-B4A2675ED78A}" srcOrd="2" destOrd="0" presId="urn:microsoft.com/office/officeart/2009/3/layout/HorizontalOrganizationChart"/>
    <dgm:cxn modelId="{FB37E98D-3731-FC4C-9B5A-929C88729BF8}" type="presParOf" srcId="{7C40B911-AB81-574B-9D5E-901B64AF87A0}" destId="{F5E75822-2310-D346-AE43-9336FBC1804E}" srcOrd="2" destOrd="0" presId="urn:microsoft.com/office/officeart/2009/3/layout/HorizontalOrganizationChart"/>
    <dgm:cxn modelId="{E426CCE0-9D2A-6142-9B3E-2A35530BE05F}" type="presParOf" srcId="{B448CD45-F180-C04A-936F-15052DB52E50}" destId="{CEF90B1B-869E-E44E-ADA4-B8C1E0146847}" srcOrd="2" destOrd="0" presId="urn:microsoft.com/office/officeart/2009/3/layout/HorizontalOrganizationChart"/>
    <dgm:cxn modelId="{F03BA6FB-E1B9-3C40-8F71-4E67F788DDD2}" type="presParOf" srcId="{B448CD45-F180-C04A-936F-15052DB52E50}" destId="{94021FAB-D16F-9E44-9102-7DA0B20E27E7}" srcOrd="3" destOrd="0" presId="urn:microsoft.com/office/officeart/2009/3/layout/HorizontalOrganizationChart"/>
    <dgm:cxn modelId="{921ED3DE-86AD-0A4F-8B37-B61B063B5A1B}" type="presParOf" srcId="{94021FAB-D16F-9E44-9102-7DA0B20E27E7}" destId="{44A5E4F5-EB35-8A4E-AFFF-CC5BE617F5D1}" srcOrd="0" destOrd="0" presId="urn:microsoft.com/office/officeart/2009/3/layout/HorizontalOrganizationChart"/>
    <dgm:cxn modelId="{9EADDD99-8F6C-FE44-8E91-678F08B88C1C}" type="presParOf" srcId="{44A5E4F5-EB35-8A4E-AFFF-CC5BE617F5D1}" destId="{178FAB23-96FF-934C-86A2-037408EB2883}" srcOrd="0" destOrd="0" presId="urn:microsoft.com/office/officeart/2009/3/layout/HorizontalOrganizationChart"/>
    <dgm:cxn modelId="{F6D32ED8-2AD6-474B-9CC3-0C751C3B408A}" type="presParOf" srcId="{44A5E4F5-EB35-8A4E-AFFF-CC5BE617F5D1}" destId="{047404DB-00FC-C74E-9F83-61C71CFCB30A}" srcOrd="1" destOrd="0" presId="urn:microsoft.com/office/officeart/2009/3/layout/HorizontalOrganizationChart"/>
    <dgm:cxn modelId="{BF27C066-C249-D642-8E67-62E45AD5AF18}" type="presParOf" srcId="{94021FAB-D16F-9E44-9102-7DA0B20E27E7}" destId="{6D90746E-86F0-4640-B70B-0B1D6960F354}" srcOrd="1" destOrd="0" presId="urn:microsoft.com/office/officeart/2009/3/layout/HorizontalOrganizationChart"/>
    <dgm:cxn modelId="{B2FC19B6-DD82-F141-9728-68588C9E1BFF}" type="presParOf" srcId="{6D90746E-86F0-4640-B70B-0B1D6960F354}" destId="{1EAA834B-8B21-6C43-9768-B144FFE13827}" srcOrd="0" destOrd="0" presId="urn:microsoft.com/office/officeart/2009/3/layout/HorizontalOrganizationChart"/>
    <dgm:cxn modelId="{6393030E-B406-D04D-B1FB-738EB941FD87}" type="presParOf" srcId="{6D90746E-86F0-4640-B70B-0B1D6960F354}" destId="{DEB1861A-679C-E347-9955-B8484D7DDB01}" srcOrd="1" destOrd="0" presId="urn:microsoft.com/office/officeart/2009/3/layout/HorizontalOrganizationChart"/>
    <dgm:cxn modelId="{53D4DC32-6B1F-AC43-BF59-68B117351554}" type="presParOf" srcId="{DEB1861A-679C-E347-9955-B8484D7DDB01}" destId="{D79BA843-B1BC-D849-B65E-3E9BB53022A1}" srcOrd="0" destOrd="0" presId="urn:microsoft.com/office/officeart/2009/3/layout/HorizontalOrganizationChart"/>
    <dgm:cxn modelId="{E34B4668-C005-7B4A-8F79-25AE56356E5D}" type="presParOf" srcId="{D79BA843-B1BC-D849-B65E-3E9BB53022A1}" destId="{FD0C4F88-8B6D-6A4D-8B3D-15A3E303F1D5}" srcOrd="0" destOrd="0" presId="urn:microsoft.com/office/officeart/2009/3/layout/HorizontalOrganizationChart"/>
    <dgm:cxn modelId="{FCCC5920-D422-1440-A1FE-7CECFCEE08DB}" type="presParOf" srcId="{D79BA843-B1BC-D849-B65E-3E9BB53022A1}" destId="{C1193F06-858F-3342-94A8-749F2D7E39CF}" srcOrd="1" destOrd="0" presId="urn:microsoft.com/office/officeart/2009/3/layout/HorizontalOrganizationChart"/>
    <dgm:cxn modelId="{45A1778C-290C-F940-A0CE-0B1300CAC50B}" type="presParOf" srcId="{DEB1861A-679C-E347-9955-B8484D7DDB01}" destId="{98BA2ED6-84E3-CC4E-8A34-109874879A46}" srcOrd="1" destOrd="0" presId="urn:microsoft.com/office/officeart/2009/3/layout/HorizontalOrganizationChart"/>
    <dgm:cxn modelId="{08AAC99A-2604-484E-8CA8-BA191F152B81}" type="presParOf" srcId="{DEB1861A-679C-E347-9955-B8484D7DDB01}" destId="{87ED3E70-3052-4C45-A57B-1DE26C0D9266}" srcOrd="2" destOrd="0" presId="urn:microsoft.com/office/officeart/2009/3/layout/HorizontalOrganizationChart"/>
    <dgm:cxn modelId="{48C8868F-35DF-4F4D-9785-5C986E3C9046}" type="presParOf" srcId="{6D90746E-86F0-4640-B70B-0B1D6960F354}" destId="{1BEEFDD6-07A5-7544-B0E3-A4A21D050B33}" srcOrd="2" destOrd="0" presId="urn:microsoft.com/office/officeart/2009/3/layout/HorizontalOrganizationChart"/>
    <dgm:cxn modelId="{A852F460-ED2A-9D41-AABD-9C70D08AF00E}" type="presParOf" srcId="{6D90746E-86F0-4640-B70B-0B1D6960F354}" destId="{A142236C-FE24-204A-AB88-0D6FDF36F3CB}" srcOrd="3" destOrd="0" presId="urn:microsoft.com/office/officeart/2009/3/layout/HorizontalOrganizationChart"/>
    <dgm:cxn modelId="{69CF3CF5-8106-3A45-B30C-7BFE51DAC8E5}" type="presParOf" srcId="{A142236C-FE24-204A-AB88-0D6FDF36F3CB}" destId="{D0BB5543-51B8-3442-8B1C-6E96E62824E7}" srcOrd="0" destOrd="0" presId="urn:microsoft.com/office/officeart/2009/3/layout/HorizontalOrganizationChart"/>
    <dgm:cxn modelId="{7E45F1F7-C018-7E44-89A5-A72F696577CC}" type="presParOf" srcId="{D0BB5543-51B8-3442-8B1C-6E96E62824E7}" destId="{7FB1086D-40FF-6248-B165-1EA399D1E9D3}" srcOrd="0" destOrd="0" presId="urn:microsoft.com/office/officeart/2009/3/layout/HorizontalOrganizationChart"/>
    <dgm:cxn modelId="{1C3A9941-346F-5340-A7EB-A4C27A3F5258}" type="presParOf" srcId="{D0BB5543-51B8-3442-8B1C-6E96E62824E7}" destId="{71E042EF-35DB-814B-84BA-6BEC9485E2CC}" srcOrd="1" destOrd="0" presId="urn:microsoft.com/office/officeart/2009/3/layout/HorizontalOrganizationChart"/>
    <dgm:cxn modelId="{024E4A93-5E2B-384A-B530-59E7A8A06AA0}" type="presParOf" srcId="{A142236C-FE24-204A-AB88-0D6FDF36F3CB}" destId="{7E0C0277-A94E-484A-BA1D-707265D8511F}" srcOrd="1" destOrd="0" presId="urn:microsoft.com/office/officeart/2009/3/layout/HorizontalOrganizationChart"/>
    <dgm:cxn modelId="{5E66E41F-9159-7943-BEB9-BEFE83146A1C}" type="presParOf" srcId="{A142236C-FE24-204A-AB88-0D6FDF36F3CB}" destId="{91B2819B-086C-8C4E-BE54-2304F7246B51}" srcOrd="2" destOrd="0" presId="urn:microsoft.com/office/officeart/2009/3/layout/HorizontalOrganizationChart"/>
    <dgm:cxn modelId="{94285C50-304F-3C4A-A632-61C17698BD37}" type="presParOf" srcId="{94021FAB-D16F-9E44-9102-7DA0B20E27E7}" destId="{F6F64EB1-8222-E24E-9D66-F2FDB21E1894}" srcOrd="2" destOrd="0" presId="urn:microsoft.com/office/officeart/2009/3/layout/HorizontalOrganizationChart"/>
    <dgm:cxn modelId="{6B7D409A-E992-B947-8B6F-3D57CA9C1140}" type="presParOf" srcId="{B448CD45-F180-C04A-936F-15052DB52E50}" destId="{D8DAC6A8-CF34-A340-B342-9FD636B09812}" srcOrd="4" destOrd="0" presId="urn:microsoft.com/office/officeart/2009/3/layout/HorizontalOrganizationChart"/>
    <dgm:cxn modelId="{166E63A6-C2A4-5D48-B2AB-ACD96C91B026}" type="presParOf" srcId="{B448CD45-F180-C04A-936F-15052DB52E50}" destId="{EA0D5DC2-32D4-2240-B759-B290A8B3FA3C}" srcOrd="5" destOrd="0" presId="urn:microsoft.com/office/officeart/2009/3/layout/HorizontalOrganizationChart"/>
    <dgm:cxn modelId="{B727C3D0-0B25-E24F-A417-240AE2341CFA}" type="presParOf" srcId="{EA0D5DC2-32D4-2240-B759-B290A8B3FA3C}" destId="{BD1FF654-A8F4-7040-AC63-B3AAB9BEA200}" srcOrd="0" destOrd="0" presId="urn:microsoft.com/office/officeart/2009/3/layout/HorizontalOrganizationChart"/>
    <dgm:cxn modelId="{71FCDAF6-604E-9346-87EF-74BAC0794998}" type="presParOf" srcId="{BD1FF654-A8F4-7040-AC63-B3AAB9BEA200}" destId="{0BBCB500-D601-F440-9F47-18703AB2C35B}" srcOrd="0" destOrd="0" presId="urn:microsoft.com/office/officeart/2009/3/layout/HorizontalOrganizationChart"/>
    <dgm:cxn modelId="{5B0F37EC-1130-9348-A175-159475548F6B}" type="presParOf" srcId="{BD1FF654-A8F4-7040-AC63-B3AAB9BEA200}" destId="{88F31F12-5CC6-E144-82C8-0A9E576AB79E}" srcOrd="1" destOrd="0" presId="urn:microsoft.com/office/officeart/2009/3/layout/HorizontalOrganizationChart"/>
    <dgm:cxn modelId="{4ED527F1-8544-4149-9C57-90A33230BFB5}" type="presParOf" srcId="{EA0D5DC2-32D4-2240-B759-B290A8B3FA3C}" destId="{8074439A-9BEA-9945-B420-010D6532A180}" srcOrd="1" destOrd="0" presId="urn:microsoft.com/office/officeart/2009/3/layout/HorizontalOrganizationChart"/>
    <dgm:cxn modelId="{75C43D04-4E12-D64A-BD61-E98D4DD827F6}" type="presParOf" srcId="{8074439A-9BEA-9945-B420-010D6532A180}" destId="{8EB508E9-D215-E44D-B036-959121A9ED03}" srcOrd="0" destOrd="0" presId="urn:microsoft.com/office/officeart/2009/3/layout/HorizontalOrganizationChart"/>
    <dgm:cxn modelId="{3A25C04C-8043-4F49-B36C-6BE4B76F2603}" type="presParOf" srcId="{8074439A-9BEA-9945-B420-010D6532A180}" destId="{6A1B6973-9B3D-C841-BE9F-9DD64CB64EDA}" srcOrd="1" destOrd="0" presId="urn:microsoft.com/office/officeart/2009/3/layout/HorizontalOrganizationChart"/>
    <dgm:cxn modelId="{30916242-BEBD-BD46-8DC2-92EFACD2BF68}" type="presParOf" srcId="{6A1B6973-9B3D-C841-BE9F-9DD64CB64EDA}" destId="{A958DC10-1B44-AC42-A03B-BDE5CDDE903E}" srcOrd="0" destOrd="0" presId="urn:microsoft.com/office/officeart/2009/3/layout/HorizontalOrganizationChart"/>
    <dgm:cxn modelId="{48295359-85C0-D84A-B1ED-A2937380F57B}" type="presParOf" srcId="{A958DC10-1B44-AC42-A03B-BDE5CDDE903E}" destId="{1C8FB376-5227-5046-8964-BD225CD01CB9}" srcOrd="0" destOrd="0" presId="urn:microsoft.com/office/officeart/2009/3/layout/HorizontalOrganizationChart"/>
    <dgm:cxn modelId="{D75378F9-2963-A14C-ACD8-5C1D85562C84}" type="presParOf" srcId="{A958DC10-1B44-AC42-A03B-BDE5CDDE903E}" destId="{FE3BE3FD-7837-D844-963A-443538C671FC}" srcOrd="1" destOrd="0" presId="urn:microsoft.com/office/officeart/2009/3/layout/HorizontalOrganizationChart"/>
    <dgm:cxn modelId="{7476AFAA-9F41-5341-826A-940B30088F08}" type="presParOf" srcId="{6A1B6973-9B3D-C841-BE9F-9DD64CB64EDA}" destId="{A65E1937-2AB5-EA41-A101-50E35FA58061}" srcOrd="1" destOrd="0" presId="urn:microsoft.com/office/officeart/2009/3/layout/HorizontalOrganizationChart"/>
    <dgm:cxn modelId="{750486EE-6FA3-E743-9069-C7D8B543A726}" type="presParOf" srcId="{6A1B6973-9B3D-C841-BE9F-9DD64CB64EDA}" destId="{E03DCB0B-6800-EB45-8902-F9F96BFA88B7}" srcOrd="2" destOrd="0" presId="urn:microsoft.com/office/officeart/2009/3/layout/HorizontalOrganizationChart"/>
    <dgm:cxn modelId="{816B4C89-CDBA-834D-86B3-2C7776DE1CC2}" type="presParOf" srcId="{8074439A-9BEA-9945-B420-010D6532A180}" destId="{0ECA76E8-3EFD-3446-8212-B490C5AE5FCF}" srcOrd="2" destOrd="0" presId="urn:microsoft.com/office/officeart/2009/3/layout/HorizontalOrganizationChart"/>
    <dgm:cxn modelId="{5A68217E-D94A-1A4A-85B3-36AF8414A133}" type="presParOf" srcId="{8074439A-9BEA-9945-B420-010D6532A180}" destId="{51B82A58-F4BF-6B44-AE7C-D96F60528669}" srcOrd="3" destOrd="0" presId="urn:microsoft.com/office/officeart/2009/3/layout/HorizontalOrganizationChart"/>
    <dgm:cxn modelId="{56BA3E13-D4DA-0B4C-A336-BF817CDF3C01}" type="presParOf" srcId="{51B82A58-F4BF-6B44-AE7C-D96F60528669}" destId="{E5AA7374-1357-7B40-91CC-1CCD16BD991F}" srcOrd="0" destOrd="0" presId="urn:microsoft.com/office/officeart/2009/3/layout/HorizontalOrganizationChart"/>
    <dgm:cxn modelId="{A14720A0-C106-A14A-95CE-6B5B65A12176}" type="presParOf" srcId="{E5AA7374-1357-7B40-91CC-1CCD16BD991F}" destId="{A5BD2E45-49C1-0748-B6E6-975CE53F616F}" srcOrd="0" destOrd="0" presId="urn:microsoft.com/office/officeart/2009/3/layout/HorizontalOrganizationChart"/>
    <dgm:cxn modelId="{1F0D0FDC-B6CE-0348-B3E5-19253497C78B}" type="presParOf" srcId="{E5AA7374-1357-7B40-91CC-1CCD16BD991F}" destId="{C7D16CCB-5DF6-1F45-A265-3E412565684E}" srcOrd="1" destOrd="0" presId="urn:microsoft.com/office/officeart/2009/3/layout/HorizontalOrganizationChart"/>
    <dgm:cxn modelId="{EE299F17-5053-ED47-91C6-5788CACFAA0C}" type="presParOf" srcId="{51B82A58-F4BF-6B44-AE7C-D96F60528669}" destId="{3D861DB2-D4AB-754F-9311-0616C14E7324}" srcOrd="1" destOrd="0" presId="urn:microsoft.com/office/officeart/2009/3/layout/HorizontalOrganizationChart"/>
    <dgm:cxn modelId="{F64A9FD0-0193-AE4D-A4FD-88D6ED4FE2AA}" type="presParOf" srcId="{51B82A58-F4BF-6B44-AE7C-D96F60528669}" destId="{85E02FD4-0CF5-934E-9222-E977DFE66385}" srcOrd="2" destOrd="0" presId="urn:microsoft.com/office/officeart/2009/3/layout/HorizontalOrganizationChart"/>
    <dgm:cxn modelId="{1C67EC92-FAB1-F845-967D-060FE8AFC327}" type="presParOf" srcId="{EA0D5DC2-32D4-2240-B759-B290A8B3FA3C}" destId="{7D30AB17-9B95-2D41-A3CD-8F4CBA49A657}" srcOrd="2" destOrd="0" presId="urn:microsoft.com/office/officeart/2009/3/layout/HorizontalOrganizationChart"/>
    <dgm:cxn modelId="{EB82B467-8CBD-FD49-8F95-8E032BF4FE8D}" type="presParOf" srcId="{B448CD45-F180-C04A-936F-15052DB52E50}" destId="{FC92CEDF-CAA7-B448-B49C-C2689E7E2417}" srcOrd="6" destOrd="0" presId="urn:microsoft.com/office/officeart/2009/3/layout/HorizontalOrganizationChart"/>
    <dgm:cxn modelId="{7993F91D-D330-0440-B2AD-7CB6DB0B76E4}" type="presParOf" srcId="{B448CD45-F180-C04A-936F-15052DB52E50}" destId="{EAB0AA36-1648-9F46-BA96-53C779F89068}" srcOrd="7" destOrd="0" presId="urn:microsoft.com/office/officeart/2009/3/layout/HorizontalOrganizationChart"/>
    <dgm:cxn modelId="{B835DEE0-0DCE-5647-9118-ACBD169FF930}" type="presParOf" srcId="{EAB0AA36-1648-9F46-BA96-53C779F89068}" destId="{B23F1BB1-35B7-4249-868C-46752375D4EB}" srcOrd="0" destOrd="0" presId="urn:microsoft.com/office/officeart/2009/3/layout/HorizontalOrganizationChart"/>
    <dgm:cxn modelId="{35B2A129-4418-4C48-969B-4F6D67BA32BD}" type="presParOf" srcId="{B23F1BB1-35B7-4249-868C-46752375D4EB}" destId="{C87E25F3-B949-8D42-A839-B4A773E02C95}" srcOrd="0" destOrd="0" presId="urn:microsoft.com/office/officeart/2009/3/layout/HorizontalOrganizationChart"/>
    <dgm:cxn modelId="{2DB22911-1386-8F42-B984-FA776A9ECC73}" type="presParOf" srcId="{B23F1BB1-35B7-4249-868C-46752375D4EB}" destId="{285EA81C-055E-FA4B-9F66-FE76095C542F}" srcOrd="1" destOrd="0" presId="urn:microsoft.com/office/officeart/2009/3/layout/HorizontalOrganizationChart"/>
    <dgm:cxn modelId="{905F30B4-66E1-B04E-BE39-28D9510A3C2D}" type="presParOf" srcId="{EAB0AA36-1648-9F46-BA96-53C779F89068}" destId="{B563C429-43F7-6F4B-A749-CB08A6140ABE}" srcOrd="1" destOrd="0" presId="urn:microsoft.com/office/officeart/2009/3/layout/HorizontalOrganizationChart"/>
    <dgm:cxn modelId="{B87DEE62-A68D-AB40-B1F5-8EA02E4C6979}" type="presParOf" srcId="{B563C429-43F7-6F4B-A749-CB08A6140ABE}" destId="{E5E70F98-DB1B-014F-9703-B48176C6137B}" srcOrd="0" destOrd="0" presId="urn:microsoft.com/office/officeart/2009/3/layout/HorizontalOrganizationChart"/>
    <dgm:cxn modelId="{71B9E95B-07F3-3043-B83A-78EAF638C85A}" type="presParOf" srcId="{B563C429-43F7-6F4B-A749-CB08A6140ABE}" destId="{E5F22E41-0ED8-5449-B0BC-408BD8F43FC8}" srcOrd="1" destOrd="0" presId="urn:microsoft.com/office/officeart/2009/3/layout/HorizontalOrganizationChart"/>
    <dgm:cxn modelId="{02E99AF7-D632-8C40-8319-AF5A61FB1B13}" type="presParOf" srcId="{E5F22E41-0ED8-5449-B0BC-408BD8F43FC8}" destId="{D924E538-4E74-9049-9EDE-E4FA002DF8B3}" srcOrd="0" destOrd="0" presId="urn:microsoft.com/office/officeart/2009/3/layout/HorizontalOrganizationChart"/>
    <dgm:cxn modelId="{CA1AD929-F243-8849-ADA6-89BDDC7BA2BC}" type="presParOf" srcId="{D924E538-4E74-9049-9EDE-E4FA002DF8B3}" destId="{741F048A-997E-AB48-9BC9-F9E8F4C6509D}" srcOrd="0" destOrd="0" presId="urn:microsoft.com/office/officeart/2009/3/layout/HorizontalOrganizationChart"/>
    <dgm:cxn modelId="{FB88CDAA-DFC5-244C-B1AA-8115A6BD3360}" type="presParOf" srcId="{D924E538-4E74-9049-9EDE-E4FA002DF8B3}" destId="{8CF6930B-D9A9-B84D-A500-29BA28D35EDD}" srcOrd="1" destOrd="0" presId="urn:microsoft.com/office/officeart/2009/3/layout/HorizontalOrganizationChart"/>
    <dgm:cxn modelId="{78AC7E7B-59BC-2B4D-8AEF-E00EC7E4A1E6}" type="presParOf" srcId="{E5F22E41-0ED8-5449-B0BC-408BD8F43FC8}" destId="{F1CC59D6-6192-F44F-9586-815C5540A323}" srcOrd="1" destOrd="0" presId="urn:microsoft.com/office/officeart/2009/3/layout/HorizontalOrganizationChart"/>
    <dgm:cxn modelId="{C5A9A915-0EB2-B24C-85AB-8B04DA71EE18}" type="presParOf" srcId="{E5F22E41-0ED8-5449-B0BC-408BD8F43FC8}" destId="{42704808-6FD3-AD4A-89F2-CEF5F506AF3C}" srcOrd="2" destOrd="0" presId="urn:microsoft.com/office/officeart/2009/3/layout/HorizontalOrganizationChart"/>
    <dgm:cxn modelId="{083FF05A-E29B-A041-9181-2F048698306B}" type="presParOf" srcId="{B563C429-43F7-6F4B-A749-CB08A6140ABE}" destId="{89CDC82F-9B9A-D544-9E67-A40CEF6C9EFE}" srcOrd="2" destOrd="0" presId="urn:microsoft.com/office/officeart/2009/3/layout/HorizontalOrganizationChart"/>
    <dgm:cxn modelId="{5FFFB0D5-4EB4-2D45-9146-178BBD9C03F9}" type="presParOf" srcId="{B563C429-43F7-6F4B-A749-CB08A6140ABE}" destId="{E048BAD8-AB24-D241-8748-73A30B448D84}" srcOrd="3" destOrd="0" presId="urn:microsoft.com/office/officeart/2009/3/layout/HorizontalOrganizationChart"/>
    <dgm:cxn modelId="{AB86CB5A-9D3C-354F-85CE-7B43E4FAEF42}" type="presParOf" srcId="{E048BAD8-AB24-D241-8748-73A30B448D84}" destId="{7D5684D2-5884-684F-9EBB-49FEA5A465FB}" srcOrd="0" destOrd="0" presId="urn:microsoft.com/office/officeart/2009/3/layout/HorizontalOrganizationChart"/>
    <dgm:cxn modelId="{1188400E-E9EC-CA4E-B3BA-E2C94A043A36}" type="presParOf" srcId="{7D5684D2-5884-684F-9EBB-49FEA5A465FB}" destId="{8404C20C-39E3-424B-99DB-39D918E83CC9}" srcOrd="0" destOrd="0" presId="urn:microsoft.com/office/officeart/2009/3/layout/HorizontalOrganizationChart"/>
    <dgm:cxn modelId="{DB00C5E8-AFCD-C24A-B9A2-E569248A770A}" type="presParOf" srcId="{7D5684D2-5884-684F-9EBB-49FEA5A465FB}" destId="{33499E08-86EC-A34A-9A19-DBF214BFBD64}" srcOrd="1" destOrd="0" presId="urn:microsoft.com/office/officeart/2009/3/layout/HorizontalOrganizationChart"/>
    <dgm:cxn modelId="{3C9F3B95-A4E8-3740-9B8F-98F2C137D3B7}" type="presParOf" srcId="{E048BAD8-AB24-D241-8748-73A30B448D84}" destId="{78EB8423-4BBE-DC42-96B2-D7BF335E284A}" srcOrd="1" destOrd="0" presId="urn:microsoft.com/office/officeart/2009/3/layout/HorizontalOrganizationChart"/>
    <dgm:cxn modelId="{B04ED48C-A4B8-584C-A22E-59A7A6833328}" type="presParOf" srcId="{E048BAD8-AB24-D241-8748-73A30B448D84}" destId="{5E12905D-2980-E943-AD37-9A3ABD19169C}" srcOrd="2" destOrd="0" presId="urn:microsoft.com/office/officeart/2009/3/layout/HorizontalOrganizationChart"/>
    <dgm:cxn modelId="{E4F24A09-4937-DE40-A1A3-522AF9936F28}" type="presParOf" srcId="{EAB0AA36-1648-9F46-BA96-53C779F89068}" destId="{839F26B0-D734-884C-92EB-88B0276EF3A9}" srcOrd="2" destOrd="0" presId="urn:microsoft.com/office/officeart/2009/3/layout/HorizontalOrganizationChart"/>
    <dgm:cxn modelId="{CE545645-78A3-3B4C-9542-2E924237340E}" type="presParOf" srcId="{CDE7ECA9-C63D-1B46-B3CB-3C20DA7BCBC1}" destId="{9DDEE87B-BB17-B045-BBA7-BFD36F30F46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08CF87E-4080-0940-9BC9-D03861F8105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3FE3346-CC99-AE4D-A294-8E530C209A2F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劳动力</a:t>
          </a:r>
        </a:p>
      </dgm:t>
    </dgm:pt>
    <dgm:pt modelId="{0B427950-C7AD-B649-BB45-B51B2BE0505A}" cxnId="{484018BD-73C2-884A-985B-E3F2434B835D}" type="parTrans">
      <dgm:prSet/>
      <dgm:spPr/>
      <dgm:t>
        <a:bodyPr/>
        <a:lstStyle/>
        <a:p>
          <a:endParaRPr lang="zh-CN" altLang="en-US" sz="2000"/>
        </a:p>
      </dgm:t>
    </dgm:pt>
    <dgm:pt modelId="{C1723509-5ACA-EB44-B454-C725BCB9F70A}" cxnId="{484018BD-73C2-884A-985B-E3F2434B835D}" type="sibTrans">
      <dgm:prSet/>
      <dgm:spPr/>
      <dgm:t>
        <a:bodyPr/>
        <a:lstStyle/>
        <a:p>
          <a:endParaRPr lang="zh-CN" altLang="en-US" sz="2000"/>
        </a:p>
      </dgm:t>
    </dgm:pt>
    <dgm:pt modelId="{868856EC-6F90-294D-8448-6FD175A0863F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是货币变为资本的决定性条件</a:t>
          </a:r>
        </a:p>
      </dgm:t>
    </dgm:pt>
    <dgm:pt modelId="{499F0F18-AD22-9B46-A2A2-FAFB68E6C25D}" cxnId="{0356A33B-80D0-FC4D-82DD-59DA72EC936E}" type="parTrans">
      <dgm:prSet/>
      <dgm:spPr/>
      <dgm:t>
        <a:bodyPr/>
        <a:lstStyle/>
        <a:p>
          <a:endParaRPr lang="zh-CN" altLang="en-US" sz="2000"/>
        </a:p>
      </dgm:t>
    </dgm:pt>
    <dgm:pt modelId="{7936B951-814A-644B-949F-EA360F9EAC96}" cxnId="{0356A33B-80D0-FC4D-82DD-59DA72EC936E}" type="sibTrans">
      <dgm:prSet/>
      <dgm:spPr/>
      <dgm:t>
        <a:bodyPr/>
        <a:lstStyle/>
        <a:p>
          <a:endParaRPr lang="zh-CN" altLang="en-US" sz="2000"/>
        </a:p>
      </dgm:t>
    </dgm:pt>
    <dgm:pt modelId="{41E99ADD-22C8-4645-92F4-27D2BA9CCD9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劳动力成为商品条件：劳动者有人身自由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&amp;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丧失一切资料</a:t>
          </a:r>
        </a:p>
      </dgm:t>
    </dgm:pt>
    <dgm:pt modelId="{0E8584B5-A5D9-234B-9C4C-A3D8EA2078D2}" cxnId="{93E987D4-049B-F84D-B922-8A65C4EF5289}" type="parTrans">
      <dgm:prSet/>
      <dgm:spPr/>
      <dgm:t>
        <a:bodyPr/>
        <a:lstStyle/>
        <a:p>
          <a:endParaRPr lang="zh-CN" altLang="en-US" sz="2000"/>
        </a:p>
      </dgm:t>
    </dgm:pt>
    <dgm:pt modelId="{F30E55F3-7560-DD42-BE15-C9602CE81850}" cxnId="{93E987D4-049B-F84D-B922-8A65C4EF5289}" type="sibTrans">
      <dgm:prSet/>
      <dgm:spPr/>
      <dgm:t>
        <a:bodyPr/>
        <a:lstStyle/>
        <a:p>
          <a:endParaRPr lang="zh-CN" altLang="en-US" sz="2000"/>
        </a:p>
      </dgm:t>
    </dgm:pt>
    <dgm:pt modelId="{F7318C22-F980-0846-9DF3-389818003343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价值：维持生存、繁育后代、教育培训费（重要特点受历史道德影响大）</a:t>
          </a:r>
        </a:p>
      </dgm:t>
    </dgm:pt>
    <dgm:pt modelId="{1DB543FF-88A9-1343-B4DC-D08E97807DDC}" cxnId="{E7F34CD5-7235-7D43-B082-1FF4BF6EF897}" type="parTrans">
      <dgm:prSet/>
      <dgm:spPr/>
      <dgm:t>
        <a:bodyPr/>
        <a:lstStyle/>
        <a:p>
          <a:endParaRPr lang="zh-CN" altLang="en-US" sz="2000"/>
        </a:p>
      </dgm:t>
    </dgm:pt>
    <dgm:pt modelId="{D4FEC59E-E61E-8543-806B-3E174F0E9F9B}" cxnId="{E7F34CD5-7235-7D43-B082-1FF4BF6EF897}" type="sibTrans">
      <dgm:prSet/>
      <dgm:spPr/>
      <dgm:t>
        <a:bodyPr/>
        <a:lstStyle/>
        <a:p>
          <a:endParaRPr lang="zh-CN" altLang="en-US" sz="2000"/>
        </a:p>
      </dgm:t>
    </dgm:pt>
    <dgm:pt modelId="{32691A0E-15D5-0D46-9BC9-1E11884835F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使用价值：创造出比自身价值更大价值</a:t>
          </a:r>
        </a:p>
      </dgm:t>
    </dgm:pt>
    <dgm:pt modelId="{E50FACA7-D566-444E-BDD7-54DBA95FD95E}" cxnId="{A7A50134-F74C-3242-AE54-2855055B0018}" type="parTrans">
      <dgm:prSet/>
      <dgm:spPr/>
      <dgm:t>
        <a:bodyPr/>
        <a:lstStyle/>
        <a:p>
          <a:endParaRPr lang="zh-CN" altLang="en-US" sz="2000"/>
        </a:p>
      </dgm:t>
    </dgm:pt>
    <dgm:pt modelId="{4660FCBA-8E9A-7342-960B-3BA2B909BC00}" cxnId="{A7A50134-F74C-3242-AE54-2855055B0018}" type="sibTrans">
      <dgm:prSet/>
      <dgm:spPr/>
      <dgm:t>
        <a:bodyPr/>
        <a:lstStyle/>
        <a:p>
          <a:endParaRPr lang="zh-CN" altLang="en-US" sz="2000"/>
        </a:p>
      </dgm:t>
    </dgm:pt>
    <dgm:pt modelId="{7B313AFC-E6CB-5F48-8952-410D0FA1A9D0}" type="pres">
      <dgm:prSet presAssocID="{A08CF87E-4080-0940-9BC9-D03861F81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EE6FEE-D8F9-D94F-A533-F9312A38C1A1}" type="pres">
      <dgm:prSet presAssocID="{13FE3346-CC99-AE4D-A294-8E530C209A2F}" presName="hierRoot1" presStyleCnt="0">
        <dgm:presLayoutVars>
          <dgm:hierBranch val="init"/>
        </dgm:presLayoutVars>
      </dgm:prSet>
      <dgm:spPr/>
    </dgm:pt>
    <dgm:pt modelId="{E82EC464-5C23-C04E-83FF-B24285197268}" type="pres">
      <dgm:prSet presAssocID="{13FE3346-CC99-AE4D-A294-8E530C209A2F}" presName="rootComposite1" presStyleCnt="0"/>
      <dgm:spPr/>
    </dgm:pt>
    <dgm:pt modelId="{2ED72156-B669-C548-BF44-CF8D007D1CBB}" type="pres">
      <dgm:prSet presAssocID="{13FE3346-CC99-AE4D-A294-8E530C209A2F}" presName="rootText1" presStyleLbl="node0" presStyleIdx="0" presStyleCnt="1" custScaleX="53560" custScaleY="82021">
        <dgm:presLayoutVars>
          <dgm:chPref val="3"/>
        </dgm:presLayoutVars>
      </dgm:prSet>
      <dgm:spPr/>
    </dgm:pt>
    <dgm:pt modelId="{D59C3FDA-8E21-A146-A22E-E0D29D08604E}" type="pres">
      <dgm:prSet presAssocID="{13FE3346-CC99-AE4D-A294-8E530C209A2F}" presName="rootConnector1" presStyleLbl="node1" presStyleIdx="0" presStyleCnt="0"/>
      <dgm:spPr/>
    </dgm:pt>
    <dgm:pt modelId="{498B390C-2793-B044-9EED-1C1047744686}" type="pres">
      <dgm:prSet presAssocID="{13FE3346-CC99-AE4D-A294-8E530C209A2F}" presName="hierChild2" presStyleCnt="0"/>
      <dgm:spPr/>
    </dgm:pt>
    <dgm:pt modelId="{FDA67977-5BC4-BD40-A8CF-DD9ED14BB35D}" type="pres">
      <dgm:prSet presAssocID="{499F0F18-AD22-9B46-A2A2-FAFB68E6C25D}" presName="Name64" presStyleLbl="parChTrans1D2" presStyleIdx="0" presStyleCnt="4"/>
      <dgm:spPr/>
    </dgm:pt>
    <dgm:pt modelId="{A5D55679-5D90-854B-B43E-72D833E4225D}" type="pres">
      <dgm:prSet presAssocID="{868856EC-6F90-294D-8448-6FD175A0863F}" presName="hierRoot2" presStyleCnt="0">
        <dgm:presLayoutVars>
          <dgm:hierBranch val="init"/>
        </dgm:presLayoutVars>
      </dgm:prSet>
      <dgm:spPr/>
    </dgm:pt>
    <dgm:pt modelId="{37AEC13D-97F0-F641-A7F8-EA479EF2231D}" type="pres">
      <dgm:prSet presAssocID="{868856EC-6F90-294D-8448-6FD175A0863F}" presName="rootComposite" presStyleCnt="0"/>
      <dgm:spPr/>
    </dgm:pt>
    <dgm:pt modelId="{9D62F112-1B0F-5C47-BD90-09742FA34670}" type="pres">
      <dgm:prSet presAssocID="{868856EC-6F90-294D-8448-6FD175A0863F}" presName="rootText" presStyleLbl="node2" presStyleIdx="0" presStyleCnt="4" custScaleX="146767" custScaleY="58187">
        <dgm:presLayoutVars>
          <dgm:chPref val="3"/>
        </dgm:presLayoutVars>
      </dgm:prSet>
      <dgm:spPr/>
    </dgm:pt>
    <dgm:pt modelId="{564C47E7-3DCC-5446-B4AA-484A4B67DCD1}" type="pres">
      <dgm:prSet presAssocID="{868856EC-6F90-294D-8448-6FD175A0863F}" presName="rootConnector" presStyleLbl="node2" presStyleIdx="0" presStyleCnt="4"/>
      <dgm:spPr/>
    </dgm:pt>
    <dgm:pt modelId="{986DE4AF-5B90-3F42-8407-A5F8B9BCAF52}" type="pres">
      <dgm:prSet presAssocID="{868856EC-6F90-294D-8448-6FD175A0863F}" presName="hierChild4" presStyleCnt="0"/>
      <dgm:spPr/>
    </dgm:pt>
    <dgm:pt modelId="{9E99FF97-7565-2D49-9BDA-3A4C37EFBF79}" type="pres">
      <dgm:prSet presAssocID="{868856EC-6F90-294D-8448-6FD175A0863F}" presName="hierChild5" presStyleCnt="0"/>
      <dgm:spPr/>
    </dgm:pt>
    <dgm:pt modelId="{6CD40F99-07FC-E848-8E21-94659489FFC0}" type="pres">
      <dgm:prSet presAssocID="{0E8584B5-A5D9-234B-9C4C-A3D8EA2078D2}" presName="Name64" presStyleLbl="parChTrans1D2" presStyleIdx="1" presStyleCnt="4"/>
      <dgm:spPr/>
    </dgm:pt>
    <dgm:pt modelId="{EE4F2C10-94FE-0E4C-A649-43D557295989}" type="pres">
      <dgm:prSet presAssocID="{41E99ADD-22C8-4645-92F4-27D2BA9CCD92}" presName="hierRoot2" presStyleCnt="0">
        <dgm:presLayoutVars>
          <dgm:hierBranch val="init"/>
        </dgm:presLayoutVars>
      </dgm:prSet>
      <dgm:spPr/>
    </dgm:pt>
    <dgm:pt modelId="{AD5D5FC4-A086-AB4C-B3EB-D435C3932E70}" type="pres">
      <dgm:prSet presAssocID="{41E99ADD-22C8-4645-92F4-27D2BA9CCD92}" presName="rootComposite" presStyleCnt="0"/>
      <dgm:spPr/>
    </dgm:pt>
    <dgm:pt modelId="{4882A72C-9C71-6E4C-B611-FCFF017924B9}" type="pres">
      <dgm:prSet presAssocID="{41E99ADD-22C8-4645-92F4-27D2BA9CCD92}" presName="rootText" presStyleLbl="node2" presStyleIdx="1" presStyleCnt="4" custScaleX="144012" custScaleY="54333">
        <dgm:presLayoutVars>
          <dgm:chPref val="3"/>
        </dgm:presLayoutVars>
      </dgm:prSet>
      <dgm:spPr/>
    </dgm:pt>
    <dgm:pt modelId="{23A40A27-E9B6-4947-9517-BDEF94BB4DDC}" type="pres">
      <dgm:prSet presAssocID="{41E99ADD-22C8-4645-92F4-27D2BA9CCD92}" presName="rootConnector" presStyleLbl="node2" presStyleIdx="1" presStyleCnt="4"/>
      <dgm:spPr/>
    </dgm:pt>
    <dgm:pt modelId="{05B318F5-2587-6F4D-9391-5AE5B256688B}" type="pres">
      <dgm:prSet presAssocID="{41E99ADD-22C8-4645-92F4-27D2BA9CCD92}" presName="hierChild4" presStyleCnt="0"/>
      <dgm:spPr/>
    </dgm:pt>
    <dgm:pt modelId="{8ADFE3C9-BE64-6B4D-8E6C-ABDA3AEDE7F1}" type="pres">
      <dgm:prSet presAssocID="{41E99ADD-22C8-4645-92F4-27D2BA9CCD92}" presName="hierChild5" presStyleCnt="0"/>
      <dgm:spPr/>
    </dgm:pt>
    <dgm:pt modelId="{389D6D90-1B16-C542-B5F5-575E048B3C7F}" type="pres">
      <dgm:prSet presAssocID="{1DB543FF-88A9-1343-B4DC-D08E97807DDC}" presName="Name64" presStyleLbl="parChTrans1D2" presStyleIdx="2" presStyleCnt="4"/>
      <dgm:spPr/>
    </dgm:pt>
    <dgm:pt modelId="{A4954B76-04D5-6348-A2F2-93C1078237C4}" type="pres">
      <dgm:prSet presAssocID="{F7318C22-F980-0846-9DF3-389818003343}" presName="hierRoot2" presStyleCnt="0">
        <dgm:presLayoutVars>
          <dgm:hierBranch val="init"/>
        </dgm:presLayoutVars>
      </dgm:prSet>
      <dgm:spPr/>
    </dgm:pt>
    <dgm:pt modelId="{56454CEF-4A75-4447-86C8-8F669731EF92}" type="pres">
      <dgm:prSet presAssocID="{F7318C22-F980-0846-9DF3-389818003343}" presName="rootComposite" presStyleCnt="0"/>
      <dgm:spPr/>
    </dgm:pt>
    <dgm:pt modelId="{C9B04495-39B3-B94E-9527-C74C9F91DD7E}" type="pres">
      <dgm:prSet presAssocID="{F7318C22-F980-0846-9DF3-389818003343}" presName="rootText" presStyleLbl="node2" presStyleIdx="2" presStyleCnt="4" custScaleX="163037" custScaleY="70298">
        <dgm:presLayoutVars>
          <dgm:chPref val="3"/>
        </dgm:presLayoutVars>
      </dgm:prSet>
      <dgm:spPr/>
    </dgm:pt>
    <dgm:pt modelId="{231E7C1E-D9B0-244F-8FE4-05C408534173}" type="pres">
      <dgm:prSet presAssocID="{F7318C22-F980-0846-9DF3-389818003343}" presName="rootConnector" presStyleLbl="node2" presStyleIdx="2" presStyleCnt="4"/>
      <dgm:spPr/>
    </dgm:pt>
    <dgm:pt modelId="{340803EF-01EC-C843-AC0C-37F5DBAEA46D}" type="pres">
      <dgm:prSet presAssocID="{F7318C22-F980-0846-9DF3-389818003343}" presName="hierChild4" presStyleCnt="0"/>
      <dgm:spPr/>
    </dgm:pt>
    <dgm:pt modelId="{C118A6FE-677E-9E42-A272-F57D8B749FF7}" type="pres">
      <dgm:prSet presAssocID="{F7318C22-F980-0846-9DF3-389818003343}" presName="hierChild5" presStyleCnt="0"/>
      <dgm:spPr/>
    </dgm:pt>
    <dgm:pt modelId="{9E3C0B73-512B-0742-86DA-429DBF1B0B8C}" type="pres">
      <dgm:prSet presAssocID="{E50FACA7-D566-444E-BDD7-54DBA95FD95E}" presName="Name64" presStyleLbl="parChTrans1D2" presStyleIdx="3" presStyleCnt="4"/>
      <dgm:spPr/>
    </dgm:pt>
    <dgm:pt modelId="{9053A647-0BEA-304A-A07A-D41217AAF156}" type="pres">
      <dgm:prSet presAssocID="{32691A0E-15D5-0D46-9BC9-1E11884835F9}" presName="hierRoot2" presStyleCnt="0">
        <dgm:presLayoutVars>
          <dgm:hierBranch val="init"/>
        </dgm:presLayoutVars>
      </dgm:prSet>
      <dgm:spPr/>
    </dgm:pt>
    <dgm:pt modelId="{0E7CFAE7-A4F9-D04E-B645-B0E438EF045F}" type="pres">
      <dgm:prSet presAssocID="{32691A0E-15D5-0D46-9BC9-1E11884835F9}" presName="rootComposite" presStyleCnt="0"/>
      <dgm:spPr/>
    </dgm:pt>
    <dgm:pt modelId="{3C800712-1AC6-8B4F-A060-E81A1FBE775A}" type="pres">
      <dgm:prSet presAssocID="{32691A0E-15D5-0D46-9BC9-1E11884835F9}" presName="rootText" presStyleLbl="node2" presStyleIdx="3" presStyleCnt="4" custScaleX="151653" custScaleY="72302">
        <dgm:presLayoutVars>
          <dgm:chPref val="3"/>
        </dgm:presLayoutVars>
      </dgm:prSet>
      <dgm:spPr/>
    </dgm:pt>
    <dgm:pt modelId="{5CEB0626-3316-984F-97B6-68BBF131813A}" type="pres">
      <dgm:prSet presAssocID="{32691A0E-15D5-0D46-9BC9-1E11884835F9}" presName="rootConnector" presStyleLbl="node2" presStyleIdx="3" presStyleCnt="4"/>
      <dgm:spPr/>
    </dgm:pt>
    <dgm:pt modelId="{F9A8AA21-0BA7-1D4B-B640-4FA5EB297FC4}" type="pres">
      <dgm:prSet presAssocID="{32691A0E-15D5-0D46-9BC9-1E11884835F9}" presName="hierChild4" presStyleCnt="0"/>
      <dgm:spPr/>
    </dgm:pt>
    <dgm:pt modelId="{CC6D412A-97D5-9443-93E1-BC4105B72A23}" type="pres">
      <dgm:prSet presAssocID="{32691A0E-15D5-0D46-9BC9-1E11884835F9}" presName="hierChild5" presStyleCnt="0"/>
      <dgm:spPr/>
    </dgm:pt>
    <dgm:pt modelId="{0BCAC07A-854D-C145-A937-B06DA72756C4}" type="pres">
      <dgm:prSet presAssocID="{13FE3346-CC99-AE4D-A294-8E530C209A2F}" presName="hierChild3" presStyleCnt="0"/>
      <dgm:spPr/>
    </dgm:pt>
  </dgm:ptLst>
  <dgm:cxnLst>
    <dgm:cxn modelId="{C459551A-057C-A341-A1CD-046F0AF8ED00}" type="presOf" srcId="{32691A0E-15D5-0D46-9BC9-1E11884835F9}" destId="{5CEB0626-3316-984F-97B6-68BBF131813A}" srcOrd="1" destOrd="0" presId="urn:microsoft.com/office/officeart/2009/3/layout/HorizontalOrganizationChart"/>
    <dgm:cxn modelId="{22DB3726-6605-A243-9D59-6719534B129C}" type="presOf" srcId="{1DB543FF-88A9-1343-B4DC-D08E97807DDC}" destId="{389D6D90-1B16-C542-B5F5-575E048B3C7F}" srcOrd="0" destOrd="0" presId="urn:microsoft.com/office/officeart/2009/3/layout/HorizontalOrganizationChart"/>
    <dgm:cxn modelId="{E68CFA2E-5ED3-C949-B50D-6703304E76A6}" type="presOf" srcId="{868856EC-6F90-294D-8448-6FD175A0863F}" destId="{564C47E7-3DCC-5446-B4AA-484A4B67DCD1}" srcOrd="1" destOrd="0" presId="urn:microsoft.com/office/officeart/2009/3/layout/HorizontalOrganizationChart"/>
    <dgm:cxn modelId="{A7A50134-F74C-3242-AE54-2855055B0018}" srcId="{13FE3346-CC99-AE4D-A294-8E530C209A2F}" destId="{32691A0E-15D5-0D46-9BC9-1E11884835F9}" srcOrd="3" destOrd="0" parTransId="{E50FACA7-D566-444E-BDD7-54DBA95FD95E}" sibTransId="{4660FCBA-8E9A-7342-960B-3BA2B909BC00}"/>
    <dgm:cxn modelId="{0356A33B-80D0-FC4D-82DD-59DA72EC936E}" srcId="{13FE3346-CC99-AE4D-A294-8E530C209A2F}" destId="{868856EC-6F90-294D-8448-6FD175A0863F}" srcOrd="0" destOrd="0" parTransId="{499F0F18-AD22-9B46-A2A2-FAFB68E6C25D}" sibTransId="{7936B951-814A-644B-949F-EA360F9EAC96}"/>
    <dgm:cxn modelId="{B876DA42-7F54-BE4B-87EF-56C2495CCD0B}" type="presOf" srcId="{13FE3346-CC99-AE4D-A294-8E530C209A2F}" destId="{2ED72156-B669-C548-BF44-CF8D007D1CBB}" srcOrd="0" destOrd="0" presId="urn:microsoft.com/office/officeart/2009/3/layout/HorizontalOrganizationChart"/>
    <dgm:cxn modelId="{77902A4D-C80B-174B-9C5E-F4394B95B249}" type="presOf" srcId="{A08CF87E-4080-0940-9BC9-D03861F81051}" destId="{7B313AFC-E6CB-5F48-8952-410D0FA1A9D0}" srcOrd="0" destOrd="0" presId="urn:microsoft.com/office/officeart/2009/3/layout/HorizontalOrganizationChart"/>
    <dgm:cxn modelId="{B3119060-7AF1-3342-9C12-0F7ED5AE401B}" type="presOf" srcId="{32691A0E-15D5-0D46-9BC9-1E11884835F9}" destId="{3C800712-1AC6-8B4F-A060-E81A1FBE775A}" srcOrd="0" destOrd="0" presId="urn:microsoft.com/office/officeart/2009/3/layout/HorizontalOrganizationChart"/>
    <dgm:cxn modelId="{075E9F8F-479C-A549-8487-4C797A37DC90}" type="presOf" srcId="{F7318C22-F980-0846-9DF3-389818003343}" destId="{C9B04495-39B3-B94E-9527-C74C9F91DD7E}" srcOrd="0" destOrd="0" presId="urn:microsoft.com/office/officeart/2009/3/layout/HorizontalOrganizationChart"/>
    <dgm:cxn modelId="{05F8A193-7056-7F4C-9CF5-A724D2944B9A}" type="presOf" srcId="{E50FACA7-D566-444E-BDD7-54DBA95FD95E}" destId="{9E3C0B73-512B-0742-86DA-429DBF1B0B8C}" srcOrd="0" destOrd="0" presId="urn:microsoft.com/office/officeart/2009/3/layout/HorizontalOrganizationChart"/>
    <dgm:cxn modelId="{528C939D-47BD-0B44-A39D-966B640C3078}" type="presOf" srcId="{41E99ADD-22C8-4645-92F4-27D2BA9CCD92}" destId="{23A40A27-E9B6-4947-9517-BDEF94BB4DDC}" srcOrd="1" destOrd="0" presId="urn:microsoft.com/office/officeart/2009/3/layout/HorizontalOrganizationChart"/>
    <dgm:cxn modelId="{81D4B6B0-F2A4-B245-8D4F-10E491FDBBFE}" type="presOf" srcId="{868856EC-6F90-294D-8448-6FD175A0863F}" destId="{9D62F112-1B0F-5C47-BD90-09742FA34670}" srcOrd="0" destOrd="0" presId="urn:microsoft.com/office/officeart/2009/3/layout/HorizontalOrganizationChart"/>
    <dgm:cxn modelId="{3FB533BB-1434-494B-A08D-AE7C8A9F2783}" type="presOf" srcId="{13FE3346-CC99-AE4D-A294-8E530C209A2F}" destId="{D59C3FDA-8E21-A146-A22E-E0D29D08604E}" srcOrd="1" destOrd="0" presId="urn:microsoft.com/office/officeart/2009/3/layout/HorizontalOrganizationChart"/>
    <dgm:cxn modelId="{484018BD-73C2-884A-985B-E3F2434B835D}" srcId="{A08CF87E-4080-0940-9BC9-D03861F81051}" destId="{13FE3346-CC99-AE4D-A294-8E530C209A2F}" srcOrd="0" destOrd="0" parTransId="{0B427950-C7AD-B649-BB45-B51B2BE0505A}" sibTransId="{C1723509-5ACA-EB44-B454-C725BCB9F70A}"/>
    <dgm:cxn modelId="{6A1058D2-6B45-FA46-9B64-8168D64E8444}" type="presOf" srcId="{F7318C22-F980-0846-9DF3-389818003343}" destId="{231E7C1E-D9B0-244F-8FE4-05C408534173}" srcOrd="1" destOrd="0" presId="urn:microsoft.com/office/officeart/2009/3/layout/HorizontalOrganizationChart"/>
    <dgm:cxn modelId="{C8849AD3-A24C-5047-B552-71595C0A2F5D}" type="presOf" srcId="{499F0F18-AD22-9B46-A2A2-FAFB68E6C25D}" destId="{FDA67977-5BC4-BD40-A8CF-DD9ED14BB35D}" srcOrd="0" destOrd="0" presId="urn:microsoft.com/office/officeart/2009/3/layout/HorizontalOrganizationChart"/>
    <dgm:cxn modelId="{93E987D4-049B-F84D-B922-8A65C4EF5289}" srcId="{13FE3346-CC99-AE4D-A294-8E530C209A2F}" destId="{41E99ADD-22C8-4645-92F4-27D2BA9CCD92}" srcOrd="1" destOrd="0" parTransId="{0E8584B5-A5D9-234B-9C4C-A3D8EA2078D2}" sibTransId="{F30E55F3-7560-DD42-BE15-C9602CE81850}"/>
    <dgm:cxn modelId="{E7F34CD5-7235-7D43-B082-1FF4BF6EF897}" srcId="{13FE3346-CC99-AE4D-A294-8E530C209A2F}" destId="{F7318C22-F980-0846-9DF3-389818003343}" srcOrd="2" destOrd="0" parTransId="{1DB543FF-88A9-1343-B4DC-D08E97807DDC}" sibTransId="{D4FEC59E-E61E-8543-806B-3E174F0E9F9B}"/>
    <dgm:cxn modelId="{C353A6DA-41C3-074B-85F9-7303AA097986}" type="presOf" srcId="{41E99ADD-22C8-4645-92F4-27D2BA9CCD92}" destId="{4882A72C-9C71-6E4C-B611-FCFF017924B9}" srcOrd="0" destOrd="0" presId="urn:microsoft.com/office/officeart/2009/3/layout/HorizontalOrganizationChart"/>
    <dgm:cxn modelId="{687431E3-4299-B54C-A3F9-CA2080531CA4}" type="presOf" srcId="{0E8584B5-A5D9-234B-9C4C-A3D8EA2078D2}" destId="{6CD40F99-07FC-E848-8E21-94659489FFC0}" srcOrd="0" destOrd="0" presId="urn:microsoft.com/office/officeart/2009/3/layout/HorizontalOrganizationChart"/>
    <dgm:cxn modelId="{5539EA66-EDE3-AE4B-8247-9F9BBF3E4CE6}" type="presParOf" srcId="{7B313AFC-E6CB-5F48-8952-410D0FA1A9D0}" destId="{78EE6FEE-D8F9-D94F-A533-F9312A38C1A1}" srcOrd="0" destOrd="0" presId="urn:microsoft.com/office/officeart/2009/3/layout/HorizontalOrganizationChart"/>
    <dgm:cxn modelId="{3A88BB84-54A3-7346-A9E9-9D7C8FF6E36C}" type="presParOf" srcId="{78EE6FEE-D8F9-D94F-A533-F9312A38C1A1}" destId="{E82EC464-5C23-C04E-83FF-B24285197268}" srcOrd="0" destOrd="0" presId="urn:microsoft.com/office/officeart/2009/3/layout/HorizontalOrganizationChart"/>
    <dgm:cxn modelId="{78186B15-38EB-CF44-89EA-7BDD0FC62B4F}" type="presParOf" srcId="{E82EC464-5C23-C04E-83FF-B24285197268}" destId="{2ED72156-B669-C548-BF44-CF8D007D1CBB}" srcOrd="0" destOrd="0" presId="urn:microsoft.com/office/officeart/2009/3/layout/HorizontalOrganizationChart"/>
    <dgm:cxn modelId="{BEBF26B3-2633-5E47-9CB1-4DE4B992C84D}" type="presParOf" srcId="{E82EC464-5C23-C04E-83FF-B24285197268}" destId="{D59C3FDA-8E21-A146-A22E-E0D29D08604E}" srcOrd="1" destOrd="0" presId="urn:microsoft.com/office/officeart/2009/3/layout/HorizontalOrganizationChart"/>
    <dgm:cxn modelId="{4C8134B0-15A4-C24B-9531-5986C8125202}" type="presParOf" srcId="{78EE6FEE-D8F9-D94F-A533-F9312A38C1A1}" destId="{498B390C-2793-B044-9EED-1C1047744686}" srcOrd="1" destOrd="0" presId="urn:microsoft.com/office/officeart/2009/3/layout/HorizontalOrganizationChart"/>
    <dgm:cxn modelId="{5B1E87F2-3397-EE46-A243-3A9E4459849B}" type="presParOf" srcId="{498B390C-2793-B044-9EED-1C1047744686}" destId="{FDA67977-5BC4-BD40-A8CF-DD9ED14BB35D}" srcOrd="0" destOrd="0" presId="urn:microsoft.com/office/officeart/2009/3/layout/HorizontalOrganizationChart"/>
    <dgm:cxn modelId="{1110665F-7E11-3345-B865-ADA7BD12732A}" type="presParOf" srcId="{498B390C-2793-B044-9EED-1C1047744686}" destId="{A5D55679-5D90-854B-B43E-72D833E4225D}" srcOrd="1" destOrd="0" presId="urn:microsoft.com/office/officeart/2009/3/layout/HorizontalOrganizationChart"/>
    <dgm:cxn modelId="{BF0ED1EC-14CA-7844-BC6A-0A7F2EBE324F}" type="presParOf" srcId="{A5D55679-5D90-854B-B43E-72D833E4225D}" destId="{37AEC13D-97F0-F641-A7F8-EA479EF2231D}" srcOrd="0" destOrd="0" presId="urn:microsoft.com/office/officeart/2009/3/layout/HorizontalOrganizationChart"/>
    <dgm:cxn modelId="{EF248A82-A44E-4E41-92F4-52291480076D}" type="presParOf" srcId="{37AEC13D-97F0-F641-A7F8-EA479EF2231D}" destId="{9D62F112-1B0F-5C47-BD90-09742FA34670}" srcOrd="0" destOrd="0" presId="urn:microsoft.com/office/officeart/2009/3/layout/HorizontalOrganizationChart"/>
    <dgm:cxn modelId="{AEFE2BEB-AF9E-4B42-9BE3-2D06AF9D1CBD}" type="presParOf" srcId="{37AEC13D-97F0-F641-A7F8-EA479EF2231D}" destId="{564C47E7-3DCC-5446-B4AA-484A4B67DCD1}" srcOrd="1" destOrd="0" presId="urn:microsoft.com/office/officeart/2009/3/layout/HorizontalOrganizationChart"/>
    <dgm:cxn modelId="{D82B22B2-F1FB-F24B-BE26-EAFD49F8386F}" type="presParOf" srcId="{A5D55679-5D90-854B-B43E-72D833E4225D}" destId="{986DE4AF-5B90-3F42-8407-A5F8B9BCAF52}" srcOrd="1" destOrd="0" presId="urn:microsoft.com/office/officeart/2009/3/layout/HorizontalOrganizationChart"/>
    <dgm:cxn modelId="{4460C1F6-DADF-5342-9F46-8544BC41451E}" type="presParOf" srcId="{A5D55679-5D90-854B-B43E-72D833E4225D}" destId="{9E99FF97-7565-2D49-9BDA-3A4C37EFBF79}" srcOrd="2" destOrd="0" presId="urn:microsoft.com/office/officeart/2009/3/layout/HorizontalOrganizationChart"/>
    <dgm:cxn modelId="{DBF93D68-D15F-2543-8FC1-EAB4E4A3F828}" type="presParOf" srcId="{498B390C-2793-B044-9EED-1C1047744686}" destId="{6CD40F99-07FC-E848-8E21-94659489FFC0}" srcOrd="2" destOrd="0" presId="urn:microsoft.com/office/officeart/2009/3/layout/HorizontalOrganizationChart"/>
    <dgm:cxn modelId="{1ADE50A2-3993-B648-8B42-3B9DBEE2132C}" type="presParOf" srcId="{498B390C-2793-B044-9EED-1C1047744686}" destId="{EE4F2C10-94FE-0E4C-A649-43D557295989}" srcOrd="3" destOrd="0" presId="urn:microsoft.com/office/officeart/2009/3/layout/HorizontalOrganizationChart"/>
    <dgm:cxn modelId="{77F676F0-E4AF-2646-97DD-5BA06DEBDAA7}" type="presParOf" srcId="{EE4F2C10-94FE-0E4C-A649-43D557295989}" destId="{AD5D5FC4-A086-AB4C-B3EB-D435C3932E70}" srcOrd="0" destOrd="0" presId="urn:microsoft.com/office/officeart/2009/3/layout/HorizontalOrganizationChart"/>
    <dgm:cxn modelId="{429209A1-4ED3-0D4F-9691-CD1EDFF1FD32}" type="presParOf" srcId="{AD5D5FC4-A086-AB4C-B3EB-D435C3932E70}" destId="{4882A72C-9C71-6E4C-B611-FCFF017924B9}" srcOrd="0" destOrd="0" presId="urn:microsoft.com/office/officeart/2009/3/layout/HorizontalOrganizationChart"/>
    <dgm:cxn modelId="{EA37322A-AC39-5C45-A004-F709593F51A4}" type="presParOf" srcId="{AD5D5FC4-A086-AB4C-B3EB-D435C3932E70}" destId="{23A40A27-E9B6-4947-9517-BDEF94BB4DDC}" srcOrd="1" destOrd="0" presId="urn:microsoft.com/office/officeart/2009/3/layout/HorizontalOrganizationChart"/>
    <dgm:cxn modelId="{5A791B11-EB5B-7D44-A70F-D6232F587DC8}" type="presParOf" srcId="{EE4F2C10-94FE-0E4C-A649-43D557295989}" destId="{05B318F5-2587-6F4D-9391-5AE5B256688B}" srcOrd="1" destOrd="0" presId="urn:microsoft.com/office/officeart/2009/3/layout/HorizontalOrganizationChart"/>
    <dgm:cxn modelId="{B7219AEB-836E-A142-995B-5616834EF497}" type="presParOf" srcId="{EE4F2C10-94FE-0E4C-A649-43D557295989}" destId="{8ADFE3C9-BE64-6B4D-8E6C-ABDA3AEDE7F1}" srcOrd="2" destOrd="0" presId="urn:microsoft.com/office/officeart/2009/3/layout/HorizontalOrganizationChart"/>
    <dgm:cxn modelId="{C94F1207-163C-E943-B6F1-9B0D8089C436}" type="presParOf" srcId="{498B390C-2793-B044-9EED-1C1047744686}" destId="{389D6D90-1B16-C542-B5F5-575E048B3C7F}" srcOrd="4" destOrd="0" presId="urn:microsoft.com/office/officeart/2009/3/layout/HorizontalOrganizationChart"/>
    <dgm:cxn modelId="{6C46D50E-F2AD-7340-B6D8-A3BDF9BEF4C5}" type="presParOf" srcId="{498B390C-2793-B044-9EED-1C1047744686}" destId="{A4954B76-04D5-6348-A2F2-93C1078237C4}" srcOrd="5" destOrd="0" presId="urn:microsoft.com/office/officeart/2009/3/layout/HorizontalOrganizationChart"/>
    <dgm:cxn modelId="{045268A5-00B8-134A-90FE-B870D3E672D9}" type="presParOf" srcId="{A4954B76-04D5-6348-A2F2-93C1078237C4}" destId="{56454CEF-4A75-4447-86C8-8F669731EF92}" srcOrd="0" destOrd="0" presId="urn:microsoft.com/office/officeart/2009/3/layout/HorizontalOrganizationChart"/>
    <dgm:cxn modelId="{F58E5055-6B9F-7543-9A02-31276BF907F5}" type="presParOf" srcId="{56454CEF-4A75-4447-86C8-8F669731EF92}" destId="{C9B04495-39B3-B94E-9527-C74C9F91DD7E}" srcOrd="0" destOrd="0" presId="urn:microsoft.com/office/officeart/2009/3/layout/HorizontalOrganizationChart"/>
    <dgm:cxn modelId="{0644330B-3816-2A4B-8C9B-1A03DC91BD4D}" type="presParOf" srcId="{56454CEF-4A75-4447-86C8-8F669731EF92}" destId="{231E7C1E-D9B0-244F-8FE4-05C408534173}" srcOrd="1" destOrd="0" presId="urn:microsoft.com/office/officeart/2009/3/layout/HorizontalOrganizationChart"/>
    <dgm:cxn modelId="{962FA5C9-D5C5-2341-BB63-CAE0F5105C4F}" type="presParOf" srcId="{A4954B76-04D5-6348-A2F2-93C1078237C4}" destId="{340803EF-01EC-C843-AC0C-37F5DBAEA46D}" srcOrd="1" destOrd="0" presId="urn:microsoft.com/office/officeart/2009/3/layout/HorizontalOrganizationChart"/>
    <dgm:cxn modelId="{B5DD20C0-6ED2-B342-82AB-EED31F5DDA87}" type="presParOf" srcId="{A4954B76-04D5-6348-A2F2-93C1078237C4}" destId="{C118A6FE-677E-9E42-A272-F57D8B749FF7}" srcOrd="2" destOrd="0" presId="urn:microsoft.com/office/officeart/2009/3/layout/HorizontalOrganizationChart"/>
    <dgm:cxn modelId="{6B16E671-F329-A148-A4FD-9276F9C6A8F1}" type="presParOf" srcId="{498B390C-2793-B044-9EED-1C1047744686}" destId="{9E3C0B73-512B-0742-86DA-429DBF1B0B8C}" srcOrd="6" destOrd="0" presId="urn:microsoft.com/office/officeart/2009/3/layout/HorizontalOrganizationChart"/>
    <dgm:cxn modelId="{82EB3E09-D6BE-A849-81B6-3C774761A190}" type="presParOf" srcId="{498B390C-2793-B044-9EED-1C1047744686}" destId="{9053A647-0BEA-304A-A07A-D41217AAF156}" srcOrd="7" destOrd="0" presId="urn:microsoft.com/office/officeart/2009/3/layout/HorizontalOrganizationChart"/>
    <dgm:cxn modelId="{51C205A5-DEFB-DD4C-B8D8-F697CAA22A7C}" type="presParOf" srcId="{9053A647-0BEA-304A-A07A-D41217AAF156}" destId="{0E7CFAE7-A4F9-D04E-B645-B0E438EF045F}" srcOrd="0" destOrd="0" presId="urn:microsoft.com/office/officeart/2009/3/layout/HorizontalOrganizationChart"/>
    <dgm:cxn modelId="{94A897D5-EA03-F74E-9BD0-9AA5ECD9260C}" type="presParOf" srcId="{0E7CFAE7-A4F9-D04E-B645-B0E438EF045F}" destId="{3C800712-1AC6-8B4F-A060-E81A1FBE775A}" srcOrd="0" destOrd="0" presId="urn:microsoft.com/office/officeart/2009/3/layout/HorizontalOrganizationChart"/>
    <dgm:cxn modelId="{FC21909E-EE17-F741-B3BA-384B5B885085}" type="presParOf" srcId="{0E7CFAE7-A4F9-D04E-B645-B0E438EF045F}" destId="{5CEB0626-3316-984F-97B6-68BBF131813A}" srcOrd="1" destOrd="0" presId="urn:microsoft.com/office/officeart/2009/3/layout/HorizontalOrganizationChart"/>
    <dgm:cxn modelId="{EDE65273-8656-C04D-80CE-66AC6A4FC983}" type="presParOf" srcId="{9053A647-0BEA-304A-A07A-D41217AAF156}" destId="{F9A8AA21-0BA7-1D4B-B640-4FA5EB297FC4}" srcOrd="1" destOrd="0" presId="urn:microsoft.com/office/officeart/2009/3/layout/HorizontalOrganizationChart"/>
    <dgm:cxn modelId="{B3CE1CB4-BAB0-BE41-95F7-B346FF44A4A9}" type="presParOf" srcId="{9053A647-0BEA-304A-A07A-D41217AAF156}" destId="{CC6D412A-97D5-9443-93E1-BC4105B72A23}" srcOrd="2" destOrd="0" presId="urn:microsoft.com/office/officeart/2009/3/layout/HorizontalOrganizationChart"/>
    <dgm:cxn modelId="{E5EBF250-A214-ED41-9935-CC89B4895222}" type="presParOf" srcId="{78EE6FEE-D8F9-D94F-A533-F9312A38C1A1}" destId="{0BCAC07A-854D-C145-A937-B06DA72756C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08CF87E-4080-0940-9BC9-D03861F8105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3FE3346-CC99-AE4D-A294-8E530C209A2F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资本主义生产过程</a:t>
          </a:r>
        </a:p>
      </dgm:t>
    </dgm:pt>
    <dgm:pt modelId="{0B427950-C7AD-B649-BB45-B51B2BE0505A}" cxnId="{484018BD-73C2-884A-985B-E3F2434B835D}" type="parTrans">
      <dgm:prSet/>
      <dgm:spPr/>
      <dgm:t>
        <a:bodyPr/>
        <a:lstStyle/>
        <a:p>
          <a:endParaRPr lang="zh-CN" altLang="en-US" sz="2000"/>
        </a:p>
      </dgm:t>
    </dgm:pt>
    <dgm:pt modelId="{C1723509-5ACA-EB44-B454-C725BCB9F70A}" cxnId="{484018BD-73C2-884A-985B-E3F2434B835D}" type="sibTrans">
      <dgm:prSet/>
      <dgm:spPr/>
      <dgm:t>
        <a:bodyPr/>
        <a:lstStyle/>
        <a:p>
          <a:endParaRPr lang="zh-CN" altLang="en-US" sz="2000"/>
        </a:p>
      </dgm:t>
    </dgm:pt>
    <dgm:pt modelId="{868856EC-6F90-294D-8448-6FD175A0863F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是劳动过程和价值增殖过程的统一</a:t>
          </a:r>
        </a:p>
      </dgm:t>
    </dgm:pt>
    <dgm:pt modelId="{499F0F18-AD22-9B46-A2A2-FAFB68E6C25D}" cxnId="{0356A33B-80D0-FC4D-82DD-59DA72EC936E}" type="parTrans">
      <dgm:prSet/>
      <dgm:spPr/>
      <dgm:t>
        <a:bodyPr/>
        <a:lstStyle/>
        <a:p>
          <a:endParaRPr lang="zh-CN" altLang="en-US" sz="2000"/>
        </a:p>
      </dgm:t>
    </dgm:pt>
    <dgm:pt modelId="{7936B951-814A-644B-949F-EA360F9EAC96}" cxnId="{0356A33B-80D0-FC4D-82DD-59DA72EC936E}" type="sibTrans">
      <dgm:prSet/>
      <dgm:spPr/>
      <dgm:t>
        <a:bodyPr/>
        <a:lstStyle/>
        <a:p>
          <a:endParaRPr lang="zh-CN" altLang="en-US" sz="2000"/>
        </a:p>
      </dgm:t>
    </dgm:pt>
    <dgm:pt modelId="{41E99ADD-22C8-4645-92F4-27D2BA9CCD9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价值增殖：工人的价值（可变价值）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+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剩余价值</a:t>
          </a:r>
        </a:p>
      </dgm:t>
    </dgm:pt>
    <dgm:pt modelId="{0E8584B5-A5D9-234B-9C4C-A3D8EA2078D2}" cxnId="{93E987D4-049B-F84D-B922-8A65C4EF5289}" type="parTrans">
      <dgm:prSet/>
      <dgm:spPr/>
      <dgm:t>
        <a:bodyPr/>
        <a:lstStyle/>
        <a:p>
          <a:endParaRPr lang="zh-CN" altLang="en-US" sz="2000"/>
        </a:p>
      </dgm:t>
    </dgm:pt>
    <dgm:pt modelId="{F30E55F3-7560-DD42-BE15-C9602CE81850}" cxnId="{93E987D4-049B-F84D-B922-8A65C4EF5289}" type="sibTrans">
      <dgm:prSet/>
      <dgm:spPr/>
      <dgm:t>
        <a:bodyPr/>
        <a:lstStyle/>
        <a:p>
          <a:endParaRPr lang="zh-CN" altLang="en-US" sz="2000"/>
        </a:p>
      </dgm:t>
    </dgm:pt>
    <dgm:pt modelId="{6FF75961-4081-D143-A3B6-21CB102966E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资本价值构成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成本：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c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不变资本（生产资料）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+v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可变资本（劳动力）</a:t>
          </a:r>
        </a:p>
      </dgm:t>
    </dgm:pt>
    <dgm:pt modelId="{786179A3-2616-2B42-93AA-C0EE0898FA2F}" cxnId="{5BF05322-840F-8542-9E54-FF913CC6E487}" type="parTrans">
      <dgm:prSet/>
      <dgm:spPr/>
      <dgm:t>
        <a:bodyPr/>
        <a:lstStyle/>
        <a:p>
          <a:endParaRPr lang="zh-CN" altLang="en-US" sz="2000"/>
        </a:p>
      </dgm:t>
    </dgm:pt>
    <dgm:pt modelId="{1434BE97-9DE8-4242-935F-994D0D02E63C}" cxnId="{5BF05322-840F-8542-9E54-FF913CC6E487}" type="sibTrans">
      <dgm:prSet/>
      <dgm:spPr/>
      <dgm:t>
        <a:bodyPr/>
        <a:lstStyle/>
        <a:p>
          <a:endParaRPr lang="zh-CN" altLang="en-US" sz="2000"/>
        </a:p>
      </dgm:t>
    </dgm:pt>
    <dgm:pt modelId="{6C84CCD5-3694-374E-B2B7-4C66DB596303}">
      <dgm:prSet custT="1"/>
      <dgm:spPr/>
      <dgm:t>
        <a:bodyPr/>
        <a:lstStyle/>
        <a:p>
          <a:pPr algn="l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剩余价值率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剥削程度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(m’)=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剩余价值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m➗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可变资本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v=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剩余劳动时间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➗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必要劳动时间</a:t>
          </a:r>
        </a:p>
      </dgm:t>
    </dgm:pt>
    <dgm:pt modelId="{B74487CB-1715-B145-871F-2128A98E097E}" cxnId="{1111D6B5-7BC0-DA42-8A76-86F2299367EA}" type="parTrans">
      <dgm:prSet/>
      <dgm:spPr/>
      <dgm:t>
        <a:bodyPr/>
        <a:lstStyle/>
        <a:p>
          <a:endParaRPr lang="zh-CN" altLang="en-US" sz="2000"/>
        </a:p>
      </dgm:t>
    </dgm:pt>
    <dgm:pt modelId="{6FEE27E6-C37E-1B49-B284-AD45D54A3285}" cxnId="{1111D6B5-7BC0-DA42-8A76-86F2299367EA}" type="sibTrans">
      <dgm:prSet/>
      <dgm:spPr/>
      <dgm:t>
        <a:bodyPr/>
        <a:lstStyle/>
        <a:p>
          <a:endParaRPr lang="zh-CN" altLang="en-US" sz="2000"/>
        </a:p>
      </dgm:t>
    </dgm:pt>
    <dgm:pt modelId="{5C844F41-33F5-D640-9B96-0B36D3F621B4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划分不变资本可变资本意义：揭露剥削实质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&amp;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提出计算剥削程度的是剩余价值率</a:t>
          </a:r>
        </a:p>
      </dgm:t>
    </dgm:pt>
    <dgm:pt modelId="{0AAD8359-C976-B54F-AAF5-B12F219EE320}" cxnId="{38BE2E0C-FE2B-2643-808F-A2243082055A}" type="parTrans">
      <dgm:prSet/>
      <dgm:spPr/>
      <dgm:t>
        <a:bodyPr/>
        <a:lstStyle/>
        <a:p>
          <a:endParaRPr lang="zh-CN" altLang="en-US" sz="2000"/>
        </a:p>
      </dgm:t>
    </dgm:pt>
    <dgm:pt modelId="{B386147A-B376-6544-B87C-5BA3A5E2AEE6}" cxnId="{38BE2E0C-FE2B-2643-808F-A2243082055A}" type="sibTrans">
      <dgm:prSet/>
      <dgm:spPr/>
      <dgm:t>
        <a:bodyPr/>
        <a:lstStyle/>
        <a:p>
          <a:endParaRPr lang="zh-CN" altLang="en-US" sz="2000"/>
        </a:p>
      </dgm:t>
    </dgm:pt>
    <dgm:pt modelId="{973BEE54-85BA-C04D-BFF8-C57E3324D50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生产剩余价值方法：绝对剩余价值生产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相对剩余价值生产（前提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提高社会生产效率）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A0E7A414-4772-4B4B-91F4-8E39CB8E5D61}" cxnId="{BCB4F6F2-C927-164A-92FB-AB560C94F0C5}" type="parTrans">
      <dgm:prSet/>
      <dgm:spPr/>
      <dgm:t>
        <a:bodyPr/>
        <a:lstStyle/>
        <a:p>
          <a:endParaRPr lang="zh-CN" altLang="en-US"/>
        </a:p>
      </dgm:t>
    </dgm:pt>
    <dgm:pt modelId="{2FDC5D0E-30E8-E64E-8BBB-87CB463D319B}" cxnId="{BCB4F6F2-C927-164A-92FB-AB560C94F0C5}" type="sibTrans">
      <dgm:prSet/>
      <dgm:spPr/>
      <dgm:t>
        <a:bodyPr/>
        <a:lstStyle/>
        <a:p>
          <a:endParaRPr lang="zh-CN" altLang="en-US"/>
        </a:p>
      </dgm:t>
    </dgm:pt>
    <dgm:pt modelId="{7B313AFC-E6CB-5F48-8952-410D0FA1A9D0}" type="pres">
      <dgm:prSet presAssocID="{A08CF87E-4080-0940-9BC9-D03861F81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EE6FEE-D8F9-D94F-A533-F9312A38C1A1}" type="pres">
      <dgm:prSet presAssocID="{13FE3346-CC99-AE4D-A294-8E530C209A2F}" presName="hierRoot1" presStyleCnt="0">
        <dgm:presLayoutVars>
          <dgm:hierBranch val="init"/>
        </dgm:presLayoutVars>
      </dgm:prSet>
      <dgm:spPr/>
    </dgm:pt>
    <dgm:pt modelId="{E82EC464-5C23-C04E-83FF-B24285197268}" type="pres">
      <dgm:prSet presAssocID="{13FE3346-CC99-AE4D-A294-8E530C209A2F}" presName="rootComposite1" presStyleCnt="0"/>
      <dgm:spPr/>
    </dgm:pt>
    <dgm:pt modelId="{2ED72156-B669-C548-BF44-CF8D007D1CBB}" type="pres">
      <dgm:prSet presAssocID="{13FE3346-CC99-AE4D-A294-8E530C209A2F}" presName="rootText1" presStyleLbl="node0" presStyleIdx="0" presStyleCnt="1" custScaleX="41276" custScaleY="82021" custLinFactNeighborX="2561">
        <dgm:presLayoutVars>
          <dgm:chPref val="3"/>
        </dgm:presLayoutVars>
      </dgm:prSet>
      <dgm:spPr/>
    </dgm:pt>
    <dgm:pt modelId="{D59C3FDA-8E21-A146-A22E-E0D29D08604E}" type="pres">
      <dgm:prSet presAssocID="{13FE3346-CC99-AE4D-A294-8E530C209A2F}" presName="rootConnector1" presStyleLbl="node1" presStyleIdx="0" presStyleCnt="0"/>
      <dgm:spPr/>
    </dgm:pt>
    <dgm:pt modelId="{498B390C-2793-B044-9EED-1C1047744686}" type="pres">
      <dgm:prSet presAssocID="{13FE3346-CC99-AE4D-A294-8E530C209A2F}" presName="hierChild2" presStyleCnt="0"/>
      <dgm:spPr/>
    </dgm:pt>
    <dgm:pt modelId="{FDA67977-5BC4-BD40-A8CF-DD9ED14BB35D}" type="pres">
      <dgm:prSet presAssocID="{499F0F18-AD22-9B46-A2A2-FAFB68E6C25D}" presName="Name64" presStyleLbl="parChTrans1D2" presStyleIdx="0" presStyleCnt="6"/>
      <dgm:spPr/>
    </dgm:pt>
    <dgm:pt modelId="{A5D55679-5D90-854B-B43E-72D833E4225D}" type="pres">
      <dgm:prSet presAssocID="{868856EC-6F90-294D-8448-6FD175A0863F}" presName="hierRoot2" presStyleCnt="0">
        <dgm:presLayoutVars>
          <dgm:hierBranch val="init"/>
        </dgm:presLayoutVars>
      </dgm:prSet>
      <dgm:spPr/>
    </dgm:pt>
    <dgm:pt modelId="{37AEC13D-97F0-F641-A7F8-EA479EF2231D}" type="pres">
      <dgm:prSet presAssocID="{868856EC-6F90-294D-8448-6FD175A0863F}" presName="rootComposite" presStyleCnt="0"/>
      <dgm:spPr/>
    </dgm:pt>
    <dgm:pt modelId="{9D62F112-1B0F-5C47-BD90-09742FA34670}" type="pres">
      <dgm:prSet presAssocID="{868856EC-6F90-294D-8448-6FD175A0863F}" presName="rootText" presStyleLbl="node2" presStyleIdx="0" presStyleCnt="6" custScaleX="191586" custScaleY="51156">
        <dgm:presLayoutVars>
          <dgm:chPref val="3"/>
        </dgm:presLayoutVars>
      </dgm:prSet>
      <dgm:spPr/>
    </dgm:pt>
    <dgm:pt modelId="{564C47E7-3DCC-5446-B4AA-484A4B67DCD1}" type="pres">
      <dgm:prSet presAssocID="{868856EC-6F90-294D-8448-6FD175A0863F}" presName="rootConnector" presStyleLbl="node2" presStyleIdx="0" presStyleCnt="6"/>
      <dgm:spPr/>
    </dgm:pt>
    <dgm:pt modelId="{986DE4AF-5B90-3F42-8407-A5F8B9BCAF52}" type="pres">
      <dgm:prSet presAssocID="{868856EC-6F90-294D-8448-6FD175A0863F}" presName="hierChild4" presStyleCnt="0"/>
      <dgm:spPr/>
    </dgm:pt>
    <dgm:pt modelId="{9E99FF97-7565-2D49-9BDA-3A4C37EFBF79}" type="pres">
      <dgm:prSet presAssocID="{868856EC-6F90-294D-8448-6FD175A0863F}" presName="hierChild5" presStyleCnt="0"/>
      <dgm:spPr/>
    </dgm:pt>
    <dgm:pt modelId="{6CD40F99-07FC-E848-8E21-94659489FFC0}" type="pres">
      <dgm:prSet presAssocID="{0E8584B5-A5D9-234B-9C4C-A3D8EA2078D2}" presName="Name64" presStyleLbl="parChTrans1D2" presStyleIdx="1" presStyleCnt="6"/>
      <dgm:spPr/>
    </dgm:pt>
    <dgm:pt modelId="{EE4F2C10-94FE-0E4C-A649-43D557295989}" type="pres">
      <dgm:prSet presAssocID="{41E99ADD-22C8-4645-92F4-27D2BA9CCD92}" presName="hierRoot2" presStyleCnt="0">
        <dgm:presLayoutVars>
          <dgm:hierBranch val="init"/>
        </dgm:presLayoutVars>
      </dgm:prSet>
      <dgm:spPr/>
    </dgm:pt>
    <dgm:pt modelId="{AD5D5FC4-A086-AB4C-B3EB-D435C3932E70}" type="pres">
      <dgm:prSet presAssocID="{41E99ADD-22C8-4645-92F4-27D2BA9CCD92}" presName="rootComposite" presStyleCnt="0"/>
      <dgm:spPr/>
    </dgm:pt>
    <dgm:pt modelId="{4882A72C-9C71-6E4C-B611-FCFF017924B9}" type="pres">
      <dgm:prSet presAssocID="{41E99ADD-22C8-4645-92F4-27D2BA9CCD92}" presName="rootText" presStyleLbl="node2" presStyleIdx="1" presStyleCnt="6" custScaleX="190844" custScaleY="55212">
        <dgm:presLayoutVars>
          <dgm:chPref val="3"/>
        </dgm:presLayoutVars>
      </dgm:prSet>
      <dgm:spPr/>
    </dgm:pt>
    <dgm:pt modelId="{23A40A27-E9B6-4947-9517-BDEF94BB4DDC}" type="pres">
      <dgm:prSet presAssocID="{41E99ADD-22C8-4645-92F4-27D2BA9CCD92}" presName="rootConnector" presStyleLbl="node2" presStyleIdx="1" presStyleCnt="6"/>
      <dgm:spPr/>
    </dgm:pt>
    <dgm:pt modelId="{05B318F5-2587-6F4D-9391-5AE5B256688B}" type="pres">
      <dgm:prSet presAssocID="{41E99ADD-22C8-4645-92F4-27D2BA9CCD92}" presName="hierChild4" presStyleCnt="0"/>
      <dgm:spPr/>
    </dgm:pt>
    <dgm:pt modelId="{8ADFE3C9-BE64-6B4D-8E6C-ABDA3AEDE7F1}" type="pres">
      <dgm:prSet presAssocID="{41E99ADD-22C8-4645-92F4-27D2BA9CCD92}" presName="hierChild5" presStyleCnt="0"/>
      <dgm:spPr/>
    </dgm:pt>
    <dgm:pt modelId="{8082550B-2656-3A4C-A394-F5BA15195616}" type="pres">
      <dgm:prSet presAssocID="{786179A3-2616-2B42-93AA-C0EE0898FA2F}" presName="Name64" presStyleLbl="parChTrans1D2" presStyleIdx="2" presStyleCnt="6"/>
      <dgm:spPr/>
    </dgm:pt>
    <dgm:pt modelId="{FC5441EF-DCA3-504D-9332-2F1D8B30D4B1}" type="pres">
      <dgm:prSet presAssocID="{6FF75961-4081-D143-A3B6-21CB102966E8}" presName="hierRoot2" presStyleCnt="0">
        <dgm:presLayoutVars>
          <dgm:hierBranch val="init"/>
        </dgm:presLayoutVars>
      </dgm:prSet>
      <dgm:spPr/>
    </dgm:pt>
    <dgm:pt modelId="{A0EF5EC7-FD3C-174F-A6DE-6AA5EAEBFE46}" type="pres">
      <dgm:prSet presAssocID="{6FF75961-4081-D143-A3B6-21CB102966E8}" presName="rootComposite" presStyleCnt="0"/>
      <dgm:spPr/>
    </dgm:pt>
    <dgm:pt modelId="{7C885BF4-9BBE-3546-A605-57BC2F7EAD97}" type="pres">
      <dgm:prSet presAssocID="{6FF75961-4081-D143-A3B6-21CB102966E8}" presName="rootText" presStyleLbl="node2" presStyleIdx="2" presStyleCnt="6" custScaleX="209834" custScaleY="59884">
        <dgm:presLayoutVars>
          <dgm:chPref val="3"/>
        </dgm:presLayoutVars>
      </dgm:prSet>
      <dgm:spPr/>
    </dgm:pt>
    <dgm:pt modelId="{438A39A9-109C-5644-8C9B-A1B2F4A759D1}" type="pres">
      <dgm:prSet presAssocID="{6FF75961-4081-D143-A3B6-21CB102966E8}" presName="rootConnector" presStyleLbl="node2" presStyleIdx="2" presStyleCnt="6"/>
      <dgm:spPr/>
    </dgm:pt>
    <dgm:pt modelId="{FCB2B12F-21B3-2B42-8E57-5B97A0D2B7A1}" type="pres">
      <dgm:prSet presAssocID="{6FF75961-4081-D143-A3B6-21CB102966E8}" presName="hierChild4" presStyleCnt="0"/>
      <dgm:spPr/>
    </dgm:pt>
    <dgm:pt modelId="{3EB252F5-7C48-B949-A759-E58872D6C89E}" type="pres">
      <dgm:prSet presAssocID="{6FF75961-4081-D143-A3B6-21CB102966E8}" presName="hierChild5" presStyleCnt="0"/>
      <dgm:spPr/>
    </dgm:pt>
    <dgm:pt modelId="{8C35A175-D03D-9946-A82B-3415D2429D6D}" type="pres">
      <dgm:prSet presAssocID="{B74487CB-1715-B145-871F-2128A98E097E}" presName="Name64" presStyleLbl="parChTrans1D2" presStyleIdx="3" presStyleCnt="6"/>
      <dgm:spPr/>
    </dgm:pt>
    <dgm:pt modelId="{FD65B9B5-A4B7-A543-AC7D-3FA3A4B843B4}" type="pres">
      <dgm:prSet presAssocID="{6C84CCD5-3694-374E-B2B7-4C66DB596303}" presName="hierRoot2" presStyleCnt="0">
        <dgm:presLayoutVars>
          <dgm:hierBranch val="init"/>
        </dgm:presLayoutVars>
      </dgm:prSet>
      <dgm:spPr/>
    </dgm:pt>
    <dgm:pt modelId="{D825C1E5-037C-F14F-8C00-B8B53B203A20}" type="pres">
      <dgm:prSet presAssocID="{6C84CCD5-3694-374E-B2B7-4C66DB596303}" presName="rootComposite" presStyleCnt="0"/>
      <dgm:spPr/>
    </dgm:pt>
    <dgm:pt modelId="{17BD59D9-601E-1C41-A428-AC95972CC702}" type="pres">
      <dgm:prSet presAssocID="{6C84CCD5-3694-374E-B2B7-4C66DB596303}" presName="rootText" presStyleLbl="node2" presStyleIdx="3" presStyleCnt="6" custScaleX="254089" custScaleY="72044">
        <dgm:presLayoutVars>
          <dgm:chPref val="3"/>
        </dgm:presLayoutVars>
      </dgm:prSet>
      <dgm:spPr/>
    </dgm:pt>
    <dgm:pt modelId="{7EE9FF68-2C11-2941-8982-88663C9044FE}" type="pres">
      <dgm:prSet presAssocID="{6C84CCD5-3694-374E-B2B7-4C66DB596303}" presName="rootConnector" presStyleLbl="node2" presStyleIdx="3" presStyleCnt="6"/>
      <dgm:spPr/>
    </dgm:pt>
    <dgm:pt modelId="{B81BAD58-3EEF-D946-A062-19994FC66A87}" type="pres">
      <dgm:prSet presAssocID="{6C84CCD5-3694-374E-B2B7-4C66DB596303}" presName="hierChild4" presStyleCnt="0"/>
      <dgm:spPr/>
    </dgm:pt>
    <dgm:pt modelId="{2BA363AC-205D-C74A-AF08-D9494D9C3448}" type="pres">
      <dgm:prSet presAssocID="{6C84CCD5-3694-374E-B2B7-4C66DB596303}" presName="hierChild5" presStyleCnt="0"/>
      <dgm:spPr/>
    </dgm:pt>
    <dgm:pt modelId="{CC8CC530-9350-2B4B-9005-43B424E7D974}" type="pres">
      <dgm:prSet presAssocID="{0AAD8359-C976-B54F-AAF5-B12F219EE320}" presName="Name64" presStyleLbl="parChTrans1D2" presStyleIdx="4" presStyleCnt="6"/>
      <dgm:spPr/>
    </dgm:pt>
    <dgm:pt modelId="{D70575D6-9B2C-6E44-901E-CA4F53A9E370}" type="pres">
      <dgm:prSet presAssocID="{5C844F41-33F5-D640-9B96-0B36D3F621B4}" presName="hierRoot2" presStyleCnt="0">
        <dgm:presLayoutVars>
          <dgm:hierBranch val="init"/>
        </dgm:presLayoutVars>
      </dgm:prSet>
      <dgm:spPr/>
    </dgm:pt>
    <dgm:pt modelId="{20094E5B-112A-0A4B-B07A-8A0C0B8F9553}" type="pres">
      <dgm:prSet presAssocID="{5C844F41-33F5-D640-9B96-0B36D3F621B4}" presName="rootComposite" presStyleCnt="0"/>
      <dgm:spPr/>
    </dgm:pt>
    <dgm:pt modelId="{0786D9B2-918C-E540-9BCB-8975C6E70A44}" type="pres">
      <dgm:prSet presAssocID="{5C844F41-33F5-D640-9B96-0B36D3F621B4}" presName="rootText" presStyleLbl="node2" presStyleIdx="4" presStyleCnt="6" custScaleX="249356" custScaleY="56462">
        <dgm:presLayoutVars>
          <dgm:chPref val="3"/>
        </dgm:presLayoutVars>
      </dgm:prSet>
      <dgm:spPr/>
    </dgm:pt>
    <dgm:pt modelId="{997619F1-087A-F84A-A201-64777DD21FD2}" type="pres">
      <dgm:prSet presAssocID="{5C844F41-33F5-D640-9B96-0B36D3F621B4}" presName="rootConnector" presStyleLbl="node2" presStyleIdx="4" presStyleCnt="6"/>
      <dgm:spPr/>
    </dgm:pt>
    <dgm:pt modelId="{B9147FBA-B0AF-0E47-8C9D-7751D3131CE9}" type="pres">
      <dgm:prSet presAssocID="{5C844F41-33F5-D640-9B96-0B36D3F621B4}" presName="hierChild4" presStyleCnt="0"/>
      <dgm:spPr/>
    </dgm:pt>
    <dgm:pt modelId="{6D21024E-30E7-A147-A3F4-4E634B5ED013}" type="pres">
      <dgm:prSet presAssocID="{5C844F41-33F5-D640-9B96-0B36D3F621B4}" presName="hierChild5" presStyleCnt="0"/>
      <dgm:spPr/>
    </dgm:pt>
    <dgm:pt modelId="{DCEABD25-A578-284F-90AD-4D91C066D778}" type="pres">
      <dgm:prSet presAssocID="{A0E7A414-4772-4B4B-91F4-8E39CB8E5D61}" presName="Name64" presStyleLbl="parChTrans1D2" presStyleIdx="5" presStyleCnt="6"/>
      <dgm:spPr/>
    </dgm:pt>
    <dgm:pt modelId="{03A5B614-B6B6-924F-B70A-B6C6A7D58217}" type="pres">
      <dgm:prSet presAssocID="{973BEE54-85BA-C04D-BFF8-C57E3324D508}" presName="hierRoot2" presStyleCnt="0">
        <dgm:presLayoutVars>
          <dgm:hierBranch val="init"/>
        </dgm:presLayoutVars>
      </dgm:prSet>
      <dgm:spPr/>
    </dgm:pt>
    <dgm:pt modelId="{90DB410B-BA71-194F-A7C7-81D290197262}" type="pres">
      <dgm:prSet presAssocID="{973BEE54-85BA-C04D-BFF8-C57E3324D508}" presName="rootComposite" presStyleCnt="0"/>
      <dgm:spPr/>
    </dgm:pt>
    <dgm:pt modelId="{61F5539F-34C8-7A4B-B017-224632E08F3F}" type="pres">
      <dgm:prSet presAssocID="{973BEE54-85BA-C04D-BFF8-C57E3324D508}" presName="rootText" presStyleLbl="node2" presStyleIdx="5" presStyleCnt="6" custScaleX="260512" custScaleY="56462">
        <dgm:presLayoutVars>
          <dgm:chPref val="3"/>
        </dgm:presLayoutVars>
      </dgm:prSet>
      <dgm:spPr/>
    </dgm:pt>
    <dgm:pt modelId="{4631CBB5-9370-4D42-9286-A5A49A0696DD}" type="pres">
      <dgm:prSet presAssocID="{973BEE54-85BA-C04D-BFF8-C57E3324D508}" presName="rootConnector" presStyleLbl="node2" presStyleIdx="5" presStyleCnt="6"/>
      <dgm:spPr/>
    </dgm:pt>
    <dgm:pt modelId="{D66C0B79-CF1A-2D47-9D08-AF66B14B6664}" type="pres">
      <dgm:prSet presAssocID="{973BEE54-85BA-C04D-BFF8-C57E3324D508}" presName="hierChild4" presStyleCnt="0"/>
      <dgm:spPr/>
    </dgm:pt>
    <dgm:pt modelId="{9A06BF74-1DAC-624E-B2A8-A975F3B0E6B3}" type="pres">
      <dgm:prSet presAssocID="{973BEE54-85BA-C04D-BFF8-C57E3324D508}" presName="hierChild5" presStyleCnt="0"/>
      <dgm:spPr/>
    </dgm:pt>
    <dgm:pt modelId="{0BCAC07A-854D-C145-A937-B06DA72756C4}" type="pres">
      <dgm:prSet presAssocID="{13FE3346-CC99-AE4D-A294-8E530C209A2F}" presName="hierChild3" presStyleCnt="0"/>
      <dgm:spPr/>
    </dgm:pt>
  </dgm:ptLst>
  <dgm:cxnLst>
    <dgm:cxn modelId="{16AECB0B-F29E-494E-840C-6426AC7FC5A2}" type="presOf" srcId="{6FF75961-4081-D143-A3B6-21CB102966E8}" destId="{7C885BF4-9BBE-3546-A605-57BC2F7EAD97}" srcOrd="0" destOrd="0" presId="urn:microsoft.com/office/officeart/2009/3/layout/HorizontalOrganizationChart"/>
    <dgm:cxn modelId="{38BE2E0C-FE2B-2643-808F-A2243082055A}" srcId="{13FE3346-CC99-AE4D-A294-8E530C209A2F}" destId="{5C844F41-33F5-D640-9B96-0B36D3F621B4}" srcOrd="4" destOrd="0" parTransId="{0AAD8359-C976-B54F-AAF5-B12F219EE320}" sibTransId="{B386147A-B376-6544-B87C-5BA3A5E2AEE6}"/>
    <dgm:cxn modelId="{5BF05322-840F-8542-9E54-FF913CC6E487}" srcId="{13FE3346-CC99-AE4D-A294-8E530C209A2F}" destId="{6FF75961-4081-D143-A3B6-21CB102966E8}" srcOrd="2" destOrd="0" parTransId="{786179A3-2616-2B42-93AA-C0EE0898FA2F}" sibTransId="{1434BE97-9DE8-4242-935F-994D0D02E63C}"/>
    <dgm:cxn modelId="{E531E823-1331-C747-A55D-93473745B18C}" type="presOf" srcId="{786179A3-2616-2B42-93AA-C0EE0898FA2F}" destId="{8082550B-2656-3A4C-A394-F5BA15195616}" srcOrd="0" destOrd="0" presId="urn:microsoft.com/office/officeart/2009/3/layout/HorizontalOrganizationChart"/>
    <dgm:cxn modelId="{E68CFA2E-5ED3-C949-B50D-6703304E76A6}" type="presOf" srcId="{868856EC-6F90-294D-8448-6FD175A0863F}" destId="{564C47E7-3DCC-5446-B4AA-484A4B67DCD1}" srcOrd="1" destOrd="0" presId="urn:microsoft.com/office/officeart/2009/3/layout/HorizontalOrganizationChart"/>
    <dgm:cxn modelId="{4C3B4A30-6D51-6144-ACDF-AC4EC34D8772}" type="presOf" srcId="{973BEE54-85BA-C04D-BFF8-C57E3324D508}" destId="{61F5539F-34C8-7A4B-B017-224632E08F3F}" srcOrd="0" destOrd="0" presId="urn:microsoft.com/office/officeart/2009/3/layout/HorizontalOrganizationChart"/>
    <dgm:cxn modelId="{0356A33B-80D0-FC4D-82DD-59DA72EC936E}" srcId="{13FE3346-CC99-AE4D-A294-8E530C209A2F}" destId="{868856EC-6F90-294D-8448-6FD175A0863F}" srcOrd="0" destOrd="0" parTransId="{499F0F18-AD22-9B46-A2A2-FAFB68E6C25D}" sibTransId="{7936B951-814A-644B-949F-EA360F9EAC96}"/>
    <dgm:cxn modelId="{2915DF3C-31C6-7A48-9B12-99FADF83968E}" type="presOf" srcId="{A0E7A414-4772-4B4B-91F4-8E39CB8E5D61}" destId="{DCEABD25-A578-284F-90AD-4D91C066D778}" srcOrd="0" destOrd="0" presId="urn:microsoft.com/office/officeart/2009/3/layout/HorizontalOrganizationChart"/>
    <dgm:cxn modelId="{B876DA42-7F54-BE4B-87EF-56C2495CCD0B}" type="presOf" srcId="{13FE3346-CC99-AE4D-A294-8E530C209A2F}" destId="{2ED72156-B669-C548-BF44-CF8D007D1CBB}" srcOrd="0" destOrd="0" presId="urn:microsoft.com/office/officeart/2009/3/layout/HorizontalOrganizationChart"/>
    <dgm:cxn modelId="{59C7FD46-50F3-2443-B5B2-EF864042AF24}" type="presOf" srcId="{0AAD8359-C976-B54F-AAF5-B12F219EE320}" destId="{CC8CC530-9350-2B4B-9005-43B424E7D974}" srcOrd="0" destOrd="0" presId="urn:microsoft.com/office/officeart/2009/3/layout/HorizontalOrganizationChart"/>
    <dgm:cxn modelId="{77902A4D-C80B-174B-9C5E-F4394B95B249}" type="presOf" srcId="{A08CF87E-4080-0940-9BC9-D03861F81051}" destId="{7B313AFC-E6CB-5F48-8952-410D0FA1A9D0}" srcOrd="0" destOrd="0" presId="urn:microsoft.com/office/officeart/2009/3/layout/HorizontalOrganizationChart"/>
    <dgm:cxn modelId="{EA41EA60-3411-CA42-978B-8F443185E6FB}" type="presOf" srcId="{973BEE54-85BA-C04D-BFF8-C57E3324D508}" destId="{4631CBB5-9370-4D42-9286-A5A49A0696DD}" srcOrd="1" destOrd="0" presId="urn:microsoft.com/office/officeart/2009/3/layout/HorizontalOrganizationChart"/>
    <dgm:cxn modelId="{D313C278-739D-B143-860E-95E0433CCB63}" type="presOf" srcId="{6FF75961-4081-D143-A3B6-21CB102966E8}" destId="{438A39A9-109C-5644-8C9B-A1B2F4A759D1}" srcOrd="1" destOrd="0" presId="urn:microsoft.com/office/officeart/2009/3/layout/HorizontalOrganizationChart"/>
    <dgm:cxn modelId="{B2E41079-7BF3-9F44-9186-A7CE0D626714}" type="presOf" srcId="{5C844F41-33F5-D640-9B96-0B36D3F621B4}" destId="{997619F1-087A-F84A-A201-64777DD21FD2}" srcOrd="1" destOrd="0" presId="urn:microsoft.com/office/officeart/2009/3/layout/HorizontalOrganizationChart"/>
    <dgm:cxn modelId="{C9902C8D-4E08-7341-BDBF-BD6325A1741E}" type="presOf" srcId="{B74487CB-1715-B145-871F-2128A98E097E}" destId="{8C35A175-D03D-9946-A82B-3415D2429D6D}" srcOrd="0" destOrd="0" presId="urn:microsoft.com/office/officeart/2009/3/layout/HorizontalOrganizationChart"/>
    <dgm:cxn modelId="{528C939D-47BD-0B44-A39D-966B640C3078}" type="presOf" srcId="{41E99ADD-22C8-4645-92F4-27D2BA9CCD92}" destId="{23A40A27-E9B6-4947-9517-BDEF94BB4DDC}" srcOrd="1" destOrd="0" presId="urn:microsoft.com/office/officeart/2009/3/layout/HorizontalOrganizationChart"/>
    <dgm:cxn modelId="{81D4B6B0-F2A4-B245-8D4F-10E491FDBBFE}" type="presOf" srcId="{868856EC-6F90-294D-8448-6FD175A0863F}" destId="{9D62F112-1B0F-5C47-BD90-09742FA34670}" srcOrd="0" destOrd="0" presId="urn:microsoft.com/office/officeart/2009/3/layout/HorizontalOrganizationChart"/>
    <dgm:cxn modelId="{1111D6B5-7BC0-DA42-8A76-86F2299367EA}" srcId="{13FE3346-CC99-AE4D-A294-8E530C209A2F}" destId="{6C84CCD5-3694-374E-B2B7-4C66DB596303}" srcOrd="3" destOrd="0" parTransId="{B74487CB-1715-B145-871F-2128A98E097E}" sibTransId="{6FEE27E6-C37E-1B49-B284-AD45D54A3285}"/>
    <dgm:cxn modelId="{3FB533BB-1434-494B-A08D-AE7C8A9F2783}" type="presOf" srcId="{13FE3346-CC99-AE4D-A294-8E530C209A2F}" destId="{D59C3FDA-8E21-A146-A22E-E0D29D08604E}" srcOrd="1" destOrd="0" presId="urn:microsoft.com/office/officeart/2009/3/layout/HorizontalOrganizationChart"/>
    <dgm:cxn modelId="{484018BD-73C2-884A-985B-E3F2434B835D}" srcId="{A08CF87E-4080-0940-9BC9-D03861F81051}" destId="{13FE3346-CC99-AE4D-A294-8E530C209A2F}" srcOrd="0" destOrd="0" parTransId="{0B427950-C7AD-B649-BB45-B51B2BE0505A}" sibTransId="{C1723509-5ACA-EB44-B454-C725BCB9F70A}"/>
    <dgm:cxn modelId="{FB23F4C6-6B00-5843-A73C-AD8207A77AD5}" type="presOf" srcId="{6C84CCD5-3694-374E-B2B7-4C66DB596303}" destId="{7EE9FF68-2C11-2941-8982-88663C9044FE}" srcOrd="1" destOrd="0" presId="urn:microsoft.com/office/officeart/2009/3/layout/HorizontalOrganizationChart"/>
    <dgm:cxn modelId="{2CABAFCC-E11C-2446-B87F-B2D8E8617A9E}" type="presOf" srcId="{6C84CCD5-3694-374E-B2B7-4C66DB596303}" destId="{17BD59D9-601E-1C41-A428-AC95972CC702}" srcOrd="0" destOrd="0" presId="urn:microsoft.com/office/officeart/2009/3/layout/HorizontalOrganizationChart"/>
    <dgm:cxn modelId="{C8849AD3-A24C-5047-B552-71595C0A2F5D}" type="presOf" srcId="{499F0F18-AD22-9B46-A2A2-FAFB68E6C25D}" destId="{FDA67977-5BC4-BD40-A8CF-DD9ED14BB35D}" srcOrd="0" destOrd="0" presId="urn:microsoft.com/office/officeart/2009/3/layout/HorizontalOrganizationChart"/>
    <dgm:cxn modelId="{93E987D4-049B-F84D-B922-8A65C4EF5289}" srcId="{13FE3346-CC99-AE4D-A294-8E530C209A2F}" destId="{41E99ADD-22C8-4645-92F4-27D2BA9CCD92}" srcOrd="1" destOrd="0" parTransId="{0E8584B5-A5D9-234B-9C4C-A3D8EA2078D2}" sibTransId="{F30E55F3-7560-DD42-BE15-C9602CE81850}"/>
    <dgm:cxn modelId="{C353A6DA-41C3-074B-85F9-7303AA097986}" type="presOf" srcId="{41E99ADD-22C8-4645-92F4-27D2BA9CCD92}" destId="{4882A72C-9C71-6E4C-B611-FCFF017924B9}" srcOrd="0" destOrd="0" presId="urn:microsoft.com/office/officeart/2009/3/layout/HorizontalOrganizationChart"/>
    <dgm:cxn modelId="{687431E3-4299-B54C-A3F9-CA2080531CA4}" type="presOf" srcId="{0E8584B5-A5D9-234B-9C4C-A3D8EA2078D2}" destId="{6CD40F99-07FC-E848-8E21-94659489FFC0}" srcOrd="0" destOrd="0" presId="urn:microsoft.com/office/officeart/2009/3/layout/HorizontalOrganizationChart"/>
    <dgm:cxn modelId="{D1DB0CE4-A4BB-B14E-889B-418848B2D3D8}" type="presOf" srcId="{5C844F41-33F5-D640-9B96-0B36D3F621B4}" destId="{0786D9B2-918C-E540-9BCB-8975C6E70A44}" srcOrd="0" destOrd="0" presId="urn:microsoft.com/office/officeart/2009/3/layout/HorizontalOrganizationChart"/>
    <dgm:cxn modelId="{BCB4F6F2-C927-164A-92FB-AB560C94F0C5}" srcId="{13FE3346-CC99-AE4D-A294-8E530C209A2F}" destId="{973BEE54-85BA-C04D-BFF8-C57E3324D508}" srcOrd="5" destOrd="0" parTransId="{A0E7A414-4772-4B4B-91F4-8E39CB8E5D61}" sibTransId="{2FDC5D0E-30E8-E64E-8BBB-87CB463D319B}"/>
    <dgm:cxn modelId="{5539EA66-EDE3-AE4B-8247-9F9BBF3E4CE6}" type="presParOf" srcId="{7B313AFC-E6CB-5F48-8952-410D0FA1A9D0}" destId="{78EE6FEE-D8F9-D94F-A533-F9312A38C1A1}" srcOrd="0" destOrd="0" presId="urn:microsoft.com/office/officeart/2009/3/layout/HorizontalOrganizationChart"/>
    <dgm:cxn modelId="{3A88BB84-54A3-7346-A9E9-9D7C8FF6E36C}" type="presParOf" srcId="{78EE6FEE-D8F9-D94F-A533-F9312A38C1A1}" destId="{E82EC464-5C23-C04E-83FF-B24285197268}" srcOrd="0" destOrd="0" presId="urn:microsoft.com/office/officeart/2009/3/layout/HorizontalOrganizationChart"/>
    <dgm:cxn modelId="{78186B15-38EB-CF44-89EA-7BDD0FC62B4F}" type="presParOf" srcId="{E82EC464-5C23-C04E-83FF-B24285197268}" destId="{2ED72156-B669-C548-BF44-CF8D007D1CBB}" srcOrd="0" destOrd="0" presId="urn:microsoft.com/office/officeart/2009/3/layout/HorizontalOrganizationChart"/>
    <dgm:cxn modelId="{BEBF26B3-2633-5E47-9CB1-4DE4B992C84D}" type="presParOf" srcId="{E82EC464-5C23-C04E-83FF-B24285197268}" destId="{D59C3FDA-8E21-A146-A22E-E0D29D08604E}" srcOrd="1" destOrd="0" presId="urn:microsoft.com/office/officeart/2009/3/layout/HorizontalOrganizationChart"/>
    <dgm:cxn modelId="{4C8134B0-15A4-C24B-9531-5986C8125202}" type="presParOf" srcId="{78EE6FEE-D8F9-D94F-A533-F9312A38C1A1}" destId="{498B390C-2793-B044-9EED-1C1047744686}" srcOrd="1" destOrd="0" presId="urn:microsoft.com/office/officeart/2009/3/layout/HorizontalOrganizationChart"/>
    <dgm:cxn modelId="{5B1E87F2-3397-EE46-A243-3A9E4459849B}" type="presParOf" srcId="{498B390C-2793-B044-9EED-1C1047744686}" destId="{FDA67977-5BC4-BD40-A8CF-DD9ED14BB35D}" srcOrd="0" destOrd="0" presId="urn:microsoft.com/office/officeart/2009/3/layout/HorizontalOrganizationChart"/>
    <dgm:cxn modelId="{1110665F-7E11-3345-B865-ADA7BD12732A}" type="presParOf" srcId="{498B390C-2793-B044-9EED-1C1047744686}" destId="{A5D55679-5D90-854B-B43E-72D833E4225D}" srcOrd="1" destOrd="0" presId="urn:microsoft.com/office/officeart/2009/3/layout/HorizontalOrganizationChart"/>
    <dgm:cxn modelId="{BF0ED1EC-14CA-7844-BC6A-0A7F2EBE324F}" type="presParOf" srcId="{A5D55679-5D90-854B-B43E-72D833E4225D}" destId="{37AEC13D-97F0-F641-A7F8-EA479EF2231D}" srcOrd="0" destOrd="0" presId="urn:microsoft.com/office/officeart/2009/3/layout/HorizontalOrganizationChart"/>
    <dgm:cxn modelId="{EF248A82-A44E-4E41-92F4-52291480076D}" type="presParOf" srcId="{37AEC13D-97F0-F641-A7F8-EA479EF2231D}" destId="{9D62F112-1B0F-5C47-BD90-09742FA34670}" srcOrd="0" destOrd="0" presId="urn:microsoft.com/office/officeart/2009/3/layout/HorizontalOrganizationChart"/>
    <dgm:cxn modelId="{AEFE2BEB-AF9E-4B42-9BE3-2D06AF9D1CBD}" type="presParOf" srcId="{37AEC13D-97F0-F641-A7F8-EA479EF2231D}" destId="{564C47E7-3DCC-5446-B4AA-484A4B67DCD1}" srcOrd="1" destOrd="0" presId="urn:microsoft.com/office/officeart/2009/3/layout/HorizontalOrganizationChart"/>
    <dgm:cxn modelId="{D82B22B2-F1FB-F24B-BE26-EAFD49F8386F}" type="presParOf" srcId="{A5D55679-5D90-854B-B43E-72D833E4225D}" destId="{986DE4AF-5B90-3F42-8407-A5F8B9BCAF52}" srcOrd="1" destOrd="0" presId="urn:microsoft.com/office/officeart/2009/3/layout/HorizontalOrganizationChart"/>
    <dgm:cxn modelId="{4460C1F6-DADF-5342-9F46-8544BC41451E}" type="presParOf" srcId="{A5D55679-5D90-854B-B43E-72D833E4225D}" destId="{9E99FF97-7565-2D49-9BDA-3A4C37EFBF79}" srcOrd="2" destOrd="0" presId="urn:microsoft.com/office/officeart/2009/3/layout/HorizontalOrganizationChart"/>
    <dgm:cxn modelId="{DBF93D68-D15F-2543-8FC1-EAB4E4A3F828}" type="presParOf" srcId="{498B390C-2793-B044-9EED-1C1047744686}" destId="{6CD40F99-07FC-E848-8E21-94659489FFC0}" srcOrd="2" destOrd="0" presId="urn:microsoft.com/office/officeart/2009/3/layout/HorizontalOrganizationChart"/>
    <dgm:cxn modelId="{1ADE50A2-3993-B648-8B42-3B9DBEE2132C}" type="presParOf" srcId="{498B390C-2793-B044-9EED-1C1047744686}" destId="{EE4F2C10-94FE-0E4C-A649-43D557295989}" srcOrd="3" destOrd="0" presId="urn:microsoft.com/office/officeart/2009/3/layout/HorizontalOrganizationChart"/>
    <dgm:cxn modelId="{77F676F0-E4AF-2646-97DD-5BA06DEBDAA7}" type="presParOf" srcId="{EE4F2C10-94FE-0E4C-A649-43D557295989}" destId="{AD5D5FC4-A086-AB4C-B3EB-D435C3932E70}" srcOrd="0" destOrd="0" presId="urn:microsoft.com/office/officeart/2009/3/layout/HorizontalOrganizationChart"/>
    <dgm:cxn modelId="{429209A1-4ED3-0D4F-9691-CD1EDFF1FD32}" type="presParOf" srcId="{AD5D5FC4-A086-AB4C-B3EB-D435C3932E70}" destId="{4882A72C-9C71-6E4C-B611-FCFF017924B9}" srcOrd="0" destOrd="0" presId="urn:microsoft.com/office/officeart/2009/3/layout/HorizontalOrganizationChart"/>
    <dgm:cxn modelId="{EA37322A-AC39-5C45-A004-F709593F51A4}" type="presParOf" srcId="{AD5D5FC4-A086-AB4C-B3EB-D435C3932E70}" destId="{23A40A27-E9B6-4947-9517-BDEF94BB4DDC}" srcOrd="1" destOrd="0" presId="urn:microsoft.com/office/officeart/2009/3/layout/HorizontalOrganizationChart"/>
    <dgm:cxn modelId="{5A791B11-EB5B-7D44-A70F-D6232F587DC8}" type="presParOf" srcId="{EE4F2C10-94FE-0E4C-A649-43D557295989}" destId="{05B318F5-2587-6F4D-9391-5AE5B256688B}" srcOrd="1" destOrd="0" presId="urn:microsoft.com/office/officeart/2009/3/layout/HorizontalOrganizationChart"/>
    <dgm:cxn modelId="{B7219AEB-836E-A142-995B-5616834EF497}" type="presParOf" srcId="{EE4F2C10-94FE-0E4C-A649-43D557295989}" destId="{8ADFE3C9-BE64-6B4D-8E6C-ABDA3AEDE7F1}" srcOrd="2" destOrd="0" presId="urn:microsoft.com/office/officeart/2009/3/layout/HorizontalOrganizationChart"/>
    <dgm:cxn modelId="{5A8A72EC-4D22-7544-BA25-56ACC727A2D0}" type="presParOf" srcId="{498B390C-2793-B044-9EED-1C1047744686}" destId="{8082550B-2656-3A4C-A394-F5BA15195616}" srcOrd="4" destOrd="0" presId="urn:microsoft.com/office/officeart/2009/3/layout/HorizontalOrganizationChart"/>
    <dgm:cxn modelId="{987F3CB2-4C3C-624D-A64E-80D2691173DA}" type="presParOf" srcId="{498B390C-2793-B044-9EED-1C1047744686}" destId="{FC5441EF-DCA3-504D-9332-2F1D8B30D4B1}" srcOrd="5" destOrd="0" presId="urn:microsoft.com/office/officeart/2009/3/layout/HorizontalOrganizationChart"/>
    <dgm:cxn modelId="{0111A05A-55CF-664B-AF4C-FE990FCEF591}" type="presParOf" srcId="{FC5441EF-DCA3-504D-9332-2F1D8B30D4B1}" destId="{A0EF5EC7-FD3C-174F-A6DE-6AA5EAEBFE46}" srcOrd="0" destOrd="0" presId="urn:microsoft.com/office/officeart/2009/3/layout/HorizontalOrganizationChart"/>
    <dgm:cxn modelId="{B2C877E2-CD54-C540-A4E3-EF998C920F53}" type="presParOf" srcId="{A0EF5EC7-FD3C-174F-A6DE-6AA5EAEBFE46}" destId="{7C885BF4-9BBE-3546-A605-57BC2F7EAD97}" srcOrd="0" destOrd="0" presId="urn:microsoft.com/office/officeart/2009/3/layout/HorizontalOrganizationChart"/>
    <dgm:cxn modelId="{561C7AB8-AA32-8F41-A3AE-7A346BC48E25}" type="presParOf" srcId="{A0EF5EC7-FD3C-174F-A6DE-6AA5EAEBFE46}" destId="{438A39A9-109C-5644-8C9B-A1B2F4A759D1}" srcOrd="1" destOrd="0" presId="urn:microsoft.com/office/officeart/2009/3/layout/HorizontalOrganizationChart"/>
    <dgm:cxn modelId="{905FE79D-0838-844E-ADB9-E3935E4EFEE6}" type="presParOf" srcId="{FC5441EF-DCA3-504D-9332-2F1D8B30D4B1}" destId="{FCB2B12F-21B3-2B42-8E57-5B97A0D2B7A1}" srcOrd="1" destOrd="0" presId="urn:microsoft.com/office/officeart/2009/3/layout/HorizontalOrganizationChart"/>
    <dgm:cxn modelId="{B818C407-1313-E14B-9608-0CBC661C2A41}" type="presParOf" srcId="{FC5441EF-DCA3-504D-9332-2F1D8B30D4B1}" destId="{3EB252F5-7C48-B949-A759-E58872D6C89E}" srcOrd="2" destOrd="0" presId="urn:microsoft.com/office/officeart/2009/3/layout/HorizontalOrganizationChart"/>
    <dgm:cxn modelId="{40307CA1-A6A9-F244-9125-BF4ECB767158}" type="presParOf" srcId="{498B390C-2793-B044-9EED-1C1047744686}" destId="{8C35A175-D03D-9946-A82B-3415D2429D6D}" srcOrd="6" destOrd="0" presId="urn:microsoft.com/office/officeart/2009/3/layout/HorizontalOrganizationChart"/>
    <dgm:cxn modelId="{2060BD93-E7D7-294D-88FD-F78CE48BA6D5}" type="presParOf" srcId="{498B390C-2793-B044-9EED-1C1047744686}" destId="{FD65B9B5-A4B7-A543-AC7D-3FA3A4B843B4}" srcOrd="7" destOrd="0" presId="urn:microsoft.com/office/officeart/2009/3/layout/HorizontalOrganizationChart"/>
    <dgm:cxn modelId="{CED442EB-32F7-624F-9A37-E2CC4B8CFFAE}" type="presParOf" srcId="{FD65B9B5-A4B7-A543-AC7D-3FA3A4B843B4}" destId="{D825C1E5-037C-F14F-8C00-B8B53B203A20}" srcOrd="0" destOrd="0" presId="urn:microsoft.com/office/officeart/2009/3/layout/HorizontalOrganizationChart"/>
    <dgm:cxn modelId="{8F77B698-125A-C348-9220-98C7ED4935E5}" type="presParOf" srcId="{D825C1E5-037C-F14F-8C00-B8B53B203A20}" destId="{17BD59D9-601E-1C41-A428-AC95972CC702}" srcOrd="0" destOrd="0" presId="urn:microsoft.com/office/officeart/2009/3/layout/HorizontalOrganizationChart"/>
    <dgm:cxn modelId="{844DCABE-BFAE-ED45-887B-7519F5DA2131}" type="presParOf" srcId="{D825C1E5-037C-F14F-8C00-B8B53B203A20}" destId="{7EE9FF68-2C11-2941-8982-88663C9044FE}" srcOrd="1" destOrd="0" presId="urn:microsoft.com/office/officeart/2009/3/layout/HorizontalOrganizationChart"/>
    <dgm:cxn modelId="{B1C185EA-653E-5049-98A1-DADBA4E35AD3}" type="presParOf" srcId="{FD65B9B5-A4B7-A543-AC7D-3FA3A4B843B4}" destId="{B81BAD58-3EEF-D946-A062-19994FC66A87}" srcOrd="1" destOrd="0" presId="urn:microsoft.com/office/officeart/2009/3/layout/HorizontalOrganizationChart"/>
    <dgm:cxn modelId="{7151B6B2-495B-AA47-A379-8A3F9045B2FE}" type="presParOf" srcId="{FD65B9B5-A4B7-A543-AC7D-3FA3A4B843B4}" destId="{2BA363AC-205D-C74A-AF08-D9494D9C3448}" srcOrd="2" destOrd="0" presId="urn:microsoft.com/office/officeart/2009/3/layout/HorizontalOrganizationChart"/>
    <dgm:cxn modelId="{B5465C86-C9A9-FB40-AA98-FC4D4A48C961}" type="presParOf" srcId="{498B390C-2793-B044-9EED-1C1047744686}" destId="{CC8CC530-9350-2B4B-9005-43B424E7D974}" srcOrd="8" destOrd="0" presId="urn:microsoft.com/office/officeart/2009/3/layout/HorizontalOrganizationChart"/>
    <dgm:cxn modelId="{67336C16-DC10-C846-A4BA-99AD5A8D761E}" type="presParOf" srcId="{498B390C-2793-B044-9EED-1C1047744686}" destId="{D70575D6-9B2C-6E44-901E-CA4F53A9E370}" srcOrd="9" destOrd="0" presId="urn:microsoft.com/office/officeart/2009/3/layout/HorizontalOrganizationChart"/>
    <dgm:cxn modelId="{FA14AE99-2469-7641-9BF6-C85B8D3E1652}" type="presParOf" srcId="{D70575D6-9B2C-6E44-901E-CA4F53A9E370}" destId="{20094E5B-112A-0A4B-B07A-8A0C0B8F9553}" srcOrd="0" destOrd="0" presId="urn:microsoft.com/office/officeart/2009/3/layout/HorizontalOrganizationChart"/>
    <dgm:cxn modelId="{3CBE2E40-7C04-8248-821F-204036AC918C}" type="presParOf" srcId="{20094E5B-112A-0A4B-B07A-8A0C0B8F9553}" destId="{0786D9B2-918C-E540-9BCB-8975C6E70A44}" srcOrd="0" destOrd="0" presId="urn:microsoft.com/office/officeart/2009/3/layout/HorizontalOrganizationChart"/>
    <dgm:cxn modelId="{083E03AD-51EB-3343-B037-D4215D69A3A4}" type="presParOf" srcId="{20094E5B-112A-0A4B-B07A-8A0C0B8F9553}" destId="{997619F1-087A-F84A-A201-64777DD21FD2}" srcOrd="1" destOrd="0" presId="urn:microsoft.com/office/officeart/2009/3/layout/HorizontalOrganizationChart"/>
    <dgm:cxn modelId="{CC0A91AF-7035-1E45-9DCC-9F8CDA554AE1}" type="presParOf" srcId="{D70575D6-9B2C-6E44-901E-CA4F53A9E370}" destId="{B9147FBA-B0AF-0E47-8C9D-7751D3131CE9}" srcOrd="1" destOrd="0" presId="urn:microsoft.com/office/officeart/2009/3/layout/HorizontalOrganizationChart"/>
    <dgm:cxn modelId="{0ABE5F87-F910-4643-B97B-2BF6518B8797}" type="presParOf" srcId="{D70575D6-9B2C-6E44-901E-CA4F53A9E370}" destId="{6D21024E-30E7-A147-A3F4-4E634B5ED013}" srcOrd="2" destOrd="0" presId="urn:microsoft.com/office/officeart/2009/3/layout/HorizontalOrganizationChart"/>
    <dgm:cxn modelId="{ACB327FF-4DCF-DC43-8032-D3FBA37EA801}" type="presParOf" srcId="{498B390C-2793-B044-9EED-1C1047744686}" destId="{DCEABD25-A578-284F-90AD-4D91C066D778}" srcOrd="10" destOrd="0" presId="urn:microsoft.com/office/officeart/2009/3/layout/HorizontalOrganizationChart"/>
    <dgm:cxn modelId="{1CD0CB34-DE60-FD46-BE80-AE73B7D8BDE5}" type="presParOf" srcId="{498B390C-2793-B044-9EED-1C1047744686}" destId="{03A5B614-B6B6-924F-B70A-B6C6A7D58217}" srcOrd="11" destOrd="0" presId="urn:microsoft.com/office/officeart/2009/3/layout/HorizontalOrganizationChart"/>
    <dgm:cxn modelId="{34B61AA6-8209-E040-9145-44E2D53FD734}" type="presParOf" srcId="{03A5B614-B6B6-924F-B70A-B6C6A7D58217}" destId="{90DB410B-BA71-194F-A7C7-81D290197262}" srcOrd="0" destOrd="0" presId="urn:microsoft.com/office/officeart/2009/3/layout/HorizontalOrganizationChart"/>
    <dgm:cxn modelId="{2522797D-EDD2-3247-9BBE-5ABC0BAEF6BA}" type="presParOf" srcId="{90DB410B-BA71-194F-A7C7-81D290197262}" destId="{61F5539F-34C8-7A4B-B017-224632E08F3F}" srcOrd="0" destOrd="0" presId="urn:microsoft.com/office/officeart/2009/3/layout/HorizontalOrganizationChart"/>
    <dgm:cxn modelId="{5FDF958A-03FB-6B4E-A92F-0E5A6A144615}" type="presParOf" srcId="{90DB410B-BA71-194F-A7C7-81D290197262}" destId="{4631CBB5-9370-4D42-9286-A5A49A0696DD}" srcOrd="1" destOrd="0" presId="urn:microsoft.com/office/officeart/2009/3/layout/HorizontalOrganizationChart"/>
    <dgm:cxn modelId="{8756B0C9-3531-4B4B-9FE5-0E399C3F99A8}" type="presParOf" srcId="{03A5B614-B6B6-924F-B70A-B6C6A7D58217}" destId="{D66C0B79-CF1A-2D47-9D08-AF66B14B6664}" srcOrd="1" destOrd="0" presId="urn:microsoft.com/office/officeart/2009/3/layout/HorizontalOrganizationChart"/>
    <dgm:cxn modelId="{564432CE-A94D-9544-B276-0ABC310F280B}" type="presParOf" srcId="{03A5B614-B6B6-924F-B70A-B6C6A7D58217}" destId="{9A06BF74-1DAC-624E-B2A8-A975F3B0E6B3}" srcOrd="2" destOrd="0" presId="urn:microsoft.com/office/officeart/2009/3/layout/HorizontalOrganizationChart"/>
    <dgm:cxn modelId="{E5EBF250-A214-ED41-9935-CC89B4895222}" type="presParOf" srcId="{78EE6FEE-D8F9-D94F-A533-F9312A38C1A1}" destId="{0BCAC07A-854D-C145-A937-B06DA72756C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5AE726D-1E08-0746-A68B-C7CA23189C53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27DD6D5-B20B-AB49-87FE-C689745C5FBD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资本积累</a:t>
          </a:r>
        </a:p>
      </dgm:t>
    </dgm:pt>
    <dgm:pt modelId="{DC824357-2162-084F-ABF8-197B26C27FB0}" cxnId="{97D9779F-A6B3-CD45-9406-4D05F4FA87A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853249A-2663-D948-823F-B01927C265D2}" cxnId="{97D9779F-A6B3-CD45-9406-4D05F4FA87A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94CE072-D856-8649-A05A-2B964A6A66A9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实质</a:t>
          </a:r>
        </a:p>
      </dgm:t>
    </dgm:pt>
    <dgm:pt modelId="{55AD045F-BEDE-C94E-AB68-3E76EA65FEAF}" cxnId="{DA586016-F191-D140-925A-CD0AD508E803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92CDED-E76F-2A40-9B1C-E2EE54581C0D}" cxnId="{DA586016-F191-D140-925A-CD0AD508E803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ED35EF7-4C48-0A44-8980-3AC6F8240CA1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后果</a:t>
          </a:r>
        </a:p>
      </dgm:t>
    </dgm:pt>
    <dgm:pt modelId="{9DC9265A-0FA9-B442-8C97-611625B80B3D}" cxnId="{27874D9A-6855-764A-BAE4-1D33B111D5E9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9273F0-6F06-2A42-A44F-712D33E68F78}" cxnId="{27874D9A-6855-764A-BAE4-1D33B111D5E9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FD348C1-64D2-F844-B0B1-B6873C61EACC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剩余价值是资本积累的源泉</a:t>
          </a:r>
        </a:p>
      </dgm:t>
    </dgm:pt>
    <dgm:pt modelId="{2B8D4194-6586-3F49-9AEA-27FBFD91B4D3}" cxnId="{E6DCFDE0-5AD8-724D-A629-382D6D86700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1A392E-669E-9C49-AE80-14E93C59BA61}" cxnId="{E6DCFDE0-5AD8-724D-A629-382D6D86700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35403EC-AD25-2446-B85D-C9DB7B1A1DC1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无偿占有工人创造的剩余价值、增大规模、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占有更多的剩余价值、扩大对工人的剥削和统治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7D5D5BB-1A0D-434F-9DD4-A46B2E695014}" cxnId="{50967301-CDB7-DF47-99B8-C998769E40F3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C9BA72-9F70-8D4C-A469-329B95B3D78C}" cxnId="{50967301-CDB7-DF47-99B8-C998769E40F3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710FE91-07F3-114D-93FD-10073E199DCB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资本有机构成的提高（</a:t>
          </a:r>
          <a:r>
            <a:rPr lang="en-US" altLang="zh-CN" sz="2000" b="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c:v</a:t>
          </a:r>
          <a:r>
            <a:rPr lang="en-US" altLang="zh-CN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)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6340F0E-C5D7-0A43-825F-2571DC3F442C}" cxnId="{17510B9A-5E15-514F-8611-F70D6C4A3B6A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281F720-CF47-FA4D-BBDB-34010F8E654E}" cxnId="{17510B9A-5E15-514F-8611-F70D6C4A3B6A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CE1C2B-00AA-7E42-9FCB-F9A1BA1C16A3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相对过剩人口的形成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078B733-C725-7A42-AE9D-728085334AF1}" cxnId="{B1C2E6DF-B5BF-0247-B1DC-DD272F05A068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FA0182A-81C8-DB43-AAF9-4C087572D781}" cxnId="{B1C2E6DF-B5BF-0247-B1DC-DD272F05A068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9EA2EA2-5A1F-F443-A77D-2268BF59F0CE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严重的贫富两极分化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3B57AC-610F-4445-BC44-C5CB1A01320A}" cxnId="{E56E0F88-975F-D348-9805-6C751D994FE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E7C50F-5F36-E049-A9FF-64990CC2F099}" cxnId="{E56E0F88-975F-D348-9805-6C751D994FE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0FC6AD7-CDDB-304D-91CD-6E1BEDDA87D8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资本技术构成：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生产资料和劳动力的比例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43A808-BD78-4143-970E-F02A5B8AE2A7}" cxnId="{BCC58D49-9DE3-934F-9A90-1B32C5FD10B7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2D03A30-D5F0-FE4C-ABF8-A1708647BD7A}" cxnId="{BCC58D49-9DE3-934F-9A90-1B32C5FD10B7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F8D3BFD-61BA-264C-96BF-5891A96F86C2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资本价值构成：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不变资本和可变资本的比例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EC7AF50-DB79-5840-AD3A-A2DF6A63B756}" cxnId="{A253C9FB-D1F2-744D-BB4C-E8459764F29B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396304-7A82-014A-8105-7026161AC7CA}" cxnId="{A253C9FB-D1F2-744D-BB4C-E8459764F29B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F3B23BA-B7BE-134D-8C3B-A4160A2B7427}" type="pres">
      <dgm:prSet presAssocID="{45AE726D-1E08-0746-A68B-C7CA23189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4468AC-FFFA-2A48-BF2C-B8BA8B5D59C1}" type="pres">
      <dgm:prSet presAssocID="{527DD6D5-B20B-AB49-87FE-C689745C5FBD}" presName="hierRoot1" presStyleCnt="0">
        <dgm:presLayoutVars>
          <dgm:hierBranch val="init"/>
        </dgm:presLayoutVars>
      </dgm:prSet>
      <dgm:spPr/>
    </dgm:pt>
    <dgm:pt modelId="{6ABDE62D-5FAC-8247-B737-199CBE60E221}" type="pres">
      <dgm:prSet presAssocID="{527DD6D5-B20B-AB49-87FE-C689745C5FBD}" presName="rootComposite1" presStyleCnt="0"/>
      <dgm:spPr/>
    </dgm:pt>
    <dgm:pt modelId="{5E39B09B-6C9C-BC48-BCDE-0D798EBB9D4C}" type="pres">
      <dgm:prSet presAssocID="{527DD6D5-B20B-AB49-87FE-C689745C5FBD}" presName="rootText1" presStyleLbl="node0" presStyleIdx="0" presStyleCnt="1" custScaleX="59663">
        <dgm:presLayoutVars>
          <dgm:chPref val="3"/>
        </dgm:presLayoutVars>
      </dgm:prSet>
      <dgm:spPr/>
    </dgm:pt>
    <dgm:pt modelId="{F3680B2E-631A-8B40-9CB2-62C231B8C334}" type="pres">
      <dgm:prSet presAssocID="{527DD6D5-B20B-AB49-87FE-C689745C5FBD}" presName="rootConnector1" presStyleLbl="node1" presStyleIdx="0" presStyleCnt="0"/>
      <dgm:spPr/>
    </dgm:pt>
    <dgm:pt modelId="{74BAC211-B5D6-D645-8BD6-6CECACD75533}" type="pres">
      <dgm:prSet presAssocID="{527DD6D5-B20B-AB49-87FE-C689745C5FBD}" presName="hierChild2" presStyleCnt="0"/>
      <dgm:spPr/>
    </dgm:pt>
    <dgm:pt modelId="{BAFFF771-4A98-C24E-8284-9C7215922E55}" type="pres">
      <dgm:prSet presAssocID="{55AD045F-BEDE-C94E-AB68-3E76EA65FEAF}" presName="Name64" presStyleLbl="parChTrans1D2" presStyleIdx="0" presStyleCnt="2"/>
      <dgm:spPr/>
    </dgm:pt>
    <dgm:pt modelId="{A41E6A27-C016-7145-AEDB-0B6CC9B6D21A}" type="pres">
      <dgm:prSet presAssocID="{594CE072-D856-8649-A05A-2B964A6A66A9}" presName="hierRoot2" presStyleCnt="0">
        <dgm:presLayoutVars>
          <dgm:hierBranch val="init"/>
        </dgm:presLayoutVars>
      </dgm:prSet>
      <dgm:spPr/>
    </dgm:pt>
    <dgm:pt modelId="{B9A24AE4-01C9-B840-B582-56A7E4499C8F}" type="pres">
      <dgm:prSet presAssocID="{594CE072-D856-8649-A05A-2B964A6A66A9}" presName="rootComposite" presStyleCnt="0"/>
      <dgm:spPr/>
    </dgm:pt>
    <dgm:pt modelId="{6F918414-CDFB-7D46-8501-73F8635F12A2}" type="pres">
      <dgm:prSet presAssocID="{594CE072-D856-8649-A05A-2B964A6A66A9}" presName="rootText" presStyleLbl="node2" presStyleIdx="0" presStyleCnt="2" custScaleX="45036">
        <dgm:presLayoutVars>
          <dgm:chPref val="3"/>
        </dgm:presLayoutVars>
      </dgm:prSet>
      <dgm:spPr/>
    </dgm:pt>
    <dgm:pt modelId="{67A80A3D-2FA8-704A-B599-F3113B8DCBA3}" type="pres">
      <dgm:prSet presAssocID="{594CE072-D856-8649-A05A-2B964A6A66A9}" presName="rootConnector" presStyleLbl="node2" presStyleIdx="0" presStyleCnt="2"/>
      <dgm:spPr/>
    </dgm:pt>
    <dgm:pt modelId="{B83A0F66-1D0B-E741-827A-93478124686B}" type="pres">
      <dgm:prSet presAssocID="{594CE072-D856-8649-A05A-2B964A6A66A9}" presName="hierChild4" presStyleCnt="0"/>
      <dgm:spPr/>
    </dgm:pt>
    <dgm:pt modelId="{B172642F-7DE1-E041-BBAF-ED32466C598C}" type="pres">
      <dgm:prSet presAssocID="{2B8D4194-6586-3F49-9AEA-27FBFD91B4D3}" presName="Name64" presStyleLbl="parChTrans1D3" presStyleIdx="0" presStyleCnt="5"/>
      <dgm:spPr/>
    </dgm:pt>
    <dgm:pt modelId="{4CCA2879-1B29-5D43-B164-E58319BA9A71}" type="pres">
      <dgm:prSet presAssocID="{6FD348C1-64D2-F844-B0B1-B6873C61EACC}" presName="hierRoot2" presStyleCnt="0">
        <dgm:presLayoutVars>
          <dgm:hierBranch val="init"/>
        </dgm:presLayoutVars>
      </dgm:prSet>
      <dgm:spPr/>
    </dgm:pt>
    <dgm:pt modelId="{212F3795-666B-E94A-BE1E-3F3D1B0D6ECE}" type="pres">
      <dgm:prSet presAssocID="{6FD348C1-64D2-F844-B0B1-B6873C61EACC}" presName="rootComposite" presStyleCnt="0"/>
      <dgm:spPr/>
    </dgm:pt>
    <dgm:pt modelId="{ECB2AAB9-2A2D-C641-934D-E9188F36A790}" type="pres">
      <dgm:prSet presAssocID="{6FD348C1-64D2-F844-B0B1-B6873C61EACC}" presName="rootText" presStyleLbl="node3" presStyleIdx="0" presStyleCnt="5" custScaleX="268214" custScaleY="74687">
        <dgm:presLayoutVars>
          <dgm:chPref val="3"/>
        </dgm:presLayoutVars>
      </dgm:prSet>
      <dgm:spPr/>
    </dgm:pt>
    <dgm:pt modelId="{1C75D49E-A834-5A42-866B-3C3F14D8E41A}" type="pres">
      <dgm:prSet presAssocID="{6FD348C1-64D2-F844-B0B1-B6873C61EACC}" presName="rootConnector" presStyleLbl="node3" presStyleIdx="0" presStyleCnt="5"/>
      <dgm:spPr/>
    </dgm:pt>
    <dgm:pt modelId="{FB80B4AA-D888-9F44-A8E8-CE9C904F4900}" type="pres">
      <dgm:prSet presAssocID="{6FD348C1-64D2-F844-B0B1-B6873C61EACC}" presName="hierChild4" presStyleCnt="0"/>
      <dgm:spPr/>
    </dgm:pt>
    <dgm:pt modelId="{859F3D19-BFEC-0D4C-B2D9-91D0B49961EF}" type="pres">
      <dgm:prSet presAssocID="{6FD348C1-64D2-F844-B0B1-B6873C61EACC}" presName="hierChild5" presStyleCnt="0"/>
      <dgm:spPr/>
    </dgm:pt>
    <dgm:pt modelId="{1686FEA6-DD0A-2846-90C8-898CCF22F1A1}" type="pres">
      <dgm:prSet presAssocID="{B7D5D5BB-1A0D-434F-9DD4-A46B2E695014}" presName="Name64" presStyleLbl="parChTrans1D3" presStyleIdx="1" presStyleCnt="5"/>
      <dgm:spPr/>
    </dgm:pt>
    <dgm:pt modelId="{10B50C54-64A7-074C-BA2D-CB624F457213}" type="pres">
      <dgm:prSet presAssocID="{A35403EC-AD25-2446-B85D-C9DB7B1A1DC1}" presName="hierRoot2" presStyleCnt="0">
        <dgm:presLayoutVars>
          <dgm:hierBranch val="init"/>
        </dgm:presLayoutVars>
      </dgm:prSet>
      <dgm:spPr/>
    </dgm:pt>
    <dgm:pt modelId="{3AC1E855-1309-7649-BC7D-EF9A0EA00762}" type="pres">
      <dgm:prSet presAssocID="{A35403EC-AD25-2446-B85D-C9DB7B1A1DC1}" presName="rootComposite" presStyleCnt="0"/>
      <dgm:spPr/>
    </dgm:pt>
    <dgm:pt modelId="{7AD7B418-337C-AC45-8AF1-F0A05E70E04F}" type="pres">
      <dgm:prSet presAssocID="{A35403EC-AD25-2446-B85D-C9DB7B1A1DC1}" presName="rootText" presStyleLbl="node3" presStyleIdx="1" presStyleCnt="5" custScaleX="288942" custScaleY="130930">
        <dgm:presLayoutVars>
          <dgm:chPref val="3"/>
        </dgm:presLayoutVars>
      </dgm:prSet>
      <dgm:spPr/>
    </dgm:pt>
    <dgm:pt modelId="{545F4453-74D7-EC40-9CF6-7F6B84792760}" type="pres">
      <dgm:prSet presAssocID="{A35403EC-AD25-2446-B85D-C9DB7B1A1DC1}" presName="rootConnector" presStyleLbl="node3" presStyleIdx="1" presStyleCnt="5"/>
      <dgm:spPr/>
    </dgm:pt>
    <dgm:pt modelId="{2334D081-0293-0F49-81E3-47134ED2EFD2}" type="pres">
      <dgm:prSet presAssocID="{A35403EC-AD25-2446-B85D-C9DB7B1A1DC1}" presName="hierChild4" presStyleCnt="0"/>
      <dgm:spPr/>
    </dgm:pt>
    <dgm:pt modelId="{19994070-66E5-5144-BD2D-30F7D98093C2}" type="pres">
      <dgm:prSet presAssocID="{A35403EC-AD25-2446-B85D-C9DB7B1A1DC1}" presName="hierChild5" presStyleCnt="0"/>
      <dgm:spPr/>
    </dgm:pt>
    <dgm:pt modelId="{C9132B6B-48FD-404F-AAB4-E08223EB23A9}" type="pres">
      <dgm:prSet presAssocID="{594CE072-D856-8649-A05A-2B964A6A66A9}" presName="hierChild5" presStyleCnt="0"/>
      <dgm:spPr/>
    </dgm:pt>
    <dgm:pt modelId="{2B821B5E-7E51-2B43-B6D0-FEADD1D0918E}" type="pres">
      <dgm:prSet presAssocID="{9DC9265A-0FA9-B442-8C97-611625B80B3D}" presName="Name64" presStyleLbl="parChTrans1D2" presStyleIdx="1" presStyleCnt="2"/>
      <dgm:spPr/>
    </dgm:pt>
    <dgm:pt modelId="{02B18E51-645A-1740-9264-45BEAAEDF7B6}" type="pres">
      <dgm:prSet presAssocID="{BED35EF7-4C48-0A44-8980-3AC6F8240CA1}" presName="hierRoot2" presStyleCnt="0">
        <dgm:presLayoutVars>
          <dgm:hierBranch val="init"/>
        </dgm:presLayoutVars>
      </dgm:prSet>
      <dgm:spPr/>
    </dgm:pt>
    <dgm:pt modelId="{5E166475-1EBD-3D47-B34D-9EEE5D9308E6}" type="pres">
      <dgm:prSet presAssocID="{BED35EF7-4C48-0A44-8980-3AC6F8240CA1}" presName="rootComposite" presStyleCnt="0"/>
      <dgm:spPr/>
    </dgm:pt>
    <dgm:pt modelId="{DD516C7D-46AE-A64F-ABB5-3986DC88F0FA}" type="pres">
      <dgm:prSet presAssocID="{BED35EF7-4C48-0A44-8980-3AC6F8240CA1}" presName="rootText" presStyleLbl="node2" presStyleIdx="1" presStyleCnt="2" custScaleX="48424">
        <dgm:presLayoutVars>
          <dgm:chPref val="3"/>
        </dgm:presLayoutVars>
      </dgm:prSet>
      <dgm:spPr/>
    </dgm:pt>
    <dgm:pt modelId="{11D630B5-337B-9F49-AE24-9CF842E96261}" type="pres">
      <dgm:prSet presAssocID="{BED35EF7-4C48-0A44-8980-3AC6F8240CA1}" presName="rootConnector" presStyleLbl="node2" presStyleIdx="1" presStyleCnt="2"/>
      <dgm:spPr/>
    </dgm:pt>
    <dgm:pt modelId="{A5B41962-315D-4C4A-825F-B5D116B6E2CF}" type="pres">
      <dgm:prSet presAssocID="{BED35EF7-4C48-0A44-8980-3AC6F8240CA1}" presName="hierChild4" presStyleCnt="0"/>
      <dgm:spPr/>
    </dgm:pt>
    <dgm:pt modelId="{A422EA1D-F3E8-114C-BCF6-3A4EE6E372EB}" type="pres">
      <dgm:prSet presAssocID="{56340F0E-C5D7-0A43-825F-2571DC3F442C}" presName="Name64" presStyleLbl="parChTrans1D3" presStyleIdx="2" presStyleCnt="5"/>
      <dgm:spPr/>
    </dgm:pt>
    <dgm:pt modelId="{55F6FE14-D543-1542-A7FC-CF2EE7975F21}" type="pres">
      <dgm:prSet presAssocID="{D710FE91-07F3-114D-93FD-10073E199DCB}" presName="hierRoot2" presStyleCnt="0">
        <dgm:presLayoutVars>
          <dgm:hierBranch val="init"/>
        </dgm:presLayoutVars>
      </dgm:prSet>
      <dgm:spPr/>
    </dgm:pt>
    <dgm:pt modelId="{29D17626-0330-3C4D-85F3-C436F9F1B639}" type="pres">
      <dgm:prSet presAssocID="{D710FE91-07F3-114D-93FD-10073E199DCB}" presName="rootComposite" presStyleCnt="0"/>
      <dgm:spPr/>
    </dgm:pt>
    <dgm:pt modelId="{E9EEEAF1-1E51-BF45-8399-6721FD2758E5}" type="pres">
      <dgm:prSet presAssocID="{D710FE91-07F3-114D-93FD-10073E199DCB}" presName="rootText" presStyleLbl="node3" presStyleIdx="2" presStyleCnt="5" custScaleX="140868">
        <dgm:presLayoutVars>
          <dgm:chPref val="3"/>
        </dgm:presLayoutVars>
      </dgm:prSet>
      <dgm:spPr/>
    </dgm:pt>
    <dgm:pt modelId="{29972CB4-A7ED-2547-8F2B-6613698D3499}" type="pres">
      <dgm:prSet presAssocID="{D710FE91-07F3-114D-93FD-10073E199DCB}" presName="rootConnector" presStyleLbl="node3" presStyleIdx="2" presStyleCnt="5"/>
      <dgm:spPr/>
    </dgm:pt>
    <dgm:pt modelId="{B2800B61-0A26-694C-B0F9-2D54B998BA83}" type="pres">
      <dgm:prSet presAssocID="{D710FE91-07F3-114D-93FD-10073E199DCB}" presName="hierChild4" presStyleCnt="0"/>
      <dgm:spPr/>
    </dgm:pt>
    <dgm:pt modelId="{26288862-33B4-844E-8D7E-22EB9CA54774}" type="pres">
      <dgm:prSet presAssocID="{3B43A808-BD78-4143-970E-F02A5B8AE2A7}" presName="Name64" presStyleLbl="parChTrans1D4" presStyleIdx="0" presStyleCnt="2"/>
      <dgm:spPr/>
    </dgm:pt>
    <dgm:pt modelId="{33BD01FE-BC28-374C-A65E-68E7AA0CF444}" type="pres">
      <dgm:prSet presAssocID="{00FC6AD7-CDDB-304D-91CD-6E1BEDDA87D8}" presName="hierRoot2" presStyleCnt="0">
        <dgm:presLayoutVars>
          <dgm:hierBranch val="init"/>
        </dgm:presLayoutVars>
      </dgm:prSet>
      <dgm:spPr/>
    </dgm:pt>
    <dgm:pt modelId="{987918C9-C82E-9240-BFBA-720D7FE69FDC}" type="pres">
      <dgm:prSet presAssocID="{00FC6AD7-CDDB-304D-91CD-6E1BEDDA87D8}" presName="rootComposite" presStyleCnt="0"/>
      <dgm:spPr/>
    </dgm:pt>
    <dgm:pt modelId="{B906D138-C139-3448-8309-D8D707600ADB}" type="pres">
      <dgm:prSet presAssocID="{00FC6AD7-CDDB-304D-91CD-6E1BEDDA87D8}" presName="rootText" presStyleLbl="node4" presStyleIdx="0" presStyleCnt="2" custScaleX="168522" custScaleY="149368">
        <dgm:presLayoutVars>
          <dgm:chPref val="3"/>
        </dgm:presLayoutVars>
      </dgm:prSet>
      <dgm:spPr/>
    </dgm:pt>
    <dgm:pt modelId="{EE9F1C64-1329-4643-BB8D-9E0C606638B6}" type="pres">
      <dgm:prSet presAssocID="{00FC6AD7-CDDB-304D-91CD-6E1BEDDA87D8}" presName="rootConnector" presStyleLbl="node4" presStyleIdx="0" presStyleCnt="2"/>
      <dgm:spPr/>
    </dgm:pt>
    <dgm:pt modelId="{93917D1F-5147-8D40-BF93-87D9A1EA6FC7}" type="pres">
      <dgm:prSet presAssocID="{00FC6AD7-CDDB-304D-91CD-6E1BEDDA87D8}" presName="hierChild4" presStyleCnt="0"/>
      <dgm:spPr/>
    </dgm:pt>
    <dgm:pt modelId="{1A91BE29-9F1A-4C48-9C87-E21BAE4C13CA}" type="pres">
      <dgm:prSet presAssocID="{00FC6AD7-CDDB-304D-91CD-6E1BEDDA87D8}" presName="hierChild5" presStyleCnt="0"/>
      <dgm:spPr/>
    </dgm:pt>
    <dgm:pt modelId="{0570D12F-4C9C-2947-B94C-F5897E03B188}" type="pres">
      <dgm:prSet presAssocID="{AEC7AF50-DB79-5840-AD3A-A2DF6A63B756}" presName="Name64" presStyleLbl="parChTrans1D4" presStyleIdx="1" presStyleCnt="2"/>
      <dgm:spPr/>
    </dgm:pt>
    <dgm:pt modelId="{ADA4E296-98AA-E14F-8876-52B86C33A8ED}" type="pres">
      <dgm:prSet presAssocID="{2F8D3BFD-61BA-264C-96BF-5891A96F86C2}" presName="hierRoot2" presStyleCnt="0">
        <dgm:presLayoutVars>
          <dgm:hierBranch val="init"/>
        </dgm:presLayoutVars>
      </dgm:prSet>
      <dgm:spPr/>
    </dgm:pt>
    <dgm:pt modelId="{2454A37E-E2E0-C148-8589-CE23C142D7CD}" type="pres">
      <dgm:prSet presAssocID="{2F8D3BFD-61BA-264C-96BF-5891A96F86C2}" presName="rootComposite" presStyleCnt="0"/>
      <dgm:spPr/>
    </dgm:pt>
    <dgm:pt modelId="{D864FAF1-072C-FF4A-B6A7-CE8184806B66}" type="pres">
      <dgm:prSet presAssocID="{2F8D3BFD-61BA-264C-96BF-5891A96F86C2}" presName="rootText" presStyleLbl="node4" presStyleIdx="1" presStyleCnt="2" custScaleX="175699" custScaleY="152008">
        <dgm:presLayoutVars>
          <dgm:chPref val="3"/>
        </dgm:presLayoutVars>
      </dgm:prSet>
      <dgm:spPr/>
    </dgm:pt>
    <dgm:pt modelId="{74AA2890-249E-7649-9AD3-26D7024A1D9A}" type="pres">
      <dgm:prSet presAssocID="{2F8D3BFD-61BA-264C-96BF-5891A96F86C2}" presName="rootConnector" presStyleLbl="node4" presStyleIdx="1" presStyleCnt="2"/>
      <dgm:spPr/>
    </dgm:pt>
    <dgm:pt modelId="{B1E3CC88-C575-934B-9727-0460FF194137}" type="pres">
      <dgm:prSet presAssocID="{2F8D3BFD-61BA-264C-96BF-5891A96F86C2}" presName="hierChild4" presStyleCnt="0"/>
      <dgm:spPr/>
    </dgm:pt>
    <dgm:pt modelId="{A34D304E-F12F-0041-BDE6-5C93ECD575C9}" type="pres">
      <dgm:prSet presAssocID="{2F8D3BFD-61BA-264C-96BF-5891A96F86C2}" presName="hierChild5" presStyleCnt="0"/>
      <dgm:spPr/>
    </dgm:pt>
    <dgm:pt modelId="{D7AF6616-E961-CF47-8318-415F77F9C3CB}" type="pres">
      <dgm:prSet presAssocID="{D710FE91-07F3-114D-93FD-10073E199DCB}" presName="hierChild5" presStyleCnt="0"/>
      <dgm:spPr/>
    </dgm:pt>
    <dgm:pt modelId="{38B215FF-4081-224C-9839-F28947BC0B1C}" type="pres">
      <dgm:prSet presAssocID="{5078B733-C725-7A42-AE9D-728085334AF1}" presName="Name64" presStyleLbl="parChTrans1D3" presStyleIdx="3" presStyleCnt="5"/>
      <dgm:spPr/>
    </dgm:pt>
    <dgm:pt modelId="{E4860415-E296-CB49-8007-C35CBD506C2A}" type="pres">
      <dgm:prSet presAssocID="{8CCE1C2B-00AA-7E42-9FCB-F9A1BA1C16A3}" presName="hierRoot2" presStyleCnt="0">
        <dgm:presLayoutVars>
          <dgm:hierBranch val="init"/>
        </dgm:presLayoutVars>
      </dgm:prSet>
      <dgm:spPr/>
    </dgm:pt>
    <dgm:pt modelId="{3926248A-FF3B-A244-9852-AE95D2CBDEDA}" type="pres">
      <dgm:prSet presAssocID="{8CCE1C2B-00AA-7E42-9FCB-F9A1BA1C16A3}" presName="rootComposite" presStyleCnt="0"/>
      <dgm:spPr/>
    </dgm:pt>
    <dgm:pt modelId="{745253D5-457F-B546-ABE4-DBA64F4FEC4D}" type="pres">
      <dgm:prSet presAssocID="{8CCE1C2B-00AA-7E42-9FCB-F9A1BA1C16A3}" presName="rootText" presStyleLbl="node3" presStyleIdx="3" presStyleCnt="5">
        <dgm:presLayoutVars>
          <dgm:chPref val="3"/>
        </dgm:presLayoutVars>
      </dgm:prSet>
      <dgm:spPr/>
    </dgm:pt>
    <dgm:pt modelId="{0AC38E3D-D68D-1540-B12D-3870BF0B5016}" type="pres">
      <dgm:prSet presAssocID="{8CCE1C2B-00AA-7E42-9FCB-F9A1BA1C16A3}" presName="rootConnector" presStyleLbl="node3" presStyleIdx="3" presStyleCnt="5"/>
      <dgm:spPr/>
    </dgm:pt>
    <dgm:pt modelId="{6755E2DB-C90D-7C45-A7D8-83CD1324E8E1}" type="pres">
      <dgm:prSet presAssocID="{8CCE1C2B-00AA-7E42-9FCB-F9A1BA1C16A3}" presName="hierChild4" presStyleCnt="0"/>
      <dgm:spPr/>
    </dgm:pt>
    <dgm:pt modelId="{AD433570-D454-E543-98C4-DD66E1064961}" type="pres">
      <dgm:prSet presAssocID="{8CCE1C2B-00AA-7E42-9FCB-F9A1BA1C16A3}" presName="hierChild5" presStyleCnt="0"/>
      <dgm:spPr/>
    </dgm:pt>
    <dgm:pt modelId="{56DBA91B-3B16-D743-85E4-63726F20DADD}" type="pres">
      <dgm:prSet presAssocID="{183B57AC-610F-4445-BC44-C5CB1A01320A}" presName="Name64" presStyleLbl="parChTrans1D3" presStyleIdx="4" presStyleCnt="5"/>
      <dgm:spPr/>
    </dgm:pt>
    <dgm:pt modelId="{CFF5BBF5-985F-C24C-97AA-C2B38A06476A}" type="pres">
      <dgm:prSet presAssocID="{19EA2EA2-5A1F-F443-A77D-2268BF59F0CE}" presName="hierRoot2" presStyleCnt="0">
        <dgm:presLayoutVars>
          <dgm:hierBranch val="init"/>
        </dgm:presLayoutVars>
      </dgm:prSet>
      <dgm:spPr/>
    </dgm:pt>
    <dgm:pt modelId="{A7E2B8CB-F573-4C4A-9A0C-E891DFE9D955}" type="pres">
      <dgm:prSet presAssocID="{19EA2EA2-5A1F-F443-A77D-2268BF59F0CE}" presName="rootComposite" presStyleCnt="0"/>
      <dgm:spPr/>
    </dgm:pt>
    <dgm:pt modelId="{5BF3A3F1-790B-6242-A448-90BEE863FEF7}" type="pres">
      <dgm:prSet presAssocID="{19EA2EA2-5A1F-F443-A77D-2268BF59F0CE}" presName="rootText" presStyleLbl="node3" presStyleIdx="4" presStyleCnt="5">
        <dgm:presLayoutVars>
          <dgm:chPref val="3"/>
        </dgm:presLayoutVars>
      </dgm:prSet>
      <dgm:spPr/>
    </dgm:pt>
    <dgm:pt modelId="{C9CF3828-5CF7-524B-A03C-223F6064EC31}" type="pres">
      <dgm:prSet presAssocID="{19EA2EA2-5A1F-F443-A77D-2268BF59F0CE}" presName="rootConnector" presStyleLbl="node3" presStyleIdx="4" presStyleCnt="5"/>
      <dgm:spPr/>
    </dgm:pt>
    <dgm:pt modelId="{B22BB0E7-3712-0646-B124-687A9DEE65B7}" type="pres">
      <dgm:prSet presAssocID="{19EA2EA2-5A1F-F443-A77D-2268BF59F0CE}" presName="hierChild4" presStyleCnt="0"/>
      <dgm:spPr/>
    </dgm:pt>
    <dgm:pt modelId="{167DF55D-C5A6-964A-8A81-51B074609911}" type="pres">
      <dgm:prSet presAssocID="{19EA2EA2-5A1F-F443-A77D-2268BF59F0CE}" presName="hierChild5" presStyleCnt="0"/>
      <dgm:spPr/>
    </dgm:pt>
    <dgm:pt modelId="{23A7208B-9656-4F41-ADF3-16878C79E7DC}" type="pres">
      <dgm:prSet presAssocID="{BED35EF7-4C48-0A44-8980-3AC6F8240CA1}" presName="hierChild5" presStyleCnt="0"/>
      <dgm:spPr/>
    </dgm:pt>
    <dgm:pt modelId="{85E7A17C-88BB-ED47-98B3-36E093CB40C2}" type="pres">
      <dgm:prSet presAssocID="{527DD6D5-B20B-AB49-87FE-C689745C5FBD}" presName="hierChild3" presStyleCnt="0"/>
      <dgm:spPr/>
    </dgm:pt>
  </dgm:ptLst>
  <dgm:cxnLst>
    <dgm:cxn modelId="{50967301-CDB7-DF47-99B8-C998769E40F3}" srcId="{594CE072-D856-8649-A05A-2B964A6A66A9}" destId="{A35403EC-AD25-2446-B85D-C9DB7B1A1DC1}" srcOrd="1" destOrd="0" parTransId="{B7D5D5BB-1A0D-434F-9DD4-A46B2E695014}" sibTransId="{96C9BA72-9F70-8D4C-A469-329B95B3D78C}"/>
    <dgm:cxn modelId="{4E769A05-92D0-8F4F-A403-C8C05326EF4D}" type="presOf" srcId="{3B43A808-BD78-4143-970E-F02A5B8AE2A7}" destId="{26288862-33B4-844E-8D7E-22EB9CA54774}" srcOrd="0" destOrd="0" presId="urn:microsoft.com/office/officeart/2009/3/layout/HorizontalOrganizationChart"/>
    <dgm:cxn modelId="{B5D0BC08-EB9D-484B-964E-B9692C0E779A}" type="presOf" srcId="{2B8D4194-6586-3F49-9AEA-27FBFD91B4D3}" destId="{B172642F-7DE1-E041-BBAF-ED32466C598C}" srcOrd="0" destOrd="0" presId="urn:microsoft.com/office/officeart/2009/3/layout/HorizontalOrganizationChart"/>
    <dgm:cxn modelId="{EB5D620A-B583-A245-AF25-327C83A356F7}" type="presOf" srcId="{594CE072-D856-8649-A05A-2B964A6A66A9}" destId="{6F918414-CDFB-7D46-8501-73F8635F12A2}" srcOrd="0" destOrd="0" presId="urn:microsoft.com/office/officeart/2009/3/layout/HorizontalOrganizationChart"/>
    <dgm:cxn modelId="{7483070C-FC55-464A-B059-30F688D4E88C}" type="presOf" srcId="{55AD045F-BEDE-C94E-AB68-3E76EA65FEAF}" destId="{BAFFF771-4A98-C24E-8284-9C7215922E55}" srcOrd="0" destOrd="0" presId="urn:microsoft.com/office/officeart/2009/3/layout/HorizontalOrganizationChart"/>
    <dgm:cxn modelId="{1240EA0D-F083-B04B-8D72-A834814B3352}" type="presOf" srcId="{8CCE1C2B-00AA-7E42-9FCB-F9A1BA1C16A3}" destId="{0AC38E3D-D68D-1540-B12D-3870BF0B5016}" srcOrd="1" destOrd="0" presId="urn:microsoft.com/office/officeart/2009/3/layout/HorizontalOrganizationChart"/>
    <dgm:cxn modelId="{DE97AA0F-F387-AF4B-8B6E-107AB1D4F508}" type="presOf" srcId="{183B57AC-610F-4445-BC44-C5CB1A01320A}" destId="{56DBA91B-3B16-D743-85E4-63726F20DADD}" srcOrd="0" destOrd="0" presId="urn:microsoft.com/office/officeart/2009/3/layout/HorizontalOrganizationChart"/>
    <dgm:cxn modelId="{18595311-8DFD-8F4C-A4AD-3C7A728B963D}" type="presOf" srcId="{00FC6AD7-CDDB-304D-91CD-6E1BEDDA87D8}" destId="{B906D138-C139-3448-8309-D8D707600ADB}" srcOrd="0" destOrd="0" presId="urn:microsoft.com/office/officeart/2009/3/layout/HorizontalOrganizationChart"/>
    <dgm:cxn modelId="{810AD012-385C-0B4F-8B9F-0316DA97C4B8}" type="presOf" srcId="{D710FE91-07F3-114D-93FD-10073E199DCB}" destId="{E9EEEAF1-1E51-BF45-8399-6721FD2758E5}" srcOrd="0" destOrd="0" presId="urn:microsoft.com/office/officeart/2009/3/layout/HorizontalOrganizationChart"/>
    <dgm:cxn modelId="{DA586016-F191-D140-925A-CD0AD508E803}" srcId="{527DD6D5-B20B-AB49-87FE-C689745C5FBD}" destId="{594CE072-D856-8649-A05A-2B964A6A66A9}" srcOrd="0" destOrd="0" parTransId="{55AD045F-BEDE-C94E-AB68-3E76EA65FEAF}" sibTransId="{6B92CDED-E76F-2A40-9B1C-E2EE54581C0D}"/>
    <dgm:cxn modelId="{886BA21A-9458-E14E-A35E-09864571A444}" type="presOf" srcId="{19EA2EA2-5A1F-F443-A77D-2268BF59F0CE}" destId="{5BF3A3F1-790B-6242-A448-90BEE863FEF7}" srcOrd="0" destOrd="0" presId="urn:microsoft.com/office/officeart/2009/3/layout/HorizontalOrganizationChart"/>
    <dgm:cxn modelId="{15402D23-C45E-944A-BA1B-C3238ED0FBB4}" type="presOf" srcId="{BED35EF7-4C48-0A44-8980-3AC6F8240CA1}" destId="{DD516C7D-46AE-A64F-ABB5-3986DC88F0FA}" srcOrd="0" destOrd="0" presId="urn:microsoft.com/office/officeart/2009/3/layout/HorizontalOrganizationChart"/>
    <dgm:cxn modelId="{9047F43B-7BEF-0041-B92B-2675C2AA8080}" type="presOf" srcId="{6FD348C1-64D2-F844-B0B1-B6873C61EACC}" destId="{1C75D49E-A834-5A42-866B-3C3F14D8E41A}" srcOrd="1" destOrd="0" presId="urn:microsoft.com/office/officeart/2009/3/layout/HorizontalOrganizationChart"/>
    <dgm:cxn modelId="{A73D6B3E-5C3E-8948-8683-BD03B6AADAEC}" type="presOf" srcId="{00FC6AD7-CDDB-304D-91CD-6E1BEDDA87D8}" destId="{EE9F1C64-1329-4643-BB8D-9E0C606638B6}" srcOrd="1" destOrd="0" presId="urn:microsoft.com/office/officeart/2009/3/layout/HorizontalOrganizationChart"/>
    <dgm:cxn modelId="{28A0FE3F-2B4F-BA48-BDE7-C1CE041E983A}" type="presOf" srcId="{19EA2EA2-5A1F-F443-A77D-2268BF59F0CE}" destId="{C9CF3828-5CF7-524B-A03C-223F6064EC31}" srcOrd="1" destOrd="0" presId="urn:microsoft.com/office/officeart/2009/3/layout/HorizontalOrganizationChart"/>
    <dgm:cxn modelId="{BCC58D49-9DE3-934F-9A90-1B32C5FD10B7}" srcId="{D710FE91-07F3-114D-93FD-10073E199DCB}" destId="{00FC6AD7-CDDB-304D-91CD-6E1BEDDA87D8}" srcOrd="0" destOrd="0" parTransId="{3B43A808-BD78-4143-970E-F02A5B8AE2A7}" sibTransId="{02D03A30-D5F0-FE4C-ABF8-A1708647BD7A}"/>
    <dgm:cxn modelId="{29485D4B-21CE-AA44-9BA2-C12CF5B6AA84}" type="presOf" srcId="{B7D5D5BB-1A0D-434F-9DD4-A46B2E695014}" destId="{1686FEA6-DD0A-2846-90C8-898CCF22F1A1}" srcOrd="0" destOrd="0" presId="urn:microsoft.com/office/officeart/2009/3/layout/HorizontalOrganizationChart"/>
    <dgm:cxn modelId="{6FB39653-DDE2-554E-91BE-A47166721DC9}" type="presOf" srcId="{A35403EC-AD25-2446-B85D-C9DB7B1A1DC1}" destId="{545F4453-74D7-EC40-9CF6-7F6B84792760}" srcOrd="1" destOrd="0" presId="urn:microsoft.com/office/officeart/2009/3/layout/HorizontalOrganizationChart"/>
    <dgm:cxn modelId="{929A6455-24BA-EF4C-BFB8-67643E743B37}" type="presOf" srcId="{45AE726D-1E08-0746-A68B-C7CA23189C53}" destId="{AF3B23BA-B7BE-134D-8C3B-A4160A2B7427}" srcOrd="0" destOrd="0" presId="urn:microsoft.com/office/officeart/2009/3/layout/HorizontalOrganizationChart"/>
    <dgm:cxn modelId="{0D206F65-3A90-2949-9C3B-631048CFEFD8}" type="presOf" srcId="{A35403EC-AD25-2446-B85D-C9DB7B1A1DC1}" destId="{7AD7B418-337C-AC45-8AF1-F0A05E70E04F}" srcOrd="0" destOrd="0" presId="urn:microsoft.com/office/officeart/2009/3/layout/HorizontalOrganizationChart"/>
    <dgm:cxn modelId="{062E8070-F5EC-3849-8D94-A10CF8674A5C}" type="presOf" srcId="{9DC9265A-0FA9-B442-8C97-611625B80B3D}" destId="{2B821B5E-7E51-2B43-B6D0-FEADD1D0918E}" srcOrd="0" destOrd="0" presId="urn:microsoft.com/office/officeart/2009/3/layout/HorizontalOrganizationChart"/>
    <dgm:cxn modelId="{8055FA77-A451-A548-A951-D6C76FB58870}" type="presOf" srcId="{2F8D3BFD-61BA-264C-96BF-5891A96F86C2}" destId="{D864FAF1-072C-FF4A-B6A7-CE8184806B66}" srcOrd="0" destOrd="0" presId="urn:microsoft.com/office/officeart/2009/3/layout/HorizontalOrganizationChart"/>
    <dgm:cxn modelId="{9A858E7F-31C2-7541-98AA-F4E0DEBD8400}" type="presOf" srcId="{527DD6D5-B20B-AB49-87FE-C689745C5FBD}" destId="{F3680B2E-631A-8B40-9CB2-62C231B8C334}" srcOrd="1" destOrd="0" presId="urn:microsoft.com/office/officeart/2009/3/layout/HorizontalOrganizationChart"/>
    <dgm:cxn modelId="{E56E0F88-975F-D348-9805-6C751D994FE0}" srcId="{BED35EF7-4C48-0A44-8980-3AC6F8240CA1}" destId="{19EA2EA2-5A1F-F443-A77D-2268BF59F0CE}" srcOrd="2" destOrd="0" parTransId="{183B57AC-610F-4445-BC44-C5CB1A01320A}" sibTransId="{48E7C50F-5F36-E049-A9FF-64990CC2F099}"/>
    <dgm:cxn modelId="{BB00F389-D47B-BE40-BA32-5BD0BAE7EB76}" type="presOf" srcId="{8CCE1C2B-00AA-7E42-9FCB-F9A1BA1C16A3}" destId="{745253D5-457F-B546-ABE4-DBA64F4FEC4D}" srcOrd="0" destOrd="0" presId="urn:microsoft.com/office/officeart/2009/3/layout/HorizontalOrganizationChart"/>
    <dgm:cxn modelId="{99EAB98B-B224-794A-B1B0-8C6E8ACFF37A}" type="presOf" srcId="{594CE072-D856-8649-A05A-2B964A6A66A9}" destId="{67A80A3D-2FA8-704A-B599-F3113B8DCBA3}" srcOrd="1" destOrd="0" presId="urn:microsoft.com/office/officeart/2009/3/layout/HorizontalOrganizationChart"/>
    <dgm:cxn modelId="{92466098-7E12-8546-BBCD-395FB5E0A59D}" type="presOf" srcId="{5078B733-C725-7A42-AE9D-728085334AF1}" destId="{38B215FF-4081-224C-9839-F28947BC0B1C}" srcOrd="0" destOrd="0" presId="urn:microsoft.com/office/officeart/2009/3/layout/HorizontalOrganizationChart"/>
    <dgm:cxn modelId="{17510B9A-5E15-514F-8611-F70D6C4A3B6A}" srcId="{BED35EF7-4C48-0A44-8980-3AC6F8240CA1}" destId="{D710FE91-07F3-114D-93FD-10073E199DCB}" srcOrd="0" destOrd="0" parTransId="{56340F0E-C5D7-0A43-825F-2571DC3F442C}" sibTransId="{9281F720-CF47-FA4D-BBDB-34010F8E654E}"/>
    <dgm:cxn modelId="{27874D9A-6855-764A-BAE4-1D33B111D5E9}" srcId="{527DD6D5-B20B-AB49-87FE-C689745C5FBD}" destId="{BED35EF7-4C48-0A44-8980-3AC6F8240CA1}" srcOrd="1" destOrd="0" parTransId="{9DC9265A-0FA9-B442-8C97-611625B80B3D}" sibTransId="{759273F0-6F06-2A42-A44F-712D33E68F78}"/>
    <dgm:cxn modelId="{97D9779F-A6B3-CD45-9406-4D05F4FA87AC}" srcId="{45AE726D-1E08-0746-A68B-C7CA23189C53}" destId="{527DD6D5-B20B-AB49-87FE-C689745C5FBD}" srcOrd="0" destOrd="0" parTransId="{DC824357-2162-084F-ABF8-197B26C27FB0}" sibTransId="{2853249A-2663-D948-823F-B01927C265D2}"/>
    <dgm:cxn modelId="{E50C4BA0-D271-6F44-9418-094721ACF0F8}" type="presOf" srcId="{2F8D3BFD-61BA-264C-96BF-5891A96F86C2}" destId="{74AA2890-249E-7649-9AD3-26D7024A1D9A}" srcOrd="1" destOrd="0" presId="urn:microsoft.com/office/officeart/2009/3/layout/HorizontalOrganizationChart"/>
    <dgm:cxn modelId="{33B3C0BE-0FA7-324A-AE18-9784AC6531D9}" type="presOf" srcId="{56340F0E-C5D7-0A43-825F-2571DC3F442C}" destId="{A422EA1D-F3E8-114C-BCF6-3A4EE6E372EB}" srcOrd="0" destOrd="0" presId="urn:microsoft.com/office/officeart/2009/3/layout/HorizontalOrganizationChart"/>
    <dgm:cxn modelId="{B1C2E6DF-B5BF-0247-B1DC-DD272F05A068}" srcId="{BED35EF7-4C48-0A44-8980-3AC6F8240CA1}" destId="{8CCE1C2B-00AA-7E42-9FCB-F9A1BA1C16A3}" srcOrd="1" destOrd="0" parTransId="{5078B733-C725-7A42-AE9D-728085334AF1}" sibTransId="{0FA0182A-81C8-DB43-AAF9-4C087572D781}"/>
    <dgm:cxn modelId="{E6DCFDE0-5AD8-724D-A629-382D6D867000}" srcId="{594CE072-D856-8649-A05A-2B964A6A66A9}" destId="{6FD348C1-64D2-F844-B0B1-B6873C61EACC}" srcOrd="0" destOrd="0" parTransId="{2B8D4194-6586-3F49-9AEA-27FBFD91B4D3}" sibTransId="{AC1A392E-669E-9C49-AE80-14E93C59BA61}"/>
    <dgm:cxn modelId="{0A0081E2-6161-7C4A-87F5-EFACF55E09FB}" type="presOf" srcId="{6FD348C1-64D2-F844-B0B1-B6873C61EACC}" destId="{ECB2AAB9-2A2D-C641-934D-E9188F36A790}" srcOrd="0" destOrd="0" presId="urn:microsoft.com/office/officeart/2009/3/layout/HorizontalOrganizationChart"/>
    <dgm:cxn modelId="{220895EC-D456-5047-BBB3-D56158A9E173}" type="presOf" srcId="{BED35EF7-4C48-0A44-8980-3AC6F8240CA1}" destId="{11D630B5-337B-9F49-AE24-9CF842E96261}" srcOrd="1" destOrd="0" presId="urn:microsoft.com/office/officeart/2009/3/layout/HorizontalOrganizationChart"/>
    <dgm:cxn modelId="{1DEDA1EE-E93A-DF49-929F-0B16B8A21EE5}" type="presOf" srcId="{527DD6D5-B20B-AB49-87FE-C689745C5FBD}" destId="{5E39B09B-6C9C-BC48-BCDE-0D798EBB9D4C}" srcOrd="0" destOrd="0" presId="urn:microsoft.com/office/officeart/2009/3/layout/HorizontalOrganizationChart"/>
    <dgm:cxn modelId="{0B37E6F2-CD96-9F4E-A656-1BA6ABC1E7EC}" type="presOf" srcId="{AEC7AF50-DB79-5840-AD3A-A2DF6A63B756}" destId="{0570D12F-4C9C-2947-B94C-F5897E03B188}" srcOrd="0" destOrd="0" presId="urn:microsoft.com/office/officeart/2009/3/layout/HorizontalOrganizationChart"/>
    <dgm:cxn modelId="{A253C9FB-D1F2-744D-BB4C-E8459764F29B}" srcId="{D710FE91-07F3-114D-93FD-10073E199DCB}" destId="{2F8D3BFD-61BA-264C-96BF-5891A96F86C2}" srcOrd="1" destOrd="0" parTransId="{AEC7AF50-DB79-5840-AD3A-A2DF6A63B756}" sibTransId="{6C396304-7A82-014A-8105-7026161AC7CA}"/>
    <dgm:cxn modelId="{970E4EFC-08CE-4D41-8F83-D8BEFEC31D6E}" type="presOf" srcId="{D710FE91-07F3-114D-93FD-10073E199DCB}" destId="{29972CB4-A7ED-2547-8F2B-6613698D3499}" srcOrd="1" destOrd="0" presId="urn:microsoft.com/office/officeart/2009/3/layout/HorizontalOrganizationChart"/>
    <dgm:cxn modelId="{54FDC3F4-82FD-F648-8EEE-BDB4E95AE4FA}" type="presParOf" srcId="{AF3B23BA-B7BE-134D-8C3B-A4160A2B7427}" destId="{854468AC-FFFA-2A48-BF2C-B8BA8B5D59C1}" srcOrd="0" destOrd="0" presId="urn:microsoft.com/office/officeart/2009/3/layout/HorizontalOrganizationChart"/>
    <dgm:cxn modelId="{EB12C2E1-0FB1-C040-A3C9-FB971D63B892}" type="presParOf" srcId="{854468AC-FFFA-2A48-BF2C-B8BA8B5D59C1}" destId="{6ABDE62D-5FAC-8247-B737-199CBE60E221}" srcOrd="0" destOrd="0" presId="urn:microsoft.com/office/officeart/2009/3/layout/HorizontalOrganizationChart"/>
    <dgm:cxn modelId="{AFCA9721-FCFE-AA41-80F9-72E65A2B37C2}" type="presParOf" srcId="{6ABDE62D-5FAC-8247-B737-199CBE60E221}" destId="{5E39B09B-6C9C-BC48-BCDE-0D798EBB9D4C}" srcOrd="0" destOrd="0" presId="urn:microsoft.com/office/officeart/2009/3/layout/HorizontalOrganizationChart"/>
    <dgm:cxn modelId="{28004E54-8E0D-904F-B8E1-E3FEF47675CA}" type="presParOf" srcId="{6ABDE62D-5FAC-8247-B737-199CBE60E221}" destId="{F3680B2E-631A-8B40-9CB2-62C231B8C334}" srcOrd="1" destOrd="0" presId="urn:microsoft.com/office/officeart/2009/3/layout/HorizontalOrganizationChart"/>
    <dgm:cxn modelId="{E6ECA21E-28A3-3740-A382-5869CE351B38}" type="presParOf" srcId="{854468AC-FFFA-2A48-BF2C-B8BA8B5D59C1}" destId="{74BAC211-B5D6-D645-8BD6-6CECACD75533}" srcOrd="1" destOrd="0" presId="urn:microsoft.com/office/officeart/2009/3/layout/HorizontalOrganizationChart"/>
    <dgm:cxn modelId="{CC574EFD-C371-CB49-98C7-6F4D64B99821}" type="presParOf" srcId="{74BAC211-B5D6-D645-8BD6-6CECACD75533}" destId="{BAFFF771-4A98-C24E-8284-9C7215922E55}" srcOrd="0" destOrd="0" presId="urn:microsoft.com/office/officeart/2009/3/layout/HorizontalOrganizationChart"/>
    <dgm:cxn modelId="{F41A3FE6-FEE1-C844-97AA-91CDEA7650B3}" type="presParOf" srcId="{74BAC211-B5D6-D645-8BD6-6CECACD75533}" destId="{A41E6A27-C016-7145-AEDB-0B6CC9B6D21A}" srcOrd="1" destOrd="0" presId="urn:microsoft.com/office/officeart/2009/3/layout/HorizontalOrganizationChart"/>
    <dgm:cxn modelId="{EEFAD5E1-F134-084A-8986-7C852CCBF6C0}" type="presParOf" srcId="{A41E6A27-C016-7145-AEDB-0B6CC9B6D21A}" destId="{B9A24AE4-01C9-B840-B582-56A7E4499C8F}" srcOrd="0" destOrd="0" presId="urn:microsoft.com/office/officeart/2009/3/layout/HorizontalOrganizationChart"/>
    <dgm:cxn modelId="{E1561123-7771-894C-8D91-6E10C6902653}" type="presParOf" srcId="{B9A24AE4-01C9-B840-B582-56A7E4499C8F}" destId="{6F918414-CDFB-7D46-8501-73F8635F12A2}" srcOrd="0" destOrd="0" presId="urn:microsoft.com/office/officeart/2009/3/layout/HorizontalOrganizationChart"/>
    <dgm:cxn modelId="{C801E5F6-C2FE-5947-A46C-22FA9C109246}" type="presParOf" srcId="{B9A24AE4-01C9-B840-B582-56A7E4499C8F}" destId="{67A80A3D-2FA8-704A-B599-F3113B8DCBA3}" srcOrd="1" destOrd="0" presId="urn:microsoft.com/office/officeart/2009/3/layout/HorizontalOrganizationChart"/>
    <dgm:cxn modelId="{1511FAA9-8BDD-1041-9D48-100F1A4162CD}" type="presParOf" srcId="{A41E6A27-C016-7145-AEDB-0B6CC9B6D21A}" destId="{B83A0F66-1D0B-E741-827A-93478124686B}" srcOrd="1" destOrd="0" presId="urn:microsoft.com/office/officeart/2009/3/layout/HorizontalOrganizationChart"/>
    <dgm:cxn modelId="{1A96BA2A-EC61-F74B-AEA8-626EABC73431}" type="presParOf" srcId="{B83A0F66-1D0B-E741-827A-93478124686B}" destId="{B172642F-7DE1-E041-BBAF-ED32466C598C}" srcOrd="0" destOrd="0" presId="urn:microsoft.com/office/officeart/2009/3/layout/HorizontalOrganizationChart"/>
    <dgm:cxn modelId="{5D4105A1-C3EC-3642-959A-E71F93CC0C4F}" type="presParOf" srcId="{B83A0F66-1D0B-E741-827A-93478124686B}" destId="{4CCA2879-1B29-5D43-B164-E58319BA9A71}" srcOrd="1" destOrd="0" presId="urn:microsoft.com/office/officeart/2009/3/layout/HorizontalOrganizationChart"/>
    <dgm:cxn modelId="{F4043084-835D-EB4D-B970-BEC699BEE3D0}" type="presParOf" srcId="{4CCA2879-1B29-5D43-B164-E58319BA9A71}" destId="{212F3795-666B-E94A-BE1E-3F3D1B0D6ECE}" srcOrd="0" destOrd="0" presId="urn:microsoft.com/office/officeart/2009/3/layout/HorizontalOrganizationChart"/>
    <dgm:cxn modelId="{E78AD287-7D8D-534C-B0B6-CF8D32DD7C08}" type="presParOf" srcId="{212F3795-666B-E94A-BE1E-3F3D1B0D6ECE}" destId="{ECB2AAB9-2A2D-C641-934D-E9188F36A790}" srcOrd="0" destOrd="0" presId="urn:microsoft.com/office/officeart/2009/3/layout/HorizontalOrganizationChart"/>
    <dgm:cxn modelId="{B3ADCF31-27DF-8E47-A4CE-677D7CE0A431}" type="presParOf" srcId="{212F3795-666B-E94A-BE1E-3F3D1B0D6ECE}" destId="{1C75D49E-A834-5A42-866B-3C3F14D8E41A}" srcOrd="1" destOrd="0" presId="urn:microsoft.com/office/officeart/2009/3/layout/HorizontalOrganizationChart"/>
    <dgm:cxn modelId="{5CF8A8C0-90C6-D34B-A231-414BE4490485}" type="presParOf" srcId="{4CCA2879-1B29-5D43-B164-E58319BA9A71}" destId="{FB80B4AA-D888-9F44-A8E8-CE9C904F4900}" srcOrd="1" destOrd="0" presId="urn:microsoft.com/office/officeart/2009/3/layout/HorizontalOrganizationChart"/>
    <dgm:cxn modelId="{0961C739-5C06-C245-908C-877BAAA8FFEF}" type="presParOf" srcId="{4CCA2879-1B29-5D43-B164-E58319BA9A71}" destId="{859F3D19-BFEC-0D4C-B2D9-91D0B49961EF}" srcOrd="2" destOrd="0" presId="urn:microsoft.com/office/officeart/2009/3/layout/HorizontalOrganizationChart"/>
    <dgm:cxn modelId="{B77274AE-6966-1245-AFF0-3AB8A78468D6}" type="presParOf" srcId="{B83A0F66-1D0B-E741-827A-93478124686B}" destId="{1686FEA6-DD0A-2846-90C8-898CCF22F1A1}" srcOrd="2" destOrd="0" presId="urn:microsoft.com/office/officeart/2009/3/layout/HorizontalOrganizationChart"/>
    <dgm:cxn modelId="{532A8594-7605-224E-8A88-8D2C2BA0A44D}" type="presParOf" srcId="{B83A0F66-1D0B-E741-827A-93478124686B}" destId="{10B50C54-64A7-074C-BA2D-CB624F457213}" srcOrd="3" destOrd="0" presId="urn:microsoft.com/office/officeart/2009/3/layout/HorizontalOrganizationChart"/>
    <dgm:cxn modelId="{5098D4B5-4187-5045-B1DA-91264C217ADF}" type="presParOf" srcId="{10B50C54-64A7-074C-BA2D-CB624F457213}" destId="{3AC1E855-1309-7649-BC7D-EF9A0EA00762}" srcOrd="0" destOrd="0" presId="urn:microsoft.com/office/officeart/2009/3/layout/HorizontalOrganizationChart"/>
    <dgm:cxn modelId="{E9FCD571-29D8-7646-8B92-4A6B52A38D47}" type="presParOf" srcId="{3AC1E855-1309-7649-BC7D-EF9A0EA00762}" destId="{7AD7B418-337C-AC45-8AF1-F0A05E70E04F}" srcOrd="0" destOrd="0" presId="urn:microsoft.com/office/officeart/2009/3/layout/HorizontalOrganizationChart"/>
    <dgm:cxn modelId="{46E57335-7AFE-5849-AD0C-122D41EBB25C}" type="presParOf" srcId="{3AC1E855-1309-7649-BC7D-EF9A0EA00762}" destId="{545F4453-74D7-EC40-9CF6-7F6B84792760}" srcOrd="1" destOrd="0" presId="urn:microsoft.com/office/officeart/2009/3/layout/HorizontalOrganizationChart"/>
    <dgm:cxn modelId="{5DB293BE-590B-5640-AED2-F09F83935F04}" type="presParOf" srcId="{10B50C54-64A7-074C-BA2D-CB624F457213}" destId="{2334D081-0293-0F49-81E3-47134ED2EFD2}" srcOrd="1" destOrd="0" presId="urn:microsoft.com/office/officeart/2009/3/layout/HorizontalOrganizationChart"/>
    <dgm:cxn modelId="{46818456-6353-564F-951B-832868C9BE93}" type="presParOf" srcId="{10B50C54-64A7-074C-BA2D-CB624F457213}" destId="{19994070-66E5-5144-BD2D-30F7D98093C2}" srcOrd="2" destOrd="0" presId="urn:microsoft.com/office/officeart/2009/3/layout/HorizontalOrganizationChart"/>
    <dgm:cxn modelId="{4943B393-DA74-5749-A35D-0D0A77FF2B96}" type="presParOf" srcId="{A41E6A27-C016-7145-AEDB-0B6CC9B6D21A}" destId="{C9132B6B-48FD-404F-AAB4-E08223EB23A9}" srcOrd="2" destOrd="0" presId="urn:microsoft.com/office/officeart/2009/3/layout/HorizontalOrganizationChart"/>
    <dgm:cxn modelId="{3FBDC20F-BA02-C642-82B9-041B16FD2B6C}" type="presParOf" srcId="{74BAC211-B5D6-D645-8BD6-6CECACD75533}" destId="{2B821B5E-7E51-2B43-B6D0-FEADD1D0918E}" srcOrd="2" destOrd="0" presId="urn:microsoft.com/office/officeart/2009/3/layout/HorizontalOrganizationChart"/>
    <dgm:cxn modelId="{F295A5A8-4C79-1449-99BB-629346CFB8D5}" type="presParOf" srcId="{74BAC211-B5D6-D645-8BD6-6CECACD75533}" destId="{02B18E51-645A-1740-9264-45BEAAEDF7B6}" srcOrd="3" destOrd="0" presId="urn:microsoft.com/office/officeart/2009/3/layout/HorizontalOrganizationChart"/>
    <dgm:cxn modelId="{87C0ABD6-6A01-1B4C-8015-355E6AA97BF0}" type="presParOf" srcId="{02B18E51-645A-1740-9264-45BEAAEDF7B6}" destId="{5E166475-1EBD-3D47-B34D-9EEE5D9308E6}" srcOrd="0" destOrd="0" presId="urn:microsoft.com/office/officeart/2009/3/layout/HorizontalOrganizationChart"/>
    <dgm:cxn modelId="{B15F7C39-796B-9F41-B2B2-6D312DA75524}" type="presParOf" srcId="{5E166475-1EBD-3D47-B34D-9EEE5D9308E6}" destId="{DD516C7D-46AE-A64F-ABB5-3986DC88F0FA}" srcOrd="0" destOrd="0" presId="urn:microsoft.com/office/officeart/2009/3/layout/HorizontalOrganizationChart"/>
    <dgm:cxn modelId="{1F41106B-FC86-4F42-BE87-6F9D305C12C9}" type="presParOf" srcId="{5E166475-1EBD-3D47-B34D-9EEE5D9308E6}" destId="{11D630B5-337B-9F49-AE24-9CF842E96261}" srcOrd="1" destOrd="0" presId="urn:microsoft.com/office/officeart/2009/3/layout/HorizontalOrganizationChart"/>
    <dgm:cxn modelId="{5E7B15B0-A7C5-6149-AEC9-82A5BA187759}" type="presParOf" srcId="{02B18E51-645A-1740-9264-45BEAAEDF7B6}" destId="{A5B41962-315D-4C4A-825F-B5D116B6E2CF}" srcOrd="1" destOrd="0" presId="urn:microsoft.com/office/officeart/2009/3/layout/HorizontalOrganizationChart"/>
    <dgm:cxn modelId="{51DDE5A3-D023-F94B-B906-66CB1CA4CB02}" type="presParOf" srcId="{A5B41962-315D-4C4A-825F-B5D116B6E2CF}" destId="{A422EA1D-F3E8-114C-BCF6-3A4EE6E372EB}" srcOrd="0" destOrd="0" presId="urn:microsoft.com/office/officeart/2009/3/layout/HorizontalOrganizationChart"/>
    <dgm:cxn modelId="{BD335F20-F917-0342-AF03-750742B4FCCF}" type="presParOf" srcId="{A5B41962-315D-4C4A-825F-B5D116B6E2CF}" destId="{55F6FE14-D543-1542-A7FC-CF2EE7975F21}" srcOrd="1" destOrd="0" presId="urn:microsoft.com/office/officeart/2009/3/layout/HorizontalOrganizationChart"/>
    <dgm:cxn modelId="{E51B952B-5954-8740-B1D4-C2E30FD0C35D}" type="presParOf" srcId="{55F6FE14-D543-1542-A7FC-CF2EE7975F21}" destId="{29D17626-0330-3C4D-85F3-C436F9F1B639}" srcOrd="0" destOrd="0" presId="urn:microsoft.com/office/officeart/2009/3/layout/HorizontalOrganizationChart"/>
    <dgm:cxn modelId="{2DF6C22D-057B-6B4E-B4FB-B2BE30375E86}" type="presParOf" srcId="{29D17626-0330-3C4D-85F3-C436F9F1B639}" destId="{E9EEEAF1-1E51-BF45-8399-6721FD2758E5}" srcOrd="0" destOrd="0" presId="urn:microsoft.com/office/officeart/2009/3/layout/HorizontalOrganizationChart"/>
    <dgm:cxn modelId="{7EFC8C71-864C-4248-A72E-2D21D73A1B88}" type="presParOf" srcId="{29D17626-0330-3C4D-85F3-C436F9F1B639}" destId="{29972CB4-A7ED-2547-8F2B-6613698D3499}" srcOrd="1" destOrd="0" presId="urn:microsoft.com/office/officeart/2009/3/layout/HorizontalOrganizationChart"/>
    <dgm:cxn modelId="{94575EF4-34DB-494C-9BA0-C31AFBFF80C9}" type="presParOf" srcId="{55F6FE14-D543-1542-A7FC-CF2EE7975F21}" destId="{B2800B61-0A26-694C-B0F9-2D54B998BA83}" srcOrd="1" destOrd="0" presId="urn:microsoft.com/office/officeart/2009/3/layout/HorizontalOrganizationChart"/>
    <dgm:cxn modelId="{4F3EDE11-0F89-1744-A5C1-FC0F28CBF1A6}" type="presParOf" srcId="{B2800B61-0A26-694C-B0F9-2D54B998BA83}" destId="{26288862-33B4-844E-8D7E-22EB9CA54774}" srcOrd="0" destOrd="0" presId="urn:microsoft.com/office/officeart/2009/3/layout/HorizontalOrganizationChart"/>
    <dgm:cxn modelId="{D9DF4E0B-7E06-5245-AF96-330388236116}" type="presParOf" srcId="{B2800B61-0A26-694C-B0F9-2D54B998BA83}" destId="{33BD01FE-BC28-374C-A65E-68E7AA0CF444}" srcOrd="1" destOrd="0" presId="urn:microsoft.com/office/officeart/2009/3/layout/HorizontalOrganizationChart"/>
    <dgm:cxn modelId="{9DF372B7-9D4E-1344-BB13-C48CD6BF80BC}" type="presParOf" srcId="{33BD01FE-BC28-374C-A65E-68E7AA0CF444}" destId="{987918C9-C82E-9240-BFBA-720D7FE69FDC}" srcOrd="0" destOrd="0" presId="urn:microsoft.com/office/officeart/2009/3/layout/HorizontalOrganizationChart"/>
    <dgm:cxn modelId="{857D693F-A6BF-CD47-B260-B3B5EBCF7E0D}" type="presParOf" srcId="{987918C9-C82E-9240-BFBA-720D7FE69FDC}" destId="{B906D138-C139-3448-8309-D8D707600ADB}" srcOrd="0" destOrd="0" presId="urn:microsoft.com/office/officeart/2009/3/layout/HorizontalOrganizationChart"/>
    <dgm:cxn modelId="{95968FFE-DF83-EF4F-B4DA-A8CBB2788795}" type="presParOf" srcId="{987918C9-C82E-9240-BFBA-720D7FE69FDC}" destId="{EE9F1C64-1329-4643-BB8D-9E0C606638B6}" srcOrd="1" destOrd="0" presId="urn:microsoft.com/office/officeart/2009/3/layout/HorizontalOrganizationChart"/>
    <dgm:cxn modelId="{75C875C2-EB63-DB4D-BED4-EDDA5A060263}" type="presParOf" srcId="{33BD01FE-BC28-374C-A65E-68E7AA0CF444}" destId="{93917D1F-5147-8D40-BF93-87D9A1EA6FC7}" srcOrd="1" destOrd="0" presId="urn:microsoft.com/office/officeart/2009/3/layout/HorizontalOrganizationChart"/>
    <dgm:cxn modelId="{5F760BC7-2842-EA48-A1A3-AF8761783FFD}" type="presParOf" srcId="{33BD01FE-BC28-374C-A65E-68E7AA0CF444}" destId="{1A91BE29-9F1A-4C48-9C87-E21BAE4C13CA}" srcOrd="2" destOrd="0" presId="urn:microsoft.com/office/officeart/2009/3/layout/HorizontalOrganizationChart"/>
    <dgm:cxn modelId="{75D151F9-0E09-3C4F-BE03-D41B5AE1F73B}" type="presParOf" srcId="{B2800B61-0A26-694C-B0F9-2D54B998BA83}" destId="{0570D12F-4C9C-2947-B94C-F5897E03B188}" srcOrd="2" destOrd="0" presId="urn:microsoft.com/office/officeart/2009/3/layout/HorizontalOrganizationChart"/>
    <dgm:cxn modelId="{4B091572-567B-FE40-8057-09C80BA29325}" type="presParOf" srcId="{B2800B61-0A26-694C-B0F9-2D54B998BA83}" destId="{ADA4E296-98AA-E14F-8876-52B86C33A8ED}" srcOrd="3" destOrd="0" presId="urn:microsoft.com/office/officeart/2009/3/layout/HorizontalOrganizationChart"/>
    <dgm:cxn modelId="{FB8C807A-887F-E844-ADA0-A2DB1328FA56}" type="presParOf" srcId="{ADA4E296-98AA-E14F-8876-52B86C33A8ED}" destId="{2454A37E-E2E0-C148-8589-CE23C142D7CD}" srcOrd="0" destOrd="0" presId="urn:microsoft.com/office/officeart/2009/3/layout/HorizontalOrganizationChart"/>
    <dgm:cxn modelId="{43735271-5C92-1442-A08F-AF17E07ABB26}" type="presParOf" srcId="{2454A37E-E2E0-C148-8589-CE23C142D7CD}" destId="{D864FAF1-072C-FF4A-B6A7-CE8184806B66}" srcOrd="0" destOrd="0" presId="urn:microsoft.com/office/officeart/2009/3/layout/HorizontalOrganizationChart"/>
    <dgm:cxn modelId="{BE872C9E-3424-5D40-BE49-75ED4915EB63}" type="presParOf" srcId="{2454A37E-E2E0-C148-8589-CE23C142D7CD}" destId="{74AA2890-249E-7649-9AD3-26D7024A1D9A}" srcOrd="1" destOrd="0" presId="urn:microsoft.com/office/officeart/2009/3/layout/HorizontalOrganizationChart"/>
    <dgm:cxn modelId="{A08908A3-E7BF-1E45-B1A7-E1DCE1E1BCFE}" type="presParOf" srcId="{ADA4E296-98AA-E14F-8876-52B86C33A8ED}" destId="{B1E3CC88-C575-934B-9727-0460FF194137}" srcOrd="1" destOrd="0" presId="urn:microsoft.com/office/officeart/2009/3/layout/HorizontalOrganizationChart"/>
    <dgm:cxn modelId="{5783A7FF-494F-0844-9069-7127635A95E1}" type="presParOf" srcId="{ADA4E296-98AA-E14F-8876-52B86C33A8ED}" destId="{A34D304E-F12F-0041-BDE6-5C93ECD575C9}" srcOrd="2" destOrd="0" presId="urn:microsoft.com/office/officeart/2009/3/layout/HorizontalOrganizationChart"/>
    <dgm:cxn modelId="{B7195E20-B760-7640-9F3D-5DAEFD784745}" type="presParOf" srcId="{55F6FE14-D543-1542-A7FC-CF2EE7975F21}" destId="{D7AF6616-E961-CF47-8318-415F77F9C3CB}" srcOrd="2" destOrd="0" presId="urn:microsoft.com/office/officeart/2009/3/layout/HorizontalOrganizationChart"/>
    <dgm:cxn modelId="{B3FA198F-525C-2F43-8E07-E8AF0562A53A}" type="presParOf" srcId="{A5B41962-315D-4C4A-825F-B5D116B6E2CF}" destId="{38B215FF-4081-224C-9839-F28947BC0B1C}" srcOrd="2" destOrd="0" presId="urn:microsoft.com/office/officeart/2009/3/layout/HorizontalOrganizationChart"/>
    <dgm:cxn modelId="{F5E5B873-FE23-6C40-89B6-78AA36AE19D5}" type="presParOf" srcId="{A5B41962-315D-4C4A-825F-B5D116B6E2CF}" destId="{E4860415-E296-CB49-8007-C35CBD506C2A}" srcOrd="3" destOrd="0" presId="urn:microsoft.com/office/officeart/2009/3/layout/HorizontalOrganizationChart"/>
    <dgm:cxn modelId="{2EABD31A-77AD-6B4B-95AC-1D7216389BA5}" type="presParOf" srcId="{E4860415-E296-CB49-8007-C35CBD506C2A}" destId="{3926248A-FF3B-A244-9852-AE95D2CBDEDA}" srcOrd="0" destOrd="0" presId="urn:microsoft.com/office/officeart/2009/3/layout/HorizontalOrganizationChart"/>
    <dgm:cxn modelId="{EBEA1887-5500-6D41-B2FE-64269D9BAB55}" type="presParOf" srcId="{3926248A-FF3B-A244-9852-AE95D2CBDEDA}" destId="{745253D5-457F-B546-ABE4-DBA64F4FEC4D}" srcOrd="0" destOrd="0" presId="urn:microsoft.com/office/officeart/2009/3/layout/HorizontalOrganizationChart"/>
    <dgm:cxn modelId="{CCEA50A9-C0EB-884F-A78C-8A6881A157BC}" type="presParOf" srcId="{3926248A-FF3B-A244-9852-AE95D2CBDEDA}" destId="{0AC38E3D-D68D-1540-B12D-3870BF0B5016}" srcOrd="1" destOrd="0" presId="urn:microsoft.com/office/officeart/2009/3/layout/HorizontalOrganizationChart"/>
    <dgm:cxn modelId="{DB3B7042-9D8B-2D4B-AFAF-1CF90D073206}" type="presParOf" srcId="{E4860415-E296-CB49-8007-C35CBD506C2A}" destId="{6755E2DB-C90D-7C45-A7D8-83CD1324E8E1}" srcOrd="1" destOrd="0" presId="urn:microsoft.com/office/officeart/2009/3/layout/HorizontalOrganizationChart"/>
    <dgm:cxn modelId="{EF99DE4C-5AEE-2744-BAB7-64298885DABE}" type="presParOf" srcId="{E4860415-E296-CB49-8007-C35CBD506C2A}" destId="{AD433570-D454-E543-98C4-DD66E1064961}" srcOrd="2" destOrd="0" presId="urn:microsoft.com/office/officeart/2009/3/layout/HorizontalOrganizationChart"/>
    <dgm:cxn modelId="{2C99FC72-61C2-C241-9B5A-168A62676DEC}" type="presParOf" srcId="{A5B41962-315D-4C4A-825F-B5D116B6E2CF}" destId="{56DBA91B-3B16-D743-85E4-63726F20DADD}" srcOrd="4" destOrd="0" presId="urn:microsoft.com/office/officeart/2009/3/layout/HorizontalOrganizationChart"/>
    <dgm:cxn modelId="{8BCF7A1C-B6B9-7E4D-AFE3-392C0632929F}" type="presParOf" srcId="{A5B41962-315D-4C4A-825F-B5D116B6E2CF}" destId="{CFF5BBF5-985F-C24C-97AA-C2B38A06476A}" srcOrd="5" destOrd="0" presId="urn:microsoft.com/office/officeart/2009/3/layout/HorizontalOrganizationChart"/>
    <dgm:cxn modelId="{B937F58E-7836-9040-A8B0-D74B8845BDB1}" type="presParOf" srcId="{CFF5BBF5-985F-C24C-97AA-C2B38A06476A}" destId="{A7E2B8CB-F573-4C4A-9A0C-E891DFE9D955}" srcOrd="0" destOrd="0" presId="urn:microsoft.com/office/officeart/2009/3/layout/HorizontalOrganizationChart"/>
    <dgm:cxn modelId="{C35FCC6B-88D7-A443-8348-A55B2F0F9FE5}" type="presParOf" srcId="{A7E2B8CB-F573-4C4A-9A0C-E891DFE9D955}" destId="{5BF3A3F1-790B-6242-A448-90BEE863FEF7}" srcOrd="0" destOrd="0" presId="urn:microsoft.com/office/officeart/2009/3/layout/HorizontalOrganizationChart"/>
    <dgm:cxn modelId="{B3ECA11A-CFB6-B847-AAB0-26F82BE6161D}" type="presParOf" srcId="{A7E2B8CB-F573-4C4A-9A0C-E891DFE9D955}" destId="{C9CF3828-5CF7-524B-A03C-223F6064EC31}" srcOrd="1" destOrd="0" presId="urn:microsoft.com/office/officeart/2009/3/layout/HorizontalOrganizationChart"/>
    <dgm:cxn modelId="{B3AEA832-7F65-C241-9436-CD4A464D8C29}" type="presParOf" srcId="{CFF5BBF5-985F-C24C-97AA-C2B38A06476A}" destId="{B22BB0E7-3712-0646-B124-687A9DEE65B7}" srcOrd="1" destOrd="0" presId="urn:microsoft.com/office/officeart/2009/3/layout/HorizontalOrganizationChart"/>
    <dgm:cxn modelId="{C2E410B4-C24B-704B-9CE2-49C08DDF0EB3}" type="presParOf" srcId="{CFF5BBF5-985F-C24C-97AA-C2B38A06476A}" destId="{167DF55D-C5A6-964A-8A81-51B074609911}" srcOrd="2" destOrd="0" presId="urn:microsoft.com/office/officeart/2009/3/layout/HorizontalOrganizationChart"/>
    <dgm:cxn modelId="{33D3FB53-402D-DC45-971D-CB606EEC542C}" type="presParOf" srcId="{02B18E51-645A-1740-9264-45BEAAEDF7B6}" destId="{23A7208B-9656-4F41-ADF3-16878C79E7DC}" srcOrd="2" destOrd="0" presId="urn:microsoft.com/office/officeart/2009/3/layout/HorizontalOrganizationChart"/>
    <dgm:cxn modelId="{8E76B5A8-2C18-8A4D-BFE7-BE216AE8CA58}" type="presParOf" srcId="{854468AC-FFFA-2A48-BF2C-B8BA8B5D59C1}" destId="{85E7A17C-88BB-ED47-98B3-36E093CB40C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B867AD2F-4F48-4BCE-911A-FB948E110DFC}">
      <dgm:prSet phldrT="[文本]" custT="1"/>
      <dgm:spPr/>
      <dgm:t>
        <a:bodyPr vert="vert"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世界是统一的物质世界</a:t>
          </a:r>
        </a:p>
      </dgm:t>
    </dgm:pt>
    <dgm:pt modelId="{6B0E08C9-B986-4EB5-8DEA-06126489E917}" cxnId="{D6D8F975-0BC5-4C06-8A2A-222216A535A3}" type="parTrans">
      <dgm:prSet/>
      <dgm:spPr/>
      <dgm:t>
        <a:bodyPr/>
        <a:lstStyle/>
        <a:p>
          <a:pPr algn="ctr"/>
          <a:endParaRPr lang="zh-CN" altLang="en-US" sz="2000"/>
        </a:p>
      </dgm:t>
    </dgm:pt>
    <dgm:pt modelId="{8143DB56-0BBE-4B40-9D59-533232290C09}" cxnId="{D6D8F975-0BC5-4C06-8A2A-222216A535A3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DFB11B8C-281C-41C2-949F-A20DDC588FEF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哲学两大基本问题</a:t>
          </a:r>
        </a:p>
      </dgm:t>
    </dgm:pt>
    <dgm:pt modelId="{9FD8382B-BF33-4CC2-8F76-FEE5D19EB53D}" cxnId="{026B770D-82EE-4637-8D58-16E64C9D5B2D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12250A92-A8BB-4021-9BFE-AFEA97CBAA63}" cxnId="{026B770D-82EE-4637-8D58-16E64C9D5B2D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32F79D00-337A-4EFC-AD18-622BA0A79D13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物质和意识谁是第一性</a:t>
          </a:r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本原</a:t>
          </a:r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本质</a:t>
          </a:r>
        </a:p>
      </dgm:t>
    </dgm:pt>
    <dgm:pt modelId="{D94ADEDF-E1C8-44F1-BC50-4B1908A9FE8F}" cxnId="{EAD80C10-D839-4298-B7B5-EE3B2CB65937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1B19F63A-03FB-44B6-ABDF-FF88A11289D7}" cxnId="{EAD80C10-D839-4298-B7B5-EE3B2CB65937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100F8CC6-6604-4E87-8D83-34593498ED72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物质和意识是否有同一性</a:t>
          </a:r>
          <a:r>
            <a:rPr lang="en-US" altLang="zh-CN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/</a:t>
          </a:r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被正确认识</a:t>
          </a:r>
        </a:p>
      </dgm:t>
    </dgm:pt>
    <dgm:pt modelId="{0D7DFCD3-6B9E-48B7-A7EC-09D05BF008A1}" cxnId="{CE5C9457-3815-46E1-9FBC-223DD30D814F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0340A264-4111-47F0-973C-E91C53F321EB}" cxnId="{CE5C9457-3815-46E1-9FBC-223DD30D814F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物质和意识是否统一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D91CFE95-5582-844B-9C95-00E881B0D1E2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一元论</a:t>
          </a:r>
        </a:p>
      </dgm:t>
    </dgm:pt>
    <dgm:pt modelId="{A1C57414-D645-0748-9DC7-66747100BD84}" cxnId="{19B2266E-DB3C-DE46-83F0-16C07A979995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77B7C68B-9885-D640-9191-2BB1F91A51E9}">
      <dgm:prSet custT="1"/>
      <dgm:spPr/>
      <dgm:t>
        <a:bodyPr/>
        <a:lstStyle/>
        <a:p>
          <a:pPr algn="ctr"/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二元论</a:t>
          </a:r>
        </a:p>
      </dgm:t>
    </dgm:pt>
    <dgm:pt modelId="{A6BFA6A7-3FEC-C941-B14D-B1FB82BA2FEF}" cxnId="{80803054-2B52-3641-B396-FFEE96780A43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A0B661E4-71C4-054D-BE69-AC172E94D02C}" cxnId="{80803054-2B52-3641-B396-FFEE96780A43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4D64CD7B-1C5D-1847-8A2F-37462379F5D3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唯物主义</a:t>
          </a:r>
        </a:p>
      </dgm:t>
    </dgm:pt>
    <dgm:pt modelId="{E2079092-3F52-9142-B0C2-32B3EB3D7CD6}" cxnId="{2BC4C661-ACA8-674C-9037-A328D9E36EB0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5775F430-2641-D841-9A22-442B4EB3B30C}" cxnId="{2BC4C661-ACA8-674C-9037-A328D9E36EB0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B768CAD6-D58C-B549-AD7E-41BE08AFE695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 可知论</a:t>
          </a:r>
          <a:endParaRPr lang="en-US" altLang="zh-CN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B0FEDE40-443B-884A-A656-127A60271FB8}" cxnId="{FADFD8BC-FF6D-934B-A301-762F3D5BB7D3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D81CD8D7-0E16-854A-86AB-9FABD87CFDF4}" cxnId="{FADFD8BC-FF6D-934B-A301-762F3D5BB7D3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70164066-B183-924D-B3BD-5E29996DD9AE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 不可知论</a:t>
          </a:r>
          <a:endParaRPr lang="en-US" altLang="zh-CN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9254C8CE-1447-B14D-A9C7-C89159D50F88}" cxnId="{82C553F3-ABA1-0E45-B9CA-D3CD0953E5B1}" type="parTrans">
      <dgm:prSet custT="1"/>
      <dgm:spPr/>
      <dgm:t>
        <a:bodyPr/>
        <a:lstStyle/>
        <a:p>
          <a:pPr algn="ctr"/>
          <a:endParaRPr lang="zh-CN" altLang="en-US" sz="2000"/>
        </a:p>
      </dgm:t>
    </dgm:pt>
    <dgm:pt modelId="{F317B7D9-C147-7448-96BA-6D12FB92824F}" cxnId="{82C553F3-ABA1-0E45-B9CA-D3CD0953E5B1}" type="sibTrans">
      <dgm:prSet/>
      <dgm:spPr/>
      <dgm:t>
        <a:bodyPr/>
        <a:lstStyle/>
        <a:p>
          <a:pPr algn="ctr"/>
          <a:endParaRPr lang="zh-CN" altLang="en-US" sz="2000"/>
        </a:p>
      </dgm:t>
    </dgm:pt>
    <dgm:pt modelId="{8C1C6031-FC87-1843-B060-AF8597958BCB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唯心主义</a:t>
          </a:r>
        </a:p>
      </dgm:t>
    </dgm:pt>
    <dgm:pt modelId="{EC5E1A65-F1FD-8048-801E-056B80A1A63D}" cxnId="{8B8EE912-1A49-BE4C-B651-56420CDE3C87}" type="parTrans">
      <dgm:prSet custT="1"/>
      <dgm:spPr/>
      <dgm:t>
        <a:bodyPr/>
        <a:lstStyle/>
        <a:p>
          <a:endParaRPr lang="zh-CN" altLang="en-US" sz="2000"/>
        </a:p>
      </dgm:t>
    </dgm:pt>
    <dgm:pt modelId="{DD96DC91-2360-6E42-9443-E3588B086571}" cxnId="{8B8EE912-1A49-BE4C-B651-56420CDE3C87}" type="sibTrans">
      <dgm:prSet/>
      <dgm:spPr/>
      <dgm:t>
        <a:bodyPr/>
        <a:lstStyle/>
        <a:p>
          <a:endParaRPr lang="zh-CN" altLang="en-US" sz="2000"/>
        </a:p>
      </dgm:t>
    </dgm:pt>
    <dgm:pt modelId="{DEE368E8-2B44-456D-99C1-BD363FE9F196}" type="pres">
      <dgm:prSet presAssocID="{0D5BED98-6C20-4A9F-816D-01ABCCB10B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ED5D3E-6918-42B8-8732-59079FCCDFA9}" type="pres">
      <dgm:prSet presAssocID="{B867AD2F-4F48-4BCE-911A-FB948E110DFC}" presName="root1" presStyleCnt="0"/>
      <dgm:spPr/>
    </dgm:pt>
    <dgm:pt modelId="{656A006A-1A54-4195-AB47-ADB4659CBC79}" type="pres">
      <dgm:prSet presAssocID="{B867AD2F-4F48-4BCE-911A-FB948E110DFC}" presName="LevelOneTextNode" presStyleLbl="node0" presStyleIdx="0" presStyleCnt="1" custScaleX="288814" custScaleY="24460">
        <dgm:presLayoutVars>
          <dgm:chPref val="3"/>
        </dgm:presLayoutVars>
      </dgm:prSet>
      <dgm:spPr/>
    </dgm:pt>
    <dgm:pt modelId="{C8F0A1F2-441E-477C-85D0-B13C3A31DADB}" type="pres">
      <dgm:prSet presAssocID="{B867AD2F-4F48-4BCE-911A-FB948E110DFC}" presName="level2hierChild" presStyleCnt="0"/>
      <dgm:spPr/>
    </dgm:pt>
    <dgm:pt modelId="{E8421668-3CBF-4BB7-9016-AB7B780D2FF0}" type="pres">
      <dgm:prSet presAssocID="{9FD8382B-BF33-4CC2-8F76-FEE5D19EB53D}" presName="conn2-1" presStyleLbl="parChTrans1D2" presStyleIdx="0" presStyleCnt="2"/>
      <dgm:spPr/>
    </dgm:pt>
    <dgm:pt modelId="{E55747BD-997A-45D8-BC28-18638E5BEFF2}" type="pres">
      <dgm:prSet presAssocID="{9FD8382B-BF33-4CC2-8F76-FEE5D19EB53D}" presName="connTx" presStyleLbl="parChTrans1D2" presStyleIdx="0" presStyleCnt="2"/>
      <dgm:spPr/>
    </dgm:pt>
    <dgm:pt modelId="{AE014FD4-BF65-4A4F-AFC9-1D189EBF6A95}" type="pres">
      <dgm:prSet presAssocID="{DFB11B8C-281C-41C2-949F-A20DDC588FEF}" presName="root2" presStyleCnt="0"/>
      <dgm:spPr/>
    </dgm:pt>
    <dgm:pt modelId="{2893070B-6953-4C81-9304-64EA4D15DFAB}" type="pres">
      <dgm:prSet presAssocID="{DFB11B8C-281C-41C2-949F-A20DDC588FEF}" presName="LevelTwoTextNode" presStyleLbl="node2" presStyleIdx="0" presStyleCnt="2" custScaleX="70253">
        <dgm:presLayoutVars>
          <dgm:chPref val="3"/>
        </dgm:presLayoutVars>
      </dgm:prSet>
      <dgm:spPr/>
    </dgm:pt>
    <dgm:pt modelId="{E400AE39-A99D-48EE-9476-C7E25BC8F030}" type="pres">
      <dgm:prSet presAssocID="{DFB11B8C-281C-41C2-949F-A20DDC588FEF}" presName="level3hierChild" presStyleCnt="0"/>
      <dgm:spPr/>
    </dgm:pt>
    <dgm:pt modelId="{AC08A4BA-CF1E-416E-AC1B-499FCA46236C}" type="pres">
      <dgm:prSet presAssocID="{D94ADEDF-E1C8-44F1-BC50-4B1908A9FE8F}" presName="conn2-1" presStyleLbl="parChTrans1D3" presStyleIdx="0" presStyleCnt="4"/>
      <dgm:spPr/>
    </dgm:pt>
    <dgm:pt modelId="{D0DB6FF8-68CB-45A5-BC80-1D7A6229A2D1}" type="pres">
      <dgm:prSet presAssocID="{D94ADEDF-E1C8-44F1-BC50-4B1908A9FE8F}" presName="connTx" presStyleLbl="parChTrans1D3" presStyleIdx="0" presStyleCnt="4"/>
      <dgm:spPr/>
    </dgm:pt>
    <dgm:pt modelId="{BD28A73E-FC64-458C-8A0D-B71718C29A68}" type="pres">
      <dgm:prSet presAssocID="{32F79D00-337A-4EFC-AD18-622BA0A79D13}" presName="root2" presStyleCnt="0"/>
      <dgm:spPr/>
    </dgm:pt>
    <dgm:pt modelId="{C8360D41-9A43-428D-AC82-85A5EBD07556}" type="pres">
      <dgm:prSet presAssocID="{32F79D00-337A-4EFC-AD18-622BA0A79D13}" presName="LevelTwoTextNode" presStyleLbl="node3" presStyleIdx="0" presStyleCnt="4" custScaleX="89174" custScaleY="105380">
        <dgm:presLayoutVars>
          <dgm:chPref val="3"/>
        </dgm:presLayoutVars>
      </dgm:prSet>
      <dgm:spPr/>
    </dgm:pt>
    <dgm:pt modelId="{EC7464F0-090F-4E0E-B5F4-046F6B37D633}" type="pres">
      <dgm:prSet presAssocID="{32F79D00-337A-4EFC-AD18-622BA0A79D13}" presName="level3hierChild" presStyleCnt="0"/>
      <dgm:spPr/>
    </dgm:pt>
    <dgm:pt modelId="{8E0BB99B-EB99-7B47-93AD-9189CA6913C3}" type="pres">
      <dgm:prSet presAssocID="{E2079092-3F52-9142-B0C2-32B3EB3D7CD6}" presName="conn2-1" presStyleLbl="parChTrans1D4" presStyleIdx="0" presStyleCnt="4"/>
      <dgm:spPr/>
    </dgm:pt>
    <dgm:pt modelId="{C979ECF9-C960-8745-82E1-ADDF6060F78E}" type="pres">
      <dgm:prSet presAssocID="{E2079092-3F52-9142-B0C2-32B3EB3D7CD6}" presName="connTx" presStyleLbl="parChTrans1D4" presStyleIdx="0" presStyleCnt="4"/>
      <dgm:spPr/>
    </dgm:pt>
    <dgm:pt modelId="{C1D847AB-A46E-074B-9455-46E9528C9F40}" type="pres">
      <dgm:prSet presAssocID="{4D64CD7B-1C5D-1847-8A2F-37462379F5D3}" presName="root2" presStyleCnt="0"/>
      <dgm:spPr/>
    </dgm:pt>
    <dgm:pt modelId="{ADFA21C1-D09C-0C4B-9A0C-B650282E48DA}" type="pres">
      <dgm:prSet presAssocID="{4D64CD7B-1C5D-1847-8A2F-37462379F5D3}" presName="LevelTwoTextNode" presStyleLbl="node4" presStyleIdx="0" presStyleCnt="4">
        <dgm:presLayoutVars>
          <dgm:chPref val="3"/>
        </dgm:presLayoutVars>
      </dgm:prSet>
      <dgm:spPr/>
    </dgm:pt>
    <dgm:pt modelId="{0394E257-328B-A447-ADD9-CDCEDC53E321}" type="pres">
      <dgm:prSet presAssocID="{4D64CD7B-1C5D-1847-8A2F-37462379F5D3}" presName="level3hierChild" presStyleCnt="0"/>
      <dgm:spPr/>
    </dgm:pt>
    <dgm:pt modelId="{77AF0386-B720-574E-830F-3BE9805F3F3C}" type="pres">
      <dgm:prSet presAssocID="{EC5E1A65-F1FD-8048-801E-056B80A1A63D}" presName="conn2-1" presStyleLbl="parChTrans1D4" presStyleIdx="1" presStyleCnt="4"/>
      <dgm:spPr/>
    </dgm:pt>
    <dgm:pt modelId="{D2BA78B7-E7AA-BB4C-988A-BDCE5A9BA336}" type="pres">
      <dgm:prSet presAssocID="{EC5E1A65-F1FD-8048-801E-056B80A1A63D}" presName="connTx" presStyleLbl="parChTrans1D4" presStyleIdx="1" presStyleCnt="4"/>
      <dgm:spPr/>
    </dgm:pt>
    <dgm:pt modelId="{44C7F62C-4C59-C040-86AD-D6579CBDBB49}" type="pres">
      <dgm:prSet presAssocID="{8C1C6031-FC87-1843-B060-AF8597958BCB}" presName="root2" presStyleCnt="0"/>
      <dgm:spPr/>
    </dgm:pt>
    <dgm:pt modelId="{C2E5DD9D-B97D-B54B-9A82-8CBF3E40697B}" type="pres">
      <dgm:prSet presAssocID="{8C1C6031-FC87-1843-B060-AF8597958BCB}" presName="LevelTwoTextNode" presStyleLbl="node4" presStyleIdx="1" presStyleCnt="4">
        <dgm:presLayoutVars>
          <dgm:chPref val="3"/>
        </dgm:presLayoutVars>
      </dgm:prSet>
      <dgm:spPr/>
    </dgm:pt>
    <dgm:pt modelId="{87B461F1-673D-1648-9C3A-2B916763E874}" type="pres">
      <dgm:prSet presAssocID="{8C1C6031-FC87-1843-B060-AF8597958BCB}" presName="level3hierChild" presStyleCnt="0"/>
      <dgm:spPr/>
    </dgm:pt>
    <dgm:pt modelId="{85C25F7A-3D30-41DE-BBE7-F1F182E4B989}" type="pres">
      <dgm:prSet presAssocID="{0D7DFCD3-6B9E-48B7-A7EC-09D05BF008A1}" presName="conn2-1" presStyleLbl="parChTrans1D3" presStyleIdx="1" presStyleCnt="4"/>
      <dgm:spPr/>
    </dgm:pt>
    <dgm:pt modelId="{DE1FD2EF-94B1-45FA-961D-53E42BBB6134}" type="pres">
      <dgm:prSet presAssocID="{0D7DFCD3-6B9E-48B7-A7EC-09D05BF008A1}" presName="connTx" presStyleLbl="parChTrans1D3" presStyleIdx="1" presStyleCnt="4"/>
      <dgm:spPr/>
    </dgm:pt>
    <dgm:pt modelId="{8F5E7CC7-BE09-4CA9-AA89-950188D6BBA0}" type="pres">
      <dgm:prSet presAssocID="{100F8CC6-6604-4E87-8D83-34593498ED72}" presName="root2" presStyleCnt="0"/>
      <dgm:spPr/>
    </dgm:pt>
    <dgm:pt modelId="{26C5888F-C1D8-497A-8D3B-4D548C0CED3B}" type="pres">
      <dgm:prSet presAssocID="{100F8CC6-6604-4E87-8D83-34593498ED72}" presName="LevelTwoTextNode" presStyleLbl="node3" presStyleIdx="1" presStyleCnt="4" custScaleX="93527" custScaleY="77124">
        <dgm:presLayoutVars>
          <dgm:chPref val="3"/>
        </dgm:presLayoutVars>
      </dgm:prSet>
      <dgm:spPr/>
    </dgm:pt>
    <dgm:pt modelId="{56387F3F-F8D3-41C7-A0CF-B88E7AC2CA96}" type="pres">
      <dgm:prSet presAssocID="{100F8CC6-6604-4E87-8D83-34593498ED72}" presName="level3hierChild" presStyleCnt="0"/>
      <dgm:spPr/>
    </dgm:pt>
    <dgm:pt modelId="{B31CF9BA-6A89-D840-B107-644F46BA3085}" type="pres">
      <dgm:prSet presAssocID="{B0FEDE40-443B-884A-A656-127A60271FB8}" presName="conn2-1" presStyleLbl="parChTrans1D4" presStyleIdx="2" presStyleCnt="4"/>
      <dgm:spPr/>
    </dgm:pt>
    <dgm:pt modelId="{549F33A5-A9E3-694F-9388-105E330B9A93}" type="pres">
      <dgm:prSet presAssocID="{B0FEDE40-443B-884A-A656-127A60271FB8}" presName="connTx" presStyleLbl="parChTrans1D4" presStyleIdx="2" presStyleCnt="4"/>
      <dgm:spPr/>
    </dgm:pt>
    <dgm:pt modelId="{6B1DEF4E-6E7D-AE4C-A8A7-F2A2F9BB29FA}" type="pres">
      <dgm:prSet presAssocID="{B768CAD6-D58C-B549-AD7E-41BE08AFE695}" presName="root2" presStyleCnt="0"/>
      <dgm:spPr/>
    </dgm:pt>
    <dgm:pt modelId="{2214983D-D6D6-F14A-AA21-6146B9F883AF}" type="pres">
      <dgm:prSet presAssocID="{B768CAD6-D58C-B549-AD7E-41BE08AFE695}" presName="LevelTwoTextNode" presStyleLbl="node4" presStyleIdx="2" presStyleCnt="4">
        <dgm:presLayoutVars>
          <dgm:chPref val="3"/>
        </dgm:presLayoutVars>
      </dgm:prSet>
      <dgm:spPr/>
    </dgm:pt>
    <dgm:pt modelId="{5688A343-4365-4D43-B868-AB01F04D038E}" type="pres">
      <dgm:prSet presAssocID="{B768CAD6-D58C-B549-AD7E-41BE08AFE695}" presName="level3hierChild" presStyleCnt="0"/>
      <dgm:spPr/>
    </dgm:pt>
    <dgm:pt modelId="{AE4AB8EE-D91E-2642-9ACB-6D73BB950FF1}" type="pres">
      <dgm:prSet presAssocID="{9254C8CE-1447-B14D-A9C7-C89159D50F88}" presName="conn2-1" presStyleLbl="parChTrans1D4" presStyleIdx="3" presStyleCnt="4"/>
      <dgm:spPr/>
    </dgm:pt>
    <dgm:pt modelId="{9168D20E-982B-014F-BBE5-C8FD226C6272}" type="pres">
      <dgm:prSet presAssocID="{9254C8CE-1447-B14D-A9C7-C89159D50F88}" presName="connTx" presStyleLbl="parChTrans1D4" presStyleIdx="3" presStyleCnt="4"/>
      <dgm:spPr/>
    </dgm:pt>
    <dgm:pt modelId="{4A53A95C-B2DF-CF45-8ACF-483E85D1795A}" type="pres">
      <dgm:prSet presAssocID="{70164066-B183-924D-B3BD-5E29996DD9AE}" presName="root2" presStyleCnt="0"/>
      <dgm:spPr/>
    </dgm:pt>
    <dgm:pt modelId="{0AC4019D-5C8F-2944-B0B0-25AA4B6E233B}" type="pres">
      <dgm:prSet presAssocID="{70164066-B183-924D-B3BD-5E29996DD9AE}" presName="LevelTwoTextNode" presStyleLbl="node4" presStyleIdx="3" presStyleCnt="4">
        <dgm:presLayoutVars>
          <dgm:chPref val="3"/>
        </dgm:presLayoutVars>
      </dgm:prSet>
      <dgm:spPr/>
    </dgm:pt>
    <dgm:pt modelId="{131C9C07-6B76-F64F-91B1-F160B99D7C2A}" type="pres">
      <dgm:prSet presAssocID="{70164066-B183-924D-B3BD-5E29996DD9AE}" presName="level3hierChild" presStyleCnt="0"/>
      <dgm:spPr/>
    </dgm:pt>
    <dgm:pt modelId="{006AA914-0667-48C7-91ED-77947128B337}" type="pres">
      <dgm:prSet presAssocID="{0E9F03F0-DFDB-4000-9B01-74CA427108F9}" presName="conn2-1" presStyleLbl="parChTrans1D2" presStyleIdx="1" presStyleCnt="2"/>
      <dgm:spPr/>
    </dgm:pt>
    <dgm:pt modelId="{F10E4C86-B0DC-4A44-85CE-7A235154EE2F}" type="pres">
      <dgm:prSet presAssocID="{0E9F03F0-DFDB-4000-9B01-74CA427108F9}" presName="connTx" presStyleLbl="parChTrans1D2" presStyleIdx="1" presStyleCnt="2"/>
      <dgm:spPr/>
    </dgm:pt>
    <dgm:pt modelId="{05824C2D-0FB7-4330-A4D4-77DD79972573}" type="pres">
      <dgm:prSet presAssocID="{6E19308C-D7C8-4749-9FF8-54EE1B31C7A4}" presName="root2" presStyleCnt="0"/>
      <dgm:spPr/>
    </dgm:pt>
    <dgm:pt modelId="{57ED06FB-63F0-4545-86FC-0E05BD63419F}" type="pres">
      <dgm:prSet presAssocID="{6E19308C-D7C8-4749-9FF8-54EE1B31C7A4}" presName="LevelTwoTextNode" presStyleLbl="node2" presStyleIdx="1" presStyleCnt="2" custScaleX="62160" custScaleY="119955">
        <dgm:presLayoutVars>
          <dgm:chPref val="3"/>
        </dgm:presLayoutVars>
      </dgm:prSet>
      <dgm:spPr/>
    </dgm:pt>
    <dgm:pt modelId="{7DB0E4FA-CAE8-46A9-9F1D-6231B6521A22}" type="pres">
      <dgm:prSet presAssocID="{6E19308C-D7C8-4749-9FF8-54EE1B31C7A4}" presName="level3hierChild" presStyleCnt="0"/>
      <dgm:spPr/>
    </dgm:pt>
    <dgm:pt modelId="{E918BA9D-A0F9-F744-BE74-CAA1286261E3}" type="pres">
      <dgm:prSet presAssocID="{A1C57414-D645-0748-9DC7-66747100BD84}" presName="conn2-1" presStyleLbl="parChTrans1D3" presStyleIdx="2" presStyleCnt="4"/>
      <dgm:spPr/>
    </dgm:pt>
    <dgm:pt modelId="{F101DB4F-081C-C944-ACCE-B3903987D8E4}" type="pres">
      <dgm:prSet presAssocID="{A1C57414-D645-0748-9DC7-66747100BD84}" presName="connTx" presStyleLbl="parChTrans1D3" presStyleIdx="2" presStyleCnt="4"/>
      <dgm:spPr/>
    </dgm:pt>
    <dgm:pt modelId="{5EE431F5-9DF2-2740-8C14-708C70486CC9}" type="pres">
      <dgm:prSet presAssocID="{D91CFE95-5582-844B-9C95-00E881B0D1E2}" presName="root2" presStyleCnt="0"/>
      <dgm:spPr/>
    </dgm:pt>
    <dgm:pt modelId="{021032B0-0B4A-5F4C-9816-513784ADC733}" type="pres">
      <dgm:prSet presAssocID="{D91CFE95-5582-844B-9C95-00E881B0D1E2}" presName="LevelTwoTextNode" presStyleLbl="node3" presStyleIdx="2" presStyleCnt="4" custScaleX="90302">
        <dgm:presLayoutVars>
          <dgm:chPref val="3"/>
        </dgm:presLayoutVars>
      </dgm:prSet>
      <dgm:spPr/>
    </dgm:pt>
    <dgm:pt modelId="{085F74F0-A07B-1E43-B899-B4C6B77711C5}" type="pres">
      <dgm:prSet presAssocID="{D91CFE95-5582-844B-9C95-00E881B0D1E2}" presName="level3hierChild" presStyleCnt="0"/>
      <dgm:spPr/>
    </dgm:pt>
    <dgm:pt modelId="{25D4424C-7C91-9D48-AD46-40F6F7864D8E}" type="pres">
      <dgm:prSet presAssocID="{A6BFA6A7-3FEC-C941-B14D-B1FB82BA2FEF}" presName="conn2-1" presStyleLbl="parChTrans1D3" presStyleIdx="3" presStyleCnt="4"/>
      <dgm:spPr/>
    </dgm:pt>
    <dgm:pt modelId="{8B7E8CB1-6BF0-7B4B-87B2-A51D49EBFC38}" type="pres">
      <dgm:prSet presAssocID="{A6BFA6A7-3FEC-C941-B14D-B1FB82BA2FEF}" presName="connTx" presStyleLbl="parChTrans1D3" presStyleIdx="3" presStyleCnt="4"/>
      <dgm:spPr/>
    </dgm:pt>
    <dgm:pt modelId="{7A95BD5B-DED0-424F-9E93-DA3C01457616}" type="pres">
      <dgm:prSet presAssocID="{77B7C68B-9885-D640-9191-2BB1F91A51E9}" presName="root2" presStyleCnt="0"/>
      <dgm:spPr/>
    </dgm:pt>
    <dgm:pt modelId="{7E16A230-4F3A-DA48-A0D6-2513BDFD0688}" type="pres">
      <dgm:prSet presAssocID="{77B7C68B-9885-D640-9191-2BB1F91A51E9}" presName="LevelTwoTextNode" presStyleLbl="node3" presStyleIdx="3" presStyleCnt="4" custScaleX="92410">
        <dgm:presLayoutVars>
          <dgm:chPref val="3"/>
        </dgm:presLayoutVars>
      </dgm:prSet>
      <dgm:spPr/>
    </dgm:pt>
    <dgm:pt modelId="{762B75A7-165E-8C43-B852-9C4FA6E50801}" type="pres">
      <dgm:prSet presAssocID="{77B7C68B-9885-D640-9191-2BB1F91A51E9}" presName="level3hierChild" presStyleCnt="0"/>
      <dgm:spPr/>
    </dgm:pt>
  </dgm:ptLst>
  <dgm:cxnLst>
    <dgm:cxn modelId="{EEDC0200-5895-1340-841E-29AA47F6D91C}" type="presOf" srcId="{0E9F03F0-DFDB-4000-9B01-74CA427108F9}" destId="{006AA914-0667-48C7-91ED-77947128B337}" srcOrd="0" destOrd="0" presId="urn:microsoft.com/office/officeart/2008/layout/HorizontalMultiLevelHierarchy"/>
    <dgm:cxn modelId="{9AE94303-033B-6C44-A5B9-97A71FCB27B7}" type="presOf" srcId="{100F8CC6-6604-4E87-8D83-34593498ED72}" destId="{26C5888F-C1D8-497A-8D3B-4D548C0CED3B}" srcOrd="0" destOrd="0" presId="urn:microsoft.com/office/officeart/2008/layout/HorizontalMultiLevelHierarchy"/>
    <dgm:cxn modelId="{E5EB410D-FB60-424E-BB1D-440D2A742D7A}" type="presOf" srcId="{9254C8CE-1447-B14D-A9C7-C89159D50F88}" destId="{AE4AB8EE-D91E-2642-9ACB-6D73BB950FF1}" srcOrd="0" destOrd="0" presId="urn:microsoft.com/office/officeart/2008/layout/HorizontalMultiLevelHierarchy"/>
    <dgm:cxn modelId="{026B770D-82EE-4637-8D58-16E64C9D5B2D}" srcId="{B867AD2F-4F48-4BCE-911A-FB948E110DFC}" destId="{DFB11B8C-281C-41C2-949F-A20DDC588FEF}" srcOrd="0" destOrd="0" parTransId="{9FD8382B-BF33-4CC2-8F76-FEE5D19EB53D}" sibTransId="{12250A92-A8BB-4021-9BFE-AFEA97CBAA63}"/>
    <dgm:cxn modelId="{EAD80C10-D839-4298-B7B5-EE3B2CB65937}" srcId="{DFB11B8C-281C-41C2-949F-A20DDC588FEF}" destId="{32F79D00-337A-4EFC-AD18-622BA0A79D13}" srcOrd="0" destOrd="0" parTransId="{D94ADEDF-E1C8-44F1-BC50-4B1908A9FE8F}" sibTransId="{1B19F63A-03FB-44B6-ABDF-FF88A11289D7}"/>
    <dgm:cxn modelId="{8B8EE912-1A49-BE4C-B651-56420CDE3C87}" srcId="{32F79D00-337A-4EFC-AD18-622BA0A79D13}" destId="{8C1C6031-FC87-1843-B060-AF8597958BCB}" srcOrd="1" destOrd="0" parTransId="{EC5E1A65-F1FD-8048-801E-056B80A1A63D}" sibTransId="{DD96DC91-2360-6E42-9443-E3588B086571}"/>
    <dgm:cxn modelId="{018E8513-CEB7-B04E-AA73-DED30079A899}" type="presOf" srcId="{E2079092-3F52-9142-B0C2-32B3EB3D7CD6}" destId="{8E0BB99B-EB99-7B47-93AD-9189CA6913C3}" srcOrd="0" destOrd="0" presId="urn:microsoft.com/office/officeart/2008/layout/HorizontalMultiLevelHierarchy"/>
    <dgm:cxn modelId="{3F94AA17-89D4-064F-A1B8-8BAD631A71D3}" type="presOf" srcId="{77B7C68B-9885-D640-9191-2BB1F91A51E9}" destId="{7E16A230-4F3A-DA48-A0D6-2513BDFD0688}" srcOrd="0" destOrd="0" presId="urn:microsoft.com/office/officeart/2008/layout/HorizontalMultiLevelHierarchy"/>
    <dgm:cxn modelId="{70F49F2F-D58F-A244-B3B6-95B946ABEE80}" type="presOf" srcId="{6E19308C-D7C8-4749-9FF8-54EE1B31C7A4}" destId="{57ED06FB-63F0-4545-86FC-0E05BD63419F}" srcOrd="0" destOrd="0" presId="urn:microsoft.com/office/officeart/2008/layout/HorizontalMultiLevelHierarchy"/>
    <dgm:cxn modelId="{A0ECBE30-C662-794C-B6AC-A13F983723A6}" type="presOf" srcId="{A6BFA6A7-3FEC-C941-B14D-B1FB82BA2FEF}" destId="{25D4424C-7C91-9D48-AD46-40F6F7864D8E}" srcOrd="0" destOrd="0" presId="urn:microsoft.com/office/officeart/2008/layout/HorizontalMultiLevelHierarchy"/>
    <dgm:cxn modelId="{80803054-2B52-3641-B396-FFEE96780A43}" srcId="{6E19308C-D7C8-4749-9FF8-54EE1B31C7A4}" destId="{77B7C68B-9885-D640-9191-2BB1F91A51E9}" srcOrd="1" destOrd="0" parTransId="{A6BFA6A7-3FEC-C941-B14D-B1FB82BA2FEF}" sibTransId="{A0B661E4-71C4-054D-BE69-AC172E94D02C}"/>
    <dgm:cxn modelId="{CE5C9457-3815-46E1-9FBC-223DD30D814F}" srcId="{DFB11B8C-281C-41C2-949F-A20DDC588FEF}" destId="{100F8CC6-6604-4E87-8D83-34593498ED72}" srcOrd="1" destOrd="0" parTransId="{0D7DFCD3-6B9E-48B7-A7EC-09D05BF008A1}" sibTransId="{0340A264-4111-47F0-973C-E91C53F321EB}"/>
    <dgm:cxn modelId="{BACFAD58-044C-7044-A728-7A08493F3AF6}" type="presOf" srcId="{8C1C6031-FC87-1843-B060-AF8597958BCB}" destId="{C2E5DD9D-B97D-B54B-9A82-8CBF3E40697B}" srcOrd="0" destOrd="0" presId="urn:microsoft.com/office/officeart/2008/layout/HorizontalMultiLevelHierarchy"/>
    <dgm:cxn modelId="{DA82345C-C89E-4C48-8EC1-9E369CFB9C38}" type="presOf" srcId="{9254C8CE-1447-B14D-A9C7-C89159D50F88}" destId="{9168D20E-982B-014F-BBE5-C8FD226C6272}" srcOrd="1" destOrd="0" presId="urn:microsoft.com/office/officeart/2008/layout/HorizontalMultiLevelHierarchy"/>
    <dgm:cxn modelId="{53542260-7D4B-C047-BC8B-FB126581B837}" type="presOf" srcId="{32F79D00-337A-4EFC-AD18-622BA0A79D13}" destId="{C8360D41-9A43-428D-AC82-85A5EBD07556}" srcOrd="0" destOrd="0" presId="urn:microsoft.com/office/officeart/2008/layout/HorizontalMultiLevelHierarchy"/>
    <dgm:cxn modelId="{2BC4C661-ACA8-674C-9037-A328D9E36EB0}" srcId="{32F79D00-337A-4EFC-AD18-622BA0A79D13}" destId="{4D64CD7B-1C5D-1847-8A2F-37462379F5D3}" srcOrd="0" destOrd="0" parTransId="{E2079092-3F52-9142-B0C2-32B3EB3D7CD6}" sibTransId="{5775F430-2641-D841-9A22-442B4EB3B30C}"/>
    <dgm:cxn modelId="{4FDC926B-91E8-FB40-8AC5-17CACD459526}" type="presOf" srcId="{B0FEDE40-443B-884A-A656-127A60271FB8}" destId="{B31CF9BA-6A89-D840-B107-644F46BA3085}" srcOrd="0" destOrd="0" presId="urn:microsoft.com/office/officeart/2008/layout/HorizontalMultiLevelHierarchy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78510273-79F7-964A-B7DD-39F50F10AB34}" type="presOf" srcId="{0D5BED98-6C20-4A9F-816D-01ABCCB10BA4}" destId="{DEE368E8-2B44-456D-99C1-BD363FE9F196}" srcOrd="0" destOrd="0" presId="urn:microsoft.com/office/officeart/2008/layout/HorizontalMultiLevelHierarchy"/>
    <dgm:cxn modelId="{D6D8F975-0BC5-4C06-8A2A-222216A535A3}" srcId="{0D5BED98-6C20-4A9F-816D-01ABCCB10BA4}" destId="{B867AD2F-4F48-4BCE-911A-FB948E110DFC}" srcOrd="0" destOrd="0" parTransId="{6B0E08C9-B986-4EB5-8DEA-06126489E917}" sibTransId="{8143DB56-0BBE-4B40-9D59-533232290C09}"/>
    <dgm:cxn modelId="{E749D97C-570A-A144-9931-3B8BC0D9510D}" type="presOf" srcId="{D94ADEDF-E1C8-44F1-BC50-4B1908A9FE8F}" destId="{AC08A4BA-CF1E-416E-AC1B-499FCA46236C}" srcOrd="0" destOrd="0" presId="urn:microsoft.com/office/officeart/2008/layout/HorizontalMultiLevelHierarchy"/>
    <dgm:cxn modelId="{F63F8B81-95E1-904A-8C35-9155267F7F51}" type="presOf" srcId="{A1C57414-D645-0748-9DC7-66747100BD84}" destId="{F101DB4F-081C-C944-ACCE-B3903987D8E4}" srcOrd="1" destOrd="0" presId="urn:microsoft.com/office/officeart/2008/layout/HorizontalMultiLevelHierarchy"/>
    <dgm:cxn modelId="{A50D2C83-6037-CC45-9333-AA10996898FE}" type="presOf" srcId="{A6BFA6A7-3FEC-C941-B14D-B1FB82BA2FEF}" destId="{8B7E8CB1-6BF0-7B4B-87B2-A51D49EBFC38}" srcOrd="1" destOrd="0" presId="urn:microsoft.com/office/officeart/2008/layout/HorizontalMultiLevelHierarchy"/>
    <dgm:cxn modelId="{FC7B7985-E06D-6641-AB94-0B933DDB3D42}" type="presOf" srcId="{B867AD2F-4F48-4BCE-911A-FB948E110DFC}" destId="{656A006A-1A54-4195-AB47-ADB4659CBC79}" srcOrd="0" destOrd="0" presId="urn:microsoft.com/office/officeart/2008/layout/HorizontalMultiLevelHierarchy"/>
    <dgm:cxn modelId="{496FB188-40C3-DF4C-8120-47A928BB492B}" type="presOf" srcId="{0D7DFCD3-6B9E-48B7-A7EC-09D05BF008A1}" destId="{DE1FD2EF-94B1-45FA-961D-53E42BBB6134}" srcOrd="1" destOrd="0" presId="urn:microsoft.com/office/officeart/2008/layout/HorizontalMultiLevelHierarchy"/>
    <dgm:cxn modelId="{5FEDDC8E-B833-BB42-A434-C460ABC10B42}" type="presOf" srcId="{B0FEDE40-443B-884A-A656-127A60271FB8}" destId="{549F33A5-A9E3-694F-9388-105E330B9A93}" srcOrd="1" destOrd="0" presId="urn:microsoft.com/office/officeart/2008/layout/HorizontalMultiLevelHierarchy"/>
    <dgm:cxn modelId="{6743CF8F-12D6-F54C-94E3-706D865BFF32}" type="presOf" srcId="{9FD8382B-BF33-4CC2-8F76-FEE5D19EB53D}" destId="{E55747BD-997A-45D8-BC28-18638E5BEFF2}" srcOrd="1" destOrd="0" presId="urn:microsoft.com/office/officeart/2008/layout/HorizontalMultiLevelHierarchy"/>
    <dgm:cxn modelId="{0BF5309B-67FC-2F41-A507-9AE4386F5CE7}" type="presOf" srcId="{9FD8382B-BF33-4CC2-8F76-FEE5D19EB53D}" destId="{E8421668-3CBF-4BB7-9016-AB7B780D2FF0}" srcOrd="0" destOrd="0" presId="urn:microsoft.com/office/officeart/2008/layout/HorizontalMultiLevelHierarchy"/>
    <dgm:cxn modelId="{E341E79C-8A2E-5747-8A79-0E268BFAB50A}" type="presOf" srcId="{D91CFE95-5582-844B-9C95-00E881B0D1E2}" destId="{021032B0-0B4A-5F4C-9816-513784ADC733}" srcOrd="0" destOrd="0" presId="urn:microsoft.com/office/officeart/2008/layout/HorizontalMultiLevelHierarchy"/>
    <dgm:cxn modelId="{FC2BEEA5-8EBA-450C-8827-9C1DC5D1A789}" srcId="{B867AD2F-4F48-4BCE-911A-FB948E110DFC}" destId="{6E19308C-D7C8-4749-9FF8-54EE1B31C7A4}" srcOrd="1" destOrd="0" parTransId="{0E9F03F0-DFDB-4000-9B01-74CA427108F9}" sibTransId="{D6E9A84D-653E-4E54-A3F8-CDE4EB1E4FF0}"/>
    <dgm:cxn modelId="{CCFFB2A9-55D8-D940-A697-65A9CDF4B9BE}" type="presOf" srcId="{EC5E1A65-F1FD-8048-801E-056B80A1A63D}" destId="{D2BA78B7-E7AA-BB4C-988A-BDCE5A9BA336}" srcOrd="1" destOrd="0" presId="urn:microsoft.com/office/officeart/2008/layout/HorizontalMultiLevelHierarchy"/>
    <dgm:cxn modelId="{E4C5C5AB-2914-7640-9602-62F95055B69B}" type="presOf" srcId="{0D7DFCD3-6B9E-48B7-A7EC-09D05BF008A1}" destId="{85C25F7A-3D30-41DE-BBE7-F1F182E4B989}" srcOrd="0" destOrd="0" presId="urn:microsoft.com/office/officeart/2008/layout/HorizontalMultiLevelHierarchy"/>
    <dgm:cxn modelId="{4D527EB0-1B50-4749-BF7C-3E61349A6E44}" type="presOf" srcId="{4D64CD7B-1C5D-1847-8A2F-37462379F5D3}" destId="{ADFA21C1-D09C-0C4B-9A0C-B650282E48DA}" srcOrd="0" destOrd="0" presId="urn:microsoft.com/office/officeart/2008/layout/HorizontalMultiLevelHierarchy"/>
    <dgm:cxn modelId="{FADFD8BC-FF6D-934B-A301-762F3D5BB7D3}" srcId="{100F8CC6-6604-4E87-8D83-34593498ED72}" destId="{B768CAD6-D58C-B549-AD7E-41BE08AFE695}" srcOrd="0" destOrd="0" parTransId="{B0FEDE40-443B-884A-A656-127A60271FB8}" sibTransId="{D81CD8D7-0E16-854A-86AB-9FABD87CFDF4}"/>
    <dgm:cxn modelId="{A76B5CC0-9760-5B45-9358-D86A51B2E344}" type="presOf" srcId="{EC5E1A65-F1FD-8048-801E-056B80A1A63D}" destId="{77AF0386-B720-574E-830F-3BE9805F3F3C}" srcOrd="0" destOrd="0" presId="urn:microsoft.com/office/officeart/2008/layout/HorizontalMultiLevelHierarchy"/>
    <dgm:cxn modelId="{9E5DCCCC-1918-8447-A741-4621B068FAF7}" type="presOf" srcId="{B768CAD6-D58C-B549-AD7E-41BE08AFE695}" destId="{2214983D-D6D6-F14A-AA21-6146B9F883AF}" srcOrd="0" destOrd="0" presId="urn:microsoft.com/office/officeart/2008/layout/HorizontalMultiLevelHierarchy"/>
    <dgm:cxn modelId="{7E2502DC-D65F-694B-B184-B61CCC4AC84E}" type="presOf" srcId="{E2079092-3F52-9142-B0C2-32B3EB3D7CD6}" destId="{C979ECF9-C960-8745-82E1-ADDF6060F78E}" srcOrd="1" destOrd="0" presId="urn:microsoft.com/office/officeart/2008/layout/HorizontalMultiLevelHierarchy"/>
    <dgm:cxn modelId="{E14C36DE-ECF5-5544-8D4E-B69912DA86D5}" type="presOf" srcId="{D94ADEDF-E1C8-44F1-BC50-4B1908A9FE8F}" destId="{D0DB6FF8-68CB-45A5-BC80-1D7A6229A2D1}" srcOrd="1" destOrd="0" presId="urn:microsoft.com/office/officeart/2008/layout/HorizontalMultiLevelHierarchy"/>
    <dgm:cxn modelId="{DBCAA5E0-0BAC-A243-9120-3C8510E4602A}" type="presOf" srcId="{70164066-B183-924D-B3BD-5E29996DD9AE}" destId="{0AC4019D-5C8F-2944-B0B0-25AA4B6E233B}" srcOrd="0" destOrd="0" presId="urn:microsoft.com/office/officeart/2008/layout/HorizontalMultiLevelHierarchy"/>
    <dgm:cxn modelId="{5E2B21E1-56B3-2640-BC34-4218B95251C8}" type="presOf" srcId="{A1C57414-D645-0748-9DC7-66747100BD84}" destId="{E918BA9D-A0F9-F744-BE74-CAA1286261E3}" srcOrd="0" destOrd="0" presId="urn:microsoft.com/office/officeart/2008/layout/HorizontalMultiLevelHierarchy"/>
    <dgm:cxn modelId="{0A4ED8E1-6EB4-ED46-8344-CD2C6B20B1D7}" type="presOf" srcId="{0E9F03F0-DFDB-4000-9B01-74CA427108F9}" destId="{F10E4C86-B0DC-4A44-85CE-7A235154EE2F}" srcOrd="1" destOrd="0" presId="urn:microsoft.com/office/officeart/2008/layout/HorizontalMultiLevelHierarchy"/>
    <dgm:cxn modelId="{0956BBF2-169A-3240-BCC8-D5C34FE4DB17}" type="presOf" srcId="{DFB11B8C-281C-41C2-949F-A20DDC588FEF}" destId="{2893070B-6953-4C81-9304-64EA4D15DFAB}" srcOrd="0" destOrd="0" presId="urn:microsoft.com/office/officeart/2008/layout/HorizontalMultiLevelHierarchy"/>
    <dgm:cxn modelId="{82C553F3-ABA1-0E45-B9CA-D3CD0953E5B1}" srcId="{100F8CC6-6604-4E87-8D83-34593498ED72}" destId="{70164066-B183-924D-B3BD-5E29996DD9AE}" srcOrd="1" destOrd="0" parTransId="{9254C8CE-1447-B14D-A9C7-C89159D50F88}" sibTransId="{F317B7D9-C147-7448-96BA-6D12FB92824F}"/>
    <dgm:cxn modelId="{AC306007-6B43-C74D-BD83-1ABC7EC27166}" type="presParOf" srcId="{DEE368E8-2B44-456D-99C1-BD363FE9F196}" destId="{C7ED5D3E-6918-42B8-8732-59079FCCDFA9}" srcOrd="0" destOrd="0" presId="urn:microsoft.com/office/officeart/2008/layout/HorizontalMultiLevelHierarchy"/>
    <dgm:cxn modelId="{510E133B-1D6F-9340-85E4-309934792155}" type="presParOf" srcId="{C7ED5D3E-6918-42B8-8732-59079FCCDFA9}" destId="{656A006A-1A54-4195-AB47-ADB4659CBC79}" srcOrd="0" destOrd="0" presId="urn:microsoft.com/office/officeart/2008/layout/HorizontalMultiLevelHierarchy"/>
    <dgm:cxn modelId="{729A7B74-66AC-FF4D-8562-E2D93378FED4}" type="presParOf" srcId="{C7ED5D3E-6918-42B8-8732-59079FCCDFA9}" destId="{C8F0A1F2-441E-477C-85D0-B13C3A31DADB}" srcOrd="1" destOrd="0" presId="urn:microsoft.com/office/officeart/2008/layout/HorizontalMultiLevelHierarchy"/>
    <dgm:cxn modelId="{0D070CC5-8179-F34E-935F-B4D3F36D4588}" type="presParOf" srcId="{C8F0A1F2-441E-477C-85D0-B13C3A31DADB}" destId="{E8421668-3CBF-4BB7-9016-AB7B780D2FF0}" srcOrd="0" destOrd="0" presId="urn:microsoft.com/office/officeart/2008/layout/HorizontalMultiLevelHierarchy"/>
    <dgm:cxn modelId="{8E426F5C-8F44-DE42-A910-B8AC00A79B57}" type="presParOf" srcId="{E8421668-3CBF-4BB7-9016-AB7B780D2FF0}" destId="{E55747BD-997A-45D8-BC28-18638E5BEFF2}" srcOrd="0" destOrd="0" presId="urn:microsoft.com/office/officeart/2008/layout/HorizontalMultiLevelHierarchy"/>
    <dgm:cxn modelId="{E3717E29-BE24-1C47-865B-0C8C824796DD}" type="presParOf" srcId="{C8F0A1F2-441E-477C-85D0-B13C3A31DADB}" destId="{AE014FD4-BF65-4A4F-AFC9-1D189EBF6A95}" srcOrd="1" destOrd="0" presId="urn:microsoft.com/office/officeart/2008/layout/HorizontalMultiLevelHierarchy"/>
    <dgm:cxn modelId="{C0268641-6F10-584F-AE11-E7BA1ECA9B2E}" type="presParOf" srcId="{AE014FD4-BF65-4A4F-AFC9-1D189EBF6A95}" destId="{2893070B-6953-4C81-9304-64EA4D15DFAB}" srcOrd="0" destOrd="0" presId="urn:microsoft.com/office/officeart/2008/layout/HorizontalMultiLevelHierarchy"/>
    <dgm:cxn modelId="{68654D38-9E95-2B4A-B0A2-24E415CCAA68}" type="presParOf" srcId="{AE014FD4-BF65-4A4F-AFC9-1D189EBF6A95}" destId="{E400AE39-A99D-48EE-9476-C7E25BC8F030}" srcOrd="1" destOrd="0" presId="urn:microsoft.com/office/officeart/2008/layout/HorizontalMultiLevelHierarchy"/>
    <dgm:cxn modelId="{94E8A4D4-A6DA-4146-866A-86BAA2B25524}" type="presParOf" srcId="{E400AE39-A99D-48EE-9476-C7E25BC8F030}" destId="{AC08A4BA-CF1E-416E-AC1B-499FCA46236C}" srcOrd="0" destOrd="0" presId="urn:microsoft.com/office/officeart/2008/layout/HorizontalMultiLevelHierarchy"/>
    <dgm:cxn modelId="{8B7A2B58-AD95-BE46-9E85-7341D603F327}" type="presParOf" srcId="{AC08A4BA-CF1E-416E-AC1B-499FCA46236C}" destId="{D0DB6FF8-68CB-45A5-BC80-1D7A6229A2D1}" srcOrd="0" destOrd="0" presId="urn:microsoft.com/office/officeart/2008/layout/HorizontalMultiLevelHierarchy"/>
    <dgm:cxn modelId="{E7858796-05CE-F54C-BF8D-D74AA0CB18C5}" type="presParOf" srcId="{E400AE39-A99D-48EE-9476-C7E25BC8F030}" destId="{BD28A73E-FC64-458C-8A0D-B71718C29A68}" srcOrd="1" destOrd="0" presId="urn:microsoft.com/office/officeart/2008/layout/HorizontalMultiLevelHierarchy"/>
    <dgm:cxn modelId="{E84B66B6-E80B-754F-B030-A6B75F370778}" type="presParOf" srcId="{BD28A73E-FC64-458C-8A0D-B71718C29A68}" destId="{C8360D41-9A43-428D-AC82-85A5EBD07556}" srcOrd="0" destOrd="0" presId="urn:microsoft.com/office/officeart/2008/layout/HorizontalMultiLevelHierarchy"/>
    <dgm:cxn modelId="{31E9EA3B-8AD7-AF4C-A48A-8CDEF93DF4D8}" type="presParOf" srcId="{BD28A73E-FC64-458C-8A0D-B71718C29A68}" destId="{EC7464F0-090F-4E0E-B5F4-046F6B37D633}" srcOrd="1" destOrd="0" presId="urn:microsoft.com/office/officeart/2008/layout/HorizontalMultiLevelHierarchy"/>
    <dgm:cxn modelId="{E6F7F22B-DC59-B542-ABCB-6CE09733B67B}" type="presParOf" srcId="{EC7464F0-090F-4E0E-B5F4-046F6B37D633}" destId="{8E0BB99B-EB99-7B47-93AD-9189CA6913C3}" srcOrd="0" destOrd="0" presId="urn:microsoft.com/office/officeart/2008/layout/HorizontalMultiLevelHierarchy"/>
    <dgm:cxn modelId="{FC99FE83-3559-DA4D-98C6-F5B0DDED33CB}" type="presParOf" srcId="{8E0BB99B-EB99-7B47-93AD-9189CA6913C3}" destId="{C979ECF9-C960-8745-82E1-ADDF6060F78E}" srcOrd="0" destOrd="0" presId="urn:microsoft.com/office/officeart/2008/layout/HorizontalMultiLevelHierarchy"/>
    <dgm:cxn modelId="{D7FEF65C-7EA0-FE4E-B2F2-80A56CD17A99}" type="presParOf" srcId="{EC7464F0-090F-4E0E-B5F4-046F6B37D633}" destId="{C1D847AB-A46E-074B-9455-46E9528C9F40}" srcOrd="1" destOrd="0" presId="urn:microsoft.com/office/officeart/2008/layout/HorizontalMultiLevelHierarchy"/>
    <dgm:cxn modelId="{01AEC16D-8117-704D-8AC7-2C702FE8209A}" type="presParOf" srcId="{C1D847AB-A46E-074B-9455-46E9528C9F40}" destId="{ADFA21C1-D09C-0C4B-9A0C-B650282E48DA}" srcOrd="0" destOrd="0" presId="urn:microsoft.com/office/officeart/2008/layout/HorizontalMultiLevelHierarchy"/>
    <dgm:cxn modelId="{F0DD602F-5CF0-DE45-87FE-9CEC1052E2A4}" type="presParOf" srcId="{C1D847AB-A46E-074B-9455-46E9528C9F40}" destId="{0394E257-328B-A447-ADD9-CDCEDC53E321}" srcOrd="1" destOrd="0" presId="urn:microsoft.com/office/officeart/2008/layout/HorizontalMultiLevelHierarchy"/>
    <dgm:cxn modelId="{E8F46760-9AA4-054A-A37B-0541EFB8A877}" type="presParOf" srcId="{EC7464F0-090F-4E0E-B5F4-046F6B37D633}" destId="{77AF0386-B720-574E-830F-3BE9805F3F3C}" srcOrd="2" destOrd="0" presId="urn:microsoft.com/office/officeart/2008/layout/HorizontalMultiLevelHierarchy"/>
    <dgm:cxn modelId="{3C14F11B-6F74-4847-91AC-F44B9F43355E}" type="presParOf" srcId="{77AF0386-B720-574E-830F-3BE9805F3F3C}" destId="{D2BA78B7-E7AA-BB4C-988A-BDCE5A9BA336}" srcOrd="0" destOrd="0" presId="urn:microsoft.com/office/officeart/2008/layout/HorizontalMultiLevelHierarchy"/>
    <dgm:cxn modelId="{17C94055-293B-0544-B84F-9D07113B1FFC}" type="presParOf" srcId="{EC7464F0-090F-4E0E-B5F4-046F6B37D633}" destId="{44C7F62C-4C59-C040-86AD-D6579CBDBB49}" srcOrd="3" destOrd="0" presId="urn:microsoft.com/office/officeart/2008/layout/HorizontalMultiLevelHierarchy"/>
    <dgm:cxn modelId="{BE1EC570-4858-9B4A-AEA5-7A5A63A6F522}" type="presParOf" srcId="{44C7F62C-4C59-C040-86AD-D6579CBDBB49}" destId="{C2E5DD9D-B97D-B54B-9A82-8CBF3E40697B}" srcOrd="0" destOrd="0" presId="urn:microsoft.com/office/officeart/2008/layout/HorizontalMultiLevelHierarchy"/>
    <dgm:cxn modelId="{FEF36185-386B-1F49-AA0D-D89B619BAC06}" type="presParOf" srcId="{44C7F62C-4C59-C040-86AD-D6579CBDBB49}" destId="{87B461F1-673D-1648-9C3A-2B916763E874}" srcOrd="1" destOrd="0" presId="urn:microsoft.com/office/officeart/2008/layout/HorizontalMultiLevelHierarchy"/>
    <dgm:cxn modelId="{E3A7DF9A-1360-7E46-B5DC-2EFC0228052F}" type="presParOf" srcId="{E400AE39-A99D-48EE-9476-C7E25BC8F030}" destId="{85C25F7A-3D30-41DE-BBE7-F1F182E4B989}" srcOrd="2" destOrd="0" presId="urn:microsoft.com/office/officeart/2008/layout/HorizontalMultiLevelHierarchy"/>
    <dgm:cxn modelId="{B675EE7B-751C-8044-9A28-C3EE2BD76093}" type="presParOf" srcId="{85C25F7A-3D30-41DE-BBE7-F1F182E4B989}" destId="{DE1FD2EF-94B1-45FA-961D-53E42BBB6134}" srcOrd="0" destOrd="0" presId="urn:microsoft.com/office/officeart/2008/layout/HorizontalMultiLevelHierarchy"/>
    <dgm:cxn modelId="{CC30E150-F308-9F4F-8FF7-ECD3433DA4F2}" type="presParOf" srcId="{E400AE39-A99D-48EE-9476-C7E25BC8F030}" destId="{8F5E7CC7-BE09-4CA9-AA89-950188D6BBA0}" srcOrd="3" destOrd="0" presId="urn:microsoft.com/office/officeart/2008/layout/HorizontalMultiLevelHierarchy"/>
    <dgm:cxn modelId="{F8B74AC7-559D-454E-B120-F72E60F483CF}" type="presParOf" srcId="{8F5E7CC7-BE09-4CA9-AA89-950188D6BBA0}" destId="{26C5888F-C1D8-497A-8D3B-4D548C0CED3B}" srcOrd="0" destOrd="0" presId="urn:microsoft.com/office/officeart/2008/layout/HorizontalMultiLevelHierarchy"/>
    <dgm:cxn modelId="{B74BD64F-ED56-354C-99E0-F2CC0B4F2B96}" type="presParOf" srcId="{8F5E7CC7-BE09-4CA9-AA89-950188D6BBA0}" destId="{56387F3F-F8D3-41C7-A0CF-B88E7AC2CA96}" srcOrd="1" destOrd="0" presId="urn:microsoft.com/office/officeart/2008/layout/HorizontalMultiLevelHierarchy"/>
    <dgm:cxn modelId="{5169A810-BD26-6141-9A4F-0CBFCEB6D1A8}" type="presParOf" srcId="{56387F3F-F8D3-41C7-A0CF-B88E7AC2CA96}" destId="{B31CF9BA-6A89-D840-B107-644F46BA3085}" srcOrd="0" destOrd="0" presId="urn:microsoft.com/office/officeart/2008/layout/HorizontalMultiLevelHierarchy"/>
    <dgm:cxn modelId="{C5DBAD75-F636-224A-A8FD-3D25FEA3A237}" type="presParOf" srcId="{B31CF9BA-6A89-D840-B107-644F46BA3085}" destId="{549F33A5-A9E3-694F-9388-105E330B9A93}" srcOrd="0" destOrd="0" presId="urn:microsoft.com/office/officeart/2008/layout/HorizontalMultiLevelHierarchy"/>
    <dgm:cxn modelId="{ADE2E7B9-6DFD-D248-8832-670C37C1430E}" type="presParOf" srcId="{56387F3F-F8D3-41C7-A0CF-B88E7AC2CA96}" destId="{6B1DEF4E-6E7D-AE4C-A8A7-F2A2F9BB29FA}" srcOrd="1" destOrd="0" presId="urn:microsoft.com/office/officeart/2008/layout/HorizontalMultiLevelHierarchy"/>
    <dgm:cxn modelId="{9D12C4CB-28BF-0D4B-AFF3-AF82E76ABE8C}" type="presParOf" srcId="{6B1DEF4E-6E7D-AE4C-A8A7-F2A2F9BB29FA}" destId="{2214983D-D6D6-F14A-AA21-6146B9F883AF}" srcOrd="0" destOrd="0" presId="urn:microsoft.com/office/officeart/2008/layout/HorizontalMultiLevelHierarchy"/>
    <dgm:cxn modelId="{904378DB-B68C-4741-AE61-1AF044D15A88}" type="presParOf" srcId="{6B1DEF4E-6E7D-AE4C-A8A7-F2A2F9BB29FA}" destId="{5688A343-4365-4D43-B868-AB01F04D038E}" srcOrd="1" destOrd="0" presId="urn:microsoft.com/office/officeart/2008/layout/HorizontalMultiLevelHierarchy"/>
    <dgm:cxn modelId="{007DFC06-F083-824C-B546-DB96A32666B5}" type="presParOf" srcId="{56387F3F-F8D3-41C7-A0CF-B88E7AC2CA96}" destId="{AE4AB8EE-D91E-2642-9ACB-6D73BB950FF1}" srcOrd="2" destOrd="0" presId="urn:microsoft.com/office/officeart/2008/layout/HorizontalMultiLevelHierarchy"/>
    <dgm:cxn modelId="{BCEBDA36-06FD-1E42-AEE8-78A34E9DC763}" type="presParOf" srcId="{AE4AB8EE-D91E-2642-9ACB-6D73BB950FF1}" destId="{9168D20E-982B-014F-BBE5-C8FD226C6272}" srcOrd="0" destOrd="0" presId="urn:microsoft.com/office/officeart/2008/layout/HorizontalMultiLevelHierarchy"/>
    <dgm:cxn modelId="{2C3F730A-F7A0-E440-BDE4-6FA0D944142B}" type="presParOf" srcId="{56387F3F-F8D3-41C7-A0CF-B88E7AC2CA96}" destId="{4A53A95C-B2DF-CF45-8ACF-483E85D1795A}" srcOrd="3" destOrd="0" presId="urn:microsoft.com/office/officeart/2008/layout/HorizontalMultiLevelHierarchy"/>
    <dgm:cxn modelId="{1298C8AE-7408-E24F-8836-D5B437DE97FB}" type="presParOf" srcId="{4A53A95C-B2DF-CF45-8ACF-483E85D1795A}" destId="{0AC4019D-5C8F-2944-B0B0-25AA4B6E233B}" srcOrd="0" destOrd="0" presId="urn:microsoft.com/office/officeart/2008/layout/HorizontalMultiLevelHierarchy"/>
    <dgm:cxn modelId="{634063E8-7B71-9E41-932B-921C52E33F06}" type="presParOf" srcId="{4A53A95C-B2DF-CF45-8ACF-483E85D1795A}" destId="{131C9C07-6B76-F64F-91B1-F160B99D7C2A}" srcOrd="1" destOrd="0" presId="urn:microsoft.com/office/officeart/2008/layout/HorizontalMultiLevelHierarchy"/>
    <dgm:cxn modelId="{57733DC8-FF4B-644C-B821-58AEA134664D}" type="presParOf" srcId="{C8F0A1F2-441E-477C-85D0-B13C3A31DADB}" destId="{006AA914-0667-48C7-91ED-77947128B337}" srcOrd="2" destOrd="0" presId="urn:microsoft.com/office/officeart/2008/layout/HorizontalMultiLevelHierarchy"/>
    <dgm:cxn modelId="{A6F5437C-44BF-8742-ADA8-43B3F4928504}" type="presParOf" srcId="{006AA914-0667-48C7-91ED-77947128B337}" destId="{F10E4C86-B0DC-4A44-85CE-7A235154EE2F}" srcOrd="0" destOrd="0" presId="urn:microsoft.com/office/officeart/2008/layout/HorizontalMultiLevelHierarchy"/>
    <dgm:cxn modelId="{3397C8C1-29DE-4448-85ED-C5D41B3EEE63}" type="presParOf" srcId="{C8F0A1F2-441E-477C-85D0-B13C3A31DADB}" destId="{05824C2D-0FB7-4330-A4D4-77DD79972573}" srcOrd="3" destOrd="0" presId="urn:microsoft.com/office/officeart/2008/layout/HorizontalMultiLevelHierarchy"/>
    <dgm:cxn modelId="{DA1BF24D-066E-E341-A4B9-A2FD5E87E473}" type="presParOf" srcId="{05824C2D-0FB7-4330-A4D4-77DD79972573}" destId="{57ED06FB-63F0-4545-86FC-0E05BD63419F}" srcOrd="0" destOrd="0" presId="urn:microsoft.com/office/officeart/2008/layout/HorizontalMultiLevelHierarchy"/>
    <dgm:cxn modelId="{C1B9870D-E273-E34C-A5BD-28E226C1E925}" type="presParOf" srcId="{05824C2D-0FB7-4330-A4D4-77DD79972573}" destId="{7DB0E4FA-CAE8-46A9-9F1D-6231B6521A22}" srcOrd="1" destOrd="0" presId="urn:microsoft.com/office/officeart/2008/layout/HorizontalMultiLevelHierarchy"/>
    <dgm:cxn modelId="{C4C1FEAE-295A-D649-87AE-DB1F9A278417}" type="presParOf" srcId="{7DB0E4FA-CAE8-46A9-9F1D-6231B6521A22}" destId="{E918BA9D-A0F9-F744-BE74-CAA1286261E3}" srcOrd="0" destOrd="0" presId="urn:microsoft.com/office/officeart/2008/layout/HorizontalMultiLevelHierarchy"/>
    <dgm:cxn modelId="{544E6613-B8B4-5743-9B2E-8C7EF9943F98}" type="presParOf" srcId="{E918BA9D-A0F9-F744-BE74-CAA1286261E3}" destId="{F101DB4F-081C-C944-ACCE-B3903987D8E4}" srcOrd="0" destOrd="0" presId="urn:microsoft.com/office/officeart/2008/layout/HorizontalMultiLevelHierarchy"/>
    <dgm:cxn modelId="{9715EB54-DAEF-564D-9379-C36C60B6E5BD}" type="presParOf" srcId="{7DB0E4FA-CAE8-46A9-9F1D-6231B6521A22}" destId="{5EE431F5-9DF2-2740-8C14-708C70486CC9}" srcOrd="1" destOrd="0" presId="urn:microsoft.com/office/officeart/2008/layout/HorizontalMultiLevelHierarchy"/>
    <dgm:cxn modelId="{4695F5E3-93AE-2942-B0F5-45C404FADD47}" type="presParOf" srcId="{5EE431F5-9DF2-2740-8C14-708C70486CC9}" destId="{021032B0-0B4A-5F4C-9816-513784ADC733}" srcOrd="0" destOrd="0" presId="urn:microsoft.com/office/officeart/2008/layout/HorizontalMultiLevelHierarchy"/>
    <dgm:cxn modelId="{ECD39678-C9CC-EA4B-8196-5EC029712B3B}" type="presParOf" srcId="{5EE431F5-9DF2-2740-8C14-708C70486CC9}" destId="{085F74F0-A07B-1E43-B899-B4C6B77711C5}" srcOrd="1" destOrd="0" presId="urn:microsoft.com/office/officeart/2008/layout/HorizontalMultiLevelHierarchy"/>
    <dgm:cxn modelId="{BF9532AF-D781-094B-ADC5-5E2B52AB7DEE}" type="presParOf" srcId="{7DB0E4FA-CAE8-46A9-9F1D-6231B6521A22}" destId="{25D4424C-7C91-9D48-AD46-40F6F7864D8E}" srcOrd="2" destOrd="0" presId="urn:microsoft.com/office/officeart/2008/layout/HorizontalMultiLevelHierarchy"/>
    <dgm:cxn modelId="{F8104B7C-2231-4942-86C1-3C7CF6ADD6F8}" type="presParOf" srcId="{25D4424C-7C91-9D48-AD46-40F6F7864D8E}" destId="{8B7E8CB1-6BF0-7B4B-87B2-A51D49EBFC38}" srcOrd="0" destOrd="0" presId="urn:microsoft.com/office/officeart/2008/layout/HorizontalMultiLevelHierarchy"/>
    <dgm:cxn modelId="{ED1764DB-F1E0-404E-8752-BAA551BCA7F8}" type="presParOf" srcId="{7DB0E4FA-CAE8-46A9-9F1D-6231B6521A22}" destId="{7A95BD5B-DED0-424F-9E93-DA3C01457616}" srcOrd="3" destOrd="0" presId="urn:microsoft.com/office/officeart/2008/layout/HorizontalMultiLevelHierarchy"/>
    <dgm:cxn modelId="{BA6FA8F7-8B7E-494E-9F19-62E539B37E60}" type="presParOf" srcId="{7A95BD5B-DED0-424F-9E93-DA3C01457616}" destId="{7E16A230-4F3A-DA48-A0D6-2513BDFD0688}" srcOrd="0" destOrd="0" presId="urn:microsoft.com/office/officeart/2008/layout/HorizontalMultiLevelHierarchy"/>
    <dgm:cxn modelId="{3442CA59-9693-E740-81A0-F1B8E508E687}" type="presParOf" srcId="{7A95BD5B-DED0-424F-9E93-DA3C01457616}" destId="{762B75A7-165E-8C43-B852-9C4FA6E5080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50C3673-24D8-4848-B72E-96E0B7A827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C5AC62-AF86-DA4B-96DE-9486CA33BA0E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流通过程</a:t>
          </a:r>
        </a:p>
      </dgm:t>
    </dgm:pt>
    <dgm:pt modelId="{6B6682E4-3E0F-D64B-8126-D5806BECC90D}" cxnId="{6BF79794-A845-3742-964F-58CA482D9241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FD87225-BC06-5F4D-8A76-177082F1D6BF}" cxnId="{6BF79794-A845-3742-964F-58CA482D9241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722E416-798F-4649-AF60-0230D6AC19DF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单个资本</a:t>
          </a:r>
        </a:p>
      </dgm:t>
    </dgm:pt>
    <dgm:pt modelId="{27BAF38D-3E73-1446-A363-B956936E5132}" cxnId="{70985742-085F-9A4D-A7AF-EC75F3BE4C6E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D9BE6A5-45FA-684F-9AC8-BAF6D42671C1}" cxnId="{70985742-085F-9A4D-A7AF-EC75F3BE4C6E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38FD33-4ECA-C24A-B636-7A2613A0CEA6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根据价值周转方式的不同，生产资本可以划分为固定资本和流动资本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975346-B607-F041-89B7-B08E4ECE038D}" cxnId="{F2F18B49-0CCD-0B45-B37D-25970D260F80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7313085-EE9A-5247-9EE3-EB172C6EEA98}" cxnId="{F2F18B49-0CCD-0B45-B37D-25970D260F80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6BDBD1-2B41-5844-871C-6216640D7C42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社会资本再生产</a:t>
          </a:r>
        </a:p>
      </dgm:t>
    </dgm:pt>
    <dgm:pt modelId="{D9C75C7C-A043-5345-BC65-6C02EAE1B4ED}" cxnId="{6D02EEF2-644E-7641-80BC-1A4B14C4D06F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A86D2E-4C5C-764D-8F82-1EF66ACC41C6}" cxnId="{6D02EEF2-644E-7641-80BC-1A4B14C4D06F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6E1B1E-5C82-5C42-BE56-67084ACB25D3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购买阶段：货币资本</a:t>
          </a:r>
        </a:p>
      </dgm:t>
    </dgm:pt>
    <dgm:pt modelId="{C4CC18AF-9721-B440-A4C6-11AB9073B10E}" cxnId="{6E61B899-B6DE-8F4F-8E59-BD0E377BB756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52FF95F-11AB-4F45-A30A-F967A898EC94}" cxnId="{6E61B899-B6DE-8F4F-8E59-BD0E377BB756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FEC3213-3FE4-9248-A0A5-E0476D382087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生产阶段：生产资本，生产剩余价值（决定阶段）</a:t>
          </a:r>
          <a:endParaRPr lang="en-US" altLang="zh-CN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127A3FB-00A9-AD44-9607-099512B5EEB1}" cxnId="{AA2320D5-AB8C-1B40-961D-FB6A426D3B7B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4A3CA73-5516-D142-9203-3F7B8F323D18}" cxnId="{AA2320D5-AB8C-1B40-961D-FB6A426D3B7B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1EFC519-F3F1-1546-912D-6E635A717D17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销售阶段：商品资本，实现剩余价值</a:t>
          </a:r>
        </a:p>
      </dgm:t>
    </dgm:pt>
    <dgm:pt modelId="{AE2AF9B2-A6D2-6841-9C6E-145659DD83AE}" cxnId="{950FEF5D-66E2-5841-98E3-B9C33AA08B56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92FFA9B-56FB-5E41-A5E5-44078CFCCBA5}" cxnId="{950FEF5D-66E2-5841-98E3-B9C33AA08B56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3B702D6-2DCD-CD45-BEE7-FFE118BBEA4D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核心问题：社会总产品的各个构成部分是如何实现的</a:t>
          </a:r>
        </a:p>
      </dgm:t>
    </dgm:pt>
    <dgm:pt modelId="{DA7E3C4F-C0C8-084F-9FF9-EEB8776BC192}" cxnId="{A3F09C4C-4C50-F947-A646-3CDF08343FE7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11923E-94E5-8041-8E76-1D30A78E313F}" cxnId="{A3F09C4C-4C50-F947-A646-3CDF08343FE7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726772A-093F-7D40-90A6-179A50663650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两大部类</a:t>
          </a:r>
        </a:p>
      </dgm:t>
    </dgm:pt>
    <dgm:pt modelId="{183ACF97-6D0B-624F-979D-1DF95FA7CF8D}" cxnId="{C8C42A06-104C-0A4A-AC08-235EFA2AB5BE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B1CCEA-67C8-CF4E-8D90-9715D7D0CC35}" cxnId="{C8C42A06-104C-0A4A-AC08-235EFA2AB5BE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6040B3D-1EDC-7D4B-BB20-7FE41491C26D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第</a:t>
          </a:r>
          <a:r>
            <a:rPr lang="en-US" altLang="zh-CN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部类：生产资料部类，</a:t>
          </a:r>
          <a:r>
            <a:rPr lang="zh-CN" altLang="en-US" sz="2000" b="0" i="0" u="none" dirty="0">
              <a:latin typeface="Microsoft YaHei" panose="020B0503020204020204" pitchFamily="34" charset="-122"/>
              <a:ea typeface="Microsoft YaHei" panose="020B0503020204020204" pitchFamily="34" charset="-122"/>
            </a:rPr>
            <a:t>两大部类消耗的生产资料的价值总和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113B554-007F-4541-9EDB-1FFFA86D71CB}" cxnId="{EB2800D3-A133-E941-BC07-A4DF8184839D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AD5C7-B321-2846-8B38-6746EE962DE2}" cxnId="{EB2800D3-A133-E941-BC07-A4DF8184839D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03BEC9-C080-E240-B590-29E5AB9B5A18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第</a:t>
          </a:r>
          <a:r>
            <a:rPr lang="en-US" altLang="zh-CN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II</a:t>
          </a:r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部类：消费资料部类，</a:t>
          </a:r>
          <a:r>
            <a:rPr lang="zh-CN" altLang="en-US" sz="2000" b="0" i="0" u="none" dirty="0">
              <a:latin typeface="Microsoft YaHei" panose="020B0503020204020204" pitchFamily="34" charset="-122"/>
              <a:ea typeface="Microsoft YaHei" panose="020B0503020204020204" pitchFamily="34" charset="-122"/>
            </a:rPr>
            <a:t>两大部类消耗的消费资料价值总和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A4AA71A-B8AC-6745-8CAE-7388AED038D2}" cxnId="{EC17070F-BD68-A14A-88AA-485AAE7FADB8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26743FA-7F99-B048-92E2-6EFFA5D55890}" cxnId="{EC17070F-BD68-A14A-88AA-485AAE7FADB8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73CCF9-F6E8-644C-A604-4838C040E48A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资本主义经济危机</a:t>
          </a:r>
        </a:p>
      </dgm:t>
    </dgm:pt>
    <dgm:pt modelId="{200BED4E-B726-6941-8C6C-B33213393EED}" cxnId="{4F38D207-845F-EC4F-94FD-BB1DC593858A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B793672-32AA-364B-911E-0DC5A8804202}" cxnId="{4F38D207-845F-EC4F-94FD-BB1DC593858A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6DB222-55FA-D248-B7DF-146F3C966D60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最根本的现象和典型特征：商品生产过剩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FB3CB6-2072-0A44-9C38-6E5BF24C2B24}" cxnId="{92CE550C-AB81-6541-B86A-850107774708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C9B24E-4979-7F45-B5F7-7AC207B2C232}" cxnId="{92CE550C-AB81-6541-B86A-850107774708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747B133-8FF3-C04E-BE4A-D9722CB0128B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实质：生产相对过剩的危机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AB7D63-B54A-564F-891C-BE316722DE5B}" cxnId="{211266CE-FC11-074F-8147-10B6258E0914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CA996D-200F-AF44-9982-C4B1E252CDB0}" cxnId="{211266CE-FC11-074F-8147-10B6258E0914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FBC3CDE-0ABA-7945-9AB3-B51DBD0926A1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根源：资本主义生产方式的基本矛盾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9A56148-CBC2-4B4F-829B-8039D32EEDD2}" cxnId="{78337E76-4E40-4A44-880C-75BF96DC2CF8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CB36DFC-00EC-D24E-B73A-3284B0EA6088}" cxnId="{78337E76-4E40-4A44-880C-75BF96DC2CF8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4DFFCC4-192F-AC41-8EFE-84AA6414B22A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周期性爆发的原因：资本主义基本矛盾运动的阶段性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733E0A-A335-FB41-A8A4-D38475BEEB4D}" cxnId="{D508107E-A712-3E4D-ACC0-DFB5B69D1F23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1910DF-B1EB-0146-BE4D-55B142A12CBC}" cxnId="{D508107E-A712-3E4D-ACC0-DFB5B69D1F23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F5C17CC-4589-2F4D-B107-AF81727FB078}" type="pres">
      <dgm:prSet presAssocID="{C50C3673-24D8-4848-B72E-96E0B7A827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8D0BF7-CD61-DF48-B4B4-75758B737FAD}" type="pres">
      <dgm:prSet presAssocID="{0DC5AC62-AF86-DA4B-96DE-9486CA33BA0E}" presName="hierRoot1" presStyleCnt="0">
        <dgm:presLayoutVars>
          <dgm:hierBranch val="init"/>
        </dgm:presLayoutVars>
      </dgm:prSet>
      <dgm:spPr/>
    </dgm:pt>
    <dgm:pt modelId="{203D5403-51AC-AE4A-9799-F0252BFBD3D1}" type="pres">
      <dgm:prSet presAssocID="{0DC5AC62-AF86-DA4B-96DE-9486CA33BA0E}" presName="rootComposite1" presStyleCnt="0"/>
      <dgm:spPr/>
    </dgm:pt>
    <dgm:pt modelId="{171C53CF-C697-654A-9350-578AB3DD59F4}" type="pres">
      <dgm:prSet presAssocID="{0DC5AC62-AF86-DA4B-96DE-9486CA33BA0E}" presName="rootText1" presStyleLbl="node0" presStyleIdx="0" presStyleCnt="1" custScaleX="75073" custScaleY="204670">
        <dgm:presLayoutVars>
          <dgm:chPref val="3"/>
        </dgm:presLayoutVars>
      </dgm:prSet>
      <dgm:spPr/>
    </dgm:pt>
    <dgm:pt modelId="{1F57D559-EBBC-364D-869C-F7B560970325}" type="pres">
      <dgm:prSet presAssocID="{0DC5AC62-AF86-DA4B-96DE-9486CA33BA0E}" presName="rootConnector1" presStyleLbl="node1" presStyleIdx="0" presStyleCnt="0"/>
      <dgm:spPr/>
    </dgm:pt>
    <dgm:pt modelId="{D18E5039-1322-FB46-A0E1-43A5A37D67C6}" type="pres">
      <dgm:prSet presAssocID="{0DC5AC62-AF86-DA4B-96DE-9486CA33BA0E}" presName="hierChild2" presStyleCnt="0"/>
      <dgm:spPr/>
    </dgm:pt>
    <dgm:pt modelId="{9102D676-6815-D94B-89C8-DA6C72BDAEC2}" type="pres">
      <dgm:prSet presAssocID="{27BAF38D-3E73-1446-A363-B956936E5132}" presName="Name64" presStyleLbl="parChTrans1D2" presStyleIdx="0" presStyleCnt="4"/>
      <dgm:spPr/>
    </dgm:pt>
    <dgm:pt modelId="{8A83C3F2-6663-1845-8EC0-B1A591E2E560}" type="pres">
      <dgm:prSet presAssocID="{F722E416-798F-4649-AF60-0230D6AC19DF}" presName="hierRoot2" presStyleCnt="0">
        <dgm:presLayoutVars>
          <dgm:hierBranch val="init"/>
        </dgm:presLayoutVars>
      </dgm:prSet>
      <dgm:spPr/>
    </dgm:pt>
    <dgm:pt modelId="{637FAF0B-A731-394C-888D-330B8F27EA2A}" type="pres">
      <dgm:prSet presAssocID="{F722E416-798F-4649-AF60-0230D6AC19DF}" presName="rootComposite" presStyleCnt="0"/>
      <dgm:spPr/>
    </dgm:pt>
    <dgm:pt modelId="{B24C5B67-D957-0248-94F0-5B943A7BD937}" type="pres">
      <dgm:prSet presAssocID="{F722E416-798F-4649-AF60-0230D6AC19DF}" presName="rootText" presStyleLbl="node2" presStyleIdx="0" presStyleCnt="4" custScaleX="132106" custScaleY="107363">
        <dgm:presLayoutVars>
          <dgm:chPref val="3"/>
        </dgm:presLayoutVars>
      </dgm:prSet>
      <dgm:spPr/>
    </dgm:pt>
    <dgm:pt modelId="{6134A98A-9B10-9343-AD3F-A77A361531BF}" type="pres">
      <dgm:prSet presAssocID="{F722E416-798F-4649-AF60-0230D6AC19DF}" presName="rootConnector" presStyleLbl="node2" presStyleIdx="0" presStyleCnt="4"/>
      <dgm:spPr/>
    </dgm:pt>
    <dgm:pt modelId="{735070F4-D0D8-8748-A0A7-D9099F5993E5}" type="pres">
      <dgm:prSet presAssocID="{F722E416-798F-4649-AF60-0230D6AC19DF}" presName="hierChild4" presStyleCnt="0"/>
      <dgm:spPr/>
    </dgm:pt>
    <dgm:pt modelId="{C4E0CB87-FE40-C946-970F-A892162CF426}" type="pres">
      <dgm:prSet presAssocID="{C4CC18AF-9721-B440-A4C6-11AB9073B10E}" presName="Name64" presStyleLbl="parChTrans1D3" presStyleIdx="0" presStyleCnt="9"/>
      <dgm:spPr/>
    </dgm:pt>
    <dgm:pt modelId="{30D0B3D0-1811-B542-A3F2-9A105446A789}" type="pres">
      <dgm:prSet presAssocID="{8C6E1B1E-5C82-5C42-BE56-67084ACB25D3}" presName="hierRoot2" presStyleCnt="0">
        <dgm:presLayoutVars>
          <dgm:hierBranch val="init"/>
        </dgm:presLayoutVars>
      </dgm:prSet>
      <dgm:spPr/>
    </dgm:pt>
    <dgm:pt modelId="{7D855BA7-348C-B142-8DB3-34AC99DF53EA}" type="pres">
      <dgm:prSet presAssocID="{8C6E1B1E-5C82-5C42-BE56-67084ACB25D3}" presName="rootComposite" presStyleCnt="0"/>
      <dgm:spPr/>
    </dgm:pt>
    <dgm:pt modelId="{C8BDEBD8-8D4C-6748-AA1F-B52DE85AAD1D}" type="pres">
      <dgm:prSet presAssocID="{8C6E1B1E-5C82-5C42-BE56-67084ACB25D3}" presName="rootText" presStyleLbl="node3" presStyleIdx="0" presStyleCnt="9" custScaleX="191684">
        <dgm:presLayoutVars>
          <dgm:chPref val="3"/>
        </dgm:presLayoutVars>
      </dgm:prSet>
      <dgm:spPr/>
    </dgm:pt>
    <dgm:pt modelId="{D4B5D435-6083-7543-992B-67C1EC5C9FC3}" type="pres">
      <dgm:prSet presAssocID="{8C6E1B1E-5C82-5C42-BE56-67084ACB25D3}" presName="rootConnector" presStyleLbl="node3" presStyleIdx="0" presStyleCnt="9"/>
      <dgm:spPr/>
    </dgm:pt>
    <dgm:pt modelId="{EC9876E1-8369-3340-B758-B2B3B1148AA6}" type="pres">
      <dgm:prSet presAssocID="{8C6E1B1E-5C82-5C42-BE56-67084ACB25D3}" presName="hierChild4" presStyleCnt="0"/>
      <dgm:spPr/>
    </dgm:pt>
    <dgm:pt modelId="{675C7910-4A9D-0C47-8A9B-A5AA8F70E9EE}" type="pres">
      <dgm:prSet presAssocID="{8C6E1B1E-5C82-5C42-BE56-67084ACB25D3}" presName="hierChild5" presStyleCnt="0"/>
      <dgm:spPr/>
    </dgm:pt>
    <dgm:pt modelId="{F8B83989-3D4A-294F-8197-9A2FC62A7449}" type="pres">
      <dgm:prSet presAssocID="{9127A3FB-00A9-AD44-9607-099512B5EEB1}" presName="Name64" presStyleLbl="parChTrans1D3" presStyleIdx="1" presStyleCnt="9"/>
      <dgm:spPr/>
    </dgm:pt>
    <dgm:pt modelId="{03A2C084-1E60-0F48-8391-0E4765743D14}" type="pres">
      <dgm:prSet presAssocID="{2FEC3213-3FE4-9248-A0A5-E0476D382087}" presName="hierRoot2" presStyleCnt="0">
        <dgm:presLayoutVars>
          <dgm:hierBranch val="init"/>
        </dgm:presLayoutVars>
      </dgm:prSet>
      <dgm:spPr/>
    </dgm:pt>
    <dgm:pt modelId="{C1F0FF83-276A-7349-A9B5-1C02268B78E6}" type="pres">
      <dgm:prSet presAssocID="{2FEC3213-3FE4-9248-A0A5-E0476D382087}" presName="rootComposite" presStyleCnt="0"/>
      <dgm:spPr/>
    </dgm:pt>
    <dgm:pt modelId="{0840762F-F6BA-9C44-A271-E8DD915A1D30}" type="pres">
      <dgm:prSet presAssocID="{2FEC3213-3FE4-9248-A0A5-E0476D382087}" presName="rootText" presStyleLbl="node3" presStyleIdx="1" presStyleCnt="9" custScaleX="441697" custScaleY="124758">
        <dgm:presLayoutVars>
          <dgm:chPref val="3"/>
        </dgm:presLayoutVars>
      </dgm:prSet>
      <dgm:spPr/>
    </dgm:pt>
    <dgm:pt modelId="{D27710FB-493A-5A4C-9F6A-214AFBD259C7}" type="pres">
      <dgm:prSet presAssocID="{2FEC3213-3FE4-9248-A0A5-E0476D382087}" presName="rootConnector" presStyleLbl="node3" presStyleIdx="1" presStyleCnt="9"/>
      <dgm:spPr/>
    </dgm:pt>
    <dgm:pt modelId="{8D631CE7-F88C-F749-9ED8-BA1B27A567CF}" type="pres">
      <dgm:prSet presAssocID="{2FEC3213-3FE4-9248-A0A5-E0476D382087}" presName="hierChild4" presStyleCnt="0"/>
      <dgm:spPr/>
    </dgm:pt>
    <dgm:pt modelId="{E5A2901A-F2D1-2B41-A233-9D813E617AE7}" type="pres">
      <dgm:prSet presAssocID="{2FEC3213-3FE4-9248-A0A5-E0476D382087}" presName="hierChild5" presStyleCnt="0"/>
      <dgm:spPr/>
    </dgm:pt>
    <dgm:pt modelId="{901177DD-268F-8D4B-8234-8DCB2E07217C}" type="pres">
      <dgm:prSet presAssocID="{AE2AF9B2-A6D2-6841-9C6E-145659DD83AE}" presName="Name64" presStyleLbl="parChTrans1D3" presStyleIdx="2" presStyleCnt="9"/>
      <dgm:spPr/>
    </dgm:pt>
    <dgm:pt modelId="{B11BB2AC-3468-384F-A8D9-B145C422DD71}" type="pres">
      <dgm:prSet presAssocID="{A1EFC519-F3F1-1546-912D-6E635A717D17}" presName="hierRoot2" presStyleCnt="0">
        <dgm:presLayoutVars>
          <dgm:hierBranch val="init"/>
        </dgm:presLayoutVars>
      </dgm:prSet>
      <dgm:spPr/>
    </dgm:pt>
    <dgm:pt modelId="{CD42934D-E1F6-0E40-966D-FE3803BD4A1B}" type="pres">
      <dgm:prSet presAssocID="{A1EFC519-F3F1-1546-912D-6E635A717D17}" presName="rootComposite" presStyleCnt="0"/>
      <dgm:spPr/>
    </dgm:pt>
    <dgm:pt modelId="{CB8AF1DB-1EA1-D345-A9E6-8C99A65692F8}" type="pres">
      <dgm:prSet presAssocID="{A1EFC519-F3F1-1546-912D-6E635A717D17}" presName="rootText" presStyleLbl="node3" presStyleIdx="2" presStyleCnt="9" custScaleX="348216">
        <dgm:presLayoutVars>
          <dgm:chPref val="3"/>
        </dgm:presLayoutVars>
      </dgm:prSet>
      <dgm:spPr/>
    </dgm:pt>
    <dgm:pt modelId="{919C45A4-BABA-DA4B-A796-1A3B05E2A097}" type="pres">
      <dgm:prSet presAssocID="{A1EFC519-F3F1-1546-912D-6E635A717D17}" presName="rootConnector" presStyleLbl="node3" presStyleIdx="2" presStyleCnt="9"/>
      <dgm:spPr/>
    </dgm:pt>
    <dgm:pt modelId="{68C63931-1DF7-F045-86C7-C0B04538E49B}" type="pres">
      <dgm:prSet presAssocID="{A1EFC519-F3F1-1546-912D-6E635A717D17}" presName="hierChild4" presStyleCnt="0"/>
      <dgm:spPr/>
    </dgm:pt>
    <dgm:pt modelId="{97FEA462-F551-0041-9DB1-FBF06085072C}" type="pres">
      <dgm:prSet presAssocID="{A1EFC519-F3F1-1546-912D-6E635A717D17}" presName="hierChild5" presStyleCnt="0"/>
      <dgm:spPr/>
    </dgm:pt>
    <dgm:pt modelId="{EBD374BA-F661-4446-AC1A-25B543B68F7B}" type="pres">
      <dgm:prSet presAssocID="{F722E416-798F-4649-AF60-0230D6AC19DF}" presName="hierChild5" presStyleCnt="0"/>
      <dgm:spPr/>
    </dgm:pt>
    <dgm:pt modelId="{0F62033A-2A72-D249-A933-76A748A594E6}" type="pres">
      <dgm:prSet presAssocID="{49975346-B607-F041-89B7-B08E4ECE038D}" presName="Name64" presStyleLbl="parChTrans1D2" presStyleIdx="1" presStyleCnt="4"/>
      <dgm:spPr/>
    </dgm:pt>
    <dgm:pt modelId="{8E8716BB-16D1-A74A-8FFB-EF106C3308FA}" type="pres">
      <dgm:prSet presAssocID="{8038FD33-4ECA-C24A-B636-7A2613A0CEA6}" presName="hierRoot2" presStyleCnt="0">
        <dgm:presLayoutVars>
          <dgm:hierBranch val="init"/>
        </dgm:presLayoutVars>
      </dgm:prSet>
      <dgm:spPr/>
    </dgm:pt>
    <dgm:pt modelId="{96621059-3039-9940-8123-E1AB3191E975}" type="pres">
      <dgm:prSet presAssocID="{8038FD33-4ECA-C24A-B636-7A2613A0CEA6}" presName="rootComposite" presStyleCnt="0"/>
      <dgm:spPr/>
    </dgm:pt>
    <dgm:pt modelId="{989B4B8B-AAA9-CA47-98BD-45C126AA5909}" type="pres">
      <dgm:prSet presAssocID="{8038FD33-4ECA-C24A-B636-7A2613A0CEA6}" presName="rootText" presStyleLbl="node2" presStyleIdx="1" presStyleCnt="4" custScaleX="584174">
        <dgm:presLayoutVars>
          <dgm:chPref val="3"/>
        </dgm:presLayoutVars>
      </dgm:prSet>
      <dgm:spPr/>
    </dgm:pt>
    <dgm:pt modelId="{02A5E17E-FBC9-3B4F-A142-F1009D5253B0}" type="pres">
      <dgm:prSet presAssocID="{8038FD33-4ECA-C24A-B636-7A2613A0CEA6}" presName="rootConnector" presStyleLbl="node2" presStyleIdx="1" presStyleCnt="4"/>
      <dgm:spPr/>
    </dgm:pt>
    <dgm:pt modelId="{F85AF51A-3AEB-4547-B0CF-A8E06786CE39}" type="pres">
      <dgm:prSet presAssocID="{8038FD33-4ECA-C24A-B636-7A2613A0CEA6}" presName="hierChild4" presStyleCnt="0"/>
      <dgm:spPr/>
    </dgm:pt>
    <dgm:pt modelId="{B7D25796-4EC9-034D-9FEF-97B916C7B22F}" type="pres">
      <dgm:prSet presAssocID="{8038FD33-4ECA-C24A-B636-7A2613A0CEA6}" presName="hierChild5" presStyleCnt="0"/>
      <dgm:spPr/>
    </dgm:pt>
    <dgm:pt modelId="{B3523252-A3F1-044E-8330-4A0CB377D0C1}" type="pres">
      <dgm:prSet presAssocID="{D9C75C7C-A043-5345-BC65-6C02EAE1B4ED}" presName="Name64" presStyleLbl="parChTrans1D2" presStyleIdx="2" presStyleCnt="4"/>
      <dgm:spPr/>
    </dgm:pt>
    <dgm:pt modelId="{06FA4D9C-AA87-F744-AC1F-D341EFFE1DD9}" type="pres">
      <dgm:prSet presAssocID="{B16BDBD1-2B41-5844-871C-6216640D7C42}" presName="hierRoot2" presStyleCnt="0">
        <dgm:presLayoutVars>
          <dgm:hierBranch val="init"/>
        </dgm:presLayoutVars>
      </dgm:prSet>
      <dgm:spPr/>
    </dgm:pt>
    <dgm:pt modelId="{0269E731-73C9-C642-8D51-1C26C53F1FFF}" type="pres">
      <dgm:prSet presAssocID="{B16BDBD1-2B41-5844-871C-6216640D7C42}" presName="rootComposite" presStyleCnt="0"/>
      <dgm:spPr/>
    </dgm:pt>
    <dgm:pt modelId="{D19FCD6E-A520-7F4E-8777-CC8F6AAC78A4}" type="pres">
      <dgm:prSet presAssocID="{B16BDBD1-2B41-5844-871C-6216640D7C42}" presName="rootText" presStyleLbl="node2" presStyleIdx="2" presStyleCnt="4" custScaleX="103883" custScaleY="162794">
        <dgm:presLayoutVars>
          <dgm:chPref val="3"/>
        </dgm:presLayoutVars>
      </dgm:prSet>
      <dgm:spPr/>
    </dgm:pt>
    <dgm:pt modelId="{1622582B-56D8-254E-9361-B83FF3E76E0E}" type="pres">
      <dgm:prSet presAssocID="{B16BDBD1-2B41-5844-871C-6216640D7C42}" presName="rootConnector" presStyleLbl="node2" presStyleIdx="2" presStyleCnt="4"/>
      <dgm:spPr/>
    </dgm:pt>
    <dgm:pt modelId="{2C3D4C25-9F6B-B548-9501-A5D01C9BABFD}" type="pres">
      <dgm:prSet presAssocID="{B16BDBD1-2B41-5844-871C-6216640D7C42}" presName="hierChild4" presStyleCnt="0"/>
      <dgm:spPr/>
    </dgm:pt>
    <dgm:pt modelId="{3AB3FFF2-E65E-4C4C-8985-8802BCC6D95A}" type="pres">
      <dgm:prSet presAssocID="{DA7E3C4F-C0C8-084F-9FF9-EEB8776BC192}" presName="Name64" presStyleLbl="parChTrans1D3" presStyleIdx="3" presStyleCnt="9"/>
      <dgm:spPr/>
    </dgm:pt>
    <dgm:pt modelId="{62FF1B12-45BF-5343-9623-40C6F089A661}" type="pres">
      <dgm:prSet presAssocID="{73B702D6-2DCD-CD45-BEE7-FFE118BBEA4D}" presName="hierRoot2" presStyleCnt="0">
        <dgm:presLayoutVars>
          <dgm:hierBranch val="init"/>
        </dgm:presLayoutVars>
      </dgm:prSet>
      <dgm:spPr/>
    </dgm:pt>
    <dgm:pt modelId="{1EB67BBC-AF54-0247-AFDB-C4248BFEE609}" type="pres">
      <dgm:prSet presAssocID="{73B702D6-2DCD-CD45-BEE7-FFE118BBEA4D}" presName="rootComposite" presStyleCnt="0"/>
      <dgm:spPr/>
    </dgm:pt>
    <dgm:pt modelId="{3C3D8945-3CEB-8142-9361-7E73CA0ECF73}" type="pres">
      <dgm:prSet presAssocID="{73B702D6-2DCD-CD45-BEE7-FFE118BBEA4D}" presName="rootText" presStyleLbl="node3" presStyleIdx="3" presStyleCnt="9" custScaleX="492936">
        <dgm:presLayoutVars>
          <dgm:chPref val="3"/>
        </dgm:presLayoutVars>
      </dgm:prSet>
      <dgm:spPr/>
    </dgm:pt>
    <dgm:pt modelId="{7D70EA7C-8631-F84E-A24A-803C1FF5F64E}" type="pres">
      <dgm:prSet presAssocID="{73B702D6-2DCD-CD45-BEE7-FFE118BBEA4D}" presName="rootConnector" presStyleLbl="node3" presStyleIdx="3" presStyleCnt="9"/>
      <dgm:spPr/>
    </dgm:pt>
    <dgm:pt modelId="{35ECB935-5DD2-8D4B-A680-919E448EDC5D}" type="pres">
      <dgm:prSet presAssocID="{73B702D6-2DCD-CD45-BEE7-FFE118BBEA4D}" presName="hierChild4" presStyleCnt="0"/>
      <dgm:spPr/>
    </dgm:pt>
    <dgm:pt modelId="{14BF19CA-93A1-A541-AF6B-B479741CAC47}" type="pres">
      <dgm:prSet presAssocID="{73B702D6-2DCD-CD45-BEE7-FFE118BBEA4D}" presName="hierChild5" presStyleCnt="0"/>
      <dgm:spPr/>
    </dgm:pt>
    <dgm:pt modelId="{29B60458-217E-F44C-8341-76525A8EAA7A}" type="pres">
      <dgm:prSet presAssocID="{183ACF97-6D0B-624F-979D-1DF95FA7CF8D}" presName="Name64" presStyleLbl="parChTrans1D3" presStyleIdx="4" presStyleCnt="9"/>
      <dgm:spPr/>
    </dgm:pt>
    <dgm:pt modelId="{2960E52F-17CB-794F-ADBB-9D1CC2A5E156}" type="pres">
      <dgm:prSet presAssocID="{9726772A-093F-7D40-90A6-179A50663650}" presName="hierRoot2" presStyleCnt="0">
        <dgm:presLayoutVars>
          <dgm:hierBranch val="init"/>
        </dgm:presLayoutVars>
      </dgm:prSet>
      <dgm:spPr/>
    </dgm:pt>
    <dgm:pt modelId="{D7C10C7C-A9F8-7949-9E60-2C4930922984}" type="pres">
      <dgm:prSet presAssocID="{9726772A-093F-7D40-90A6-179A50663650}" presName="rootComposite" presStyleCnt="0"/>
      <dgm:spPr/>
    </dgm:pt>
    <dgm:pt modelId="{0054A1D1-35F6-7C47-B1C9-FF299096A6FC}" type="pres">
      <dgm:prSet presAssocID="{9726772A-093F-7D40-90A6-179A50663650}" presName="rootText" presStyleLbl="node3" presStyleIdx="4" presStyleCnt="9">
        <dgm:presLayoutVars>
          <dgm:chPref val="3"/>
        </dgm:presLayoutVars>
      </dgm:prSet>
      <dgm:spPr/>
    </dgm:pt>
    <dgm:pt modelId="{77B10B56-9D67-F041-8370-B9CA3AEE421E}" type="pres">
      <dgm:prSet presAssocID="{9726772A-093F-7D40-90A6-179A50663650}" presName="rootConnector" presStyleLbl="node3" presStyleIdx="4" presStyleCnt="9"/>
      <dgm:spPr/>
    </dgm:pt>
    <dgm:pt modelId="{861E88EE-3E5E-394B-86ED-07AB7AE3B25E}" type="pres">
      <dgm:prSet presAssocID="{9726772A-093F-7D40-90A6-179A50663650}" presName="hierChild4" presStyleCnt="0"/>
      <dgm:spPr/>
    </dgm:pt>
    <dgm:pt modelId="{8827ADD8-469D-2B4F-8301-0D4DE04014F1}" type="pres">
      <dgm:prSet presAssocID="{6113B554-007F-4541-9EDB-1FFFA86D71CB}" presName="Name64" presStyleLbl="parChTrans1D4" presStyleIdx="0" presStyleCnt="2"/>
      <dgm:spPr/>
    </dgm:pt>
    <dgm:pt modelId="{E786D22D-52F5-504A-99C0-9297BD55EF73}" type="pres">
      <dgm:prSet presAssocID="{F6040B3D-1EDC-7D4B-BB20-7FE41491C26D}" presName="hierRoot2" presStyleCnt="0">
        <dgm:presLayoutVars>
          <dgm:hierBranch val="init"/>
        </dgm:presLayoutVars>
      </dgm:prSet>
      <dgm:spPr/>
    </dgm:pt>
    <dgm:pt modelId="{26FDB089-FC49-DA47-A08F-F47C08F85F83}" type="pres">
      <dgm:prSet presAssocID="{F6040B3D-1EDC-7D4B-BB20-7FE41491C26D}" presName="rootComposite" presStyleCnt="0"/>
      <dgm:spPr/>
    </dgm:pt>
    <dgm:pt modelId="{A0465AEC-0399-564B-B50D-D3E9FDB9D516}" type="pres">
      <dgm:prSet presAssocID="{F6040B3D-1EDC-7D4B-BB20-7FE41491C26D}" presName="rootText" presStyleLbl="node4" presStyleIdx="0" presStyleCnt="2" custScaleX="529453" custScaleY="125552">
        <dgm:presLayoutVars>
          <dgm:chPref val="3"/>
        </dgm:presLayoutVars>
      </dgm:prSet>
      <dgm:spPr/>
    </dgm:pt>
    <dgm:pt modelId="{E51CBD3A-960F-CD4F-B153-0EE72728C1F8}" type="pres">
      <dgm:prSet presAssocID="{F6040B3D-1EDC-7D4B-BB20-7FE41491C26D}" presName="rootConnector" presStyleLbl="node4" presStyleIdx="0" presStyleCnt="2"/>
      <dgm:spPr/>
    </dgm:pt>
    <dgm:pt modelId="{EDC2FE80-8E57-844F-9860-551691742944}" type="pres">
      <dgm:prSet presAssocID="{F6040B3D-1EDC-7D4B-BB20-7FE41491C26D}" presName="hierChild4" presStyleCnt="0"/>
      <dgm:spPr/>
    </dgm:pt>
    <dgm:pt modelId="{4B8A35DE-B4D9-2C4A-AD37-3A1853CF6F1C}" type="pres">
      <dgm:prSet presAssocID="{F6040B3D-1EDC-7D4B-BB20-7FE41491C26D}" presName="hierChild5" presStyleCnt="0"/>
      <dgm:spPr/>
    </dgm:pt>
    <dgm:pt modelId="{1D6C30FC-C981-CB4D-BD90-68999F16CC2D}" type="pres">
      <dgm:prSet presAssocID="{8A4AA71A-B8AC-6745-8CAE-7388AED038D2}" presName="Name64" presStyleLbl="parChTrans1D4" presStyleIdx="1" presStyleCnt="2"/>
      <dgm:spPr/>
    </dgm:pt>
    <dgm:pt modelId="{42521A4F-084F-2548-B20C-F49883FE4770}" type="pres">
      <dgm:prSet presAssocID="{2403BEC9-C080-E240-B590-29E5AB9B5A18}" presName="hierRoot2" presStyleCnt="0">
        <dgm:presLayoutVars>
          <dgm:hierBranch val="init"/>
        </dgm:presLayoutVars>
      </dgm:prSet>
      <dgm:spPr/>
    </dgm:pt>
    <dgm:pt modelId="{5FABB2E4-60EA-254C-AE77-97889FCB1D9F}" type="pres">
      <dgm:prSet presAssocID="{2403BEC9-C080-E240-B590-29E5AB9B5A18}" presName="rootComposite" presStyleCnt="0"/>
      <dgm:spPr/>
    </dgm:pt>
    <dgm:pt modelId="{5ECCE717-0669-E243-8835-5FFCE6C048A9}" type="pres">
      <dgm:prSet presAssocID="{2403BEC9-C080-E240-B590-29E5AB9B5A18}" presName="rootText" presStyleLbl="node4" presStyleIdx="1" presStyleCnt="2" custScaleX="528539" custScaleY="120515">
        <dgm:presLayoutVars>
          <dgm:chPref val="3"/>
        </dgm:presLayoutVars>
      </dgm:prSet>
      <dgm:spPr/>
    </dgm:pt>
    <dgm:pt modelId="{D8FE7553-5190-6E4C-876C-36EEE3842336}" type="pres">
      <dgm:prSet presAssocID="{2403BEC9-C080-E240-B590-29E5AB9B5A18}" presName="rootConnector" presStyleLbl="node4" presStyleIdx="1" presStyleCnt="2"/>
      <dgm:spPr/>
    </dgm:pt>
    <dgm:pt modelId="{BA9643BA-1E1C-4942-8251-1DCD155CFF5C}" type="pres">
      <dgm:prSet presAssocID="{2403BEC9-C080-E240-B590-29E5AB9B5A18}" presName="hierChild4" presStyleCnt="0"/>
      <dgm:spPr/>
    </dgm:pt>
    <dgm:pt modelId="{106DCAD6-87D5-F148-AFB3-A994558EF2F5}" type="pres">
      <dgm:prSet presAssocID="{2403BEC9-C080-E240-B590-29E5AB9B5A18}" presName="hierChild5" presStyleCnt="0"/>
      <dgm:spPr/>
    </dgm:pt>
    <dgm:pt modelId="{95ED9349-020C-314B-9E69-F60829AA59D0}" type="pres">
      <dgm:prSet presAssocID="{9726772A-093F-7D40-90A6-179A50663650}" presName="hierChild5" presStyleCnt="0"/>
      <dgm:spPr/>
    </dgm:pt>
    <dgm:pt modelId="{4D49B52F-5AB8-5348-8259-9117B4B445FE}" type="pres">
      <dgm:prSet presAssocID="{B16BDBD1-2B41-5844-871C-6216640D7C42}" presName="hierChild5" presStyleCnt="0"/>
      <dgm:spPr/>
    </dgm:pt>
    <dgm:pt modelId="{82BCB30E-07F1-2B40-A17C-C658182BF49E}" type="pres">
      <dgm:prSet presAssocID="{200BED4E-B726-6941-8C6C-B33213393EED}" presName="Name64" presStyleLbl="parChTrans1D2" presStyleIdx="3" presStyleCnt="4"/>
      <dgm:spPr/>
    </dgm:pt>
    <dgm:pt modelId="{5FED7EE8-BC9F-7048-9547-851BBBD03D7B}" type="pres">
      <dgm:prSet presAssocID="{8C73CCF9-F6E8-644C-A604-4838C040E48A}" presName="hierRoot2" presStyleCnt="0">
        <dgm:presLayoutVars>
          <dgm:hierBranch val="init"/>
        </dgm:presLayoutVars>
      </dgm:prSet>
      <dgm:spPr/>
    </dgm:pt>
    <dgm:pt modelId="{C9893701-E0EC-0D4D-B7B5-F926694230BB}" type="pres">
      <dgm:prSet presAssocID="{8C73CCF9-F6E8-644C-A604-4838C040E48A}" presName="rootComposite" presStyleCnt="0"/>
      <dgm:spPr/>
    </dgm:pt>
    <dgm:pt modelId="{C8925AD6-79D1-0646-BB9B-35BF954DDF02}" type="pres">
      <dgm:prSet presAssocID="{8C73CCF9-F6E8-644C-A604-4838C040E48A}" presName="rootText" presStyleLbl="node2" presStyleIdx="3" presStyleCnt="4" custScaleX="82527" custScaleY="168899">
        <dgm:presLayoutVars>
          <dgm:chPref val="3"/>
        </dgm:presLayoutVars>
      </dgm:prSet>
      <dgm:spPr/>
    </dgm:pt>
    <dgm:pt modelId="{6D62655E-0EA8-5248-B8BD-B341716F1210}" type="pres">
      <dgm:prSet presAssocID="{8C73CCF9-F6E8-644C-A604-4838C040E48A}" presName="rootConnector" presStyleLbl="node2" presStyleIdx="3" presStyleCnt="4"/>
      <dgm:spPr/>
    </dgm:pt>
    <dgm:pt modelId="{61D9067D-54EC-D247-ABA9-74E35E61C52E}" type="pres">
      <dgm:prSet presAssocID="{8C73CCF9-F6E8-644C-A604-4838C040E48A}" presName="hierChild4" presStyleCnt="0"/>
      <dgm:spPr/>
    </dgm:pt>
    <dgm:pt modelId="{774C72AD-98D1-8643-BEB2-EB814CD0A2C6}" type="pres">
      <dgm:prSet presAssocID="{30FB3CB6-2072-0A44-9C38-6E5BF24C2B24}" presName="Name64" presStyleLbl="parChTrans1D3" presStyleIdx="5" presStyleCnt="9"/>
      <dgm:spPr/>
    </dgm:pt>
    <dgm:pt modelId="{5C069DA6-8E22-3542-9185-C32952B1B759}" type="pres">
      <dgm:prSet presAssocID="{ED6DB222-55FA-D248-B7DF-146F3C966D60}" presName="hierRoot2" presStyleCnt="0">
        <dgm:presLayoutVars>
          <dgm:hierBranch val="init"/>
        </dgm:presLayoutVars>
      </dgm:prSet>
      <dgm:spPr/>
    </dgm:pt>
    <dgm:pt modelId="{270F1BB2-A45A-1B41-A082-0A7C36D99992}" type="pres">
      <dgm:prSet presAssocID="{ED6DB222-55FA-D248-B7DF-146F3C966D60}" presName="rootComposite" presStyleCnt="0"/>
      <dgm:spPr/>
    </dgm:pt>
    <dgm:pt modelId="{1ABC3850-69DE-6448-8528-6751EBEDA856}" type="pres">
      <dgm:prSet presAssocID="{ED6DB222-55FA-D248-B7DF-146F3C966D60}" presName="rootText" presStyleLbl="node3" presStyleIdx="5" presStyleCnt="9" custScaleX="410413">
        <dgm:presLayoutVars>
          <dgm:chPref val="3"/>
        </dgm:presLayoutVars>
      </dgm:prSet>
      <dgm:spPr/>
    </dgm:pt>
    <dgm:pt modelId="{6F409015-1706-D044-9479-34A05555135D}" type="pres">
      <dgm:prSet presAssocID="{ED6DB222-55FA-D248-B7DF-146F3C966D60}" presName="rootConnector" presStyleLbl="node3" presStyleIdx="5" presStyleCnt="9"/>
      <dgm:spPr/>
    </dgm:pt>
    <dgm:pt modelId="{52B3EB42-714F-FD49-B0D4-430EC78D98B1}" type="pres">
      <dgm:prSet presAssocID="{ED6DB222-55FA-D248-B7DF-146F3C966D60}" presName="hierChild4" presStyleCnt="0"/>
      <dgm:spPr/>
    </dgm:pt>
    <dgm:pt modelId="{ABC1EB6C-6294-DE47-B7C8-DEF34B70A693}" type="pres">
      <dgm:prSet presAssocID="{ED6DB222-55FA-D248-B7DF-146F3C966D60}" presName="hierChild5" presStyleCnt="0"/>
      <dgm:spPr/>
    </dgm:pt>
    <dgm:pt modelId="{4DCED403-6662-774F-AB0F-D1A83A9FC770}" type="pres">
      <dgm:prSet presAssocID="{7CAB7D63-B54A-564F-891C-BE316722DE5B}" presName="Name64" presStyleLbl="parChTrans1D3" presStyleIdx="6" presStyleCnt="9"/>
      <dgm:spPr/>
    </dgm:pt>
    <dgm:pt modelId="{09111066-15BA-2040-99CD-FF45DCA3CEA4}" type="pres">
      <dgm:prSet presAssocID="{2747B133-8FF3-C04E-BE4A-D9722CB0128B}" presName="hierRoot2" presStyleCnt="0">
        <dgm:presLayoutVars>
          <dgm:hierBranch val="init"/>
        </dgm:presLayoutVars>
      </dgm:prSet>
      <dgm:spPr/>
    </dgm:pt>
    <dgm:pt modelId="{49977A21-D237-F645-81C8-E8FE99BFEB07}" type="pres">
      <dgm:prSet presAssocID="{2747B133-8FF3-C04E-BE4A-D9722CB0128B}" presName="rootComposite" presStyleCnt="0"/>
      <dgm:spPr/>
    </dgm:pt>
    <dgm:pt modelId="{96BBFA17-8636-A249-A51C-47575098D404}" type="pres">
      <dgm:prSet presAssocID="{2747B133-8FF3-C04E-BE4A-D9722CB0128B}" presName="rootText" presStyleLbl="node3" presStyleIdx="6" presStyleCnt="9" custScaleX="397574">
        <dgm:presLayoutVars>
          <dgm:chPref val="3"/>
        </dgm:presLayoutVars>
      </dgm:prSet>
      <dgm:spPr/>
    </dgm:pt>
    <dgm:pt modelId="{D8CD4962-3586-1248-86A7-33342A00C62E}" type="pres">
      <dgm:prSet presAssocID="{2747B133-8FF3-C04E-BE4A-D9722CB0128B}" presName="rootConnector" presStyleLbl="node3" presStyleIdx="6" presStyleCnt="9"/>
      <dgm:spPr/>
    </dgm:pt>
    <dgm:pt modelId="{050ADCFB-28EF-0F4C-AD96-C804C3FFCA9F}" type="pres">
      <dgm:prSet presAssocID="{2747B133-8FF3-C04E-BE4A-D9722CB0128B}" presName="hierChild4" presStyleCnt="0"/>
      <dgm:spPr/>
    </dgm:pt>
    <dgm:pt modelId="{42A31B3A-DC25-F943-B752-C02C735745FC}" type="pres">
      <dgm:prSet presAssocID="{2747B133-8FF3-C04E-BE4A-D9722CB0128B}" presName="hierChild5" presStyleCnt="0"/>
      <dgm:spPr/>
    </dgm:pt>
    <dgm:pt modelId="{2CAFF8CC-1A67-AF4E-BBDD-AC0FFF215328}" type="pres">
      <dgm:prSet presAssocID="{E9A56148-CBC2-4B4F-829B-8039D32EEDD2}" presName="Name64" presStyleLbl="parChTrans1D3" presStyleIdx="7" presStyleCnt="9"/>
      <dgm:spPr/>
    </dgm:pt>
    <dgm:pt modelId="{28070FA7-444C-954D-B9B7-0D519F07FA6A}" type="pres">
      <dgm:prSet presAssocID="{CFBC3CDE-0ABA-7945-9AB3-B51DBD0926A1}" presName="hierRoot2" presStyleCnt="0">
        <dgm:presLayoutVars>
          <dgm:hierBranch val="init"/>
        </dgm:presLayoutVars>
      </dgm:prSet>
      <dgm:spPr/>
    </dgm:pt>
    <dgm:pt modelId="{7D397A4F-9D6C-4A4B-BB0A-6A2F339DACF6}" type="pres">
      <dgm:prSet presAssocID="{CFBC3CDE-0ABA-7945-9AB3-B51DBD0926A1}" presName="rootComposite" presStyleCnt="0"/>
      <dgm:spPr/>
    </dgm:pt>
    <dgm:pt modelId="{594C045E-AB1C-154E-8A2D-6F46738A0273}" type="pres">
      <dgm:prSet presAssocID="{CFBC3CDE-0ABA-7945-9AB3-B51DBD0926A1}" presName="rootText" presStyleLbl="node3" presStyleIdx="7" presStyleCnt="9" custScaleX="458971">
        <dgm:presLayoutVars>
          <dgm:chPref val="3"/>
        </dgm:presLayoutVars>
      </dgm:prSet>
      <dgm:spPr/>
    </dgm:pt>
    <dgm:pt modelId="{53AC0FA6-8DE7-F54E-9A4A-880A7FB4F240}" type="pres">
      <dgm:prSet presAssocID="{CFBC3CDE-0ABA-7945-9AB3-B51DBD0926A1}" presName="rootConnector" presStyleLbl="node3" presStyleIdx="7" presStyleCnt="9"/>
      <dgm:spPr/>
    </dgm:pt>
    <dgm:pt modelId="{DEEF4AFA-56FA-3343-8971-C79F4A1AADC9}" type="pres">
      <dgm:prSet presAssocID="{CFBC3CDE-0ABA-7945-9AB3-B51DBD0926A1}" presName="hierChild4" presStyleCnt="0"/>
      <dgm:spPr/>
    </dgm:pt>
    <dgm:pt modelId="{250294EC-C50C-B44A-BE06-9705C3265BC9}" type="pres">
      <dgm:prSet presAssocID="{CFBC3CDE-0ABA-7945-9AB3-B51DBD0926A1}" presName="hierChild5" presStyleCnt="0"/>
      <dgm:spPr/>
    </dgm:pt>
    <dgm:pt modelId="{85952196-02C3-7946-B9AA-9E209E86A048}" type="pres">
      <dgm:prSet presAssocID="{ED733E0A-A335-FB41-A8A4-D38475BEEB4D}" presName="Name64" presStyleLbl="parChTrans1D3" presStyleIdx="8" presStyleCnt="9"/>
      <dgm:spPr/>
    </dgm:pt>
    <dgm:pt modelId="{3A2B39B8-BD24-FD42-82E3-FC444BFBB400}" type="pres">
      <dgm:prSet presAssocID="{44DFFCC4-192F-AC41-8EFE-84AA6414B22A}" presName="hierRoot2" presStyleCnt="0">
        <dgm:presLayoutVars>
          <dgm:hierBranch val="init"/>
        </dgm:presLayoutVars>
      </dgm:prSet>
      <dgm:spPr/>
    </dgm:pt>
    <dgm:pt modelId="{BAA22CBD-3E9B-FB41-89D3-AC8BACB20169}" type="pres">
      <dgm:prSet presAssocID="{44DFFCC4-192F-AC41-8EFE-84AA6414B22A}" presName="rootComposite" presStyleCnt="0"/>
      <dgm:spPr/>
    </dgm:pt>
    <dgm:pt modelId="{A5347F71-196C-4E4A-B1EB-2CCEEDC2ECED}" type="pres">
      <dgm:prSet presAssocID="{44DFFCC4-192F-AC41-8EFE-84AA6414B22A}" presName="rootText" presStyleLbl="node3" presStyleIdx="8" presStyleCnt="9" custScaleX="484225">
        <dgm:presLayoutVars>
          <dgm:chPref val="3"/>
        </dgm:presLayoutVars>
      </dgm:prSet>
      <dgm:spPr/>
    </dgm:pt>
    <dgm:pt modelId="{24715001-B7E7-0A4E-8D30-F2D035B3DFDC}" type="pres">
      <dgm:prSet presAssocID="{44DFFCC4-192F-AC41-8EFE-84AA6414B22A}" presName="rootConnector" presStyleLbl="node3" presStyleIdx="8" presStyleCnt="9"/>
      <dgm:spPr/>
    </dgm:pt>
    <dgm:pt modelId="{7CE9360C-2AE3-A64F-8457-577AF26CEF0C}" type="pres">
      <dgm:prSet presAssocID="{44DFFCC4-192F-AC41-8EFE-84AA6414B22A}" presName="hierChild4" presStyleCnt="0"/>
      <dgm:spPr/>
    </dgm:pt>
    <dgm:pt modelId="{AC1BA090-F62B-EF4F-AA3F-3E69675CE6E0}" type="pres">
      <dgm:prSet presAssocID="{44DFFCC4-192F-AC41-8EFE-84AA6414B22A}" presName="hierChild5" presStyleCnt="0"/>
      <dgm:spPr/>
    </dgm:pt>
    <dgm:pt modelId="{28227063-0AB0-FC42-B71B-C9BD21C47269}" type="pres">
      <dgm:prSet presAssocID="{8C73CCF9-F6E8-644C-A604-4838C040E48A}" presName="hierChild5" presStyleCnt="0"/>
      <dgm:spPr/>
    </dgm:pt>
    <dgm:pt modelId="{4DEB6961-F46D-EE45-B67F-8E139759D6E1}" type="pres">
      <dgm:prSet presAssocID="{0DC5AC62-AF86-DA4B-96DE-9486CA33BA0E}" presName="hierChild3" presStyleCnt="0"/>
      <dgm:spPr/>
    </dgm:pt>
  </dgm:ptLst>
  <dgm:cxnLst>
    <dgm:cxn modelId="{52FE2C00-077C-9A46-8AB2-E1C161D9AB0F}" type="presOf" srcId="{ED6DB222-55FA-D248-B7DF-146F3C966D60}" destId="{1ABC3850-69DE-6448-8528-6751EBEDA856}" srcOrd="0" destOrd="0" presId="urn:microsoft.com/office/officeart/2009/3/layout/HorizontalOrganizationChart"/>
    <dgm:cxn modelId="{204F4403-0507-BD4D-9C88-955916AC48E4}" type="presOf" srcId="{DA7E3C4F-C0C8-084F-9FF9-EEB8776BC192}" destId="{3AB3FFF2-E65E-4C4C-8985-8802BCC6D95A}" srcOrd="0" destOrd="0" presId="urn:microsoft.com/office/officeart/2009/3/layout/HorizontalOrganizationChart"/>
    <dgm:cxn modelId="{C8C42A06-104C-0A4A-AC08-235EFA2AB5BE}" srcId="{B16BDBD1-2B41-5844-871C-6216640D7C42}" destId="{9726772A-093F-7D40-90A6-179A50663650}" srcOrd="1" destOrd="0" parTransId="{183ACF97-6D0B-624F-979D-1DF95FA7CF8D}" sibTransId="{08B1CCEA-67C8-CF4E-8D90-9715D7D0CC35}"/>
    <dgm:cxn modelId="{9FC08006-E7C5-514A-AE32-5E74FB5A14B7}" type="presOf" srcId="{7CAB7D63-B54A-564F-891C-BE316722DE5B}" destId="{4DCED403-6662-774F-AB0F-D1A83A9FC770}" srcOrd="0" destOrd="0" presId="urn:microsoft.com/office/officeart/2009/3/layout/HorizontalOrganizationChart"/>
    <dgm:cxn modelId="{EF073E07-94B9-6D48-A93C-D613CB0A41AA}" type="presOf" srcId="{A1EFC519-F3F1-1546-912D-6E635A717D17}" destId="{919C45A4-BABA-DA4B-A796-1A3B05E2A097}" srcOrd="1" destOrd="0" presId="urn:microsoft.com/office/officeart/2009/3/layout/HorizontalOrganizationChart"/>
    <dgm:cxn modelId="{4F38D207-845F-EC4F-94FD-BB1DC593858A}" srcId="{0DC5AC62-AF86-DA4B-96DE-9486CA33BA0E}" destId="{8C73CCF9-F6E8-644C-A604-4838C040E48A}" srcOrd="3" destOrd="0" parTransId="{200BED4E-B726-6941-8C6C-B33213393EED}" sibTransId="{0B793672-32AA-364B-911E-0DC5A8804202}"/>
    <dgm:cxn modelId="{29710509-40CB-BE41-92D1-BD456ED10360}" type="presOf" srcId="{E9A56148-CBC2-4B4F-829B-8039D32EEDD2}" destId="{2CAFF8CC-1A67-AF4E-BBDD-AC0FFF215328}" srcOrd="0" destOrd="0" presId="urn:microsoft.com/office/officeart/2009/3/layout/HorizontalOrganizationChart"/>
    <dgm:cxn modelId="{92CE550C-AB81-6541-B86A-850107774708}" srcId="{8C73CCF9-F6E8-644C-A604-4838C040E48A}" destId="{ED6DB222-55FA-D248-B7DF-146F3C966D60}" srcOrd="0" destOrd="0" parTransId="{30FB3CB6-2072-0A44-9C38-6E5BF24C2B24}" sibTransId="{D2C9B24E-4979-7F45-B5F7-7AC207B2C232}"/>
    <dgm:cxn modelId="{EC17070F-BD68-A14A-88AA-485AAE7FADB8}" srcId="{9726772A-093F-7D40-90A6-179A50663650}" destId="{2403BEC9-C080-E240-B590-29E5AB9B5A18}" srcOrd="1" destOrd="0" parTransId="{8A4AA71A-B8AC-6745-8CAE-7388AED038D2}" sibTransId="{526743FA-7F99-B048-92E2-6EFFA5D55890}"/>
    <dgm:cxn modelId="{0BBEF30F-6269-FD48-B9B0-2123C6F7B064}" type="presOf" srcId="{8C73CCF9-F6E8-644C-A604-4838C040E48A}" destId="{C8925AD6-79D1-0646-BB9B-35BF954DDF02}" srcOrd="0" destOrd="0" presId="urn:microsoft.com/office/officeart/2009/3/layout/HorizontalOrganizationChart"/>
    <dgm:cxn modelId="{D5BCB422-CC27-C94E-9ED4-B5F7D5C92D26}" type="presOf" srcId="{2403BEC9-C080-E240-B590-29E5AB9B5A18}" destId="{D8FE7553-5190-6E4C-876C-36EEE3842336}" srcOrd="1" destOrd="0" presId="urn:microsoft.com/office/officeart/2009/3/layout/HorizontalOrganizationChart"/>
    <dgm:cxn modelId="{EF33C02A-F4C1-5845-9F7F-0093F0CABC23}" type="presOf" srcId="{2FEC3213-3FE4-9248-A0A5-E0476D382087}" destId="{D27710FB-493A-5A4C-9F6A-214AFBD259C7}" srcOrd="1" destOrd="0" presId="urn:microsoft.com/office/officeart/2009/3/layout/HorizontalOrganizationChart"/>
    <dgm:cxn modelId="{27CB0F2F-1B81-964D-B0E4-E2BA82BF1D96}" type="presOf" srcId="{2747B133-8FF3-C04E-BE4A-D9722CB0128B}" destId="{96BBFA17-8636-A249-A51C-47575098D404}" srcOrd="0" destOrd="0" presId="urn:microsoft.com/office/officeart/2009/3/layout/HorizontalOrganizationChart"/>
    <dgm:cxn modelId="{8F7C6233-234F-A445-A56E-18F26941FF9A}" type="presOf" srcId="{9127A3FB-00A9-AD44-9607-099512B5EEB1}" destId="{F8B83989-3D4A-294F-8197-9A2FC62A7449}" srcOrd="0" destOrd="0" presId="urn:microsoft.com/office/officeart/2009/3/layout/HorizontalOrganizationChart"/>
    <dgm:cxn modelId="{264F8337-AD11-9A44-BB75-538188987E92}" type="presOf" srcId="{B16BDBD1-2B41-5844-871C-6216640D7C42}" destId="{D19FCD6E-A520-7F4E-8777-CC8F6AAC78A4}" srcOrd="0" destOrd="0" presId="urn:microsoft.com/office/officeart/2009/3/layout/HorizontalOrganizationChart"/>
    <dgm:cxn modelId="{997CE53C-126B-6E4D-AE55-F69BACFB122E}" type="presOf" srcId="{44DFFCC4-192F-AC41-8EFE-84AA6414B22A}" destId="{A5347F71-196C-4E4A-B1EB-2CCEEDC2ECED}" srcOrd="0" destOrd="0" presId="urn:microsoft.com/office/officeart/2009/3/layout/HorizontalOrganizationChart"/>
    <dgm:cxn modelId="{70985742-085F-9A4D-A7AF-EC75F3BE4C6E}" srcId="{0DC5AC62-AF86-DA4B-96DE-9486CA33BA0E}" destId="{F722E416-798F-4649-AF60-0230D6AC19DF}" srcOrd="0" destOrd="0" parTransId="{27BAF38D-3E73-1446-A363-B956936E5132}" sibTransId="{DD9BE6A5-45FA-684F-9AC8-BAF6D42671C1}"/>
    <dgm:cxn modelId="{690ECD44-830B-7A4A-9EA7-ABD12FDC292C}" type="presOf" srcId="{8038FD33-4ECA-C24A-B636-7A2613A0CEA6}" destId="{02A5E17E-FBC9-3B4F-A142-F1009D5253B0}" srcOrd="1" destOrd="0" presId="urn:microsoft.com/office/officeart/2009/3/layout/HorizontalOrganizationChart"/>
    <dgm:cxn modelId="{B1EAE744-ABED-6446-A6C5-34C1E13E20B6}" type="presOf" srcId="{2FEC3213-3FE4-9248-A0A5-E0476D382087}" destId="{0840762F-F6BA-9C44-A271-E8DD915A1D30}" srcOrd="0" destOrd="0" presId="urn:microsoft.com/office/officeart/2009/3/layout/HorizontalOrganizationChart"/>
    <dgm:cxn modelId="{F2F18B49-0CCD-0B45-B37D-25970D260F80}" srcId="{0DC5AC62-AF86-DA4B-96DE-9486CA33BA0E}" destId="{8038FD33-4ECA-C24A-B636-7A2613A0CEA6}" srcOrd="1" destOrd="0" parTransId="{49975346-B607-F041-89B7-B08E4ECE038D}" sibTransId="{A7313085-EE9A-5247-9EE3-EB172C6EEA98}"/>
    <dgm:cxn modelId="{A3F09C4C-4C50-F947-A646-3CDF08343FE7}" srcId="{B16BDBD1-2B41-5844-871C-6216640D7C42}" destId="{73B702D6-2DCD-CD45-BEE7-FFE118BBEA4D}" srcOrd="0" destOrd="0" parTransId="{DA7E3C4F-C0C8-084F-9FF9-EEB8776BC192}" sibTransId="{8E11923E-94E5-8041-8E76-1D30A78E313F}"/>
    <dgm:cxn modelId="{5D8D4650-0210-7541-B1D7-8D1C239C207C}" type="presOf" srcId="{30FB3CB6-2072-0A44-9C38-6E5BF24C2B24}" destId="{774C72AD-98D1-8643-BEB2-EB814CD0A2C6}" srcOrd="0" destOrd="0" presId="urn:microsoft.com/office/officeart/2009/3/layout/HorizontalOrganizationChart"/>
    <dgm:cxn modelId="{B89C4C50-4AC6-8C40-B780-97D622265F68}" type="presOf" srcId="{B16BDBD1-2B41-5844-871C-6216640D7C42}" destId="{1622582B-56D8-254E-9361-B83FF3E76E0E}" srcOrd="1" destOrd="0" presId="urn:microsoft.com/office/officeart/2009/3/layout/HorizontalOrganizationChart"/>
    <dgm:cxn modelId="{8E239F55-DAAF-1643-8095-E85652ABB9A3}" type="presOf" srcId="{73B702D6-2DCD-CD45-BEE7-FFE118BBEA4D}" destId="{7D70EA7C-8631-F84E-A24A-803C1FF5F64E}" srcOrd="1" destOrd="0" presId="urn:microsoft.com/office/officeart/2009/3/layout/HorizontalOrganizationChart"/>
    <dgm:cxn modelId="{950FEF5D-66E2-5841-98E3-B9C33AA08B56}" srcId="{F722E416-798F-4649-AF60-0230D6AC19DF}" destId="{A1EFC519-F3F1-1546-912D-6E635A717D17}" srcOrd="2" destOrd="0" parTransId="{AE2AF9B2-A6D2-6841-9C6E-145659DD83AE}" sibTransId="{F92FFA9B-56FB-5E41-A5E5-44078CFCCBA5}"/>
    <dgm:cxn modelId="{C87CE55F-08F5-3747-8DA1-A9168C6AC41B}" type="presOf" srcId="{2403BEC9-C080-E240-B590-29E5AB9B5A18}" destId="{5ECCE717-0669-E243-8835-5FFCE6C048A9}" srcOrd="0" destOrd="0" presId="urn:microsoft.com/office/officeart/2009/3/layout/HorizontalOrganizationChart"/>
    <dgm:cxn modelId="{1AC29362-5D70-F449-B9AE-D324AB0F7690}" type="presOf" srcId="{F722E416-798F-4649-AF60-0230D6AC19DF}" destId="{6134A98A-9B10-9343-AD3F-A77A361531BF}" srcOrd="1" destOrd="0" presId="urn:microsoft.com/office/officeart/2009/3/layout/HorizontalOrganizationChart"/>
    <dgm:cxn modelId="{78337E76-4E40-4A44-880C-75BF96DC2CF8}" srcId="{8C73CCF9-F6E8-644C-A604-4838C040E48A}" destId="{CFBC3CDE-0ABA-7945-9AB3-B51DBD0926A1}" srcOrd="2" destOrd="0" parTransId="{E9A56148-CBC2-4B4F-829B-8039D32EEDD2}" sibTransId="{FCB36DFC-00EC-D24E-B73A-3284B0EA6088}"/>
    <dgm:cxn modelId="{965BC978-5383-A946-AF86-5E4140AED267}" type="presOf" srcId="{8C6E1B1E-5C82-5C42-BE56-67084ACB25D3}" destId="{C8BDEBD8-8D4C-6748-AA1F-B52DE85AAD1D}" srcOrd="0" destOrd="0" presId="urn:microsoft.com/office/officeart/2009/3/layout/HorizontalOrganizationChart"/>
    <dgm:cxn modelId="{D057947A-9D95-1E47-A5D6-D8149E42BA54}" type="presOf" srcId="{8038FD33-4ECA-C24A-B636-7A2613A0CEA6}" destId="{989B4B8B-AAA9-CA47-98BD-45C126AA5909}" srcOrd="0" destOrd="0" presId="urn:microsoft.com/office/officeart/2009/3/layout/HorizontalOrganizationChart"/>
    <dgm:cxn modelId="{D508107E-A712-3E4D-ACC0-DFB5B69D1F23}" srcId="{8C73CCF9-F6E8-644C-A604-4838C040E48A}" destId="{44DFFCC4-192F-AC41-8EFE-84AA6414B22A}" srcOrd="3" destOrd="0" parTransId="{ED733E0A-A335-FB41-A8A4-D38475BEEB4D}" sibTransId="{741910DF-B1EB-0146-BE4D-55B142A12CBC}"/>
    <dgm:cxn modelId="{2F484385-4266-6648-AB98-7FE36A56F5F1}" type="presOf" srcId="{F6040B3D-1EDC-7D4B-BB20-7FE41491C26D}" destId="{A0465AEC-0399-564B-B50D-D3E9FDB9D516}" srcOrd="0" destOrd="0" presId="urn:microsoft.com/office/officeart/2009/3/layout/HorizontalOrganizationChart"/>
    <dgm:cxn modelId="{FDA82586-8522-2E44-88D6-A4C7E49C58FE}" type="presOf" srcId="{9726772A-093F-7D40-90A6-179A50663650}" destId="{77B10B56-9D67-F041-8370-B9CA3AEE421E}" srcOrd="1" destOrd="0" presId="urn:microsoft.com/office/officeart/2009/3/layout/HorizontalOrganizationChart"/>
    <dgm:cxn modelId="{BB7A8E90-ADBB-9D44-8CB7-0A225DA5B8C8}" type="presOf" srcId="{183ACF97-6D0B-624F-979D-1DF95FA7CF8D}" destId="{29B60458-217E-F44C-8341-76525A8EAA7A}" srcOrd="0" destOrd="0" presId="urn:microsoft.com/office/officeart/2009/3/layout/HorizontalOrganizationChart"/>
    <dgm:cxn modelId="{FCE67D91-B11D-7F4B-BEAE-EB1FAFCBA4FC}" type="presOf" srcId="{200BED4E-B726-6941-8C6C-B33213393EED}" destId="{82BCB30E-07F1-2B40-A17C-C658182BF49E}" srcOrd="0" destOrd="0" presId="urn:microsoft.com/office/officeart/2009/3/layout/HorizontalOrganizationChart"/>
    <dgm:cxn modelId="{2F99D292-B686-DD45-B1EC-093C63238700}" type="presOf" srcId="{0DC5AC62-AF86-DA4B-96DE-9486CA33BA0E}" destId="{171C53CF-C697-654A-9350-578AB3DD59F4}" srcOrd="0" destOrd="0" presId="urn:microsoft.com/office/officeart/2009/3/layout/HorizontalOrganizationChart"/>
    <dgm:cxn modelId="{6BF79794-A845-3742-964F-58CA482D9241}" srcId="{C50C3673-24D8-4848-B72E-96E0B7A82721}" destId="{0DC5AC62-AF86-DA4B-96DE-9486CA33BA0E}" srcOrd="0" destOrd="0" parTransId="{6B6682E4-3E0F-D64B-8126-D5806BECC90D}" sibTransId="{9FD87225-BC06-5F4D-8A76-177082F1D6BF}"/>
    <dgm:cxn modelId="{5DEE4799-771E-004E-8134-8B76F57F21C6}" type="presOf" srcId="{C4CC18AF-9721-B440-A4C6-11AB9073B10E}" destId="{C4E0CB87-FE40-C946-970F-A892162CF426}" srcOrd="0" destOrd="0" presId="urn:microsoft.com/office/officeart/2009/3/layout/HorizontalOrganizationChart"/>
    <dgm:cxn modelId="{6E61B899-B6DE-8F4F-8E59-BD0E377BB756}" srcId="{F722E416-798F-4649-AF60-0230D6AC19DF}" destId="{8C6E1B1E-5C82-5C42-BE56-67084ACB25D3}" srcOrd="0" destOrd="0" parTransId="{C4CC18AF-9721-B440-A4C6-11AB9073B10E}" sibTransId="{352FF95F-11AB-4F45-A30A-F967A898EC94}"/>
    <dgm:cxn modelId="{96C5AE9A-A1D8-EE4D-BE08-F45AD038EE72}" type="presOf" srcId="{44DFFCC4-192F-AC41-8EFE-84AA6414B22A}" destId="{24715001-B7E7-0A4E-8D30-F2D035B3DFDC}" srcOrd="1" destOrd="0" presId="urn:microsoft.com/office/officeart/2009/3/layout/HorizontalOrganizationChart"/>
    <dgm:cxn modelId="{81381E9C-859E-4C48-ACB1-863DF722DB06}" type="presOf" srcId="{8C6E1B1E-5C82-5C42-BE56-67084ACB25D3}" destId="{D4B5D435-6083-7543-992B-67C1EC5C9FC3}" srcOrd="1" destOrd="0" presId="urn:microsoft.com/office/officeart/2009/3/layout/HorizontalOrganizationChart"/>
    <dgm:cxn modelId="{59BD759E-F608-8349-A47A-0A5692953B3A}" type="presOf" srcId="{ED733E0A-A335-FB41-A8A4-D38475BEEB4D}" destId="{85952196-02C3-7946-B9AA-9E209E86A048}" srcOrd="0" destOrd="0" presId="urn:microsoft.com/office/officeart/2009/3/layout/HorizontalOrganizationChart"/>
    <dgm:cxn modelId="{E7E377B0-A858-EB49-A2BB-E48222DF10C9}" type="presOf" srcId="{F6040B3D-1EDC-7D4B-BB20-7FE41491C26D}" destId="{E51CBD3A-960F-CD4F-B153-0EE72728C1F8}" srcOrd="1" destOrd="0" presId="urn:microsoft.com/office/officeart/2009/3/layout/HorizontalOrganizationChart"/>
    <dgm:cxn modelId="{D77A95B0-375F-014D-992E-B3C89B6D684B}" type="presOf" srcId="{D9C75C7C-A043-5345-BC65-6C02EAE1B4ED}" destId="{B3523252-A3F1-044E-8330-4A0CB377D0C1}" srcOrd="0" destOrd="0" presId="urn:microsoft.com/office/officeart/2009/3/layout/HorizontalOrganizationChart"/>
    <dgm:cxn modelId="{C4FBB9B0-91E2-8F4B-BAA1-B674496F8785}" type="presOf" srcId="{CFBC3CDE-0ABA-7945-9AB3-B51DBD0926A1}" destId="{53AC0FA6-8DE7-F54E-9A4A-880A7FB4F240}" srcOrd="1" destOrd="0" presId="urn:microsoft.com/office/officeart/2009/3/layout/HorizontalOrganizationChart"/>
    <dgm:cxn modelId="{B35226B3-28EE-5C48-94BF-C9AC9EEE1744}" type="presOf" srcId="{A1EFC519-F3F1-1546-912D-6E635A717D17}" destId="{CB8AF1DB-1EA1-D345-A9E6-8C99A65692F8}" srcOrd="0" destOrd="0" presId="urn:microsoft.com/office/officeart/2009/3/layout/HorizontalOrganizationChart"/>
    <dgm:cxn modelId="{C8BD44B8-710F-484E-8B7E-867549C79258}" type="presOf" srcId="{6113B554-007F-4541-9EDB-1FFFA86D71CB}" destId="{8827ADD8-469D-2B4F-8301-0D4DE04014F1}" srcOrd="0" destOrd="0" presId="urn:microsoft.com/office/officeart/2009/3/layout/HorizontalOrganizationChart"/>
    <dgm:cxn modelId="{026A23C3-4843-8945-A4C3-D323173AC42A}" type="presOf" srcId="{C50C3673-24D8-4848-B72E-96E0B7A82721}" destId="{DF5C17CC-4589-2F4D-B107-AF81727FB078}" srcOrd="0" destOrd="0" presId="urn:microsoft.com/office/officeart/2009/3/layout/HorizontalOrganizationChart"/>
    <dgm:cxn modelId="{16B9EFC5-529D-4F47-A99C-E5CAD3979CF4}" type="presOf" srcId="{0DC5AC62-AF86-DA4B-96DE-9486CA33BA0E}" destId="{1F57D559-EBBC-364D-869C-F7B560970325}" srcOrd="1" destOrd="0" presId="urn:microsoft.com/office/officeart/2009/3/layout/HorizontalOrganizationChart"/>
    <dgm:cxn modelId="{1395DAC8-88EF-1246-8A77-A09B737B8425}" type="presOf" srcId="{2747B133-8FF3-C04E-BE4A-D9722CB0128B}" destId="{D8CD4962-3586-1248-86A7-33342A00C62E}" srcOrd="1" destOrd="0" presId="urn:microsoft.com/office/officeart/2009/3/layout/HorizontalOrganizationChart"/>
    <dgm:cxn modelId="{F0C365CE-AD22-524D-B98D-F234F471143D}" type="presOf" srcId="{AE2AF9B2-A6D2-6841-9C6E-145659DD83AE}" destId="{901177DD-268F-8D4B-8234-8DCB2E07217C}" srcOrd="0" destOrd="0" presId="urn:microsoft.com/office/officeart/2009/3/layout/HorizontalOrganizationChart"/>
    <dgm:cxn modelId="{211266CE-FC11-074F-8147-10B6258E0914}" srcId="{8C73CCF9-F6E8-644C-A604-4838C040E48A}" destId="{2747B133-8FF3-C04E-BE4A-D9722CB0128B}" srcOrd="1" destOrd="0" parTransId="{7CAB7D63-B54A-564F-891C-BE316722DE5B}" sibTransId="{7CCA996D-200F-AF44-9982-C4B1E252CDB0}"/>
    <dgm:cxn modelId="{1A4FE7D1-91FA-AB4C-85F4-BED471F45439}" type="presOf" srcId="{8C73CCF9-F6E8-644C-A604-4838C040E48A}" destId="{6D62655E-0EA8-5248-B8BD-B341716F1210}" srcOrd="1" destOrd="0" presId="urn:microsoft.com/office/officeart/2009/3/layout/HorizontalOrganizationChart"/>
    <dgm:cxn modelId="{718422D2-DF66-4B42-8F04-934C8DF2F8C3}" type="presOf" srcId="{8A4AA71A-B8AC-6745-8CAE-7388AED038D2}" destId="{1D6C30FC-C981-CB4D-BD90-68999F16CC2D}" srcOrd="0" destOrd="0" presId="urn:microsoft.com/office/officeart/2009/3/layout/HorizontalOrganizationChart"/>
    <dgm:cxn modelId="{EB2800D3-A133-E941-BC07-A4DF8184839D}" srcId="{9726772A-093F-7D40-90A6-179A50663650}" destId="{F6040B3D-1EDC-7D4B-BB20-7FE41491C26D}" srcOrd="0" destOrd="0" parTransId="{6113B554-007F-4541-9EDB-1FFFA86D71CB}" sibTransId="{36AAD5C7-B321-2846-8B38-6746EE962DE2}"/>
    <dgm:cxn modelId="{AA2320D5-AB8C-1B40-961D-FB6A426D3B7B}" srcId="{F722E416-798F-4649-AF60-0230D6AC19DF}" destId="{2FEC3213-3FE4-9248-A0A5-E0476D382087}" srcOrd="1" destOrd="0" parTransId="{9127A3FB-00A9-AD44-9607-099512B5EEB1}" sibTransId="{94A3CA73-5516-D142-9203-3F7B8F323D18}"/>
    <dgm:cxn modelId="{464D1BD6-E55D-3C47-8F58-DB09C8978636}" type="presOf" srcId="{CFBC3CDE-0ABA-7945-9AB3-B51DBD0926A1}" destId="{594C045E-AB1C-154E-8A2D-6F46738A0273}" srcOrd="0" destOrd="0" presId="urn:microsoft.com/office/officeart/2009/3/layout/HorizontalOrganizationChart"/>
    <dgm:cxn modelId="{2F566CD8-22EC-0E4E-87B4-3C3E6DAF6FE1}" type="presOf" srcId="{F722E416-798F-4649-AF60-0230D6AC19DF}" destId="{B24C5B67-D957-0248-94F0-5B943A7BD937}" srcOrd="0" destOrd="0" presId="urn:microsoft.com/office/officeart/2009/3/layout/HorizontalOrganizationChart"/>
    <dgm:cxn modelId="{3ECBB6E9-ABDC-B04C-B9B5-26C796AEC70E}" type="presOf" srcId="{ED6DB222-55FA-D248-B7DF-146F3C966D60}" destId="{6F409015-1706-D044-9479-34A05555135D}" srcOrd="1" destOrd="0" presId="urn:microsoft.com/office/officeart/2009/3/layout/HorizontalOrganizationChart"/>
    <dgm:cxn modelId="{F6BC3BEE-2F31-B04A-BC11-4D10BBD47D71}" type="presOf" srcId="{73B702D6-2DCD-CD45-BEE7-FFE118BBEA4D}" destId="{3C3D8945-3CEB-8142-9361-7E73CA0ECF73}" srcOrd="0" destOrd="0" presId="urn:microsoft.com/office/officeart/2009/3/layout/HorizontalOrganizationChart"/>
    <dgm:cxn modelId="{6D02EEF2-644E-7641-80BC-1A4B14C4D06F}" srcId="{0DC5AC62-AF86-DA4B-96DE-9486CA33BA0E}" destId="{B16BDBD1-2B41-5844-871C-6216640D7C42}" srcOrd="2" destOrd="0" parTransId="{D9C75C7C-A043-5345-BC65-6C02EAE1B4ED}" sibTransId="{1BA86D2E-4C5C-764D-8F82-1EF66ACC41C6}"/>
    <dgm:cxn modelId="{111737F4-DF38-1840-9A55-75DE23D0011A}" type="presOf" srcId="{9726772A-093F-7D40-90A6-179A50663650}" destId="{0054A1D1-35F6-7C47-B1C9-FF299096A6FC}" srcOrd="0" destOrd="0" presId="urn:microsoft.com/office/officeart/2009/3/layout/HorizontalOrganizationChart"/>
    <dgm:cxn modelId="{5F9CF7F5-C90F-E746-B989-D1B13F45373D}" type="presOf" srcId="{27BAF38D-3E73-1446-A363-B956936E5132}" destId="{9102D676-6815-D94B-89C8-DA6C72BDAEC2}" srcOrd="0" destOrd="0" presId="urn:microsoft.com/office/officeart/2009/3/layout/HorizontalOrganizationChart"/>
    <dgm:cxn modelId="{A3007EFC-2B08-8546-A9B6-0C09C717E618}" type="presOf" srcId="{49975346-B607-F041-89B7-B08E4ECE038D}" destId="{0F62033A-2A72-D249-A933-76A748A594E6}" srcOrd="0" destOrd="0" presId="urn:microsoft.com/office/officeart/2009/3/layout/HorizontalOrganizationChart"/>
    <dgm:cxn modelId="{435AA9A5-2989-B74C-99A2-EC3C0D80F0FF}" type="presParOf" srcId="{DF5C17CC-4589-2F4D-B107-AF81727FB078}" destId="{2A8D0BF7-CD61-DF48-B4B4-75758B737FAD}" srcOrd="0" destOrd="0" presId="urn:microsoft.com/office/officeart/2009/3/layout/HorizontalOrganizationChart"/>
    <dgm:cxn modelId="{0269D38B-4611-CB47-977D-6D35E2A2307E}" type="presParOf" srcId="{2A8D0BF7-CD61-DF48-B4B4-75758B737FAD}" destId="{203D5403-51AC-AE4A-9799-F0252BFBD3D1}" srcOrd="0" destOrd="0" presId="urn:microsoft.com/office/officeart/2009/3/layout/HorizontalOrganizationChart"/>
    <dgm:cxn modelId="{B42AF150-06F8-4944-9FB7-5F3FCCAAF8A2}" type="presParOf" srcId="{203D5403-51AC-AE4A-9799-F0252BFBD3D1}" destId="{171C53CF-C697-654A-9350-578AB3DD59F4}" srcOrd="0" destOrd="0" presId="urn:microsoft.com/office/officeart/2009/3/layout/HorizontalOrganizationChart"/>
    <dgm:cxn modelId="{3C4E2A1A-E5D9-3043-9B63-F3D16477F139}" type="presParOf" srcId="{203D5403-51AC-AE4A-9799-F0252BFBD3D1}" destId="{1F57D559-EBBC-364D-869C-F7B560970325}" srcOrd="1" destOrd="0" presId="urn:microsoft.com/office/officeart/2009/3/layout/HorizontalOrganizationChart"/>
    <dgm:cxn modelId="{9660B6FD-50E5-D945-BD53-39EB51A34887}" type="presParOf" srcId="{2A8D0BF7-CD61-DF48-B4B4-75758B737FAD}" destId="{D18E5039-1322-FB46-A0E1-43A5A37D67C6}" srcOrd="1" destOrd="0" presId="urn:microsoft.com/office/officeart/2009/3/layout/HorizontalOrganizationChart"/>
    <dgm:cxn modelId="{4288866B-B350-D94B-B760-7EDFFE88C490}" type="presParOf" srcId="{D18E5039-1322-FB46-A0E1-43A5A37D67C6}" destId="{9102D676-6815-D94B-89C8-DA6C72BDAEC2}" srcOrd="0" destOrd="0" presId="urn:microsoft.com/office/officeart/2009/3/layout/HorizontalOrganizationChart"/>
    <dgm:cxn modelId="{527B0FAD-658A-BD4C-AC4F-6AC5071F5E2A}" type="presParOf" srcId="{D18E5039-1322-FB46-A0E1-43A5A37D67C6}" destId="{8A83C3F2-6663-1845-8EC0-B1A591E2E560}" srcOrd="1" destOrd="0" presId="urn:microsoft.com/office/officeart/2009/3/layout/HorizontalOrganizationChart"/>
    <dgm:cxn modelId="{3D8F9846-92EB-3F44-8101-3137349F7AC9}" type="presParOf" srcId="{8A83C3F2-6663-1845-8EC0-B1A591E2E560}" destId="{637FAF0B-A731-394C-888D-330B8F27EA2A}" srcOrd="0" destOrd="0" presId="urn:microsoft.com/office/officeart/2009/3/layout/HorizontalOrganizationChart"/>
    <dgm:cxn modelId="{BC6E62E8-FAE4-9948-9FF2-2B60496ECF36}" type="presParOf" srcId="{637FAF0B-A731-394C-888D-330B8F27EA2A}" destId="{B24C5B67-D957-0248-94F0-5B943A7BD937}" srcOrd="0" destOrd="0" presId="urn:microsoft.com/office/officeart/2009/3/layout/HorizontalOrganizationChart"/>
    <dgm:cxn modelId="{C5563996-D281-6D4C-9239-760289A282CC}" type="presParOf" srcId="{637FAF0B-A731-394C-888D-330B8F27EA2A}" destId="{6134A98A-9B10-9343-AD3F-A77A361531BF}" srcOrd="1" destOrd="0" presId="urn:microsoft.com/office/officeart/2009/3/layout/HorizontalOrganizationChart"/>
    <dgm:cxn modelId="{E4AF6883-6A51-0D48-8A22-FBE06A5D84B8}" type="presParOf" srcId="{8A83C3F2-6663-1845-8EC0-B1A591E2E560}" destId="{735070F4-D0D8-8748-A0A7-D9099F5993E5}" srcOrd="1" destOrd="0" presId="urn:microsoft.com/office/officeart/2009/3/layout/HorizontalOrganizationChart"/>
    <dgm:cxn modelId="{A1AD4EF9-9527-574A-A9B8-003014DD2C54}" type="presParOf" srcId="{735070F4-D0D8-8748-A0A7-D9099F5993E5}" destId="{C4E0CB87-FE40-C946-970F-A892162CF426}" srcOrd="0" destOrd="0" presId="urn:microsoft.com/office/officeart/2009/3/layout/HorizontalOrganizationChart"/>
    <dgm:cxn modelId="{3FF2EDB9-42AE-7543-90B5-1BFA3F7C4936}" type="presParOf" srcId="{735070F4-D0D8-8748-A0A7-D9099F5993E5}" destId="{30D0B3D0-1811-B542-A3F2-9A105446A789}" srcOrd="1" destOrd="0" presId="urn:microsoft.com/office/officeart/2009/3/layout/HorizontalOrganizationChart"/>
    <dgm:cxn modelId="{5D81E57A-5C10-7847-BA9B-9C899045D062}" type="presParOf" srcId="{30D0B3D0-1811-B542-A3F2-9A105446A789}" destId="{7D855BA7-348C-B142-8DB3-34AC99DF53EA}" srcOrd="0" destOrd="0" presId="urn:microsoft.com/office/officeart/2009/3/layout/HorizontalOrganizationChart"/>
    <dgm:cxn modelId="{958896E4-4A3C-7446-B76D-81B244224587}" type="presParOf" srcId="{7D855BA7-348C-B142-8DB3-34AC99DF53EA}" destId="{C8BDEBD8-8D4C-6748-AA1F-B52DE85AAD1D}" srcOrd="0" destOrd="0" presId="urn:microsoft.com/office/officeart/2009/3/layout/HorizontalOrganizationChart"/>
    <dgm:cxn modelId="{2346C7A6-120A-8E44-B92B-AA901B25272D}" type="presParOf" srcId="{7D855BA7-348C-B142-8DB3-34AC99DF53EA}" destId="{D4B5D435-6083-7543-992B-67C1EC5C9FC3}" srcOrd="1" destOrd="0" presId="urn:microsoft.com/office/officeart/2009/3/layout/HorizontalOrganizationChart"/>
    <dgm:cxn modelId="{09D8A0FD-0E2C-D04A-841F-D19CFC0C5FB1}" type="presParOf" srcId="{30D0B3D0-1811-B542-A3F2-9A105446A789}" destId="{EC9876E1-8369-3340-B758-B2B3B1148AA6}" srcOrd="1" destOrd="0" presId="urn:microsoft.com/office/officeart/2009/3/layout/HorizontalOrganizationChart"/>
    <dgm:cxn modelId="{F8408ED4-FF97-B246-8FF5-6C861F6F4A8A}" type="presParOf" srcId="{30D0B3D0-1811-B542-A3F2-9A105446A789}" destId="{675C7910-4A9D-0C47-8A9B-A5AA8F70E9EE}" srcOrd="2" destOrd="0" presId="urn:microsoft.com/office/officeart/2009/3/layout/HorizontalOrganizationChart"/>
    <dgm:cxn modelId="{158FF1F8-A983-4346-92A9-D7BC28D0E22F}" type="presParOf" srcId="{735070F4-D0D8-8748-A0A7-D9099F5993E5}" destId="{F8B83989-3D4A-294F-8197-9A2FC62A7449}" srcOrd="2" destOrd="0" presId="urn:microsoft.com/office/officeart/2009/3/layout/HorizontalOrganizationChart"/>
    <dgm:cxn modelId="{99E4532C-EC7F-B143-8532-F8DAF0A5266B}" type="presParOf" srcId="{735070F4-D0D8-8748-A0A7-D9099F5993E5}" destId="{03A2C084-1E60-0F48-8391-0E4765743D14}" srcOrd="3" destOrd="0" presId="urn:microsoft.com/office/officeart/2009/3/layout/HorizontalOrganizationChart"/>
    <dgm:cxn modelId="{69DB1AA9-4368-5249-B539-A31D45435C33}" type="presParOf" srcId="{03A2C084-1E60-0F48-8391-0E4765743D14}" destId="{C1F0FF83-276A-7349-A9B5-1C02268B78E6}" srcOrd="0" destOrd="0" presId="urn:microsoft.com/office/officeart/2009/3/layout/HorizontalOrganizationChart"/>
    <dgm:cxn modelId="{44E317E7-B833-3B48-840B-B6A531463083}" type="presParOf" srcId="{C1F0FF83-276A-7349-A9B5-1C02268B78E6}" destId="{0840762F-F6BA-9C44-A271-E8DD915A1D30}" srcOrd="0" destOrd="0" presId="urn:microsoft.com/office/officeart/2009/3/layout/HorizontalOrganizationChart"/>
    <dgm:cxn modelId="{65C2E12E-167A-EA45-A617-ACE89FFF267F}" type="presParOf" srcId="{C1F0FF83-276A-7349-A9B5-1C02268B78E6}" destId="{D27710FB-493A-5A4C-9F6A-214AFBD259C7}" srcOrd="1" destOrd="0" presId="urn:microsoft.com/office/officeart/2009/3/layout/HorizontalOrganizationChart"/>
    <dgm:cxn modelId="{757D69D4-5CD3-7B4C-AA39-C44658BE1D1C}" type="presParOf" srcId="{03A2C084-1E60-0F48-8391-0E4765743D14}" destId="{8D631CE7-F88C-F749-9ED8-BA1B27A567CF}" srcOrd="1" destOrd="0" presId="urn:microsoft.com/office/officeart/2009/3/layout/HorizontalOrganizationChart"/>
    <dgm:cxn modelId="{0D3B83C6-B0E6-7544-935E-C8A33B55C466}" type="presParOf" srcId="{03A2C084-1E60-0F48-8391-0E4765743D14}" destId="{E5A2901A-F2D1-2B41-A233-9D813E617AE7}" srcOrd="2" destOrd="0" presId="urn:microsoft.com/office/officeart/2009/3/layout/HorizontalOrganizationChart"/>
    <dgm:cxn modelId="{61A35C86-AD08-2740-A85F-1E76A77292FC}" type="presParOf" srcId="{735070F4-D0D8-8748-A0A7-D9099F5993E5}" destId="{901177DD-268F-8D4B-8234-8DCB2E07217C}" srcOrd="4" destOrd="0" presId="urn:microsoft.com/office/officeart/2009/3/layout/HorizontalOrganizationChart"/>
    <dgm:cxn modelId="{A40E0873-51C1-B649-88E2-B87FA9C37A81}" type="presParOf" srcId="{735070F4-D0D8-8748-A0A7-D9099F5993E5}" destId="{B11BB2AC-3468-384F-A8D9-B145C422DD71}" srcOrd="5" destOrd="0" presId="urn:microsoft.com/office/officeart/2009/3/layout/HorizontalOrganizationChart"/>
    <dgm:cxn modelId="{8B981EE0-321F-0B45-BEB7-4375508008C9}" type="presParOf" srcId="{B11BB2AC-3468-384F-A8D9-B145C422DD71}" destId="{CD42934D-E1F6-0E40-966D-FE3803BD4A1B}" srcOrd="0" destOrd="0" presId="urn:microsoft.com/office/officeart/2009/3/layout/HorizontalOrganizationChart"/>
    <dgm:cxn modelId="{D1E89D0F-5FE2-3547-B985-46FC769DBF37}" type="presParOf" srcId="{CD42934D-E1F6-0E40-966D-FE3803BD4A1B}" destId="{CB8AF1DB-1EA1-D345-A9E6-8C99A65692F8}" srcOrd="0" destOrd="0" presId="urn:microsoft.com/office/officeart/2009/3/layout/HorizontalOrganizationChart"/>
    <dgm:cxn modelId="{C38E2EAB-4671-9F46-B530-AC37F1D8C50F}" type="presParOf" srcId="{CD42934D-E1F6-0E40-966D-FE3803BD4A1B}" destId="{919C45A4-BABA-DA4B-A796-1A3B05E2A097}" srcOrd="1" destOrd="0" presId="urn:microsoft.com/office/officeart/2009/3/layout/HorizontalOrganizationChart"/>
    <dgm:cxn modelId="{D87C8114-2174-F341-AA97-0EF1B1ABE545}" type="presParOf" srcId="{B11BB2AC-3468-384F-A8D9-B145C422DD71}" destId="{68C63931-1DF7-F045-86C7-C0B04538E49B}" srcOrd="1" destOrd="0" presId="urn:microsoft.com/office/officeart/2009/3/layout/HorizontalOrganizationChart"/>
    <dgm:cxn modelId="{076163E6-EEBE-8F48-AC53-DA27B7D63AB1}" type="presParOf" srcId="{B11BB2AC-3468-384F-A8D9-B145C422DD71}" destId="{97FEA462-F551-0041-9DB1-FBF06085072C}" srcOrd="2" destOrd="0" presId="urn:microsoft.com/office/officeart/2009/3/layout/HorizontalOrganizationChart"/>
    <dgm:cxn modelId="{FBB21D5F-7F11-B54A-BE57-6E8DD167A6CD}" type="presParOf" srcId="{8A83C3F2-6663-1845-8EC0-B1A591E2E560}" destId="{EBD374BA-F661-4446-AC1A-25B543B68F7B}" srcOrd="2" destOrd="0" presId="urn:microsoft.com/office/officeart/2009/3/layout/HorizontalOrganizationChart"/>
    <dgm:cxn modelId="{CDA1434F-8DD0-2D4C-A062-B5047209F23D}" type="presParOf" srcId="{D18E5039-1322-FB46-A0E1-43A5A37D67C6}" destId="{0F62033A-2A72-D249-A933-76A748A594E6}" srcOrd="2" destOrd="0" presId="urn:microsoft.com/office/officeart/2009/3/layout/HorizontalOrganizationChart"/>
    <dgm:cxn modelId="{68CD4457-E51F-4C4E-ABD9-9A5ADD3D3E0B}" type="presParOf" srcId="{D18E5039-1322-FB46-A0E1-43A5A37D67C6}" destId="{8E8716BB-16D1-A74A-8FFB-EF106C3308FA}" srcOrd="3" destOrd="0" presId="urn:microsoft.com/office/officeart/2009/3/layout/HorizontalOrganizationChart"/>
    <dgm:cxn modelId="{7916983C-8430-9344-B39E-D7586D5034E8}" type="presParOf" srcId="{8E8716BB-16D1-A74A-8FFB-EF106C3308FA}" destId="{96621059-3039-9940-8123-E1AB3191E975}" srcOrd="0" destOrd="0" presId="urn:microsoft.com/office/officeart/2009/3/layout/HorizontalOrganizationChart"/>
    <dgm:cxn modelId="{C987EFB2-7496-CA49-BF93-0F9C0444A7E6}" type="presParOf" srcId="{96621059-3039-9940-8123-E1AB3191E975}" destId="{989B4B8B-AAA9-CA47-98BD-45C126AA5909}" srcOrd="0" destOrd="0" presId="urn:microsoft.com/office/officeart/2009/3/layout/HorizontalOrganizationChart"/>
    <dgm:cxn modelId="{06B7D38D-4A0B-684B-BDED-A429B739D87F}" type="presParOf" srcId="{96621059-3039-9940-8123-E1AB3191E975}" destId="{02A5E17E-FBC9-3B4F-A142-F1009D5253B0}" srcOrd="1" destOrd="0" presId="urn:microsoft.com/office/officeart/2009/3/layout/HorizontalOrganizationChart"/>
    <dgm:cxn modelId="{725F3ABD-D95A-464A-BC26-4C2C428EE7C3}" type="presParOf" srcId="{8E8716BB-16D1-A74A-8FFB-EF106C3308FA}" destId="{F85AF51A-3AEB-4547-B0CF-A8E06786CE39}" srcOrd="1" destOrd="0" presId="urn:microsoft.com/office/officeart/2009/3/layout/HorizontalOrganizationChart"/>
    <dgm:cxn modelId="{E277EDCF-0913-8447-83E6-BA8F557B0F3F}" type="presParOf" srcId="{8E8716BB-16D1-A74A-8FFB-EF106C3308FA}" destId="{B7D25796-4EC9-034D-9FEF-97B916C7B22F}" srcOrd="2" destOrd="0" presId="urn:microsoft.com/office/officeart/2009/3/layout/HorizontalOrganizationChart"/>
    <dgm:cxn modelId="{7A073BCF-AFF8-6441-B67B-A62E3C4FE134}" type="presParOf" srcId="{D18E5039-1322-FB46-A0E1-43A5A37D67C6}" destId="{B3523252-A3F1-044E-8330-4A0CB377D0C1}" srcOrd="4" destOrd="0" presId="urn:microsoft.com/office/officeart/2009/3/layout/HorizontalOrganizationChart"/>
    <dgm:cxn modelId="{A82D81CD-BA15-4841-B91C-2EF4A61DBA09}" type="presParOf" srcId="{D18E5039-1322-FB46-A0E1-43A5A37D67C6}" destId="{06FA4D9C-AA87-F744-AC1F-D341EFFE1DD9}" srcOrd="5" destOrd="0" presId="urn:microsoft.com/office/officeart/2009/3/layout/HorizontalOrganizationChart"/>
    <dgm:cxn modelId="{2A3D46F1-A45A-B547-B215-4E7A75B73DB2}" type="presParOf" srcId="{06FA4D9C-AA87-F744-AC1F-D341EFFE1DD9}" destId="{0269E731-73C9-C642-8D51-1C26C53F1FFF}" srcOrd="0" destOrd="0" presId="urn:microsoft.com/office/officeart/2009/3/layout/HorizontalOrganizationChart"/>
    <dgm:cxn modelId="{2FED1A03-99A6-9846-BDC6-5AD904384946}" type="presParOf" srcId="{0269E731-73C9-C642-8D51-1C26C53F1FFF}" destId="{D19FCD6E-A520-7F4E-8777-CC8F6AAC78A4}" srcOrd="0" destOrd="0" presId="urn:microsoft.com/office/officeart/2009/3/layout/HorizontalOrganizationChart"/>
    <dgm:cxn modelId="{EABD2823-7C94-724F-A534-7D9712AD425E}" type="presParOf" srcId="{0269E731-73C9-C642-8D51-1C26C53F1FFF}" destId="{1622582B-56D8-254E-9361-B83FF3E76E0E}" srcOrd="1" destOrd="0" presId="urn:microsoft.com/office/officeart/2009/3/layout/HorizontalOrganizationChart"/>
    <dgm:cxn modelId="{4949B901-CE4F-5647-963F-C657794129B9}" type="presParOf" srcId="{06FA4D9C-AA87-F744-AC1F-D341EFFE1DD9}" destId="{2C3D4C25-9F6B-B548-9501-A5D01C9BABFD}" srcOrd="1" destOrd="0" presId="urn:microsoft.com/office/officeart/2009/3/layout/HorizontalOrganizationChart"/>
    <dgm:cxn modelId="{9143C9F0-1BD9-AE43-848E-D3CDBFB5ABC7}" type="presParOf" srcId="{2C3D4C25-9F6B-B548-9501-A5D01C9BABFD}" destId="{3AB3FFF2-E65E-4C4C-8985-8802BCC6D95A}" srcOrd="0" destOrd="0" presId="urn:microsoft.com/office/officeart/2009/3/layout/HorizontalOrganizationChart"/>
    <dgm:cxn modelId="{955E229A-0449-564A-B3DB-22FF093A56FF}" type="presParOf" srcId="{2C3D4C25-9F6B-B548-9501-A5D01C9BABFD}" destId="{62FF1B12-45BF-5343-9623-40C6F089A661}" srcOrd="1" destOrd="0" presId="urn:microsoft.com/office/officeart/2009/3/layout/HorizontalOrganizationChart"/>
    <dgm:cxn modelId="{F803161A-8E5E-244B-839C-B586BB1ED5AB}" type="presParOf" srcId="{62FF1B12-45BF-5343-9623-40C6F089A661}" destId="{1EB67BBC-AF54-0247-AFDB-C4248BFEE609}" srcOrd="0" destOrd="0" presId="urn:microsoft.com/office/officeart/2009/3/layout/HorizontalOrganizationChart"/>
    <dgm:cxn modelId="{5C3B4D2B-0DE4-4E44-B2BD-03AD9C59150E}" type="presParOf" srcId="{1EB67BBC-AF54-0247-AFDB-C4248BFEE609}" destId="{3C3D8945-3CEB-8142-9361-7E73CA0ECF73}" srcOrd="0" destOrd="0" presId="urn:microsoft.com/office/officeart/2009/3/layout/HorizontalOrganizationChart"/>
    <dgm:cxn modelId="{FED00666-05DB-C54D-897F-FB4BE0639978}" type="presParOf" srcId="{1EB67BBC-AF54-0247-AFDB-C4248BFEE609}" destId="{7D70EA7C-8631-F84E-A24A-803C1FF5F64E}" srcOrd="1" destOrd="0" presId="urn:microsoft.com/office/officeart/2009/3/layout/HorizontalOrganizationChart"/>
    <dgm:cxn modelId="{B1D3D844-8812-9141-AEEE-5802E5D9029C}" type="presParOf" srcId="{62FF1B12-45BF-5343-9623-40C6F089A661}" destId="{35ECB935-5DD2-8D4B-A680-919E448EDC5D}" srcOrd="1" destOrd="0" presId="urn:microsoft.com/office/officeart/2009/3/layout/HorizontalOrganizationChart"/>
    <dgm:cxn modelId="{4645E4BA-0E21-4646-9B64-4F1D26275FA0}" type="presParOf" srcId="{62FF1B12-45BF-5343-9623-40C6F089A661}" destId="{14BF19CA-93A1-A541-AF6B-B479741CAC47}" srcOrd="2" destOrd="0" presId="urn:microsoft.com/office/officeart/2009/3/layout/HorizontalOrganizationChart"/>
    <dgm:cxn modelId="{9723A30D-CDBA-F345-9027-757C4405E20B}" type="presParOf" srcId="{2C3D4C25-9F6B-B548-9501-A5D01C9BABFD}" destId="{29B60458-217E-F44C-8341-76525A8EAA7A}" srcOrd="2" destOrd="0" presId="urn:microsoft.com/office/officeart/2009/3/layout/HorizontalOrganizationChart"/>
    <dgm:cxn modelId="{74133E1B-876B-4644-A85D-9D253AF5CF6B}" type="presParOf" srcId="{2C3D4C25-9F6B-B548-9501-A5D01C9BABFD}" destId="{2960E52F-17CB-794F-ADBB-9D1CC2A5E156}" srcOrd="3" destOrd="0" presId="urn:microsoft.com/office/officeart/2009/3/layout/HorizontalOrganizationChart"/>
    <dgm:cxn modelId="{8D1D234C-7C62-254E-9BFC-D6320F3FFB1F}" type="presParOf" srcId="{2960E52F-17CB-794F-ADBB-9D1CC2A5E156}" destId="{D7C10C7C-A9F8-7949-9E60-2C4930922984}" srcOrd="0" destOrd="0" presId="urn:microsoft.com/office/officeart/2009/3/layout/HorizontalOrganizationChart"/>
    <dgm:cxn modelId="{0B4FE11E-BED6-1A4A-96A5-FCCD99F4F0DD}" type="presParOf" srcId="{D7C10C7C-A9F8-7949-9E60-2C4930922984}" destId="{0054A1D1-35F6-7C47-B1C9-FF299096A6FC}" srcOrd="0" destOrd="0" presId="urn:microsoft.com/office/officeart/2009/3/layout/HorizontalOrganizationChart"/>
    <dgm:cxn modelId="{EEA635EF-854E-E342-B9B6-A2055217CD78}" type="presParOf" srcId="{D7C10C7C-A9F8-7949-9E60-2C4930922984}" destId="{77B10B56-9D67-F041-8370-B9CA3AEE421E}" srcOrd="1" destOrd="0" presId="urn:microsoft.com/office/officeart/2009/3/layout/HorizontalOrganizationChart"/>
    <dgm:cxn modelId="{8DAB04D7-3A0F-FC49-A611-33470C77F10A}" type="presParOf" srcId="{2960E52F-17CB-794F-ADBB-9D1CC2A5E156}" destId="{861E88EE-3E5E-394B-86ED-07AB7AE3B25E}" srcOrd="1" destOrd="0" presId="urn:microsoft.com/office/officeart/2009/3/layout/HorizontalOrganizationChart"/>
    <dgm:cxn modelId="{7450ECDA-6820-8B41-86A2-B78E71185CA7}" type="presParOf" srcId="{861E88EE-3E5E-394B-86ED-07AB7AE3B25E}" destId="{8827ADD8-469D-2B4F-8301-0D4DE04014F1}" srcOrd="0" destOrd="0" presId="urn:microsoft.com/office/officeart/2009/3/layout/HorizontalOrganizationChart"/>
    <dgm:cxn modelId="{118C5823-CE26-704A-9105-F493AB131A09}" type="presParOf" srcId="{861E88EE-3E5E-394B-86ED-07AB7AE3B25E}" destId="{E786D22D-52F5-504A-99C0-9297BD55EF73}" srcOrd="1" destOrd="0" presId="urn:microsoft.com/office/officeart/2009/3/layout/HorizontalOrganizationChart"/>
    <dgm:cxn modelId="{5B5D6103-429A-4447-A781-E8A253E049AB}" type="presParOf" srcId="{E786D22D-52F5-504A-99C0-9297BD55EF73}" destId="{26FDB089-FC49-DA47-A08F-F47C08F85F83}" srcOrd="0" destOrd="0" presId="urn:microsoft.com/office/officeart/2009/3/layout/HorizontalOrganizationChart"/>
    <dgm:cxn modelId="{EEF44D55-84B2-D04C-BDEE-67E5A2648768}" type="presParOf" srcId="{26FDB089-FC49-DA47-A08F-F47C08F85F83}" destId="{A0465AEC-0399-564B-B50D-D3E9FDB9D516}" srcOrd="0" destOrd="0" presId="urn:microsoft.com/office/officeart/2009/3/layout/HorizontalOrganizationChart"/>
    <dgm:cxn modelId="{F0572F17-0F60-7A48-BB20-E183B9ED9058}" type="presParOf" srcId="{26FDB089-FC49-DA47-A08F-F47C08F85F83}" destId="{E51CBD3A-960F-CD4F-B153-0EE72728C1F8}" srcOrd="1" destOrd="0" presId="urn:microsoft.com/office/officeart/2009/3/layout/HorizontalOrganizationChart"/>
    <dgm:cxn modelId="{1C7C3589-E841-4A49-8BD1-A654AA381652}" type="presParOf" srcId="{E786D22D-52F5-504A-99C0-9297BD55EF73}" destId="{EDC2FE80-8E57-844F-9860-551691742944}" srcOrd="1" destOrd="0" presId="urn:microsoft.com/office/officeart/2009/3/layout/HorizontalOrganizationChart"/>
    <dgm:cxn modelId="{796AF762-1CB4-8B47-8D8A-745D63C512B1}" type="presParOf" srcId="{E786D22D-52F5-504A-99C0-9297BD55EF73}" destId="{4B8A35DE-B4D9-2C4A-AD37-3A1853CF6F1C}" srcOrd="2" destOrd="0" presId="urn:microsoft.com/office/officeart/2009/3/layout/HorizontalOrganizationChart"/>
    <dgm:cxn modelId="{FBACBF61-265D-8542-BA60-8DE24729F365}" type="presParOf" srcId="{861E88EE-3E5E-394B-86ED-07AB7AE3B25E}" destId="{1D6C30FC-C981-CB4D-BD90-68999F16CC2D}" srcOrd="2" destOrd="0" presId="urn:microsoft.com/office/officeart/2009/3/layout/HorizontalOrganizationChart"/>
    <dgm:cxn modelId="{AD14E065-3CB6-AC4D-BCB8-C658C0CF1A1F}" type="presParOf" srcId="{861E88EE-3E5E-394B-86ED-07AB7AE3B25E}" destId="{42521A4F-084F-2548-B20C-F49883FE4770}" srcOrd="3" destOrd="0" presId="urn:microsoft.com/office/officeart/2009/3/layout/HorizontalOrganizationChart"/>
    <dgm:cxn modelId="{34F1A62A-E2A6-9949-A863-3C4D81C8FF88}" type="presParOf" srcId="{42521A4F-084F-2548-B20C-F49883FE4770}" destId="{5FABB2E4-60EA-254C-AE77-97889FCB1D9F}" srcOrd="0" destOrd="0" presId="urn:microsoft.com/office/officeart/2009/3/layout/HorizontalOrganizationChart"/>
    <dgm:cxn modelId="{03738F3E-185D-F140-AE6D-032D67D64327}" type="presParOf" srcId="{5FABB2E4-60EA-254C-AE77-97889FCB1D9F}" destId="{5ECCE717-0669-E243-8835-5FFCE6C048A9}" srcOrd="0" destOrd="0" presId="urn:microsoft.com/office/officeart/2009/3/layout/HorizontalOrganizationChart"/>
    <dgm:cxn modelId="{3157385F-5A3F-1346-BFF3-730AEBFEF94B}" type="presParOf" srcId="{5FABB2E4-60EA-254C-AE77-97889FCB1D9F}" destId="{D8FE7553-5190-6E4C-876C-36EEE3842336}" srcOrd="1" destOrd="0" presId="urn:microsoft.com/office/officeart/2009/3/layout/HorizontalOrganizationChart"/>
    <dgm:cxn modelId="{4A7ADF27-241E-9747-A09C-9D3A8C69F370}" type="presParOf" srcId="{42521A4F-084F-2548-B20C-F49883FE4770}" destId="{BA9643BA-1E1C-4942-8251-1DCD155CFF5C}" srcOrd="1" destOrd="0" presId="urn:microsoft.com/office/officeart/2009/3/layout/HorizontalOrganizationChart"/>
    <dgm:cxn modelId="{0824DF68-7A2F-664D-8797-C4543D4986D9}" type="presParOf" srcId="{42521A4F-084F-2548-B20C-F49883FE4770}" destId="{106DCAD6-87D5-F148-AFB3-A994558EF2F5}" srcOrd="2" destOrd="0" presId="urn:microsoft.com/office/officeart/2009/3/layout/HorizontalOrganizationChart"/>
    <dgm:cxn modelId="{2754F020-D3E3-6146-877C-4A93448A590A}" type="presParOf" srcId="{2960E52F-17CB-794F-ADBB-9D1CC2A5E156}" destId="{95ED9349-020C-314B-9E69-F60829AA59D0}" srcOrd="2" destOrd="0" presId="urn:microsoft.com/office/officeart/2009/3/layout/HorizontalOrganizationChart"/>
    <dgm:cxn modelId="{B96FE438-9F14-404F-8C07-0049DD63DA1B}" type="presParOf" srcId="{06FA4D9C-AA87-F744-AC1F-D341EFFE1DD9}" destId="{4D49B52F-5AB8-5348-8259-9117B4B445FE}" srcOrd="2" destOrd="0" presId="urn:microsoft.com/office/officeart/2009/3/layout/HorizontalOrganizationChart"/>
    <dgm:cxn modelId="{224FAEAC-8A88-1E45-8495-BBF9771C0D7A}" type="presParOf" srcId="{D18E5039-1322-FB46-A0E1-43A5A37D67C6}" destId="{82BCB30E-07F1-2B40-A17C-C658182BF49E}" srcOrd="6" destOrd="0" presId="urn:microsoft.com/office/officeart/2009/3/layout/HorizontalOrganizationChart"/>
    <dgm:cxn modelId="{07800629-7A55-A049-8CF6-193ABBA552B5}" type="presParOf" srcId="{D18E5039-1322-FB46-A0E1-43A5A37D67C6}" destId="{5FED7EE8-BC9F-7048-9547-851BBBD03D7B}" srcOrd="7" destOrd="0" presId="urn:microsoft.com/office/officeart/2009/3/layout/HorizontalOrganizationChart"/>
    <dgm:cxn modelId="{0BDA50F3-4C36-454F-B41F-82E5A70BCF7C}" type="presParOf" srcId="{5FED7EE8-BC9F-7048-9547-851BBBD03D7B}" destId="{C9893701-E0EC-0D4D-B7B5-F926694230BB}" srcOrd="0" destOrd="0" presId="urn:microsoft.com/office/officeart/2009/3/layout/HorizontalOrganizationChart"/>
    <dgm:cxn modelId="{8E6DCFA3-ECCA-3942-9BEE-04885C49EA1B}" type="presParOf" srcId="{C9893701-E0EC-0D4D-B7B5-F926694230BB}" destId="{C8925AD6-79D1-0646-BB9B-35BF954DDF02}" srcOrd="0" destOrd="0" presId="urn:microsoft.com/office/officeart/2009/3/layout/HorizontalOrganizationChart"/>
    <dgm:cxn modelId="{F335BC3F-CF1B-164A-8416-4F7B34841631}" type="presParOf" srcId="{C9893701-E0EC-0D4D-B7B5-F926694230BB}" destId="{6D62655E-0EA8-5248-B8BD-B341716F1210}" srcOrd="1" destOrd="0" presId="urn:microsoft.com/office/officeart/2009/3/layout/HorizontalOrganizationChart"/>
    <dgm:cxn modelId="{93CFB602-D805-DD41-BC49-C32A849AE198}" type="presParOf" srcId="{5FED7EE8-BC9F-7048-9547-851BBBD03D7B}" destId="{61D9067D-54EC-D247-ABA9-74E35E61C52E}" srcOrd="1" destOrd="0" presId="urn:microsoft.com/office/officeart/2009/3/layout/HorizontalOrganizationChart"/>
    <dgm:cxn modelId="{8126C270-DF05-054A-9EAB-55FBA1C45CF7}" type="presParOf" srcId="{61D9067D-54EC-D247-ABA9-74E35E61C52E}" destId="{774C72AD-98D1-8643-BEB2-EB814CD0A2C6}" srcOrd="0" destOrd="0" presId="urn:microsoft.com/office/officeart/2009/3/layout/HorizontalOrganizationChart"/>
    <dgm:cxn modelId="{D7550CFC-1063-6D48-AF35-ACEB9C119B5A}" type="presParOf" srcId="{61D9067D-54EC-D247-ABA9-74E35E61C52E}" destId="{5C069DA6-8E22-3542-9185-C32952B1B759}" srcOrd="1" destOrd="0" presId="urn:microsoft.com/office/officeart/2009/3/layout/HorizontalOrganizationChart"/>
    <dgm:cxn modelId="{4BB65C43-3DA5-8048-99DE-F6341EA376A9}" type="presParOf" srcId="{5C069DA6-8E22-3542-9185-C32952B1B759}" destId="{270F1BB2-A45A-1B41-A082-0A7C36D99992}" srcOrd="0" destOrd="0" presId="urn:microsoft.com/office/officeart/2009/3/layout/HorizontalOrganizationChart"/>
    <dgm:cxn modelId="{8FE20344-2D52-1B49-8A9C-F0E539D61FFD}" type="presParOf" srcId="{270F1BB2-A45A-1B41-A082-0A7C36D99992}" destId="{1ABC3850-69DE-6448-8528-6751EBEDA856}" srcOrd="0" destOrd="0" presId="urn:microsoft.com/office/officeart/2009/3/layout/HorizontalOrganizationChart"/>
    <dgm:cxn modelId="{CD06B6A9-404E-8A4D-BA3C-A6A114D6FE6C}" type="presParOf" srcId="{270F1BB2-A45A-1B41-A082-0A7C36D99992}" destId="{6F409015-1706-D044-9479-34A05555135D}" srcOrd="1" destOrd="0" presId="urn:microsoft.com/office/officeart/2009/3/layout/HorizontalOrganizationChart"/>
    <dgm:cxn modelId="{40F6FF91-4450-4440-B863-0065D42952A8}" type="presParOf" srcId="{5C069DA6-8E22-3542-9185-C32952B1B759}" destId="{52B3EB42-714F-FD49-B0D4-430EC78D98B1}" srcOrd="1" destOrd="0" presId="urn:microsoft.com/office/officeart/2009/3/layout/HorizontalOrganizationChart"/>
    <dgm:cxn modelId="{30A352CD-8A31-994F-928A-6943BA3CC011}" type="presParOf" srcId="{5C069DA6-8E22-3542-9185-C32952B1B759}" destId="{ABC1EB6C-6294-DE47-B7C8-DEF34B70A693}" srcOrd="2" destOrd="0" presId="urn:microsoft.com/office/officeart/2009/3/layout/HorizontalOrganizationChart"/>
    <dgm:cxn modelId="{DE8255E4-9833-C54F-B893-57C03AF6E9E8}" type="presParOf" srcId="{61D9067D-54EC-D247-ABA9-74E35E61C52E}" destId="{4DCED403-6662-774F-AB0F-D1A83A9FC770}" srcOrd="2" destOrd="0" presId="urn:microsoft.com/office/officeart/2009/3/layout/HorizontalOrganizationChart"/>
    <dgm:cxn modelId="{7771AFC1-B322-6249-BEB4-07112D014078}" type="presParOf" srcId="{61D9067D-54EC-D247-ABA9-74E35E61C52E}" destId="{09111066-15BA-2040-99CD-FF45DCA3CEA4}" srcOrd="3" destOrd="0" presId="urn:microsoft.com/office/officeart/2009/3/layout/HorizontalOrganizationChart"/>
    <dgm:cxn modelId="{7EDCCB38-102F-BA48-9756-8743C22F12A7}" type="presParOf" srcId="{09111066-15BA-2040-99CD-FF45DCA3CEA4}" destId="{49977A21-D237-F645-81C8-E8FE99BFEB07}" srcOrd="0" destOrd="0" presId="urn:microsoft.com/office/officeart/2009/3/layout/HorizontalOrganizationChart"/>
    <dgm:cxn modelId="{E995942A-6C35-614C-B73E-79A375BFFE8C}" type="presParOf" srcId="{49977A21-D237-F645-81C8-E8FE99BFEB07}" destId="{96BBFA17-8636-A249-A51C-47575098D404}" srcOrd="0" destOrd="0" presId="urn:microsoft.com/office/officeart/2009/3/layout/HorizontalOrganizationChart"/>
    <dgm:cxn modelId="{515F1B25-9F3F-2E44-A27F-132AB838102D}" type="presParOf" srcId="{49977A21-D237-F645-81C8-E8FE99BFEB07}" destId="{D8CD4962-3586-1248-86A7-33342A00C62E}" srcOrd="1" destOrd="0" presId="urn:microsoft.com/office/officeart/2009/3/layout/HorizontalOrganizationChart"/>
    <dgm:cxn modelId="{4A2F9194-30FC-5241-A2F4-01F2FFE74F05}" type="presParOf" srcId="{09111066-15BA-2040-99CD-FF45DCA3CEA4}" destId="{050ADCFB-28EF-0F4C-AD96-C804C3FFCA9F}" srcOrd="1" destOrd="0" presId="urn:microsoft.com/office/officeart/2009/3/layout/HorizontalOrganizationChart"/>
    <dgm:cxn modelId="{B9A4B474-9045-4149-91FD-8C66731477DD}" type="presParOf" srcId="{09111066-15BA-2040-99CD-FF45DCA3CEA4}" destId="{42A31B3A-DC25-F943-B752-C02C735745FC}" srcOrd="2" destOrd="0" presId="urn:microsoft.com/office/officeart/2009/3/layout/HorizontalOrganizationChart"/>
    <dgm:cxn modelId="{C1A31CDD-1461-7A45-A91C-CF24D8302879}" type="presParOf" srcId="{61D9067D-54EC-D247-ABA9-74E35E61C52E}" destId="{2CAFF8CC-1A67-AF4E-BBDD-AC0FFF215328}" srcOrd="4" destOrd="0" presId="urn:microsoft.com/office/officeart/2009/3/layout/HorizontalOrganizationChart"/>
    <dgm:cxn modelId="{B9B2A20E-79EA-8842-9FD6-95268A5A3AD1}" type="presParOf" srcId="{61D9067D-54EC-D247-ABA9-74E35E61C52E}" destId="{28070FA7-444C-954D-B9B7-0D519F07FA6A}" srcOrd="5" destOrd="0" presId="urn:microsoft.com/office/officeart/2009/3/layout/HorizontalOrganizationChart"/>
    <dgm:cxn modelId="{1F5BDD7B-B17E-F741-8732-F29BDCA7B2A6}" type="presParOf" srcId="{28070FA7-444C-954D-B9B7-0D519F07FA6A}" destId="{7D397A4F-9D6C-4A4B-BB0A-6A2F339DACF6}" srcOrd="0" destOrd="0" presId="urn:microsoft.com/office/officeart/2009/3/layout/HorizontalOrganizationChart"/>
    <dgm:cxn modelId="{55C8CBA9-41C2-0148-9E0D-F193790E5F87}" type="presParOf" srcId="{7D397A4F-9D6C-4A4B-BB0A-6A2F339DACF6}" destId="{594C045E-AB1C-154E-8A2D-6F46738A0273}" srcOrd="0" destOrd="0" presId="urn:microsoft.com/office/officeart/2009/3/layout/HorizontalOrganizationChart"/>
    <dgm:cxn modelId="{D12CE694-B4DD-E044-ABAA-394C884BDC38}" type="presParOf" srcId="{7D397A4F-9D6C-4A4B-BB0A-6A2F339DACF6}" destId="{53AC0FA6-8DE7-F54E-9A4A-880A7FB4F240}" srcOrd="1" destOrd="0" presId="urn:microsoft.com/office/officeart/2009/3/layout/HorizontalOrganizationChart"/>
    <dgm:cxn modelId="{C9E10416-AF1F-1245-9239-0745952756DD}" type="presParOf" srcId="{28070FA7-444C-954D-B9B7-0D519F07FA6A}" destId="{DEEF4AFA-56FA-3343-8971-C79F4A1AADC9}" srcOrd="1" destOrd="0" presId="urn:microsoft.com/office/officeart/2009/3/layout/HorizontalOrganizationChart"/>
    <dgm:cxn modelId="{77B92BD7-8D64-2D49-BDA4-BB511BBC34DD}" type="presParOf" srcId="{28070FA7-444C-954D-B9B7-0D519F07FA6A}" destId="{250294EC-C50C-B44A-BE06-9705C3265BC9}" srcOrd="2" destOrd="0" presId="urn:microsoft.com/office/officeart/2009/3/layout/HorizontalOrganizationChart"/>
    <dgm:cxn modelId="{3712AD5B-C1B5-9048-9671-2A51D03A0F2F}" type="presParOf" srcId="{61D9067D-54EC-D247-ABA9-74E35E61C52E}" destId="{85952196-02C3-7946-B9AA-9E209E86A048}" srcOrd="6" destOrd="0" presId="urn:microsoft.com/office/officeart/2009/3/layout/HorizontalOrganizationChart"/>
    <dgm:cxn modelId="{A54D2AAF-1388-4843-A4C7-3C0CF008E2B3}" type="presParOf" srcId="{61D9067D-54EC-D247-ABA9-74E35E61C52E}" destId="{3A2B39B8-BD24-FD42-82E3-FC444BFBB400}" srcOrd="7" destOrd="0" presId="urn:microsoft.com/office/officeart/2009/3/layout/HorizontalOrganizationChart"/>
    <dgm:cxn modelId="{410991DF-28DE-4444-8975-2375F8E5F8DB}" type="presParOf" srcId="{3A2B39B8-BD24-FD42-82E3-FC444BFBB400}" destId="{BAA22CBD-3E9B-FB41-89D3-AC8BACB20169}" srcOrd="0" destOrd="0" presId="urn:microsoft.com/office/officeart/2009/3/layout/HorizontalOrganizationChart"/>
    <dgm:cxn modelId="{E21931A1-8773-2640-BD7A-05C089C1A6EB}" type="presParOf" srcId="{BAA22CBD-3E9B-FB41-89D3-AC8BACB20169}" destId="{A5347F71-196C-4E4A-B1EB-2CCEEDC2ECED}" srcOrd="0" destOrd="0" presId="urn:microsoft.com/office/officeart/2009/3/layout/HorizontalOrganizationChart"/>
    <dgm:cxn modelId="{47A60982-9F42-CF44-989C-F35E51BA7DA9}" type="presParOf" srcId="{BAA22CBD-3E9B-FB41-89D3-AC8BACB20169}" destId="{24715001-B7E7-0A4E-8D30-F2D035B3DFDC}" srcOrd="1" destOrd="0" presId="urn:microsoft.com/office/officeart/2009/3/layout/HorizontalOrganizationChart"/>
    <dgm:cxn modelId="{7BE9735C-B982-BD44-8436-2AD46D511C4B}" type="presParOf" srcId="{3A2B39B8-BD24-FD42-82E3-FC444BFBB400}" destId="{7CE9360C-2AE3-A64F-8457-577AF26CEF0C}" srcOrd="1" destOrd="0" presId="urn:microsoft.com/office/officeart/2009/3/layout/HorizontalOrganizationChart"/>
    <dgm:cxn modelId="{CBD9992F-32B3-A749-9768-AC00862DE174}" type="presParOf" srcId="{3A2B39B8-BD24-FD42-82E3-FC444BFBB400}" destId="{AC1BA090-F62B-EF4F-AA3F-3E69675CE6E0}" srcOrd="2" destOrd="0" presId="urn:microsoft.com/office/officeart/2009/3/layout/HorizontalOrganizationChart"/>
    <dgm:cxn modelId="{BDD45A2F-FBFC-8A4A-B483-00B95626F428}" type="presParOf" srcId="{5FED7EE8-BC9F-7048-9547-851BBBD03D7B}" destId="{28227063-0AB0-FC42-B71B-C9BD21C47269}" srcOrd="2" destOrd="0" presId="urn:microsoft.com/office/officeart/2009/3/layout/HorizontalOrganizationChart"/>
    <dgm:cxn modelId="{03613B72-73AD-8B4A-A6E7-92E0A6489F77}" type="presParOf" srcId="{2A8D0BF7-CD61-DF48-B4B4-75758B737FAD}" destId="{4DEB6961-F46D-EE45-B67F-8E139759D6E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D1CDDA7-19B6-5944-8A9F-85E3D141893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DD12D5C-D932-6747-A788-B3E9081BF066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资本主义政治制度和意识形态</a:t>
          </a:r>
        </a:p>
      </dgm:t>
    </dgm:pt>
    <dgm:pt modelId="{C9B39852-F641-9640-ABDE-73AC084D8B23}" cxnId="{61F7C36D-3D31-4447-B876-4F3A73988665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CA23D7-6F8C-BE4D-9A3D-85BE6E511C6E}" cxnId="{61F7C36D-3D31-4447-B876-4F3A73988665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59165-6B30-564D-ACC8-CA2548299AD2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政治制度的核心</a:t>
          </a:r>
          <a:r>
            <a:rPr lang="en-US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国家制度</a:t>
          </a:r>
        </a:p>
      </dgm:t>
    </dgm:pt>
    <dgm:pt modelId="{414297E0-3015-AC42-88A6-7190B39BC58D}" cxnId="{B0B97DF4-F996-7148-9B0F-A544EDAB784F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EAC97C-9C13-AE47-BC3D-0F25DDD93BB6}" cxnId="{B0B97DF4-F996-7148-9B0F-A544EDAB784F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00484AD-881B-934E-B1DE-34234B6E3F25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政党制度：两党制（美国）多党制（法国、意大利）</a:t>
          </a:r>
        </a:p>
      </dgm:t>
    </dgm:pt>
    <dgm:pt modelId="{5AA5411B-6495-B644-A37A-E93AA4FA336E}" cxnId="{9F939A6D-ED5A-D04A-940D-A3CE655DA98B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2912D1-6BB2-184C-99CF-4B7DAF61E0A8}" cxnId="{9F939A6D-ED5A-D04A-940D-A3CE655DA98B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7BC0DBA-5855-374A-876E-0D7ECCBF5532}">
      <dgm:prSet phldrT="[文本]"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三权分立：立法权（国会</a:t>
          </a:r>
          <a:r>
            <a:rPr lang="en-US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议院）、行政权（政府）、司法权（法院）</a:t>
          </a:r>
          <a:endParaRPr lang="en-US" altLang="zh-CN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5285A7-92A7-1B45-A412-1EE9D67EECA3}" cxnId="{E9BAC02C-9B9D-FE44-8F12-4EBF660D70C1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B14D77-9316-FE45-A46F-88A4CC8C455D}" cxnId="{E9BAC02C-9B9D-FE44-8F12-4EBF660D70C1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AEDB6CE-1FBD-AE40-A31B-0C7C0A7F038D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国体：资产阶级专政</a:t>
          </a:r>
        </a:p>
      </dgm:t>
    </dgm:pt>
    <dgm:pt modelId="{827AEC91-E2C6-7941-8F60-B1A427E82B11}" cxnId="{72F7B249-38E6-1F41-B77C-CC4AA96D0878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4E78C47-57DF-5E41-8531-8BA424FA6C90}" cxnId="{72F7B249-38E6-1F41-B77C-CC4AA96D0878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82CA42-E1F3-C14C-9D05-2FE8FB254AB1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政体：君主立宪制（议会君主制和二元君主制）和民主共和制</a:t>
          </a:r>
        </a:p>
      </dgm:t>
    </dgm:pt>
    <dgm:pt modelId="{861515F3-5219-0A4A-B56A-FFDA4774AA9A}" cxnId="{32591A71-95B7-CD47-A02B-0C81BB18CA5E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6776AF-526B-EE4D-8D10-23E417FBA217}" cxnId="{32591A71-95B7-CD47-A02B-0C81BB18CA5E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AA7DC0C-EE04-DA43-ABF9-ACEE3791EB6D}">
      <dgm:prSet phldrT="[文本]" custT="1"/>
      <dgm:spPr/>
      <dgm:t>
        <a:bodyPr/>
        <a:lstStyle/>
        <a:p>
          <a:r>
            <a:rPr lang="zh-CN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资产阶级民主制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的核心：议会制</a:t>
          </a:r>
          <a:endParaRPr lang="en-US" altLang="zh-CN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AFC4BC4-D525-294B-BD26-6E281FDED616}" cxnId="{952DA9BE-9F37-4B47-AFB7-670EF73D95D0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811D494-6A3D-5043-9892-7981AE5153BE}" cxnId="{952DA9BE-9F37-4B47-AFB7-670EF73D95D0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BF83447-34EE-E442-994A-83219D9B164D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资本主义意识形态的核心：利己主义 </a:t>
          </a:r>
        </a:p>
      </dgm:t>
    </dgm:pt>
    <dgm:pt modelId="{8367C373-C66E-D247-A66C-E127B6D54A9D}" cxnId="{CA792A57-9A72-FD46-8ABB-BAF3002D43B5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EE95612-5FA6-A843-9F6E-3EF1390164ED}" cxnId="{CA792A57-9A72-FD46-8ABB-BAF3002D43B5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755DF45-535F-7149-A9A3-1CE8DB885F09}" type="pres">
      <dgm:prSet presAssocID="{8D1CDDA7-19B6-5944-8A9F-85E3D14189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6536FB-4794-AE41-9114-F22772108032}" type="pres">
      <dgm:prSet presAssocID="{1DD12D5C-D932-6747-A788-B3E9081BF066}" presName="hierRoot1" presStyleCnt="0">
        <dgm:presLayoutVars>
          <dgm:hierBranch val="init"/>
        </dgm:presLayoutVars>
      </dgm:prSet>
      <dgm:spPr/>
    </dgm:pt>
    <dgm:pt modelId="{DAFB39AF-7E25-EC46-8791-BC9000D3FDB7}" type="pres">
      <dgm:prSet presAssocID="{1DD12D5C-D932-6747-A788-B3E9081BF066}" presName="rootComposite1" presStyleCnt="0"/>
      <dgm:spPr/>
    </dgm:pt>
    <dgm:pt modelId="{D70D7427-0383-0546-8FF1-E2284C843C0B}" type="pres">
      <dgm:prSet presAssocID="{1DD12D5C-D932-6747-A788-B3E9081BF066}" presName="rootText1" presStyleLbl="node0" presStyleIdx="0" presStyleCnt="1" custScaleX="89906" custScaleY="285099">
        <dgm:presLayoutVars>
          <dgm:chPref val="3"/>
        </dgm:presLayoutVars>
      </dgm:prSet>
      <dgm:spPr/>
    </dgm:pt>
    <dgm:pt modelId="{0134C8F3-3357-8840-B5BE-A9C157F08884}" type="pres">
      <dgm:prSet presAssocID="{1DD12D5C-D932-6747-A788-B3E9081BF066}" presName="rootConnector1" presStyleLbl="node1" presStyleIdx="0" presStyleCnt="0"/>
      <dgm:spPr/>
    </dgm:pt>
    <dgm:pt modelId="{7306DB7D-80EA-2A4C-BAA4-8237F8C1AA26}" type="pres">
      <dgm:prSet presAssocID="{1DD12D5C-D932-6747-A788-B3E9081BF066}" presName="hierChild2" presStyleCnt="0"/>
      <dgm:spPr/>
    </dgm:pt>
    <dgm:pt modelId="{0B885996-FC75-6147-8EF9-D9421D391013}" type="pres">
      <dgm:prSet presAssocID="{414297E0-3015-AC42-88A6-7190B39BC58D}" presName="Name64" presStyleLbl="parChTrans1D2" presStyleIdx="0" presStyleCnt="5"/>
      <dgm:spPr/>
    </dgm:pt>
    <dgm:pt modelId="{877681E0-2F54-5145-926F-49454D351B28}" type="pres">
      <dgm:prSet presAssocID="{08C59165-6B30-564D-ACC8-CA2548299AD2}" presName="hierRoot2" presStyleCnt="0">
        <dgm:presLayoutVars>
          <dgm:hierBranch val="init"/>
        </dgm:presLayoutVars>
      </dgm:prSet>
      <dgm:spPr/>
    </dgm:pt>
    <dgm:pt modelId="{EA7CD251-8844-DE46-B566-EED0EDC54959}" type="pres">
      <dgm:prSet presAssocID="{08C59165-6B30-564D-ACC8-CA2548299AD2}" presName="rootComposite" presStyleCnt="0"/>
      <dgm:spPr/>
    </dgm:pt>
    <dgm:pt modelId="{07C069B5-D808-444F-8EA5-A6AC9DE3B98C}" type="pres">
      <dgm:prSet presAssocID="{08C59165-6B30-564D-ACC8-CA2548299AD2}" presName="rootText" presStyleLbl="node2" presStyleIdx="0" presStyleCnt="5" custScaleX="74784" custScaleY="164179">
        <dgm:presLayoutVars>
          <dgm:chPref val="3"/>
        </dgm:presLayoutVars>
      </dgm:prSet>
      <dgm:spPr/>
    </dgm:pt>
    <dgm:pt modelId="{31A34BC4-7125-A141-BBE3-5E6C997E60AB}" type="pres">
      <dgm:prSet presAssocID="{08C59165-6B30-564D-ACC8-CA2548299AD2}" presName="rootConnector" presStyleLbl="node2" presStyleIdx="0" presStyleCnt="5"/>
      <dgm:spPr/>
    </dgm:pt>
    <dgm:pt modelId="{ABA16788-793A-F549-93E5-0D9EB2F2ED99}" type="pres">
      <dgm:prSet presAssocID="{08C59165-6B30-564D-ACC8-CA2548299AD2}" presName="hierChild4" presStyleCnt="0"/>
      <dgm:spPr/>
    </dgm:pt>
    <dgm:pt modelId="{0422D5FB-F36E-0144-8E21-93FDDBC12984}" type="pres">
      <dgm:prSet presAssocID="{827AEC91-E2C6-7941-8F60-B1A427E82B11}" presName="Name64" presStyleLbl="parChTrans1D3" presStyleIdx="0" presStyleCnt="2"/>
      <dgm:spPr/>
    </dgm:pt>
    <dgm:pt modelId="{E1087672-1A77-3045-B467-3D08C9089680}" type="pres">
      <dgm:prSet presAssocID="{DAEDB6CE-1FBD-AE40-A31B-0C7C0A7F038D}" presName="hierRoot2" presStyleCnt="0">
        <dgm:presLayoutVars>
          <dgm:hierBranch val="init"/>
        </dgm:presLayoutVars>
      </dgm:prSet>
      <dgm:spPr/>
    </dgm:pt>
    <dgm:pt modelId="{9027A608-ACAA-A44A-A56E-9580C2AA5537}" type="pres">
      <dgm:prSet presAssocID="{DAEDB6CE-1FBD-AE40-A31B-0C7C0A7F038D}" presName="rootComposite" presStyleCnt="0"/>
      <dgm:spPr/>
    </dgm:pt>
    <dgm:pt modelId="{B2AC180B-B05E-894D-B288-7A87B233025F}" type="pres">
      <dgm:prSet presAssocID="{DAEDB6CE-1FBD-AE40-A31B-0C7C0A7F038D}" presName="rootText" presStyleLbl="node3" presStyleIdx="0" presStyleCnt="2" custScaleX="175260">
        <dgm:presLayoutVars>
          <dgm:chPref val="3"/>
        </dgm:presLayoutVars>
      </dgm:prSet>
      <dgm:spPr/>
    </dgm:pt>
    <dgm:pt modelId="{DE2EB375-8E0C-E24A-B3FA-6F94E6DBC677}" type="pres">
      <dgm:prSet presAssocID="{DAEDB6CE-1FBD-AE40-A31B-0C7C0A7F038D}" presName="rootConnector" presStyleLbl="node3" presStyleIdx="0" presStyleCnt="2"/>
      <dgm:spPr/>
    </dgm:pt>
    <dgm:pt modelId="{5F058D8F-5FE6-164A-9A6D-EDC14A93D74E}" type="pres">
      <dgm:prSet presAssocID="{DAEDB6CE-1FBD-AE40-A31B-0C7C0A7F038D}" presName="hierChild4" presStyleCnt="0"/>
      <dgm:spPr/>
    </dgm:pt>
    <dgm:pt modelId="{7CE36199-5852-C748-A287-1A84BC9FDE62}" type="pres">
      <dgm:prSet presAssocID="{DAEDB6CE-1FBD-AE40-A31B-0C7C0A7F038D}" presName="hierChild5" presStyleCnt="0"/>
      <dgm:spPr/>
    </dgm:pt>
    <dgm:pt modelId="{0E7A7573-DF3F-604C-93A1-75C2FC3E0D7B}" type="pres">
      <dgm:prSet presAssocID="{861515F3-5219-0A4A-B56A-FFDA4774AA9A}" presName="Name64" presStyleLbl="parChTrans1D3" presStyleIdx="1" presStyleCnt="2"/>
      <dgm:spPr/>
    </dgm:pt>
    <dgm:pt modelId="{BE1F7AD1-3E1A-AC4A-9313-052FB26E18EE}" type="pres">
      <dgm:prSet presAssocID="{1E82CA42-E1F3-C14C-9D05-2FE8FB254AB1}" presName="hierRoot2" presStyleCnt="0">
        <dgm:presLayoutVars>
          <dgm:hierBranch val="init"/>
        </dgm:presLayoutVars>
      </dgm:prSet>
      <dgm:spPr/>
    </dgm:pt>
    <dgm:pt modelId="{3C7CDD00-89E5-BA4F-8AA9-5310FE6ED467}" type="pres">
      <dgm:prSet presAssocID="{1E82CA42-E1F3-C14C-9D05-2FE8FB254AB1}" presName="rootComposite" presStyleCnt="0"/>
      <dgm:spPr/>
    </dgm:pt>
    <dgm:pt modelId="{A56FCFF1-49AD-494E-8250-968116FB3E3E}" type="pres">
      <dgm:prSet presAssocID="{1E82CA42-E1F3-C14C-9D05-2FE8FB254AB1}" presName="rootText" presStyleLbl="node3" presStyleIdx="1" presStyleCnt="2" custScaleX="319950">
        <dgm:presLayoutVars>
          <dgm:chPref val="3"/>
        </dgm:presLayoutVars>
      </dgm:prSet>
      <dgm:spPr/>
    </dgm:pt>
    <dgm:pt modelId="{9BDC2500-9056-CF49-9298-87B395AEBD68}" type="pres">
      <dgm:prSet presAssocID="{1E82CA42-E1F3-C14C-9D05-2FE8FB254AB1}" presName="rootConnector" presStyleLbl="node3" presStyleIdx="1" presStyleCnt="2"/>
      <dgm:spPr/>
    </dgm:pt>
    <dgm:pt modelId="{8AD81907-5AB6-4D49-BF97-BCA47394421B}" type="pres">
      <dgm:prSet presAssocID="{1E82CA42-E1F3-C14C-9D05-2FE8FB254AB1}" presName="hierChild4" presStyleCnt="0"/>
      <dgm:spPr/>
    </dgm:pt>
    <dgm:pt modelId="{DB8B06CE-2602-804E-B0EE-9FBC3F04D7D4}" type="pres">
      <dgm:prSet presAssocID="{1E82CA42-E1F3-C14C-9D05-2FE8FB254AB1}" presName="hierChild5" presStyleCnt="0"/>
      <dgm:spPr/>
    </dgm:pt>
    <dgm:pt modelId="{74440663-E51E-244B-9B66-E936E108C877}" type="pres">
      <dgm:prSet presAssocID="{08C59165-6B30-564D-ACC8-CA2548299AD2}" presName="hierChild5" presStyleCnt="0"/>
      <dgm:spPr/>
    </dgm:pt>
    <dgm:pt modelId="{B76FADB9-67ED-6F4F-9819-0DF3CA98FE61}" type="pres">
      <dgm:prSet presAssocID="{5AA5411B-6495-B644-A37A-E93AA4FA336E}" presName="Name64" presStyleLbl="parChTrans1D2" presStyleIdx="1" presStyleCnt="5"/>
      <dgm:spPr/>
    </dgm:pt>
    <dgm:pt modelId="{38EC2E9C-71FB-8D45-B4F3-A6AF594206CB}" type="pres">
      <dgm:prSet presAssocID="{000484AD-881B-934E-B1DE-34234B6E3F25}" presName="hierRoot2" presStyleCnt="0">
        <dgm:presLayoutVars>
          <dgm:hierBranch val="init"/>
        </dgm:presLayoutVars>
      </dgm:prSet>
      <dgm:spPr/>
    </dgm:pt>
    <dgm:pt modelId="{34C22CB5-C6FA-2B4E-89EC-CF3CC1E02742}" type="pres">
      <dgm:prSet presAssocID="{000484AD-881B-934E-B1DE-34234B6E3F25}" presName="rootComposite" presStyleCnt="0"/>
      <dgm:spPr/>
    </dgm:pt>
    <dgm:pt modelId="{855672A3-0A94-D24A-BBF3-9EC9046055F3}" type="pres">
      <dgm:prSet presAssocID="{000484AD-881B-934E-B1DE-34234B6E3F25}" presName="rootText" presStyleLbl="node2" presStyleIdx="1" presStyleCnt="5" custScaleX="329642">
        <dgm:presLayoutVars>
          <dgm:chPref val="3"/>
        </dgm:presLayoutVars>
      </dgm:prSet>
      <dgm:spPr/>
    </dgm:pt>
    <dgm:pt modelId="{520EFCC6-6E11-9044-9A1F-CB4194586220}" type="pres">
      <dgm:prSet presAssocID="{000484AD-881B-934E-B1DE-34234B6E3F25}" presName="rootConnector" presStyleLbl="node2" presStyleIdx="1" presStyleCnt="5"/>
      <dgm:spPr/>
    </dgm:pt>
    <dgm:pt modelId="{F318B5CA-A503-B842-8349-4D25E3BBB5F5}" type="pres">
      <dgm:prSet presAssocID="{000484AD-881B-934E-B1DE-34234B6E3F25}" presName="hierChild4" presStyleCnt="0"/>
      <dgm:spPr/>
    </dgm:pt>
    <dgm:pt modelId="{7FAA3F72-6BE4-2245-A293-5EFF63C73B86}" type="pres">
      <dgm:prSet presAssocID="{000484AD-881B-934E-B1DE-34234B6E3F25}" presName="hierChild5" presStyleCnt="0"/>
      <dgm:spPr/>
    </dgm:pt>
    <dgm:pt modelId="{4C89927E-46B5-2C40-8279-98A1CA9B2C00}" type="pres">
      <dgm:prSet presAssocID="{965285A7-92A7-1B45-A412-1EE9D67EECA3}" presName="Name64" presStyleLbl="parChTrans1D2" presStyleIdx="2" presStyleCnt="5"/>
      <dgm:spPr/>
    </dgm:pt>
    <dgm:pt modelId="{56FDB56D-AD71-C041-8C97-B0307B0663E4}" type="pres">
      <dgm:prSet presAssocID="{F7BC0DBA-5855-374A-876E-0D7ECCBF5532}" presName="hierRoot2" presStyleCnt="0">
        <dgm:presLayoutVars>
          <dgm:hierBranch val="init"/>
        </dgm:presLayoutVars>
      </dgm:prSet>
      <dgm:spPr/>
    </dgm:pt>
    <dgm:pt modelId="{7EB0E4BA-428D-B549-926E-35E1AA83ED9E}" type="pres">
      <dgm:prSet presAssocID="{F7BC0DBA-5855-374A-876E-0D7ECCBF5532}" presName="rootComposite" presStyleCnt="0"/>
      <dgm:spPr/>
    </dgm:pt>
    <dgm:pt modelId="{A561164F-BDCD-9B49-BAE5-0389FA053F30}" type="pres">
      <dgm:prSet presAssocID="{F7BC0DBA-5855-374A-876E-0D7ECCBF5532}" presName="rootText" presStyleLbl="node2" presStyleIdx="2" presStyleCnt="5" custScaleX="363828">
        <dgm:presLayoutVars>
          <dgm:chPref val="3"/>
        </dgm:presLayoutVars>
      </dgm:prSet>
      <dgm:spPr/>
    </dgm:pt>
    <dgm:pt modelId="{56126FFF-CFFC-FC4F-A032-AA3E3D65FFBC}" type="pres">
      <dgm:prSet presAssocID="{F7BC0DBA-5855-374A-876E-0D7ECCBF5532}" presName="rootConnector" presStyleLbl="node2" presStyleIdx="2" presStyleCnt="5"/>
      <dgm:spPr/>
    </dgm:pt>
    <dgm:pt modelId="{C21DE9AC-E43A-8848-8115-BDCEF143F4DD}" type="pres">
      <dgm:prSet presAssocID="{F7BC0DBA-5855-374A-876E-0D7ECCBF5532}" presName="hierChild4" presStyleCnt="0"/>
      <dgm:spPr/>
    </dgm:pt>
    <dgm:pt modelId="{4FEAF02E-6E6A-F540-BD2A-45203326D020}" type="pres">
      <dgm:prSet presAssocID="{F7BC0DBA-5855-374A-876E-0D7ECCBF5532}" presName="hierChild5" presStyleCnt="0"/>
      <dgm:spPr/>
    </dgm:pt>
    <dgm:pt modelId="{E9618FEF-D2AD-E940-AEC4-E00C06F708E7}" type="pres">
      <dgm:prSet presAssocID="{9AFC4BC4-D525-294B-BD26-6E281FDED616}" presName="Name64" presStyleLbl="parChTrans1D2" presStyleIdx="3" presStyleCnt="5"/>
      <dgm:spPr/>
    </dgm:pt>
    <dgm:pt modelId="{31403941-DECB-6C4A-8EC0-55B190C9E411}" type="pres">
      <dgm:prSet presAssocID="{CAA7DC0C-EE04-DA43-ABF9-ACEE3791EB6D}" presName="hierRoot2" presStyleCnt="0">
        <dgm:presLayoutVars>
          <dgm:hierBranch val="init"/>
        </dgm:presLayoutVars>
      </dgm:prSet>
      <dgm:spPr/>
    </dgm:pt>
    <dgm:pt modelId="{2DFFD9A3-A431-AA4D-BEEB-C7A69F2471F3}" type="pres">
      <dgm:prSet presAssocID="{CAA7DC0C-EE04-DA43-ABF9-ACEE3791EB6D}" presName="rootComposite" presStyleCnt="0"/>
      <dgm:spPr/>
    </dgm:pt>
    <dgm:pt modelId="{1BF0FAC7-89C7-CD47-93C0-7F267D511534}" type="pres">
      <dgm:prSet presAssocID="{CAA7DC0C-EE04-DA43-ABF9-ACEE3791EB6D}" presName="rootText" presStyleLbl="node2" presStyleIdx="3" presStyleCnt="5" custScaleX="240173">
        <dgm:presLayoutVars>
          <dgm:chPref val="3"/>
        </dgm:presLayoutVars>
      </dgm:prSet>
      <dgm:spPr/>
    </dgm:pt>
    <dgm:pt modelId="{ABE6CFBE-6CC7-2C40-A21F-B2EF38CC2827}" type="pres">
      <dgm:prSet presAssocID="{CAA7DC0C-EE04-DA43-ABF9-ACEE3791EB6D}" presName="rootConnector" presStyleLbl="node2" presStyleIdx="3" presStyleCnt="5"/>
      <dgm:spPr/>
    </dgm:pt>
    <dgm:pt modelId="{2E258F70-B8D4-AB4D-8950-4E3A05EE46A5}" type="pres">
      <dgm:prSet presAssocID="{CAA7DC0C-EE04-DA43-ABF9-ACEE3791EB6D}" presName="hierChild4" presStyleCnt="0"/>
      <dgm:spPr/>
    </dgm:pt>
    <dgm:pt modelId="{51A1BACB-D3EA-3C4B-B9DB-EC41C3D79F22}" type="pres">
      <dgm:prSet presAssocID="{CAA7DC0C-EE04-DA43-ABF9-ACEE3791EB6D}" presName="hierChild5" presStyleCnt="0"/>
      <dgm:spPr/>
    </dgm:pt>
    <dgm:pt modelId="{95873619-C7EF-3C4D-B02C-8946F4152DE0}" type="pres">
      <dgm:prSet presAssocID="{8367C373-C66E-D247-A66C-E127B6D54A9D}" presName="Name64" presStyleLbl="parChTrans1D2" presStyleIdx="4" presStyleCnt="5"/>
      <dgm:spPr/>
    </dgm:pt>
    <dgm:pt modelId="{79F6D7F9-F838-3B42-A74D-CE7503C50FDE}" type="pres">
      <dgm:prSet presAssocID="{FBF83447-34EE-E442-994A-83219D9B164D}" presName="hierRoot2" presStyleCnt="0">
        <dgm:presLayoutVars>
          <dgm:hierBranch val="init"/>
        </dgm:presLayoutVars>
      </dgm:prSet>
      <dgm:spPr/>
    </dgm:pt>
    <dgm:pt modelId="{9F25B271-1CFD-E54B-8B23-2059B1649062}" type="pres">
      <dgm:prSet presAssocID="{FBF83447-34EE-E442-994A-83219D9B164D}" presName="rootComposite" presStyleCnt="0"/>
      <dgm:spPr/>
    </dgm:pt>
    <dgm:pt modelId="{B4D7DB7C-B8B9-0A4C-8752-AC55EBAFEF71}" type="pres">
      <dgm:prSet presAssocID="{FBF83447-34EE-E442-994A-83219D9B164D}" presName="rootText" presStyleLbl="node2" presStyleIdx="4" presStyleCnt="5" custScaleX="243566">
        <dgm:presLayoutVars>
          <dgm:chPref val="3"/>
        </dgm:presLayoutVars>
      </dgm:prSet>
      <dgm:spPr/>
    </dgm:pt>
    <dgm:pt modelId="{3291246F-92E5-6B47-8BDA-D68701BC3162}" type="pres">
      <dgm:prSet presAssocID="{FBF83447-34EE-E442-994A-83219D9B164D}" presName="rootConnector" presStyleLbl="node2" presStyleIdx="4" presStyleCnt="5"/>
      <dgm:spPr/>
    </dgm:pt>
    <dgm:pt modelId="{96EFF834-62F9-4344-AF62-C38658AD3D59}" type="pres">
      <dgm:prSet presAssocID="{FBF83447-34EE-E442-994A-83219D9B164D}" presName="hierChild4" presStyleCnt="0"/>
      <dgm:spPr/>
    </dgm:pt>
    <dgm:pt modelId="{5ED1637B-6B31-8C40-B5F6-4FD5DB743F69}" type="pres">
      <dgm:prSet presAssocID="{FBF83447-34EE-E442-994A-83219D9B164D}" presName="hierChild5" presStyleCnt="0"/>
      <dgm:spPr/>
    </dgm:pt>
    <dgm:pt modelId="{7EB8691F-4506-AD45-B4E7-E88CBF70C9DD}" type="pres">
      <dgm:prSet presAssocID="{1DD12D5C-D932-6747-A788-B3E9081BF066}" presName="hierChild3" presStyleCnt="0"/>
      <dgm:spPr/>
    </dgm:pt>
  </dgm:ptLst>
  <dgm:cxnLst>
    <dgm:cxn modelId="{7C23DF0C-A6C2-5749-A7D3-DFD3EE732178}" type="presOf" srcId="{1E82CA42-E1F3-C14C-9D05-2FE8FB254AB1}" destId="{A56FCFF1-49AD-494E-8250-968116FB3E3E}" srcOrd="0" destOrd="0" presId="urn:microsoft.com/office/officeart/2009/3/layout/HorizontalOrganizationChart"/>
    <dgm:cxn modelId="{3FAA0E0F-5CAA-414E-9F9A-A9EC42E40096}" type="presOf" srcId="{CAA7DC0C-EE04-DA43-ABF9-ACEE3791EB6D}" destId="{ABE6CFBE-6CC7-2C40-A21F-B2EF38CC2827}" srcOrd="1" destOrd="0" presId="urn:microsoft.com/office/officeart/2009/3/layout/HorizontalOrganizationChart"/>
    <dgm:cxn modelId="{BC051F24-5EBF-3941-8123-6FD753003BBF}" type="presOf" srcId="{08C59165-6B30-564D-ACC8-CA2548299AD2}" destId="{31A34BC4-7125-A141-BBE3-5E6C997E60AB}" srcOrd="1" destOrd="0" presId="urn:microsoft.com/office/officeart/2009/3/layout/HorizontalOrganizationChart"/>
    <dgm:cxn modelId="{EA0F5227-B561-964C-ACFE-9758FD2832E2}" type="presOf" srcId="{000484AD-881B-934E-B1DE-34234B6E3F25}" destId="{520EFCC6-6E11-9044-9A1F-CB4194586220}" srcOrd="1" destOrd="0" presId="urn:microsoft.com/office/officeart/2009/3/layout/HorizontalOrganizationChart"/>
    <dgm:cxn modelId="{E9BAC02C-9B9D-FE44-8F12-4EBF660D70C1}" srcId="{1DD12D5C-D932-6747-A788-B3E9081BF066}" destId="{F7BC0DBA-5855-374A-876E-0D7ECCBF5532}" srcOrd="2" destOrd="0" parTransId="{965285A7-92A7-1B45-A412-1EE9D67EECA3}" sibTransId="{C7B14D77-9316-FE45-A46F-88A4CC8C455D}"/>
    <dgm:cxn modelId="{0F4EFD2E-F7A0-F84E-A11E-1916F5C9B157}" type="presOf" srcId="{414297E0-3015-AC42-88A6-7190B39BC58D}" destId="{0B885996-FC75-6147-8EF9-D9421D391013}" srcOrd="0" destOrd="0" presId="urn:microsoft.com/office/officeart/2009/3/layout/HorizontalOrganizationChart"/>
    <dgm:cxn modelId="{2FA44C30-A987-6C40-92BC-732E62A8CEC2}" type="presOf" srcId="{CAA7DC0C-EE04-DA43-ABF9-ACEE3791EB6D}" destId="{1BF0FAC7-89C7-CD47-93C0-7F267D511534}" srcOrd="0" destOrd="0" presId="urn:microsoft.com/office/officeart/2009/3/layout/HorizontalOrganizationChart"/>
    <dgm:cxn modelId="{9944E631-22E2-6841-92E8-46D85AAD6CC6}" type="presOf" srcId="{08C59165-6B30-564D-ACC8-CA2548299AD2}" destId="{07C069B5-D808-444F-8EA5-A6AC9DE3B98C}" srcOrd="0" destOrd="0" presId="urn:microsoft.com/office/officeart/2009/3/layout/HorizontalOrganizationChart"/>
    <dgm:cxn modelId="{C0B49041-884D-F147-AA2A-8809E4FEA23A}" type="presOf" srcId="{1DD12D5C-D932-6747-A788-B3E9081BF066}" destId="{D70D7427-0383-0546-8FF1-E2284C843C0B}" srcOrd="0" destOrd="0" presId="urn:microsoft.com/office/officeart/2009/3/layout/HorizontalOrganizationChart"/>
    <dgm:cxn modelId="{2CED3F47-29DA-2146-9095-3CFD110B644C}" type="presOf" srcId="{FBF83447-34EE-E442-994A-83219D9B164D}" destId="{3291246F-92E5-6B47-8BDA-D68701BC3162}" srcOrd="1" destOrd="0" presId="urn:microsoft.com/office/officeart/2009/3/layout/HorizontalOrganizationChart"/>
    <dgm:cxn modelId="{72F7B249-38E6-1F41-B77C-CC4AA96D0878}" srcId="{08C59165-6B30-564D-ACC8-CA2548299AD2}" destId="{DAEDB6CE-1FBD-AE40-A31B-0C7C0A7F038D}" srcOrd="0" destOrd="0" parTransId="{827AEC91-E2C6-7941-8F60-B1A427E82B11}" sibTransId="{64E78C47-57DF-5E41-8531-8BA424FA6C90}"/>
    <dgm:cxn modelId="{CA792A57-9A72-FD46-8ABB-BAF3002D43B5}" srcId="{1DD12D5C-D932-6747-A788-B3E9081BF066}" destId="{FBF83447-34EE-E442-994A-83219D9B164D}" srcOrd="4" destOrd="0" parTransId="{8367C373-C66E-D247-A66C-E127B6D54A9D}" sibTransId="{9EE95612-5FA6-A843-9F6E-3EF1390164ED}"/>
    <dgm:cxn modelId="{1A8F115E-0545-E147-BF2E-8648C707615F}" type="presOf" srcId="{F7BC0DBA-5855-374A-876E-0D7ECCBF5532}" destId="{A561164F-BDCD-9B49-BAE5-0389FA053F30}" srcOrd="0" destOrd="0" presId="urn:microsoft.com/office/officeart/2009/3/layout/HorizontalOrganizationChart"/>
    <dgm:cxn modelId="{9F939A6D-ED5A-D04A-940D-A3CE655DA98B}" srcId="{1DD12D5C-D932-6747-A788-B3E9081BF066}" destId="{000484AD-881B-934E-B1DE-34234B6E3F25}" srcOrd="1" destOrd="0" parTransId="{5AA5411B-6495-B644-A37A-E93AA4FA336E}" sibTransId="{692912D1-6BB2-184C-99CF-4B7DAF61E0A8}"/>
    <dgm:cxn modelId="{61F7C36D-3D31-4447-B876-4F3A73988665}" srcId="{8D1CDDA7-19B6-5944-8A9F-85E3D1418939}" destId="{1DD12D5C-D932-6747-A788-B3E9081BF066}" srcOrd="0" destOrd="0" parTransId="{C9B39852-F641-9640-ABDE-73AC084D8B23}" sibTransId="{F4CA23D7-6F8C-BE4D-9A3D-85BE6E511C6E}"/>
    <dgm:cxn modelId="{8AA0A06F-C69E-8C4E-ABE2-2A609F7F50CD}" type="presOf" srcId="{9AFC4BC4-D525-294B-BD26-6E281FDED616}" destId="{E9618FEF-D2AD-E940-AEC4-E00C06F708E7}" srcOrd="0" destOrd="0" presId="urn:microsoft.com/office/officeart/2009/3/layout/HorizontalOrganizationChart"/>
    <dgm:cxn modelId="{32591A71-95B7-CD47-A02B-0C81BB18CA5E}" srcId="{08C59165-6B30-564D-ACC8-CA2548299AD2}" destId="{1E82CA42-E1F3-C14C-9D05-2FE8FB254AB1}" srcOrd="1" destOrd="0" parTransId="{861515F3-5219-0A4A-B56A-FFDA4774AA9A}" sibTransId="{4B6776AF-526B-EE4D-8D10-23E417FBA217}"/>
    <dgm:cxn modelId="{ACBF4588-1099-D140-B909-C8C05F6DB905}" type="presOf" srcId="{DAEDB6CE-1FBD-AE40-A31B-0C7C0A7F038D}" destId="{B2AC180B-B05E-894D-B288-7A87B233025F}" srcOrd="0" destOrd="0" presId="urn:microsoft.com/office/officeart/2009/3/layout/HorizontalOrganizationChart"/>
    <dgm:cxn modelId="{C1DE269B-4505-5441-94A0-625782292B51}" type="presOf" srcId="{5AA5411B-6495-B644-A37A-E93AA4FA336E}" destId="{B76FADB9-67ED-6F4F-9819-0DF3CA98FE61}" srcOrd="0" destOrd="0" presId="urn:microsoft.com/office/officeart/2009/3/layout/HorizontalOrganizationChart"/>
    <dgm:cxn modelId="{33AFFCA2-26DD-1F49-8097-37283F03F205}" type="presOf" srcId="{000484AD-881B-934E-B1DE-34234B6E3F25}" destId="{855672A3-0A94-D24A-BBF3-9EC9046055F3}" srcOrd="0" destOrd="0" presId="urn:microsoft.com/office/officeart/2009/3/layout/HorizontalOrganizationChart"/>
    <dgm:cxn modelId="{01C073A4-FA30-914C-986B-7823BBEC6F20}" type="presOf" srcId="{861515F3-5219-0A4A-B56A-FFDA4774AA9A}" destId="{0E7A7573-DF3F-604C-93A1-75C2FC3E0D7B}" srcOrd="0" destOrd="0" presId="urn:microsoft.com/office/officeart/2009/3/layout/HorizontalOrganizationChart"/>
    <dgm:cxn modelId="{4EF09AA8-DBBD-AC46-B203-FB8C1B8037CB}" type="presOf" srcId="{DAEDB6CE-1FBD-AE40-A31B-0C7C0A7F038D}" destId="{DE2EB375-8E0C-E24A-B3FA-6F94E6DBC677}" srcOrd="1" destOrd="0" presId="urn:microsoft.com/office/officeart/2009/3/layout/HorizontalOrganizationChart"/>
    <dgm:cxn modelId="{A18031B5-65AE-0F47-B992-EB6B7099E01E}" type="presOf" srcId="{FBF83447-34EE-E442-994A-83219D9B164D}" destId="{B4D7DB7C-B8B9-0A4C-8752-AC55EBAFEF71}" srcOrd="0" destOrd="0" presId="urn:microsoft.com/office/officeart/2009/3/layout/HorizontalOrganizationChart"/>
    <dgm:cxn modelId="{952DA9BE-9F37-4B47-AFB7-670EF73D95D0}" srcId="{1DD12D5C-D932-6747-A788-B3E9081BF066}" destId="{CAA7DC0C-EE04-DA43-ABF9-ACEE3791EB6D}" srcOrd="3" destOrd="0" parTransId="{9AFC4BC4-D525-294B-BD26-6E281FDED616}" sibTransId="{E811D494-6A3D-5043-9892-7981AE5153BE}"/>
    <dgm:cxn modelId="{82454FC7-3552-0343-B938-62F27E443C2C}" type="presOf" srcId="{965285A7-92A7-1B45-A412-1EE9D67EECA3}" destId="{4C89927E-46B5-2C40-8279-98A1CA9B2C00}" srcOrd="0" destOrd="0" presId="urn:microsoft.com/office/officeart/2009/3/layout/HorizontalOrganizationChart"/>
    <dgm:cxn modelId="{93A775CE-F14A-9C4E-963C-4B598F181685}" type="presOf" srcId="{8D1CDDA7-19B6-5944-8A9F-85E3D1418939}" destId="{F755DF45-535F-7149-A9A3-1CE8DB885F09}" srcOrd="0" destOrd="0" presId="urn:microsoft.com/office/officeart/2009/3/layout/HorizontalOrganizationChart"/>
    <dgm:cxn modelId="{73A308D1-07E0-7048-B84E-2EC0BB2DB0B5}" type="presOf" srcId="{8367C373-C66E-D247-A66C-E127B6D54A9D}" destId="{95873619-C7EF-3C4D-B02C-8946F4152DE0}" srcOrd="0" destOrd="0" presId="urn:microsoft.com/office/officeart/2009/3/layout/HorizontalOrganizationChart"/>
    <dgm:cxn modelId="{F7EE5DD7-F1F4-C345-A683-8BC4EAC2CB3A}" type="presOf" srcId="{1DD12D5C-D932-6747-A788-B3E9081BF066}" destId="{0134C8F3-3357-8840-B5BE-A9C157F08884}" srcOrd="1" destOrd="0" presId="urn:microsoft.com/office/officeart/2009/3/layout/HorizontalOrganizationChart"/>
    <dgm:cxn modelId="{32100DE4-C6D8-5D45-B660-FEAE514346A7}" type="presOf" srcId="{827AEC91-E2C6-7941-8F60-B1A427E82B11}" destId="{0422D5FB-F36E-0144-8E21-93FDDBC12984}" srcOrd="0" destOrd="0" presId="urn:microsoft.com/office/officeart/2009/3/layout/HorizontalOrganizationChart"/>
    <dgm:cxn modelId="{5FC3FBE6-A1D2-7C4A-8D88-8600209377DF}" type="presOf" srcId="{1E82CA42-E1F3-C14C-9D05-2FE8FB254AB1}" destId="{9BDC2500-9056-CF49-9298-87B395AEBD68}" srcOrd="1" destOrd="0" presId="urn:microsoft.com/office/officeart/2009/3/layout/HorizontalOrganizationChart"/>
    <dgm:cxn modelId="{B0B97DF4-F996-7148-9B0F-A544EDAB784F}" srcId="{1DD12D5C-D932-6747-A788-B3E9081BF066}" destId="{08C59165-6B30-564D-ACC8-CA2548299AD2}" srcOrd="0" destOrd="0" parTransId="{414297E0-3015-AC42-88A6-7190B39BC58D}" sibTransId="{F4EAC97C-9C13-AE47-BC3D-0F25DDD93BB6}"/>
    <dgm:cxn modelId="{5A1F05FE-80AE-B44A-9640-05DCA223DAE8}" type="presOf" srcId="{F7BC0DBA-5855-374A-876E-0D7ECCBF5532}" destId="{56126FFF-CFFC-FC4F-A032-AA3E3D65FFBC}" srcOrd="1" destOrd="0" presId="urn:microsoft.com/office/officeart/2009/3/layout/HorizontalOrganizationChart"/>
    <dgm:cxn modelId="{96EE884E-DB54-284E-9BB3-FCFD47E8EF58}" type="presParOf" srcId="{F755DF45-535F-7149-A9A3-1CE8DB885F09}" destId="{ED6536FB-4794-AE41-9114-F22772108032}" srcOrd="0" destOrd="0" presId="urn:microsoft.com/office/officeart/2009/3/layout/HorizontalOrganizationChart"/>
    <dgm:cxn modelId="{53EF7969-2B66-4142-9193-B2905A7CC476}" type="presParOf" srcId="{ED6536FB-4794-AE41-9114-F22772108032}" destId="{DAFB39AF-7E25-EC46-8791-BC9000D3FDB7}" srcOrd="0" destOrd="0" presId="urn:microsoft.com/office/officeart/2009/3/layout/HorizontalOrganizationChart"/>
    <dgm:cxn modelId="{947F5C45-A7B9-D14F-8C0F-04962531228B}" type="presParOf" srcId="{DAFB39AF-7E25-EC46-8791-BC9000D3FDB7}" destId="{D70D7427-0383-0546-8FF1-E2284C843C0B}" srcOrd="0" destOrd="0" presId="urn:microsoft.com/office/officeart/2009/3/layout/HorizontalOrganizationChart"/>
    <dgm:cxn modelId="{9B625636-A640-6E48-BB94-0A7949602A66}" type="presParOf" srcId="{DAFB39AF-7E25-EC46-8791-BC9000D3FDB7}" destId="{0134C8F3-3357-8840-B5BE-A9C157F08884}" srcOrd="1" destOrd="0" presId="urn:microsoft.com/office/officeart/2009/3/layout/HorizontalOrganizationChart"/>
    <dgm:cxn modelId="{1322C80F-F26C-BB4C-BE72-615DD91642A3}" type="presParOf" srcId="{ED6536FB-4794-AE41-9114-F22772108032}" destId="{7306DB7D-80EA-2A4C-BAA4-8237F8C1AA26}" srcOrd="1" destOrd="0" presId="urn:microsoft.com/office/officeart/2009/3/layout/HorizontalOrganizationChart"/>
    <dgm:cxn modelId="{764855EE-6475-6B48-9680-8851BB902FBD}" type="presParOf" srcId="{7306DB7D-80EA-2A4C-BAA4-8237F8C1AA26}" destId="{0B885996-FC75-6147-8EF9-D9421D391013}" srcOrd="0" destOrd="0" presId="urn:microsoft.com/office/officeart/2009/3/layout/HorizontalOrganizationChart"/>
    <dgm:cxn modelId="{596C8D91-158A-E249-8216-DC3817AEBC87}" type="presParOf" srcId="{7306DB7D-80EA-2A4C-BAA4-8237F8C1AA26}" destId="{877681E0-2F54-5145-926F-49454D351B28}" srcOrd="1" destOrd="0" presId="urn:microsoft.com/office/officeart/2009/3/layout/HorizontalOrganizationChart"/>
    <dgm:cxn modelId="{2827C0D6-F7B0-4543-8D5B-8550E81B7FDF}" type="presParOf" srcId="{877681E0-2F54-5145-926F-49454D351B28}" destId="{EA7CD251-8844-DE46-B566-EED0EDC54959}" srcOrd="0" destOrd="0" presId="urn:microsoft.com/office/officeart/2009/3/layout/HorizontalOrganizationChart"/>
    <dgm:cxn modelId="{1C8A4E7A-4A74-2A44-BC46-361C6B536222}" type="presParOf" srcId="{EA7CD251-8844-DE46-B566-EED0EDC54959}" destId="{07C069B5-D808-444F-8EA5-A6AC9DE3B98C}" srcOrd="0" destOrd="0" presId="urn:microsoft.com/office/officeart/2009/3/layout/HorizontalOrganizationChart"/>
    <dgm:cxn modelId="{E8E1DF39-3659-1749-80F5-8C48F311DFB9}" type="presParOf" srcId="{EA7CD251-8844-DE46-B566-EED0EDC54959}" destId="{31A34BC4-7125-A141-BBE3-5E6C997E60AB}" srcOrd="1" destOrd="0" presId="urn:microsoft.com/office/officeart/2009/3/layout/HorizontalOrganizationChart"/>
    <dgm:cxn modelId="{DCC43826-DAFD-E846-91BA-DB366A2A38CD}" type="presParOf" srcId="{877681E0-2F54-5145-926F-49454D351B28}" destId="{ABA16788-793A-F549-93E5-0D9EB2F2ED99}" srcOrd="1" destOrd="0" presId="urn:microsoft.com/office/officeart/2009/3/layout/HorizontalOrganizationChart"/>
    <dgm:cxn modelId="{7B0191BF-E0E5-0E44-B8BD-D7C4BB2F5DAE}" type="presParOf" srcId="{ABA16788-793A-F549-93E5-0D9EB2F2ED99}" destId="{0422D5FB-F36E-0144-8E21-93FDDBC12984}" srcOrd="0" destOrd="0" presId="urn:microsoft.com/office/officeart/2009/3/layout/HorizontalOrganizationChart"/>
    <dgm:cxn modelId="{A46557C3-C929-1249-95F6-6EED413CD81D}" type="presParOf" srcId="{ABA16788-793A-F549-93E5-0D9EB2F2ED99}" destId="{E1087672-1A77-3045-B467-3D08C9089680}" srcOrd="1" destOrd="0" presId="urn:microsoft.com/office/officeart/2009/3/layout/HorizontalOrganizationChart"/>
    <dgm:cxn modelId="{D1BD45B1-F777-AC42-A153-96D496314AB6}" type="presParOf" srcId="{E1087672-1A77-3045-B467-3D08C9089680}" destId="{9027A608-ACAA-A44A-A56E-9580C2AA5537}" srcOrd="0" destOrd="0" presId="urn:microsoft.com/office/officeart/2009/3/layout/HorizontalOrganizationChart"/>
    <dgm:cxn modelId="{E8947FC3-7B2F-204F-BD42-F0E77F4D6A1B}" type="presParOf" srcId="{9027A608-ACAA-A44A-A56E-9580C2AA5537}" destId="{B2AC180B-B05E-894D-B288-7A87B233025F}" srcOrd="0" destOrd="0" presId="urn:microsoft.com/office/officeart/2009/3/layout/HorizontalOrganizationChart"/>
    <dgm:cxn modelId="{B948EC75-3421-B243-99E2-A1F34FBFC9BA}" type="presParOf" srcId="{9027A608-ACAA-A44A-A56E-9580C2AA5537}" destId="{DE2EB375-8E0C-E24A-B3FA-6F94E6DBC677}" srcOrd="1" destOrd="0" presId="urn:microsoft.com/office/officeart/2009/3/layout/HorizontalOrganizationChart"/>
    <dgm:cxn modelId="{EEF65FF4-2764-6C42-BC30-3D937E2E483A}" type="presParOf" srcId="{E1087672-1A77-3045-B467-3D08C9089680}" destId="{5F058D8F-5FE6-164A-9A6D-EDC14A93D74E}" srcOrd="1" destOrd="0" presId="urn:microsoft.com/office/officeart/2009/3/layout/HorizontalOrganizationChart"/>
    <dgm:cxn modelId="{87713086-FA86-974D-B44E-397ECE740875}" type="presParOf" srcId="{E1087672-1A77-3045-B467-3D08C9089680}" destId="{7CE36199-5852-C748-A287-1A84BC9FDE62}" srcOrd="2" destOrd="0" presId="urn:microsoft.com/office/officeart/2009/3/layout/HorizontalOrganizationChart"/>
    <dgm:cxn modelId="{0A321D70-7520-F54F-BA2E-7C8D75A9AF12}" type="presParOf" srcId="{ABA16788-793A-F549-93E5-0D9EB2F2ED99}" destId="{0E7A7573-DF3F-604C-93A1-75C2FC3E0D7B}" srcOrd="2" destOrd="0" presId="urn:microsoft.com/office/officeart/2009/3/layout/HorizontalOrganizationChart"/>
    <dgm:cxn modelId="{CEADA080-F5F1-FB49-A1D9-454A077AC5AB}" type="presParOf" srcId="{ABA16788-793A-F549-93E5-0D9EB2F2ED99}" destId="{BE1F7AD1-3E1A-AC4A-9313-052FB26E18EE}" srcOrd="3" destOrd="0" presId="urn:microsoft.com/office/officeart/2009/3/layout/HorizontalOrganizationChart"/>
    <dgm:cxn modelId="{C56773DE-42D1-0B4B-B119-8DDC7D0004F7}" type="presParOf" srcId="{BE1F7AD1-3E1A-AC4A-9313-052FB26E18EE}" destId="{3C7CDD00-89E5-BA4F-8AA9-5310FE6ED467}" srcOrd="0" destOrd="0" presId="urn:microsoft.com/office/officeart/2009/3/layout/HorizontalOrganizationChart"/>
    <dgm:cxn modelId="{F414451E-46E5-A44E-98B6-814BE18D3919}" type="presParOf" srcId="{3C7CDD00-89E5-BA4F-8AA9-5310FE6ED467}" destId="{A56FCFF1-49AD-494E-8250-968116FB3E3E}" srcOrd="0" destOrd="0" presId="urn:microsoft.com/office/officeart/2009/3/layout/HorizontalOrganizationChart"/>
    <dgm:cxn modelId="{73A1C44B-E27E-2E4E-BFD8-A0796DFDFBA3}" type="presParOf" srcId="{3C7CDD00-89E5-BA4F-8AA9-5310FE6ED467}" destId="{9BDC2500-9056-CF49-9298-87B395AEBD68}" srcOrd="1" destOrd="0" presId="urn:microsoft.com/office/officeart/2009/3/layout/HorizontalOrganizationChart"/>
    <dgm:cxn modelId="{A705AD8C-F27B-4D4F-A2DB-5FB361B365BD}" type="presParOf" srcId="{BE1F7AD1-3E1A-AC4A-9313-052FB26E18EE}" destId="{8AD81907-5AB6-4D49-BF97-BCA47394421B}" srcOrd="1" destOrd="0" presId="urn:microsoft.com/office/officeart/2009/3/layout/HorizontalOrganizationChart"/>
    <dgm:cxn modelId="{D3651BCC-A7FF-8448-9FD2-8C66259346A9}" type="presParOf" srcId="{BE1F7AD1-3E1A-AC4A-9313-052FB26E18EE}" destId="{DB8B06CE-2602-804E-B0EE-9FBC3F04D7D4}" srcOrd="2" destOrd="0" presId="urn:microsoft.com/office/officeart/2009/3/layout/HorizontalOrganizationChart"/>
    <dgm:cxn modelId="{FFE5B4CF-5DB1-EF49-A518-12FFA1095BF0}" type="presParOf" srcId="{877681E0-2F54-5145-926F-49454D351B28}" destId="{74440663-E51E-244B-9B66-E936E108C877}" srcOrd="2" destOrd="0" presId="urn:microsoft.com/office/officeart/2009/3/layout/HorizontalOrganizationChart"/>
    <dgm:cxn modelId="{4C0AEDBB-A09D-DE4C-A8F3-2D9750896D3D}" type="presParOf" srcId="{7306DB7D-80EA-2A4C-BAA4-8237F8C1AA26}" destId="{B76FADB9-67ED-6F4F-9819-0DF3CA98FE61}" srcOrd="2" destOrd="0" presId="urn:microsoft.com/office/officeart/2009/3/layout/HorizontalOrganizationChart"/>
    <dgm:cxn modelId="{0E89E87D-3ECB-1346-8656-7793DA53AC73}" type="presParOf" srcId="{7306DB7D-80EA-2A4C-BAA4-8237F8C1AA26}" destId="{38EC2E9C-71FB-8D45-B4F3-A6AF594206CB}" srcOrd="3" destOrd="0" presId="urn:microsoft.com/office/officeart/2009/3/layout/HorizontalOrganizationChart"/>
    <dgm:cxn modelId="{0403B006-C168-3A4E-ACC1-2BAA0CBDCA10}" type="presParOf" srcId="{38EC2E9C-71FB-8D45-B4F3-A6AF594206CB}" destId="{34C22CB5-C6FA-2B4E-89EC-CF3CC1E02742}" srcOrd="0" destOrd="0" presId="urn:microsoft.com/office/officeart/2009/3/layout/HorizontalOrganizationChart"/>
    <dgm:cxn modelId="{06139504-EAF7-E34C-B06B-12602B1F0F5B}" type="presParOf" srcId="{34C22CB5-C6FA-2B4E-89EC-CF3CC1E02742}" destId="{855672A3-0A94-D24A-BBF3-9EC9046055F3}" srcOrd="0" destOrd="0" presId="urn:microsoft.com/office/officeart/2009/3/layout/HorizontalOrganizationChart"/>
    <dgm:cxn modelId="{7C517284-AC10-AD4F-84B7-3DB8223A3238}" type="presParOf" srcId="{34C22CB5-C6FA-2B4E-89EC-CF3CC1E02742}" destId="{520EFCC6-6E11-9044-9A1F-CB4194586220}" srcOrd="1" destOrd="0" presId="urn:microsoft.com/office/officeart/2009/3/layout/HorizontalOrganizationChart"/>
    <dgm:cxn modelId="{1643A016-048A-BD4B-BB0B-03C77D7FE9E4}" type="presParOf" srcId="{38EC2E9C-71FB-8D45-B4F3-A6AF594206CB}" destId="{F318B5CA-A503-B842-8349-4D25E3BBB5F5}" srcOrd="1" destOrd="0" presId="urn:microsoft.com/office/officeart/2009/3/layout/HorizontalOrganizationChart"/>
    <dgm:cxn modelId="{2971DE4C-2B36-FF4D-B8BD-88FB9E103113}" type="presParOf" srcId="{38EC2E9C-71FB-8D45-B4F3-A6AF594206CB}" destId="{7FAA3F72-6BE4-2245-A293-5EFF63C73B86}" srcOrd="2" destOrd="0" presId="urn:microsoft.com/office/officeart/2009/3/layout/HorizontalOrganizationChart"/>
    <dgm:cxn modelId="{F8AD2FB7-9BC8-7446-82FC-049188652982}" type="presParOf" srcId="{7306DB7D-80EA-2A4C-BAA4-8237F8C1AA26}" destId="{4C89927E-46B5-2C40-8279-98A1CA9B2C00}" srcOrd="4" destOrd="0" presId="urn:microsoft.com/office/officeart/2009/3/layout/HorizontalOrganizationChart"/>
    <dgm:cxn modelId="{EC0D586F-C849-B649-9F00-B33F25FB99F2}" type="presParOf" srcId="{7306DB7D-80EA-2A4C-BAA4-8237F8C1AA26}" destId="{56FDB56D-AD71-C041-8C97-B0307B0663E4}" srcOrd="5" destOrd="0" presId="urn:microsoft.com/office/officeart/2009/3/layout/HorizontalOrganizationChart"/>
    <dgm:cxn modelId="{6EAB8394-6077-814A-9142-81C96A40DD9A}" type="presParOf" srcId="{56FDB56D-AD71-C041-8C97-B0307B0663E4}" destId="{7EB0E4BA-428D-B549-926E-35E1AA83ED9E}" srcOrd="0" destOrd="0" presId="urn:microsoft.com/office/officeart/2009/3/layout/HorizontalOrganizationChart"/>
    <dgm:cxn modelId="{3833B220-AF34-0E45-80D6-BA026A2FFD98}" type="presParOf" srcId="{7EB0E4BA-428D-B549-926E-35E1AA83ED9E}" destId="{A561164F-BDCD-9B49-BAE5-0389FA053F30}" srcOrd="0" destOrd="0" presId="urn:microsoft.com/office/officeart/2009/3/layout/HorizontalOrganizationChart"/>
    <dgm:cxn modelId="{751ADC5B-81F5-1444-A502-5A1F0DFF7279}" type="presParOf" srcId="{7EB0E4BA-428D-B549-926E-35E1AA83ED9E}" destId="{56126FFF-CFFC-FC4F-A032-AA3E3D65FFBC}" srcOrd="1" destOrd="0" presId="urn:microsoft.com/office/officeart/2009/3/layout/HorizontalOrganizationChart"/>
    <dgm:cxn modelId="{9B3B5572-F3A5-344F-803B-ED21F35E7E47}" type="presParOf" srcId="{56FDB56D-AD71-C041-8C97-B0307B0663E4}" destId="{C21DE9AC-E43A-8848-8115-BDCEF143F4DD}" srcOrd="1" destOrd="0" presId="urn:microsoft.com/office/officeart/2009/3/layout/HorizontalOrganizationChart"/>
    <dgm:cxn modelId="{D82E48A1-739E-A64A-84B5-347DC028CBFB}" type="presParOf" srcId="{56FDB56D-AD71-C041-8C97-B0307B0663E4}" destId="{4FEAF02E-6E6A-F540-BD2A-45203326D020}" srcOrd="2" destOrd="0" presId="urn:microsoft.com/office/officeart/2009/3/layout/HorizontalOrganizationChart"/>
    <dgm:cxn modelId="{8804D080-4146-E64C-9E34-FBBAC38BCE98}" type="presParOf" srcId="{7306DB7D-80EA-2A4C-BAA4-8237F8C1AA26}" destId="{E9618FEF-D2AD-E940-AEC4-E00C06F708E7}" srcOrd="6" destOrd="0" presId="urn:microsoft.com/office/officeart/2009/3/layout/HorizontalOrganizationChart"/>
    <dgm:cxn modelId="{3B7D5882-5079-F244-9F1F-A1AADA749D0F}" type="presParOf" srcId="{7306DB7D-80EA-2A4C-BAA4-8237F8C1AA26}" destId="{31403941-DECB-6C4A-8EC0-55B190C9E411}" srcOrd="7" destOrd="0" presId="urn:microsoft.com/office/officeart/2009/3/layout/HorizontalOrganizationChart"/>
    <dgm:cxn modelId="{0E4ACF64-0C04-F646-BE9D-CAF72E964A70}" type="presParOf" srcId="{31403941-DECB-6C4A-8EC0-55B190C9E411}" destId="{2DFFD9A3-A431-AA4D-BEEB-C7A69F2471F3}" srcOrd="0" destOrd="0" presId="urn:microsoft.com/office/officeart/2009/3/layout/HorizontalOrganizationChart"/>
    <dgm:cxn modelId="{FCF44BF6-1693-0A41-B991-2DA4FF66CA49}" type="presParOf" srcId="{2DFFD9A3-A431-AA4D-BEEB-C7A69F2471F3}" destId="{1BF0FAC7-89C7-CD47-93C0-7F267D511534}" srcOrd="0" destOrd="0" presId="urn:microsoft.com/office/officeart/2009/3/layout/HorizontalOrganizationChart"/>
    <dgm:cxn modelId="{8EAFA413-4F0C-464E-9EF5-F293B71760BF}" type="presParOf" srcId="{2DFFD9A3-A431-AA4D-BEEB-C7A69F2471F3}" destId="{ABE6CFBE-6CC7-2C40-A21F-B2EF38CC2827}" srcOrd="1" destOrd="0" presId="urn:microsoft.com/office/officeart/2009/3/layout/HorizontalOrganizationChart"/>
    <dgm:cxn modelId="{B0889BB5-B8E3-B046-8A87-C2059B62A4C2}" type="presParOf" srcId="{31403941-DECB-6C4A-8EC0-55B190C9E411}" destId="{2E258F70-B8D4-AB4D-8950-4E3A05EE46A5}" srcOrd="1" destOrd="0" presId="urn:microsoft.com/office/officeart/2009/3/layout/HorizontalOrganizationChart"/>
    <dgm:cxn modelId="{439F5AF0-852B-E04B-A0A7-C5F20F4A4311}" type="presParOf" srcId="{31403941-DECB-6C4A-8EC0-55B190C9E411}" destId="{51A1BACB-D3EA-3C4B-B9DB-EC41C3D79F22}" srcOrd="2" destOrd="0" presId="urn:microsoft.com/office/officeart/2009/3/layout/HorizontalOrganizationChart"/>
    <dgm:cxn modelId="{9F466FB5-ED1C-6044-A159-B90FE6F146B3}" type="presParOf" srcId="{7306DB7D-80EA-2A4C-BAA4-8237F8C1AA26}" destId="{95873619-C7EF-3C4D-B02C-8946F4152DE0}" srcOrd="8" destOrd="0" presId="urn:microsoft.com/office/officeart/2009/3/layout/HorizontalOrganizationChart"/>
    <dgm:cxn modelId="{2DBA8C21-CE78-414B-B150-1642D775D9E8}" type="presParOf" srcId="{7306DB7D-80EA-2A4C-BAA4-8237F8C1AA26}" destId="{79F6D7F9-F838-3B42-A74D-CE7503C50FDE}" srcOrd="9" destOrd="0" presId="urn:microsoft.com/office/officeart/2009/3/layout/HorizontalOrganizationChart"/>
    <dgm:cxn modelId="{A1B1CBEA-F0F7-AE47-A3D7-63B1024F644C}" type="presParOf" srcId="{79F6D7F9-F838-3B42-A74D-CE7503C50FDE}" destId="{9F25B271-1CFD-E54B-8B23-2059B1649062}" srcOrd="0" destOrd="0" presId="urn:microsoft.com/office/officeart/2009/3/layout/HorizontalOrganizationChart"/>
    <dgm:cxn modelId="{77633C10-8801-D742-A903-50F27A5BE664}" type="presParOf" srcId="{9F25B271-1CFD-E54B-8B23-2059B1649062}" destId="{B4D7DB7C-B8B9-0A4C-8752-AC55EBAFEF71}" srcOrd="0" destOrd="0" presId="urn:microsoft.com/office/officeart/2009/3/layout/HorizontalOrganizationChart"/>
    <dgm:cxn modelId="{0C992AE8-61EF-6F46-91C7-E77474356917}" type="presParOf" srcId="{9F25B271-1CFD-E54B-8B23-2059B1649062}" destId="{3291246F-92E5-6B47-8BDA-D68701BC3162}" srcOrd="1" destOrd="0" presId="urn:microsoft.com/office/officeart/2009/3/layout/HorizontalOrganizationChart"/>
    <dgm:cxn modelId="{8B9275DF-C0FA-814C-A519-F968EB1957B8}" type="presParOf" srcId="{79F6D7F9-F838-3B42-A74D-CE7503C50FDE}" destId="{96EFF834-62F9-4344-AF62-C38658AD3D59}" srcOrd="1" destOrd="0" presId="urn:microsoft.com/office/officeart/2009/3/layout/HorizontalOrganizationChart"/>
    <dgm:cxn modelId="{EFF5BACB-1A88-8B47-8C15-50DEF194DAB3}" type="presParOf" srcId="{79F6D7F9-F838-3B42-A74D-CE7503C50FDE}" destId="{5ED1637B-6B31-8C40-B5F6-4FD5DB743F69}" srcOrd="2" destOrd="0" presId="urn:microsoft.com/office/officeart/2009/3/layout/HorizontalOrganizationChart"/>
    <dgm:cxn modelId="{720CEAC1-3BD9-ED46-8192-89F5FBB4D5E2}" type="presParOf" srcId="{ED6536FB-4794-AE41-9114-F22772108032}" destId="{7EB8691F-4506-AD45-B4E7-E88CBF70C9D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048960C-F921-5044-9DF6-E080018B7ACC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FDD81DFA-34ED-4342-BBE7-62DBA9759650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从自由竞争到垄断</a:t>
          </a:r>
        </a:p>
      </dgm:t>
    </dgm:pt>
    <dgm:pt modelId="{2B0AE0D1-095A-D34E-AF78-BF6D2BA1BF0F}" cxnId="{C4D7083F-AA5D-F547-8D8A-8724052DD6B9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7C8AB6A-3EA4-4A4E-9E56-006EC3F4E887}" cxnId="{C4D7083F-AA5D-F547-8D8A-8724052DD6B9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30DE70-331E-5F47-A8A8-F4B1065D1633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垄断后仍存在垄断：竞争是商品经济的基础、仍存在未形成垄断的部门；</a:t>
          </a:r>
          <a:endParaRPr lang="en-US" altLang="zh-CN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已形成垄断后垄断企业间的竞争（竞争新形式）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9A571D-4C32-A34C-BFB8-E088C4B1834B}" cxnId="{DBD883AA-1C17-5D4B-B5A7-6133258BA06A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219900-516D-E64E-89D1-F9AE4CA66B48}" cxnId="{DBD883AA-1C17-5D4B-B5A7-6133258BA06A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CA8641-6563-4444-A8FC-E142F60F71D0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垄断利润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C6CA39F-E4B0-D140-BF41-A9F92C230FB1}" cxnId="{AE24DB8C-FFF9-F541-B944-E3F190683F0F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3E92CEF-A2AD-9941-B71D-3F7A6BE273C1}" cxnId="{AE24DB8C-FFF9-F541-B944-E3F190683F0F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FDC7F5C-0412-5145-A07D-1BFC20E267ED}">
      <dgm:prSet phldrT="[文本]"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国家垄断发展原因：大规模经济建设、公共设施、科研项目；</a:t>
          </a:r>
          <a:endParaRPr lang="en-US" altLang="zh-CN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生产过剩、宏观调控、国家再生产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8927E9A-0557-C94C-A827-D68042715E40}" cxnId="{6F3B0020-4022-5446-8B3B-07AF6F23E1E7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5AFFE3F-882D-3840-88F7-4AEBED3C2A90}" cxnId="{6F3B0020-4022-5446-8B3B-07AF6F23E1E7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55EAE42-052E-1848-8438-4340C25A52F3}">
      <dgm:prSet custT="1"/>
      <dgm:spPr/>
      <dgm:t>
        <a:bodyPr/>
        <a:lstStyle/>
        <a:p>
          <a:r>
            <a:rPr lang="zh-CN" altLang="zh-CN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垄断资本获得的大大超过平均利润的高额利润</a:t>
          </a:r>
          <a:endParaRPr lang="en-US" altLang="zh-CN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2E4AF892-7C3D-C24A-98CE-7155E189FC9E}" cxnId="{407715FB-DECF-F84D-AC97-EC4434E42B39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F1102F6-561B-734F-B2FF-0E2D1114CA56}" cxnId="{407715FB-DECF-F84D-AC97-EC4434E42B39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A5AF72F-2465-2D4A-8078-200A47D5884C}">
      <dgm:prSet custT="1"/>
      <dgm:spPr/>
      <dgm:t>
        <a:bodyPr/>
        <a:lstStyle/>
        <a:p>
          <a:r>
            <a:rPr lang="zh-CN" altLang="zh-CN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通过垄断组织制定的垄断价格来实现的</a:t>
          </a:r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（高价卖出，低价买入</a:t>
          </a:r>
          <a:endParaRPr lang="en-US" altLang="zh-CN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8A5BA36D-B510-D04E-A98D-5B33C3F458EC}" cxnId="{B86D6661-F1FA-FE44-A8F5-4A03464DE2C5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7A90D59-5370-4642-9745-B8571B2386AC}" cxnId="{B86D6661-F1FA-FE44-A8F5-4A03464DE2C5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1276242-02CC-8A46-9619-842A21356F59}">
      <dgm:prSet custT="1"/>
      <dgm:spPr/>
      <dgm:t>
        <a:bodyPr/>
        <a:lstStyle/>
        <a:p>
          <a:r>
            <a:rPr lang="zh-CN" altLang="en-US" sz="200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归根到底真正来源于工人阶级和劳动人民所创造的剩余价值</a:t>
          </a:r>
          <a:endParaRPr lang="zh-CN" altLang="en-US" sz="200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68E9A4-F6C1-D14E-9ADA-971A435F1D87}" cxnId="{67344ABA-7C0F-9B4A-8E16-A128650C237C}" type="par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39F309-3505-1C43-B705-59431A2DCC62}" cxnId="{67344ABA-7C0F-9B4A-8E16-A128650C237C}" type="sibTrans">
      <dgm:prSet/>
      <dgm:spPr/>
      <dgm:t>
        <a:bodyPr/>
        <a:lstStyle/>
        <a:p>
          <a:endParaRPr lang="zh-CN" altLang="en-US" sz="200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18C147E-A896-DF4E-BF64-5159E829CF20}" type="pres">
      <dgm:prSet presAssocID="{A048960C-F921-5044-9DF6-E080018B7A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A9A6B1-D03C-154D-8802-DF56A709866C}" type="pres">
      <dgm:prSet presAssocID="{FDD81DFA-34ED-4342-BBE7-62DBA9759650}" presName="hierRoot1" presStyleCnt="0">
        <dgm:presLayoutVars>
          <dgm:hierBranch val="init"/>
        </dgm:presLayoutVars>
      </dgm:prSet>
      <dgm:spPr/>
    </dgm:pt>
    <dgm:pt modelId="{6BAA97C5-7ACB-204B-9AFE-603F2C54BF96}" type="pres">
      <dgm:prSet presAssocID="{FDD81DFA-34ED-4342-BBE7-62DBA9759650}" presName="rootComposite1" presStyleCnt="0"/>
      <dgm:spPr/>
    </dgm:pt>
    <dgm:pt modelId="{C184513D-129D-3443-953E-D50E27495725}" type="pres">
      <dgm:prSet presAssocID="{FDD81DFA-34ED-4342-BBE7-62DBA9759650}" presName="rootText1" presStyleLbl="node0" presStyleIdx="0" presStyleCnt="1" custScaleX="38903">
        <dgm:presLayoutVars>
          <dgm:chPref val="3"/>
        </dgm:presLayoutVars>
      </dgm:prSet>
      <dgm:spPr/>
    </dgm:pt>
    <dgm:pt modelId="{86448C68-13E4-E743-BD56-233BD56CEA12}" type="pres">
      <dgm:prSet presAssocID="{FDD81DFA-34ED-4342-BBE7-62DBA9759650}" presName="rootConnector1" presStyleLbl="node1" presStyleIdx="0" presStyleCnt="0"/>
      <dgm:spPr/>
    </dgm:pt>
    <dgm:pt modelId="{A65E94DF-2019-BD40-8ACA-D6D44483EC24}" type="pres">
      <dgm:prSet presAssocID="{FDD81DFA-34ED-4342-BBE7-62DBA9759650}" presName="hierChild2" presStyleCnt="0"/>
      <dgm:spPr/>
    </dgm:pt>
    <dgm:pt modelId="{CE018AC2-EA47-A04B-97FC-44ADFFE5D580}" type="pres">
      <dgm:prSet presAssocID="{749A571D-4C32-A34C-BFB8-E088C4B1834B}" presName="Name64" presStyleLbl="parChTrans1D2" presStyleIdx="0" presStyleCnt="3"/>
      <dgm:spPr/>
    </dgm:pt>
    <dgm:pt modelId="{298F6791-831A-364F-BAF8-39D000AA8E62}" type="pres">
      <dgm:prSet presAssocID="{1B30DE70-331E-5F47-A8A8-F4B1065D1633}" presName="hierRoot2" presStyleCnt="0">
        <dgm:presLayoutVars>
          <dgm:hierBranch val="init"/>
        </dgm:presLayoutVars>
      </dgm:prSet>
      <dgm:spPr/>
    </dgm:pt>
    <dgm:pt modelId="{2C18283F-CE05-7147-A23F-ACC198548C26}" type="pres">
      <dgm:prSet presAssocID="{1B30DE70-331E-5F47-A8A8-F4B1065D1633}" presName="rootComposite" presStyleCnt="0"/>
      <dgm:spPr/>
    </dgm:pt>
    <dgm:pt modelId="{62448B21-B928-7D4D-BED2-07F69912CFD6}" type="pres">
      <dgm:prSet presAssocID="{1B30DE70-331E-5F47-A8A8-F4B1065D1633}" presName="rootText" presStyleLbl="node2" presStyleIdx="0" presStyleCnt="3" custScaleX="313616" custScaleY="129768">
        <dgm:presLayoutVars>
          <dgm:chPref val="3"/>
        </dgm:presLayoutVars>
      </dgm:prSet>
      <dgm:spPr/>
    </dgm:pt>
    <dgm:pt modelId="{15EC49FF-D861-E048-B815-7A5D4B7BE350}" type="pres">
      <dgm:prSet presAssocID="{1B30DE70-331E-5F47-A8A8-F4B1065D1633}" presName="rootConnector" presStyleLbl="node2" presStyleIdx="0" presStyleCnt="3"/>
      <dgm:spPr/>
    </dgm:pt>
    <dgm:pt modelId="{1DDA9E52-F0CD-734A-B476-4520CC9F352B}" type="pres">
      <dgm:prSet presAssocID="{1B30DE70-331E-5F47-A8A8-F4B1065D1633}" presName="hierChild4" presStyleCnt="0"/>
      <dgm:spPr/>
    </dgm:pt>
    <dgm:pt modelId="{F43E6E1E-2541-5048-8337-75E963004E14}" type="pres">
      <dgm:prSet presAssocID="{1B30DE70-331E-5F47-A8A8-F4B1065D1633}" presName="hierChild5" presStyleCnt="0"/>
      <dgm:spPr/>
    </dgm:pt>
    <dgm:pt modelId="{7FC42C38-C7D5-8049-AF57-4558D1BD38D5}" type="pres">
      <dgm:prSet presAssocID="{3C6CA39F-E4B0-D140-BF41-A9F92C230FB1}" presName="Name64" presStyleLbl="parChTrans1D2" presStyleIdx="1" presStyleCnt="3"/>
      <dgm:spPr/>
    </dgm:pt>
    <dgm:pt modelId="{9931E104-5530-AA4F-AC5B-24D80F791F3E}" type="pres">
      <dgm:prSet presAssocID="{48CA8641-6563-4444-A8FC-E142F60F71D0}" presName="hierRoot2" presStyleCnt="0">
        <dgm:presLayoutVars>
          <dgm:hierBranch val="init"/>
        </dgm:presLayoutVars>
      </dgm:prSet>
      <dgm:spPr/>
    </dgm:pt>
    <dgm:pt modelId="{FABCB7FC-33FF-D04B-BC9B-AFCC38D1C6BD}" type="pres">
      <dgm:prSet presAssocID="{48CA8641-6563-4444-A8FC-E142F60F71D0}" presName="rootComposite" presStyleCnt="0"/>
      <dgm:spPr/>
    </dgm:pt>
    <dgm:pt modelId="{59DEFDCA-09F8-CE44-B6C8-5A683FB642B3}" type="pres">
      <dgm:prSet presAssocID="{48CA8641-6563-4444-A8FC-E142F60F71D0}" presName="rootText" presStyleLbl="node2" presStyleIdx="1" presStyleCnt="3" custScaleX="57489" custScaleY="108998">
        <dgm:presLayoutVars>
          <dgm:chPref val="3"/>
        </dgm:presLayoutVars>
      </dgm:prSet>
      <dgm:spPr/>
    </dgm:pt>
    <dgm:pt modelId="{183C1179-2167-9343-91AF-543D97CE03DA}" type="pres">
      <dgm:prSet presAssocID="{48CA8641-6563-4444-A8FC-E142F60F71D0}" presName="rootConnector" presStyleLbl="node2" presStyleIdx="1" presStyleCnt="3"/>
      <dgm:spPr/>
    </dgm:pt>
    <dgm:pt modelId="{6DC40A87-264A-D941-8F61-5F2812A74908}" type="pres">
      <dgm:prSet presAssocID="{48CA8641-6563-4444-A8FC-E142F60F71D0}" presName="hierChild4" presStyleCnt="0"/>
      <dgm:spPr/>
    </dgm:pt>
    <dgm:pt modelId="{92FCB10C-FB8A-AE4C-B2D2-F8847B426E67}" type="pres">
      <dgm:prSet presAssocID="{2E4AF892-7C3D-C24A-98CE-7155E189FC9E}" presName="Name64" presStyleLbl="parChTrans1D3" presStyleIdx="0" presStyleCnt="3"/>
      <dgm:spPr/>
    </dgm:pt>
    <dgm:pt modelId="{C005A5B1-7E2D-6343-9337-4916B2191913}" type="pres">
      <dgm:prSet presAssocID="{155EAE42-052E-1848-8438-4340C25A52F3}" presName="hierRoot2" presStyleCnt="0">
        <dgm:presLayoutVars>
          <dgm:hierBranch val="init"/>
        </dgm:presLayoutVars>
      </dgm:prSet>
      <dgm:spPr/>
    </dgm:pt>
    <dgm:pt modelId="{4C146715-980A-5845-84E8-404F857A8824}" type="pres">
      <dgm:prSet presAssocID="{155EAE42-052E-1848-8438-4340C25A52F3}" presName="rootComposite" presStyleCnt="0"/>
      <dgm:spPr/>
    </dgm:pt>
    <dgm:pt modelId="{4D6ACCBD-48C4-2848-B296-F0F174D0DC49}" type="pres">
      <dgm:prSet presAssocID="{155EAE42-052E-1848-8438-4340C25A52F3}" presName="rootText" presStyleLbl="node3" presStyleIdx="0" presStyleCnt="3" custScaleX="243686" custScaleY="84362">
        <dgm:presLayoutVars>
          <dgm:chPref val="3"/>
        </dgm:presLayoutVars>
      </dgm:prSet>
      <dgm:spPr/>
    </dgm:pt>
    <dgm:pt modelId="{B3A7BCB2-37A5-ED4B-9CAC-26F0226B04FC}" type="pres">
      <dgm:prSet presAssocID="{155EAE42-052E-1848-8438-4340C25A52F3}" presName="rootConnector" presStyleLbl="node3" presStyleIdx="0" presStyleCnt="3"/>
      <dgm:spPr/>
    </dgm:pt>
    <dgm:pt modelId="{C5734C10-92BC-9C43-A0AA-757895AC3806}" type="pres">
      <dgm:prSet presAssocID="{155EAE42-052E-1848-8438-4340C25A52F3}" presName="hierChild4" presStyleCnt="0"/>
      <dgm:spPr/>
    </dgm:pt>
    <dgm:pt modelId="{DC047D76-9925-D345-8DE9-7900B6B806D2}" type="pres">
      <dgm:prSet presAssocID="{155EAE42-052E-1848-8438-4340C25A52F3}" presName="hierChild5" presStyleCnt="0"/>
      <dgm:spPr/>
    </dgm:pt>
    <dgm:pt modelId="{E7B2EF58-1849-0840-826E-1D68352F0AF1}" type="pres">
      <dgm:prSet presAssocID="{8A5BA36D-B510-D04E-A98D-5B33C3F458EC}" presName="Name64" presStyleLbl="parChTrans1D3" presStyleIdx="1" presStyleCnt="3"/>
      <dgm:spPr/>
    </dgm:pt>
    <dgm:pt modelId="{B62737C8-471B-F949-89E9-21C26DA188C6}" type="pres">
      <dgm:prSet presAssocID="{5A5AF72F-2465-2D4A-8078-200A47D5884C}" presName="hierRoot2" presStyleCnt="0">
        <dgm:presLayoutVars>
          <dgm:hierBranch val="init"/>
        </dgm:presLayoutVars>
      </dgm:prSet>
      <dgm:spPr/>
    </dgm:pt>
    <dgm:pt modelId="{37C7C5D2-BE89-DF4D-82E3-483DC00B3814}" type="pres">
      <dgm:prSet presAssocID="{5A5AF72F-2465-2D4A-8078-200A47D5884C}" presName="rootComposite" presStyleCnt="0"/>
      <dgm:spPr/>
    </dgm:pt>
    <dgm:pt modelId="{1B19B512-82F2-ED43-A3D9-197BA6B40200}" type="pres">
      <dgm:prSet presAssocID="{5A5AF72F-2465-2D4A-8078-200A47D5884C}" presName="rootText" presStyleLbl="node3" presStyleIdx="1" presStyleCnt="3" custScaleX="254393" custScaleY="79339">
        <dgm:presLayoutVars>
          <dgm:chPref val="3"/>
        </dgm:presLayoutVars>
      </dgm:prSet>
      <dgm:spPr/>
    </dgm:pt>
    <dgm:pt modelId="{A28EF9E6-6270-5544-978C-B599A09E89DF}" type="pres">
      <dgm:prSet presAssocID="{5A5AF72F-2465-2D4A-8078-200A47D5884C}" presName="rootConnector" presStyleLbl="node3" presStyleIdx="1" presStyleCnt="3"/>
      <dgm:spPr/>
    </dgm:pt>
    <dgm:pt modelId="{BAFAB01B-F5B2-4F48-87BA-6B5B97149578}" type="pres">
      <dgm:prSet presAssocID="{5A5AF72F-2465-2D4A-8078-200A47D5884C}" presName="hierChild4" presStyleCnt="0"/>
      <dgm:spPr/>
    </dgm:pt>
    <dgm:pt modelId="{807D2A80-3C7F-6B4A-98C6-C0EC2868082D}" type="pres">
      <dgm:prSet presAssocID="{5A5AF72F-2465-2D4A-8078-200A47D5884C}" presName="hierChild5" presStyleCnt="0"/>
      <dgm:spPr/>
    </dgm:pt>
    <dgm:pt modelId="{D1F1231B-CB6C-314F-8EDD-1487507341C6}" type="pres">
      <dgm:prSet presAssocID="{3B68E9A4-F6C1-D14E-9ADA-971A435F1D87}" presName="Name64" presStyleLbl="parChTrans1D3" presStyleIdx="2" presStyleCnt="3"/>
      <dgm:spPr/>
    </dgm:pt>
    <dgm:pt modelId="{221E747F-9BC3-0143-97DE-827AA603F49F}" type="pres">
      <dgm:prSet presAssocID="{01276242-02CC-8A46-9619-842A21356F59}" presName="hierRoot2" presStyleCnt="0">
        <dgm:presLayoutVars>
          <dgm:hierBranch val="init"/>
        </dgm:presLayoutVars>
      </dgm:prSet>
      <dgm:spPr/>
    </dgm:pt>
    <dgm:pt modelId="{7F627149-C957-FD4C-A1BC-63B67C287F7E}" type="pres">
      <dgm:prSet presAssocID="{01276242-02CC-8A46-9619-842A21356F59}" presName="rootComposite" presStyleCnt="0"/>
      <dgm:spPr/>
    </dgm:pt>
    <dgm:pt modelId="{C155DD00-40DE-DE40-9BC1-DE3AF231813E}" type="pres">
      <dgm:prSet presAssocID="{01276242-02CC-8A46-9619-842A21356F59}" presName="rootText" presStyleLbl="node3" presStyleIdx="2" presStyleCnt="3" custScaleX="247806" custScaleY="67839">
        <dgm:presLayoutVars>
          <dgm:chPref val="3"/>
        </dgm:presLayoutVars>
      </dgm:prSet>
      <dgm:spPr/>
    </dgm:pt>
    <dgm:pt modelId="{E6D0E7A5-6ACC-7440-9094-31065DB2DB38}" type="pres">
      <dgm:prSet presAssocID="{01276242-02CC-8A46-9619-842A21356F59}" presName="rootConnector" presStyleLbl="node3" presStyleIdx="2" presStyleCnt="3"/>
      <dgm:spPr/>
    </dgm:pt>
    <dgm:pt modelId="{454D975F-3943-F849-938A-BCA083B53BF1}" type="pres">
      <dgm:prSet presAssocID="{01276242-02CC-8A46-9619-842A21356F59}" presName="hierChild4" presStyleCnt="0"/>
      <dgm:spPr/>
    </dgm:pt>
    <dgm:pt modelId="{1DACF1F7-9921-6A4C-A274-5FA4537128B9}" type="pres">
      <dgm:prSet presAssocID="{01276242-02CC-8A46-9619-842A21356F59}" presName="hierChild5" presStyleCnt="0"/>
      <dgm:spPr/>
    </dgm:pt>
    <dgm:pt modelId="{227E9604-3972-AF4D-97A6-8C1F8F29AE6D}" type="pres">
      <dgm:prSet presAssocID="{48CA8641-6563-4444-A8FC-E142F60F71D0}" presName="hierChild5" presStyleCnt="0"/>
      <dgm:spPr/>
    </dgm:pt>
    <dgm:pt modelId="{BD4C1CF7-6BEF-2140-82C9-09C6079A3DB5}" type="pres">
      <dgm:prSet presAssocID="{28927E9A-0557-C94C-A827-D68042715E40}" presName="Name64" presStyleLbl="parChTrans1D2" presStyleIdx="2" presStyleCnt="3"/>
      <dgm:spPr/>
    </dgm:pt>
    <dgm:pt modelId="{FEF82512-42A8-5C47-A70D-9991211730F6}" type="pres">
      <dgm:prSet presAssocID="{8FDC7F5C-0412-5145-A07D-1BFC20E267ED}" presName="hierRoot2" presStyleCnt="0">
        <dgm:presLayoutVars>
          <dgm:hierBranch val="init"/>
        </dgm:presLayoutVars>
      </dgm:prSet>
      <dgm:spPr/>
    </dgm:pt>
    <dgm:pt modelId="{60CF3060-43EA-1949-A609-57A203FC3525}" type="pres">
      <dgm:prSet presAssocID="{8FDC7F5C-0412-5145-A07D-1BFC20E267ED}" presName="rootComposite" presStyleCnt="0"/>
      <dgm:spPr/>
    </dgm:pt>
    <dgm:pt modelId="{7BE54649-7A08-094B-BAEE-BE97A4433CCA}" type="pres">
      <dgm:prSet presAssocID="{8FDC7F5C-0412-5145-A07D-1BFC20E267ED}" presName="rootText" presStyleLbl="node2" presStyleIdx="2" presStyleCnt="3" custScaleX="305180">
        <dgm:presLayoutVars>
          <dgm:chPref val="3"/>
        </dgm:presLayoutVars>
      </dgm:prSet>
      <dgm:spPr/>
    </dgm:pt>
    <dgm:pt modelId="{976A6F70-9891-2245-8081-BF5D1AFE08E2}" type="pres">
      <dgm:prSet presAssocID="{8FDC7F5C-0412-5145-A07D-1BFC20E267ED}" presName="rootConnector" presStyleLbl="node2" presStyleIdx="2" presStyleCnt="3"/>
      <dgm:spPr/>
    </dgm:pt>
    <dgm:pt modelId="{501E30C9-396B-564D-947F-B3028A44CAE1}" type="pres">
      <dgm:prSet presAssocID="{8FDC7F5C-0412-5145-A07D-1BFC20E267ED}" presName="hierChild4" presStyleCnt="0"/>
      <dgm:spPr/>
    </dgm:pt>
    <dgm:pt modelId="{F7792BBA-9626-2C4F-802F-023D7B261CFD}" type="pres">
      <dgm:prSet presAssocID="{8FDC7F5C-0412-5145-A07D-1BFC20E267ED}" presName="hierChild5" presStyleCnt="0"/>
      <dgm:spPr/>
    </dgm:pt>
    <dgm:pt modelId="{CA2A261B-EF55-C948-8AC3-932863CDFF9A}" type="pres">
      <dgm:prSet presAssocID="{FDD81DFA-34ED-4342-BBE7-62DBA9759650}" presName="hierChild3" presStyleCnt="0"/>
      <dgm:spPr/>
    </dgm:pt>
  </dgm:ptLst>
  <dgm:cxnLst>
    <dgm:cxn modelId="{EC697B18-40B2-2B40-AB0E-CF95DDA113A0}" type="presOf" srcId="{8A5BA36D-B510-D04E-A98D-5B33C3F458EC}" destId="{E7B2EF58-1849-0840-826E-1D68352F0AF1}" srcOrd="0" destOrd="0" presId="urn:microsoft.com/office/officeart/2009/3/layout/HorizontalOrganizationChart"/>
    <dgm:cxn modelId="{242F7B19-0187-7343-8438-F895C76F68ED}" type="presOf" srcId="{48CA8641-6563-4444-A8FC-E142F60F71D0}" destId="{59DEFDCA-09F8-CE44-B6C8-5A683FB642B3}" srcOrd="0" destOrd="0" presId="urn:microsoft.com/office/officeart/2009/3/layout/HorizontalOrganizationChart"/>
    <dgm:cxn modelId="{DC002B1C-E79F-964D-816A-9A18B558BF21}" type="presOf" srcId="{48CA8641-6563-4444-A8FC-E142F60F71D0}" destId="{183C1179-2167-9343-91AF-543D97CE03DA}" srcOrd="1" destOrd="0" presId="urn:microsoft.com/office/officeart/2009/3/layout/HorizontalOrganizationChart"/>
    <dgm:cxn modelId="{6F3B0020-4022-5446-8B3B-07AF6F23E1E7}" srcId="{FDD81DFA-34ED-4342-BBE7-62DBA9759650}" destId="{8FDC7F5C-0412-5145-A07D-1BFC20E267ED}" srcOrd="2" destOrd="0" parTransId="{28927E9A-0557-C94C-A827-D68042715E40}" sibTransId="{85AFFE3F-882D-3840-88F7-4AEBED3C2A90}"/>
    <dgm:cxn modelId="{38E53427-0F90-DB42-B8D6-861043722498}" type="presOf" srcId="{01276242-02CC-8A46-9619-842A21356F59}" destId="{E6D0E7A5-6ACC-7440-9094-31065DB2DB38}" srcOrd="1" destOrd="0" presId="urn:microsoft.com/office/officeart/2009/3/layout/HorizontalOrganizationChart"/>
    <dgm:cxn modelId="{C4D7083F-AA5D-F547-8D8A-8724052DD6B9}" srcId="{A048960C-F921-5044-9DF6-E080018B7ACC}" destId="{FDD81DFA-34ED-4342-BBE7-62DBA9759650}" srcOrd="0" destOrd="0" parTransId="{2B0AE0D1-095A-D34E-AF78-BF6D2BA1BF0F}" sibTransId="{57C8AB6A-3EA4-4A4E-9E56-006EC3F4E887}"/>
    <dgm:cxn modelId="{4488E145-54EE-C14F-8FBF-166A407A4AA6}" type="presOf" srcId="{749A571D-4C32-A34C-BFB8-E088C4B1834B}" destId="{CE018AC2-EA47-A04B-97FC-44ADFFE5D580}" srcOrd="0" destOrd="0" presId="urn:microsoft.com/office/officeart/2009/3/layout/HorizontalOrganizationChart"/>
    <dgm:cxn modelId="{B6C6B259-59A9-1549-980B-EFAAB3C90100}" type="presOf" srcId="{3B68E9A4-F6C1-D14E-9ADA-971A435F1D87}" destId="{D1F1231B-CB6C-314F-8EDD-1487507341C6}" srcOrd="0" destOrd="0" presId="urn:microsoft.com/office/officeart/2009/3/layout/HorizontalOrganizationChart"/>
    <dgm:cxn modelId="{77AD8D60-8F34-8E48-86B0-EE764D564FD6}" type="presOf" srcId="{28927E9A-0557-C94C-A827-D68042715E40}" destId="{BD4C1CF7-6BEF-2140-82C9-09C6079A3DB5}" srcOrd="0" destOrd="0" presId="urn:microsoft.com/office/officeart/2009/3/layout/HorizontalOrganizationChart"/>
    <dgm:cxn modelId="{26B76061-9FBA-BC4A-84AE-1368AC763BEA}" type="presOf" srcId="{8FDC7F5C-0412-5145-A07D-1BFC20E267ED}" destId="{976A6F70-9891-2245-8081-BF5D1AFE08E2}" srcOrd="1" destOrd="0" presId="urn:microsoft.com/office/officeart/2009/3/layout/HorizontalOrganizationChart"/>
    <dgm:cxn modelId="{B86D6661-F1FA-FE44-A8F5-4A03464DE2C5}" srcId="{48CA8641-6563-4444-A8FC-E142F60F71D0}" destId="{5A5AF72F-2465-2D4A-8078-200A47D5884C}" srcOrd="1" destOrd="0" parTransId="{8A5BA36D-B510-D04E-A98D-5B33C3F458EC}" sibTransId="{87A90D59-5370-4642-9745-B8571B2386AC}"/>
    <dgm:cxn modelId="{AF46197B-E537-7E41-A2FC-89882F1F8B37}" type="presOf" srcId="{5A5AF72F-2465-2D4A-8078-200A47D5884C}" destId="{A28EF9E6-6270-5544-978C-B599A09E89DF}" srcOrd="1" destOrd="0" presId="urn:microsoft.com/office/officeart/2009/3/layout/HorizontalOrganizationChart"/>
    <dgm:cxn modelId="{603FBC7B-9E0A-9F48-A05A-30EE01E10BC8}" type="presOf" srcId="{155EAE42-052E-1848-8438-4340C25A52F3}" destId="{B3A7BCB2-37A5-ED4B-9CAC-26F0226B04FC}" srcOrd="1" destOrd="0" presId="urn:microsoft.com/office/officeart/2009/3/layout/HorizontalOrganizationChart"/>
    <dgm:cxn modelId="{2448DD7B-C74A-E94E-9270-0AE58BBC0066}" type="presOf" srcId="{2E4AF892-7C3D-C24A-98CE-7155E189FC9E}" destId="{92FCB10C-FB8A-AE4C-B2D2-F8847B426E67}" srcOrd="0" destOrd="0" presId="urn:microsoft.com/office/officeart/2009/3/layout/HorizontalOrganizationChart"/>
    <dgm:cxn modelId="{95B3EC84-AB00-1A44-893A-BC96B7FF3292}" type="presOf" srcId="{FDD81DFA-34ED-4342-BBE7-62DBA9759650}" destId="{86448C68-13E4-E743-BD56-233BD56CEA12}" srcOrd="1" destOrd="0" presId="urn:microsoft.com/office/officeart/2009/3/layout/HorizontalOrganizationChart"/>
    <dgm:cxn modelId="{AE24DB8C-FFF9-F541-B944-E3F190683F0F}" srcId="{FDD81DFA-34ED-4342-BBE7-62DBA9759650}" destId="{48CA8641-6563-4444-A8FC-E142F60F71D0}" srcOrd="1" destOrd="0" parTransId="{3C6CA39F-E4B0-D140-BF41-A9F92C230FB1}" sibTransId="{03E92CEF-A2AD-9941-B71D-3F7A6BE273C1}"/>
    <dgm:cxn modelId="{271BE390-AEBC-2946-B343-BD23FD1C593B}" type="presOf" srcId="{01276242-02CC-8A46-9619-842A21356F59}" destId="{C155DD00-40DE-DE40-9BC1-DE3AF231813E}" srcOrd="0" destOrd="0" presId="urn:microsoft.com/office/officeart/2009/3/layout/HorizontalOrganizationChart"/>
    <dgm:cxn modelId="{DD214992-854B-244F-9044-355FF77817A2}" type="presOf" srcId="{FDD81DFA-34ED-4342-BBE7-62DBA9759650}" destId="{C184513D-129D-3443-953E-D50E27495725}" srcOrd="0" destOrd="0" presId="urn:microsoft.com/office/officeart/2009/3/layout/HorizontalOrganizationChart"/>
    <dgm:cxn modelId="{0ECF6592-66A8-DE40-B9AD-FD7B7B2BC780}" type="presOf" srcId="{8FDC7F5C-0412-5145-A07D-1BFC20E267ED}" destId="{7BE54649-7A08-094B-BAEE-BE97A4433CCA}" srcOrd="0" destOrd="0" presId="urn:microsoft.com/office/officeart/2009/3/layout/HorizontalOrganizationChart"/>
    <dgm:cxn modelId="{09A47D96-7AF8-B547-991E-0B055DF7EDBB}" type="presOf" srcId="{3C6CA39F-E4B0-D140-BF41-A9F92C230FB1}" destId="{7FC42C38-C7D5-8049-AF57-4558D1BD38D5}" srcOrd="0" destOrd="0" presId="urn:microsoft.com/office/officeart/2009/3/layout/HorizontalOrganizationChart"/>
    <dgm:cxn modelId="{DBD883AA-1C17-5D4B-B5A7-6133258BA06A}" srcId="{FDD81DFA-34ED-4342-BBE7-62DBA9759650}" destId="{1B30DE70-331E-5F47-A8A8-F4B1065D1633}" srcOrd="0" destOrd="0" parTransId="{749A571D-4C32-A34C-BFB8-E088C4B1834B}" sibTransId="{F4219900-516D-E64E-89D1-F9AE4CA66B48}"/>
    <dgm:cxn modelId="{BA41ECAA-90AA-8A42-A4BD-A5D5F162D917}" type="presOf" srcId="{155EAE42-052E-1848-8438-4340C25A52F3}" destId="{4D6ACCBD-48C4-2848-B296-F0F174D0DC49}" srcOrd="0" destOrd="0" presId="urn:microsoft.com/office/officeart/2009/3/layout/HorizontalOrganizationChart"/>
    <dgm:cxn modelId="{207A69B1-8497-0E44-9009-0431F1739821}" type="presOf" srcId="{5A5AF72F-2465-2D4A-8078-200A47D5884C}" destId="{1B19B512-82F2-ED43-A3D9-197BA6B40200}" srcOrd="0" destOrd="0" presId="urn:microsoft.com/office/officeart/2009/3/layout/HorizontalOrganizationChart"/>
    <dgm:cxn modelId="{67344ABA-7C0F-9B4A-8E16-A128650C237C}" srcId="{48CA8641-6563-4444-A8FC-E142F60F71D0}" destId="{01276242-02CC-8A46-9619-842A21356F59}" srcOrd="2" destOrd="0" parTransId="{3B68E9A4-F6C1-D14E-9ADA-971A435F1D87}" sibTransId="{A639F309-3505-1C43-B705-59431A2DCC62}"/>
    <dgm:cxn modelId="{363648DB-47DD-744B-958B-649CD846C5FF}" type="presOf" srcId="{1B30DE70-331E-5F47-A8A8-F4B1065D1633}" destId="{15EC49FF-D861-E048-B815-7A5D4B7BE350}" srcOrd="1" destOrd="0" presId="urn:microsoft.com/office/officeart/2009/3/layout/HorizontalOrganizationChart"/>
    <dgm:cxn modelId="{980FD6DF-B1B6-014C-A095-9EAC1038EADA}" type="presOf" srcId="{1B30DE70-331E-5F47-A8A8-F4B1065D1633}" destId="{62448B21-B928-7D4D-BED2-07F69912CFD6}" srcOrd="0" destOrd="0" presId="urn:microsoft.com/office/officeart/2009/3/layout/HorizontalOrganizationChart"/>
    <dgm:cxn modelId="{0B84ABED-007E-874C-A643-ECE7B97C5379}" type="presOf" srcId="{A048960C-F921-5044-9DF6-E080018B7ACC}" destId="{D18C147E-A896-DF4E-BF64-5159E829CF20}" srcOrd="0" destOrd="0" presId="urn:microsoft.com/office/officeart/2009/3/layout/HorizontalOrganizationChart"/>
    <dgm:cxn modelId="{407715FB-DECF-F84D-AC97-EC4434E42B39}" srcId="{48CA8641-6563-4444-A8FC-E142F60F71D0}" destId="{155EAE42-052E-1848-8438-4340C25A52F3}" srcOrd="0" destOrd="0" parTransId="{2E4AF892-7C3D-C24A-98CE-7155E189FC9E}" sibTransId="{2F1102F6-561B-734F-B2FF-0E2D1114CA56}"/>
    <dgm:cxn modelId="{E2B6A4F8-BB44-4145-9B97-0762A6D51912}" type="presParOf" srcId="{D18C147E-A896-DF4E-BF64-5159E829CF20}" destId="{4FA9A6B1-D03C-154D-8802-DF56A709866C}" srcOrd="0" destOrd="0" presId="urn:microsoft.com/office/officeart/2009/3/layout/HorizontalOrganizationChart"/>
    <dgm:cxn modelId="{60C10BD5-5955-B141-8D23-4D4922627502}" type="presParOf" srcId="{4FA9A6B1-D03C-154D-8802-DF56A709866C}" destId="{6BAA97C5-7ACB-204B-9AFE-603F2C54BF96}" srcOrd="0" destOrd="0" presId="urn:microsoft.com/office/officeart/2009/3/layout/HorizontalOrganizationChart"/>
    <dgm:cxn modelId="{7E01F39C-CB9C-2944-A5E8-4C52731B8E66}" type="presParOf" srcId="{6BAA97C5-7ACB-204B-9AFE-603F2C54BF96}" destId="{C184513D-129D-3443-953E-D50E27495725}" srcOrd="0" destOrd="0" presId="urn:microsoft.com/office/officeart/2009/3/layout/HorizontalOrganizationChart"/>
    <dgm:cxn modelId="{C61973E2-601D-2A42-A6AF-B17488AFFE27}" type="presParOf" srcId="{6BAA97C5-7ACB-204B-9AFE-603F2C54BF96}" destId="{86448C68-13E4-E743-BD56-233BD56CEA12}" srcOrd="1" destOrd="0" presId="urn:microsoft.com/office/officeart/2009/3/layout/HorizontalOrganizationChart"/>
    <dgm:cxn modelId="{8650E9FA-B523-EF4C-9892-3F5D8933259E}" type="presParOf" srcId="{4FA9A6B1-D03C-154D-8802-DF56A709866C}" destId="{A65E94DF-2019-BD40-8ACA-D6D44483EC24}" srcOrd="1" destOrd="0" presId="urn:microsoft.com/office/officeart/2009/3/layout/HorizontalOrganizationChart"/>
    <dgm:cxn modelId="{9E71DAFE-C529-FF41-A3B1-795687A7C4E4}" type="presParOf" srcId="{A65E94DF-2019-BD40-8ACA-D6D44483EC24}" destId="{CE018AC2-EA47-A04B-97FC-44ADFFE5D580}" srcOrd="0" destOrd="0" presId="urn:microsoft.com/office/officeart/2009/3/layout/HorizontalOrganizationChart"/>
    <dgm:cxn modelId="{2B6FCFEC-D2FA-AD47-AE1C-DBF02B76CA7F}" type="presParOf" srcId="{A65E94DF-2019-BD40-8ACA-D6D44483EC24}" destId="{298F6791-831A-364F-BAF8-39D000AA8E62}" srcOrd="1" destOrd="0" presId="urn:microsoft.com/office/officeart/2009/3/layout/HorizontalOrganizationChart"/>
    <dgm:cxn modelId="{2580D74B-5254-8043-8632-BB22436945EE}" type="presParOf" srcId="{298F6791-831A-364F-BAF8-39D000AA8E62}" destId="{2C18283F-CE05-7147-A23F-ACC198548C26}" srcOrd="0" destOrd="0" presId="urn:microsoft.com/office/officeart/2009/3/layout/HorizontalOrganizationChart"/>
    <dgm:cxn modelId="{00E7F751-3287-064D-8C57-575BA8E0D5E3}" type="presParOf" srcId="{2C18283F-CE05-7147-A23F-ACC198548C26}" destId="{62448B21-B928-7D4D-BED2-07F69912CFD6}" srcOrd="0" destOrd="0" presId="urn:microsoft.com/office/officeart/2009/3/layout/HorizontalOrganizationChart"/>
    <dgm:cxn modelId="{DB8B0FC9-5D29-D642-8F3E-07FB23FE9E28}" type="presParOf" srcId="{2C18283F-CE05-7147-A23F-ACC198548C26}" destId="{15EC49FF-D861-E048-B815-7A5D4B7BE350}" srcOrd="1" destOrd="0" presId="urn:microsoft.com/office/officeart/2009/3/layout/HorizontalOrganizationChart"/>
    <dgm:cxn modelId="{CF525901-0942-974D-AE7E-B86237EDDEBA}" type="presParOf" srcId="{298F6791-831A-364F-BAF8-39D000AA8E62}" destId="{1DDA9E52-F0CD-734A-B476-4520CC9F352B}" srcOrd="1" destOrd="0" presId="urn:microsoft.com/office/officeart/2009/3/layout/HorizontalOrganizationChart"/>
    <dgm:cxn modelId="{0B5D1858-97E1-E14A-8783-D570A65BE9CD}" type="presParOf" srcId="{298F6791-831A-364F-BAF8-39D000AA8E62}" destId="{F43E6E1E-2541-5048-8337-75E963004E14}" srcOrd="2" destOrd="0" presId="urn:microsoft.com/office/officeart/2009/3/layout/HorizontalOrganizationChart"/>
    <dgm:cxn modelId="{16D92AEB-BAA5-2647-A411-5C1A479789E2}" type="presParOf" srcId="{A65E94DF-2019-BD40-8ACA-D6D44483EC24}" destId="{7FC42C38-C7D5-8049-AF57-4558D1BD38D5}" srcOrd="2" destOrd="0" presId="urn:microsoft.com/office/officeart/2009/3/layout/HorizontalOrganizationChart"/>
    <dgm:cxn modelId="{3899AABD-F0C5-B743-92F4-35440D796C98}" type="presParOf" srcId="{A65E94DF-2019-BD40-8ACA-D6D44483EC24}" destId="{9931E104-5530-AA4F-AC5B-24D80F791F3E}" srcOrd="3" destOrd="0" presId="urn:microsoft.com/office/officeart/2009/3/layout/HorizontalOrganizationChart"/>
    <dgm:cxn modelId="{84163DBE-BEED-5240-BF47-4A027FFAB1E7}" type="presParOf" srcId="{9931E104-5530-AA4F-AC5B-24D80F791F3E}" destId="{FABCB7FC-33FF-D04B-BC9B-AFCC38D1C6BD}" srcOrd="0" destOrd="0" presId="urn:microsoft.com/office/officeart/2009/3/layout/HorizontalOrganizationChart"/>
    <dgm:cxn modelId="{BE2D909D-D6A2-554C-9BD4-4D9A0D31E820}" type="presParOf" srcId="{FABCB7FC-33FF-D04B-BC9B-AFCC38D1C6BD}" destId="{59DEFDCA-09F8-CE44-B6C8-5A683FB642B3}" srcOrd="0" destOrd="0" presId="urn:microsoft.com/office/officeart/2009/3/layout/HorizontalOrganizationChart"/>
    <dgm:cxn modelId="{67CE23DD-1683-2640-BDD5-ED9CA8EFCB8F}" type="presParOf" srcId="{FABCB7FC-33FF-D04B-BC9B-AFCC38D1C6BD}" destId="{183C1179-2167-9343-91AF-543D97CE03DA}" srcOrd="1" destOrd="0" presId="urn:microsoft.com/office/officeart/2009/3/layout/HorizontalOrganizationChart"/>
    <dgm:cxn modelId="{55811E56-C629-1B41-84B3-71B929F089F9}" type="presParOf" srcId="{9931E104-5530-AA4F-AC5B-24D80F791F3E}" destId="{6DC40A87-264A-D941-8F61-5F2812A74908}" srcOrd="1" destOrd="0" presId="urn:microsoft.com/office/officeart/2009/3/layout/HorizontalOrganizationChart"/>
    <dgm:cxn modelId="{B648F33D-BB5A-D14B-B5A9-8BB099387ADF}" type="presParOf" srcId="{6DC40A87-264A-D941-8F61-5F2812A74908}" destId="{92FCB10C-FB8A-AE4C-B2D2-F8847B426E67}" srcOrd="0" destOrd="0" presId="urn:microsoft.com/office/officeart/2009/3/layout/HorizontalOrganizationChart"/>
    <dgm:cxn modelId="{BDAAAFF3-4AF8-D445-9D35-7C5048957486}" type="presParOf" srcId="{6DC40A87-264A-D941-8F61-5F2812A74908}" destId="{C005A5B1-7E2D-6343-9337-4916B2191913}" srcOrd="1" destOrd="0" presId="urn:microsoft.com/office/officeart/2009/3/layout/HorizontalOrganizationChart"/>
    <dgm:cxn modelId="{8050B36E-2BA9-CD41-98F7-C338C3DBD420}" type="presParOf" srcId="{C005A5B1-7E2D-6343-9337-4916B2191913}" destId="{4C146715-980A-5845-84E8-404F857A8824}" srcOrd="0" destOrd="0" presId="urn:microsoft.com/office/officeart/2009/3/layout/HorizontalOrganizationChart"/>
    <dgm:cxn modelId="{1884723C-D2B2-8D47-B945-7DDEA6336D12}" type="presParOf" srcId="{4C146715-980A-5845-84E8-404F857A8824}" destId="{4D6ACCBD-48C4-2848-B296-F0F174D0DC49}" srcOrd="0" destOrd="0" presId="urn:microsoft.com/office/officeart/2009/3/layout/HorizontalOrganizationChart"/>
    <dgm:cxn modelId="{68173B49-E072-4F4A-861D-6E252596081D}" type="presParOf" srcId="{4C146715-980A-5845-84E8-404F857A8824}" destId="{B3A7BCB2-37A5-ED4B-9CAC-26F0226B04FC}" srcOrd="1" destOrd="0" presId="urn:microsoft.com/office/officeart/2009/3/layout/HorizontalOrganizationChart"/>
    <dgm:cxn modelId="{37CC33FF-C2A6-8848-AB3E-CD7232F95F39}" type="presParOf" srcId="{C005A5B1-7E2D-6343-9337-4916B2191913}" destId="{C5734C10-92BC-9C43-A0AA-757895AC3806}" srcOrd="1" destOrd="0" presId="urn:microsoft.com/office/officeart/2009/3/layout/HorizontalOrganizationChart"/>
    <dgm:cxn modelId="{3DD21489-108D-714F-8C31-DB843F223DB5}" type="presParOf" srcId="{C005A5B1-7E2D-6343-9337-4916B2191913}" destId="{DC047D76-9925-D345-8DE9-7900B6B806D2}" srcOrd="2" destOrd="0" presId="urn:microsoft.com/office/officeart/2009/3/layout/HorizontalOrganizationChart"/>
    <dgm:cxn modelId="{4FD33174-83D0-F54A-A813-E20BB3B0AFF7}" type="presParOf" srcId="{6DC40A87-264A-D941-8F61-5F2812A74908}" destId="{E7B2EF58-1849-0840-826E-1D68352F0AF1}" srcOrd="2" destOrd="0" presId="urn:microsoft.com/office/officeart/2009/3/layout/HorizontalOrganizationChart"/>
    <dgm:cxn modelId="{F9338CC5-139A-D546-837B-B13D96F776C3}" type="presParOf" srcId="{6DC40A87-264A-D941-8F61-5F2812A74908}" destId="{B62737C8-471B-F949-89E9-21C26DA188C6}" srcOrd="3" destOrd="0" presId="urn:microsoft.com/office/officeart/2009/3/layout/HorizontalOrganizationChart"/>
    <dgm:cxn modelId="{5AE76CED-E396-CA44-91E3-C0D26DFE3AD0}" type="presParOf" srcId="{B62737C8-471B-F949-89E9-21C26DA188C6}" destId="{37C7C5D2-BE89-DF4D-82E3-483DC00B3814}" srcOrd="0" destOrd="0" presId="urn:microsoft.com/office/officeart/2009/3/layout/HorizontalOrganizationChart"/>
    <dgm:cxn modelId="{70839918-43AF-394F-AE95-779679165B14}" type="presParOf" srcId="{37C7C5D2-BE89-DF4D-82E3-483DC00B3814}" destId="{1B19B512-82F2-ED43-A3D9-197BA6B40200}" srcOrd="0" destOrd="0" presId="urn:microsoft.com/office/officeart/2009/3/layout/HorizontalOrganizationChart"/>
    <dgm:cxn modelId="{99C1B639-A2EB-D84A-A43C-6730A2693546}" type="presParOf" srcId="{37C7C5D2-BE89-DF4D-82E3-483DC00B3814}" destId="{A28EF9E6-6270-5544-978C-B599A09E89DF}" srcOrd="1" destOrd="0" presId="urn:microsoft.com/office/officeart/2009/3/layout/HorizontalOrganizationChart"/>
    <dgm:cxn modelId="{C4D9348B-EE7B-554E-B688-A5EEACAB5A69}" type="presParOf" srcId="{B62737C8-471B-F949-89E9-21C26DA188C6}" destId="{BAFAB01B-F5B2-4F48-87BA-6B5B97149578}" srcOrd="1" destOrd="0" presId="urn:microsoft.com/office/officeart/2009/3/layout/HorizontalOrganizationChart"/>
    <dgm:cxn modelId="{7541F2C7-3CEC-0041-AC6A-686C7952C82B}" type="presParOf" srcId="{B62737C8-471B-F949-89E9-21C26DA188C6}" destId="{807D2A80-3C7F-6B4A-98C6-C0EC2868082D}" srcOrd="2" destOrd="0" presId="urn:microsoft.com/office/officeart/2009/3/layout/HorizontalOrganizationChart"/>
    <dgm:cxn modelId="{2DFBB4EB-68E4-CF4C-97DF-565680EE0C6C}" type="presParOf" srcId="{6DC40A87-264A-D941-8F61-5F2812A74908}" destId="{D1F1231B-CB6C-314F-8EDD-1487507341C6}" srcOrd="4" destOrd="0" presId="urn:microsoft.com/office/officeart/2009/3/layout/HorizontalOrganizationChart"/>
    <dgm:cxn modelId="{5BFD0F99-0DD3-2149-9BE1-E78381C831CD}" type="presParOf" srcId="{6DC40A87-264A-D941-8F61-5F2812A74908}" destId="{221E747F-9BC3-0143-97DE-827AA603F49F}" srcOrd="5" destOrd="0" presId="urn:microsoft.com/office/officeart/2009/3/layout/HorizontalOrganizationChart"/>
    <dgm:cxn modelId="{EEC92DBD-EF99-DA4B-A541-C3C6B36376BA}" type="presParOf" srcId="{221E747F-9BC3-0143-97DE-827AA603F49F}" destId="{7F627149-C957-FD4C-A1BC-63B67C287F7E}" srcOrd="0" destOrd="0" presId="urn:microsoft.com/office/officeart/2009/3/layout/HorizontalOrganizationChart"/>
    <dgm:cxn modelId="{2529ED2A-ADF2-0D46-A15E-F3E58E4349D7}" type="presParOf" srcId="{7F627149-C957-FD4C-A1BC-63B67C287F7E}" destId="{C155DD00-40DE-DE40-9BC1-DE3AF231813E}" srcOrd="0" destOrd="0" presId="urn:microsoft.com/office/officeart/2009/3/layout/HorizontalOrganizationChart"/>
    <dgm:cxn modelId="{D34E2678-C9D7-0B49-9D3A-252B60D50213}" type="presParOf" srcId="{7F627149-C957-FD4C-A1BC-63B67C287F7E}" destId="{E6D0E7A5-6ACC-7440-9094-31065DB2DB38}" srcOrd="1" destOrd="0" presId="urn:microsoft.com/office/officeart/2009/3/layout/HorizontalOrganizationChart"/>
    <dgm:cxn modelId="{BEBBCCBA-B8B3-9343-A57A-D3BF8861A880}" type="presParOf" srcId="{221E747F-9BC3-0143-97DE-827AA603F49F}" destId="{454D975F-3943-F849-938A-BCA083B53BF1}" srcOrd="1" destOrd="0" presId="urn:microsoft.com/office/officeart/2009/3/layout/HorizontalOrganizationChart"/>
    <dgm:cxn modelId="{77F66662-F34A-0143-AE25-C1B045FC8744}" type="presParOf" srcId="{221E747F-9BC3-0143-97DE-827AA603F49F}" destId="{1DACF1F7-9921-6A4C-A274-5FA4537128B9}" srcOrd="2" destOrd="0" presId="urn:microsoft.com/office/officeart/2009/3/layout/HorizontalOrganizationChart"/>
    <dgm:cxn modelId="{40731DFD-07D7-2742-BDE3-8C4D626F9B97}" type="presParOf" srcId="{9931E104-5530-AA4F-AC5B-24D80F791F3E}" destId="{227E9604-3972-AF4D-97A6-8C1F8F29AE6D}" srcOrd="2" destOrd="0" presId="urn:microsoft.com/office/officeart/2009/3/layout/HorizontalOrganizationChart"/>
    <dgm:cxn modelId="{4E1BFBBA-1A4F-8C45-83B9-22935C2F8BD8}" type="presParOf" srcId="{A65E94DF-2019-BD40-8ACA-D6D44483EC24}" destId="{BD4C1CF7-6BEF-2140-82C9-09C6079A3DB5}" srcOrd="4" destOrd="0" presId="urn:microsoft.com/office/officeart/2009/3/layout/HorizontalOrganizationChart"/>
    <dgm:cxn modelId="{E76DE260-D1C8-2F40-BC3A-78BC583A09FD}" type="presParOf" srcId="{A65E94DF-2019-BD40-8ACA-D6D44483EC24}" destId="{FEF82512-42A8-5C47-A70D-9991211730F6}" srcOrd="5" destOrd="0" presId="urn:microsoft.com/office/officeart/2009/3/layout/HorizontalOrganizationChart"/>
    <dgm:cxn modelId="{61A1591E-F349-8449-AB00-E13AF18A0999}" type="presParOf" srcId="{FEF82512-42A8-5C47-A70D-9991211730F6}" destId="{60CF3060-43EA-1949-A609-57A203FC3525}" srcOrd="0" destOrd="0" presId="urn:microsoft.com/office/officeart/2009/3/layout/HorizontalOrganizationChart"/>
    <dgm:cxn modelId="{BAAE28DC-7796-8E48-872B-6D2A9F4BE1C9}" type="presParOf" srcId="{60CF3060-43EA-1949-A609-57A203FC3525}" destId="{7BE54649-7A08-094B-BAEE-BE97A4433CCA}" srcOrd="0" destOrd="0" presId="urn:microsoft.com/office/officeart/2009/3/layout/HorizontalOrganizationChart"/>
    <dgm:cxn modelId="{89206BE3-8F6C-3046-B600-5EFF4F7E941F}" type="presParOf" srcId="{60CF3060-43EA-1949-A609-57A203FC3525}" destId="{976A6F70-9891-2245-8081-BF5D1AFE08E2}" srcOrd="1" destOrd="0" presId="urn:microsoft.com/office/officeart/2009/3/layout/HorizontalOrganizationChart"/>
    <dgm:cxn modelId="{6F8D5145-84BA-C94F-8C81-F9C9B8DD2DA6}" type="presParOf" srcId="{FEF82512-42A8-5C47-A70D-9991211730F6}" destId="{501E30C9-396B-564D-947F-B3028A44CAE1}" srcOrd="1" destOrd="0" presId="urn:microsoft.com/office/officeart/2009/3/layout/HorizontalOrganizationChart"/>
    <dgm:cxn modelId="{5C83AF8F-B609-AA4D-97BD-320E929627E1}" type="presParOf" srcId="{FEF82512-42A8-5C47-A70D-9991211730F6}" destId="{F7792BBA-9626-2C4F-802F-023D7B261CFD}" srcOrd="2" destOrd="0" presId="urn:microsoft.com/office/officeart/2009/3/layout/HorizontalOrganizationChart"/>
    <dgm:cxn modelId="{83A08BBA-1144-9F49-99DF-4AACA11CF944}" type="presParOf" srcId="{4FA9A6B1-D03C-154D-8802-DF56A709866C}" destId="{CA2A261B-EF55-C948-8AC3-932863CDFF9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45C0FBE-FD04-8C4F-9AD5-4EFA59E3571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1391445-B9BD-8040-B98E-BA9BBB7331CE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经济全球化</a:t>
          </a:r>
        </a:p>
      </dgm:t>
    </dgm:pt>
    <dgm:pt modelId="{3E2C5161-00A2-D64C-89A6-C920C7C652F2}" cxnId="{3C77F10A-E984-7B45-BFB9-DD0894911710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7B0F998-EABC-8A46-BF6A-86339AFE593A}" cxnId="{3C77F10A-E984-7B45-BFB9-DD0894911710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ECD6113-E860-CE45-A283-627B223E760D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本质：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资源配置全球化</a:t>
          </a:r>
          <a:endParaRPr lang="zh-CN" altLang="en-US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B28FA97-B554-3442-9DD5-9B47F13AEC40}" cxnId="{4B0B3C0F-0E3C-1145-AB8B-C94BDA60EC09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B630FB-191B-E344-9984-A507EDCB5B81}" cxnId="{4B0B3C0F-0E3C-1145-AB8B-C94BDA60EC09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EACE7A-C45B-204C-9C43-E141B66C2735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原因：</a:t>
          </a:r>
          <a:r>
            <a:rPr lang="zh-CN" altLang="zh-CN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新科学技术加强了国际经济联系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；</a:t>
          </a:r>
          <a:r>
            <a:rPr lang="zh-CN" altLang="zh-CN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国际贸易的自由程度大大提高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；</a:t>
          </a:r>
          <a:r>
            <a:rPr lang="zh-CN" altLang="zh-CN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国际资本流动的大幅增加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（新帽子）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DD44B31D-6991-B547-AE5B-E9E0531FDAB7}" cxnId="{035C121F-5E8E-124A-A2AB-9083CB2671E4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00A9A0-10E5-3042-AD55-3918818E7B67}" cxnId="{035C121F-5E8E-124A-A2AB-9083CB2671E4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48C2A1E-DE6E-734A-ABD0-37DE390CB9B4}">
      <dgm:prSet phldrT="[文本]"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内容：生产全球化、贸易全球化和资本全球化（产帽子）</a:t>
          </a:r>
          <a:endParaRPr lang="zh-CN" altLang="en-US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A22D6E6-6593-674C-81CD-CC9556463533}" cxnId="{6CD9F441-B30E-234B-8C4C-BF8A2E5544B9}" type="par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7DA53D8-3AED-2442-983E-66AC584E02FF}" cxnId="{6CD9F441-B30E-234B-8C4C-BF8A2E5544B9}" type="sibTrans">
      <dgm:prSet/>
      <dgm:spPr/>
      <dgm:t>
        <a:bodyPr/>
        <a:lstStyle/>
        <a:p>
          <a:endParaRPr lang="zh-CN" altLang="en-US" sz="2000" b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A925885-8080-AC4D-80B3-952C24ADAF1A}" type="pres">
      <dgm:prSet presAssocID="{B45C0FBE-FD04-8C4F-9AD5-4EFA59E357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EEF79D-9661-8042-9832-D72AA2BFAD1F}" type="pres">
      <dgm:prSet presAssocID="{B1391445-B9BD-8040-B98E-BA9BBB7331CE}" presName="hierRoot1" presStyleCnt="0">
        <dgm:presLayoutVars>
          <dgm:hierBranch val="init"/>
        </dgm:presLayoutVars>
      </dgm:prSet>
      <dgm:spPr/>
    </dgm:pt>
    <dgm:pt modelId="{2E8678E9-D028-6B47-ABDA-C31CD3615E0B}" type="pres">
      <dgm:prSet presAssocID="{B1391445-B9BD-8040-B98E-BA9BBB7331CE}" presName="rootComposite1" presStyleCnt="0"/>
      <dgm:spPr/>
    </dgm:pt>
    <dgm:pt modelId="{CB82C638-ECEA-C94D-8B60-F59158B61297}" type="pres">
      <dgm:prSet presAssocID="{B1391445-B9BD-8040-B98E-BA9BBB7331CE}" presName="rootText1" presStyleLbl="node0" presStyleIdx="0" presStyleCnt="1" custScaleX="32031" custScaleY="51054">
        <dgm:presLayoutVars>
          <dgm:chPref val="3"/>
        </dgm:presLayoutVars>
      </dgm:prSet>
      <dgm:spPr/>
    </dgm:pt>
    <dgm:pt modelId="{33BCBFF7-1438-B84C-AC89-1CE2EE71E01F}" type="pres">
      <dgm:prSet presAssocID="{B1391445-B9BD-8040-B98E-BA9BBB7331CE}" presName="rootConnector1" presStyleLbl="node1" presStyleIdx="0" presStyleCnt="0"/>
      <dgm:spPr/>
    </dgm:pt>
    <dgm:pt modelId="{0D592356-89D4-314D-9E4E-61060A156151}" type="pres">
      <dgm:prSet presAssocID="{B1391445-B9BD-8040-B98E-BA9BBB7331CE}" presName="hierChild2" presStyleCnt="0"/>
      <dgm:spPr/>
    </dgm:pt>
    <dgm:pt modelId="{4751E357-5021-5E41-9C83-36C842D66191}" type="pres">
      <dgm:prSet presAssocID="{0B28FA97-B554-3442-9DD5-9B47F13AEC40}" presName="Name64" presStyleLbl="parChTrans1D2" presStyleIdx="0" presStyleCnt="3"/>
      <dgm:spPr/>
    </dgm:pt>
    <dgm:pt modelId="{CF963229-78BC-AA40-8EC2-5B32690F1640}" type="pres">
      <dgm:prSet presAssocID="{9ECD6113-E860-CE45-A283-627B223E760D}" presName="hierRoot2" presStyleCnt="0">
        <dgm:presLayoutVars>
          <dgm:hierBranch val="init"/>
        </dgm:presLayoutVars>
      </dgm:prSet>
      <dgm:spPr/>
    </dgm:pt>
    <dgm:pt modelId="{2349790A-9620-5340-BEAD-A7E7015070C0}" type="pres">
      <dgm:prSet presAssocID="{9ECD6113-E860-CE45-A283-627B223E760D}" presName="rootComposite" presStyleCnt="0"/>
      <dgm:spPr/>
    </dgm:pt>
    <dgm:pt modelId="{A466BE3C-8375-B341-9EDA-CD05DF3C12DA}" type="pres">
      <dgm:prSet presAssocID="{9ECD6113-E860-CE45-A283-627B223E760D}" presName="rootText" presStyleLbl="node2" presStyleIdx="0" presStyleCnt="3" custScaleX="109141" custScaleY="56901">
        <dgm:presLayoutVars>
          <dgm:chPref val="3"/>
        </dgm:presLayoutVars>
      </dgm:prSet>
      <dgm:spPr/>
    </dgm:pt>
    <dgm:pt modelId="{B21EB73D-1F57-CF44-9CFB-940B1AFA7ECF}" type="pres">
      <dgm:prSet presAssocID="{9ECD6113-E860-CE45-A283-627B223E760D}" presName="rootConnector" presStyleLbl="node2" presStyleIdx="0" presStyleCnt="3"/>
      <dgm:spPr/>
    </dgm:pt>
    <dgm:pt modelId="{14D3DD23-9717-0548-9AEC-709B147F6C7A}" type="pres">
      <dgm:prSet presAssocID="{9ECD6113-E860-CE45-A283-627B223E760D}" presName="hierChild4" presStyleCnt="0"/>
      <dgm:spPr/>
    </dgm:pt>
    <dgm:pt modelId="{FD6230F6-A317-A54E-86B7-8231B5EE08C5}" type="pres">
      <dgm:prSet presAssocID="{9ECD6113-E860-CE45-A283-627B223E760D}" presName="hierChild5" presStyleCnt="0"/>
      <dgm:spPr/>
    </dgm:pt>
    <dgm:pt modelId="{0535ECE9-CFC2-2144-A779-5C143F4C117D}" type="pres">
      <dgm:prSet presAssocID="{DD44B31D-6991-B547-AE5B-E9E0531FDAB7}" presName="Name64" presStyleLbl="parChTrans1D2" presStyleIdx="1" presStyleCnt="3"/>
      <dgm:spPr/>
    </dgm:pt>
    <dgm:pt modelId="{D79D28CD-3A10-054E-AD50-A04B98B27916}" type="pres">
      <dgm:prSet presAssocID="{75EACE7A-C45B-204C-9C43-E141B66C2735}" presName="hierRoot2" presStyleCnt="0">
        <dgm:presLayoutVars>
          <dgm:hierBranch val="init"/>
        </dgm:presLayoutVars>
      </dgm:prSet>
      <dgm:spPr/>
    </dgm:pt>
    <dgm:pt modelId="{2DBDCE4D-402B-CE4F-9AA0-08FD2229138E}" type="pres">
      <dgm:prSet presAssocID="{75EACE7A-C45B-204C-9C43-E141B66C2735}" presName="rootComposite" presStyleCnt="0"/>
      <dgm:spPr/>
    </dgm:pt>
    <dgm:pt modelId="{2AF25519-2E3F-CB4E-B2E8-4AFDC186CC1C}" type="pres">
      <dgm:prSet presAssocID="{75EACE7A-C45B-204C-9C43-E141B66C2735}" presName="rootText" presStyleLbl="node2" presStyleIdx="1" presStyleCnt="3" custScaleX="129690" custScaleY="73085">
        <dgm:presLayoutVars>
          <dgm:chPref val="3"/>
        </dgm:presLayoutVars>
      </dgm:prSet>
      <dgm:spPr/>
    </dgm:pt>
    <dgm:pt modelId="{3C4D6EB3-9F8E-F148-BCB4-1FC2B33E6E86}" type="pres">
      <dgm:prSet presAssocID="{75EACE7A-C45B-204C-9C43-E141B66C2735}" presName="rootConnector" presStyleLbl="node2" presStyleIdx="1" presStyleCnt="3"/>
      <dgm:spPr/>
    </dgm:pt>
    <dgm:pt modelId="{07623F2B-ABC4-BB46-AC39-791275D8F511}" type="pres">
      <dgm:prSet presAssocID="{75EACE7A-C45B-204C-9C43-E141B66C2735}" presName="hierChild4" presStyleCnt="0"/>
      <dgm:spPr/>
    </dgm:pt>
    <dgm:pt modelId="{E4487185-94E3-D346-AF8A-0A4260D3F692}" type="pres">
      <dgm:prSet presAssocID="{75EACE7A-C45B-204C-9C43-E141B66C2735}" presName="hierChild5" presStyleCnt="0"/>
      <dgm:spPr/>
    </dgm:pt>
    <dgm:pt modelId="{2349A470-DE8C-924F-A064-CD1C75886533}" type="pres">
      <dgm:prSet presAssocID="{FA22D6E6-6593-674C-81CD-CC9556463533}" presName="Name64" presStyleLbl="parChTrans1D2" presStyleIdx="2" presStyleCnt="3"/>
      <dgm:spPr/>
    </dgm:pt>
    <dgm:pt modelId="{1E2E7814-65FD-5140-97DA-8C7B05DFC493}" type="pres">
      <dgm:prSet presAssocID="{148C2A1E-DE6E-734A-ABD0-37DE390CB9B4}" presName="hierRoot2" presStyleCnt="0">
        <dgm:presLayoutVars>
          <dgm:hierBranch val="init"/>
        </dgm:presLayoutVars>
      </dgm:prSet>
      <dgm:spPr/>
    </dgm:pt>
    <dgm:pt modelId="{9DC24749-117C-6445-A370-DE5E9408B0A8}" type="pres">
      <dgm:prSet presAssocID="{148C2A1E-DE6E-734A-ABD0-37DE390CB9B4}" presName="rootComposite" presStyleCnt="0"/>
      <dgm:spPr/>
    </dgm:pt>
    <dgm:pt modelId="{8DC77E10-C061-DB43-ADE0-63418C90E3ED}" type="pres">
      <dgm:prSet presAssocID="{148C2A1E-DE6E-734A-ABD0-37DE390CB9B4}" presName="rootText" presStyleLbl="node2" presStyleIdx="2" presStyleCnt="3" custScaleX="132191" custScaleY="61427">
        <dgm:presLayoutVars>
          <dgm:chPref val="3"/>
        </dgm:presLayoutVars>
      </dgm:prSet>
      <dgm:spPr/>
    </dgm:pt>
    <dgm:pt modelId="{A4DE1E90-6B14-6F49-B92D-BA8466C6B88C}" type="pres">
      <dgm:prSet presAssocID="{148C2A1E-DE6E-734A-ABD0-37DE390CB9B4}" presName="rootConnector" presStyleLbl="node2" presStyleIdx="2" presStyleCnt="3"/>
      <dgm:spPr/>
    </dgm:pt>
    <dgm:pt modelId="{75D331D2-9C8A-054E-98EE-35C912C42431}" type="pres">
      <dgm:prSet presAssocID="{148C2A1E-DE6E-734A-ABD0-37DE390CB9B4}" presName="hierChild4" presStyleCnt="0"/>
      <dgm:spPr/>
    </dgm:pt>
    <dgm:pt modelId="{6C516F2B-456A-494B-A0D9-53E574377766}" type="pres">
      <dgm:prSet presAssocID="{148C2A1E-DE6E-734A-ABD0-37DE390CB9B4}" presName="hierChild5" presStyleCnt="0"/>
      <dgm:spPr/>
    </dgm:pt>
    <dgm:pt modelId="{B9763831-B546-864D-B595-4AF83B93A5F6}" type="pres">
      <dgm:prSet presAssocID="{B1391445-B9BD-8040-B98E-BA9BBB7331CE}" presName="hierChild3" presStyleCnt="0"/>
      <dgm:spPr/>
    </dgm:pt>
  </dgm:ptLst>
  <dgm:cxnLst>
    <dgm:cxn modelId="{A5DE8301-D5E5-AB4D-85F5-3F39ABD8AC15}" type="presOf" srcId="{B1391445-B9BD-8040-B98E-BA9BBB7331CE}" destId="{CB82C638-ECEA-C94D-8B60-F59158B61297}" srcOrd="0" destOrd="0" presId="urn:microsoft.com/office/officeart/2009/3/layout/HorizontalOrganizationChart"/>
    <dgm:cxn modelId="{3C77F10A-E984-7B45-BFB9-DD0894911710}" srcId="{B45C0FBE-FD04-8C4F-9AD5-4EFA59E35714}" destId="{B1391445-B9BD-8040-B98E-BA9BBB7331CE}" srcOrd="0" destOrd="0" parTransId="{3E2C5161-00A2-D64C-89A6-C920C7C652F2}" sibTransId="{07B0F998-EABC-8A46-BF6A-86339AFE593A}"/>
    <dgm:cxn modelId="{2A1A7B0B-74ED-E446-B218-5B891B6536A9}" type="presOf" srcId="{9ECD6113-E860-CE45-A283-627B223E760D}" destId="{B21EB73D-1F57-CF44-9CFB-940B1AFA7ECF}" srcOrd="1" destOrd="0" presId="urn:microsoft.com/office/officeart/2009/3/layout/HorizontalOrganizationChart"/>
    <dgm:cxn modelId="{4B0B3C0F-0E3C-1145-AB8B-C94BDA60EC09}" srcId="{B1391445-B9BD-8040-B98E-BA9BBB7331CE}" destId="{9ECD6113-E860-CE45-A283-627B223E760D}" srcOrd="0" destOrd="0" parTransId="{0B28FA97-B554-3442-9DD5-9B47F13AEC40}" sibTransId="{BAB630FB-191B-E344-9984-A507EDCB5B81}"/>
    <dgm:cxn modelId="{035C121F-5E8E-124A-A2AB-9083CB2671E4}" srcId="{B1391445-B9BD-8040-B98E-BA9BBB7331CE}" destId="{75EACE7A-C45B-204C-9C43-E141B66C2735}" srcOrd="1" destOrd="0" parTransId="{DD44B31D-6991-B547-AE5B-E9E0531FDAB7}" sibTransId="{7400A9A0-10E5-3042-AD55-3918818E7B67}"/>
    <dgm:cxn modelId="{E274F020-D259-D44D-838D-3CEF92BAB474}" type="presOf" srcId="{75EACE7A-C45B-204C-9C43-E141B66C2735}" destId="{3C4D6EB3-9F8E-F148-BCB4-1FC2B33E6E86}" srcOrd="1" destOrd="0" presId="urn:microsoft.com/office/officeart/2009/3/layout/HorizontalOrganizationChart"/>
    <dgm:cxn modelId="{6CD9F441-B30E-234B-8C4C-BF8A2E5544B9}" srcId="{B1391445-B9BD-8040-B98E-BA9BBB7331CE}" destId="{148C2A1E-DE6E-734A-ABD0-37DE390CB9B4}" srcOrd="2" destOrd="0" parTransId="{FA22D6E6-6593-674C-81CD-CC9556463533}" sibTransId="{E7DA53D8-3AED-2442-983E-66AC584E02FF}"/>
    <dgm:cxn modelId="{6C1CE45D-8B81-164C-9285-56497F8756A9}" type="presOf" srcId="{148C2A1E-DE6E-734A-ABD0-37DE390CB9B4}" destId="{8DC77E10-C061-DB43-ADE0-63418C90E3ED}" srcOrd="0" destOrd="0" presId="urn:microsoft.com/office/officeart/2009/3/layout/HorizontalOrganizationChart"/>
    <dgm:cxn modelId="{5314B764-DCCE-0B4D-A264-655989ED298B}" type="presOf" srcId="{75EACE7A-C45B-204C-9C43-E141B66C2735}" destId="{2AF25519-2E3F-CB4E-B2E8-4AFDC186CC1C}" srcOrd="0" destOrd="0" presId="urn:microsoft.com/office/officeart/2009/3/layout/HorizontalOrganizationChart"/>
    <dgm:cxn modelId="{41244990-F306-5D42-9AD1-8134B2D0E954}" type="presOf" srcId="{B45C0FBE-FD04-8C4F-9AD5-4EFA59E35714}" destId="{5A925885-8080-AC4D-80B3-952C24ADAF1A}" srcOrd="0" destOrd="0" presId="urn:microsoft.com/office/officeart/2009/3/layout/HorizontalOrganizationChart"/>
    <dgm:cxn modelId="{1C94D597-1CD6-6849-897E-66B4A3062905}" type="presOf" srcId="{B1391445-B9BD-8040-B98E-BA9BBB7331CE}" destId="{33BCBFF7-1438-B84C-AC89-1CE2EE71E01F}" srcOrd="1" destOrd="0" presId="urn:microsoft.com/office/officeart/2009/3/layout/HorizontalOrganizationChart"/>
    <dgm:cxn modelId="{2932EDA9-24DB-654B-A4C9-90EDF469A303}" type="presOf" srcId="{FA22D6E6-6593-674C-81CD-CC9556463533}" destId="{2349A470-DE8C-924F-A064-CD1C75886533}" srcOrd="0" destOrd="0" presId="urn:microsoft.com/office/officeart/2009/3/layout/HorizontalOrganizationChart"/>
    <dgm:cxn modelId="{452F96D0-E55A-D243-8B1E-2805C868ECAD}" type="presOf" srcId="{9ECD6113-E860-CE45-A283-627B223E760D}" destId="{A466BE3C-8375-B341-9EDA-CD05DF3C12DA}" srcOrd="0" destOrd="0" presId="urn:microsoft.com/office/officeart/2009/3/layout/HorizontalOrganizationChart"/>
    <dgm:cxn modelId="{2F1E90DD-93BA-4B4B-829B-48D3F02C8C16}" type="presOf" srcId="{0B28FA97-B554-3442-9DD5-9B47F13AEC40}" destId="{4751E357-5021-5E41-9C83-36C842D66191}" srcOrd="0" destOrd="0" presId="urn:microsoft.com/office/officeart/2009/3/layout/HorizontalOrganizationChart"/>
    <dgm:cxn modelId="{0B9DA9ED-3DE1-B645-B489-248811121919}" type="presOf" srcId="{148C2A1E-DE6E-734A-ABD0-37DE390CB9B4}" destId="{A4DE1E90-6B14-6F49-B92D-BA8466C6B88C}" srcOrd="1" destOrd="0" presId="urn:microsoft.com/office/officeart/2009/3/layout/HorizontalOrganizationChart"/>
    <dgm:cxn modelId="{F9E682F1-3826-EB40-A2C3-85E07CC0AB6C}" type="presOf" srcId="{DD44B31D-6991-B547-AE5B-E9E0531FDAB7}" destId="{0535ECE9-CFC2-2144-A779-5C143F4C117D}" srcOrd="0" destOrd="0" presId="urn:microsoft.com/office/officeart/2009/3/layout/HorizontalOrganizationChart"/>
    <dgm:cxn modelId="{20FCFE27-34E0-B24A-B333-F1492E681451}" type="presParOf" srcId="{5A925885-8080-AC4D-80B3-952C24ADAF1A}" destId="{9DEEF79D-9661-8042-9832-D72AA2BFAD1F}" srcOrd="0" destOrd="0" presId="urn:microsoft.com/office/officeart/2009/3/layout/HorizontalOrganizationChart"/>
    <dgm:cxn modelId="{CA9D0C21-C04C-C74F-BC36-29DEBBDFAC04}" type="presParOf" srcId="{9DEEF79D-9661-8042-9832-D72AA2BFAD1F}" destId="{2E8678E9-D028-6B47-ABDA-C31CD3615E0B}" srcOrd="0" destOrd="0" presId="urn:microsoft.com/office/officeart/2009/3/layout/HorizontalOrganizationChart"/>
    <dgm:cxn modelId="{3449F099-7F28-F448-9266-C33260BAC7BA}" type="presParOf" srcId="{2E8678E9-D028-6B47-ABDA-C31CD3615E0B}" destId="{CB82C638-ECEA-C94D-8B60-F59158B61297}" srcOrd="0" destOrd="0" presId="urn:microsoft.com/office/officeart/2009/3/layout/HorizontalOrganizationChart"/>
    <dgm:cxn modelId="{816B542F-61FB-EC4A-A1E7-BE5886BCF57E}" type="presParOf" srcId="{2E8678E9-D028-6B47-ABDA-C31CD3615E0B}" destId="{33BCBFF7-1438-B84C-AC89-1CE2EE71E01F}" srcOrd="1" destOrd="0" presId="urn:microsoft.com/office/officeart/2009/3/layout/HorizontalOrganizationChart"/>
    <dgm:cxn modelId="{B6A23A24-D691-4545-AAA7-1BC1B52907B4}" type="presParOf" srcId="{9DEEF79D-9661-8042-9832-D72AA2BFAD1F}" destId="{0D592356-89D4-314D-9E4E-61060A156151}" srcOrd="1" destOrd="0" presId="urn:microsoft.com/office/officeart/2009/3/layout/HorizontalOrganizationChart"/>
    <dgm:cxn modelId="{56765ADD-3EB9-4E49-858F-B5908C8B71A6}" type="presParOf" srcId="{0D592356-89D4-314D-9E4E-61060A156151}" destId="{4751E357-5021-5E41-9C83-36C842D66191}" srcOrd="0" destOrd="0" presId="urn:microsoft.com/office/officeart/2009/3/layout/HorizontalOrganizationChart"/>
    <dgm:cxn modelId="{2E2D6CC8-4074-504A-8FCA-791808ABCF6D}" type="presParOf" srcId="{0D592356-89D4-314D-9E4E-61060A156151}" destId="{CF963229-78BC-AA40-8EC2-5B32690F1640}" srcOrd="1" destOrd="0" presId="urn:microsoft.com/office/officeart/2009/3/layout/HorizontalOrganizationChart"/>
    <dgm:cxn modelId="{20AF3FCF-7062-BE49-8563-8E429C397EC9}" type="presParOf" srcId="{CF963229-78BC-AA40-8EC2-5B32690F1640}" destId="{2349790A-9620-5340-BEAD-A7E7015070C0}" srcOrd="0" destOrd="0" presId="urn:microsoft.com/office/officeart/2009/3/layout/HorizontalOrganizationChart"/>
    <dgm:cxn modelId="{A2AE4B5C-5399-6D41-82FE-31AD24CF05EF}" type="presParOf" srcId="{2349790A-9620-5340-BEAD-A7E7015070C0}" destId="{A466BE3C-8375-B341-9EDA-CD05DF3C12DA}" srcOrd="0" destOrd="0" presId="urn:microsoft.com/office/officeart/2009/3/layout/HorizontalOrganizationChart"/>
    <dgm:cxn modelId="{AA1C3253-A660-B044-BD5C-CB396386DE8E}" type="presParOf" srcId="{2349790A-9620-5340-BEAD-A7E7015070C0}" destId="{B21EB73D-1F57-CF44-9CFB-940B1AFA7ECF}" srcOrd="1" destOrd="0" presId="urn:microsoft.com/office/officeart/2009/3/layout/HorizontalOrganizationChart"/>
    <dgm:cxn modelId="{F5BA22BD-FDA1-0648-A354-CD2FC0560972}" type="presParOf" srcId="{CF963229-78BC-AA40-8EC2-5B32690F1640}" destId="{14D3DD23-9717-0548-9AEC-709B147F6C7A}" srcOrd="1" destOrd="0" presId="urn:microsoft.com/office/officeart/2009/3/layout/HorizontalOrganizationChart"/>
    <dgm:cxn modelId="{8F681CDD-E14A-1B48-B233-A6D509B5C8C4}" type="presParOf" srcId="{CF963229-78BC-AA40-8EC2-5B32690F1640}" destId="{FD6230F6-A317-A54E-86B7-8231B5EE08C5}" srcOrd="2" destOrd="0" presId="urn:microsoft.com/office/officeart/2009/3/layout/HorizontalOrganizationChart"/>
    <dgm:cxn modelId="{4A6DBC73-DD6D-D64A-A5BB-E1D0B4616EC0}" type="presParOf" srcId="{0D592356-89D4-314D-9E4E-61060A156151}" destId="{0535ECE9-CFC2-2144-A779-5C143F4C117D}" srcOrd="2" destOrd="0" presId="urn:microsoft.com/office/officeart/2009/3/layout/HorizontalOrganizationChart"/>
    <dgm:cxn modelId="{BD86CE75-7CB8-3B49-906A-99501F8F5185}" type="presParOf" srcId="{0D592356-89D4-314D-9E4E-61060A156151}" destId="{D79D28CD-3A10-054E-AD50-A04B98B27916}" srcOrd="3" destOrd="0" presId="urn:microsoft.com/office/officeart/2009/3/layout/HorizontalOrganizationChart"/>
    <dgm:cxn modelId="{B1C6A3B0-BEE2-5648-A623-D8A8586A1056}" type="presParOf" srcId="{D79D28CD-3A10-054E-AD50-A04B98B27916}" destId="{2DBDCE4D-402B-CE4F-9AA0-08FD2229138E}" srcOrd="0" destOrd="0" presId="urn:microsoft.com/office/officeart/2009/3/layout/HorizontalOrganizationChart"/>
    <dgm:cxn modelId="{1108C4F2-5441-0B47-B0F2-8843A6493D8F}" type="presParOf" srcId="{2DBDCE4D-402B-CE4F-9AA0-08FD2229138E}" destId="{2AF25519-2E3F-CB4E-B2E8-4AFDC186CC1C}" srcOrd="0" destOrd="0" presId="urn:microsoft.com/office/officeart/2009/3/layout/HorizontalOrganizationChart"/>
    <dgm:cxn modelId="{56AAB76E-805B-994A-A099-ED8B22C12487}" type="presParOf" srcId="{2DBDCE4D-402B-CE4F-9AA0-08FD2229138E}" destId="{3C4D6EB3-9F8E-F148-BCB4-1FC2B33E6E86}" srcOrd="1" destOrd="0" presId="urn:microsoft.com/office/officeart/2009/3/layout/HorizontalOrganizationChart"/>
    <dgm:cxn modelId="{FE8E321C-6E1F-F94F-A011-9C2D4B17BE69}" type="presParOf" srcId="{D79D28CD-3A10-054E-AD50-A04B98B27916}" destId="{07623F2B-ABC4-BB46-AC39-791275D8F511}" srcOrd="1" destOrd="0" presId="urn:microsoft.com/office/officeart/2009/3/layout/HorizontalOrganizationChart"/>
    <dgm:cxn modelId="{04DCCBDA-C184-CD40-942F-49F04FBA6A6A}" type="presParOf" srcId="{D79D28CD-3A10-054E-AD50-A04B98B27916}" destId="{E4487185-94E3-D346-AF8A-0A4260D3F692}" srcOrd="2" destOrd="0" presId="urn:microsoft.com/office/officeart/2009/3/layout/HorizontalOrganizationChart"/>
    <dgm:cxn modelId="{69EADE70-E41F-DF4D-A944-9D0F0966506A}" type="presParOf" srcId="{0D592356-89D4-314D-9E4E-61060A156151}" destId="{2349A470-DE8C-924F-A064-CD1C75886533}" srcOrd="4" destOrd="0" presId="urn:microsoft.com/office/officeart/2009/3/layout/HorizontalOrganizationChart"/>
    <dgm:cxn modelId="{303B1035-F663-154B-99A1-3085AB97C90A}" type="presParOf" srcId="{0D592356-89D4-314D-9E4E-61060A156151}" destId="{1E2E7814-65FD-5140-97DA-8C7B05DFC493}" srcOrd="5" destOrd="0" presId="urn:microsoft.com/office/officeart/2009/3/layout/HorizontalOrganizationChart"/>
    <dgm:cxn modelId="{0B631CEF-D27A-0048-8C65-EFADA8B4E8B1}" type="presParOf" srcId="{1E2E7814-65FD-5140-97DA-8C7B05DFC493}" destId="{9DC24749-117C-6445-A370-DE5E9408B0A8}" srcOrd="0" destOrd="0" presId="urn:microsoft.com/office/officeart/2009/3/layout/HorizontalOrganizationChart"/>
    <dgm:cxn modelId="{5C7111BD-8CA2-8743-A2C7-38C781F74DA0}" type="presParOf" srcId="{9DC24749-117C-6445-A370-DE5E9408B0A8}" destId="{8DC77E10-C061-DB43-ADE0-63418C90E3ED}" srcOrd="0" destOrd="0" presId="urn:microsoft.com/office/officeart/2009/3/layout/HorizontalOrganizationChart"/>
    <dgm:cxn modelId="{8E1C13D6-8722-FD42-8014-AEE828FE9CEB}" type="presParOf" srcId="{9DC24749-117C-6445-A370-DE5E9408B0A8}" destId="{A4DE1E90-6B14-6F49-B92D-BA8466C6B88C}" srcOrd="1" destOrd="0" presId="urn:microsoft.com/office/officeart/2009/3/layout/HorizontalOrganizationChart"/>
    <dgm:cxn modelId="{9A2FEAC9-7D7B-6D4B-B89E-83CB5A9A379F}" type="presParOf" srcId="{1E2E7814-65FD-5140-97DA-8C7B05DFC493}" destId="{75D331D2-9C8A-054E-98EE-35C912C42431}" srcOrd="1" destOrd="0" presId="urn:microsoft.com/office/officeart/2009/3/layout/HorizontalOrganizationChart"/>
    <dgm:cxn modelId="{B10CE614-D01A-DA43-929C-6DECB90AC889}" type="presParOf" srcId="{1E2E7814-65FD-5140-97DA-8C7B05DFC493}" destId="{6C516F2B-456A-494B-A0D9-53E574377766}" srcOrd="2" destOrd="0" presId="urn:microsoft.com/office/officeart/2009/3/layout/HorizontalOrganizationChart"/>
    <dgm:cxn modelId="{D1909794-EAF5-3345-AEA8-D19AE71E2893}" type="presParOf" srcId="{9DEEF79D-9661-8042-9832-D72AA2BFAD1F}" destId="{B9763831-B546-864D-B595-4AF83B93A5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C3EEFDE-8558-A649-A21B-0493668E845E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6C38D92-6DA8-B147-8E91-7CF3FB1BE8C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资本主义历史地位</a:t>
          </a:r>
        </a:p>
      </dgm:t>
    </dgm:pt>
    <dgm:pt modelId="{CE21AB7B-5D10-0341-B1A3-C7624A51CBE2}" cxnId="{DD866D7F-8182-5144-AB15-22F10B90CB32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13B59AB-53D4-6D4A-8AA5-3A184778E9B0}" cxnId="{DD866D7F-8182-5144-AB15-22F10B90CB32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126689-E908-764C-8EB9-11512468E9AF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马克思：资本主义为一个更高级的生产形式创造物质条件</a:t>
          </a:r>
          <a:endParaRPr lang="en-US" altLang="zh-CN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2D12B0CC-D810-084F-8CD5-E8AF6FC3C3FA}" cxnId="{21147D65-1D1B-8D49-B4B4-79A2B6B51645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E620769-1405-7A4A-839A-D27711BE08BF}" cxnId="{21147D65-1D1B-8D49-B4B4-79A2B6B51645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6374D8-F6D4-EB40-9496-62B329C3799F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列宁：国家垄断资本主义是社会主义前阶，最充分物质准备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0C095C2-8A2D-4C49-9539-FB30BF396D74}" cxnId="{B0362D9F-84C0-E845-8351-E6D85AF152D0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FFFECCE-2ACE-E44B-9A4A-FA043CB251A4}" cxnId="{B0362D9F-84C0-E845-8351-E6D85AF152D0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2265204-023C-5D42-A668-563DC6B9F1A2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资本主义造就了置自身于死地的社会力量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——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无产阶级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A990C98-2F23-F94A-A50A-0B656470DF0A}" cxnId="{059904EE-34A0-2443-A1C6-CB0D16375833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FB7D69D-C792-994B-B75F-58660BCDF2E2}" cxnId="{059904EE-34A0-2443-A1C6-CB0D16375833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6216977-6DBF-E347-AAE4-841CBC5C6119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社会主义必然取代资本主义原因：是生产关系一定要适合生产力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29C665B-F509-4947-A5D1-CC6E70DDFC50}" cxnId="{CEE95FD0-0A41-AE4D-9510-47ABC0FA8FFA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D348CA1-E847-9A42-95DC-901C1070D979}" cxnId="{CEE95FD0-0A41-AE4D-9510-47ABC0FA8FFA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861F79A-CA7F-AA43-A147-48EABB9AE03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从资本主义向社会主义过渡是一个复杂的、曲折的、长期的历史过程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D6870D0-6AC4-6548-A119-96BBDD0D909B}" cxnId="{3711A998-49A8-6F42-89FC-7105435CE91C}" type="par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2698DB7-8B22-334E-A8F6-73939437EE39}" cxnId="{3711A998-49A8-6F42-89FC-7105435CE91C}" type="sibTrans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E050D11-FA3E-B140-BA25-105044CE1023}" type="pres">
      <dgm:prSet presAssocID="{1C3EEFDE-8558-A649-A21B-0493668E84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963ACD-72A1-9641-A0D2-8D599BE78D30}" type="pres">
      <dgm:prSet presAssocID="{56C38D92-6DA8-B147-8E91-7CF3FB1BE8C0}" presName="hierRoot1" presStyleCnt="0">
        <dgm:presLayoutVars>
          <dgm:hierBranch val="init"/>
        </dgm:presLayoutVars>
      </dgm:prSet>
      <dgm:spPr/>
    </dgm:pt>
    <dgm:pt modelId="{947AF65B-4E78-EF4B-846A-D086A46A80AC}" type="pres">
      <dgm:prSet presAssocID="{56C38D92-6DA8-B147-8E91-7CF3FB1BE8C0}" presName="rootComposite1" presStyleCnt="0"/>
      <dgm:spPr/>
    </dgm:pt>
    <dgm:pt modelId="{01C3AADD-56AF-F14A-BE1E-577ECD631B74}" type="pres">
      <dgm:prSet presAssocID="{56C38D92-6DA8-B147-8E91-7CF3FB1BE8C0}" presName="rootText1" presStyleLbl="node0" presStyleIdx="0" presStyleCnt="1">
        <dgm:presLayoutVars>
          <dgm:chPref val="3"/>
        </dgm:presLayoutVars>
      </dgm:prSet>
      <dgm:spPr/>
    </dgm:pt>
    <dgm:pt modelId="{C4664126-1EE9-9B46-A5DF-693D8BD5B9F2}" type="pres">
      <dgm:prSet presAssocID="{56C38D92-6DA8-B147-8E91-7CF3FB1BE8C0}" presName="rootConnector1" presStyleLbl="node1" presStyleIdx="0" presStyleCnt="0"/>
      <dgm:spPr/>
    </dgm:pt>
    <dgm:pt modelId="{DF62C432-F5B8-1947-8418-0925002B6ED8}" type="pres">
      <dgm:prSet presAssocID="{56C38D92-6DA8-B147-8E91-7CF3FB1BE8C0}" presName="hierChild2" presStyleCnt="0"/>
      <dgm:spPr/>
    </dgm:pt>
    <dgm:pt modelId="{B0B0EE10-467B-3142-8378-0CF04C60C566}" type="pres">
      <dgm:prSet presAssocID="{2D12B0CC-D810-084F-8CD5-E8AF6FC3C3FA}" presName="Name64" presStyleLbl="parChTrans1D2" presStyleIdx="0" presStyleCnt="5"/>
      <dgm:spPr/>
    </dgm:pt>
    <dgm:pt modelId="{892D7045-5250-F14B-9955-2EEF6CBCF0DD}" type="pres">
      <dgm:prSet presAssocID="{08126689-E908-764C-8EB9-11512468E9AF}" presName="hierRoot2" presStyleCnt="0">
        <dgm:presLayoutVars>
          <dgm:hierBranch val="init"/>
        </dgm:presLayoutVars>
      </dgm:prSet>
      <dgm:spPr/>
    </dgm:pt>
    <dgm:pt modelId="{A77FB8B1-8C96-AD40-B439-1A4293708897}" type="pres">
      <dgm:prSet presAssocID="{08126689-E908-764C-8EB9-11512468E9AF}" presName="rootComposite" presStyleCnt="0"/>
      <dgm:spPr/>
    </dgm:pt>
    <dgm:pt modelId="{D99CDA00-053A-0241-9C0F-62280F0DD2AB}" type="pres">
      <dgm:prSet presAssocID="{08126689-E908-764C-8EB9-11512468E9AF}" presName="rootText" presStyleLbl="node2" presStyleIdx="0" presStyleCnt="5" custScaleX="364702" custScaleY="173092">
        <dgm:presLayoutVars>
          <dgm:chPref val="3"/>
        </dgm:presLayoutVars>
      </dgm:prSet>
      <dgm:spPr/>
    </dgm:pt>
    <dgm:pt modelId="{D7E61398-1804-124C-A960-CE92090DD6E7}" type="pres">
      <dgm:prSet presAssocID="{08126689-E908-764C-8EB9-11512468E9AF}" presName="rootConnector" presStyleLbl="node2" presStyleIdx="0" presStyleCnt="5"/>
      <dgm:spPr/>
    </dgm:pt>
    <dgm:pt modelId="{D5E7C0E1-9236-A143-8F70-9986DC0C0ACD}" type="pres">
      <dgm:prSet presAssocID="{08126689-E908-764C-8EB9-11512468E9AF}" presName="hierChild4" presStyleCnt="0"/>
      <dgm:spPr/>
    </dgm:pt>
    <dgm:pt modelId="{A8900C5D-7B99-B040-BD5B-255327963139}" type="pres">
      <dgm:prSet presAssocID="{08126689-E908-764C-8EB9-11512468E9AF}" presName="hierChild5" presStyleCnt="0"/>
      <dgm:spPr/>
    </dgm:pt>
    <dgm:pt modelId="{846D08BD-D74D-D14F-A9D6-46BC91AA5257}" type="pres">
      <dgm:prSet presAssocID="{D0C095C2-8A2D-4C49-9539-FB30BF396D74}" presName="Name64" presStyleLbl="parChTrans1D2" presStyleIdx="1" presStyleCnt="5"/>
      <dgm:spPr/>
    </dgm:pt>
    <dgm:pt modelId="{759F127F-E861-E749-9CCA-DD00AD9162AA}" type="pres">
      <dgm:prSet presAssocID="{8E6374D8-F6D4-EB40-9496-62B329C3799F}" presName="hierRoot2" presStyleCnt="0">
        <dgm:presLayoutVars>
          <dgm:hierBranch val="init"/>
        </dgm:presLayoutVars>
      </dgm:prSet>
      <dgm:spPr/>
    </dgm:pt>
    <dgm:pt modelId="{D426B1EF-7A98-224F-B1AF-03153EA86550}" type="pres">
      <dgm:prSet presAssocID="{8E6374D8-F6D4-EB40-9496-62B329C3799F}" presName="rootComposite" presStyleCnt="0"/>
      <dgm:spPr/>
    </dgm:pt>
    <dgm:pt modelId="{F64B7815-D552-9748-84A2-7048EA639982}" type="pres">
      <dgm:prSet presAssocID="{8E6374D8-F6D4-EB40-9496-62B329C3799F}" presName="rootText" presStyleLbl="node2" presStyleIdx="1" presStyleCnt="5" custScaleX="359048" custScaleY="156408">
        <dgm:presLayoutVars>
          <dgm:chPref val="3"/>
        </dgm:presLayoutVars>
      </dgm:prSet>
      <dgm:spPr/>
    </dgm:pt>
    <dgm:pt modelId="{7D3E478E-E1DD-3242-AEE1-7991C47742A3}" type="pres">
      <dgm:prSet presAssocID="{8E6374D8-F6D4-EB40-9496-62B329C3799F}" presName="rootConnector" presStyleLbl="node2" presStyleIdx="1" presStyleCnt="5"/>
      <dgm:spPr/>
    </dgm:pt>
    <dgm:pt modelId="{0992B361-1255-C549-B3F0-311A9C746B59}" type="pres">
      <dgm:prSet presAssocID="{8E6374D8-F6D4-EB40-9496-62B329C3799F}" presName="hierChild4" presStyleCnt="0"/>
      <dgm:spPr/>
    </dgm:pt>
    <dgm:pt modelId="{6916B366-6B0A-D04C-AA84-7DA8D447264A}" type="pres">
      <dgm:prSet presAssocID="{8E6374D8-F6D4-EB40-9496-62B329C3799F}" presName="hierChild5" presStyleCnt="0"/>
      <dgm:spPr/>
    </dgm:pt>
    <dgm:pt modelId="{CE9E6465-035C-AB42-9A42-BEC967AEDA3F}" type="pres">
      <dgm:prSet presAssocID="{DA990C98-2F23-F94A-A50A-0B656470DF0A}" presName="Name64" presStyleLbl="parChTrans1D2" presStyleIdx="2" presStyleCnt="5"/>
      <dgm:spPr/>
    </dgm:pt>
    <dgm:pt modelId="{20FB8840-67F5-DA44-B496-BB7BD0F0370C}" type="pres">
      <dgm:prSet presAssocID="{52265204-023C-5D42-A668-563DC6B9F1A2}" presName="hierRoot2" presStyleCnt="0">
        <dgm:presLayoutVars>
          <dgm:hierBranch val="init"/>
        </dgm:presLayoutVars>
      </dgm:prSet>
      <dgm:spPr/>
    </dgm:pt>
    <dgm:pt modelId="{9359C5D0-F569-3145-A1ED-BC82DCA51C71}" type="pres">
      <dgm:prSet presAssocID="{52265204-023C-5D42-A668-563DC6B9F1A2}" presName="rootComposite" presStyleCnt="0"/>
      <dgm:spPr/>
    </dgm:pt>
    <dgm:pt modelId="{1179B88B-720C-F048-B0B3-CE5AF5F8F4FE}" type="pres">
      <dgm:prSet presAssocID="{52265204-023C-5D42-A668-563DC6B9F1A2}" presName="rootText" presStyleLbl="node2" presStyleIdx="2" presStyleCnt="5" custScaleX="365884" custScaleY="149095">
        <dgm:presLayoutVars>
          <dgm:chPref val="3"/>
        </dgm:presLayoutVars>
      </dgm:prSet>
      <dgm:spPr/>
    </dgm:pt>
    <dgm:pt modelId="{D8B9F3BF-DDD5-5B4F-8572-1B3C291C23F0}" type="pres">
      <dgm:prSet presAssocID="{52265204-023C-5D42-A668-563DC6B9F1A2}" presName="rootConnector" presStyleLbl="node2" presStyleIdx="2" presStyleCnt="5"/>
      <dgm:spPr/>
    </dgm:pt>
    <dgm:pt modelId="{76E233EC-0C98-5E4B-93DA-9F5C32F4077F}" type="pres">
      <dgm:prSet presAssocID="{52265204-023C-5D42-A668-563DC6B9F1A2}" presName="hierChild4" presStyleCnt="0"/>
      <dgm:spPr/>
    </dgm:pt>
    <dgm:pt modelId="{E79F3D16-590B-D54E-9E25-68AE2C34613C}" type="pres">
      <dgm:prSet presAssocID="{52265204-023C-5D42-A668-563DC6B9F1A2}" presName="hierChild5" presStyleCnt="0"/>
      <dgm:spPr/>
    </dgm:pt>
    <dgm:pt modelId="{4DD9805A-3AA4-534B-8B4C-B0285F67A721}" type="pres">
      <dgm:prSet presAssocID="{829C665B-F509-4947-A5D1-CC6E70DDFC50}" presName="Name64" presStyleLbl="parChTrans1D2" presStyleIdx="3" presStyleCnt="5"/>
      <dgm:spPr/>
    </dgm:pt>
    <dgm:pt modelId="{6B8EF53D-5AC1-DB44-BC31-24E9F1396037}" type="pres">
      <dgm:prSet presAssocID="{B6216977-6DBF-E347-AAE4-841CBC5C6119}" presName="hierRoot2" presStyleCnt="0">
        <dgm:presLayoutVars>
          <dgm:hierBranch val="init"/>
        </dgm:presLayoutVars>
      </dgm:prSet>
      <dgm:spPr/>
    </dgm:pt>
    <dgm:pt modelId="{98A430F3-3811-2A4C-9B14-5B6D71D9CE11}" type="pres">
      <dgm:prSet presAssocID="{B6216977-6DBF-E347-AAE4-841CBC5C6119}" presName="rootComposite" presStyleCnt="0"/>
      <dgm:spPr/>
    </dgm:pt>
    <dgm:pt modelId="{FA75146F-3506-7E4F-8FE1-6112791BFFF9}" type="pres">
      <dgm:prSet presAssocID="{B6216977-6DBF-E347-AAE4-841CBC5C6119}" presName="rootText" presStyleLbl="node2" presStyleIdx="3" presStyleCnt="5" custScaleX="384433" custScaleY="133157">
        <dgm:presLayoutVars>
          <dgm:chPref val="3"/>
        </dgm:presLayoutVars>
      </dgm:prSet>
      <dgm:spPr/>
    </dgm:pt>
    <dgm:pt modelId="{B658946C-7D39-4F41-B1A1-CB4180A0B814}" type="pres">
      <dgm:prSet presAssocID="{B6216977-6DBF-E347-AAE4-841CBC5C6119}" presName="rootConnector" presStyleLbl="node2" presStyleIdx="3" presStyleCnt="5"/>
      <dgm:spPr/>
    </dgm:pt>
    <dgm:pt modelId="{C9572948-1E08-7F4C-8C01-75FC836311CC}" type="pres">
      <dgm:prSet presAssocID="{B6216977-6DBF-E347-AAE4-841CBC5C6119}" presName="hierChild4" presStyleCnt="0"/>
      <dgm:spPr/>
    </dgm:pt>
    <dgm:pt modelId="{5735ADCD-FEC1-814A-AA3B-A72C835C924B}" type="pres">
      <dgm:prSet presAssocID="{B6216977-6DBF-E347-AAE4-841CBC5C6119}" presName="hierChild5" presStyleCnt="0"/>
      <dgm:spPr/>
    </dgm:pt>
    <dgm:pt modelId="{0A8DBED8-A0B1-9E4D-87AA-5F3C14C0ADE2}" type="pres">
      <dgm:prSet presAssocID="{FD6870D0-6AC4-6548-A119-96BBDD0D909B}" presName="Name64" presStyleLbl="parChTrans1D2" presStyleIdx="4" presStyleCnt="5"/>
      <dgm:spPr/>
    </dgm:pt>
    <dgm:pt modelId="{DDA373F3-06C0-8E47-B8D3-C4A796A0E2E1}" type="pres">
      <dgm:prSet presAssocID="{F861F79A-CA7F-AA43-A147-48EABB9AE030}" presName="hierRoot2" presStyleCnt="0">
        <dgm:presLayoutVars>
          <dgm:hierBranch val="init"/>
        </dgm:presLayoutVars>
      </dgm:prSet>
      <dgm:spPr/>
    </dgm:pt>
    <dgm:pt modelId="{B0E5C757-0B06-3747-8CD9-8FEEDA46317F}" type="pres">
      <dgm:prSet presAssocID="{F861F79A-CA7F-AA43-A147-48EABB9AE030}" presName="rootComposite" presStyleCnt="0"/>
      <dgm:spPr/>
    </dgm:pt>
    <dgm:pt modelId="{5E71F91B-DECE-A846-9030-EE59206A5601}" type="pres">
      <dgm:prSet presAssocID="{F861F79A-CA7F-AA43-A147-48EABB9AE030}" presName="rootText" presStyleLbl="node2" presStyleIdx="4" presStyleCnt="5" custScaleX="403923" custScaleY="141851" custLinFactNeighborX="-3192" custLinFactNeighborY="38388">
        <dgm:presLayoutVars>
          <dgm:chPref val="3"/>
        </dgm:presLayoutVars>
      </dgm:prSet>
      <dgm:spPr/>
    </dgm:pt>
    <dgm:pt modelId="{93F6D791-2C2B-4948-A9E3-58D77DA17E70}" type="pres">
      <dgm:prSet presAssocID="{F861F79A-CA7F-AA43-A147-48EABB9AE030}" presName="rootConnector" presStyleLbl="node2" presStyleIdx="4" presStyleCnt="5"/>
      <dgm:spPr/>
    </dgm:pt>
    <dgm:pt modelId="{74B9721F-95A0-A74A-AA4C-CAECD37FCF82}" type="pres">
      <dgm:prSet presAssocID="{F861F79A-CA7F-AA43-A147-48EABB9AE030}" presName="hierChild4" presStyleCnt="0"/>
      <dgm:spPr/>
    </dgm:pt>
    <dgm:pt modelId="{F5926FBF-D3C0-BB47-90E1-BB91BE07C9DC}" type="pres">
      <dgm:prSet presAssocID="{F861F79A-CA7F-AA43-A147-48EABB9AE030}" presName="hierChild5" presStyleCnt="0"/>
      <dgm:spPr/>
    </dgm:pt>
    <dgm:pt modelId="{702C15C7-987E-1943-9479-613EB8CBFD59}" type="pres">
      <dgm:prSet presAssocID="{56C38D92-6DA8-B147-8E91-7CF3FB1BE8C0}" presName="hierChild3" presStyleCnt="0"/>
      <dgm:spPr/>
    </dgm:pt>
  </dgm:ptLst>
  <dgm:cxnLst>
    <dgm:cxn modelId="{86A58403-81CC-C64D-BE54-278BD2970852}" type="presOf" srcId="{FD6870D0-6AC4-6548-A119-96BBDD0D909B}" destId="{0A8DBED8-A0B1-9E4D-87AA-5F3C14C0ADE2}" srcOrd="0" destOrd="0" presId="urn:microsoft.com/office/officeart/2009/3/layout/HorizontalOrganizationChart"/>
    <dgm:cxn modelId="{C68FA206-960D-3F4C-A6C7-3083C0DAC1CE}" type="presOf" srcId="{1C3EEFDE-8558-A649-A21B-0493668E845E}" destId="{4E050D11-FA3E-B140-BA25-105044CE1023}" srcOrd="0" destOrd="0" presId="urn:microsoft.com/office/officeart/2009/3/layout/HorizontalOrganizationChart"/>
    <dgm:cxn modelId="{C6204B0E-3791-7747-A680-1FBB0528611F}" type="presOf" srcId="{2D12B0CC-D810-084F-8CD5-E8AF6FC3C3FA}" destId="{B0B0EE10-467B-3142-8378-0CF04C60C566}" srcOrd="0" destOrd="0" presId="urn:microsoft.com/office/officeart/2009/3/layout/HorizontalOrganizationChart"/>
    <dgm:cxn modelId="{58BE9E13-D77F-BE46-A030-D3FF53B2B167}" type="presOf" srcId="{B6216977-6DBF-E347-AAE4-841CBC5C6119}" destId="{B658946C-7D39-4F41-B1A1-CB4180A0B814}" srcOrd="1" destOrd="0" presId="urn:microsoft.com/office/officeart/2009/3/layout/HorizontalOrganizationChart"/>
    <dgm:cxn modelId="{B519C417-1DDE-9343-9D14-3991FF338A3D}" type="presOf" srcId="{F861F79A-CA7F-AA43-A147-48EABB9AE030}" destId="{93F6D791-2C2B-4948-A9E3-58D77DA17E70}" srcOrd="1" destOrd="0" presId="urn:microsoft.com/office/officeart/2009/3/layout/HorizontalOrganizationChart"/>
    <dgm:cxn modelId="{3132472B-0311-5642-8581-321FA5F629B4}" type="presOf" srcId="{08126689-E908-764C-8EB9-11512468E9AF}" destId="{D7E61398-1804-124C-A960-CE92090DD6E7}" srcOrd="1" destOrd="0" presId="urn:microsoft.com/office/officeart/2009/3/layout/HorizontalOrganizationChart"/>
    <dgm:cxn modelId="{BB877131-B663-9A4B-AA81-B9D3A9EDFDD3}" type="presOf" srcId="{F861F79A-CA7F-AA43-A147-48EABB9AE030}" destId="{5E71F91B-DECE-A846-9030-EE59206A5601}" srcOrd="0" destOrd="0" presId="urn:microsoft.com/office/officeart/2009/3/layout/HorizontalOrganizationChart"/>
    <dgm:cxn modelId="{C3F10137-7E5C-8248-AB0E-558F59F51D54}" type="presOf" srcId="{56C38D92-6DA8-B147-8E91-7CF3FB1BE8C0}" destId="{C4664126-1EE9-9B46-A5DF-693D8BD5B9F2}" srcOrd="1" destOrd="0" presId="urn:microsoft.com/office/officeart/2009/3/layout/HorizontalOrganizationChart"/>
    <dgm:cxn modelId="{03F0C03E-60F0-5049-AFC6-EF949DF07D99}" type="presOf" srcId="{08126689-E908-764C-8EB9-11512468E9AF}" destId="{D99CDA00-053A-0241-9C0F-62280F0DD2AB}" srcOrd="0" destOrd="0" presId="urn:microsoft.com/office/officeart/2009/3/layout/HorizontalOrganizationChart"/>
    <dgm:cxn modelId="{AA7D1643-83E7-624D-9895-5EBCF54B89C8}" type="presOf" srcId="{56C38D92-6DA8-B147-8E91-7CF3FB1BE8C0}" destId="{01C3AADD-56AF-F14A-BE1E-577ECD631B74}" srcOrd="0" destOrd="0" presId="urn:microsoft.com/office/officeart/2009/3/layout/HorizontalOrganizationChart"/>
    <dgm:cxn modelId="{EA611556-272B-6242-8AD3-5437A3A2229F}" type="presOf" srcId="{52265204-023C-5D42-A668-563DC6B9F1A2}" destId="{1179B88B-720C-F048-B0B3-CE5AF5F8F4FE}" srcOrd="0" destOrd="0" presId="urn:microsoft.com/office/officeart/2009/3/layout/HorizontalOrganizationChart"/>
    <dgm:cxn modelId="{21147D65-1D1B-8D49-B4B4-79A2B6B51645}" srcId="{56C38D92-6DA8-B147-8E91-7CF3FB1BE8C0}" destId="{08126689-E908-764C-8EB9-11512468E9AF}" srcOrd="0" destOrd="0" parTransId="{2D12B0CC-D810-084F-8CD5-E8AF6FC3C3FA}" sibTransId="{3E620769-1405-7A4A-839A-D27711BE08BF}"/>
    <dgm:cxn modelId="{DAC14070-BDE2-8749-90B1-A7FCE7C17666}" type="presOf" srcId="{829C665B-F509-4947-A5D1-CC6E70DDFC50}" destId="{4DD9805A-3AA4-534B-8B4C-B0285F67A721}" srcOrd="0" destOrd="0" presId="urn:microsoft.com/office/officeart/2009/3/layout/HorizontalOrganizationChart"/>
    <dgm:cxn modelId="{E562DE72-D33D-4742-B780-DAE7044A37B0}" type="presOf" srcId="{8E6374D8-F6D4-EB40-9496-62B329C3799F}" destId="{F64B7815-D552-9748-84A2-7048EA639982}" srcOrd="0" destOrd="0" presId="urn:microsoft.com/office/officeart/2009/3/layout/HorizontalOrganizationChart"/>
    <dgm:cxn modelId="{BF6D5E74-1E5A-294F-927A-D7EC25065DE8}" type="presOf" srcId="{D0C095C2-8A2D-4C49-9539-FB30BF396D74}" destId="{846D08BD-D74D-D14F-A9D6-46BC91AA5257}" srcOrd="0" destOrd="0" presId="urn:microsoft.com/office/officeart/2009/3/layout/HorizontalOrganizationChart"/>
    <dgm:cxn modelId="{DD866D7F-8182-5144-AB15-22F10B90CB32}" srcId="{1C3EEFDE-8558-A649-A21B-0493668E845E}" destId="{56C38D92-6DA8-B147-8E91-7CF3FB1BE8C0}" srcOrd="0" destOrd="0" parTransId="{CE21AB7B-5D10-0341-B1A3-C7624A51CBE2}" sibTransId="{513B59AB-53D4-6D4A-8AA5-3A184778E9B0}"/>
    <dgm:cxn modelId="{3711A998-49A8-6F42-89FC-7105435CE91C}" srcId="{56C38D92-6DA8-B147-8E91-7CF3FB1BE8C0}" destId="{F861F79A-CA7F-AA43-A147-48EABB9AE030}" srcOrd="4" destOrd="0" parTransId="{FD6870D0-6AC4-6548-A119-96BBDD0D909B}" sibTransId="{B2698DB7-8B22-334E-A8F6-73939437EE39}"/>
    <dgm:cxn modelId="{B0362D9F-84C0-E845-8351-E6D85AF152D0}" srcId="{56C38D92-6DA8-B147-8E91-7CF3FB1BE8C0}" destId="{8E6374D8-F6D4-EB40-9496-62B329C3799F}" srcOrd="1" destOrd="0" parTransId="{D0C095C2-8A2D-4C49-9539-FB30BF396D74}" sibTransId="{BFFFECCE-2ACE-E44B-9A4A-FA043CB251A4}"/>
    <dgm:cxn modelId="{E1FF13AA-5A21-0448-BFE6-8D5756D99ECA}" type="presOf" srcId="{52265204-023C-5D42-A668-563DC6B9F1A2}" destId="{D8B9F3BF-DDD5-5B4F-8572-1B3C291C23F0}" srcOrd="1" destOrd="0" presId="urn:microsoft.com/office/officeart/2009/3/layout/HorizontalOrganizationChart"/>
    <dgm:cxn modelId="{23A836CC-CDCD-BD40-9E1E-81C8BB49564C}" type="presOf" srcId="{8E6374D8-F6D4-EB40-9496-62B329C3799F}" destId="{7D3E478E-E1DD-3242-AEE1-7991C47742A3}" srcOrd="1" destOrd="0" presId="urn:microsoft.com/office/officeart/2009/3/layout/HorizontalOrganizationChart"/>
    <dgm:cxn modelId="{CEE95FD0-0A41-AE4D-9510-47ABC0FA8FFA}" srcId="{56C38D92-6DA8-B147-8E91-7CF3FB1BE8C0}" destId="{B6216977-6DBF-E347-AAE4-841CBC5C6119}" srcOrd="3" destOrd="0" parTransId="{829C665B-F509-4947-A5D1-CC6E70DDFC50}" sibTransId="{DD348CA1-E847-9A42-95DC-901C1070D979}"/>
    <dgm:cxn modelId="{5E3B91E6-CAF1-1048-98AA-4BE521DC3C55}" type="presOf" srcId="{B6216977-6DBF-E347-AAE4-841CBC5C6119}" destId="{FA75146F-3506-7E4F-8FE1-6112791BFFF9}" srcOrd="0" destOrd="0" presId="urn:microsoft.com/office/officeart/2009/3/layout/HorizontalOrganizationChart"/>
    <dgm:cxn modelId="{059904EE-34A0-2443-A1C6-CB0D16375833}" srcId="{56C38D92-6DA8-B147-8E91-7CF3FB1BE8C0}" destId="{52265204-023C-5D42-A668-563DC6B9F1A2}" srcOrd="2" destOrd="0" parTransId="{DA990C98-2F23-F94A-A50A-0B656470DF0A}" sibTransId="{DFB7D69D-C792-994B-B75F-58660BCDF2E2}"/>
    <dgm:cxn modelId="{7C1827F9-31B3-5F47-8E42-99BB124E1078}" type="presOf" srcId="{DA990C98-2F23-F94A-A50A-0B656470DF0A}" destId="{CE9E6465-035C-AB42-9A42-BEC967AEDA3F}" srcOrd="0" destOrd="0" presId="urn:microsoft.com/office/officeart/2009/3/layout/HorizontalOrganizationChart"/>
    <dgm:cxn modelId="{544EF479-4BED-B146-855D-F7355432D082}" type="presParOf" srcId="{4E050D11-FA3E-B140-BA25-105044CE1023}" destId="{24963ACD-72A1-9641-A0D2-8D599BE78D30}" srcOrd="0" destOrd="0" presId="urn:microsoft.com/office/officeart/2009/3/layout/HorizontalOrganizationChart"/>
    <dgm:cxn modelId="{CB8357F6-4EA7-4842-951C-78544E5658FC}" type="presParOf" srcId="{24963ACD-72A1-9641-A0D2-8D599BE78D30}" destId="{947AF65B-4E78-EF4B-846A-D086A46A80AC}" srcOrd="0" destOrd="0" presId="urn:microsoft.com/office/officeart/2009/3/layout/HorizontalOrganizationChart"/>
    <dgm:cxn modelId="{C4F96802-E320-9547-A4E2-85D76F5AD45F}" type="presParOf" srcId="{947AF65B-4E78-EF4B-846A-D086A46A80AC}" destId="{01C3AADD-56AF-F14A-BE1E-577ECD631B74}" srcOrd="0" destOrd="0" presId="urn:microsoft.com/office/officeart/2009/3/layout/HorizontalOrganizationChart"/>
    <dgm:cxn modelId="{95D25609-378B-EF40-8E96-B10D4F84DEC2}" type="presParOf" srcId="{947AF65B-4E78-EF4B-846A-D086A46A80AC}" destId="{C4664126-1EE9-9B46-A5DF-693D8BD5B9F2}" srcOrd="1" destOrd="0" presId="urn:microsoft.com/office/officeart/2009/3/layout/HorizontalOrganizationChart"/>
    <dgm:cxn modelId="{AE38863D-2CD7-5E49-A7FF-C1D6C54C5A15}" type="presParOf" srcId="{24963ACD-72A1-9641-A0D2-8D599BE78D30}" destId="{DF62C432-F5B8-1947-8418-0925002B6ED8}" srcOrd="1" destOrd="0" presId="urn:microsoft.com/office/officeart/2009/3/layout/HorizontalOrganizationChart"/>
    <dgm:cxn modelId="{026D51E3-0AA9-564E-86F5-41D1F3A76215}" type="presParOf" srcId="{DF62C432-F5B8-1947-8418-0925002B6ED8}" destId="{B0B0EE10-467B-3142-8378-0CF04C60C566}" srcOrd="0" destOrd="0" presId="urn:microsoft.com/office/officeart/2009/3/layout/HorizontalOrganizationChart"/>
    <dgm:cxn modelId="{0570C347-006F-2546-B259-BEB318B3D88A}" type="presParOf" srcId="{DF62C432-F5B8-1947-8418-0925002B6ED8}" destId="{892D7045-5250-F14B-9955-2EEF6CBCF0DD}" srcOrd="1" destOrd="0" presId="urn:microsoft.com/office/officeart/2009/3/layout/HorizontalOrganizationChart"/>
    <dgm:cxn modelId="{01D832A8-A0D6-684E-AB38-C513C7A84677}" type="presParOf" srcId="{892D7045-5250-F14B-9955-2EEF6CBCF0DD}" destId="{A77FB8B1-8C96-AD40-B439-1A4293708897}" srcOrd="0" destOrd="0" presId="urn:microsoft.com/office/officeart/2009/3/layout/HorizontalOrganizationChart"/>
    <dgm:cxn modelId="{07A56EB6-5469-DE41-8D6B-FBEEFC371152}" type="presParOf" srcId="{A77FB8B1-8C96-AD40-B439-1A4293708897}" destId="{D99CDA00-053A-0241-9C0F-62280F0DD2AB}" srcOrd="0" destOrd="0" presId="urn:microsoft.com/office/officeart/2009/3/layout/HorizontalOrganizationChart"/>
    <dgm:cxn modelId="{8B204CBB-D840-8844-B08F-5CB659354956}" type="presParOf" srcId="{A77FB8B1-8C96-AD40-B439-1A4293708897}" destId="{D7E61398-1804-124C-A960-CE92090DD6E7}" srcOrd="1" destOrd="0" presId="urn:microsoft.com/office/officeart/2009/3/layout/HorizontalOrganizationChart"/>
    <dgm:cxn modelId="{3198D5EA-4B67-5C4D-8079-E71E09C99CC8}" type="presParOf" srcId="{892D7045-5250-F14B-9955-2EEF6CBCF0DD}" destId="{D5E7C0E1-9236-A143-8F70-9986DC0C0ACD}" srcOrd="1" destOrd="0" presId="urn:microsoft.com/office/officeart/2009/3/layout/HorizontalOrganizationChart"/>
    <dgm:cxn modelId="{A2B09519-F51D-8441-98ED-D548AC934C68}" type="presParOf" srcId="{892D7045-5250-F14B-9955-2EEF6CBCF0DD}" destId="{A8900C5D-7B99-B040-BD5B-255327963139}" srcOrd="2" destOrd="0" presId="urn:microsoft.com/office/officeart/2009/3/layout/HorizontalOrganizationChart"/>
    <dgm:cxn modelId="{86217C09-FE1B-6B4F-B1DE-1529518944D8}" type="presParOf" srcId="{DF62C432-F5B8-1947-8418-0925002B6ED8}" destId="{846D08BD-D74D-D14F-A9D6-46BC91AA5257}" srcOrd="2" destOrd="0" presId="urn:microsoft.com/office/officeart/2009/3/layout/HorizontalOrganizationChart"/>
    <dgm:cxn modelId="{22435AA8-C1DE-584F-842C-6BC81575D5D9}" type="presParOf" srcId="{DF62C432-F5B8-1947-8418-0925002B6ED8}" destId="{759F127F-E861-E749-9CCA-DD00AD9162AA}" srcOrd="3" destOrd="0" presId="urn:microsoft.com/office/officeart/2009/3/layout/HorizontalOrganizationChart"/>
    <dgm:cxn modelId="{E9C504A7-86A2-BA4E-A3A3-BA475F3E1790}" type="presParOf" srcId="{759F127F-E861-E749-9CCA-DD00AD9162AA}" destId="{D426B1EF-7A98-224F-B1AF-03153EA86550}" srcOrd="0" destOrd="0" presId="urn:microsoft.com/office/officeart/2009/3/layout/HorizontalOrganizationChart"/>
    <dgm:cxn modelId="{E4DAE394-AB41-1D46-B62D-10462630672B}" type="presParOf" srcId="{D426B1EF-7A98-224F-B1AF-03153EA86550}" destId="{F64B7815-D552-9748-84A2-7048EA639982}" srcOrd="0" destOrd="0" presId="urn:microsoft.com/office/officeart/2009/3/layout/HorizontalOrganizationChart"/>
    <dgm:cxn modelId="{8F096AFE-43D5-4548-B3FC-FFAC34CEECC2}" type="presParOf" srcId="{D426B1EF-7A98-224F-B1AF-03153EA86550}" destId="{7D3E478E-E1DD-3242-AEE1-7991C47742A3}" srcOrd="1" destOrd="0" presId="urn:microsoft.com/office/officeart/2009/3/layout/HorizontalOrganizationChart"/>
    <dgm:cxn modelId="{04C73174-D1A6-2E45-AFA9-86BE2731BD06}" type="presParOf" srcId="{759F127F-E861-E749-9CCA-DD00AD9162AA}" destId="{0992B361-1255-C549-B3F0-311A9C746B59}" srcOrd="1" destOrd="0" presId="urn:microsoft.com/office/officeart/2009/3/layout/HorizontalOrganizationChart"/>
    <dgm:cxn modelId="{13ECDDF3-80F9-F94F-95A3-7D8362CECDE2}" type="presParOf" srcId="{759F127F-E861-E749-9CCA-DD00AD9162AA}" destId="{6916B366-6B0A-D04C-AA84-7DA8D447264A}" srcOrd="2" destOrd="0" presId="urn:microsoft.com/office/officeart/2009/3/layout/HorizontalOrganizationChart"/>
    <dgm:cxn modelId="{E019EA18-3671-A445-B00D-5599EFD548BA}" type="presParOf" srcId="{DF62C432-F5B8-1947-8418-0925002B6ED8}" destId="{CE9E6465-035C-AB42-9A42-BEC967AEDA3F}" srcOrd="4" destOrd="0" presId="urn:microsoft.com/office/officeart/2009/3/layout/HorizontalOrganizationChart"/>
    <dgm:cxn modelId="{AABDE793-7813-7948-BE13-52564DCA47CE}" type="presParOf" srcId="{DF62C432-F5B8-1947-8418-0925002B6ED8}" destId="{20FB8840-67F5-DA44-B496-BB7BD0F0370C}" srcOrd="5" destOrd="0" presId="urn:microsoft.com/office/officeart/2009/3/layout/HorizontalOrganizationChart"/>
    <dgm:cxn modelId="{E6E9142D-51A4-364B-B12D-01C5A2DD0101}" type="presParOf" srcId="{20FB8840-67F5-DA44-B496-BB7BD0F0370C}" destId="{9359C5D0-F569-3145-A1ED-BC82DCA51C71}" srcOrd="0" destOrd="0" presId="urn:microsoft.com/office/officeart/2009/3/layout/HorizontalOrganizationChart"/>
    <dgm:cxn modelId="{75841CE4-0433-EA47-8CDA-9F50B31CEBF1}" type="presParOf" srcId="{9359C5D0-F569-3145-A1ED-BC82DCA51C71}" destId="{1179B88B-720C-F048-B0B3-CE5AF5F8F4FE}" srcOrd="0" destOrd="0" presId="urn:microsoft.com/office/officeart/2009/3/layout/HorizontalOrganizationChart"/>
    <dgm:cxn modelId="{06459BA3-78EE-5448-98C0-B103544BF66F}" type="presParOf" srcId="{9359C5D0-F569-3145-A1ED-BC82DCA51C71}" destId="{D8B9F3BF-DDD5-5B4F-8572-1B3C291C23F0}" srcOrd="1" destOrd="0" presId="urn:microsoft.com/office/officeart/2009/3/layout/HorizontalOrganizationChart"/>
    <dgm:cxn modelId="{0AF62B33-0A45-EA4E-941E-CDABE7987D2F}" type="presParOf" srcId="{20FB8840-67F5-DA44-B496-BB7BD0F0370C}" destId="{76E233EC-0C98-5E4B-93DA-9F5C32F4077F}" srcOrd="1" destOrd="0" presId="urn:microsoft.com/office/officeart/2009/3/layout/HorizontalOrganizationChart"/>
    <dgm:cxn modelId="{F2DF8E79-0F88-F041-B772-20E632E6C126}" type="presParOf" srcId="{20FB8840-67F5-DA44-B496-BB7BD0F0370C}" destId="{E79F3D16-590B-D54E-9E25-68AE2C34613C}" srcOrd="2" destOrd="0" presId="urn:microsoft.com/office/officeart/2009/3/layout/HorizontalOrganizationChart"/>
    <dgm:cxn modelId="{1F5A7B2F-EB44-5A4B-9ABD-2CD44F4FB95A}" type="presParOf" srcId="{DF62C432-F5B8-1947-8418-0925002B6ED8}" destId="{4DD9805A-3AA4-534B-8B4C-B0285F67A721}" srcOrd="6" destOrd="0" presId="urn:microsoft.com/office/officeart/2009/3/layout/HorizontalOrganizationChart"/>
    <dgm:cxn modelId="{1F6BBF1C-4CF5-D44D-8B54-44D6741AE34E}" type="presParOf" srcId="{DF62C432-F5B8-1947-8418-0925002B6ED8}" destId="{6B8EF53D-5AC1-DB44-BC31-24E9F1396037}" srcOrd="7" destOrd="0" presId="urn:microsoft.com/office/officeart/2009/3/layout/HorizontalOrganizationChart"/>
    <dgm:cxn modelId="{AA3896DB-0C35-2341-9F78-6EAA26ADCAF9}" type="presParOf" srcId="{6B8EF53D-5AC1-DB44-BC31-24E9F1396037}" destId="{98A430F3-3811-2A4C-9B14-5B6D71D9CE11}" srcOrd="0" destOrd="0" presId="urn:microsoft.com/office/officeart/2009/3/layout/HorizontalOrganizationChart"/>
    <dgm:cxn modelId="{65803D03-E08B-E944-A4EE-115D283EE7F4}" type="presParOf" srcId="{98A430F3-3811-2A4C-9B14-5B6D71D9CE11}" destId="{FA75146F-3506-7E4F-8FE1-6112791BFFF9}" srcOrd="0" destOrd="0" presId="urn:microsoft.com/office/officeart/2009/3/layout/HorizontalOrganizationChart"/>
    <dgm:cxn modelId="{27CDB9F5-A3FD-B74D-B0DD-694A58A4EA05}" type="presParOf" srcId="{98A430F3-3811-2A4C-9B14-5B6D71D9CE11}" destId="{B658946C-7D39-4F41-B1A1-CB4180A0B814}" srcOrd="1" destOrd="0" presId="urn:microsoft.com/office/officeart/2009/3/layout/HorizontalOrganizationChart"/>
    <dgm:cxn modelId="{4C9F1E31-7D7A-7C49-8D45-1FEB204B5173}" type="presParOf" srcId="{6B8EF53D-5AC1-DB44-BC31-24E9F1396037}" destId="{C9572948-1E08-7F4C-8C01-75FC836311CC}" srcOrd="1" destOrd="0" presId="urn:microsoft.com/office/officeart/2009/3/layout/HorizontalOrganizationChart"/>
    <dgm:cxn modelId="{AC048F63-58FF-E645-972A-21B56FE02F44}" type="presParOf" srcId="{6B8EF53D-5AC1-DB44-BC31-24E9F1396037}" destId="{5735ADCD-FEC1-814A-AA3B-A72C835C924B}" srcOrd="2" destOrd="0" presId="urn:microsoft.com/office/officeart/2009/3/layout/HorizontalOrganizationChart"/>
    <dgm:cxn modelId="{AE8BC278-4CEE-774A-9847-8A0AD8CA37AF}" type="presParOf" srcId="{DF62C432-F5B8-1947-8418-0925002B6ED8}" destId="{0A8DBED8-A0B1-9E4D-87AA-5F3C14C0ADE2}" srcOrd="8" destOrd="0" presId="urn:microsoft.com/office/officeart/2009/3/layout/HorizontalOrganizationChart"/>
    <dgm:cxn modelId="{5ED5CE66-A482-AB4A-B661-44F1A70F5039}" type="presParOf" srcId="{DF62C432-F5B8-1947-8418-0925002B6ED8}" destId="{DDA373F3-06C0-8E47-B8D3-C4A796A0E2E1}" srcOrd="9" destOrd="0" presId="urn:microsoft.com/office/officeart/2009/3/layout/HorizontalOrganizationChart"/>
    <dgm:cxn modelId="{E68E2C79-849C-9743-9117-1C1E32F644C8}" type="presParOf" srcId="{DDA373F3-06C0-8E47-B8D3-C4A796A0E2E1}" destId="{B0E5C757-0B06-3747-8CD9-8FEEDA46317F}" srcOrd="0" destOrd="0" presId="urn:microsoft.com/office/officeart/2009/3/layout/HorizontalOrganizationChart"/>
    <dgm:cxn modelId="{B83D5E42-ABDC-2A49-B80B-80D9EA0DF909}" type="presParOf" srcId="{B0E5C757-0B06-3747-8CD9-8FEEDA46317F}" destId="{5E71F91B-DECE-A846-9030-EE59206A5601}" srcOrd="0" destOrd="0" presId="urn:microsoft.com/office/officeart/2009/3/layout/HorizontalOrganizationChart"/>
    <dgm:cxn modelId="{ECAEC5D5-EA08-2C43-AFD2-8AD8A99FB8F9}" type="presParOf" srcId="{B0E5C757-0B06-3747-8CD9-8FEEDA46317F}" destId="{93F6D791-2C2B-4948-A9E3-58D77DA17E70}" srcOrd="1" destOrd="0" presId="urn:microsoft.com/office/officeart/2009/3/layout/HorizontalOrganizationChart"/>
    <dgm:cxn modelId="{EA7133A6-F18A-FB48-98D0-7F9B27C02AE4}" type="presParOf" srcId="{DDA373F3-06C0-8E47-B8D3-C4A796A0E2E1}" destId="{74B9721F-95A0-A74A-AA4C-CAECD37FCF82}" srcOrd="1" destOrd="0" presId="urn:microsoft.com/office/officeart/2009/3/layout/HorizontalOrganizationChart"/>
    <dgm:cxn modelId="{C43CA209-4D3D-CE42-A468-BB07F658CE23}" type="presParOf" srcId="{DDA373F3-06C0-8E47-B8D3-C4A796A0E2E1}" destId="{F5926FBF-D3C0-BB47-90E1-BB91BE07C9DC}" srcOrd="2" destOrd="0" presId="urn:microsoft.com/office/officeart/2009/3/layout/HorizontalOrganizationChart"/>
    <dgm:cxn modelId="{DA8B4CFA-878C-FE47-B9B3-452604C18692}" type="presParOf" srcId="{24963ACD-72A1-9641-A0D2-8D599BE78D30}" destId="{702C15C7-987E-1943-9479-613EB8CBFD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E9262D6E-5D67-1749-9B3E-98FE22637E0E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2B179273-2704-3D43-9593-9A14EA887E16}">
      <dgm:prSet phldrT="[文本]" custT="1"/>
      <dgm:spPr/>
      <dgm:t>
        <a:bodyPr/>
        <a:lstStyle/>
        <a:p>
          <a:r>
            <a:rPr lang="en-US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1.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社会主义五百年历史进程</a:t>
          </a:r>
        </a:p>
      </dgm:t>
    </dgm:pt>
    <dgm:pt modelId="{919B3BA2-B184-594C-B712-7BE270D4AC41}" cxnId="{478C803F-893F-4248-8C35-F1DECB2F0D2C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D6293B7-76DE-2F47-94E9-C0A3E8F07E6A}" cxnId="{478C803F-893F-4248-8C35-F1DECB2F0D2C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2775487-DF8A-344F-B8D8-6AC7FD999A3D}">
      <dgm:prSet custT="1"/>
      <dgm:spPr/>
      <dgm:t>
        <a:bodyPr/>
        <a:lstStyle/>
        <a:p>
          <a:r>
            <a:rPr kumimoji="1"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马克思和</a:t>
          </a:r>
          <a:r>
            <a:rPr kumimoji="1"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恩格斯的同时胜利论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0C86F9E-ECD4-F648-A2BA-C82DE325D55B}" cxnId="{FB03C910-301F-7D4C-A5B3-6C408C5EFA1F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D8443-882A-3C40-A196-5434328AD660}" cxnId="{FB03C910-301F-7D4C-A5B3-6C408C5EFA1F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774BB43-37B4-DC4F-81E4-178EF4A18D34}">
      <dgm:prSet custT="1"/>
      <dgm:spPr/>
      <dgm:t>
        <a:bodyPr/>
        <a:lstStyle/>
        <a:p>
          <a:r>
            <a:rPr kumimoji="1"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列宁的首先在一个或几个国家获得胜利（原因：</a:t>
          </a:r>
          <a:r>
            <a:rPr lang="zh-CN" altLang="en-US" sz="2000" b="0" i="0" u="none" dirty="0"/>
            <a:t>资本主义发展不平衡规律） 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572A4C9-B3DE-A943-A31D-6C390134C0DE}" cxnId="{F09D9ADE-1779-C44D-9E37-45F06A1A7820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C775E-A257-0341-AB0E-3D385C1B89F2}" cxnId="{F09D9ADE-1779-C44D-9E37-45F06A1A7820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3B1E552-4C86-934A-B9AC-6D80E09981FB}">
      <dgm:prSet custT="1"/>
      <dgm:spPr/>
      <dgm:t>
        <a:bodyPr/>
        <a:lstStyle/>
        <a:p>
          <a:r>
            <a:rPr lang="zh-CN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第一个社会主义国家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：</a:t>
          </a:r>
          <a:r>
            <a:rPr lang="zh-CN" altLang="zh-CN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苏维埃俄国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A8C3C0C-7CD0-5840-B329-C1537917FA6E}" cxnId="{5F7420EF-0DBB-8B45-B5ED-9711F3790A97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8AFA7AA-DE82-3941-B5B5-2F38B3BE9093}" cxnId="{5F7420EF-0DBB-8B45-B5ED-9711F3790A97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56A63DB-2540-B74A-844D-266E8014420E}">
      <dgm:prSet custT="1"/>
      <dgm:spPr/>
      <dgm:t>
        <a:bodyPr/>
        <a:lstStyle/>
        <a:p>
          <a:r>
            <a:rPr kumimoji="1"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第二次世界大战以后社会主义事业从一国向多国发展壮大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DF1DB71-48E7-9642-A49B-251B711B1738}" cxnId="{A9582D28-D785-1041-942A-A6AAFD67324F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7887AF-D762-EB4B-A45B-7E6F49C293E7}" cxnId="{A9582D28-D785-1041-942A-A6AAFD67324F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2E03169-5E26-1B4A-B89A-877D1FA4FD10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列宁：</a:t>
          </a:r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巩固政权时期、战时共产主义时期、新经济政策时期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80A46D9-E6AB-2543-A417-B9B82B1E3465}" cxnId="{6959EAF8-6F06-FF42-9B97-79FD42CE71DC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46CD9A-D16D-1445-B892-3F1FAAB3862C}" cxnId="{6959EAF8-6F06-FF42-9B97-79FD42CE71DC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6E87C6D-26F2-E34A-A16F-7F0EE83983AB}">
      <dgm:prSet custT="1"/>
      <dgm:spPr/>
      <dgm:t>
        <a:bodyPr/>
        <a:lstStyle/>
        <a:p>
          <a:r>
            <a:rPr lang="zh-CN" altLang="en-US" sz="2000" b="0" u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斯大林：社会主义的苏联模式</a:t>
          </a:r>
          <a:endParaRPr lang="zh-CN" altLang="en-US" sz="2000" b="0" u="none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62C37B1-FAFA-4344-8BB1-0E8CE37E5DCE}" cxnId="{8EFA0A51-4F58-404D-9E32-4DCB26D1EA88}" type="par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06CA51-2055-984D-B72C-4F50F34FC254}" cxnId="{8EFA0A51-4F58-404D-9E32-4DCB26D1EA88}" type="sibTrans">
      <dgm:prSet/>
      <dgm:spPr/>
      <dgm:t>
        <a:bodyPr/>
        <a:lstStyle/>
        <a:p>
          <a:endParaRPr lang="zh-CN" altLang="en-US" sz="2000" b="0" u="none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9C67A7B-E86C-054F-8410-96DD66A5AFCF}">
      <dgm:prSet custT="1"/>
      <dgm:spPr/>
      <dgm:t>
        <a:bodyPr/>
        <a:lstStyle/>
        <a:p>
          <a:r>
            <a:rPr lang="zh-CN" altLang="en-US" sz="2000" b="0" i="0" u="none" dirty="0">
              <a:latin typeface="Microsoft YaHei" panose="020B0503020204020204" pitchFamily="34" charset="-122"/>
              <a:ea typeface="Microsoft YaHei" panose="020B0503020204020204" pitchFamily="34" charset="-122"/>
            </a:rPr>
            <a:t>第一个无产阶级政党：共产主义者同盟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A03E02D-A9E7-D841-9086-2CB19F5B8C46}" cxnId="{6386EC33-DC81-AD4B-B347-02ABD3503F5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5D82AB0-0DF9-FE49-A1A9-3205FF8F6D3E}" cxnId="{6386EC33-DC81-AD4B-B347-02ABD3503F5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01011B3-9247-344D-89EF-A190C3A4E16A}" type="pres">
      <dgm:prSet presAssocID="{E9262D6E-5D67-1749-9B3E-98FE22637E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2A4F15-5E5B-4343-AC2A-145AD12F5BC8}" type="pres">
      <dgm:prSet presAssocID="{2B179273-2704-3D43-9593-9A14EA887E16}" presName="hierRoot1" presStyleCnt="0">
        <dgm:presLayoutVars>
          <dgm:hierBranch val="init"/>
        </dgm:presLayoutVars>
      </dgm:prSet>
      <dgm:spPr/>
    </dgm:pt>
    <dgm:pt modelId="{F15FC2B3-F7CC-D546-A82F-D26D0E72EEAC}" type="pres">
      <dgm:prSet presAssocID="{2B179273-2704-3D43-9593-9A14EA887E16}" presName="rootComposite1" presStyleCnt="0"/>
      <dgm:spPr/>
    </dgm:pt>
    <dgm:pt modelId="{C66CCFD0-EBC3-7149-A8D4-80E9D63FB304}" type="pres">
      <dgm:prSet presAssocID="{2B179273-2704-3D43-9593-9A14EA887E16}" presName="rootText1" presStyleLbl="node0" presStyleIdx="0" presStyleCnt="1" custScaleX="79140">
        <dgm:presLayoutVars>
          <dgm:chPref val="3"/>
        </dgm:presLayoutVars>
      </dgm:prSet>
      <dgm:spPr/>
    </dgm:pt>
    <dgm:pt modelId="{0838EECB-55B7-E045-8B8A-C5CC1ABEBE3D}" type="pres">
      <dgm:prSet presAssocID="{2B179273-2704-3D43-9593-9A14EA887E16}" presName="rootConnector1" presStyleLbl="node1" presStyleIdx="0" presStyleCnt="0"/>
      <dgm:spPr/>
    </dgm:pt>
    <dgm:pt modelId="{27EE6AE5-5A1A-3140-892B-66736C64D091}" type="pres">
      <dgm:prSet presAssocID="{2B179273-2704-3D43-9593-9A14EA887E16}" presName="hierChild2" presStyleCnt="0"/>
      <dgm:spPr/>
    </dgm:pt>
    <dgm:pt modelId="{39CC3071-B54C-4946-BADD-878ECE21822F}" type="pres">
      <dgm:prSet presAssocID="{60C86F9E-ECD4-F648-A2BA-C82DE325D55B}" presName="Name64" presStyleLbl="parChTrans1D2" presStyleIdx="0" presStyleCnt="5"/>
      <dgm:spPr/>
    </dgm:pt>
    <dgm:pt modelId="{A87CA5F6-E563-254D-8019-8E43BDB9E430}" type="pres">
      <dgm:prSet presAssocID="{E2775487-DF8A-344F-B8D8-6AC7FD999A3D}" presName="hierRoot2" presStyleCnt="0">
        <dgm:presLayoutVars>
          <dgm:hierBranch val="init"/>
        </dgm:presLayoutVars>
      </dgm:prSet>
      <dgm:spPr/>
    </dgm:pt>
    <dgm:pt modelId="{2121AAF9-47A7-D34F-83AA-AD09384DD22B}" type="pres">
      <dgm:prSet presAssocID="{E2775487-DF8A-344F-B8D8-6AC7FD999A3D}" presName="rootComposite" presStyleCnt="0"/>
      <dgm:spPr/>
    </dgm:pt>
    <dgm:pt modelId="{1F170545-5F3F-A14A-B776-4C6B79BF8AE5}" type="pres">
      <dgm:prSet presAssocID="{E2775487-DF8A-344F-B8D8-6AC7FD999A3D}" presName="rootText" presStyleLbl="node2" presStyleIdx="0" presStyleCnt="5" custScaleX="173590">
        <dgm:presLayoutVars>
          <dgm:chPref val="3"/>
        </dgm:presLayoutVars>
      </dgm:prSet>
      <dgm:spPr/>
    </dgm:pt>
    <dgm:pt modelId="{AA1EC854-01A0-3B42-B2B8-01447225C09A}" type="pres">
      <dgm:prSet presAssocID="{E2775487-DF8A-344F-B8D8-6AC7FD999A3D}" presName="rootConnector" presStyleLbl="node2" presStyleIdx="0" presStyleCnt="5"/>
      <dgm:spPr/>
    </dgm:pt>
    <dgm:pt modelId="{94FBC40C-5DCB-C24B-BDC8-1CDCFD2977CA}" type="pres">
      <dgm:prSet presAssocID="{E2775487-DF8A-344F-B8D8-6AC7FD999A3D}" presName="hierChild4" presStyleCnt="0"/>
      <dgm:spPr/>
    </dgm:pt>
    <dgm:pt modelId="{924395FB-44C8-1B4E-B957-03E49C5D33DB}" type="pres">
      <dgm:prSet presAssocID="{E2775487-DF8A-344F-B8D8-6AC7FD999A3D}" presName="hierChild5" presStyleCnt="0"/>
      <dgm:spPr/>
    </dgm:pt>
    <dgm:pt modelId="{D84836E8-1C98-FE4C-9644-A38729A5DA28}" type="pres">
      <dgm:prSet presAssocID="{AA03E02D-A9E7-D841-9086-2CB19F5B8C46}" presName="Name64" presStyleLbl="parChTrans1D2" presStyleIdx="1" presStyleCnt="5"/>
      <dgm:spPr/>
    </dgm:pt>
    <dgm:pt modelId="{30945FD2-688F-5048-9A92-E9D8DD5863D1}" type="pres">
      <dgm:prSet presAssocID="{59C67A7B-E86C-054F-8410-96DD66A5AFCF}" presName="hierRoot2" presStyleCnt="0">
        <dgm:presLayoutVars>
          <dgm:hierBranch val="init"/>
        </dgm:presLayoutVars>
      </dgm:prSet>
      <dgm:spPr/>
    </dgm:pt>
    <dgm:pt modelId="{96DBC0E5-1535-5746-B158-55EE9014E417}" type="pres">
      <dgm:prSet presAssocID="{59C67A7B-E86C-054F-8410-96DD66A5AFCF}" presName="rootComposite" presStyleCnt="0"/>
      <dgm:spPr/>
    </dgm:pt>
    <dgm:pt modelId="{26E9E756-EE17-8548-9A67-540F95BEF246}" type="pres">
      <dgm:prSet presAssocID="{59C67A7B-E86C-054F-8410-96DD66A5AFCF}" presName="rootText" presStyleLbl="node2" presStyleIdx="1" presStyleCnt="5" custScaleX="223836">
        <dgm:presLayoutVars>
          <dgm:chPref val="3"/>
        </dgm:presLayoutVars>
      </dgm:prSet>
      <dgm:spPr/>
    </dgm:pt>
    <dgm:pt modelId="{9DF1F006-6CD3-2745-8D84-0E6118A0E8AF}" type="pres">
      <dgm:prSet presAssocID="{59C67A7B-E86C-054F-8410-96DD66A5AFCF}" presName="rootConnector" presStyleLbl="node2" presStyleIdx="1" presStyleCnt="5"/>
      <dgm:spPr/>
    </dgm:pt>
    <dgm:pt modelId="{33351A03-4913-0447-AE03-2722FA47B00D}" type="pres">
      <dgm:prSet presAssocID="{59C67A7B-E86C-054F-8410-96DD66A5AFCF}" presName="hierChild4" presStyleCnt="0"/>
      <dgm:spPr/>
    </dgm:pt>
    <dgm:pt modelId="{89F7D62B-9399-CE45-8BFB-4598C9B43FE4}" type="pres">
      <dgm:prSet presAssocID="{59C67A7B-E86C-054F-8410-96DD66A5AFCF}" presName="hierChild5" presStyleCnt="0"/>
      <dgm:spPr/>
    </dgm:pt>
    <dgm:pt modelId="{FEA15BB8-BB7F-6240-A649-8E9B8F3FCE92}" type="pres">
      <dgm:prSet presAssocID="{0572A4C9-B3DE-A943-A31D-6C390134C0DE}" presName="Name64" presStyleLbl="parChTrans1D2" presStyleIdx="2" presStyleCnt="5"/>
      <dgm:spPr/>
    </dgm:pt>
    <dgm:pt modelId="{DBD5B863-3310-A146-80BE-76595AEC574F}" type="pres">
      <dgm:prSet presAssocID="{0774BB43-37B4-DC4F-81E4-178EF4A18D34}" presName="hierRoot2" presStyleCnt="0">
        <dgm:presLayoutVars>
          <dgm:hierBranch val="init"/>
        </dgm:presLayoutVars>
      </dgm:prSet>
      <dgm:spPr/>
    </dgm:pt>
    <dgm:pt modelId="{8B508A1B-FECB-4A48-86F4-79662C0296D9}" type="pres">
      <dgm:prSet presAssocID="{0774BB43-37B4-DC4F-81E4-178EF4A18D34}" presName="rootComposite" presStyleCnt="0"/>
      <dgm:spPr/>
    </dgm:pt>
    <dgm:pt modelId="{759DA5C7-AB80-6547-BEDD-B6A548F15238}" type="pres">
      <dgm:prSet presAssocID="{0774BB43-37B4-DC4F-81E4-178EF4A18D34}" presName="rootText" presStyleLbl="node2" presStyleIdx="2" presStyleCnt="5" custScaleX="370863">
        <dgm:presLayoutVars>
          <dgm:chPref val="3"/>
        </dgm:presLayoutVars>
      </dgm:prSet>
      <dgm:spPr/>
    </dgm:pt>
    <dgm:pt modelId="{05E3AC22-BCCB-D145-94DE-970DB76ABA3C}" type="pres">
      <dgm:prSet presAssocID="{0774BB43-37B4-DC4F-81E4-178EF4A18D34}" presName="rootConnector" presStyleLbl="node2" presStyleIdx="2" presStyleCnt="5"/>
      <dgm:spPr/>
    </dgm:pt>
    <dgm:pt modelId="{7DFFB080-5E62-D143-A36B-5E78DDF3B740}" type="pres">
      <dgm:prSet presAssocID="{0774BB43-37B4-DC4F-81E4-178EF4A18D34}" presName="hierChild4" presStyleCnt="0"/>
      <dgm:spPr/>
    </dgm:pt>
    <dgm:pt modelId="{6929E8D5-9FEF-7644-AF7A-52F023AE7FE9}" type="pres">
      <dgm:prSet presAssocID="{0774BB43-37B4-DC4F-81E4-178EF4A18D34}" presName="hierChild5" presStyleCnt="0"/>
      <dgm:spPr/>
    </dgm:pt>
    <dgm:pt modelId="{E5185E33-A69C-A14B-8DB1-4AE618D86EBD}" type="pres">
      <dgm:prSet presAssocID="{EA8C3C0C-7CD0-5840-B329-C1537917FA6E}" presName="Name64" presStyleLbl="parChTrans1D2" presStyleIdx="3" presStyleCnt="5"/>
      <dgm:spPr/>
    </dgm:pt>
    <dgm:pt modelId="{9C501E13-1C3D-C34C-9444-38ED53A28DAD}" type="pres">
      <dgm:prSet presAssocID="{C3B1E552-4C86-934A-B9AC-6D80E09981FB}" presName="hierRoot2" presStyleCnt="0">
        <dgm:presLayoutVars>
          <dgm:hierBranch val="init"/>
        </dgm:presLayoutVars>
      </dgm:prSet>
      <dgm:spPr/>
    </dgm:pt>
    <dgm:pt modelId="{D21B1B66-1004-B846-8462-E980A4497C48}" type="pres">
      <dgm:prSet presAssocID="{C3B1E552-4C86-934A-B9AC-6D80E09981FB}" presName="rootComposite" presStyleCnt="0"/>
      <dgm:spPr/>
    </dgm:pt>
    <dgm:pt modelId="{59D41257-D9E9-F943-80BA-3F11804838C7}" type="pres">
      <dgm:prSet presAssocID="{C3B1E552-4C86-934A-B9AC-6D80E09981FB}" presName="rootText" presStyleLbl="node2" presStyleIdx="3" presStyleCnt="5" custScaleX="91201">
        <dgm:presLayoutVars>
          <dgm:chPref val="3"/>
        </dgm:presLayoutVars>
      </dgm:prSet>
      <dgm:spPr/>
    </dgm:pt>
    <dgm:pt modelId="{0BF10FB6-4937-4545-B2B1-3E203BD6DE8A}" type="pres">
      <dgm:prSet presAssocID="{C3B1E552-4C86-934A-B9AC-6D80E09981FB}" presName="rootConnector" presStyleLbl="node2" presStyleIdx="3" presStyleCnt="5"/>
      <dgm:spPr/>
    </dgm:pt>
    <dgm:pt modelId="{8F1B0309-21A9-8849-B53A-EA3DFCD4C4F0}" type="pres">
      <dgm:prSet presAssocID="{C3B1E552-4C86-934A-B9AC-6D80E09981FB}" presName="hierChild4" presStyleCnt="0"/>
      <dgm:spPr/>
    </dgm:pt>
    <dgm:pt modelId="{D83F4519-ABC7-2D41-B0CD-9BA5A113BE79}" type="pres">
      <dgm:prSet presAssocID="{980A46D9-E6AB-2543-A417-B9B82B1E3465}" presName="Name64" presStyleLbl="parChTrans1D3" presStyleIdx="0" presStyleCnt="2"/>
      <dgm:spPr/>
    </dgm:pt>
    <dgm:pt modelId="{FC96BCD6-1D56-A14F-A7BA-47A2B6359D97}" type="pres">
      <dgm:prSet presAssocID="{92E03169-5E26-1B4A-B89A-877D1FA4FD10}" presName="hierRoot2" presStyleCnt="0">
        <dgm:presLayoutVars>
          <dgm:hierBranch val="init"/>
        </dgm:presLayoutVars>
      </dgm:prSet>
      <dgm:spPr/>
    </dgm:pt>
    <dgm:pt modelId="{81AD2EFD-32C0-A747-B859-3BB791D895E4}" type="pres">
      <dgm:prSet presAssocID="{92E03169-5E26-1B4A-B89A-877D1FA4FD10}" presName="rootComposite" presStyleCnt="0"/>
      <dgm:spPr/>
    </dgm:pt>
    <dgm:pt modelId="{B9DD85DF-7B8D-634B-A149-3B115656392F}" type="pres">
      <dgm:prSet presAssocID="{92E03169-5E26-1B4A-B89A-877D1FA4FD10}" presName="rootText" presStyleLbl="node3" presStyleIdx="0" presStyleCnt="2" custScaleX="169094">
        <dgm:presLayoutVars>
          <dgm:chPref val="3"/>
        </dgm:presLayoutVars>
      </dgm:prSet>
      <dgm:spPr/>
    </dgm:pt>
    <dgm:pt modelId="{0A85258C-A6A3-6D42-AB04-FEE8E80B6C97}" type="pres">
      <dgm:prSet presAssocID="{92E03169-5E26-1B4A-B89A-877D1FA4FD10}" presName="rootConnector" presStyleLbl="node3" presStyleIdx="0" presStyleCnt="2"/>
      <dgm:spPr/>
    </dgm:pt>
    <dgm:pt modelId="{6F47AD30-6B2A-1F47-B3E2-B64A3F4CF613}" type="pres">
      <dgm:prSet presAssocID="{92E03169-5E26-1B4A-B89A-877D1FA4FD10}" presName="hierChild4" presStyleCnt="0"/>
      <dgm:spPr/>
    </dgm:pt>
    <dgm:pt modelId="{F18D207D-D2BD-1D4E-A178-3D1794B79513}" type="pres">
      <dgm:prSet presAssocID="{92E03169-5E26-1B4A-B89A-877D1FA4FD10}" presName="hierChild5" presStyleCnt="0"/>
      <dgm:spPr/>
    </dgm:pt>
    <dgm:pt modelId="{51E1686D-5CDF-4643-9C48-39E26FA21965}" type="pres">
      <dgm:prSet presAssocID="{E62C37B1-FAFA-4344-8BB1-0E8CE37E5DCE}" presName="Name64" presStyleLbl="parChTrans1D3" presStyleIdx="1" presStyleCnt="2"/>
      <dgm:spPr/>
    </dgm:pt>
    <dgm:pt modelId="{4C026B4A-B3FF-F44A-B100-E235275B2713}" type="pres">
      <dgm:prSet presAssocID="{B6E87C6D-26F2-E34A-A16F-7F0EE83983AB}" presName="hierRoot2" presStyleCnt="0">
        <dgm:presLayoutVars>
          <dgm:hierBranch val="init"/>
        </dgm:presLayoutVars>
      </dgm:prSet>
      <dgm:spPr/>
    </dgm:pt>
    <dgm:pt modelId="{AE919FD0-F7E7-1443-B416-0A737761712B}" type="pres">
      <dgm:prSet presAssocID="{B6E87C6D-26F2-E34A-A16F-7F0EE83983AB}" presName="rootComposite" presStyleCnt="0"/>
      <dgm:spPr/>
    </dgm:pt>
    <dgm:pt modelId="{13F3B4A8-E1CF-3141-A627-404DE5A5310A}" type="pres">
      <dgm:prSet presAssocID="{B6E87C6D-26F2-E34A-A16F-7F0EE83983AB}" presName="rootText" presStyleLbl="node3" presStyleIdx="1" presStyleCnt="2" custScaleX="147403">
        <dgm:presLayoutVars>
          <dgm:chPref val="3"/>
        </dgm:presLayoutVars>
      </dgm:prSet>
      <dgm:spPr/>
    </dgm:pt>
    <dgm:pt modelId="{EA6A7467-7C78-1A48-B486-377AFEE857FC}" type="pres">
      <dgm:prSet presAssocID="{B6E87C6D-26F2-E34A-A16F-7F0EE83983AB}" presName="rootConnector" presStyleLbl="node3" presStyleIdx="1" presStyleCnt="2"/>
      <dgm:spPr/>
    </dgm:pt>
    <dgm:pt modelId="{75A6D791-8863-D44D-B923-7AF9C4EA0382}" type="pres">
      <dgm:prSet presAssocID="{B6E87C6D-26F2-E34A-A16F-7F0EE83983AB}" presName="hierChild4" presStyleCnt="0"/>
      <dgm:spPr/>
    </dgm:pt>
    <dgm:pt modelId="{3560F7E9-FA12-104A-9EE2-A56F44D164BF}" type="pres">
      <dgm:prSet presAssocID="{B6E87C6D-26F2-E34A-A16F-7F0EE83983AB}" presName="hierChild5" presStyleCnt="0"/>
      <dgm:spPr/>
    </dgm:pt>
    <dgm:pt modelId="{22615910-1D52-C34A-95A6-872F0B23C7DF}" type="pres">
      <dgm:prSet presAssocID="{C3B1E552-4C86-934A-B9AC-6D80E09981FB}" presName="hierChild5" presStyleCnt="0"/>
      <dgm:spPr/>
    </dgm:pt>
    <dgm:pt modelId="{592399A9-576A-F948-84DC-39E095494FCC}" type="pres">
      <dgm:prSet presAssocID="{8DF1DB71-48E7-9642-A49B-251B711B1738}" presName="Name64" presStyleLbl="parChTrans1D2" presStyleIdx="4" presStyleCnt="5"/>
      <dgm:spPr/>
    </dgm:pt>
    <dgm:pt modelId="{CE9AFFBE-26A9-5642-889D-A6AE33D4B085}" type="pres">
      <dgm:prSet presAssocID="{C56A63DB-2540-B74A-844D-266E8014420E}" presName="hierRoot2" presStyleCnt="0">
        <dgm:presLayoutVars>
          <dgm:hierBranch val="init"/>
        </dgm:presLayoutVars>
      </dgm:prSet>
      <dgm:spPr/>
    </dgm:pt>
    <dgm:pt modelId="{EA435581-C6D6-5249-99A1-6BA121C879BA}" type="pres">
      <dgm:prSet presAssocID="{C56A63DB-2540-B74A-844D-266E8014420E}" presName="rootComposite" presStyleCnt="0"/>
      <dgm:spPr/>
    </dgm:pt>
    <dgm:pt modelId="{AB1E20DE-926E-D043-913F-F98B1BCE8D50}" type="pres">
      <dgm:prSet presAssocID="{C56A63DB-2540-B74A-844D-266E8014420E}" presName="rootText" presStyleLbl="node2" presStyleIdx="4" presStyleCnt="5" custScaleX="288943">
        <dgm:presLayoutVars>
          <dgm:chPref val="3"/>
        </dgm:presLayoutVars>
      </dgm:prSet>
      <dgm:spPr/>
    </dgm:pt>
    <dgm:pt modelId="{078E0EB9-8965-3347-A9FE-777BCBAF59A1}" type="pres">
      <dgm:prSet presAssocID="{C56A63DB-2540-B74A-844D-266E8014420E}" presName="rootConnector" presStyleLbl="node2" presStyleIdx="4" presStyleCnt="5"/>
      <dgm:spPr/>
    </dgm:pt>
    <dgm:pt modelId="{E08B2666-EF99-4348-B311-4C310DA0B24C}" type="pres">
      <dgm:prSet presAssocID="{C56A63DB-2540-B74A-844D-266E8014420E}" presName="hierChild4" presStyleCnt="0"/>
      <dgm:spPr/>
    </dgm:pt>
    <dgm:pt modelId="{9E6AFEFB-5257-1246-ABCE-3D448D1E1C41}" type="pres">
      <dgm:prSet presAssocID="{C56A63DB-2540-B74A-844D-266E8014420E}" presName="hierChild5" presStyleCnt="0"/>
      <dgm:spPr/>
    </dgm:pt>
    <dgm:pt modelId="{C67A4154-AA7D-8744-A523-45364D3CDCAE}" type="pres">
      <dgm:prSet presAssocID="{2B179273-2704-3D43-9593-9A14EA887E16}" presName="hierChild3" presStyleCnt="0"/>
      <dgm:spPr/>
    </dgm:pt>
  </dgm:ptLst>
  <dgm:cxnLst>
    <dgm:cxn modelId="{FB03C910-301F-7D4C-A5B3-6C408C5EFA1F}" srcId="{2B179273-2704-3D43-9593-9A14EA887E16}" destId="{E2775487-DF8A-344F-B8D8-6AC7FD999A3D}" srcOrd="0" destOrd="0" parTransId="{60C86F9E-ECD4-F648-A2BA-C82DE325D55B}" sibTransId="{B12D8443-882A-3C40-A196-5434328AD660}"/>
    <dgm:cxn modelId="{F1A8BE1D-2BBB-8E4E-999A-CE59DEA4534C}" type="presOf" srcId="{0774BB43-37B4-DC4F-81E4-178EF4A18D34}" destId="{05E3AC22-BCCB-D145-94DE-970DB76ABA3C}" srcOrd="1" destOrd="0" presId="urn:microsoft.com/office/officeart/2009/3/layout/HorizontalOrganizationChart"/>
    <dgm:cxn modelId="{46BD911F-F2AF-BA41-B160-CF1D4192390D}" type="presOf" srcId="{980A46D9-E6AB-2543-A417-B9B82B1E3465}" destId="{D83F4519-ABC7-2D41-B0CD-9BA5A113BE79}" srcOrd="0" destOrd="0" presId="urn:microsoft.com/office/officeart/2009/3/layout/HorizontalOrganizationChart"/>
    <dgm:cxn modelId="{DA2C7825-BF60-8B40-8504-7FF657D3BB14}" type="presOf" srcId="{E2775487-DF8A-344F-B8D8-6AC7FD999A3D}" destId="{1F170545-5F3F-A14A-B776-4C6B79BF8AE5}" srcOrd="0" destOrd="0" presId="urn:microsoft.com/office/officeart/2009/3/layout/HorizontalOrganizationChart"/>
    <dgm:cxn modelId="{A9582D28-D785-1041-942A-A6AAFD67324F}" srcId="{2B179273-2704-3D43-9593-9A14EA887E16}" destId="{C56A63DB-2540-B74A-844D-266E8014420E}" srcOrd="4" destOrd="0" parTransId="{8DF1DB71-48E7-9642-A49B-251B711B1738}" sibTransId="{097887AF-D762-EB4B-A45B-7E6F49C293E7}"/>
    <dgm:cxn modelId="{6386EC33-DC81-AD4B-B347-02ABD3503F52}" srcId="{2B179273-2704-3D43-9593-9A14EA887E16}" destId="{59C67A7B-E86C-054F-8410-96DD66A5AFCF}" srcOrd="1" destOrd="0" parTransId="{AA03E02D-A9E7-D841-9086-2CB19F5B8C46}" sibTransId="{15D82AB0-0DF9-FE49-A1A9-3205FF8F6D3E}"/>
    <dgm:cxn modelId="{478C803F-893F-4248-8C35-F1DECB2F0D2C}" srcId="{E9262D6E-5D67-1749-9B3E-98FE22637E0E}" destId="{2B179273-2704-3D43-9593-9A14EA887E16}" srcOrd="0" destOrd="0" parTransId="{919B3BA2-B184-594C-B712-7BE270D4AC41}" sibTransId="{0D6293B7-76DE-2F47-94E9-C0A3E8F07E6A}"/>
    <dgm:cxn modelId="{1E8CB043-CCDD-5549-BAC5-9EF670E165A1}" type="presOf" srcId="{C56A63DB-2540-B74A-844D-266E8014420E}" destId="{078E0EB9-8965-3347-A9FE-777BCBAF59A1}" srcOrd="1" destOrd="0" presId="urn:microsoft.com/office/officeart/2009/3/layout/HorizontalOrganizationChart"/>
    <dgm:cxn modelId="{E293AF4E-D948-9F4E-933C-DC2F720771D7}" type="presOf" srcId="{59C67A7B-E86C-054F-8410-96DD66A5AFCF}" destId="{9DF1F006-6CD3-2745-8D84-0E6118A0E8AF}" srcOrd="1" destOrd="0" presId="urn:microsoft.com/office/officeart/2009/3/layout/HorizontalOrganizationChart"/>
    <dgm:cxn modelId="{8EFA0A51-4F58-404D-9E32-4DCB26D1EA88}" srcId="{C3B1E552-4C86-934A-B9AC-6D80E09981FB}" destId="{B6E87C6D-26F2-E34A-A16F-7F0EE83983AB}" srcOrd="1" destOrd="0" parTransId="{E62C37B1-FAFA-4344-8BB1-0E8CE37E5DCE}" sibTransId="{1806CA51-2055-984D-B72C-4F50F34FC254}"/>
    <dgm:cxn modelId="{F928C758-C106-1346-9549-C04FA5652271}" type="presOf" srcId="{C3B1E552-4C86-934A-B9AC-6D80E09981FB}" destId="{0BF10FB6-4937-4545-B2B1-3E203BD6DE8A}" srcOrd="1" destOrd="0" presId="urn:microsoft.com/office/officeart/2009/3/layout/HorizontalOrganizationChart"/>
    <dgm:cxn modelId="{985CB459-A07E-5E43-B66B-315E1520E158}" type="presOf" srcId="{92E03169-5E26-1B4A-B89A-877D1FA4FD10}" destId="{0A85258C-A6A3-6D42-AB04-FEE8E80B6C97}" srcOrd="1" destOrd="0" presId="urn:microsoft.com/office/officeart/2009/3/layout/HorizontalOrganizationChart"/>
    <dgm:cxn modelId="{892C4E5F-BB45-A147-BA91-233F7DE10169}" type="presOf" srcId="{E62C37B1-FAFA-4344-8BB1-0E8CE37E5DCE}" destId="{51E1686D-5CDF-4643-9C48-39E26FA21965}" srcOrd="0" destOrd="0" presId="urn:microsoft.com/office/officeart/2009/3/layout/HorizontalOrganizationChart"/>
    <dgm:cxn modelId="{48A37D62-872C-9448-BD47-1ACF89A842D1}" type="presOf" srcId="{60C86F9E-ECD4-F648-A2BA-C82DE325D55B}" destId="{39CC3071-B54C-4946-BADD-878ECE21822F}" srcOrd="0" destOrd="0" presId="urn:microsoft.com/office/officeart/2009/3/layout/HorizontalOrganizationChart"/>
    <dgm:cxn modelId="{6E4B1978-FFCF-354C-AC24-466E8620E188}" type="presOf" srcId="{EA8C3C0C-7CD0-5840-B329-C1537917FA6E}" destId="{E5185E33-A69C-A14B-8DB1-4AE618D86EBD}" srcOrd="0" destOrd="0" presId="urn:microsoft.com/office/officeart/2009/3/layout/HorizontalOrganizationChart"/>
    <dgm:cxn modelId="{4CF2FFA0-E52A-6747-82BF-E341068CD424}" type="presOf" srcId="{E9262D6E-5D67-1749-9B3E-98FE22637E0E}" destId="{D01011B3-9247-344D-89EF-A190C3A4E16A}" srcOrd="0" destOrd="0" presId="urn:microsoft.com/office/officeart/2009/3/layout/HorizontalOrganizationChart"/>
    <dgm:cxn modelId="{B0938DA1-5AFD-8540-B318-1903C274615B}" type="presOf" srcId="{B6E87C6D-26F2-E34A-A16F-7F0EE83983AB}" destId="{EA6A7467-7C78-1A48-B486-377AFEE857FC}" srcOrd="1" destOrd="0" presId="urn:microsoft.com/office/officeart/2009/3/layout/HorizontalOrganizationChart"/>
    <dgm:cxn modelId="{B61B93AE-EC19-C44E-B050-FCAA40C47299}" type="presOf" srcId="{2B179273-2704-3D43-9593-9A14EA887E16}" destId="{0838EECB-55B7-E045-8B8A-C5CC1ABEBE3D}" srcOrd="1" destOrd="0" presId="urn:microsoft.com/office/officeart/2009/3/layout/HorizontalOrganizationChart"/>
    <dgm:cxn modelId="{BC8284B2-1249-EB46-B53C-400877402A5F}" type="presOf" srcId="{AA03E02D-A9E7-D841-9086-2CB19F5B8C46}" destId="{D84836E8-1C98-FE4C-9644-A38729A5DA28}" srcOrd="0" destOrd="0" presId="urn:microsoft.com/office/officeart/2009/3/layout/HorizontalOrganizationChart"/>
    <dgm:cxn modelId="{4E76E6B4-E50F-B546-8562-6FB22C907A85}" type="presOf" srcId="{92E03169-5E26-1B4A-B89A-877D1FA4FD10}" destId="{B9DD85DF-7B8D-634B-A149-3B115656392F}" srcOrd="0" destOrd="0" presId="urn:microsoft.com/office/officeart/2009/3/layout/HorizontalOrganizationChart"/>
    <dgm:cxn modelId="{64161CC0-B3C8-B745-88E9-03076EF764CA}" type="presOf" srcId="{C3B1E552-4C86-934A-B9AC-6D80E09981FB}" destId="{59D41257-D9E9-F943-80BA-3F11804838C7}" srcOrd="0" destOrd="0" presId="urn:microsoft.com/office/officeart/2009/3/layout/HorizontalOrganizationChart"/>
    <dgm:cxn modelId="{770FCBC5-DBF2-C240-9C58-E17C12E31769}" type="presOf" srcId="{C56A63DB-2540-B74A-844D-266E8014420E}" destId="{AB1E20DE-926E-D043-913F-F98B1BCE8D50}" srcOrd="0" destOrd="0" presId="urn:microsoft.com/office/officeart/2009/3/layout/HorizontalOrganizationChart"/>
    <dgm:cxn modelId="{CC6571C6-B36C-6E45-B440-284608DDC043}" type="presOf" srcId="{0774BB43-37B4-DC4F-81E4-178EF4A18D34}" destId="{759DA5C7-AB80-6547-BEDD-B6A548F15238}" srcOrd="0" destOrd="0" presId="urn:microsoft.com/office/officeart/2009/3/layout/HorizontalOrganizationChart"/>
    <dgm:cxn modelId="{938F59CB-D80E-9F4D-BDB1-939AA2F73DDE}" type="presOf" srcId="{E2775487-DF8A-344F-B8D8-6AC7FD999A3D}" destId="{AA1EC854-01A0-3B42-B2B8-01447225C09A}" srcOrd="1" destOrd="0" presId="urn:microsoft.com/office/officeart/2009/3/layout/HorizontalOrganizationChart"/>
    <dgm:cxn modelId="{F1FE38D0-22FF-7848-8398-153F6263DBC5}" type="presOf" srcId="{59C67A7B-E86C-054F-8410-96DD66A5AFCF}" destId="{26E9E756-EE17-8548-9A67-540F95BEF246}" srcOrd="0" destOrd="0" presId="urn:microsoft.com/office/officeart/2009/3/layout/HorizontalOrganizationChart"/>
    <dgm:cxn modelId="{163E2CD3-95C5-A04F-82C7-9FF76507F55B}" type="presOf" srcId="{B6E87C6D-26F2-E34A-A16F-7F0EE83983AB}" destId="{13F3B4A8-E1CF-3141-A627-404DE5A5310A}" srcOrd="0" destOrd="0" presId="urn:microsoft.com/office/officeart/2009/3/layout/HorizontalOrganizationChart"/>
    <dgm:cxn modelId="{8C216FD3-FF13-5844-85D3-4CD64EEF41D5}" type="presOf" srcId="{8DF1DB71-48E7-9642-A49B-251B711B1738}" destId="{592399A9-576A-F948-84DC-39E095494FCC}" srcOrd="0" destOrd="0" presId="urn:microsoft.com/office/officeart/2009/3/layout/HorizontalOrganizationChart"/>
    <dgm:cxn modelId="{F09D9ADE-1779-C44D-9E37-45F06A1A7820}" srcId="{2B179273-2704-3D43-9593-9A14EA887E16}" destId="{0774BB43-37B4-DC4F-81E4-178EF4A18D34}" srcOrd="2" destOrd="0" parTransId="{0572A4C9-B3DE-A943-A31D-6C390134C0DE}" sibTransId="{BCBC775E-A257-0341-AB0E-3D385C1B89F2}"/>
    <dgm:cxn modelId="{77BFB1DF-EA61-E541-89F8-6026340CECCC}" type="presOf" srcId="{2B179273-2704-3D43-9593-9A14EA887E16}" destId="{C66CCFD0-EBC3-7149-A8D4-80E9D63FB304}" srcOrd="0" destOrd="0" presId="urn:microsoft.com/office/officeart/2009/3/layout/HorizontalOrganizationChart"/>
    <dgm:cxn modelId="{8F241FE0-EC50-A84D-AE8C-9284862F66CF}" type="presOf" srcId="{0572A4C9-B3DE-A943-A31D-6C390134C0DE}" destId="{FEA15BB8-BB7F-6240-A649-8E9B8F3FCE92}" srcOrd="0" destOrd="0" presId="urn:microsoft.com/office/officeart/2009/3/layout/HorizontalOrganizationChart"/>
    <dgm:cxn modelId="{5F7420EF-0DBB-8B45-B5ED-9711F3790A97}" srcId="{2B179273-2704-3D43-9593-9A14EA887E16}" destId="{C3B1E552-4C86-934A-B9AC-6D80E09981FB}" srcOrd="3" destOrd="0" parTransId="{EA8C3C0C-7CD0-5840-B329-C1537917FA6E}" sibTransId="{38AFA7AA-DE82-3941-B5B5-2F38B3BE9093}"/>
    <dgm:cxn modelId="{6959EAF8-6F06-FF42-9B97-79FD42CE71DC}" srcId="{C3B1E552-4C86-934A-B9AC-6D80E09981FB}" destId="{92E03169-5E26-1B4A-B89A-877D1FA4FD10}" srcOrd="0" destOrd="0" parTransId="{980A46D9-E6AB-2543-A417-B9B82B1E3465}" sibTransId="{0A46CD9A-D16D-1445-B892-3F1FAAB3862C}"/>
    <dgm:cxn modelId="{3401AEE8-365E-1D49-B455-B3BFC788C4A0}" type="presParOf" srcId="{D01011B3-9247-344D-89EF-A190C3A4E16A}" destId="{522A4F15-5E5B-4343-AC2A-145AD12F5BC8}" srcOrd="0" destOrd="0" presId="urn:microsoft.com/office/officeart/2009/3/layout/HorizontalOrganizationChart"/>
    <dgm:cxn modelId="{5AE1BFEE-B24B-664B-A4FB-2A862EE256F3}" type="presParOf" srcId="{522A4F15-5E5B-4343-AC2A-145AD12F5BC8}" destId="{F15FC2B3-F7CC-D546-A82F-D26D0E72EEAC}" srcOrd="0" destOrd="0" presId="urn:microsoft.com/office/officeart/2009/3/layout/HorizontalOrganizationChart"/>
    <dgm:cxn modelId="{79AAC28D-B3B5-C64E-8AEE-37D7442C4FE5}" type="presParOf" srcId="{F15FC2B3-F7CC-D546-A82F-D26D0E72EEAC}" destId="{C66CCFD0-EBC3-7149-A8D4-80E9D63FB304}" srcOrd="0" destOrd="0" presId="urn:microsoft.com/office/officeart/2009/3/layout/HorizontalOrganizationChart"/>
    <dgm:cxn modelId="{6F48D34D-41C6-B541-9D2F-498EFA0F7DF4}" type="presParOf" srcId="{F15FC2B3-F7CC-D546-A82F-D26D0E72EEAC}" destId="{0838EECB-55B7-E045-8B8A-C5CC1ABEBE3D}" srcOrd="1" destOrd="0" presId="urn:microsoft.com/office/officeart/2009/3/layout/HorizontalOrganizationChart"/>
    <dgm:cxn modelId="{97A8A52F-F0ED-6C43-8476-014A600560BE}" type="presParOf" srcId="{522A4F15-5E5B-4343-AC2A-145AD12F5BC8}" destId="{27EE6AE5-5A1A-3140-892B-66736C64D091}" srcOrd="1" destOrd="0" presId="urn:microsoft.com/office/officeart/2009/3/layout/HorizontalOrganizationChart"/>
    <dgm:cxn modelId="{6D3A78DB-6219-1A47-83DC-510C5E8DB08A}" type="presParOf" srcId="{27EE6AE5-5A1A-3140-892B-66736C64D091}" destId="{39CC3071-B54C-4946-BADD-878ECE21822F}" srcOrd="0" destOrd="0" presId="urn:microsoft.com/office/officeart/2009/3/layout/HorizontalOrganizationChart"/>
    <dgm:cxn modelId="{408A34F1-2053-6D46-B18A-3896C5F4DAE3}" type="presParOf" srcId="{27EE6AE5-5A1A-3140-892B-66736C64D091}" destId="{A87CA5F6-E563-254D-8019-8E43BDB9E430}" srcOrd="1" destOrd="0" presId="urn:microsoft.com/office/officeart/2009/3/layout/HorizontalOrganizationChart"/>
    <dgm:cxn modelId="{FD753E44-4B22-2047-A668-32A26E5105D3}" type="presParOf" srcId="{A87CA5F6-E563-254D-8019-8E43BDB9E430}" destId="{2121AAF9-47A7-D34F-83AA-AD09384DD22B}" srcOrd="0" destOrd="0" presId="urn:microsoft.com/office/officeart/2009/3/layout/HorizontalOrganizationChart"/>
    <dgm:cxn modelId="{B829AAE6-B574-9B4D-B207-64CBD1091373}" type="presParOf" srcId="{2121AAF9-47A7-D34F-83AA-AD09384DD22B}" destId="{1F170545-5F3F-A14A-B776-4C6B79BF8AE5}" srcOrd="0" destOrd="0" presId="urn:microsoft.com/office/officeart/2009/3/layout/HorizontalOrganizationChart"/>
    <dgm:cxn modelId="{9F1092BD-0DB3-AF49-BF32-D3FC9E143F19}" type="presParOf" srcId="{2121AAF9-47A7-D34F-83AA-AD09384DD22B}" destId="{AA1EC854-01A0-3B42-B2B8-01447225C09A}" srcOrd="1" destOrd="0" presId="urn:microsoft.com/office/officeart/2009/3/layout/HorizontalOrganizationChart"/>
    <dgm:cxn modelId="{308FBEAC-A8E3-3C49-8EEB-FC8910B840B5}" type="presParOf" srcId="{A87CA5F6-E563-254D-8019-8E43BDB9E430}" destId="{94FBC40C-5DCB-C24B-BDC8-1CDCFD2977CA}" srcOrd="1" destOrd="0" presId="urn:microsoft.com/office/officeart/2009/3/layout/HorizontalOrganizationChart"/>
    <dgm:cxn modelId="{A86F1043-C53F-B440-B7B0-70757F91DB7C}" type="presParOf" srcId="{A87CA5F6-E563-254D-8019-8E43BDB9E430}" destId="{924395FB-44C8-1B4E-B957-03E49C5D33DB}" srcOrd="2" destOrd="0" presId="urn:microsoft.com/office/officeart/2009/3/layout/HorizontalOrganizationChart"/>
    <dgm:cxn modelId="{0CCFF86A-825F-AB49-8331-6F0333095A74}" type="presParOf" srcId="{27EE6AE5-5A1A-3140-892B-66736C64D091}" destId="{D84836E8-1C98-FE4C-9644-A38729A5DA28}" srcOrd="2" destOrd="0" presId="urn:microsoft.com/office/officeart/2009/3/layout/HorizontalOrganizationChart"/>
    <dgm:cxn modelId="{0A4EACA5-5A0D-F246-BE8D-785F114C20B8}" type="presParOf" srcId="{27EE6AE5-5A1A-3140-892B-66736C64D091}" destId="{30945FD2-688F-5048-9A92-E9D8DD5863D1}" srcOrd="3" destOrd="0" presId="urn:microsoft.com/office/officeart/2009/3/layout/HorizontalOrganizationChart"/>
    <dgm:cxn modelId="{A63609AA-AC3B-9D4D-8006-EE90BEDA20C9}" type="presParOf" srcId="{30945FD2-688F-5048-9A92-E9D8DD5863D1}" destId="{96DBC0E5-1535-5746-B158-55EE9014E417}" srcOrd="0" destOrd="0" presId="urn:microsoft.com/office/officeart/2009/3/layout/HorizontalOrganizationChart"/>
    <dgm:cxn modelId="{AF13110B-D7A8-7649-B0EE-DFCA05825414}" type="presParOf" srcId="{96DBC0E5-1535-5746-B158-55EE9014E417}" destId="{26E9E756-EE17-8548-9A67-540F95BEF246}" srcOrd="0" destOrd="0" presId="urn:microsoft.com/office/officeart/2009/3/layout/HorizontalOrganizationChart"/>
    <dgm:cxn modelId="{05526F0F-8FD5-1648-82EE-16D02FC947DB}" type="presParOf" srcId="{96DBC0E5-1535-5746-B158-55EE9014E417}" destId="{9DF1F006-6CD3-2745-8D84-0E6118A0E8AF}" srcOrd="1" destOrd="0" presId="urn:microsoft.com/office/officeart/2009/3/layout/HorizontalOrganizationChart"/>
    <dgm:cxn modelId="{91A7EC30-7B0E-0145-A3D7-BBD9A6431958}" type="presParOf" srcId="{30945FD2-688F-5048-9A92-E9D8DD5863D1}" destId="{33351A03-4913-0447-AE03-2722FA47B00D}" srcOrd="1" destOrd="0" presId="urn:microsoft.com/office/officeart/2009/3/layout/HorizontalOrganizationChart"/>
    <dgm:cxn modelId="{1286CBB3-ACBA-0649-990F-2B2CF51B34A6}" type="presParOf" srcId="{30945FD2-688F-5048-9A92-E9D8DD5863D1}" destId="{89F7D62B-9399-CE45-8BFB-4598C9B43FE4}" srcOrd="2" destOrd="0" presId="urn:microsoft.com/office/officeart/2009/3/layout/HorizontalOrganizationChart"/>
    <dgm:cxn modelId="{936B31C9-2E06-824E-9846-080CC69F8EB8}" type="presParOf" srcId="{27EE6AE5-5A1A-3140-892B-66736C64D091}" destId="{FEA15BB8-BB7F-6240-A649-8E9B8F3FCE92}" srcOrd="4" destOrd="0" presId="urn:microsoft.com/office/officeart/2009/3/layout/HorizontalOrganizationChart"/>
    <dgm:cxn modelId="{B7744D51-F842-4D4F-BAA1-B04F5E326871}" type="presParOf" srcId="{27EE6AE5-5A1A-3140-892B-66736C64D091}" destId="{DBD5B863-3310-A146-80BE-76595AEC574F}" srcOrd="5" destOrd="0" presId="urn:microsoft.com/office/officeart/2009/3/layout/HorizontalOrganizationChart"/>
    <dgm:cxn modelId="{38195F7D-D62C-6A43-854F-05914EC4E28E}" type="presParOf" srcId="{DBD5B863-3310-A146-80BE-76595AEC574F}" destId="{8B508A1B-FECB-4A48-86F4-79662C0296D9}" srcOrd="0" destOrd="0" presId="urn:microsoft.com/office/officeart/2009/3/layout/HorizontalOrganizationChart"/>
    <dgm:cxn modelId="{44A03C94-6185-1F47-B3B6-184461222FB2}" type="presParOf" srcId="{8B508A1B-FECB-4A48-86F4-79662C0296D9}" destId="{759DA5C7-AB80-6547-BEDD-B6A548F15238}" srcOrd="0" destOrd="0" presId="urn:microsoft.com/office/officeart/2009/3/layout/HorizontalOrganizationChart"/>
    <dgm:cxn modelId="{3A8E50DB-B727-9049-839E-586D02ADFE08}" type="presParOf" srcId="{8B508A1B-FECB-4A48-86F4-79662C0296D9}" destId="{05E3AC22-BCCB-D145-94DE-970DB76ABA3C}" srcOrd="1" destOrd="0" presId="urn:microsoft.com/office/officeart/2009/3/layout/HorizontalOrganizationChart"/>
    <dgm:cxn modelId="{13AF4C78-C7C7-6442-A008-D7BA40C55031}" type="presParOf" srcId="{DBD5B863-3310-A146-80BE-76595AEC574F}" destId="{7DFFB080-5E62-D143-A36B-5E78DDF3B740}" srcOrd="1" destOrd="0" presId="urn:microsoft.com/office/officeart/2009/3/layout/HorizontalOrganizationChart"/>
    <dgm:cxn modelId="{6422FE99-5DCE-5E41-A88C-EDF1552CAFC6}" type="presParOf" srcId="{DBD5B863-3310-A146-80BE-76595AEC574F}" destId="{6929E8D5-9FEF-7644-AF7A-52F023AE7FE9}" srcOrd="2" destOrd="0" presId="urn:microsoft.com/office/officeart/2009/3/layout/HorizontalOrganizationChart"/>
    <dgm:cxn modelId="{0FBE51AB-8E8C-F94E-B650-C96A6CCFBF05}" type="presParOf" srcId="{27EE6AE5-5A1A-3140-892B-66736C64D091}" destId="{E5185E33-A69C-A14B-8DB1-4AE618D86EBD}" srcOrd="6" destOrd="0" presId="urn:microsoft.com/office/officeart/2009/3/layout/HorizontalOrganizationChart"/>
    <dgm:cxn modelId="{3A4C24CD-13F8-5F4B-B8FE-3DFF5B43C4D0}" type="presParOf" srcId="{27EE6AE5-5A1A-3140-892B-66736C64D091}" destId="{9C501E13-1C3D-C34C-9444-38ED53A28DAD}" srcOrd="7" destOrd="0" presId="urn:microsoft.com/office/officeart/2009/3/layout/HorizontalOrganizationChart"/>
    <dgm:cxn modelId="{8128A5A3-ED33-804A-8D35-E33EBB9E2874}" type="presParOf" srcId="{9C501E13-1C3D-C34C-9444-38ED53A28DAD}" destId="{D21B1B66-1004-B846-8462-E980A4497C48}" srcOrd="0" destOrd="0" presId="urn:microsoft.com/office/officeart/2009/3/layout/HorizontalOrganizationChart"/>
    <dgm:cxn modelId="{B96D9937-509F-3747-A313-DB197E9C0507}" type="presParOf" srcId="{D21B1B66-1004-B846-8462-E980A4497C48}" destId="{59D41257-D9E9-F943-80BA-3F11804838C7}" srcOrd="0" destOrd="0" presId="urn:microsoft.com/office/officeart/2009/3/layout/HorizontalOrganizationChart"/>
    <dgm:cxn modelId="{01009053-C908-0D44-9B6B-58D471BABAEF}" type="presParOf" srcId="{D21B1B66-1004-B846-8462-E980A4497C48}" destId="{0BF10FB6-4937-4545-B2B1-3E203BD6DE8A}" srcOrd="1" destOrd="0" presId="urn:microsoft.com/office/officeart/2009/3/layout/HorizontalOrganizationChart"/>
    <dgm:cxn modelId="{14F07499-8524-424E-A031-878D6FFE3C38}" type="presParOf" srcId="{9C501E13-1C3D-C34C-9444-38ED53A28DAD}" destId="{8F1B0309-21A9-8849-B53A-EA3DFCD4C4F0}" srcOrd="1" destOrd="0" presId="urn:microsoft.com/office/officeart/2009/3/layout/HorizontalOrganizationChart"/>
    <dgm:cxn modelId="{CE7EC12D-86E9-234D-ACFD-0B6C32D1EF8E}" type="presParOf" srcId="{8F1B0309-21A9-8849-B53A-EA3DFCD4C4F0}" destId="{D83F4519-ABC7-2D41-B0CD-9BA5A113BE79}" srcOrd="0" destOrd="0" presId="urn:microsoft.com/office/officeart/2009/3/layout/HorizontalOrganizationChart"/>
    <dgm:cxn modelId="{C37BF46D-0B13-234F-BCC4-801EA8C45158}" type="presParOf" srcId="{8F1B0309-21A9-8849-B53A-EA3DFCD4C4F0}" destId="{FC96BCD6-1D56-A14F-A7BA-47A2B6359D97}" srcOrd="1" destOrd="0" presId="urn:microsoft.com/office/officeart/2009/3/layout/HorizontalOrganizationChart"/>
    <dgm:cxn modelId="{87B0D783-45C7-5048-87D1-3671A01C252A}" type="presParOf" srcId="{FC96BCD6-1D56-A14F-A7BA-47A2B6359D97}" destId="{81AD2EFD-32C0-A747-B859-3BB791D895E4}" srcOrd="0" destOrd="0" presId="urn:microsoft.com/office/officeart/2009/3/layout/HorizontalOrganizationChart"/>
    <dgm:cxn modelId="{48BF0934-10F7-164F-B62E-7724A7328844}" type="presParOf" srcId="{81AD2EFD-32C0-A747-B859-3BB791D895E4}" destId="{B9DD85DF-7B8D-634B-A149-3B115656392F}" srcOrd="0" destOrd="0" presId="urn:microsoft.com/office/officeart/2009/3/layout/HorizontalOrganizationChart"/>
    <dgm:cxn modelId="{B8B2A110-1010-FD40-8BF6-B2913D410B0D}" type="presParOf" srcId="{81AD2EFD-32C0-A747-B859-3BB791D895E4}" destId="{0A85258C-A6A3-6D42-AB04-FEE8E80B6C97}" srcOrd="1" destOrd="0" presId="urn:microsoft.com/office/officeart/2009/3/layout/HorizontalOrganizationChart"/>
    <dgm:cxn modelId="{21C1951F-2E17-4B43-8722-42CAE226D759}" type="presParOf" srcId="{FC96BCD6-1D56-A14F-A7BA-47A2B6359D97}" destId="{6F47AD30-6B2A-1F47-B3E2-B64A3F4CF613}" srcOrd="1" destOrd="0" presId="urn:microsoft.com/office/officeart/2009/3/layout/HorizontalOrganizationChart"/>
    <dgm:cxn modelId="{0534C4F9-0391-4541-964E-58BC7DF89705}" type="presParOf" srcId="{FC96BCD6-1D56-A14F-A7BA-47A2B6359D97}" destId="{F18D207D-D2BD-1D4E-A178-3D1794B79513}" srcOrd="2" destOrd="0" presId="urn:microsoft.com/office/officeart/2009/3/layout/HorizontalOrganizationChart"/>
    <dgm:cxn modelId="{1F4F2A85-4812-5D4B-90FB-4614C0AB1C04}" type="presParOf" srcId="{8F1B0309-21A9-8849-B53A-EA3DFCD4C4F0}" destId="{51E1686D-5CDF-4643-9C48-39E26FA21965}" srcOrd="2" destOrd="0" presId="urn:microsoft.com/office/officeart/2009/3/layout/HorizontalOrganizationChart"/>
    <dgm:cxn modelId="{8B58098F-4699-414A-B689-DB393C7784FA}" type="presParOf" srcId="{8F1B0309-21A9-8849-B53A-EA3DFCD4C4F0}" destId="{4C026B4A-B3FF-F44A-B100-E235275B2713}" srcOrd="3" destOrd="0" presId="urn:microsoft.com/office/officeart/2009/3/layout/HorizontalOrganizationChart"/>
    <dgm:cxn modelId="{B1283FB5-CD55-2F43-8582-0C005DDED4A8}" type="presParOf" srcId="{4C026B4A-B3FF-F44A-B100-E235275B2713}" destId="{AE919FD0-F7E7-1443-B416-0A737761712B}" srcOrd="0" destOrd="0" presId="urn:microsoft.com/office/officeart/2009/3/layout/HorizontalOrganizationChart"/>
    <dgm:cxn modelId="{25BC0453-BE62-8A45-BA63-303CEBE24135}" type="presParOf" srcId="{AE919FD0-F7E7-1443-B416-0A737761712B}" destId="{13F3B4A8-E1CF-3141-A627-404DE5A5310A}" srcOrd="0" destOrd="0" presId="urn:microsoft.com/office/officeart/2009/3/layout/HorizontalOrganizationChart"/>
    <dgm:cxn modelId="{18EEA0DB-CB18-B94C-8880-D9A2F0D0F374}" type="presParOf" srcId="{AE919FD0-F7E7-1443-B416-0A737761712B}" destId="{EA6A7467-7C78-1A48-B486-377AFEE857FC}" srcOrd="1" destOrd="0" presId="urn:microsoft.com/office/officeart/2009/3/layout/HorizontalOrganizationChart"/>
    <dgm:cxn modelId="{521A17B5-B8FE-3343-93F7-B51A868988B5}" type="presParOf" srcId="{4C026B4A-B3FF-F44A-B100-E235275B2713}" destId="{75A6D791-8863-D44D-B923-7AF9C4EA0382}" srcOrd="1" destOrd="0" presId="urn:microsoft.com/office/officeart/2009/3/layout/HorizontalOrganizationChart"/>
    <dgm:cxn modelId="{97FF0690-0E62-DD4E-9F09-4583F0C208B0}" type="presParOf" srcId="{4C026B4A-B3FF-F44A-B100-E235275B2713}" destId="{3560F7E9-FA12-104A-9EE2-A56F44D164BF}" srcOrd="2" destOrd="0" presId="urn:microsoft.com/office/officeart/2009/3/layout/HorizontalOrganizationChart"/>
    <dgm:cxn modelId="{E8070E89-BDB4-CD46-A11D-C2150B801FE7}" type="presParOf" srcId="{9C501E13-1C3D-C34C-9444-38ED53A28DAD}" destId="{22615910-1D52-C34A-95A6-872F0B23C7DF}" srcOrd="2" destOrd="0" presId="urn:microsoft.com/office/officeart/2009/3/layout/HorizontalOrganizationChart"/>
    <dgm:cxn modelId="{82A7B667-98E6-B040-B0D2-2E92E6E79DE2}" type="presParOf" srcId="{27EE6AE5-5A1A-3140-892B-66736C64D091}" destId="{592399A9-576A-F948-84DC-39E095494FCC}" srcOrd="8" destOrd="0" presId="urn:microsoft.com/office/officeart/2009/3/layout/HorizontalOrganizationChart"/>
    <dgm:cxn modelId="{67185211-C514-CF40-80A7-F98C9C0F2B4D}" type="presParOf" srcId="{27EE6AE5-5A1A-3140-892B-66736C64D091}" destId="{CE9AFFBE-26A9-5642-889D-A6AE33D4B085}" srcOrd="9" destOrd="0" presId="urn:microsoft.com/office/officeart/2009/3/layout/HorizontalOrganizationChart"/>
    <dgm:cxn modelId="{7B28C4AE-50F3-1049-A20C-62035F35FC1D}" type="presParOf" srcId="{CE9AFFBE-26A9-5642-889D-A6AE33D4B085}" destId="{EA435581-C6D6-5249-99A1-6BA121C879BA}" srcOrd="0" destOrd="0" presId="urn:microsoft.com/office/officeart/2009/3/layout/HorizontalOrganizationChart"/>
    <dgm:cxn modelId="{129784E9-270F-9C46-AD61-DEB2E2FF8179}" type="presParOf" srcId="{EA435581-C6D6-5249-99A1-6BA121C879BA}" destId="{AB1E20DE-926E-D043-913F-F98B1BCE8D50}" srcOrd="0" destOrd="0" presId="urn:microsoft.com/office/officeart/2009/3/layout/HorizontalOrganizationChart"/>
    <dgm:cxn modelId="{63C389AA-764D-3F4C-B347-17B1497B53F9}" type="presParOf" srcId="{EA435581-C6D6-5249-99A1-6BA121C879BA}" destId="{078E0EB9-8965-3347-A9FE-777BCBAF59A1}" srcOrd="1" destOrd="0" presId="urn:microsoft.com/office/officeart/2009/3/layout/HorizontalOrganizationChart"/>
    <dgm:cxn modelId="{3904567E-1301-7F45-AF14-3DB3C27E8C2A}" type="presParOf" srcId="{CE9AFFBE-26A9-5642-889D-A6AE33D4B085}" destId="{E08B2666-EF99-4348-B311-4C310DA0B24C}" srcOrd="1" destOrd="0" presId="urn:microsoft.com/office/officeart/2009/3/layout/HorizontalOrganizationChart"/>
    <dgm:cxn modelId="{E6AD256A-EBFD-E841-ADE7-ACE889E9E01C}" type="presParOf" srcId="{CE9AFFBE-26A9-5642-889D-A6AE33D4B085}" destId="{9E6AFEFB-5257-1246-ABCE-3D448D1E1C41}" srcOrd="2" destOrd="0" presId="urn:microsoft.com/office/officeart/2009/3/layout/HorizontalOrganizationChart"/>
    <dgm:cxn modelId="{347DC738-E85B-E342-A081-2129D5B77484}" type="presParOf" srcId="{522A4F15-5E5B-4343-AC2A-145AD12F5BC8}" destId="{C67A4154-AA7D-8744-A523-45364D3CDCA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F883D0-834A-E64E-B23B-03D62E92B9EC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DB3C6E3D-6EEA-FC43-881D-EEBC28D44354}">
      <dgm:prSet phldrT="[文本]" custT="1"/>
      <dgm:spPr/>
      <dgm:t>
        <a:bodyPr/>
        <a:lstStyle/>
        <a:p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3.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在实践中探索现实社会主义的发展规律</a:t>
          </a:r>
        </a:p>
      </dgm:t>
    </dgm:pt>
    <dgm:pt modelId="{867D4756-389D-164F-B707-BDBCDFB4300A}" cxnId="{3A0DA097-47FF-8645-B8B4-8630D5311121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F36C684-B6BA-1947-86D7-30A486F288D3}" cxnId="{3A0DA097-47FF-8645-B8B4-8630D5311121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12D792C-8785-0742-995F-8A00AD8B185E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艰巨性和长期性：经济发展、精神文明建设、国际形势严峻</a:t>
          </a:r>
        </a:p>
      </dgm:t>
    </dgm:pt>
    <dgm:pt modelId="{1EEEB63A-81FA-DD47-903A-F2F2351A4392}" cxnId="{3A8A1E5F-DF78-6942-9A65-A2D7F13DB3BE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DDAA28-A3B1-8F44-8825-C1E3FEAA6B66}" cxnId="{3A8A1E5F-DF78-6942-9A65-A2D7F13DB3BE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07DC980-2071-BA4A-A6D7-EAA848340E2F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社会主义发展多样性：生产力和社会发展阶段不同；历史传统，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文化习俗和具体国情不同；时代在前进和实践在发展</a:t>
          </a:r>
        </a:p>
      </dgm:t>
    </dgm:pt>
    <dgm:pt modelId="{37C83456-9771-D146-B932-C5DF80EB7468}" cxnId="{A98C9387-86BF-F74C-9ACB-62AD4F13664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369F45E-BEB5-2A44-BCD7-0605F24E1E6A}" cxnId="{A98C9387-86BF-F74C-9ACB-62AD4F13664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EE2C837-A983-FD4C-A181-B916AE64158A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社会主义制度曲折中前进：新生事物、国际形势、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社会主义基本矛盾推动社会发展</a:t>
          </a:r>
        </a:p>
      </dgm:t>
    </dgm:pt>
    <dgm:pt modelId="{ACB53FCA-302F-9446-8A05-AFC68A9C149A}" cxnId="{163CA193-3B98-1646-A4D1-8462174F9024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E05BFFD-4E43-AC4C-910A-A33BF0733281}" cxnId="{163CA193-3B98-1646-A4D1-8462174F9024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E97DD9C-C0DD-D643-92AF-64CD7660C819}" type="pres">
      <dgm:prSet presAssocID="{92F883D0-834A-E64E-B23B-03D62E92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D6FA70-428D-C047-9B1F-094AC35AA5AA}" type="pres">
      <dgm:prSet presAssocID="{DB3C6E3D-6EEA-FC43-881D-EEBC28D44354}" presName="hierRoot1" presStyleCnt="0">
        <dgm:presLayoutVars>
          <dgm:hierBranch val="init"/>
        </dgm:presLayoutVars>
      </dgm:prSet>
      <dgm:spPr/>
    </dgm:pt>
    <dgm:pt modelId="{6C7289A4-56BA-1240-9CE6-7C39FD405B95}" type="pres">
      <dgm:prSet presAssocID="{DB3C6E3D-6EEA-FC43-881D-EEBC28D44354}" presName="rootComposite1" presStyleCnt="0"/>
      <dgm:spPr/>
    </dgm:pt>
    <dgm:pt modelId="{96447C4A-CC1A-E248-935E-3175ECDA8867}" type="pres">
      <dgm:prSet presAssocID="{DB3C6E3D-6EEA-FC43-881D-EEBC28D44354}" presName="rootText1" presStyleLbl="node0" presStyleIdx="0" presStyleCnt="1" custScaleX="52800">
        <dgm:presLayoutVars>
          <dgm:chPref val="3"/>
        </dgm:presLayoutVars>
      </dgm:prSet>
      <dgm:spPr/>
    </dgm:pt>
    <dgm:pt modelId="{66896C86-C2A0-5D4D-88CD-7CE37DDCFECC}" type="pres">
      <dgm:prSet presAssocID="{DB3C6E3D-6EEA-FC43-881D-EEBC28D44354}" presName="rootConnector1" presStyleLbl="node1" presStyleIdx="0" presStyleCnt="0"/>
      <dgm:spPr/>
    </dgm:pt>
    <dgm:pt modelId="{332B500B-0885-104C-B069-9B29D8B4BAE2}" type="pres">
      <dgm:prSet presAssocID="{DB3C6E3D-6EEA-FC43-881D-EEBC28D44354}" presName="hierChild2" presStyleCnt="0"/>
      <dgm:spPr/>
    </dgm:pt>
    <dgm:pt modelId="{E5315591-F05C-B144-B596-FC5325825B17}" type="pres">
      <dgm:prSet presAssocID="{1EEEB63A-81FA-DD47-903A-F2F2351A4392}" presName="Name64" presStyleLbl="parChTrans1D2" presStyleIdx="0" presStyleCnt="3"/>
      <dgm:spPr/>
    </dgm:pt>
    <dgm:pt modelId="{772074E0-3534-B143-8FCC-FE3E23F0865B}" type="pres">
      <dgm:prSet presAssocID="{312D792C-8785-0742-995F-8A00AD8B185E}" presName="hierRoot2" presStyleCnt="0">
        <dgm:presLayoutVars>
          <dgm:hierBranch val="init"/>
        </dgm:presLayoutVars>
      </dgm:prSet>
      <dgm:spPr/>
    </dgm:pt>
    <dgm:pt modelId="{A225520B-1294-0C47-9966-AE92540CB3FE}" type="pres">
      <dgm:prSet presAssocID="{312D792C-8785-0742-995F-8A00AD8B185E}" presName="rootComposite" presStyleCnt="0"/>
      <dgm:spPr/>
    </dgm:pt>
    <dgm:pt modelId="{7CF5F9A5-C194-6449-9351-F28FD51C34CA}" type="pres">
      <dgm:prSet presAssocID="{312D792C-8785-0742-995F-8A00AD8B185E}" presName="rootText" presStyleLbl="node2" presStyleIdx="0" presStyleCnt="3" custScaleX="173163" custScaleY="69163">
        <dgm:presLayoutVars>
          <dgm:chPref val="3"/>
        </dgm:presLayoutVars>
      </dgm:prSet>
      <dgm:spPr/>
    </dgm:pt>
    <dgm:pt modelId="{29B43BE1-F852-D044-8CEB-F0EF0DC0E776}" type="pres">
      <dgm:prSet presAssocID="{312D792C-8785-0742-995F-8A00AD8B185E}" presName="rootConnector" presStyleLbl="node2" presStyleIdx="0" presStyleCnt="3"/>
      <dgm:spPr/>
    </dgm:pt>
    <dgm:pt modelId="{DC28BC16-4F68-B946-A118-7CBC679115E8}" type="pres">
      <dgm:prSet presAssocID="{312D792C-8785-0742-995F-8A00AD8B185E}" presName="hierChild4" presStyleCnt="0"/>
      <dgm:spPr/>
    </dgm:pt>
    <dgm:pt modelId="{339AE872-CCB1-514B-8F46-39763E6ABD95}" type="pres">
      <dgm:prSet presAssocID="{312D792C-8785-0742-995F-8A00AD8B185E}" presName="hierChild5" presStyleCnt="0"/>
      <dgm:spPr/>
    </dgm:pt>
    <dgm:pt modelId="{F3969D6E-609C-DA43-8245-DC92570B6047}" type="pres">
      <dgm:prSet presAssocID="{37C83456-9771-D146-B932-C5DF80EB7468}" presName="Name64" presStyleLbl="parChTrans1D2" presStyleIdx="1" presStyleCnt="3"/>
      <dgm:spPr/>
    </dgm:pt>
    <dgm:pt modelId="{8A349F15-4436-C74A-B397-1683EC840B09}" type="pres">
      <dgm:prSet presAssocID="{B07DC980-2071-BA4A-A6D7-EAA848340E2F}" presName="hierRoot2" presStyleCnt="0">
        <dgm:presLayoutVars>
          <dgm:hierBranch val="init"/>
        </dgm:presLayoutVars>
      </dgm:prSet>
      <dgm:spPr/>
    </dgm:pt>
    <dgm:pt modelId="{A3153B5D-2B14-DC40-8B39-2B0FDF27AAB2}" type="pres">
      <dgm:prSet presAssocID="{B07DC980-2071-BA4A-A6D7-EAA848340E2F}" presName="rootComposite" presStyleCnt="0"/>
      <dgm:spPr/>
    </dgm:pt>
    <dgm:pt modelId="{DA47C5EB-0228-C348-86CB-8A428DD75534}" type="pres">
      <dgm:prSet presAssocID="{B07DC980-2071-BA4A-A6D7-EAA848340E2F}" presName="rootText" presStyleLbl="node2" presStyleIdx="1" presStyleCnt="3" custScaleX="172691">
        <dgm:presLayoutVars>
          <dgm:chPref val="3"/>
        </dgm:presLayoutVars>
      </dgm:prSet>
      <dgm:spPr/>
    </dgm:pt>
    <dgm:pt modelId="{3DDA922B-796B-F54A-8797-A3ADC116B494}" type="pres">
      <dgm:prSet presAssocID="{B07DC980-2071-BA4A-A6D7-EAA848340E2F}" presName="rootConnector" presStyleLbl="node2" presStyleIdx="1" presStyleCnt="3"/>
      <dgm:spPr/>
    </dgm:pt>
    <dgm:pt modelId="{EF3C87DB-9E63-104E-9C12-291D28FCEED9}" type="pres">
      <dgm:prSet presAssocID="{B07DC980-2071-BA4A-A6D7-EAA848340E2F}" presName="hierChild4" presStyleCnt="0"/>
      <dgm:spPr/>
    </dgm:pt>
    <dgm:pt modelId="{9B6DCB2A-A304-8345-A867-D4C637431E2F}" type="pres">
      <dgm:prSet presAssocID="{B07DC980-2071-BA4A-A6D7-EAA848340E2F}" presName="hierChild5" presStyleCnt="0"/>
      <dgm:spPr/>
    </dgm:pt>
    <dgm:pt modelId="{364A7071-AC90-D64E-AEE5-AB097AE71900}" type="pres">
      <dgm:prSet presAssocID="{ACB53FCA-302F-9446-8A05-AFC68A9C149A}" presName="Name64" presStyleLbl="parChTrans1D2" presStyleIdx="2" presStyleCnt="3"/>
      <dgm:spPr/>
    </dgm:pt>
    <dgm:pt modelId="{C5B6DCD2-3AFD-F544-AE5E-98A5FF2107A6}" type="pres">
      <dgm:prSet presAssocID="{6EE2C837-A983-FD4C-A181-B916AE64158A}" presName="hierRoot2" presStyleCnt="0">
        <dgm:presLayoutVars>
          <dgm:hierBranch val="init"/>
        </dgm:presLayoutVars>
      </dgm:prSet>
      <dgm:spPr/>
    </dgm:pt>
    <dgm:pt modelId="{B12996FF-F67E-AA49-B56F-BF8604DB534E}" type="pres">
      <dgm:prSet presAssocID="{6EE2C837-A983-FD4C-A181-B916AE64158A}" presName="rootComposite" presStyleCnt="0"/>
      <dgm:spPr/>
    </dgm:pt>
    <dgm:pt modelId="{A476E152-3EE8-344F-A220-75FE1D94A553}" type="pres">
      <dgm:prSet presAssocID="{6EE2C837-A983-FD4C-A181-B916AE64158A}" presName="rootText" presStyleLbl="node2" presStyleIdx="2" presStyleCnt="3" custScaleX="166426">
        <dgm:presLayoutVars>
          <dgm:chPref val="3"/>
        </dgm:presLayoutVars>
      </dgm:prSet>
      <dgm:spPr/>
    </dgm:pt>
    <dgm:pt modelId="{339EA3DF-7A69-164F-ACA6-DB51FAB08D92}" type="pres">
      <dgm:prSet presAssocID="{6EE2C837-A983-FD4C-A181-B916AE64158A}" presName="rootConnector" presStyleLbl="node2" presStyleIdx="2" presStyleCnt="3"/>
      <dgm:spPr/>
    </dgm:pt>
    <dgm:pt modelId="{665BB54A-A9F8-B641-887B-835A0A4A9A05}" type="pres">
      <dgm:prSet presAssocID="{6EE2C837-A983-FD4C-A181-B916AE64158A}" presName="hierChild4" presStyleCnt="0"/>
      <dgm:spPr/>
    </dgm:pt>
    <dgm:pt modelId="{E7839A10-2477-4649-ABFA-B69FA9E45E03}" type="pres">
      <dgm:prSet presAssocID="{6EE2C837-A983-FD4C-A181-B916AE64158A}" presName="hierChild5" presStyleCnt="0"/>
      <dgm:spPr/>
    </dgm:pt>
    <dgm:pt modelId="{C1E7DD53-6450-A54F-9CB7-C48493D7BF4A}" type="pres">
      <dgm:prSet presAssocID="{DB3C6E3D-6EEA-FC43-881D-EEBC28D44354}" presName="hierChild3" presStyleCnt="0"/>
      <dgm:spPr/>
    </dgm:pt>
  </dgm:ptLst>
  <dgm:cxnLst>
    <dgm:cxn modelId="{B6223C3F-93F6-B443-A518-9F6E652F2CC6}" type="presOf" srcId="{6EE2C837-A983-FD4C-A181-B916AE64158A}" destId="{A476E152-3EE8-344F-A220-75FE1D94A553}" srcOrd="0" destOrd="0" presId="urn:microsoft.com/office/officeart/2009/3/layout/HorizontalOrganizationChart"/>
    <dgm:cxn modelId="{6AC1F743-C345-1A4B-A928-03123891C5FE}" type="presOf" srcId="{ACB53FCA-302F-9446-8A05-AFC68A9C149A}" destId="{364A7071-AC90-D64E-AEE5-AB097AE71900}" srcOrd="0" destOrd="0" presId="urn:microsoft.com/office/officeart/2009/3/layout/HorizontalOrganizationChart"/>
    <dgm:cxn modelId="{3A8A1E5F-DF78-6942-9A65-A2D7F13DB3BE}" srcId="{DB3C6E3D-6EEA-FC43-881D-EEBC28D44354}" destId="{312D792C-8785-0742-995F-8A00AD8B185E}" srcOrd="0" destOrd="0" parTransId="{1EEEB63A-81FA-DD47-903A-F2F2351A4392}" sibTransId="{EDDDAA28-A3B1-8F44-8825-C1E3FEAA6B66}"/>
    <dgm:cxn modelId="{C634F865-DDC2-A841-9F30-5472E554903F}" type="presOf" srcId="{312D792C-8785-0742-995F-8A00AD8B185E}" destId="{7CF5F9A5-C194-6449-9351-F28FD51C34CA}" srcOrd="0" destOrd="0" presId="urn:microsoft.com/office/officeart/2009/3/layout/HorizontalOrganizationChart"/>
    <dgm:cxn modelId="{0B76A66B-0697-4141-BB68-5A92ABB52E66}" type="presOf" srcId="{1EEEB63A-81FA-DD47-903A-F2F2351A4392}" destId="{E5315591-F05C-B144-B596-FC5325825B17}" srcOrd="0" destOrd="0" presId="urn:microsoft.com/office/officeart/2009/3/layout/HorizontalOrganizationChart"/>
    <dgm:cxn modelId="{90016C7F-AB58-4E40-8F49-55BF9358E0B5}" type="presOf" srcId="{92F883D0-834A-E64E-B23B-03D62E92B9EC}" destId="{BE97DD9C-C0DD-D643-92AF-64CD7660C819}" srcOrd="0" destOrd="0" presId="urn:microsoft.com/office/officeart/2009/3/layout/HorizontalOrganizationChart"/>
    <dgm:cxn modelId="{A98C9387-86BF-F74C-9ACB-62AD4F136642}" srcId="{DB3C6E3D-6EEA-FC43-881D-EEBC28D44354}" destId="{B07DC980-2071-BA4A-A6D7-EAA848340E2F}" srcOrd="1" destOrd="0" parTransId="{37C83456-9771-D146-B932-C5DF80EB7468}" sibTransId="{7369F45E-BEB5-2A44-BCD7-0605F24E1E6A}"/>
    <dgm:cxn modelId="{FCF72693-6B68-6A43-BB67-83C3673E6F31}" type="presOf" srcId="{312D792C-8785-0742-995F-8A00AD8B185E}" destId="{29B43BE1-F852-D044-8CEB-F0EF0DC0E776}" srcOrd="1" destOrd="0" presId="urn:microsoft.com/office/officeart/2009/3/layout/HorizontalOrganizationChart"/>
    <dgm:cxn modelId="{163CA193-3B98-1646-A4D1-8462174F9024}" srcId="{DB3C6E3D-6EEA-FC43-881D-EEBC28D44354}" destId="{6EE2C837-A983-FD4C-A181-B916AE64158A}" srcOrd="2" destOrd="0" parTransId="{ACB53FCA-302F-9446-8A05-AFC68A9C149A}" sibTransId="{7E05BFFD-4E43-AC4C-910A-A33BF0733281}"/>
    <dgm:cxn modelId="{3A0DA097-47FF-8645-B8B4-8630D5311121}" srcId="{92F883D0-834A-E64E-B23B-03D62E92B9EC}" destId="{DB3C6E3D-6EEA-FC43-881D-EEBC28D44354}" srcOrd="0" destOrd="0" parTransId="{867D4756-389D-164F-B707-BDBCDFB4300A}" sibTransId="{3F36C684-B6BA-1947-86D7-30A486F288D3}"/>
    <dgm:cxn modelId="{54A72898-18B7-2C46-B393-AADEF87CC684}" type="presOf" srcId="{B07DC980-2071-BA4A-A6D7-EAA848340E2F}" destId="{DA47C5EB-0228-C348-86CB-8A428DD75534}" srcOrd="0" destOrd="0" presId="urn:microsoft.com/office/officeart/2009/3/layout/HorizontalOrganizationChart"/>
    <dgm:cxn modelId="{D2ADFCA0-9DD0-324F-A7F9-9B5E052FCB22}" type="presOf" srcId="{DB3C6E3D-6EEA-FC43-881D-EEBC28D44354}" destId="{66896C86-C2A0-5D4D-88CD-7CE37DDCFECC}" srcOrd="1" destOrd="0" presId="urn:microsoft.com/office/officeart/2009/3/layout/HorizontalOrganizationChart"/>
    <dgm:cxn modelId="{AD1F47B9-5982-7049-91B0-3C789087EEC3}" type="presOf" srcId="{6EE2C837-A983-FD4C-A181-B916AE64158A}" destId="{339EA3DF-7A69-164F-ACA6-DB51FAB08D92}" srcOrd="1" destOrd="0" presId="urn:microsoft.com/office/officeart/2009/3/layout/HorizontalOrganizationChart"/>
    <dgm:cxn modelId="{A697BBC2-DA09-EC4E-9862-6CE6F12B286F}" type="presOf" srcId="{37C83456-9771-D146-B932-C5DF80EB7468}" destId="{F3969D6E-609C-DA43-8245-DC92570B6047}" srcOrd="0" destOrd="0" presId="urn:microsoft.com/office/officeart/2009/3/layout/HorizontalOrganizationChart"/>
    <dgm:cxn modelId="{FC813BD0-3240-1A48-B5AB-6DFB0F246266}" type="presOf" srcId="{B07DC980-2071-BA4A-A6D7-EAA848340E2F}" destId="{3DDA922B-796B-F54A-8797-A3ADC116B494}" srcOrd="1" destOrd="0" presId="urn:microsoft.com/office/officeart/2009/3/layout/HorizontalOrganizationChart"/>
    <dgm:cxn modelId="{5D1E3BF9-F9AC-F449-A449-B99C756C45FF}" type="presOf" srcId="{DB3C6E3D-6EEA-FC43-881D-EEBC28D44354}" destId="{96447C4A-CC1A-E248-935E-3175ECDA8867}" srcOrd="0" destOrd="0" presId="urn:microsoft.com/office/officeart/2009/3/layout/HorizontalOrganizationChart"/>
    <dgm:cxn modelId="{56D7FD0A-8313-2648-87DC-7D75C7131B89}" type="presParOf" srcId="{BE97DD9C-C0DD-D643-92AF-64CD7660C819}" destId="{45D6FA70-428D-C047-9B1F-094AC35AA5AA}" srcOrd="0" destOrd="0" presId="urn:microsoft.com/office/officeart/2009/3/layout/HorizontalOrganizationChart"/>
    <dgm:cxn modelId="{AA2B39AE-97D3-4246-A988-A60B9E516891}" type="presParOf" srcId="{45D6FA70-428D-C047-9B1F-094AC35AA5AA}" destId="{6C7289A4-56BA-1240-9CE6-7C39FD405B95}" srcOrd="0" destOrd="0" presId="urn:microsoft.com/office/officeart/2009/3/layout/HorizontalOrganizationChart"/>
    <dgm:cxn modelId="{3ADE8661-8B59-F349-9124-163FF07AEFBB}" type="presParOf" srcId="{6C7289A4-56BA-1240-9CE6-7C39FD405B95}" destId="{96447C4A-CC1A-E248-935E-3175ECDA8867}" srcOrd="0" destOrd="0" presId="urn:microsoft.com/office/officeart/2009/3/layout/HorizontalOrganizationChart"/>
    <dgm:cxn modelId="{701BE53B-D6D8-B24E-B260-376202B128AC}" type="presParOf" srcId="{6C7289A4-56BA-1240-9CE6-7C39FD405B95}" destId="{66896C86-C2A0-5D4D-88CD-7CE37DDCFECC}" srcOrd="1" destOrd="0" presId="urn:microsoft.com/office/officeart/2009/3/layout/HorizontalOrganizationChart"/>
    <dgm:cxn modelId="{B2EB2E0C-1D99-0D4B-A037-ED1BD66341B3}" type="presParOf" srcId="{45D6FA70-428D-C047-9B1F-094AC35AA5AA}" destId="{332B500B-0885-104C-B069-9B29D8B4BAE2}" srcOrd="1" destOrd="0" presId="urn:microsoft.com/office/officeart/2009/3/layout/HorizontalOrganizationChart"/>
    <dgm:cxn modelId="{53A2FC13-91F3-F747-8B57-C23ADF104821}" type="presParOf" srcId="{332B500B-0885-104C-B069-9B29D8B4BAE2}" destId="{E5315591-F05C-B144-B596-FC5325825B17}" srcOrd="0" destOrd="0" presId="urn:microsoft.com/office/officeart/2009/3/layout/HorizontalOrganizationChart"/>
    <dgm:cxn modelId="{D2641BBB-2319-5946-A6A9-66EDB6E58E18}" type="presParOf" srcId="{332B500B-0885-104C-B069-9B29D8B4BAE2}" destId="{772074E0-3534-B143-8FCC-FE3E23F0865B}" srcOrd="1" destOrd="0" presId="urn:microsoft.com/office/officeart/2009/3/layout/HorizontalOrganizationChart"/>
    <dgm:cxn modelId="{6121D3C0-8370-1946-950C-A79F9499CB2F}" type="presParOf" srcId="{772074E0-3534-B143-8FCC-FE3E23F0865B}" destId="{A225520B-1294-0C47-9966-AE92540CB3FE}" srcOrd="0" destOrd="0" presId="urn:microsoft.com/office/officeart/2009/3/layout/HorizontalOrganizationChart"/>
    <dgm:cxn modelId="{D6A54677-562E-AF4E-B8A9-E488719D22A6}" type="presParOf" srcId="{A225520B-1294-0C47-9966-AE92540CB3FE}" destId="{7CF5F9A5-C194-6449-9351-F28FD51C34CA}" srcOrd="0" destOrd="0" presId="urn:microsoft.com/office/officeart/2009/3/layout/HorizontalOrganizationChart"/>
    <dgm:cxn modelId="{6EDB1FF2-9A4E-8D47-8E18-13EF873CF290}" type="presParOf" srcId="{A225520B-1294-0C47-9966-AE92540CB3FE}" destId="{29B43BE1-F852-D044-8CEB-F0EF0DC0E776}" srcOrd="1" destOrd="0" presId="urn:microsoft.com/office/officeart/2009/3/layout/HorizontalOrganizationChart"/>
    <dgm:cxn modelId="{953034C6-7E4F-E240-B323-3A60A2A921C2}" type="presParOf" srcId="{772074E0-3534-B143-8FCC-FE3E23F0865B}" destId="{DC28BC16-4F68-B946-A118-7CBC679115E8}" srcOrd="1" destOrd="0" presId="urn:microsoft.com/office/officeart/2009/3/layout/HorizontalOrganizationChart"/>
    <dgm:cxn modelId="{6A096EFA-23E6-704B-975A-F3238141310F}" type="presParOf" srcId="{772074E0-3534-B143-8FCC-FE3E23F0865B}" destId="{339AE872-CCB1-514B-8F46-39763E6ABD95}" srcOrd="2" destOrd="0" presId="urn:microsoft.com/office/officeart/2009/3/layout/HorizontalOrganizationChart"/>
    <dgm:cxn modelId="{286D43E7-BD49-9947-B078-6554C7393ACA}" type="presParOf" srcId="{332B500B-0885-104C-B069-9B29D8B4BAE2}" destId="{F3969D6E-609C-DA43-8245-DC92570B6047}" srcOrd="2" destOrd="0" presId="urn:microsoft.com/office/officeart/2009/3/layout/HorizontalOrganizationChart"/>
    <dgm:cxn modelId="{BCA7E948-44C1-CF41-8855-2EC26BB71B2E}" type="presParOf" srcId="{332B500B-0885-104C-B069-9B29D8B4BAE2}" destId="{8A349F15-4436-C74A-B397-1683EC840B09}" srcOrd="3" destOrd="0" presId="urn:microsoft.com/office/officeart/2009/3/layout/HorizontalOrganizationChart"/>
    <dgm:cxn modelId="{1540794D-1493-7248-A366-39AB45EC53D7}" type="presParOf" srcId="{8A349F15-4436-C74A-B397-1683EC840B09}" destId="{A3153B5D-2B14-DC40-8B39-2B0FDF27AAB2}" srcOrd="0" destOrd="0" presId="urn:microsoft.com/office/officeart/2009/3/layout/HorizontalOrganizationChart"/>
    <dgm:cxn modelId="{6454AF3B-72CA-554D-8C30-1D431F5B0394}" type="presParOf" srcId="{A3153B5D-2B14-DC40-8B39-2B0FDF27AAB2}" destId="{DA47C5EB-0228-C348-86CB-8A428DD75534}" srcOrd="0" destOrd="0" presId="urn:microsoft.com/office/officeart/2009/3/layout/HorizontalOrganizationChart"/>
    <dgm:cxn modelId="{D7039D26-A791-414E-9803-1BCA65D877CA}" type="presParOf" srcId="{A3153B5D-2B14-DC40-8B39-2B0FDF27AAB2}" destId="{3DDA922B-796B-F54A-8797-A3ADC116B494}" srcOrd="1" destOrd="0" presId="urn:microsoft.com/office/officeart/2009/3/layout/HorizontalOrganizationChart"/>
    <dgm:cxn modelId="{7CBEA4ED-5F5D-C645-9B74-6F904A50DF6A}" type="presParOf" srcId="{8A349F15-4436-C74A-B397-1683EC840B09}" destId="{EF3C87DB-9E63-104E-9C12-291D28FCEED9}" srcOrd="1" destOrd="0" presId="urn:microsoft.com/office/officeart/2009/3/layout/HorizontalOrganizationChart"/>
    <dgm:cxn modelId="{51A0BB4D-F3BA-1549-9A05-D2FC0FC2BF12}" type="presParOf" srcId="{8A349F15-4436-C74A-B397-1683EC840B09}" destId="{9B6DCB2A-A304-8345-A867-D4C637431E2F}" srcOrd="2" destOrd="0" presId="urn:microsoft.com/office/officeart/2009/3/layout/HorizontalOrganizationChart"/>
    <dgm:cxn modelId="{24E49653-F992-EA4C-9757-BA5E2FCCFF4C}" type="presParOf" srcId="{332B500B-0885-104C-B069-9B29D8B4BAE2}" destId="{364A7071-AC90-D64E-AEE5-AB097AE71900}" srcOrd="4" destOrd="0" presId="urn:microsoft.com/office/officeart/2009/3/layout/HorizontalOrganizationChart"/>
    <dgm:cxn modelId="{00F44B0D-4BB4-0C44-A9E3-A4CA9D1310A7}" type="presParOf" srcId="{332B500B-0885-104C-B069-9B29D8B4BAE2}" destId="{C5B6DCD2-3AFD-F544-AE5E-98A5FF2107A6}" srcOrd="5" destOrd="0" presId="urn:microsoft.com/office/officeart/2009/3/layout/HorizontalOrganizationChart"/>
    <dgm:cxn modelId="{5186BDC1-6706-B740-8710-C9156E3F6AE7}" type="presParOf" srcId="{C5B6DCD2-3AFD-F544-AE5E-98A5FF2107A6}" destId="{B12996FF-F67E-AA49-B56F-BF8604DB534E}" srcOrd="0" destOrd="0" presId="urn:microsoft.com/office/officeart/2009/3/layout/HorizontalOrganizationChart"/>
    <dgm:cxn modelId="{9DA897EC-64B9-0947-A268-258862F3776F}" type="presParOf" srcId="{B12996FF-F67E-AA49-B56F-BF8604DB534E}" destId="{A476E152-3EE8-344F-A220-75FE1D94A553}" srcOrd="0" destOrd="0" presId="urn:microsoft.com/office/officeart/2009/3/layout/HorizontalOrganizationChart"/>
    <dgm:cxn modelId="{0EDAE432-42EB-E044-A391-C1BB629B7FAD}" type="presParOf" srcId="{B12996FF-F67E-AA49-B56F-BF8604DB534E}" destId="{339EA3DF-7A69-164F-ACA6-DB51FAB08D92}" srcOrd="1" destOrd="0" presId="urn:microsoft.com/office/officeart/2009/3/layout/HorizontalOrganizationChart"/>
    <dgm:cxn modelId="{40A01A39-945C-3144-8952-C7908FF190AD}" type="presParOf" srcId="{C5B6DCD2-3AFD-F544-AE5E-98A5FF2107A6}" destId="{665BB54A-A9F8-B641-887B-835A0A4A9A05}" srcOrd="1" destOrd="0" presId="urn:microsoft.com/office/officeart/2009/3/layout/HorizontalOrganizationChart"/>
    <dgm:cxn modelId="{A6CC72EF-CDF2-D941-94F8-C52E89F0A8DE}" type="presParOf" srcId="{C5B6DCD2-3AFD-F544-AE5E-98A5FF2107A6}" destId="{E7839A10-2477-4649-ABFA-B69FA9E45E03}" srcOrd="2" destOrd="0" presId="urn:microsoft.com/office/officeart/2009/3/layout/HorizontalOrganizationChart"/>
    <dgm:cxn modelId="{31E1718A-F37A-7542-ADC1-C086D7B54ABD}" type="presParOf" srcId="{45D6FA70-428D-C047-9B1F-094AC35AA5AA}" destId="{C1E7DD53-6450-A54F-9CB7-C48493D7BF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91ED10E-954F-3A4D-9910-C83166C12E6D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035ED3E-AFC1-FD4D-AFEB-8BEC6FEF1347}">
      <dgm:prSet phldrT="[文本]"/>
      <dgm:spPr/>
      <dgm:t>
        <a:bodyPr/>
        <a:lstStyle/>
        <a:p>
          <a:r>
            <a:rPr lang="zh-CN" altLang="en-US" dirty="0">
              <a:latin typeface="等线" panose="02010600030101010101" pitchFamily="2" charset="-122"/>
              <a:ea typeface="等线" panose="02010600030101010101" pitchFamily="2" charset="-122"/>
            </a:rPr>
            <a:t>对共产主义社会的展望</a:t>
          </a:r>
          <a:endParaRPr lang="zh-CN" altLang="en-US" dirty="0"/>
        </a:p>
      </dgm:t>
    </dgm:pt>
    <dgm:pt modelId="{D3BA5A83-A231-D644-A889-5745F4805C63}" cxnId="{87D718A4-9960-CB4D-AE1A-B035BDAD3425}" type="parTrans">
      <dgm:prSet/>
      <dgm:spPr/>
      <dgm:t>
        <a:bodyPr/>
        <a:lstStyle/>
        <a:p>
          <a:endParaRPr lang="zh-CN" altLang="en-US"/>
        </a:p>
      </dgm:t>
    </dgm:pt>
    <dgm:pt modelId="{CC43C135-C7E2-5847-A1F8-D1711734F260}" cxnId="{87D718A4-9960-CB4D-AE1A-B035BDAD3425}" type="sibTrans">
      <dgm:prSet/>
      <dgm:spPr/>
      <dgm:t>
        <a:bodyPr/>
        <a:lstStyle/>
        <a:p>
          <a:endParaRPr lang="zh-CN" altLang="en-US"/>
        </a:p>
      </dgm:t>
    </dgm:pt>
    <dgm:pt modelId="{6D968DD1-7984-A147-8CEE-62A3DCBF51CF}">
      <dgm:prSet phldrT="[文本]"/>
      <dgm:spPr/>
      <dgm:t>
        <a:bodyPr/>
        <a:lstStyle/>
        <a:p>
          <a:r>
            <a: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实现共产主义的根本条件和基础：</a:t>
          </a:r>
          <a:r>
            <a: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生产力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高度发展和</a:t>
          </a:r>
          <a:r>
            <a: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财富极大丰富</a:t>
          </a:r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 </a:t>
          </a:r>
          <a:endParaRPr lang="zh-CN" altLang="en-US" dirty="0"/>
        </a:p>
      </dgm:t>
    </dgm:pt>
    <dgm:pt modelId="{B78B8E48-B258-AF49-A523-76A835E4BD7C}" cxnId="{76616E36-21AB-1F4C-A2AE-F993D84984A5}" type="parTrans">
      <dgm:prSet/>
      <dgm:spPr/>
      <dgm:t>
        <a:bodyPr/>
        <a:lstStyle/>
        <a:p>
          <a:endParaRPr lang="zh-CN" altLang="en-US"/>
        </a:p>
      </dgm:t>
    </dgm:pt>
    <dgm:pt modelId="{4232F817-3195-5847-9DA2-78C5AE71E1E1}" cxnId="{76616E36-21AB-1F4C-A2AE-F993D84984A5}" type="sibTrans">
      <dgm:prSet/>
      <dgm:spPr/>
      <dgm:t>
        <a:bodyPr/>
        <a:lstStyle/>
        <a:p>
          <a:endParaRPr lang="zh-CN" altLang="en-US"/>
        </a:p>
      </dgm:t>
    </dgm:pt>
    <dgm:pt modelId="{8CD01984-CCE2-2A4B-B907-DCE2BADA75AC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政治：阶级的消灭和国家</a:t>
          </a:r>
          <a:r>
            <a:rPr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自行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消亡</a:t>
          </a:r>
          <a:endParaRPr lang="zh-CN" altLang="en-US" dirty="0"/>
        </a:p>
      </dgm:t>
    </dgm:pt>
    <dgm:pt modelId="{AC644EA2-D91F-4B44-AB0D-21D80AB512FE}" cxnId="{9C6FE449-18AC-9144-8FD9-3F8EB2972653}" type="parTrans">
      <dgm:prSet/>
      <dgm:spPr/>
      <dgm:t>
        <a:bodyPr/>
        <a:lstStyle/>
        <a:p>
          <a:endParaRPr lang="zh-CN" altLang="en-US"/>
        </a:p>
      </dgm:t>
    </dgm:pt>
    <dgm:pt modelId="{32909181-C8F4-9145-826C-095D37041F29}" cxnId="{9C6FE449-18AC-9144-8FD9-3F8EB2972653}" type="sibTrans">
      <dgm:prSet/>
      <dgm:spPr/>
      <dgm:t>
        <a:bodyPr/>
        <a:lstStyle/>
        <a:p>
          <a:endParaRPr lang="zh-CN" altLang="en-US"/>
        </a:p>
      </dgm:t>
    </dgm:pt>
    <dgm:pt modelId="{B6121D54-340D-E34B-A0AE-23740FD2E5C7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劳动不再是谋生手段，而是第一需要</a:t>
          </a:r>
          <a:endParaRPr lang="zh-CN" altLang="en-US" dirty="0"/>
        </a:p>
      </dgm:t>
    </dgm:pt>
    <dgm:pt modelId="{69E40BFD-8620-FB4D-8A26-58B7DAF01EB2}" cxnId="{0B7AC9F0-E91F-1E4A-A967-FCBF6D8410CA}" type="parTrans">
      <dgm:prSet/>
      <dgm:spPr/>
      <dgm:t>
        <a:bodyPr/>
        <a:lstStyle/>
        <a:p>
          <a:endParaRPr lang="zh-CN" altLang="en-US"/>
        </a:p>
      </dgm:t>
    </dgm:pt>
    <dgm:pt modelId="{B536E446-AEA3-174B-B8A4-9B617E2AD394}" cxnId="{0B7AC9F0-E91F-1E4A-A967-FCBF6D8410CA}" type="sibTrans">
      <dgm:prSet/>
      <dgm:spPr/>
      <dgm:t>
        <a:bodyPr/>
        <a:lstStyle/>
        <a:p>
          <a:endParaRPr lang="zh-CN" altLang="en-US"/>
        </a:p>
      </dgm:t>
    </dgm:pt>
    <dgm:pt modelId="{F79D0782-4D17-2343-A91D-C12D055D0C35}" type="pres">
      <dgm:prSet presAssocID="{F91ED10E-954F-3A4D-9910-C83166C12E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EBF58D-4DCD-9849-9CF8-D91285031B40}" type="pres">
      <dgm:prSet presAssocID="{D035ED3E-AFC1-FD4D-AFEB-8BEC6FEF1347}" presName="hierRoot1" presStyleCnt="0">
        <dgm:presLayoutVars>
          <dgm:hierBranch val="init"/>
        </dgm:presLayoutVars>
      </dgm:prSet>
      <dgm:spPr/>
    </dgm:pt>
    <dgm:pt modelId="{7A512D69-436B-904B-B6D4-104A6FF19E18}" type="pres">
      <dgm:prSet presAssocID="{D035ED3E-AFC1-FD4D-AFEB-8BEC6FEF1347}" presName="rootComposite1" presStyleCnt="0"/>
      <dgm:spPr/>
    </dgm:pt>
    <dgm:pt modelId="{19822F00-69A0-7644-8C7F-F90E6D398AD5}" type="pres">
      <dgm:prSet presAssocID="{D035ED3E-AFC1-FD4D-AFEB-8BEC6FEF1347}" presName="rootText1" presStyleLbl="node0" presStyleIdx="0" presStyleCnt="1">
        <dgm:presLayoutVars>
          <dgm:chPref val="3"/>
        </dgm:presLayoutVars>
      </dgm:prSet>
      <dgm:spPr/>
    </dgm:pt>
    <dgm:pt modelId="{E22242E4-959B-9F4E-A00D-D5084B53CFEB}" type="pres">
      <dgm:prSet presAssocID="{D035ED3E-AFC1-FD4D-AFEB-8BEC6FEF1347}" presName="rootConnector1" presStyleLbl="node1" presStyleIdx="0" presStyleCnt="0"/>
      <dgm:spPr/>
    </dgm:pt>
    <dgm:pt modelId="{02FE3B56-740E-6F46-92B9-6FB233459A70}" type="pres">
      <dgm:prSet presAssocID="{D035ED3E-AFC1-FD4D-AFEB-8BEC6FEF1347}" presName="hierChild2" presStyleCnt="0"/>
      <dgm:spPr/>
    </dgm:pt>
    <dgm:pt modelId="{92A7B790-3095-2842-852C-51FAB1826DC9}" type="pres">
      <dgm:prSet presAssocID="{B78B8E48-B258-AF49-A523-76A835E4BD7C}" presName="Name64" presStyleLbl="parChTrans1D2" presStyleIdx="0" presStyleCnt="3"/>
      <dgm:spPr/>
    </dgm:pt>
    <dgm:pt modelId="{46028A82-292B-D744-8393-B7D8C0E0C9DE}" type="pres">
      <dgm:prSet presAssocID="{6D968DD1-7984-A147-8CEE-62A3DCBF51CF}" presName="hierRoot2" presStyleCnt="0">
        <dgm:presLayoutVars>
          <dgm:hierBranch val="init"/>
        </dgm:presLayoutVars>
      </dgm:prSet>
      <dgm:spPr/>
    </dgm:pt>
    <dgm:pt modelId="{2B9627CF-A8E2-8C4C-B815-0E3B4EE11452}" type="pres">
      <dgm:prSet presAssocID="{6D968DD1-7984-A147-8CEE-62A3DCBF51CF}" presName="rootComposite" presStyleCnt="0"/>
      <dgm:spPr/>
    </dgm:pt>
    <dgm:pt modelId="{12C52112-9606-914A-9A6B-263E5327E319}" type="pres">
      <dgm:prSet presAssocID="{6D968DD1-7984-A147-8CEE-62A3DCBF51CF}" presName="rootText" presStyleLbl="node2" presStyleIdx="0" presStyleCnt="3">
        <dgm:presLayoutVars>
          <dgm:chPref val="3"/>
        </dgm:presLayoutVars>
      </dgm:prSet>
      <dgm:spPr/>
    </dgm:pt>
    <dgm:pt modelId="{1793097E-2B09-2A4C-9FBC-5AB27EE618B9}" type="pres">
      <dgm:prSet presAssocID="{6D968DD1-7984-A147-8CEE-62A3DCBF51CF}" presName="rootConnector" presStyleLbl="node2" presStyleIdx="0" presStyleCnt="3"/>
      <dgm:spPr/>
    </dgm:pt>
    <dgm:pt modelId="{01110B8F-A1D5-9A45-A9B8-FD78F089618B}" type="pres">
      <dgm:prSet presAssocID="{6D968DD1-7984-A147-8CEE-62A3DCBF51CF}" presName="hierChild4" presStyleCnt="0"/>
      <dgm:spPr/>
    </dgm:pt>
    <dgm:pt modelId="{6204C5A0-5B29-3144-A2B2-19C07027E6ED}" type="pres">
      <dgm:prSet presAssocID="{6D968DD1-7984-A147-8CEE-62A3DCBF51CF}" presName="hierChild5" presStyleCnt="0"/>
      <dgm:spPr/>
    </dgm:pt>
    <dgm:pt modelId="{20BCD65B-A05F-724D-AAE7-FB0BF24D479B}" type="pres">
      <dgm:prSet presAssocID="{AC644EA2-D91F-4B44-AB0D-21D80AB512FE}" presName="Name64" presStyleLbl="parChTrans1D2" presStyleIdx="1" presStyleCnt="3"/>
      <dgm:spPr/>
    </dgm:pt>
    <dgm:pt modelId="{887CD115-BBB1-0441-B1CB-6BD61CFE821F}" type="pres">
      <dgm:prSet presAssocID="{8CD01984-CCE2-2A4B-B907-DCE2BADA75AC}" presName="hierRoot2" presStyleCnt="0">
        <dgm:presLayoutVars>
          <dgm:hierBranch val="init"/>
        </dgm:presLayoutVars>
      </dgm:prSet>
      <dgm:spPr/>
    </dgm:pt>
    <dgm:pt modelId="{76C21290-F258-E54B-8636-D88D7BB76F2D}" type="pres">
      <dgm:prSet presAssocID="{8CD01984-CCE2-2A4B-B907-DCE2BADA75AC}" presName="rootComposite" presStyleCnt="0"/>
      <dgm:spPr/>
    </dgm:pt>
    <dgm:pt modelId="{49301501-F272-6B4A-969B-00539E2A68E3}" type="pres">
      <dgm:prSet presAssocID="{8CD01984-CCE2-2A4B-B907-DCE2BADA75AC}" presName="rootText" presStyleLbl="node2" presStyleIdx="1" presStyleCnt="3">
        <dgm:presLayoutVars>
          <dgm:chPref val="3"/>
        </dgm:presLayoutVars>
      </dgm:prSet>
      <dgm:spPr/>
    </dgm:pt>
    <dgm:pt modelId="{CF058CB7-885D-414F-B9AD-B920C3AC9126}" type="pres">
      <dgm:prSet presAssocID="{8CD01984-CCE2-2A4B-B907-DCE2BADA75AC}" presName="rootConnector" presStyleLbl="node2" presStyleIdx="1" presStyleCnt="3"/>
      <dgm:spPr/>
    </dgm:pt>
    <dgm:pt modelId="{A08DCBC6-74D1-5A49-8B2D-7A13AE93BE16}" type="pres">
      <dgm:prSet presAssocID="{8CD01984-CCE2-2A4B-B907-DCE2BADA75AC}" presName="hierChild4" presStyleCnt="0"/>
      <dgm:spPr/>
    </dgm:pt>
    <dgm:pt modelId="{3F51C71C-AEFE-B64C-8927-2EEC06AE46D7}" type="pres">
      <dgm:prSet presAssocID="{8CD01984-CCE2-2A4B-B907-DCE2BADA75AC}" presName="hierChild5" presStyleCnt="0"/>
      <dgm:spPr/>
    </dgm:pt>
    <dgm:pt modelId="{F84C2D2E-7891-8D40-B3EB-625C48209EED}" type="pres">
      <dgm:prSet presAssocID="{69E40BFD-8620-FB4D-8A26-58B7DAF01EB2}" presName="Name64" presStyleLbl="parChTrans1D2" presStyleIdx="2" presStyleCnt="3"/>
      <dgm:spPr/>
    </dgm:pt>
    <dgm:pt modelId="{C9B96DAF-2724-D54E-B426-CFBCD347BE39}" type="pres">
      <dgm:prSet presAssocID="{B6121D54-340D-E34B-A0AE-23740FD2E5C7}" presName="hierRoot2" presStyleCnt="0">
        <dgm:presLayoutVars>
          <dgm:hierBranch val="init"/>
        </dgm:presLayoutVars>
      </dgm:prSet>
      <dgm:spPr/>
    </dgm:pt>
    <dgm:pt modelId="{74B5C7AE-42AD-FB41-839C-B86E6A468CBD}" type="pres">
      <dgm:prSet presAssocID="{B6121D54-340D-E34B-A0AE-23740FD2E5C7}" presName="rootComposite" presStyleCnt="0"/>
      <dgm:spPr/>
    </dgm:pt>
    <dgm:pt modelId="{98CE18ED-D16A-024B-89A1-F7819C289893}" type="pres">
      <dgm:prSet presAssocID="{B6121D54-340D-E34B-A0AE-23740FD2E5C7}" presName="rootText" presStyleLbl="node2" presStyleIdx="2" presStyleCnt="3">
        <dgm:presLayoutVars>
          <dgm:chPref val="3"/>
        </dgm:presLayoutVars>
      </dgm:prSet>
      <dgm:spPr/>
    </dgm:pt>
    <dgm:pt modelId="{98F91505-F7A4-7943-B133-0E930CF66A9B}" type="pres">
      <dgm:prSet presAssocID="{B6121D54-340D-E34B-A0AE-23740FD2E5C7}" presName="rootConnector" presStyleLbl="node2" presStyleIdx="2" presStyleCnt="3"/>
      <dgm:spPr/>
    </dgm:pt>
    <dgm:pt modelId="{B047FC6E-66FE-084B-BB48-E6047AEF9210}" type="pres">
      <dgm:prSet presAssocID="{B6121D54-340D-E34B-A0AE-23740FD2E5C7}" presName="hierChild4" presStyleCnt="0"/>
      <dgm:spPr/>
    </dgm:pt>
    <dgm:pt modelId="{F4B5BD7D-931A-7F4E-818E-AF41E03260FE}" type="pres">
      <dgm:prSet presAssocID="{B6121D54-340D-E34B-A0AE-23740FD2E5C7}" presName="hierChild5" presStyleCnt="0"/>
      <dgm:spPr/>
    </dgm:pt>
    <dgm:pt modelId="{030B15E9-3720-BA4B-8D19-B3EB18EFA064}" type="pres">
      <dgm:prSet presAssocID="{D035ED3E-AFC1-FD4D-AFEB-8BEC6FEF1347}" presName="hierChild3" presStyleCnt="0"/>
      <dgm:spPr/>
    </dgm:pt>
  </dgm:ptLst>
  <dgm:cxnLst>
    <dgm:cxn modelId="{B3DC6D12-715B-B648-86B4-AB0DB573E3BD}" type="presOf" srcId="{F91ED10E-954F-3A4D-9910-C83166C12E6D}" destId="{F79D0782-4D17-2343-A91D-C12D055D0C35}" srcOrd="0" destOrd="0" presId="urn:microsoft.com/office/officeart/2009/3/layout/HorizontalOrganizationChart"/>
    <dgm:cxn modelId="{76616E36-21AB-1F4C-A2AE-F993D84984A5}" srcId="{D035ED3E-AFC1-FD4D-AFEB-8BEC6FEF1347}" destId="{6D968DD1-7984-A147-8CEE-62A3DCBF51CF}" srcOrd="0" destOrd="0" parTransId="{B78B8E48-B258-AF49-A523-76A835E4BD7C}" sibTransId="{4232F817-3195-5847-9DA2-78C5AE71E1E1}"/>
    <dgm:cxn modelId="{F528B041-C2EB-A44D-B1C7-595973C5F058}" type="presOf" srcId="{6D968DD1-7984-A147-8CEE-62A3DCBF51CF}" destId="{12C52112-9606-914A-9A6B-263E5327E319}" srcOrd="0" destOrd="0" presId="urn:microsoft.com/office/officeart/2009/3/layout/HorizontalOrganizationChart"/>
    <dgm:cxn modelId="{9C6FE449-18AC-9144-8FD9-3F8EB2972653}" srcId="{D035ED3E-AFC1-FD4D-AFEB-8BEC6FEF1347}" destId="{8CD01984-CCE2-2A4B-B907-DCE2BADA75AC}" srcOrd="1" destOrd="0" parTransId="{AC644EA2-D91F-4B44-AB0D-21D80AB512FE}" sibTransId="{32909181-C8F4-9145-826C-095D37041F29}"/>
    <dgm:cxn modelId="{437BA05F-D912-8546-ADB4-C36DFC873A94}" type="presOf" srcId="{D035ED3E-AFC1-FD4D-AFEB-8BEC6FEF1347}" destId="{E22242E4-959B-9F4E-A00D-D5084B53CFEB}" srcOrd="1" destOrd="0" presId="urn:microsoft.com/office/officeart/2009/3/layout/HorizontalOrganizationChart"/>
    <dgm:cxn modelId="{9CD7476C-5B16-3742-9864-CF39B4B7E225}" type="presOf" srcId="{B6121D54-340D-E34B-A0AE-23740FD2E5C7}" destId="{98F91505-F7A4-7943-B133-0E930CF66A9B}" srcOrd="1" destOrd="0" presId="urn:microsoft.com/office/officeart/2009/3/layout/HorizontalOrganizationChart"/>
    <dgm:cxn modelId="{B5AB1493-3A90-D246-A607-BB9D33689FC5}" type="presOf" srcId="{AC644EA2-D91F-4B44-AB0D-21D80AB512FE}" destId="{20BCD65B-A05F-724D-AAE7-FB0BF24D479B}" srcOrd="0" destOrd="0" presId="urn:microsoft.com/office/officeart/2009/3/layout/HorizontalOrganizationChart"/>
    <dgm:cxn modelId="{6D98CD93-84B0-B345-8F9B-2BD6AA6A6B00}" type="presOf" srcId="{B78B8E48-B258-AF49-A523-76A835E4BD7C}" destId="{92A7B790-3095-2842-852C-51FAB1826DC9}" srcOrd="0" destOrd="0" presId="urn:microsoft.com/office/officeart/2009/3/layout/HorizontalOrganizationChart"/>
    <dgm:cxn modelId="{87D718A4-9960-CB4D-AE1A-B035BDAD3425}" srcId="{F91ED10E-954F-3A4D-9910-C83166C12E6D}" destId="{D035ED3E-AFC1-FD4D-AFEB-8BEC6FEF1347}" srcOrd="0" destOrd="0" parTransId="{D3BA5A83-A231-D644-A889-5745F4805C63}" sibTransId="{CC43C135-C7E2-5847-A1F8-D1711734F260}"/>
    <dgm:cxn modelId="{3C7D09C9-8EE5-4E44-80BF-435B137F742C}" type="presOf" srcId="{6D968DD1-7984-A147-8CEE-62A3DCBF51CF}" destId="{1793097E-2B09-2A4C-9FBC-5AB27EE618B9}" srcOrd="1" destOrd="0" presId="urn:microsoft.com/office/officeart/2009/3/layout/HorizontalOrganizationChart"/>
    <dgm:cxn modelId="{6E17B5E5-C39F-6A42-85FF-07680431F251}" type="presOf" srcId="{8CD01984-CCE2-2A4B-B907-DCE2BADA75AC}" destId="{CF058CB7-885D-414F-B9AD-B920C3AC9126}" srcOrd="1" destOrd="0" presId="urn:microsoft.com/office/officeart/2009/3/layout/HorizontalOrganizationChart"/>
    <dgm:cxn modelId="{AEFEC4E8-9167-6545-BDAE-A0E91E260999}" type="presOf" srcId="{69E40BFD-8620-FB4D-8A26-58B7DAF01EB2}" destId="{F84C2D2E-7891-8D40-B3EB-625C48209EED}" srcOrd="0" destOrd="0" presId="urn:microsoft.com/office/officeart/2009/3/layout/HorizontalOrganizationChart"/>
    <dgm:cxn modelId="{4C33EAEF-3492-9C4C-B10B-B27A96F39877}" type="presOf" srcId="{B6121D54-340D-E34B-A0AE-23740FD2E5C7}" destId="{98CE18ED-D16A-024B-89A1-F7819C289893}" srcOrd="0" destOrd="0" presId="urn:microsoft.com/office/officeart/2009/3/layout/HorizontalOrganizationChart"/>
    <dgm:cxn modelId="{0B7AC9F0-E91F-1E4A-A967-FCBF6D8410CA}" srcId="{D035ED3E-AFC1-FD4D-AFEB-8BEC6FEF1347}" destId="{B6121D54-340D-E34B-A0AE-23740FD2E5C7}" srcOrd="2" destOrd="0" parTransId="{69E40BFD-8620-FB4D-8A26-58B7DAF01EB2}" sibTransId="{B536E446-AEA3-174B-B8A4-9B617E2AD394}"/>
    <dgm:cxn modelId="{0F40DAF5-2CB5-104D-9D13-FC52EF3DEB7A}" type="presOf" srcId="{D035ED3E-AFC1-FD4D-AFEB-8BEC6FEF1347}" destId="{19822F00-69A0-7644-8C7F-F90E6D398AD5}" srcOrd="0" destOrd="0" presId="urn:microsoft.com/office/officeart/2009/3/layout/HorizontalOrganizationChart"/>
    <dgm:cxn modelId="{9BD50EFB-5FCD-0B4B-ACE3-387EAAE3C78B}" type="presOf" srcId="{8CD01984-CCE2-2A4B-B907-DCE2BADA75AC}" destId="{49301501-F272-6B4A-969B-00539E2A68E3}" srcOrd="0" destOrd="0" presId="urn:microsoft.com/office/officeart/2009/3/layout/HorizontalOrganizationChart"/>
    <dgm:cxn modelId="{0D3A3CBE-F84D-3B43-B8BA-85C4091CD18C}" type="presParOf" srcId="{F79D0782-4D17-2343-A91D-C12D055D0C35}" destId="{3AEBF58D-4DCD-9849-9CF8-D91285031B40}" srcOrd="0" destOrd="0" presId="urn:microsoft.com/office/officeart/2009/3/layout/HorizontalOrganizationChart"/>
    <dgm:cxn modelId="{8F45E07A-2A0E-2B4B-A98D-58B8F26DD853}" type="presParOf" srcId="{3AEBF58D-4DCD-9849-9CF8-D91285031B40}" destId="{7A512D69-436B-904B-B6D4-104A6FF19E18}" srcOrd="0" destOrd="0" presId="urn:microsoft.com/office/officeart/2009/3/layout/HorizontalOrganizationChart"/>
    <dgm:cxn modelId="{7B754EE2-55AD-9C40-9D24-F6CF7B0C1682}" type="presParOf" srcId="{7A512D69-436B-904B-B6D4-104A6FF19E18}" destId="{19822F00-69A0-7644-8C7F-F90E6D398AD5}" srcOrd="0" destOrd="0" presId="urn:microsoft.com/office/officeart/2009/3/layout/HorizontalOrganizationChart"/>
    <dgm:cxn modelId="{730F1EDB-E98B-7145-A6CC-8C5879909B5A}" type="presParOf" srcId="{7A512D69-436B-904B-B6D4-104A6FF19E18}" destId="{E22242E4-959B-9F4E-A00D-D5084B53CFEB}" srcOrd="1" destOrd="0" presId="urn:microsoft.com/office/officeart/2009/3/layout/HorizontalOrganizationChart"/>
    <dgm:cxn modelId="{75812390-1A3C-3641-8172-1B448000B5D8}" type="presParOf" srcId="{3AEBF58D-4DCD-9849-9CF8-D91285031B40}" destId="{02FE3B56-740E-6F46-92B9-6FB233459A70}" srcOrd="1" destOrd="0" presId="urn:microsoft.com/office/officeart/2009/3/layout/HorizontalOrganizationChart"/>
    <dgm:cxn modelId="{2BFD189B-2797-AA42-A58F-7B17F6654D58}" type="presParOf" srcId="{02FE3B56-740E-6F46-92B9-6FB233459A70}" destId="{92A7B790-3095-2842-852C-51FAB1826DC9}" srcOrd="0" destOrd="0" presId="urn:microsoft.com/office/officeart/2009/3/layout/HorizontalOrganizationChart"/>
    <dgm:cxn modelId="{095AB27E-C890-F44A-A5B2-842EB8265312}" type="presParOf" srcId="{02FE3B56-740E-6F46-92B9-6FB233459A70}" destId="{46028A82-292B-D744-8393-B7D8C0E0C9DE}" srcOrd="1" destOrd="0" presId="urn:microsoft.com/office/officeart/2009/3/layout/HorizontalOrganizationChart"/>
    <dgm:cxn modelId="{693F39E1-74A0-224E-9C3F-789266D651E9}" type="presParOf" srcId="{46028A82-292B-D744-8393-B7D8C0E0C9DE}" destId="{2B9627CF-A8E2-8C4C-B815-0E3B4EE11452}" srcOrd="0" destOrd="0" presId="urn:microsoft.com/office/officeart/2009/3/layout/HorizontalOrganizationChart"/>
    <dgm:cxn modelId="{CD3A75F1-1791-C04C-BB6E-BE78E200E5AC}" type="presParOf" srcId="{2B9627CF-A8E2-8C4C-B815-0E3B4EE11452}" destId="{12C52112-9606-914A-9A6B-263E5327E319}" srcOrd="0" destOrd="0" presId="urn:microsoft.com/office/officeart/2009/3/layout/HorizontalOrganizationChart"/>
    <dgm:cxn modelId="{10D47F8E-CA89-934B-87AC-4BEDAE0C642F}" type="presParOf" srcId="{2B9627CF-A8E2-8C4C-B815-0E3B4EE11452}" destId="{1793097E-2B09-2A4C-9FBC-5AB27EE618B9}" srcOrd="1" destOrd="0" presId="urn:microsoft.com/office/officeart/2009/3/layout/HorizontalOrganizationChart"/>
    <dgm:cxn modelId="{C0B676E9-BC5D-A044-8221-03BA4F05408F}" type="presParOf" srcId="{46028A82-292B-D744-8393-B7D8C0E0C9DE}" destId="{01110B8F-A1D5-9A45-A9B8-FD78F089618B}" srcOrd="1" destOrd="0" presId="urn:microsoft.com/office/officeart/2009/3/layout/HorizontalOrganizationChart"/>
    <dgm:cxn modelId="{87C9F666-C336-DC4A-9A73-0911B194CB40}" type="presParOf" srcId="{46028A82-292B-D744-8393-B7D8C0E0C9DE}" destId="{6204C5A0-5B29-3144-A2B2-19C07027E6ED}" srcOrd="2" destOrd="0" presId="urn:microsoft.com/office/officeart/2009/3/layout/HorizontalOrganizationChart"/>
    <dgm:cxn modelId="{051CA40E-1396-DE4F-944E-D3A74DE70A2A}" type="presParOf" srcId="{02FE3B56-740E-6F46-92B9-6FB233459A70}" destId="{20BCD65B-A05F-724D-AAE7-FB0BF24D479B}" srcOrd="2" destOrd="0" presId="urn:microsoft.com/office/officeart/2009/3/layout/HorizontalOrganizationChart"/>
    <dgm:cxn modelId="{D5AB49B7-D15F-A24E-9D7B-0CACF8DC0B62}" type="presParOf" srcId="{02FE3B56-740E-6F46-92B9-6FB233459A70}" destId="{887CD115-BBB1-0441-B1CB-6BD61CFE821F}" srcOrd="3" destOrd="0" presId="urn:microsoft.com/office/officeart/2009/3/layout/HorizontalOrganizationChart"/>
    <dgm:cxn modelId="{39E41AAE-4260-6B43-ABDB-E916FF02E228}" type="presParOf" srcId="{887CD115-BBB1-0441-B1CB-6BD61CFE821F}" destId="{76C21290-F258-E54B-8636-D88D7BB76F2D}" srcOrd="0" destOrd="0" presId="urn:microsoft.com/office/officeart/2009/3/layout/HorizontalOrganizationChart"/>
    <dgm:cxn modelId="{E99204EA-0E3E-2346-9C8A-7EA5BF979780}" type="presParOf" srcId="{76C21290-F258-E54B-8636-D88D7BB76F2D}" destId="{49301501-F272-6B4A-969B-00539E2A68E3}" srcOrd="0" destOrd="0" presId="urn:microsoft.com/office/officeart/2009/3/layout/HorizontalOrganizationChart"/>
    <dgm:cxn modelId="{7F41DCE2-B021-BC42-94BB-E4CD66178C5B}" type="presParOf" srcId="{76C21290-F258-E54B-8636-D88D7BB76F2D}" destId="{CF058CB7-885D-414F-B9AD-B920C3AC9126}" srcOrd="1" destOrd="0" presId="urn:microsoft.com/office/officeart/2009/3/layout/HorizontalOrganizationChart"/>
    <dgm:cxn modelId="{C8A96573-AF08-634C-A5D8-045C510AAE06}" type="presParOf" srcId="{887CD115-BBB1-0441-B1CB-6BD61CFE821F}" destId="{A08DCBC6-74D1-5A49-8B2D-7A13AE93BE16}" srcOrd="1" destOrd="0" presId="urn:microsoft.com/office/officeart/2009/3/layout/HorizontalOrganizationChart"/>
    <dgm:cxn modelId="{78BBEFC9-E1B6-7848-8A59-CCDF75E70526}" type="presParOf" srcId="{887CD115-BBB1-0441-B1CB-6BD61CFE821F}" destId="{3F51C71C-AEFE-B64C-8927-2EEC06AE46D7}" srcOrd="2" destOrd="0" presId="urn:microsoft.com/office/officeart/2009/3/layout/HorizontalOrganizationChart"/>
    <dgm:cxn modelId="{688CB7DC-8031-DE42-BF3E-C60D242BFE59}" type="presParOf" srcId="{02FE3B56-740E-6F46-92B9-6FB233459A70}" destId="{F84C2D2E-7891-8D40-B3EB-625C48209EED}" srcOrd="4" destOrd="0" presId="urn:microsoft.com/office/officeart/2009/3/layout/HorizontalOrganizationChart"/>
    <dgm:cxn modelId="{F678FBC3-D57A-0B47-B0D9-9FF5A4B29537}" type="presParOf" srcId="{02FE3B56-740E-6F46-92B9-6FB233459A70}" destId="{C9B96DAF-2724-D54E-B426-CFBCD347BE39}" srcOrd="5" destOrd="0" presId="urn:microsoft.com/office/officeart/2009/3/layout/HorizontalOrganizationChart"/>
    <dgm:cxn modelId="{AA413F62-0E5C-8E4F-BDE0-F3124E6378A7}" type="presParOf" srcId="{C9B96DAF-2724-D54E-B426-CFBCD347BE39}" destId="{74B5C7AE-42AD-FB41-839C-B86E6A468CBD}" srcOrd="0" destOrd="0" presId="urn:microsoft.com/office/officeart/2009/3/layout/HorizontalOrganizationChart"/>
    <dgm:cxn modelId="{CE7266C9-41FF-B747-96A8-A1A5AD49A567}" type="presParOf" srcId="{74B5C7AE-42AD-FB41-839C-B86E6A468CBD}" destId="{98CE18ED-D16A-024B-89A1-F7819C289893}" srcOrd="0" destOrd="0" presId="urn:microsoft.com/office/officeart/2009/3/layout/HorizontalOrganizationChart"/>
    <dgm:cxn modelId="{1AEA633C-3F54-5240-BD78-84FE1313FA91}" type="presParOf" srcId="{74B5C7AE-42AD-FB41-839C-B86E6A468CBD}" destId="{98F91505-F7A4-7943-B133-0E930CF66A9B}" srcOrd="1" destOrd="0" presId="urn:microsoft.com/office/officeart/2009/3/layout/HorizontalOrganizationChart"/>
    <dgm:cxn modelId="{B355256E-276F-9040-B03A-4AAA87038046}" type="presParOf" srcId="{C9B96DAF-2724-D54E-B426-CFBCD347BE39}" destId="{B047FC6E-66FE-084B-BB48-E6047AEF9210}" srcOrd="1" destOrd="0" presId="urn:microsoft.com/office/officeart/2009/3/layout/HorizontalOrganizationChart"/>
    <dgm:cxn modelId="{80254728-8EA1-A04E-8015-19D13AC43F86}" type="presParOf" srcId="{C9B96DAF-2724-D54E-B426-CFBCD347BE39}" destId="{F4B5BD7D-931A-7F4E-818E-AF41E03260FE}" srcOrd="2" destOrd="0" presId="urn:microsoft.com/office/officeart/2009/3/layout/HorizontalOrganizationChart"/>
    <dgm:cxn modelId="{E9BAA9E9-5B94-8B4C-A6A5-92C04D8BCCF2}" type="presParOf" srcId="{3AEBF58D-4DCD-9849-9CF8-D91285031B40}" destId="{030B15E9-3720-BA4B-8D19-B3EB18EFA06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5D16E-E841-9840-816A-E8640A1AF46D}" type="doc">
      <dgm:prSet loTypeId="urn:microsoft.com/office/officeart/2005/8/layout/hierarchy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3EAD9159-5DAD-8D4E-9B01-FF840AF8C0AA}">
      <dgm:prSet phldrT="[文本]" custT="1"/>
      <dgm:spPr/>
      <dgm:t>
        <a:bodyPr/>
        <a:lstStyle/>
        <a:p>
          <a:r>
            <a:rPr lang="zh-CN" altLang="en-US" sz="2000" dirty="0"/>
            <a:t>世界本原</a:t>
          </a:r>
          <a:r>
            <a:rPr lang="en-US" altLang="zh-CN" sz="2000" dirty="0"/>
            <a:t>/</a:t>
          </a:r>
          <a:r>
            <a:rPr lang="zh-CN" altLang="en-US" sz="2000" dirty="0"/>
            <a:t>本质</a:t>
          </a:r>
        </a:p>
      </dgm:t>
    </dgm:pt>
    <dgm:pt modelId="{D343E81C-874B-0445-AC48-E9D76B13164F}" cxnId="{3DB0C129-1FFF-0443-B55D-D11580E19EC2}" type="parTrans">
      <dgm:prSet/>
      <dgm:spPr/>
      <dgm:t>
        <a:bodyPr/>
        <a:lstStyle/>
        <a:p>
          <a:endParaRPr lang="zh-CN" altLang="en-US" sz="2000"/>
        </a:p>
      </dgm:t>
    </dgm:pt>
    <dgm:pt modelId="{B4A502D9-3A2B-9543-9996-B31C696E6BDB}" cxnId="{3DB0C129-1FFF-0443-B55D-D11580E19EC2}" type="sibTrans">
      <dgm:prSet/>
      <dgm:spPr/>
      <dgm:t>
        <a:bodyPr/>
        <a:lstStyle/>
        <a:p>
          <a:endParaRPr lang="zh-CN" altLang="en-US" sz="2000"/>
        </a:p>
      </dgm:t>
    </dgm:pt>
    <dgm:pt modelId="{E5931306-03DA-BB4D-AAE5-0B20933FAA7D}">
      <dgm:prSet phldrT="[文本]" custT="1"/>
      <dgm:spPr/>
      <dgm:t>
        <a:bodyPr/>
        <a:lstStyle/>
        <a:p>
          <a:r>
            <a:rPr lang="zh-CN" altLang="en-US" sz="2000" dirty="0"/>
            <a:t>唯物主义</a:t>
          </a:r>
        </a:p>
      </dgm:t>
    </dgm:pt>
    <dgm:pt modelId="{5AC053C5-9D81-D84C-BC19-A477D7F2A183}" cxnId="{58C989CA-A697-BD4C-A720-20CDC5AB4775}" type="parTrans">
      <dgm:prSet custT="1"/>
      <dgm:spPr/>
      <dgm:t>
        <a:bodyPr/>
        <a:lstStyle/>
        <a:p>
          <a:endParaRPr lang="zh-CN" altLang="en-US" sz="2000"/>
        </a:p>
      </dgm:t>
    </dgm:pt>
    <dgm:pt modelId="{87E3F80B-C868-C348-8914-AE9279A69F66}" cxnId="{58C989CA-A697-BD4C-A720-20CDC5AB4775}" type="sibTrans">
      <dgm:prSet/>
      <dgm:spPr/>
      <dgm:t>
        <a:bodyPr/>
        <a:lstStyle/>
        <a:p>
          <a:endParaRPr lang="zh-CN" altLang="en-US" sz="2000"/>
        </a:p>
      </dgm:t>
    </dgm:pt>
    <dgm:pt modelId="{EA751365-F6D3-C14E-A895-B0C43144E9A4}">
      <dgm:prSet phldrT="[文本]" custT="1"/>
      <dgm:spPr/>
      <dgm:t>
        <a:bodyPr/>
        <a:lstStyle/>
        <a:p>
          <a:r>
            <a:rPr lang="zh-CN" altLang="en-US" sz="2000" b="1" i="0" dirty="0"/>
            <a:t>古代</a:t>
          </a:r>
          <a:r>
            <a:rPr lang="zh-CN" altLang="en-US" sz="2000" dirty="0"/>
            <a:t>朴素唯物主义</a:t>
          </a:r>
        </a:p>
      </dgm:t>
    </dgm:pt>
    <dgm:pt modelId="{64A2625E-B745-7348-A1FB-A06AE0A75EF3}" cxnId="{98EBA136-5F28-0C44-BFD6-F722A3B68C61}" type="parTrans">
      <dgm:prSet custT="1"/>
      <dgm:spPr/>
      <dgm:t>
        <a:bodyPr/>
        <a:lstStyle/>
        <a:p>
          <a:endParaRPr lang="zh-CN" altLang="en-US" sz="2000"/>
        </a:p>
      </dgm:t>
    </dgm:pt>
    <dgm:pt modelId="{C1C3F9E7-4134-824B-A3BE-623EE590C082}" cxnId="{98EBA136-5F28-0C44-BFD6-F722A3B68C61}" type="sibTrans">
      <dgm:prSet/>
      <dgm:spPr/>
      <dgm:t>
        <a:bodyPr/>
        <a:lstStyle/>
        <a:p>
          <a:endParaRPr lang="zh-CN" altLang="en-US" sz="2000"/>
        </a:p>
      </dgm:t>
    </dgm:pt>
    <dgm:pt modelId="{4C44EB04-39D0-964D-84C3-6AB51F8A7468}">
      <dgm:prSet phldrT="[文本]" custT="1"/>
      <dgm:spPr/>
      <dgm:t>
        <a:bodyPr/>
        <a:lstStyle/>
        <a:p>
          <a:r>
            <a:rPr lang="zh-CN" altLang="en-US" sz="2000" b="1" dirty="0"/>
            <a:t>近代</a:t>
          </a:r>
          <a:r>
            <a:rPr lang="zh-CN" altLang="en-US" sz="2000" dirty="0"/>
            <a:t>形而上学唯物主义</a:t>
          </a:r>
        </a:p>
      </dgm:t>
    </dgm:pt>
    <dgm:pt modelId="{A5B4F230-097A-DC4B-B2DF-53A17237B231}" cxnId="{9847D041-7ABC-6046-9DE3-6F7FC73C98D6}" type="parTrans">
      <dgm:prSet custT="1"/>
      <dgm:spPr/>
      <dgm:t>
        <a:bodyPr/>
        <a:lstStyle/>
        <a:p>
          <a:endParaRPr lang="zh-CN" altLang="en-US" sz="2000"/>
        </a:p>
      </dgm:t>
    </dgm:pt>
    <dgm:pt modelId="{143E51CD-0E7E-1F45-90DC-D8D5868D660D}" cxnId="{9847D041-7ABC-6046-9DE3-6F7FC73C98D6}" type="sibTrans">
      <dgm:prSet/>
      <dgm:spPr/>
      <dgm:t>
        <a:bodyPr/>
        <a:lstStyle/>
        <a:p>
          <a:endParaRPr lang="zh-CN" altLang="en-US" sz="2000"/>
        </a:p>
      </dgm:t>
    </dgm:pt>
    <dgm:pt modelId="{086F42C8-B4BE-3340-B9A3-ADE47AB1FF72}">
      <dgm:prSet phldrT="[文本]" custT="1"/>
      <dgm:spPr/>
      <dgm:t>
        <a:bodyPr/>
        <a:lstStyle/>
        <a:p>
          <a:r>
            <a:rPr lang="zh-CN" altLang="en-US" sz="2000" dirty="0"/>
            <a:t>唯心主义</a:t>
          </a:r>
        </a:p>
      </dgm:t>
    </dgm:pt>
    <dgm:pt modelId="{B2F84AED-80C3-2049-AF2F-9981053808B2}" cxnId="{29503B0D-A4D9-314F-B750-555D2C3AA67A}" type="parTrans">
      <dgm:prSet custT="1"/>
      <dgm:spPr/>
      <dgm:t>
        <a:bodyPr/>
        <a:lstStyle/>
        <a:p>
          <a:endParaRPr lang="zh-CN" altLang="en-US" sz="2000"/>
        </a:p>
      </dgm:t>
    </dgm:pt>
    <dgm:pt modelId="{AF619EDD-15DE-0147-9A0E-D56A1AE18FCC}" cxnId="{29503B0D-A4D9-314F-B750-555D2C3AA67A}" type="sibTrans">
      <dgm:prSet/>
      <dgm:spPr/>
      <dgm:t>
        <a:bodyPr/>
        <a:lstStyle/>
        <a:p>
          <a:endParaRPr lang="zh-CN" altLang="en-US" sz="2000"/>
        </a:p>
      </dgm:t>
    </dgm:pt>
    <dgm:pt modelId="{4476BD06-151C-1A41-939F-4E2E787BFA49}">
      <dgm:prSet phldrT="[文本]" custT="1"/>
      <dgm:spPr/>
      <dgm:t>
        <a:bodyPr/>
        <a:lstStyle/>
        <a:p>
          <a:r>
            <a:rPr lang="zh-CN" altLang="en-US" sz="2000" dirty="0"/>
            <a:t>主观唯心主义</a:t>
          </a:r>
        </a:p>
      </dgm:t>
    </dgm:pt>
    <dgm:pt modelId="{4CD05B27-5C99-E147-A817-CB1E1C1AD45A}" cxnId="{79A27982-B288-EE4E-96D4-46BD87D8BA40}" type="parTrans">
      <dgm:prSet custT="1"/>
      <dgm:spPr/>
      <dgm:t>
        <a:bodyPr/>
        <a:lstStyle/>
        <a:p>
          <a:endParaRPr lang="zh-CN" altLang="en-US" sz="2000"/>
        </a:p>
      </dgm:t>
    </dgm:pt>
    <dgm:pt modelId="{73B11368-D381-DC4C-973A-8A09C3A8CC37}" cxnId="{79A27982-B288-EE4E-96D4-46BD87D8BA40}" type="sibTrans">
      <dgm:prSet/>
      <dgm:spPr/>
      <dgm:t>
        <a:bodyPr/>
        <a:lstStyle/>
        <a:p>
          <a:endParaRPr lang="zh-CN" altLang="en-US" sz="2000"/>
        </a:p>
      </dgm:t>
    </dgm:pt>
    <dgm:pt modelId="{9CE4A8E6-660F-BB48-91FF-674B6857CB34}">
      <dgm:prSet custT="1"/>
      <dgm:spPr/>
      <dgm:t>
        <a:bodyPr/>
        <a:lstStyle/>
        <a:p>
          <a:r>
            <a:rPr lang="zh-CN" altLang="en-US" sz="2000" dirty="0"/>
            <a:t>客观唯心主义</a:t>
          </a:r>
        </a:p>
      </dgm:t>
    </dgm:pt>
    <dgm:pt modelId="{3170819F-FEBF-304A-9D50-17A74178A4F9}" cxnId="{00B5A691-CCA0-D644-A0A3-044AD46B8B04}" type="parTrans">
      <dgm:prSet custT="1"/>
      <dgm:spPr/>
      <dgm:t>
        <a:bodyPr/>
        <a:lstStyle/>
        <a:p>
          <a:endParaRPr lang="zh-CN" altLang="en-US" sz="2000"/>
        </a:p>
      </dgm:t>
    </dgm:pt>
    <dgm:pt modelId="{074B6BB7-4402-584E-9F1D-416633053B34}" cxnId="{00B5A691-CCA0-D644-A0A3-044AD46B8B04}" type="sibTrans">
      <dgm:prSet/>
      <dgm:spPr/>
      <dgm:t>
        <a:bodyPr/>
        <a:lstStyle/>
        <a:p>
          <a:endParaRPr lang="zh-CN" altLang="en-US" sz="2000"/>
        </a:p>
      </dgm:t>
    </dgm:pt>
    <dgm:pt modelId="{C1864DBE-D333-1543-86B2-794296D1893E}">
      <dgm:prSet custT="1"/>
      <dgm:spPr/>
      <dgm:t>
        <a:bodyPr/>
        <a:lstStyle/>
        <a:p>
          <a:r>
            <a:rPr lang="zh-CN" altLang="en-US" sz="2000" dirty="0"/>
            <a:t>辩证唯物主义和历史唯物主义</a:t>
          </a:r>
        </a:p>
      </dgm:t>
    </dgm:pt>
    <dgm:pt modelId="{B9CE2971-697A-1F46-8D32-24389CF9E558}" cxnId="{D02AB846-50C6-1546-A24E-8B69380849EF}" type="parTrans">
      <dgm:prSet custT="1"/>
      <dgm:spPr/>
      <dgm:t>
        <a:bodyPr/>
        <a:lstStyle/>
        <a:p>
          <a:endParaRPr lang="zh-CN" altLang="en-US" sz="2000"/>
        </a:p>
      </dgm:t>
    </dgm:pt>
    <dgm:pt modelId="{21E20170-4832-B549-AAF8-CE6F0BB9B564}" cxnId="{D02AB846-50C6-1546-A24E-8B69380849EF}" type="sibTrans">
      <dgm:prSet/>
      <dgm:spPr/>
      <dgm:t>
        <a:bodyPr/>
        <a:lstStyle/>
        <a:p>
          <a:endParaRPr lang="zh-CN" altLang="en-US" sz="2000"/>
        </a:p>
      </dgm:t>
    </dgm:pt>
    <dgm:pt modelId="{7FB70D1D-B33D-6E40-9122-6C736DFCC4A4}" type="pres">
      <dgm:prSet presAssocID="{2875D16E-E841-9840-816A-E8640A1AF4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64CAC2-B609-D04D-8581-848AB6D7CE0B}" type="pres">
      <dgm:prSet presAssocID="{3EAD9159-5DAD-8D4E-9B01-FF840AF8C0AA}" presName="root1" presStyleCnt="0"/>
      <dgm:spPr/>
    </dgm:pt>
    <dgm:pt modelId="{31488264-3D99-5848-B958-196DFF915DFB}" type="pres">
      <dgm:prSet presAssocID="{3EAD9159-5DAD-8D4E-9B01-FF840AF8C0AA}" presName="LevelOneTextNode" presStyleLbl="node0" presStyleIdx="0" presStyleCnt="1">
        <dgm:presLayoutVars>
          <dgm:chPref val="3"/>
        </dgm:presLayoutVars>
      </dgm:prSet>
      <dgm:spPr/>
    </dgm:pt>
    <dgm:pt modelId="{1DC27D7D-0AF7-2344-A1DA-1814C02FAB99}" type="pres">
      <dgm:prSet presAssocID="{3EAD9159-5DAD-8D4E-9B01-FF840AF8C0AA}" presName="level2hierChild" presStyleCnt="0"/>
      <dgm:spPr/>
    </dgm:pt>
    <dgm:pt modelId="{7F165EF9-E261-814E-826D-1091C4622C88}" type="pres">
      <dgm:prSet presAssocID="{5AC053C5-9D81-D84C-BC19-A477D7F2A183}" presName="conn2-1" presStyleLbl="parChTrans1D2" presStyleIdx="0" presStyleCnt="2"/>
      <dgm:spPr/>
    </dgm:pt>
    <dgm:pt modelId="{47460736-714B-1C42-8838-9A25EDA71322}" type="pres">
      <dgm:prSet presAssocID="{5AC053C5-9D81-D84C-BC19-A477D7F2A183}" presName="connTx" presStyleLbl="parChTrans1D2" presStyleIdx="0" presStyleCnt="2"/>
      <dgm:spPr/>
    </dgm:pt>
    <dgm:pt modelId="{21E35DB9-2B1A-FB48-A48D-196BA497070A}" type="pres">
      <dgm:prSet presAssocID="{E5931306-03DA-BB4D-AAE5-0B20933FAA7D}" presName="root2" presStyleCnt="0"/>
      <dgm:spPr/>
    </dgm:pt>
    <dgm:pt modelId="{A88F1CE5-5752-684B-8439-404B3218CB3D}" type="pres">
      <dgm:prSet presAssocID="{E5931306-03DA-BB4D-AAE5-0B20933FAA7D}" presName="LevelTwoTextNode" presStyleLbl="node2" presStyleIdx="0" presStyleCnt="2">
        <dgm:presLayoutVars>
          <dgm:chPref val="3"/>
        </dgm:presLayoutVars>
      </dgm:prSet>
      <dgm:spPr/>
    </dgm:pt>
    <dgm:pt modelId="{AD005699-A5CD-2046-A9BD-076A135088F9}" type="pres">
      <dgm:prSet presAssocID="{E5931306-03DA-BB4D-AAE5-0B20933FAA7D}" presName="level3hierChild" presStyleCnt="0"/>
      <dgm:spPr/>
    </dgm:pt>
    <dgm:pt modelId="{9B6D84B2-9755-EC40-AFF5-E0EC5B14DE85}" type="pres">
      <dgm:prSet presAssocID="{64A2625E-B745-7348-A1FB-A06AE0A75EF3}" presName="conn2-1" presStyleLbl="parChTrans1D3" presStyleIdx="0" presStyleCnt="5"/>
      <dgm:spPr/>
    </dgm:pt>
    <dgm:pt modelId="{C60436B3-0AFE-2E4C-8750-683A56432302}" type="pres">
      <dgm:prSet presAssocID="{64A2625E-B745-7348-A1FB-A06AE0A75EF3}" presName="connTx" presStyleLbl="parChTrans1D3" presStyleIdx="0" presStyleCnt="5"/>
      <dgm:spPr/>
    </dgm:pt>
    <dgm:pt modelId="{0C3F5918-3A4E-E742-BE13-7406B650D4CB}" type="pres">
      <dgm:prSet presAssocID="{EA751365-F6D3-C14E-A895-B0C43144E9A4}" presName="root2" presStyleCnt="0"/>
      <dgm:spPr/>
    </dgm:pt>
    <dgm:pt modelId="{92AF316D-D571-884E-B301-08EFD38A88E5}" type="pres">
      <dgm:prSet presAssocID="{EA751365-F6D3-C14E-A895-B0C43144E9A4}" presName="LevelTwoTextNode" presStyleLbl="node3" presStyleIdx="0" presStyleCnt="5">
        <dgm:presLayoutVars>
          <dgm:chPref val="3"/>
        </dgm:presLayoutVars>
      </dgm:prSet>
      <dgm:spPr/>
    </dgm:pt>
    <dgm:pt modelId="{C7D8A53B-BC2A-6E4C-924A-52D5AB892FB8}" type="pres">
      <dgm:prSet presAssocID="{EA751365-F6D3-C14E-A895-B0C43144E9A4}" presName="level3hierChild" presStyleCnt="0"/>
      <dgm:spPr/>
    </dgm:pt>
    <dgm:pt modelId="{E3D851D0-3D07-0744-88EB-88CECFA1D272}" type="pres">
      <dgm:prSet presAssocID="{A5B4F230-097A-DC4B-B2DF-53A17237B231}" presName="conn2-1" presStyleLbl="parChTrans1D3" presStyleIdx="1" presStyleCnt="5"/>
      <dgm:spPr/>
    </dgm:pt>
    <dgm:pt modelId="{33A1083A-48EC-CA49-844C-45B4878DF536}" type="pres">
      <dgm:prSet presAssocID="{A5B4F230-097A-DC4B-B2DF-53A17237B231}" presName="connTx" presStyleLbl="parChTrans1D3" presStyleIdx="1" presStyleCnt="5"/>
      <dgm:spPr/>
    </dgm:pt>
    <dgm:pt modelId="{5FBD529B-E7C5-524D-B0E3-94AE3E2DF2DE}" type="pres">
      <dgm:prSet presAssocID="{4C44EB04-39D0-964D-84C3-6AB51F8A7468}" presName="root2" presStyleCnt="0"/>
      <dgm:spPr/>
    </dgm:pt>
    <dgm:pt modelId="{BBE38F89-CAC3-1444-A1A6-8BFD5B071988}" type="pres">
      <dgm:prSet presAssocID="{4C44EB04-39D0-964D-84C3-6AB51F8A7468}" presName="LevelTwoTextNode" presStyleLbl="node3" presStyleIdx="1" presStyleCnt="5">
        <dgm:presLayoutVars>
          <dgm:chPref val="3"/>
        </dgm:presLayoutVars>
      </dgm:prSet>
      <dgm:spPr/>
    </dgm:pt>
    <dgm:pt modelId="{C50CE91B-BCA1-D345-9D5D-14E84CA426E7}" type="pres">
      <dgm:prSet presAssocID="{4C44EB04-39D0-964D-84C3-6AB51F8A7468}" presName="level3hierChild" presStyleCnt="0"/>
      <dgm:spPr/>
    </dgm:pt>
    <dgm:pt modelId="{3BFC8273-2E71-DA45-97C1-7D983699F9F8}" type="pres">
      <dgm:prSet presAssocID="{B9CE2971-697A-1F46-8D32-24389CF9E558}" presName="conn2-1" presStyleLbl="parChTrans1D3" presStyleIdx="2" presStyleCnt="5"/>
      <dgm:spPr/>
    </dgm:pt>
    <dgm:pt modelId="{9FC016B6-E73F-E840-BCF4-C3E5EBC7F801}" type="pres">
      <dgm:prSet presAssocID="{B9CE2971-697A-1F46-8D32-24389CF9E558}" presName="connTx" presStyleLbl="parChTrans1D3" presStyleIdx="2" presStyleCnt="5"/>
      <dgm:spPr/>
    </dgm:pt>
    <dgm:pt modelId="{844B5949-C80D-DD42-8FED-2F28EC341609}" type="pres">
      <dgm:prSet presAssocID="{C1864DBE-D333-1543-86B2-794296D1893E}" presName="root2" presStyleCnt="0"/>
      <dgm:spPr/>
    </dgm:pt>
    <dgm:pt modelId="{AD79BBD4-5310-0145-9159-4FC796ED03D8}" type="pres">
      <dgm:prSet presAssocID="{C1864DBE-D333-1543-86B2-794296D1893E}" presName="LevelTwoTextNode" presStyleLbl="node3" presStyleIdx="2" presStyleCnt="5">
        <dgm:presLayoutVars>
          <dgm:chPref val="3"/>
        </dgm:presLayoutVars>
      </dgm:prSet>
      <dgm:spPr/>
    </dgm:pt>
    <dgm:pt modelId="{7F10ACE9-4631-F944-BA9D-6D6E3F2CA738}" type="pres">
      <dgm:prSet presAssocID="{C1864DBE-D333-1543-86B2-794296D1893E}" presName="level3hierChild" presStyleCnt="0"/>
      <dgm:spPr/>
    </dgm:pt>
    <dgm:pt modelId="{F8CC8D20-8E97-9E48-AF49-F749663D49C7}" type="pres">
      <dgm:prSet presAssocID="{B2F84AED-80C3-2049-AF2F-9981053808B2}" presName="conn2-1" presStyleLbl="parChTrans1D2" presStyleIdx="1" presStyleCnt="2"/>
      <dgm:spPr/>
    </dgm:pt>
    <dgm:pt modelId="{8C90B5A0-E5EB-904F-8D5F-AF809229B111}" type="pres">
      <dgm:prSet presAssocID="{B2F84AED-80C3-2049-AF2F-9981053808B2}" presName="connTx" presStyleLbl="parChTrans1D2" presStyleIdx="1" presStyleCnt="2"/>
      <dgm:spPr/>
    </dgm:pt>
    <dgm:pt modelId="{9A8A093F-7A42-3345-B5AC-AA9089E7AB4D}" type="pres">
      <dgm:prSet presAssocID="{086F42C8-B4BE-3340-B9A3-ADE47AB1FF72}" presName="root2" presStyleCnt="0"/>
      <dgm:spPr/>
    </dgm:pt>
    <dgm:pt modelId="{DAEF72A0-201B-7D4C-AE45-593A43803E6A}" type="pres">
      <dgm:prSet presAssocID="{086F42C8-B4BE-3340-B9A3-ADE47AB1FF72}" presName="LevelTwoTextNode" presStyleLbl="node2" presStyleIdx="1" presStyleCnt="2">
        <dgm:presLayoutVars>
          <dgm:chPref val="3"/>
        </dgm:presLayoutVars>
      </dgm:prSet>
      <dgm:spPr/>
    </dgm:pt>
    <dgm:pt modelId="{9D82C757-4B23-5B48-A095-BC074BE21219}" type="pres">
      <dgm:prSet presAssocID="{086F42C8-B4BE-3340-B9A3-ADE47AB1FF72}" presName="level3hierChild" presStyleCnt="0"/>
      <dgm:spPr/>
    </dgm:pt>
    <dgm:pt modelId="{D74F0D3F-5570-A647-8E3C-9D72C4CB0E2D}" type="pres">
      <dgm:prSet presAssocID="{4CD05B27-5C99-E147-A817-CB1E1C1AD45A}" presName="conn2-1" presStyleLbl="parChTrans1D3" presStyleIdx="3" presStyleCnt="5"/>
      <dgm:spPr/>
    </dgm:pt>
    <dgm:pt modelId="{FED67B25-7007-624B-BED3-15ABAD16D28D}" type="pres">
      <dgm:prSet presAssocID="{4CD05B27-5C99-E147-A817-CB1E1C1AD45A}" presName="connTx" presStyleLbl="parChTrans1D3" presStyleIdx="3" presStyleCnt="5"/>
      <dgm:spPr/>
    </dgm:pt>
    <dgm:pt modelId="{58E1D556-E8A1-0B44-AA03-D4CB9E029B7B}" type="pres">
      <dgm:prSet presAssocID="{4476BD06-151C-1A41-939F-4E2E787BFA49}" presName="root2" presStyleCnt="0"/>
      <dgm:spPr/>
    </dgm:pt>
    <dgm:pt modelId="{8C405871-F345-F34E-A69E-3EC78FC588B5}" type="pres">
      <dgm:prSet presAssocID="{4476BD06-151C-1A41-939F-4E2E787BFA49}" presName="LevelTwoTextNode" presStyleLbl="node3" presStyleIdx="3" presStyleCnt="5">
        <dgm:presLayoutVars>
          <dgm:chPref val="3"/>
        </dgm:presLayoutVars>
      </dgm:prSet>
      <dgm:spPr/>
    </dgm:pt>
    <dgm:pt modelId="{2B93E867-1925-9344-BF23-B2EAC60C96FA}" type="pres">
      <dgm:prSet presAssocID="{4476BD06-151C-1A41-939F-4E2E787BFA49}" presName="level3hierChild" presStyleCnt="0"/>
      <dgm:spPr/>
    </dgm:pt>
    <dgm:pt modelId="{8CFD1E00-7662-4540-8FE7-36482F99FC03}" type="pres">
      <dgm:prSet presAssocID="{3170819F-FEBF-304A-9D50-17A74178A4F9}" presName="conn2-1" presStyleLbl="parChTrans1D3" presStyleIdx="4" presStyleCnt="5"/>
      <dgm:spPr/>
    </dgm:pt>
    <dgm:pt modelId="{8CA46C13-279C-3246-85AA-189F60C8C608}" type="pres">
      <dgm:prSet presAssocID="{3170819F-FEBF-304A-9D50-17A74178A4F9}" presName="connTx" presStyleLbl="parChTrans1D3" presStyleIdx="4" presStyleCnt="5"/>
      <dgm:spPr/>
    </dgm:pt>
    <dgm:pt modelId="{212B601A-8186-7041-A3F2-2E66D9A49F77}" type="pres">
      <dgm:prSet presAssocID="{9CE4A8E6-660F-BB48-91FF-674B6857CB34}" presName="root2" presStyleCnt="0"/>
      <dgm:spPr/>
    </dgm:pt>
    <dgm:pt modelId="{1E697F49-340F-904A-8B39-F9069EBDBB33}" type="pres">
      <dgm:prSet presAssocID="{9CE4A8E6-660F-BB48-91FF-674B6857CB34}" presName="LevelTwoTextNode" presStyleLbl="node3" presStyleIdx="4" presStyleCnt="5">
        <dgm:presLayoutVars>
          <dgm:chPref val="3"/>
        </dgm:presLayoutVars>
      </dgm:prSet>
      <dgm:spPr/>
    </dgm:pt>
    <dgm:pt modelId="{5A5E889D-F9D7-D34A-BFB1-CB35377CBB2B}" type="pres">
      <dgm:prSet presAssocID="{9CE4A8E6-660F-BB48-91FF-674B6857CB34}" presName="level3hierChild" presStyleCnt="0"/>
      <dgm:spPr/>
    </dgm:pt>
  </dgm:ptLst>
  <dgm:cxnLst>
    <dgm:cxn modelId="{4A85480A-8F26-6D4C-9122-E7457D3D2379}" type="presOf" srcId="{3170819F-FEBF-304A-9D50-17A74178A4F9}" destId="{8CA46C13-279C-3246-85AA-189F60C8C608}" srcOrd="1" destOrd="0" presId="urn:microsoft.com/office/officeart/2005/8/layout/hierarchy2"/>
    <dgm:cxn modelId="{29503B0D-A4D9-314F-B750-555D2C3AA67A}" srcId="{3EAD9159-5DAD-8D4E-9B01-FF840AF8C0AA}" destId="{086F42C8-B4BE-3340-B9A3-ADE47AB1FF72}" srcOrd="1" destOrd="0" parTransId="{B2F84AED-80C3-2049-AF2F-9981053808B2}" sibTransId="{AF619EDD-15DE-0147-9A0E-D56A1AE18FCC}"/>
    <dgm:cxn modelId="{ADF6350E-9030-B54E-810C-A20FF21BA9AC}" type="presOf" srcId="{64A2625E-B745-7348-A1FB-A06AE0A75EF3}" destId="{C60436B3-0AFE-2E4C-8750-683A56432302}" srcOrd="1" destOrd="0" presId="urn:microsoft.com/office/officeart/2005/8/layout/hierarchy2"/>
    <dgm:cxn modelId="{772FE819-F4A4-FC45-B3A8-DB90D2BED05D}" type="presOf" srcId="{64A2625E-B745-7348-A1FB-A06AE0A75EF3}" destId="{9B6D84B2-9755-EC40-AFF5-E0EC5B14DE85}" srcOrd="0" destOrd="0" presId="urn:microsoft.com/office/officeart/2005/8/layout/hierarchy2"/>
    <dgm:cxn modelId="{9806E323-91E0-634F-968D-39CB22040D0C}" type="presOf" srcId="{9CE4A8E6-660F-BB48-91FF-674B6857CB34}" destId="{1E697F49-340F-904A-8B39-F9069EBDBB33}" srcOrd="0" destOrd="0" presId="urn:microsoft.com/office/officeart/2005/8/layout/hierarchy2"/>
    <dgm:cxn modelId="{F7911E27-2505-444A-BDEC-5C23EE31BBF3}" type="presOf" srcId="{2875D16E-E841-9840-816A-E8640A1AF46D}" destId="{7FB70D1D-B33D-6E40-9122-6C736DFCC4A4}" srcOrd="0" destOrd="0" presId="urn:microsoft.com/office/officeart/2005/8/layout/hierarchy2"/>
    <dgm:cxn modelId="{3DB0C129-1FFF-0443-B55D-D11580E19EC2}" srcId="{2875D16E-E841-9840-816A-E8640A1AF46D}" destId="{3EAD9159-5DAD-8D4E-9B01-FF840AF8C0AA}" srcOrd="0" destOrd="0" parTransId="{D343E81C-874B-0445-AC48-E9D76B13164F}" sibTransId="{B4A502D9-3A2B-9543-9996-B31C696E6BDB}"/>
    <dgm:cxn modelId="{67F9E02B-69FF-8749-BCFA-29F6D74C2153}" type="presOf" srcId="{4CD05B27-5C99-E147-A817-CB1E1C1AD45A}" destId="{FED67B25-7007-624B-BED3-15ABAD16D28D}" srcOrd="1" destOrd="0" presId="urn:microsoft.com/office/officeart/2005/8/layout/hierarchy2"/>
    <dgm:cxn modelId="{98EBA136-5F28-0C44-BFD6-F722A3B68C61}" srcId="{E5931306-03DA-BB4D-AAE5-0B20933FAA7D}" destId="{EA751365-F6D3-C14E-A895-B0C43144E9A4}" srcOrd="0" destOrd="0" parTransId="{64A2625E-B745-7348-A1FB-A06AE0A75EF3}" sibTransId="{C1C3F9E7-4134-824B-A3BE-623EE590C082}"/>
    <dgm:cxn modelId="{9847D041-7ABC-6046-9DE3-6F7FC73C98D6}" srcId="{E5931306-03DA-BB4D-AAE5-0B20933FAA7D}" destId="{4C44EB04-39D0-964D-84C3-6AB51F8A7468}" srcOrd="1" destOrd="0" parTransId="{A5B4F230-097A-DC4B-B2DF-53A17237B231}" sibTransId="{143E51CD-0E7E-1F45-90DC-D8D5868D660D}"/>
    <dgm:cxn modelId="{C38A4543-E101-A749-BE98-13B3854A45A5}" type="presOf" srcId="{B9CE2971-697A-1F46-8D32-24389CF9E558}" destId="{3BFC8273-2E71-DA45-97C1-7D983699F9F8}" srcOrd="0" destOrd="0" presId="urn:microsoft.com/office/officeart/2005/8/layout/hierarchy2"/>
    <dgm:cxn modelId="{B6B84A46-4A98-BC4B-95BB-A6A627E902DD}" type="presOf" srcId="{B2F84AED-80C3-2049-AF2F-9981053808B2}" destId="{F8CC8D20-8E97-9E48-AF49-F749663D49C7}" srcOrd="0" destOrd="0" presId="urn:microsoft.com/office/officeart/2005/8/layout/hierarchy2"/>
    <dgm:cxn modelId="{D02AB846-50C6-1546-A24E-8B69380849EF}" srcId="{E5931306-03DA-BB4D-AAE5-0B20933FAA7D}" destId="{C1864DBE-D333-1543-86B2-794296D1893E}" srcOrd="2" destOrd="0" parTransId="{B9CE2971-697A-1F46-8D32-24389CF9E558}" sibTransId="{21E20170-4832-B549-AAF8-CE6F0BB9B564}"/>
    <dgm:cxn modelId="{DE040F59-F9B8-AF4C-951A-CC9A6FA359C7}" type="presOf" srcId="{A5B4F230-097A-DC4B-B2DF-53A17237B231}" destId="{E3D851D0-3D07-0744-88EB-88CECFA1D272}" srcOrd="0" destOrd="0" presId="urn:microsoft.com/office/officeart/2005/8/layout/hierarchy2"/>
    <dgm:cxn modelId="{6522445F-A40E-BE4C-A10C-2ACDE771FC53}" type="presOf" srcId="{B9CE2971-697A-1F46-8D32-24389CF9E558}" destId="{9FC016B6-E73F-E840-BCF4-C3E5EBC7F801}" srcOrd="1" destOrd="0" presId="urn:microsoft.com/office/officeart/2005/8/layout/hierarchy2"/>
    <dgm:cxn modelId="{AF9CB75F-0726-F54F-A7E6-A22A0B05CD94}" type="presOf" srcId="{3EAD9159-5DAD-8D4E-9B01-FF840AF8C0AA}" destId="{31488264-3D99-5848-B958-196DFF915DFB}" srcOrd="0" destOrd="0" presId="urn:microsoft.com/office/officeart/2005/8/layout/hierarchy2"/>
    <dgm:cxn modelId="{AEAC6872-E172-E94A-A06E-9853D4B39EE6}" type="presOf" srcId="{A5B4F230-097A-DC4B-B2DF-53A17237B231}" destId="{33A1083A-48EC-CA49-844C-45B4878DF536}" srcOrd="1" destOrd="0" presId="urn:microsoft.com/office/officeart/2005/8/layout/hierarchy2"/>
    <dgm:cxn modelId="{D8B42682-2663-1A4C-B8B0-0610E7C3CD4C}" type="presOf" srcId="{4CD05B27-5C99-E147-A817-CB1E1C1AD45A}" destId="{D74F0D3F-5570-A647-8E3C-9D72C4CB0E2D}" srcOrd="0" destOrd="0" presId="urn:microsoft.com/office/officeart/2005/8/layout/hierarchy2"/>
    <dgm:cxn modelId="{79A27982-B288-EE4E-96D4-46BD87D8BA40}" srcId="{086F42C8-B4BE-3340-B9A3-ADE47AB1FF72}" destId="{4476BD06-151C-1A41-939F-4E2E787BFA49}" srcOrd="0" destOrd="0" parTransId="{4CD05B27-5C99-E147-A817-CB1E1C1AD45A}" sibTransId="{73B11368-D381-DC4C-973A-8A09C3A8CC37}"/>
    <dgm:cxn modelId="{EF066C88-4464-F749-BA20-0181666A36BD}" type="presOf" srcId="{EA751365-F6D3-C14E-A895-B0C43144E9A4}" destId="{92AF316D-D571-884E-B301-08EFD38A88E5}" srcOrd="0" destOrd="0" presId="urn:microsoft.com/office/officeart/2005/8/layout/hierarchy2"/>
    <dgm:cxn modelId="{00B5A691-CCA0-D644-A0A3-044AD46B8B04}" srcId="{086F42C8-B4BE-3340-B9A3-ADE47AB1FF72}" destId="{9CE4A8E6-660F-BB48-91FF-674B6857CB34}" srcOrd="1" destOrd="0" parTransId="{3170819F-FEBF-304A-9D50-17A74178A4F9}" sibTransId="{074B6BB7-4402-584E-9F1D-416633053B34}"/>
    <dgm:cxn modelId="{DF11CD98-B282-144A-B0C3-99F2E95749F1}" type="presOf" srcId="{4476BD06-151C-1A41-939F-4E2E787BFA49}" destId="{8C405871-F345-F34E-A69E-3EC78FC588B5}" srcOrd="0" destOrd="0" presId="urn:microsoft.com/office/officeart/2005/8/layout/hierarchy2"/>
    <dgm:cxn modelId="{8A54EF9A-FB50-7943-8DBC-EDDD6B3CB301}" type="presOf" srcId="{5AC053C5-9D81-D84C-BC19-A477D7F2A183}" destId="{47460736-714B-1C42-8838-9A25EDA71322}" srcOrd="1" destOrd="0" presId="urn:microsoft.com/office/officeart/2005/8/layout/hierarchy2"/>
    <dgm:cxn modelId="{07037DAC-87D9-4945-8761-487442EB1114}" type="presOf" srcId="{E5931306-03DA-BB4D-AAE5-0B20933FAA7D}" destId="{A88F1CE5-5752-684B-8439-404B3218CB3D}" srcOrd="0" destOrd="0" presId="urn:microsoft.com/office/officeart/2005/8/layout/hierarchy2"/>
    <dgm:cxn modelId="{A54598BA-1B87-EE45-95BC-AC709EAA57A1}" type="presOf" srcId="{5AC053C5-9D81-D84C-BC19-A477D7F2A183}" destId="{7F165EF9-E261-814E-826D-1091C4622C88}" srcOrd="0" destOrd="0" presId="urn:microsoft.com/office/officeart/2005/8/layout/hierarchy2"/>
    <dgm:cxn modelId="{A64FA6BE-4332-FB40-8CDE-BC7D12AA81EB}" type="presOf" srcId="{4C44EB04-39D0-964D-84C3-6AB51F8A7468}" destId="{BBE38F89-CAC3-1444-A1A6-8BFD5B071988}" srcOrd="0" destOrd="0" presId="urn:microsoft.com/office/officeart/2005/8/layout/hierarchy2"/>
    <dgm:cxn modelId="{943957BF-02FA-F444-9100-0738C9231A66}" type="presOf" srcId="{B2F84AED-80C3-2049-AF2F-9981053808B2}" destId="{8C90B5A0-E5EB-904F-8D5F-AF809229B111}" srcOrd="1" destOrd="0" presId="urn:microsoft.com/office/officeart/2005/8/layout/hierarchy2"/>
    <dgm:cxn modelId="{58C989CA-A697-BD4C-A720-20CDC5AB4775}" srcId="{3EAD9159-5DAD-8D4E-9B01-FF840AF8C0AA}" destId="{E5931306-03DA-BB4D-AAE5-0B20933FAA7D}" srcOrd="0" destOrd="0" parTransId="{5AC053C5-9D81-D84C-BC19-A477D7F2A183}" sibTransId="{87E3F80B-C868-C348-8914-AE9279A69F66}"/>
    <dgm:cxn modelId="{89D829D3-6BB1-4C40-81C8-7033EFA840A1}" type="presOf" srcId="{C1864DBE-D333-1543-86B2-794296D1893E}" destId="{AD79BBD4-5310-0145-9159-4FC796ED03D8}" srcOrd="0" destOrd="0" presId="urn:microsoft.com/office/officeart/2005/8/layout/hierarchy2"/>
    <dgm:cxn modelId="{CC33CCE3-D096-654C-A2A7-A5FB669F02B3}" type="presOf" srcId="{086F42C8-B4BE-3340-B9A3-ADE47AB1FF72}" destId="{DAEF72A0-201B-7D4C-AE45-593A43803E6A}" srcOrd="0" destOrd="0" presId="urn:microsoft.com/office/officeart/2005/8/layout/hierarchy2"/>
    <dgm:cxn modelId="{542D86EB-B339-5E4D-B056-60DDEEA07D48}" type="presOf" srcId="{3170819F-FEBF-304A-9D50-17A74178A4F9}" destId="{8CFD1E00-7662-4540-8FE7-36482F99FC03}" srcOrd="0" destOrd="0" presId="urn:microsoft.com/office/officeart/2005/8/layout/hierarchy2"/>
    <dgm:cxn modelId="{A0F53F73-B33D-A741-BAAF-F6B4E6C47866}" type="presParOf" srcId="{7FB70D1D-B33D-6E40-9122-6C736DFCC4A4}" destId="{8964CAC2-B609-D04D-8581-848AB6D7CE0B}" srcOrd="0" destOrd="0" presId="urn:microsoft.com/office/officeart/2005/8/layout/hierarchy2"/>
    <dgm:cxn modelId="{004E9430-B617-8B4B-8430-BBB10348435F}" type="presParOf" srcId="{8964CAC2-B609-D04D-8581-848AB6D7CE0B}" destId="{31488264-3D99-5848-B958-196DFF915DFB}" srcOrd="0" destOrd="0" presId="urn:microsoft.com/office/officeart/2005/8/layout/hierarchy2"/>
    <dgm:cxn modelId="{35331519-C7EB-0E47-B4C2-96CBA10AA87E}" type="presParOf" srcId="{8964CAC2-B609-D04D-8581-848AB6D7CE0B}" destId="{1DC27D7D-0AF7-2344-A1DA-1814C02FAB99}" srcOrd="1" destOrd="0" presId="urn:microsoft.com/office/officeart/2005/8/layout/hierarchy2"/>
    <dgm:cxn modelId="{B4040A1A-1D8F-A849-9A89-772E7E741781}" type="presParOf" srcId="{1DC27D7D-0AF7-2344-A1DA-1814C02FAB99}" destId="{7F165EF9-E261-814E-826D-1091C4622C88}" srcOrd="0" destOrd="0" presId="urn:microsoft.com/office/officeart/2005/8/layout/hierarchy2"/>
    <dgm:cxn modelId="{054772DB-4657-4440-90A5-7D30262B9584}" type="presParOf" srcId="{7F165EF9-E261-814E-826D-1091C4622C88}" destId="{47460736-714B-1C42-8838-9A25EDA71322}" srcOrd="0" destOrd="0" presId="urn:microsoft.com/office/officeart/2005/8/layout/hierarchy2"/>
    <dgm:cxn modelId="{585B0C2A-51D3-F34F-849E-B778AF6DEF6B}" type="presParOf" srcId="{1DC27D7D-0AF7-2344-A1DA-1814C02FAB99}" destId="{21E35DB9-2B1A-FB48-A48D-196BA497070A}" srcOrd="1" destOrd="0" presId="urn:microsoft.com/office/officeart/2005/8/layout/hierarchy2"/>
    <dgm:cxn modelId="{491FF95B-E83B-1C45-AD33-6B3AC6AE22D9}" type="presParOf" srcId="{21E35DB9-2B1A-FB48-A48D-196BA497070A}" destId="{A88F1CE5-5752-684B-8439-404B3218CB3D}" srcOrd="0" destOrd="0" presId="urn:microsoft.com/office/officeart/2005/8/layout/hierarchy2"/>
    <dgm:cxn modelId="{8F9CC4A8-4E25-EA48-97C6-05469BD09177}" type="presParOf" srcId="{21E35DB9-2B1A-FB48-A48D-196BA497070A}" destId="{AD005699-A5CD-2046-A9BD-076A135088F9}" srcOrd="1" destOrd="0" presId="urn:microsoft.com/office/officeart/2005/8/layout/hierarchy2"/>
    <dgm:cxn modelId="{9648CB98-A66F-804A-B949-BF4EC005207C}" type="presParOf" srcId="{AD005699-A5CD-2046-A9BD-076A135088F9}" destId="{9B6D84B2-9755-EC40-AFF5-E0EC5B14DE85}" srcOrd="0" destOrd="0" presId="urn:microsoft.com/office/officeart/2005/8/layout/hierarchy2"/>
    <dgm:cxn modelId="{EF15BE77-415E-6246-ABA7-7F0E649D745D}" type="presParOf" srcId="{9B6D84B2-9755-EC40-AFF5-E0EC5B14DE85}" destId="{C60436B3-0AFE-2E4C-8750-683A56432302}" srcOrd="0" destOrd="0" presId="urn:microsoft.com/office/officeart/2005/8/layout/hierarchy2"/>
    <dgm:cxn modelId="{2F18E2AC-05FF-8E48-907E-32E728DFA8D5}" type="presParOf" srcId="{AD005699-A5CD-2046-A9BD-076A135088F9}" destId="{0C3F5918-3A4E-E742-BE13-7406B650D4CB}" srcOrd="1" destOrd="0" presId="urn:microsoft.com/office/officeart/2005/8/layout/hierarchy2"/>
    <dgm:cxn modelId="{61A68590-C071-FE44-A16A-C39F530E6CF0}" type="presParOf" srcId="{0C3F5918-3A4E-E742-BE13-7406B650D4CB}" destId="{92AF316D-D571-884E-B301-08EFD38A88E5}" srcOrd="0" destOrd="0" presId="urn:microsoft.com/office/officeart/2005/8/layout/hierarchy2"/>
    <dgm:cxn modelId="{39172C74-8BB3-8545-99B8-812120D8DC2D}" type="presParOf" srcId="{0C3F5918-3A4E-E742-BE13-7406B650D4CB}" destId="{C7D8A53B-BC2A-6E4C-924A-52D5AB892FB8}" srcOrd="1" destOrd="0" presId="urn:microsoft.com/office/officeart/2005/8/layout/hierarchy2"/>
    <dgm:cxn modelId="{68A497C6-96FB-E44F-B3E6-36F8306B5A80}" type="presParOf" srcId="{AD005699-A5CD-2046-A9BD-076A135088F9}" destId="{E3D851D0-3D07-0744-88EB-88CECFA1D272}" srcOrd="2" destOrd="0" presId="urn:microsoft.com/office/officeart/2005/8/layout/hierarchy2"/>
    <dgm:cxn modelId="{9EC50038-3EDA-7D42-964D-F5CDF8B09F5B}" type="presParOf" srcId="{E3D851D0-3D07-0744-88EB-88CECFA1D272}" destId="{33A1083A-48EC-CA49-844C-45B4878DF536}" srcOrd="0" destOrd="0" presId="urn:microsoft.com/office/officeart/2005/8/layout/hierarchy2"/>
    <dgm:cxn modelId="{A50475B0-3DAE-5C49-A113-EF9DB12B075B}" type="presParOf" srcId="{AD005699-A5CD-2046-A9BD-076A135088F9}" destId="{5FBD529B-E7C5-524D-B0E3-94AE3E2DF2DE}" srcOrd="3" destOrd="0" presId="urn:microsoft.com/office/officeart/2005/8/layout/hierarchy2"/>
    <dgm:cxn modelId="{5105C4D0-814A-D044-A2F4-96C2C08474B1}" type="presParOf" srcId="{5FBD529B-E7C5-524D-B0E3-94AE3E2DF2DE}" destId="{BBE38F89-CAC3-1444-A1A6-8BFD5B071988}" srcOrd="0" destOrd="0" presId="urn:microsoft.com/office/officeart/2005/8/layout/hierarchy2"/>
    <dgm:cxn modelId="{4CB719DE-0A26-FA49-84B5-0836D956795F}" type="presParOf" srcId="{5FBD529B-E7C5-524D-B0E3-94AE3E2DF2DE}" destId="{C50CE91B-BCA1-D345-9D5D-14E84CA426E7}" srcOrd="1" destOrd="0" presId="urn:microsoft.com/office/officeart/2005/8/layout/hierarchy2"/>
    <dgm:cxn modelId="{1FDD2DA6-4A94-C942-8E9F-BD3F7AF99E59}" type="presParOf" srcId="{AD005699-A5CD-2046-A9BD-076A135088F9}" destId="{3BFC8273-2E71-DA45-97C1-7D983699F9F8}" srcOrd="4" destOrd="0" presId="urn:microsoft.com/office/officeart/2005/8/layout/hierarchy2"/>
    <dgm:cxn modelId="{47DE2C49-22F8-E04A-B20E-08CBC6700E45}" type="presParOf" srcId="{3BFC8273-2E71-DA45-97C1-7D983699F9F8}" destId="{9FC016B6-E73F-E840-BCF4-C3E5EBC7F801}" srcOrd="0" destOrd="0" presId="urn:microsoft.com/office/officeart/2005/8/layout/hierarchy2"/>
    <dgm:cxn modelId="{07557DAB-2550-134D-B0BC-73268089A808}" type="presParOf" srcId="{AD005699-A5CD-2046-A9BD-076A135088F9}" destId="{844B5949-C80D-DD42-8FED-2F28EC341609}" srcOrd="5" destOrd="0" presId="urn:microsoft.com/office/officeart/2005/8/layout/hierarchy2"/>
    <dgm:cxn modelId="{BF79F71E-8025-4D44-8890-451BB968E3A8}" type="presParOf" srcId="{844B5949-C80D-DD42-8FED-2F28EC341609}" destId="{AD79BBD4-5310-0145-9159-4FC796ED03D8}" srcOrd="0" destOrd="0" presId="urn:microsoft.com/office/officeart/2005/8/layout/hierarchy2"/>
    <dgm:cxn modelId="{37EE3A0A-96C8-7C4F-BC07-5A8C70B57E3B}" type="presParOf" srcId="{844B5949-C80D-DD42-8FED-2F28EC341609}" destId="{7F10ACE9-4631-F944-BA9D-6D6E3F2CA738}" srcOrd="1" destOrd="0" presId="urn:microsoft.com/office/officeart/2005/8/layout/hierarchy2"/>
    <dgm:cxn modelId="{11C27B38-AEEE-7140-B8F0-9C826FF675F2}" type="presParOf" srcId="{1DC27D7D-0AF7-2344-A1DA-1814C02FAB99}" destId="{F8CC8D20-8E97-9E48-AF49-F749663D49C7}" srcOrd="2" destOrd="0" presId="urn:microsoft.com/office/officeart/2005/8/layout/hierarchy2"/>
    <dgm:cxn modelId="{22DF0563-A6E0-2D43-A2CF-1477951DBF16}" type="presParOf" srcId="{F8CC8D20-8E97-9E48-AF49-F749663D49C7}" destId="{8C90B5A0-E5EB-904F-8D5F-AF809229B111}" srcOrd="0" destOrd="0" presId="urn:microsoft.com/office/officeart/2005/8/layout/hierarchy2"/>
    <dgm:cxn modelId="{7BAE2A60-67FA-4B44-8496-086C4196ADBA}" type="presParOf" srcId="{1DC27D7D-0AF7-2344-A1DA-1814C02FAB99}" destId="{9A8A093F-7A42-3345-B5AC-AA9089E7AB4D}" srcOrd="3" destOrd="0" presId="urn:microsoft.com/office/officeart/2005/8/layout/hierarchy2"/>
    <dgm:cxn modelId="{BEA711E5-3FF5-3A4F-B544-2AA4D415E27A}" type="presParOf" srcId="{9A8A093F-7A42-3345-B5AC-AA9089E7AB4D}" destId="{DAEF72A0-201B-7D4C-AE45-593A43803E6A}" srcOrd="0" destOrd="0" presId="urn:microsoft.com/office/officeart/2005/8/layout/hierarchy2"/>
    <dgm:cxn modelId="{746E77C0-3841-EA4D-831B-C3BD3BBBC4BE}" type="presParOf" srcId="{9A8A093F-7A42-3345-B5AC-AA9089E7AB4D}" destId="{9D82C757-4B23-5B48-A095-BC074BE21219}" srcOrd="1" destOrd="0" presId="urn:microsoft.com/office/officeart/2005/8/layout/hierarchy2"/>
    <dgm:cxn modelId="{20D1B5AA-E43A-9D4D-8684-0287BA27C5FB}" type="presParOf" srcId="{9D82C757-4B23-5B48-A095-BC074BE21219}" destId="{D74F0D3F-5570-A647-8E3C-9D72C4CB0E2D}" srcOrd="0" destOrd="0" presId="urn:microsoft.com/office/officeart/2005/8/layout/hierarchy2"/>
    <dgm:cxn modelId="{95FC839F-BEBF-2748-A822-8D6A9CD32E1E}" type="presParOf" srcId="{D74F0D3F-5570-A647-8E3C-9D72C4CB0E2D}" destId="{FED67B25-7007-624B-BED3-15ABAD16D28D}" srcOrd="0" destOrd="0" presId="urn:microsoft.com/office/officeart/2005/8/layout/hierarchy2"/>
    <dgm:cxn modelId="{559E5474-624B-9D47-9517-387C46E26F79}" type="presParOf" srcId="{9D82C757-4B23-5B48-A095-BC074BE21219}" destId="{58E1D556-E8A1-0B44-AA03-D4CB9E029B7B}" srcOrd="1" destOrd="0" presId="urn:microsoft.com/office/officeart/2005/8/layout/hierarchy2"/>
    <dgm:cxn modelId="{D3363953-4767-1C47-B25D-E81E05EC6103}" type="presParOf" srcId="{58E1D556-E8A1-0B44-AA03-D4CB9E029B7B}" destId="{8C405871-F345-F34E-A69E-3EC78FC588B5}" srcOrd="0" destOrd="0" presId="urn:microsoft.com/office/officeart/2005/8/layout/hierarchy2"/>
    <dgm:cxn modelId="{69FDAF16-367D-2144-B147-E10AA3E5471D}" type="presParOf" srcId="{58E1D556-E8A1-0B44-AA03-D4CB9E029B7B}" destId="{2B93E867-1925-9344-BF23-B2EAC60C96FA}" srcOrd="1" destOrd="0" presId="urn:microsoft.com/office/officeart/2005/8/layout/hierarchy2"/>
    <dgm:cxn modelId="{53C2B6B5-10AB-A644-903E-DEDAE13906AF}" type="presParOf" srcId="{9D82C757-4B23-5B48-A095-BC074BE21219}" destId="{8CFD1E00-7662-4540-8FE7-36482F99FC03}" srcOrd="2" destOrd="0" presId="urn:microsoft.com/office/officeart/2005/8/layout/hierarchy2"/>
    <dgm:cxn modelId="{B3C61FB5-2A15-644D-8D36-03543C984D06}" type="presParOf" srcId="{8CFD1E00-7662-4540-8FE7-36482F99FC03}" destId="{8CA46C13-279C-3246-85AA-189F60C8C608}" srcOrd="0" destOrd="0" presId="urn:microsoft.com/office/officeart/2005/8/layout/hierarchy2"/>
    <dgm:cxn modelId="{D956DCE2-A816-B745-8E5F-859913AD2F62}" type="presParOf" srcId="{9D82C757-4B23-5B48-A095-BC074BE21219}" destId="{212B601A-8186-7041-A3F2-2E66D9A49F77}" srcOrd="3" destOrd="0" presId="urn:microsoft.com/office/officeart/2005/8/layout/hierarchy2"/>
    <dgm:cxn modelId="{BB74AA2C-BBE3-DB44-AF15-10341E558509}" type="presParOf" srcId="{212B601A-8186-7041-A3F2-2E66D9A49F77}" destId="{1E697F49-340F-904A-8B39-F9069EBDBB33}" srcOrd="0" destOrd="0" presId="urn:microsoft.com/office/officeart/2005/8/layout/hierarchy2"/>
    <dgm:cxn modelId="{6D5C7D56-A84C-E24B-BAAD-C9798AAEC164}" type="presParOf" srcId="{212B601A-8186-7041-A3F2-2E66D9A49F77}" destId="{5A5E889D-F9D7-D34A-BFB1-CB35377CBB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世界是物质的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1CFE95-5582-844B-9C95-00E881B0D1E2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物质定义和意义</a:t>
          </a:r>
        </a:p>
      </dgm:t>
    </dgm:pt>
    <dgm:pt modelId="{A1C57414-D645-0748-9DC7-66747100BD84}" cxnId="{19B2266E-DB3C-DE46-83F0-16C07A97999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B7C68B-9885-D640-9191-2BB1F91A51E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物质的根本属性</a:t>
          </a:r>
        </a:p>
      </dgm:t>
    </dgm:pt>
    <dgm:pt modelId="{A6BFA6A7-3FEC-C941-B14D-B1FB82BA2FEF}" cxnId="{80803054-2B52-3641-B396-FFEE96780A4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0B661E4-71C4-054D-BE69-AC172E94D02C}" cxnId="{80803054-2B52-3641-B396-FFEE96780A4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F1BA2-51A2-4940-B4EC-111CBDDE708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关于运动的错误主张</a:t>
          </a:r>
        </a:p>
      </dgm:t>
    </dgm:pt>
    <dgm:pt modelId="{49F181FD-0FF3-264F-A035-3BD0A480AEE6}" cxnId="{77270636-E28F-5248-982E-17DE2756F8CB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6E26E78-7790-7A4F-82EA-41DABB8BE28C}" cxnId="{77270636-E28F-5248-982E-17DE2756F8C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911F96-D0AD-B740-8EF4-5E8224FA0C5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物质运动的存在方式</a:t>
          </a:r>
        </a:p>
      </dgm:t>
    </dgm:pt>
    <dgm:pt modelId="{C69A6876-39AC-6D48-A46B-94A141344C6B}" cxnId="{89AE74A7-AD8E-B24C-9E05-69EB0D3AF9AD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643967D-25A2-CB4C-A197-01ABB96D6824}" cxnId="{89AE74A7-AD8E-B24C-9E05-69EB0D3AF9AD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B414B0-489B-2F44-9049-4E25B478804B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物质不依赖于我们的感觉而存在（同唯心主义划清界限）</a:t>
          </a:r>
        </a:p>
      </dgm:t>
    </dgm:pt>
    <dgm:pt modelId="{09DA12C2-4DD9-F047-AC03-EB8D1C20A6E9}" cxnId="{3C3BF6AD-67D7-C840-BB98-60E2310AFE2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993635-BE26-A549-96FB-B706DC5508BC}" cxnId="{3C3BF6AD-67D7-C840-BB98-60E2310AFE2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8326DF-664E-174A-B110-FFDA2D26311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唯心主义：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主张没有物质的运动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EB6A07D5-9734-1E4F-826B-C9C48430FAE4}" cxnId="{73DE49E8-8548-BB44-AC9B-A581C7BEAB4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998948D-7F53-1B4F-B5AF-C3A28B2CCCA0}" cxnId="{73DE49E8-8548-BB44-AC9B-A581C7BEAB4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666AF1-203B-7E4C-B10F-724E56C5685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运动（相对静止是运动的特殊状态，运动和静止是绝对相对关系）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1F32AFEC-847E-7A46-9901-69C110ECDBCF}" cxnId="{7B13421C-B35D-6E4E-9CFB-B7CB42318C6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AADCD-F084-2F43-9E37-2769AA0E4FF3}" cxnId="{7B13421C-B35D-6E4E-9CFB-B7CB42318C6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7C38D9-629C-ED4D-AAF3-B428E8CC3DE8}">
      <dgm:prSet custT="1"/>
      <dgm:spPr/>
      <dgm:t>
        <a:bodyPr/>
        <a:lstStyle/>
        <a:p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物质能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为</a:t>
          </a:r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感觉所复写、摄影和反映（同不可知论划清界限</a:t>
          </a:r>
        </a:p>
      </dgm:t>
    </dgm:pt>
    <dgm:pt modelId="{BEDF05CB-3D1C-AB4D-A597-48964979A74A}" cxnId="{AD7C9F7A-0DA7-2E4C-944C-298C8166972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796728-74CE-154D-8331-E09BFA8ED056}" cxnId="{AD7C9F7A-0DA7-2E4C-944C-298C8166972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7476E28-20E0-8F4F-A81A-857778EEDA76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物质的唯一特性是客观实在性（同旧唯物主义划清界限）</a:t>
          </a:r>
        </a:p>
      </dgm:t>
    </dgm:pt>
    <dgm:pt modelId="{A0A7E869-346C-EC48-84C7-F29FDF92414B}" cxnId="{1D310FCB-89B1-BE45-8620-78067FFACD6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7C73899-9746-9549-886A-6BA3796A2B77}" cxnId="{1D310FCB-89B1-BE45-8620-78067FFACD6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87DD83-56A7-FB41-81AE-EC5DCA247C9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形而上学：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主张没有运动的物质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64EECBF5-5915-CF4B-ADBA-D8E550F14BE9}" cxnId="{540CA002-8B47-7A49-8795-B55EC56E41A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A0AADD3-C57F-DA4F-BEE1-CCA463FCE966}" cxnId="{540CA002-8B47-7A49-8795-B55EC56E41A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A3FB7D-E69A-7B45-BBD9-ED21BF24446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相对主义诡辩论：</a:t>
          </a:r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只承认运动，否认静止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3198464C-9C94-B04B-AA05-3872CD5A640E}" cxnId="{7AF35171-54AB-5548-9673-B2A3C95391EF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01A5FE-2F36-574E-83D8-BA58DC726B51}" cxnId="{7AF35171-54AB-5548-9673-B2A3C95391E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5D1262-D479-1144-B836-79D26991EBD3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空间（三维性）和时间（一维性）</a:t>
          </a:r>
        </a:p>
      </dgm:t>
    </dgm:pt>
    <dgm:pt modelId="{4247E014-3BD5-BF4D-8EB7-50B025A27B1A}" cxnId="{05101842-EF5E-1F4A-95AC-16D23E73454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306BB67-26A6-6B4E-A823-F14AEB5148B7}" cxnId="{05101842-EF5E-1F4A-95AC-16D23E73454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0DDB9C6-474C-3E43-94DC-BB03865B0094}" type="pres">
      <dgm:prSet presAssocID="{0D5BED98-6C20-4A9F-816D-01ABCCB10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3F6F55-D333-D44A-B855-9FC2FED95C54}" type="pres">
      <dgm:prSet presAssocID="{6E19308C-D7C8-4749-9FF8-54EE1B31C7A4}" presName="hierRoot1" presStyleCnt="0">
        <dgm:presLayoutVars>
          <dgm:hierBranch val="init"/>
        </dgm:presLayoutVars>
      </dgm:prSet>
      <dgm:spPr/>
    </dgm:pt>
    <dgm:pt modelId="{0C542D1C-FC19-CC45-9A87-B44EEF74B93F}" type="pres">
      <dgm:prSet presAssocID="{6E19308C-D7C8-4749-9FF8-54EE1B31C7A4}" presName="rootComposite1" presStyleCnt="0"/>
      <dgm:spPr/>
    </dgm:pt>
    <dgm:pt modelId="{AF05087C-4042-8F4E-BFD4-19C276C072DB}" type="pres">
      <dgm:prSet presAssocID="{6E19308C-D7C8-4749-9FF8-54EE1B31C7A4}" presName="rootText1" presStyleLbl="node0" presStyleIdx="0" presStyleCnt="1" custScaleX="64887" custScaleY="186682">
        <dgm:presLayoutVars>
          <dgm:chPref val="3"/>
        </dgm:presLayoutVars>
      </dgm:prSet>
      <dgm:spPr/>
    </dgm:pt>
    <dgm:pt modelId="{7A7A33C5-D5CB-5045-B07C-E5D8D5483B40}" type="pres">
      <dgm:prSet presAssocID="{6E19308C-D7C8-4749-9FF8-54EE1B31C7A4}" presName="rootConnector1" presStyleLbl="node1" presStyleIdx="0" presStyleCnt="0"/>
      <dgm:spPr/>
    </dgm:pt>
    <dgm:pt modelId="{CA44D9A4-F46E-434C-AB42-144BED9FD8C5}" type="pres">
      <dgm:prSet presAssocID="{6E19308C-D7C8-4749-9FF8-54EE1B31C7A4}" presName="hierChild2" presStyleCnt="0"/>
      <dgm:spPr/>
    </dgm:pt>
    <dgm:pt modelId="{FDDDD9EB-B526-0B41-842A-B521CAF410AF}" type="pres">
      <dgm:prSet presAssocID="{A1C57414-D645-0748-9DC7-66747100BD84}" presName="Name64" presStyleLbl="parChTrans1D2" presStyleIdx="0" presStyleCnt="4"/>
      <dgm:spPr/>
    </dgm:pt>
    <dgm:pt modelId="{7DE7CC72-C834-194D-BE0D-65CE6B8C5313}" type="pres">
      <dgm:prSet presAssocID="{D91CFE95-5582-844B-9C95-00E881B0D1E2}" presName="hierRoot2" presStyleCnt="0">
        <dgm:presLayoutVars>
          <dgm:hierBranch val="init"/>
        </dgm:presLayoutVars>
      </dgm:prSet>
      <dgm:spPr/>
    </dgm:pt>
    <dgm:pt modelId="{639ED9CB-A21E-034B-904F-3E3202C6D627}" type="pres">
      <dgm:prSet presAssocID="{D91CFE95-5582-844B-9C95-00E881B0D1E2}" presName="rootComposite" presStyleCnt="0"/>
      <dgm:spPr/>
    </dgm:pt>
    <dgm:pt modelId="{4D010449-72EF-9643-8B75-7DBEB9EA235B}" type="pres">
      <dgm:prSet presAssocID="{D91CFE95-5582-844B-9C95-00E881B0D1E2}" presName="rootText" presStyleLbl="node2" presStyleIdx="0" presStyleCnt="4" custScaleX="78312" custScaleY="95594">
        <dgm:presLayoutVars>
          <dgm:chPref val="3"/>
        </dgm:presLayoutVars>
      </dgm:prSet>
      <dgm:spPr/>
    </dgm:pt>
    <dgm:pt modelId="{0766EA3C-D60B-F149-874E-5BA7E7FE889A}" type="pres">
      <dgm:prSet presAssocID="{D91CFE95-5582-844B-9C95-00E881B0D1E2}" presName="rootConnector" presStyleLbl="node2" presStyleIdx="0" presStyleCnt="4"/>
      <dgm:spPr/>
    </dgm:pt>
    <dgm:pt modelId="{54379233-FDC0-C848-B2BD-2C14C508A783}" type="pres">
      <dgm:prSet presAssocID="{D91CFE95-5582-844B-9C95-00E881B0D1E2}" presName="hierChild4" presStyleCnt="0"/>
      <dgm:spPr/>
    </dgm:pt>
    <dgm:pt modelId="{4155F0EB-8DB1-1F4C-9F6C-FCF70E310210}" type="pres">
      <dgm:prSet presAssocID="{09DA12C2-4DD9-F047-AC03-EB8D1C20A6E9}" presName="Name64" presStyleLbl="parChTrans1D3" presStyleIdx="0" presStyleCnt="8"/>
      <dgm:spPr/>
    </dgm:pt>
    <dgm:pt modelId="{AA18EFAF-0E53-CA4F-883E-5081D5498AF1}" type="pres">
      <dgm:prSet presAssocID="{D9B414B0-489B-2F44-9049-4E25B478804B}" presName="hierRoot2" presStyleCnt="0">
        <dgm:presLayoutVars>
          <dgm:hierBranch val="init"/>
        </dgm:presLayoutVars>
      </dgm:prSet>
      <dgm:spPr/>
    </dgm:pt>
    <dgm:pt modelId="{21DFAAB3-43BA-B646-ADD3-CDF07CAF74F5}" type="pres">
      <dgm:prSet presAssocID="{D9B414B0-489B-2F44-9049-4E25B478804B}" presName="rootComposite" presStyleCnt="0"/>
      <dgm:spPr/>
    </dgm:pt>
    <dgm:pt modelId="{CCE0AE32-EB9D-3748-B88B-38B564E180A5}" type="pres">
      <dgm:prSet presAssocID="{D9B414B0-489B-2F44-9049-4E25B478804B}" presName="rootText" presStyleLbl="node3" presStyleIdx="0" presStyleCnt="8" custScaleX="395461">
        <dgm:presLayoutVars>
          <dgm:chPref val="3"/>
        </dgm:presLayoutVars>
      </dgm:prSet>
      <dgm:spPr/>
    </dgm:pt>
    <dgm:pt modelId="{CFBF7CFE-BEC3-CA42-A54E-C3A9C5A58BB2}" type="pres">
      <dgm:prSet presAssocID="{D9B414B0-489B-2F44-9049-4E25B478804B}" presName="rootConnector" presStyleLbl="node3" presStyleIdx="0" presStyleCnt="8"/>
      <dgm:spPr/>
    </dgm:pt>
    <dgm:pt modelId="{87707992-584C-BA45-B829-CD36B4848EF5}" type="pres">
      <dgm:prSet presAssocID="{D9B414B0-489B-2F44-9049-4E25B478804B}" presName="hierChild4" presStyleCnt="0"/>
      <dgm:spPr/>
    </dgm:pt>
    <dgm:pt modelId="{EA38196C-D26E-C54E-8B2A-1DB285FAD024}" type="pres">
      <dgm:prSet presAssocID="{D9B414B0-489B-2F44-9049-4E25B478804B}" presName="hierChild5" presStyleCnt="0"/>
      <dgm:spPr/>
    </dgm:pt>
    <dgm:pt modelId="{6E4C8AEB-E758-C54B-BDCE-C43FA9FCB81B}" type="pres">
      <dgm:prSet presAssocID="{BEDF05CB-3D1C-AB4D-A597-48964979A74A}" presName="Name64" presStyleLbl="parChTrans1D3" presStyleIdx="1" presStyleCnt="8"/>
      <dgm:spPr/>
    </dgm:pt>
    <dgm:pt modelId="{F3EAB074-140A-134A-8063-798E5E694B85}" type="pres">
      <dgm:prSet presAssocID="{6B7C38D9-629C-ED4D-AAF3-B428E8CC3DE8}" presName="hierRoot2" presStyleCnt="0">
        <dgm:presLayoutVars>
          <dgm:hierBranch val="init"/>
        </dgm:presLayoutVars>
      </dgm:prSet>
      <dgm:spPr/>
    </dgm:pt>
    <dgm:pt modelId="{E7D4D291-717F-8046-B073-D5AA6222F495}" type="pres">
      <dgm:prSet presAssocID="{6B7C38D9-629C-ED4D-AAF3-B428E8CC3DE8}" presName="rootComposite" presStyleCnt="0"/>
      <dgm:spPr/>
    </dgm:pt>
    <dgm:pt modelId="{300C64CF-A926-4C4D-8CFC-3AD50FB92A35}" type="pres">
      <dgm:prSet presAssocID="{6B7C38D9-629C-ED4D-AAF3-B428E8CC3DE8}" presName="rootText" presStyleLbl="node3" presStyleIdx="1" presStyleCnt="8" custScaleX="386063">
        <dgm:presLayoutVars>
          <dgm:chPref val="3"/>
        </dgm:presLayoutVars>
      </dgm:prSet>
      <dgm:spPr/>
    </dgm:pt>
    <dgm:pt modelId="{E080EE3D-B453-6B4F-97F0-22C17EE8E2A8}" type="pres">
      <dgm:prSet presAssocID="{6B7C38D9-629C-ED4D-AAF3-B428E8CC3DE8}" presName="rootConnector" presStyleLbl="node3" presStyleIdx="1" presStyleCnt="8"/>
      <dgm:spPr/>
    </dgm:pt>
    <dgm:pt modelId="{59300D73-374E-3346-943E-5736AC893D9C}" type="pres">
      <dgm:prSet presAssocID="{6B7C38D9-629C-ED4D-AAF3-B428E8CC3DE8}" presName="hierChild4" presStyleCnt="0"/>
      <dgm:spPr/>
    </dgm:pt>
    <dgm:pt modelId="{5DD0D8D5-2A58-AF4D-A9D5-A852C4BCD809}" type="pres">
      <dgm:prSet presAssocID="{6B7C38D9-629C-ED4D-AAF3-B428E8CC3DE8}" presName="hierChild5" presStyleCnt="0"/>
      <dgm:spPr/>
    </dgm:pt>
    <dgm:pt modelId="{6A161A8C-B44F-4B4C-8249-157B5C974A14}" type="pres">
      <dgm:prSet presAssocID="{A0A7E869-346C-EC48-84C7-F29FDF92414B}" presName="Name64" presStyleLbl="parChTrans1D3" presStyleIdx="2" presStyleCnt="8"/>
      <dgm:spPr/>
    </dgm:pt>
    <dgm:pt modelId="{793ABD4B-B758-0E40-BD27-A43A44E48BF2}" type="pres">
      <dgm:prSet presAssocID="{87476E28-20E0-8F4F-A81A-857778EEDA76}" presName="hierRoot2" presStyleCnt="0">
        <dgm:presLayoutVars>
          <dgm:hierBranch val="init"/>
        </dgm:presLayoutVars>
      </dgm:prSet>
      <dgm:spPr/>
    </dgm:pt>
    <dgm:pt modelId="{B7EEC074-9F58-624F-9FB5-3721D0C0ADA1}" type="pres">
      <dgm:prSet presAssocID="{87476E28-20E0-8F4F-A81A-857778EEDA76}" presName="rootComposite" presStyleCnt="0"/>
      <dgm:spPr/>
    </dgm:pt>
    <dgm:pt modelId="{868253F1-D1D1-054C-A9F7-FCBD751FF78F}" type="pres">
      <dgm:prSet presAssocID="{87476E28-20E0-8F4F-A81A-857778EEDA76}" presName="rootText" presStyleLbl="node3" presStyleIdx="2" presStyleCnt="8" custScaleX="379350">
        <dgm:presLayoutVars>
          <dgm:chPref val="3"/>
        </dgm:presLayoutVars>
      </dgm:prSet>
      <dgm:spPr/>
    </dgm:pt>
    <dgm:pt modelId="{6F4F3BB2-B047-9647-86D1-078118D6511A}" type="pres">
      <dgm:prSet presAssocID="{87476E28-20E0-8F4F-A81A-857778EEDA76}" presName="rootConnector" presStyleLbl="node3" presStyleIdx="2" presStyleCnt="8"/>
      <dgm:spPr/>
    </dgm:pt>
    <dgm:pt modelId="{A097D334-74F1-3949-B718-1001BB6341A8}" type="pres">
      <dgm:prSet presAssocID="{87476E28-20E0-8F4F-A81A-857778EEDA76}" presName="hierChild4" presStyleCnt="0"/>
      <dgm:spPr/>
    </dgm:pt>
    <dgm:pt modelId="{3F718080-5CE2-764E-9667-7AA86325DDE9}" type="pres">
      <dgm:prSet presAssocID="{87476E28-20E0-8F4F-A81A-857778EEDA76}" presName="hierChild5" presStyleCnt="0"/>
      <dgm:spPr/>
    </dgm:pt>
    <dgm:pt modelId="{B0A2C61A-9773-C146-A634-369F447CDB08}" type="pres">
      <dgm:prSet presAssocID="{D91CFE95-5582-844B-9C95-00E881B0D1E2}" presName="hierChild5" presStyleCnt="0"/>
      <dgm:spPr/>
    </dgm:pt>
    <dgm:pt modelId="{7B2A3BFB-832B-9E4E-8FAD-606EE62F44E1}" type="pres">
      <dgm:prSet presAssocID="{A6BFA6A7-3FEC-C941-B14D-B1FB82BA2FEF}" presName="Name64" presStyleLbl="parChTrans1D2" presStyleIdx="1" presStyleCnt="4"/>
      <dgm:spPr/>
    </dgm:pt>
    <dgm:pt modelId="{7EAE567F-ABA5-964C-B43F-9D4654490482}" type="pres">
      <dgm:prSet presAssocID="{77B7C68B-9885-D640-9191-2BB1F91A51E9}" presName="hierRoot2" presStyleCnt="0">
        <dgm:presLayoutVars>
          <dgm:hierBranch val="init"/>
        </dgm:presLayoutVars>
      </dgm:prSet>
      <dgm:spPr/>
    </dgm:pt>
    <dgm:pt modelId="{A4E19C56-06B5-C141-95D3-62FFC483EBC5}" type="pres">
      <dgm:prSet presAssocID="{77B7C68B-9885-D640-9191-2BB1F91A51E9}" presName="rootComposite" presStyleCnt="0"/>
      <dgm:spPr/>
    </dgm:pt>
    <dgm:pt modelId="{E78C5E19-B22E-BD46-B317-889585A5F709}" type="pres">
      <dgm:prSet presAssocID="{77B7C68B-9885-D640-9191-2BB1F91A51E9}" presName="rootText" presStyleLbl="node2" presStyleIdx="1" presStyleCnt="4" custScaleX="112572" custScaleY="99605">
        <dgm:presLayoutVars>
          <dgm:chPref val="3"/>
        </dgm:presLayoutVars>
      </dgm:prSet>
      <dgm:spPr/>
    </dgm:pt>
    <dgm:pt modelId="{DC9B3BE5-46D9-B04D-A01D-E5076D030368}" type="pres">
      <dgm:prSet presAssocID="{77B7C68B-9885-D640-9191-2BB1F91A51E9}" presName="rootConnector" presStyleLbl="node2" presStyleIdx="1" presStyleCnt="4"/>
      <dgm:spPr/>
    </dgm:pt>
    <dgm:pt modelId="{49A17216-CB6F-844A-B678-68004191AE28}" type="pres">
      <dgm:prSet presAssocID="{77B7C68B-9885-D640-9191-2BB1F91A51E9}" presName="hierChild4" presStyleCnt="0"/>
      <dgm:spPr/>
    </dgm:pt>
    <dgm:pt modelId="{8673D652-1414-3C42-AACA-19958CBA2996}" type="pres">
      <dgm:prSet presAssocID="{1F32AFEC-847E-7A46-9901-69C110ECDBCF}" presName="Name64" presStyleLbl="parChTrans1D3" presStyleIdx="3" presStyleCnt="8"/>
      <dgm:spPr/>
    </dgm:pt>
    <dgm:pt modelId="{AFA64C1A-5B8A-5542-9F08-68D6B18AE5C2}" type="pres">
      <dgm:prSet presAssocID="{80666AF1-203B-7E4C-B10F-724E56C56857}" presName="hierRoot2" presStyleCnt="0">
        <dgm:presLayoutVars>
          <dgm:hierBranch val="init"/>
        </dgm:presLayoutVars>
      </dgm:prSet>
      <dgm:spPr/>
    </dgm:pt>
    <dgm:pt modelId="{2BEB69D8-021C-4C48-B7A4-0FF1C3A38B70}" type="pres">
      <dgm:prSet presAssocID="{80666AF1-203B-7E4C-B10F-724E56C56857}" presName="rootComposite" presStyleCnt="0"/>
      <dgm:spPr/>
    </dgm:pt>
    <dgm:pt modelId="{BA6E9C55-A5D7-9B4C-86AA-BF86C0A66A3F}" type="pres">
      <dgm:prSet presAssocID="{80666AF1-203B-7E4C-B10F-724E56C56857}" presName="rootText" presStyleLbl="node3" presStyleIdx="3" presStyleCnt="8" custScaleX="408471" custScaleY="89206">
        <dgm:presLayoutVars>
          <dgm:chPref val="3"/>
        </dgm:presLayoutVars>
      </dgm:prSet>
      <dgm:spPr/>
    </dgm:pt>
    <dgm:pt modelId="{56BF89BD-76B8-8B43-AE45-F5C43C28F56E}" type="pres">
      <dgm:prSet presAssocID="{80666AF1-203B-7E4C-B10F-724E56C56857}" presName="rootConnector" presStyleLbl="node3" presStyleIdx="3" presStyleCnt="8"/>
      <dgm:spPr/>
    </dgm:pt>
    <dgm:pt modelId="{623C583A-DCC7-F641-9E3D-17AB39484E50}" type="pres">
      <dgm:prSet presAssocID="{80666AF1-203B-7E4C-B10F-724E56C56857}" presName="hierChild4" presStyleCnt="0"/>
      <dgm:spPr/>
    </dgm:pt>
    <dgm:pt modelId="{EDA269E8-8B6F-224E-AAC4-F8A087F72BA4}" type="pres">
      <dgm:prSet presAssocID="{80666AF1-203B-7E4C-B10F-724E56C56857}" presName="hierChild5" presStyleCnt="0"/>
      <dgm:spPr/>
    </dgm:pt>
    <dgm:pt modelId="{2FAB6FE3-1D96-744B-A5DD-8C8598B2F3EE}" type="pres">
      <dgm:prSet presAssocID="{77B7C68B-9885-D640-9191-2BB1F91A51E9}" presName="hierChild5" presStyleCnt="0"/>
      <dgm:spPr/>
    </dgm:pt>
    <dgm:pt modelId="{020544B0-1D04-E44A-997A-15C7126DA21C}" type="pres">
      <dgm:prSet presAssocID="{49F181FD-0FF3-264F-A035-3BD0A480AEE6}" presName="Name64" presStyleLbl="parChTrans1D2" presStyleIdx="2" presStyleCnt="4"/>
      <dgm:spPr/>
    </dgm:pt>
    <dgm:pt modelId="{12696F87-FB86-274F-90C9-9791D7F3DD01}" type="pres">
      <dgm:prSet presAssocID="{960F1BA2-51A2-4940-B4EC-111CBDDE7080}" presName="hierRoot2" presStyleCnt="0">
        <dgm:presLayoutVars>
          <dgm:hierBranch val="init"/>
        </dgm:presLayoutVars>
      </dgm:prSet>
      <dgm:spPr/>
    </dgm:pt>
    <dgm:pt modelId="{CE879C4B-1959-B241-BE64-AABC023C7B70}" type="pres">
      <dgm:prSet presAssocID="{960F1BA2-51A2-4940-B4EC-111CBDDE7080}" presName="rootComposite" presStyleCnt="0"/>
      <dgm:spPr/>
    </dgm:pt>
    <dgm:pt modelId="{69790609-EE65-8A4E-95E8-4C4DE61DEF76}" type="pres">
      <dgm:prSet presAssocID="{960F1BA2-51A2-4940-B4EC-111CBDDE7080}" presName="rootText" presStyleLbl="node2" presStyleIdx="2" presStyleCnt="4" custScaleX="86998" custScaleY="169294">
        <dgm:presLayoutVars>
          <dgm:chPref val="3"/>
        </dgm:presLayoutVars>
      </dgm:prSet>
      <dgm:spPr/>
    </dgm:pt>
    <dgm:pt modelId="{F8794C3E-506B-CB4B-B1EB-0F0EFFE86D9C}" type="pres">
      <dgm:prSet presAssocID="{960F1BA2-51A2-4940-B4EC-111CBDDE7080}" presName="rootConnector" presStyleLbl="node2" presStyleIdx="2" presStyleCnt="4"/>
      <dgm:spPr/>
    </dgm:pt>
    <dgm:pt modelId="{503332D6-0A92-9F43-9686-ECBD242C3D17}" type="pres">
      <dgm:prSet presAssocID="{960F1BA2-51A2-4940-B4EC-111CBDDE7080}" presName="hierChild4" presStyleCnt="0"/>
      <dgm:spPr/>
    </dgm:pt>
    <dgm:pt modelId="{EF08F17E-87C6-E34D-B39E-47C8A4D35E01}" type="pres">
      <dgm:prSet presAssocID="{EB6A07D5-9734-1E4F-826B-C9C48430FAE4}" presName="Name64" presStyleLbl="parChTrans1D3" presStyleIdx="4" presStyleCnt="8"/>
      <dgm:spPr/>
    </dgm:pt>
    <dgm:pt modelId="{68613937-2CC3-D545-920E-BE9E56A3E565}" type="pres">
      <dgm:prSet presAssocID="{0A8326DF-664E-174A-B110-FFDA2D263118}" presName="hierRoot2" presStyleCnt="0">
        <dgm:presLayoutVars>
          <dgm:hierBranch val="init"/>
        </dgm:presLayoutVars>
      </dgm:prSet>
      <dgm:spPr/>
    </dgm:pt>
    <dgm:pt modelId="{043B528B-D49B-7944-902E-DB7FEE771BFE}" type="pres">
      <dgm:prSet presAssocID="{0A8326DF-664E-174A-B110-FFDA2D263118}" presName="rootComposite" presStyleCnt="0"/>
      <dgm:spPr/>
    </dgm:pt>
    <dgm:pt modelId="{7B89E4A2-32BC-DC47-A427-252088261DA1}" type="pres">
      <dgm:prSet presAssocID="{0A8326DF-664E-174A-B110-FFDA2D263118}" presName="rootText" presStyleLbl="node3" presStyleIdx="4" presStyleCnt="8" custScaleX="332083">
        <dgm:presLayoutVars>
          <dgm:chPref val="3"/>
        </dgm:presLayoutVars>
      </dgm:prSet>
      <dgm:spPr/>
    </dgm:pt>
    <dgm:pt modelId="{E1CCE1AA-025B-F84F-87B1-DB7F421FD6D3}" type="pres">
      <dgm:prSet presAssocID="{0A8326DF-664E-174A-B110-FFDA2D263118}" presName="rootConnector" presStyleLbl="node3" presStyleIdx="4" presStyleCnt="8"/>
      <dgm:spPr/>
    </dgm:pt>
    <dgm:pt modelId="{E6F5A2EC-2899-4242-8412-FA48BDB804BA}" type="pres">
      <dgm:prSet presAssocID="{0A8326DF-664E-174A-B110-FFDA2D263118}" presName="hierChild4" presStyleCnt="0"/>
      <dgm:spPr/>
    </dgm:pt>
    <dgm:pt modelId="{A83B4418-B30C-D747-94D1-5694552BCF9A}" type="pres">
      <dgm:prSet presAssocID="{0A8326DF-664E-174A-B110-FFDA2D263118}" presName="hierChild5" presStyleCnt="0"/>
      <dgm:spPr/>
    </dgm:pt>
    <dgm:pt modelId="{3F916B90-8C9A-1D42-B6F1-26EE730C8389}" type="pres">
      <dgm:prSet presAssocID="{64EECBF5-5915-CF4B-ADBA-D8E550F14BE9}" presName="Name64" presStyleLbl="parChTrans1D3" presStyleIdx="5" presStyleCnt="8"/>
      <dgm:spPr/>
    </dgm:pt>
    <dgm:pt modelId="{C9740AB1-D167-9745-890A-B64338380989}" type="pres">
      <dgm:prSet presAssocID="{2987DD83-56A7-FB41-81AE-EC5DCA247C9E}" presName="hierRoot2" presStyleCnt="0">
        <dgm:presLayoutVars>
          <dgm:hierBranch val="init"/>
        </dgm:presLayoutVars>
      </dgm:prSet>
      <dgm:spPr/>
    </dgm:pt>
    <dgm:pt modelId="{12E6D535-3BE6-8347-9231-EEB8B2F93763}" type="pres">
      <dgm:prSet presAssocID="{2987DD83-56A7-FB41-81AE-EC5DCA247C9E}" presName="rootComposite" presStyleCnt="0"/>
      <dgm:spPr/>
    </dgm:pt>
    <dgm:pt modelId="{330875E4-445B-8442-8098-630EC399D0A6}" type="pres">
      <dgm:prSet presAssocID="{2987DD83-56A7-FB41-81AE-EC5DCA247C9E}" presName="rootText" presStyleLbl="node3" presStyleIdx="5" presStyleCnt="8" custScaleX="332083">
        <dgm:presLayoutVars>
          <dgm:chPref val="3"/>
        </dgm:presLayoutVars>
      </dgm:prSet>
      <dgm:spPr/>
    </dgm:pt>
    <dgm:pt modelId="{0C367002-CF33-AD4C-B260-7215CADCA60B}" type="pres">
      <dgm:prSet presAssocID="{2987DD83-56A7-FB41-81AE-EC5DCA247C9E}" presName="rootConnector" presStyleLbl="node3" presStyleIdx="5" presStyleCnt="8"/>
      <dgm:spPr/>
    </dgm:pt>
    <dgm:pt modelId="{B281623C-CE97-C240-8127-925601EEA38F}" type="pres">
      <dgm:prSet presAssocID="{2987DD83-56A7-FB41-81AE-EC5DCA247C9E}" presName="hierChild4" presStyleCnt="0"/>
      <dgm:spPr/>
    </dgm:pt>
    <dgm:pt modelId="{255299E4-B44E-F944-A1B1-A4ECF6AAD9D4}" type="pres">
      <dgm:prSet presAssocID="{2987DD83-56A7-FB41-81AE-EC5DCA247C9E}" presName="hierChild5" presStyleCnt="0"/>
      <dgm:spPr/>
    </dgm:pt>
    <dgm:pt modelId="{F11EC0F6-8565-BF44-A22B-C713A93B41B1}" type="pres">
      <dgm:prSet presAssocID="{3198464C-9C94-B04B-AA05-3872CD5A640E}" presName="Name64" presStyleLbl="parChTrans1D3" presStyleIdx="6" presStyleCnt="8"/>
      <dgm:spPr/>
    </dgm:pt>
    <dgm:pt modelId="{8721D149-DFB1-794E-81F9-CDA42AB15F36}" type="pres">
      <dgm:prSet presAssocID="{8EA3FB7D-E69A-7B45-BBD9-ED21BF244467}" presName="hierRoot2" presStyleCnt="0">
        <dgm:presLayoutVars>
          <dgm:hierBranch val="init"/>
        </dgm:presLayoutVars>
      </dgm:prSet>
      <dgm:spPr/>
    </dgm:pt>
    <dgm:pt modelId="{AF6930A8-D413-924E-A08E-DEEFEA589437}" type="pres">
      <dgm:prSet presAssocID="{8EA3FB7D-E69A-7B45-BBD9-ED21BF244467}" presName="rootComposite" presStyleCnt="0"/>
      <dgm:spPr/>
    </dgm:pt>
    <dgm:pt modelId="{875883F1-A8F0-114A-9298-86F9900D8A83}" type="pres">
      <dgm:prSet presAssocID="{8EA3FB7D-E69A-7B45-BBD9-ED21BF244467}" presName="rootText" presStyleLbl="node3" presStyleIdx="6" presStyleCnt="8" custScaleX="332083">
        <dgm:presLayoutVars>
          <dgm:chPref val="3"/>
        </dgm:presLayoutVars>
      </dgm:prSet>
      <dgm:spPr/>
    </dgm:pt>
    <dgm:pt modelId="{CA197FCB-A364-444A-A08B-4F674EA1CFC4}" type="pres">
      <dgm:prSet presAssocID="{8EA3FB7D-E69A-7B45-BBD9-ED21BF244467}" presName="rootConnector" presStyleLbl="node3" presStyleIdx="6" presStyleCnt="8"/>
      <dgm:spPr/>
    </dgm:pt>
    <dgm:pt modelId="{34494845-A8CF-7140-BB82-AF343AB7A8E3}" type="pres">
      <dgm:prSet presAssocID="{8EA3FB7D-E69A-7B45-BBD9-ED21BF244467}" presName="hierChild4" presStyleCnt="0"/>
      <dgm:spPr/>
    </dgm:pt>
    <dgm:pt modelId="{17F70DCA-9D15-E14E-991A-6C80C0569AEC}" type="pres">
      <dgm:prSet presAssocID="{8EA3FB7D-E69A-7B45-BBD9-ED21BF244467}" presName="hierChild5" presStyleCnt="0"/>
      <dgm:spPr/>
    </dgm:pt>
    <dgm:pt modelId="{24BB97C8-0488-6248-9E0E-0C148D004185}" type="pres">
      <dgm:prSet presAssocID="{960F1BA2-51A2-4940-B4EC-111CBDDE7080}" presName="hierChild5" presStyleCnt="0"/>
      <dgm:spPr/>
    </dgm:pt>
    <dgm:pt modelId="{25061062-10D9-324F-9572-6EE3C9D52697}" type="pres">
      <dgm:prSet presAssocID="{C69A6876-39AC-6D48-A46B-94A141344C6B}" presName="Name64" presStyleLbl="parChTrans1D2" presStyleIdx="3" presStyleCnt="4"/>
      <dgm:spPr/>
    </dgm:pt>
    <dgm:pt modelId="{D8B91D0A-2458-BD48-A43F-1EA1CEF49B13}" type="pres">
      <dgm:prSet presAssocID="{A8911F96-D0AD-B740-8EF4-5E8224FA0C5C}" presName="hierRoot2" presStyleCnt="0">
        <dgm:presLayoutVars>
          <dgm:hierBranch val="init"/>
        </dgm:presLayoutVars>
      </dgm:prSet>
      <dgm:spPr/>
    </dgm:pt>
    <dgm:pt modelId="{C20A9E92-BB50-6B4D-B132-214C028A564B}" type="pres">
      <dgm:prSet presAssocID="{A8911F96-D0AD-B740-8EF4-5E8224FA0C5C}" presName="rootComposite" presStyleCnt="0"/>
      <dgm:spPr/>
    </dgm:pt>
    <dgm:pt modelId="{8752B396-263C-AE4C-856A-EEA239A6E7D3}" type="pres">
      <dgm:prSet presAssocID="{A8911F96-D0AD-B740-8EF4-5E8224FA0C5C}" presName="rootText" presStyleLbl="node2" presStyleIdx="3" presStyleCnt="4" custScaleX="106964" custLinFactNeighborX="758" custLinFactNeighborY="7842">
        <dgm:presLayoutVars>
          <dgm:chPref val="3"/>
        </dgm:presLayoutVars>
      </dgm:prSet>
      <dgm:spPr/>
    </dgm:pt>
    <dgm:pt modelId="{BDEA7329-8B1C-AA40-9D24-113FA418E03E}" type="pres">
      <dgm:prSet presAssocID="{A8911F96-D0AD-B740-8EF4-5E8224FA0C5C}" presName="rootConnector" presStyleLbl="node2" presStyleIdx="3" presStyleCnt="4"/>
      <dgm:spPr/>
    </dgm:pt>
    <dgm:pt modelId="{18959521-2F87-3244-92C4-E6080F43646E}" type="pres">
      <dgm:prSet presAssocID="{A8911F96-D0AD-B740-8EF4-5E8224FA0C5C}" presName="hierChild4" presStyleCnt="0"/>
      <dgm:spPr/>
    </dgm:pt>
    <dgm:pt modelId="{2B58AC6A-E8D0-394B-B98C-9FE06222745E}" type="pres">
      <dgm:prSet presAssocID="{4247E014-3BD5-BF4D-8EB7-50B025A27B1A}" presName="Name64" presStyleLbl="parChTrans1D3" presStyleIdx="7" presStyleCnt="8"/>
      <dgm:spPr/>
    </dgm:pt>
    <dgm:pt modelId="{D6399C04-B0DE-7041-AACE-22A8EFB5EEC6}" type="pres">
      <dgm:prSet presAssocID="{6B5D1262-D479-1144-B836-79D26991EBD3}" presName="hierRoot2" presStyleCnt="0">
        <dgm:presLayoutVars>
          <dgm:hierBranch val="init"/>
        </dgm:presLayoutVars>
      </dgm:prSet>
      <dgm:spPr/>
    </dgm:pt>
    <dgm:pt modelId="{CC3D716E-D58D-8541-AF92-53C955CDB2F6}" type="pres">
      <dgm:prSet presAssocID="{6B5D1262-D479-1144-B836-79D26991EBD3}" presName="rootComposite" presStyleCnt="0"/>
      <dgm:spPr/>
    </dgm:pt>
    <dgm:pt modelId="{B6CDA7B0-155F-F948-904F-80A369BF52A1}" type="pres">
      <dgm:prSet presAssocID="{6B5D1262-D479-1144-B836-79D26991EBD3}" presName="rootText" presStyleLbl="node3" presStyleIdx="7" presStyleCnt="8" custScaleX="332083">
        <dgm:presLayoutVars>
          <dgm:chPref val="3"/>
        </dgm:presLayoutVars>
      </dgm:prSet>
      <dgm:spPr/>
    </dgm:pt>
    <dgm:pt modelId="{A2F10EEB-78F2-E347-8E7B-AF4509DB87F2}" type="pres">
      <dgm:prSet presAssocID="{6B5D1262-D479-1144-B836-79D26991EBD3}" presName="rootConnector" presStyleLbl="node3" presStyleIdx="7" presStyleCnt="8"/>
      <dgm:spPr/>
    </dgm:pt>
    <dgm:pt modelId="{900F0B16-502B-8246-9D11-5A1C39E41EDA}" type="pres">
      <dgm:prSet presAssocID="{6B5D1262-D479-1144-B836-79D26991EBD3}" presName="hierChild4" presStyleCnt="0"/>
      <dgm:spPr/>
    </dgm:pt>
    <dgm:pt modelId="{57083CD4-38FC-2C49-9528-BFE260A8A426}" type="pres">
      <dgm:prSet presAssocID="{6B5D1262-D479-1144-B836-79D26991EBD3}" presName="hierChild5" presStyleCnt="0"/>
      <dgm:spPr/>
    </dgm:pt>
    <dgm:pt modelId="{7AD20C92-731C-704D-985A-BFB747306E8C}" type="pres">
      <dgm:prSet presAssocID="{A8911F96-D0AD-B740-8EF4-5E8224FA0C5C}" presName="hierChild5" presStyleCnt="0"/>
      <dgm:spPr/>
    </dgm:pt>
    <dgm:pt modelId="{3A742C5E-D32B-BF41-9CB4-4A66676F9E7A}" type="pres">
      <dgm:prSet presAssocID="{6E19308C-D7C8-4749-9FF8-54EE1B31C7A4}" presName="hierChild3" presStyleCnt="0"/>
      <dgm:spPr/>
    </dgm:pt>
  </dgm:ptLst>
  <dgm:cxnLst>
    <dgm:cxn modelId="{E4FF6301-F4F8-3F46-A571-2CFDBD80BDBC}" type="presOf" srcId="{09DA12C2-4DD9-F047-AC03-EB8D1C20A6E9}" destId="{4155F0EB-8DB1-1F4C-9F6C-FCF70E310210}" srcOrd="0" destOrd="0" presId="urn:microsoft.com/office/officeart/2009/3/layout/HorizontalOrganizationChart"/>
    <dgm:cxn modelId="{540CA002-8B47-7A49-8795-B55EC56E41A7}" srcId="{960F1BA2-51A2-4940-B4EC-111CBDDE7080}" destId="{2987DD83-56A7-FB41-81AE-EC5DCA247C9E}" srcOrd="1" destOrd="0" parTransId="{64EECBF5-5915-CF4B-ADBA-D8E550F14BE9}" sibTransId="{4A0AADD3-C57F-DA4F-BEE1-CCA463FCE966}"/>
    <dgm:cxn modelId="{05DA0E0E-FA43-3B4B-9222-10434EDE1E5D}" type="presOf" srcId="{64EECBF5-5915-CF4B-ADBA-D8E550F14BE9}" destId="{3F916B90-8C9A-1D42-B6F1-26EE730C8389}" srcOrd="0" destOrd="0" presId="urn:microsoft.com/office/officeart/2009/3/layout/HorizontalOrganizationChart"/>
    <dgm:cxn modelId="{DB2EEC10-3207-7041-935C-78F34F6D2C95}" type="presOf" srcId="{80666AF1-203B-7E4C-B10F-724E56C56857}" destId="{BA6E9C55-A5D7-9B4C-86AA-BF86C0A66A3F}" srcOrd="0" destOrd="0" presId="urn:microsoft.com/office/officeart/2009/3/layout/HorizontalOrganizationChart"/>
    <dgm:cxn modelId="{7B13421C-B35D-6E4E-9CFB-B7CB42318C67}" srcId="{77B7C68B-9885-D640-9191-2BB1F91A51E9}" destId="{80666AF1-203B-7E4C-B10F-724E56C56857}" srcOrd="0" destOrd="0" parTransId="{1F32AFEC-847E-7A46-9901-69C110ECDBCF}" sibTransId="{6C5AADCD-F084-2F43-9E37-2769AA0E4FF3}"/>
    <dgm:cxn modelId="{E458E927-F344-9D4B-B184-28E1CCE3098B}" type="presOf" srcId="{6B5D1262-D479-1144-B836-79D26991EBD3}" destId="{A2F10EEB-78F2-E347-8E7B-AF4509DB87F2}" srcOrd="1" destOrd="0" presId="urn:microsoft.com/office/officeart/2009/3/layout/HorizontalOrganizationChart"/>
    <dgm:cxn modelId="{B1C4B828-AD7E-7142-B2D0-1A6A927A4F6B}" type="presOf" srcId="{8EA3FB7D-E69A-7B45-BBD9-ED21BF244467}" destId="{CA197FCB-A364-444A-A08B-4F674EA1CFC4}" srcOrd="1" destOrd="0" presId="urn:microsoft.com/office/officeart/2009/3/layout/HorizontalOrganizationChart"/>
    <dgm:cxn modelId="{2921752A-649B-4549-82A4-9F73DD2167AA}" type="presOf" srcId="{3198464C-9C94-B04B-AA05-3872CD5A640E}" destId="{F11EC0F6-8565-BF44-A22B-C713A93B41B1}" srcOrd="0" destOrd="0" presId="urn:microsoft.com/office/officeart/2009/3/layout/HorizontalOrganizationChart"/>
    <dgm:cxn modelId="{18EB1B2C-90F9-BE41-AA89-A722B0D38CD0}" type="presOf" srcId="{1F32AFEC-847E-7A46-9901-69C110ECDBCF}" destId="{8673D652-1414-3C42-AACA-19958CBA2996}" srcOrd="0" destOrd="0" presId="urn:microsoft.com/office/officeart/2009/3/layout/HorizontalOrganizationChart"/>
    <dgm:cxn modelId="{DD5BBE34-7AF4-984F-B42D-B41C6AA45B75}" type="presOf" srcId="{77B7C68B-9885-D640-9191-2BB1F91A51E9}" destId="{E78C5E19-B22E-BD46-B317-889585A5F709}" srcOrd="0" destOrd="0" presId="urn:microsoft.com/office/officeart/2009/3/layout/HorizontalOrganizationChart"/>
    <dgm:cxn modelId="{77270636-E28F-5248-982E-17DE2756F8CB}" srcId="{6E19308C-D7C8-4749-9FF8-54EE1B31C7A4}" destId="{960F1BA2-51A2-4940-B4EC-111CBDDE7080}" srcOrd="2" destOrd="0" parTransId="{49F181FD-0FF3-264F-A035-3BD0A480AEE6}" sibTransId="{26E26E78-7790-7A4F-82EA-41DABB8BE28C}"/>
    <dgm:cxn modelId="{B63A4937-FEA1-5348-A48D-0479B1FB9D37}" type="presOf" srcId="{6E19308C-D7C8-4749-9FF8-54EE1B31C7A4}" destId="{7A7A33C5-D5CB-5045-B07C-E5D8D5483B40}" srcOrd="1" destOrd="0" presId="urn:microsoft.com/office/officeart/2009/3/layout/HorizontalOrganizationChart"/>
    <dgm:cxn modelId="{05101842-EF5E-1F4A-95AC-16D23E734543}" srcId="{A8911F96-D0AD-B740-8EF4-5E8224FA0C5C}" destId="{6B5D1262-D479-1144-B836-79D26991EBD3}" srcOrd="0" destOrd="0" parTransId="{4247E014-3BD5-BF4D-8EB7-50B025A27B1A}" sibTransId="{2306BB67-26A6-6B4E-A823-F14AEB5148B7}"/>
    <dgm:cxn modelId="{44FFDD48-919E-B747-BE02-E3170B02A4D2}" type="presOf" srcId="{A8911F96-D0AD-B740-8EF4-5E8224FA0C5C}" destId="{BDEA7329-8B1C-AA40-9D24-113FA418E03E}" srcOrd="1" destOrd="0" presId="urn:microsoft.com/office/officeart/2009/3/layout/HorizontalOrganizationChart"/>
    <dgm:cxn modelId="{52758349-F63A-1945-9953-D1E031B980FE}" type="presOf" srcId="{A8911F96-D0AD-B740-8EF4-5E8224FA0C5C}" destId="{8752B396-263C-AE4C-856A-EEA239A6E7D3}" srcOrd="0" destOrd="0" presId="urn:microsoft.com/office/officeart/2009/3/layout/HorizontalOrganizationChart"/>
    <dgm:cxn modelId="{D4573B53-D03A-8A44-82C8-65A6113F03EE}" type="presOf" srcId="{6B7C38D9-629C-ED4D-AAF3-B428E8CC3DE8}" destId="{E080EE3D-B453-6B4F-97F0-22C17EE8E2A8}" srcOrd="1" destOrd="0" presId="urn:microsoft.com/office/officeart/2009/3/layout/HorizontalOrganizationChart"/>
    <dgm:cxn modelId="{80803054-2B52-3641-B396-FFEE96780A43}" srcId="{6E19308C-D7C8-4749-9FF8-54EE1B31C7A4}" destId="{77B7C68B-9885-D640-9191-2BB1F91A51E9}" srcOrd="1" destOrd="0" parTransId="{A6BFA6A7-3FEC-C941-B14D-B1FB82BA2FEF}" sibTransId="{A0B661E4-71C4-054D-BE69-AC172E94D02C}"/>
    <dgm:cxn modelId="{23BA9F59-8487-C941-B509-15EDC65B4BBE}" type="presOf" srcId="{A1C57414-D645-0748-9DC7-66747100BD84}" destId="{FDDDD9EB-B526-0B41-842A-B521CAF410AF}" srcOrd="0" destOrd="0" presId="urn:microsoft.com/office/officeart/2009/3/layout/HorizontalOrganizationChart"/>
    <dgm:cxn modelId="{6903D860-566C-7948-BDEC-2ACC77F98FFA}" type="presOf" srcId="{D91CFE95-5582-844B-9C95-00E881B0D1E2}" destId="{4D010449-72EF-9643-8B75-7DBEB9EA235B}" srcOrd="0" destOrd="0" presId="urn:microsoft.com/office/officeart/2009/3/layout/HorizontalOrganizationChart"/>
    <dgm:cxn modelId="{8D86A164-7DBD-F042-BA13-6742272EA44E}" type="presOf" srcId="{8EA3FB7D-E69A-7B45-BBD9-ED21BF244467}" destId="{875883F1-A8F0-114A-9298-86F9900D8A83}" srcOrd="0" destOrd="0" presId="urn:microsoft.com/office/officeart/2009/3/layout/HorizontalOrganizationChart"/>
    <dgm:cxn modelId="{DDB7F668-36F7-ED4A-AF57-3C6CF0CE4847}" type="presOf" srcId="{960F1BA2-51A2-4940-B4EC-111CBDDE7080}" destId="{F8794C3E-506B-CB4B-B1EB-0F0EFFE86D9C}" srcOrd="1" destOrd="0" presId="urn:microsoft.com/office/officeart/2009/3/layout/HorizontalOrganizationChart"/>
    <dgm:cxn modelId="{4EA3C26C-54A9-524A-873F-F5387FCFB862}" type="presOf" srcId="{EB6A07D5-9734-1E4F-826B-C9C48430FAE4}" destId="{EF08F17E-87C6-E34D-B39E-47C8A4D35E01}" srcOrd="0" destOrd="0" presId="urn:microsoft.com/office/officeart/2009/3/layout/HorizontalOrganizationChart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7AF35171-54AB-5548-9673-B2A3C95391EF}" srcId="{960F1BA2-51A2-4940-B4EC-111CBDDE7080}" destId="{8EA3FB7D-E69A-7B45-BBD9-ED21BF244467}" srcOrd="2" destOrd="0" parTransId="{3198464C-9C94-B04B-AA05-3872CD5A640E}" sibTransId="{D401A5FE-2F36-574E-83D8-BA58DC726B51}"/>
    <dgm:cxn modelId="{A2878F7A-B84C-E44A-8C46-213C3BE361E2}" type="presOf" srcId="{87476E28-20E0-8F4F-A81A-857778EEDA76}" destId="{868253F1-D1D1-054C-A9F7-FCBD751FF78F}" srcOrd="0" destOrd="0" presId="urn:microsoft.com/office/officeart/2009/3/layout/HorizontalOrganizationChart"/>
    <dgm:cxn modelId="{AD7C9F7A-0DA7-2E4C-944C-298C81669723}" srcId="{D91CFE95-5582-844B-9C95-00E881B0D1E2}" destId="{6B7C38D9-629C-ED4D-AAF3-B428E8CC3DE8}" srcOrd="1" destOrd="0" parTransId="{BEDF05CB-3D1C-AB4D-A597-48964979A74A}" sibTransId="{83796728-74CE-154D-8331-E09BFA8ED056}"/>
    <dgm:cxn modelId="{7F07D07D-9242-4249-9378-F5C02D91AC47}" type="presOf" srcId="{0D5BED98-6C20-4A9F-816D-01ABCCB10BA4}" destId="{40DDB9C6-474C-3E43-94DC-BB03865B0094}" srcOrd="0" destOrd="0" presId="urn:microsoft.com/office/officeart/2009/3/layout/HorizontalOrganizationChart"/>
    <dgm:cxn modelId="{C8EAEF83-4B81-9845-95B9-DAFE4F601DDE}" type="presOf" srcId="{2987DD83-56A7-FB41-81AE-EC5DCA247C9E}" destId="{330875E4-445B-8442-8098-630EC399D0A6}" srcOrd="0" destOrd="0" presId="urn:microsoft.com/office/officeart/2009/3/layout/HorizontalOrganizationChart"/>
    <dgm:cxn modelId="{A0493084-5B22-0C4A-A573-8441841D156F}" type="presOf" srcId="{49F181FD-0FF3-264F-A035-3BD0A480AEE6}" destId="{020544B0-1D04-E44A-997A-15C7126DA21C}" srcOrd="0" destOrd="0" presId="urn:microsoft.com/office/officeart/2009/3/layout/HorizontalOrganizationChart"/>
    <dgm:cxn modelId="{792A4289-EF83-6941-86D7-FF146E68F336}" type="presOf" srcId="{87476E28-20E0-8F4F-A81A-857778EEDA76}" destId="{6F4F3BB2-B047-9647-86D1-078118D6511A}" srcOrd="1" destOrd="0" presId="urn:microsoft.com/office/officeart/2009/3/layout/HorizontalOrganizationChart"/>
    <dgm:cxn modelId="{6F555A8A-DE79-264E-98FC-0065FA00AF62}" type="presOf" srcId="{D9B414B0-489B-2F44-9049-4E25B478804B}" destId="{CCE0AE32-EB9D-3748-B88B-38B564E180A5}" srcOrd="0" destOrd="0" presId="urn:microsoft.com/office/officeart/2009/3/layout/HorizontalOrganizationChart"/>
    <dgm:cxn modelId="{94D8B998-4C7A-5E47-B041-F633C4DC06AA}" type="presOf" srcId="{6E19308C-D7C8-4749-9FF8-54EE1B31C7A4}" destId="{AF05087C-4042-8F4E-BFD4-19C276C072DB}" srcOrd="0" destOrd="0" presId="urn:microsoft.com/office/officeart/2009/3/layout/HorizontalOrganizationChart"/>
    <dgm:cxn modelId="{2BA2419A-0747-A045-BAAB-288BE80E671A}" type="presOf" srcId="{6B5D1262-D479-1144-B836-79D26991EBD3}" destId="{B6CDA7B0-155F-F948-904F-80A369BF52A1}" srcOrd="0" destOrd="0" presId="urn:microsoft.com/office/officeart/2009/3/layout/HorizontalOrganizationChart"/>
    <dgm:cxn modelId="{6825A1A0-8400-D041-AAD8-77A4E8F12E4B}" type="presOf" srcId="{A6BFA6A7-3FEC-C941-B14D-B1FB82BA2FEF}" destId="{7B2A3BFB-832B-9E4E-8FAD-606EE62F44E1}" srcOrd="0" destOrd="0" presId="urn:microsoft.com/office/officeart/2009/3/layout/HorizontalOrganizationChart"/>
    <dgm:cxn modelId="{FC2BEEA5-8EBA-450C-8827-9C1DC5D1A789}" srcId="{0D5BED98-6C20-4A9F-816D-01ABCCB10BA4}" destId="{6E19308C-D7C8-4749-9FF8-54EE1B31C7A4}" srcOrd="0" destOrd="0" parTransId="{0E9F03F0-DFDB-4000-9B01-74CA427108F9}" sibTransId="{D6E9A84D-653E-4E54-A3F8-CDE4EB1E4FF0}"/>
    <dgm:cxn modelId="{E2D870A7-F628-544E-A80E-FBDD9DD56DE9}" type="presOf" srcId="{BEDF05CB-3D1C-AB4D-A597-48964979A74A}" destId="{6E4C8AEB-E758-C54B-BDCE-C43FA9FCB81B}" srcOrd="0" destOrd="0" presId="urn:microsoft.com/office/officeart/2009/3/layout/HorizontalOrganizationChart"/>
    <dgm:cxn modelId="{89AE74A7-AD8E-B24C-9E05-69EB0D3AF9AD}" srcId="{6E19308C-D7C8-4749-9FF8-54EE1B31C7A4}" destId="{A8911F96-D0AD-B740-8EF4-5E8224FA0C5C}" srcOrd="3" destOrd="0" parTransId="{C69A6876-39AC-6D48-A46B-94A141344C6B}" sibTransId="{1643967D-25A2-CB4C-A197-01ABB96D6824}"/>
    <dgm:cxn modelId="{BF253EAA-A11C-C649-85D3-3C712B2E34CA}" type="presOf" srcId="{0A8326DF-664E-174A-B110-FFDA2D263118}" destId="{7B89E4A2-32BC-DC47-A427-252088261DA1}" srcOrd="0" destOrd="0" presId="urn:microsoft.com/office/officeart/2009/3/layout/HorizontalOrganizationChart"/>
    <dgm:cxn modelId="{3C3BF6AD-67D7-C840-BB98-60E2310AFE22}" srcId="{D91CFE95-5582-844B-9C95-00E881B0D1E2}" destId="{D9B414B0-489B-2F44-9049-4E25B478804B}" srcOrd="0" destOrd="0" parTransId="{09DA12C2-4DD9-F047-AC03-EB8D1C20A6E9}" sibTransId="{0E993635-BE26-A549-96FB-B706DC5508BC}"/>
    <dgm:cxn modelId="{E9C82AB4-CA18-E542-B92D-78A89A865981}" type="presOf" srcId="{2987DD83-56A7-FB41-81AE-EC5DCA247C9E}" destId="{0C367002-CF33-AD4C-B260-7215CADCA60B}" srcOrd="1" destOrd="0" presId="urn:microsoft.com/office/officeart/2009/3/layout/HorizontalOrganizationChart"/>
    <dgm:cxn modelId="{ED17F0BB-EB13-FA43-A29B-6684B1690577}" type="presOf" srcId="{4247E014-3BD5-BF4D-8EB7-50B025A27B1A}" destId="{2B58AC6A-E8D0-394B-B98C-9FE06222745E}" srcOrd="0" destOrd="0" presId="urn:microsoft.com/office/officeart/2009/3/layout/HorizontalOrganizationChart"/>
    <dgm:cxn modelId="{3C4B82C8-F03C-E547-BEFA-D39AD4299672}" type="presOf" srcId="{6B7C38D9-629C-ED4D-AAF3-B428E8CC3DE8}" destId="{300C64CF-A926-4C4D-8CFC-3AD50FB92A35}" srcOrd="0" destOrd="0" presId="urn:microsoft.com/office/officeart/2009/3/layout/HorizontalOrganizationChart"/>
    <dgm:cxn modelId="{CB4695CA-8EFE-FE4C-A9C5-340CA934AA48}" type="presOf" srcId="{C69A6876-39AC-6D48-A46B-94A141344C6B}" destId="{25061062-10D9-324F-9572-6EE3C9D52697}" srcOrd="0" destOrd="0" presId="urn:microsoft.com/office/officeart/2009/3/layout/HorizontalOrganizationChart"/>
    <dgm:cxn modelId="{1D310FCB-89B1-BE45-8620-78067FFACD67}" srcId="{D91CFE95-5582-844B-9C95-00E881B0D1E2}" destId="{87476E28-20E0-8F4F-A81A-857778EEDA76}" srcOrd="2" destOrd="0" parTransId="{A0A7E869-346C-EC48-84C7-F29FDF92414B}" sibTransId="{D7C73899-9746-9549-886A-6BA3796A2B77}"/>
    <dgm:cxn modelId="{89832FD3-7E61-4141-8AC6-D1AD0BD2AC57}" type="presOf" srcId="{77B7C68B-9885-D640-9191-2BB1F91A51E9}" destId="{DC9B3BE5-46D9-B04D-A01D-E5076D030368}" srcOrd="1" destOrd="0" presId="urn:microsoft.com/office/officeart/2009/3/layout/HorizontalOrganizationChart"/>
    <dgm:cxn modelId="{9D6551E1-CCC6-3C45-817F-19010E9A19FB}" type="presOf" srcId="{960F1BA2-51A2-4940-B4EC-111CBDDE7080}" destId="{69790609-EE65-8A4E-95E8-4C4DE61DEF76}" srcOrd="0" destOrd="0" presId="urn:microsoft.com/office/officeart/2009/3/layout/HorizontalOrganizationChart"/>
    <dgm:cxn modelId="{5A4D97E5-698F-5541-AD77-810847B496CE}" type="presOf" srcId="{0A8326DF-664E-174A-B110-FFDA2D263118}" destId="{E1CCE1AA-025B-F84F-87B1-DB7F421FD6D3}" srcOrd="1" destOrd="0" presId="urn:microsoft.com/office/officeart/2009/3/layout/HorizontalOrganizationChart"/>
    <dgm:cxn modelId="{44D9F0E7-1B20-634D-8824-AC27010B094D}" type="presOf" srcId="{D91CFE95-5582-844B-9C95-00E881B0D1E2}" destId="{0766EA3C-D60B-F149-874E-5BA7E7FE889A}" srcOrd="1" destOrd="0" presId="urn:microsoft.com/office/officeart/2009/3/layout/HorizontalOrganizationChart"/>
    <dgm:cxn modelId="{73DE49E8-8548-BB44-AC9B-A581C7BEAB43}" srcId="{960F1BA2-51A2-4940-B4EC-111CBDDE7080}" destId="{0A8326DF-664E-174A-B110-FFDA2D263118}" srcOrd="0" destOrd="0" parTransId="{EB6A07D5-9734-1E4F-826B-C9C48430FAE4}" sibTransId="{9998948D-7F53-1B4F-B5AF-C3A28B2CCCA0}"/>
    <dgm:cxn modelId="{58CCE6ED-D38A-0844-BBC0-917E871F9AB7}" type="presOf" srcId="{A0A7E869-346C-EC48-84C7-F29FDF92414B}" destId="{6A161A8C-B44F-4B4C-8249-157B5C974A14}" srcOrd="0" destOrd="0" presId="urn:microsoft.com/office/officeart/2009/3/layout/HorizontalOrganizationChart"/>
    <dgm:cxn modelId="{73F713EF-E9BD-BA40-BB9D-798BAFB87B8D}" type="presOf" srcId="{80666AF1-203B-7E4C-B10F-724E56C56857}" destId="{56BF89BD-76B8-8B43-AE45-F5C43C28F56E}" srcOrd="1" destOrd="0" presId="urn:microsoft.com/office/officeart/2009/3/layout/HorizontalOrganizationChart"/>
    <dgm:cxn modelId="{0FDC9FFC-830D-9E48-A86B-860F4FAD4788}" type="presOf" srcId="{D9B414B0-489B-2F44-9049-4E25B478804B}" destId="{CFBF7CFE-BEC3-CA42-A54E-C3A9C5A58BB2}" srcOrd="1" destOrd="0" presId="urn:microsoft.com/office/officeart/2009/3/layout/HorizontalOrganizationChart"/>
    <dgm:cxn modelId="{27E558DB-F64C-1649-AC7F-7BA742AF90D2}" type="presParOf" srcId="{40DDB9C6-474C-3E43-94DC-BB03865B0094}" destId="{C43F6F55-D333-D44A-B855-9FC2FED95C54}" srcOrd="0" destOrd="0" presId="urn:microsoft.com/office/officeart/2009/3/layout/HorizontalOrganizationChart"/>
    <dgm:cxn modelId="{4BABEF60-341C-6349-A875-EC12302C63BA}" type="presParOf" srcId="{C43F6F55-D333-D44A-B855-9FC2FED95C54}" destId="{0C542D1C-FC19-CC45-9A87-B44EEF74B93F}" srcOrd="0" destOrd="0" presId="urn:microsoft.com/office/officeart/2009/3/layout/HorizontalOrganizationChart"/>
    <dgm:cxn modelId="{CF714C65-22D3-964C-BE2E-D0B542CE00EA}" type="presParOf" srcId="{0C542D1C-FC19-CC45-9A87-B44EEF74B93F}" destId="{AF05087C-4042-8F4E-BFD4-19C276C072DB}" srcOrd="0" destOrd="0" presId="urn:microsoft.com/office/officeart/2009/3/layout/HorizontalOrganizationChart"/>
    <dgm:cxn modelId="{7E6D8F1B-FD16-EB40-9D6C-9AD47CB90A8B}" type="presParOf" srcId="{0C542D1C-FC19-CC45-9A87-B44EEF74B93F}" destId="{7A7A33C5-D5CB-5045-B07C-E5D8D5483B40}" srcOrd="1" destOrd="0" presId="urn:microsoft.com/office/officeart/2009/3/layout/HorizontalOrganizationChart"/>
    <dgm:cxn modelId="{E1294D91-AD1A-744A-9542-0E4FA2FEA734}" type="presParOf" srcId="{C43F6F55-D333-D44A-B855-9FC2FED95C54}" destId="{CA44D9A4-F46E-434C-AB42-144BED9FD8C5}" srcOrd="1" destOrd="0" presId="urn:microsoft.com/office/officeart/2009/3/layout/HorizontalOrganizationChart"/>
    <dgm:cxn modelId="{5CDBA150-7303-F947-92E6-F33357EB4063}" type="presParOf" srcId="{CA44D9A4-F46E-434C-AB42-144BED9FD8C5}" destId="{FDDDD9EB-B526-0B41-842A-B521CAF410AF}" srcOrd="0" destOrd="0" presId="urn:microsoft.com/office/officeart/2009/3/layout/HorizontalOrganizationChart"/>
    <dgm:cxn modelId="{1B1046D8-BF65-D348-9859-B6A330F35E69}" type="presParOf" srcId="{CA44D9A4-F46E-434C-AB42-144BED9FD8C5}" destId="{7DE7CC72-C834-194D-BE0D-65CE6B8C5313}" srcOrd="1" destOrd="0" presId="urn:microsoft.com/office/officeart/2009/3/layout/HorizontalOrganizationChart"/>
    <dgm:cxn modelId="{8DE29CB4-1A30-0E44-AE03-C0530831D69F}" type="presParOf" srcId="{7DE7CC72-C834-194D-BE0D-65CE6B8C5313}" destId="{639ED9CB-A21E-034B-904F-3E3202C6D627}" srcOrd="0" destOrd="0" presId="urn:microsoft.com/office/officeart/2009/3/layout/HorizontalOrganizationChart"/>
    <dgm:cxn modelId="{E63DC9EC-946E-FB48-9056-6BB24FB53DDE}" type="presParOf" srcId="{639ED9CB-A21E-034B-904F-3E3202C6D627}" destId="{4D010449-72EF-9643-8B75-7DBEB9EA235B}" srcOrd="0" destOrd="0" presId="urn:microsoft.com/office/officeart/2009/3/layout/HorizontalOrganizationChart"/>
    <dgm:cxn modelId="{B26B21C1-B679-4949-BC8B-8E27AE7B9AC1}" type="presParOf" srcId="{639ED9CB-A21E-034B-904F-3E3202C6D627}" destId="{0766EA3C-D60B-F149-874E-5BA7E7FE889A}" srcOrd="1" destOrd="0" presId="urn:microsoft.com/office/officeart/2009/3/layout/HorizontalOrganizationChart"/>
    <dgm:cxn modelId="{F49D91E9-28AA-B64F-A40C-64E77BBA4EE4}" type="presParOf" srcId="{7DE7CC72-C834-194D-BE0D-65CE6B8C5313}" destId="{54379233-FDC0-C848-B2BD-2C14C508A783}" srcOrd="1" destOrd="0" presId="urn:microsoft.com/office/officeart/2009/3/layout/HorizontalOrganizationChart"/>
    <dgm:cxn modelId="{FE946223-C1BD-8844-ADEC-21EF859F725A}" type="presParOf" srcId="{54379233-FDC0-C848-B2BD-2C14C508A783}" destId="{4155F0EB-8DB1-1F4C-9F6C-FCF70E310210}" srcOrd="0" destOrd="0" presId="urn:microsoft.com/office/officeart/2009/3/layout/HorizontalOrganizationChart"/>
    <dgm:cxn modelId="{9B108165-18CA-EB4E-AD6E-4CBA2AC33EF6}" type="presParOf" srcId="{54379233-FDC0-C848-B2BD-2C14C508A783}" destId="{AA18EFAF-0E53-CA4F-883E-5081D5498AF1}" srcOrd="1" destOrd="0" presId="urn:microsoft.com/office/officeart/2009/3/layout/HorizontalOrganizationChart"/>
    <dgm:cxn modelId="{10BB7CE5-CE28-9C46-BDC8-FB22D8B05D34}" type="presParOf" srcId="{AA18EFAF-0E53-CA4F-883E-5081D5498AF1}" destId="{21DFAAB3-43BA-B646-ADD3-CDF07CAF74F5}" srcOrd="0" destOrd="0" presId="urn:microsoft.com/office/officeart/2009/3/layout/HorizontalOrganizationChart"/>
    <dgm:cxn modelId="{DE940FAC-43E1-EC4E-8FDB-4CB60039CABF}" type="presParOf" srcId="{21DFAAB3-43BA-B646-ADD3-CDF07CAF74F5}" destId="{CCE0AE32-EB9D-3748-B88B-38B564E180A5}" srcOrd="0" destOrd="0" presId="urn:microsoft.com/office/officeart/2009/3/layout/HorizontalOrganizationChart"/>
    <dgm:cxn modelId="{0CA6BDCA-1112-294E-A299-53053269FDCB}" type="presParOf" srcId="{21DFAAB3-43BA-B646-ADD3-CDF07CAF74F5}" destId="{CFBF7CFE-BEC3-CA42-A54E-C3A9C5A58BB2}" srcOrd="1" destOrd="0" presId="urn:microsoft.com/office/officeart/2009/3/layout/HorizontalOrganizationChart"/>
    <dgm:cxn modelId="{E909A118-4FEB-8F42-9057-5AEAF1302A7D}" type="presParOf" srcId="{AA18EFAF-0E53-CA4F-883E-5081D5498AF1}" destId="{87707992-584C-BA45-B829-CD36B4848EF5}" srcOrd="1" destOrd="0" presId="urn:microsoft.com/office/officeart/2009/3/layout/HorizontalOrganizationChart"/>
    <dgm:cxn modelId="{EB4AA565-9469-F445-8822-7B8D020CABD5}" type="presParOf" srcId="{AA18EFAF-0E53-CA4F-883E-5081D5498AF1}" destId="{EA38196C-D26E-C54E-8B2A-1DB285FAD024}" srcOrd="2" destOrd="0" presId="urn:microsoft.com/office/officeart/2009/3/layout/HorizontalOrganizationChart"/>
    <dgm:cxn modelId="{EF8EB7B2-74EE-E847-B658-F0C194913976}" type="presParOf" srcId="{54379233-FDC0-C848-B2BD-2C14C508A783}" destId="{6E4C8AEB-E758-C54B-BDCE-C43FA9FCB81B}" srcOrd="2" destOrd="0" presId="urn:microsoft.com/office/officeart/2009/3/layout/HorizontalOrganizationChart"/>
    <dgm:cxn modelId="{59484B3E-E788-EA4B-96DF-B202CCB4219A}" type="presParOf" srcId="{54379233-FDC0-C848-B2BD-2C14C508A783}" destId="{F3EAB074-140A-134A-8063-798E5E694B85}" srcOrd="3" destOrd="0" presId="urn:microsoft.com/office/officeart/2009/3/layout/HorizontalOrganizationChart"/>
    <dgm:cxn modelId="{8B27EA4C-4670-8447-9435-2535CD7037E2}" type="presParOf" srcId="{F3EAB074-140A-134A-8063-798E5E694B85}" destId="{E7D4D291-717F-8046-B073-D5AA6222F495}" srcOrd="0" destOrd="0" presId="urn:microsoft.com/office/officeart/2009/3/layout/HorizontalOrganizationChart"/>
    <dgm:cxn modelId="{A7149FD1-4816-424D-8EFC-970E8159E75F}" type="presParOf" srcId="{E7D4D291-717F-8046-B073-D5AA6222F495}" destId="{300C64CF-A926-4C4D-8CFC-3AD50FB92A35}" srcOrd="0" destOrd="0" presId="urn:microsoft.com/office/officeart/2009/3/layout/HorizontalOrganizationChart"/>
    <dgm:cxn modelId="{E688C215-BAD6-8E4C-A45E-AE4AAAB99942}" type="presParOf" srcId="{E7D4D291-717F-8046-B073-D5AA6222F495}" destId="{E080EE3D-B453-6B4F-97F0-22C17EE8E2A8}" srcOrd="1" destOrd="0" presId="urn:microsoft.com/office/officeart/2009/3/layout/HorizontalOrganizationChart"/>
    <dgm:cxn modelId="{00B3C4A2-40B9-4D41-B23D-29ED06AEF02B}" type="presParOf" srcId="{F3EAB074-140A-134A-8063-798E5E694B85}" destId="{59300D73-374E-3346-943E-5736AC893D9C}" srcOrd="1" destOrd="0" presId="urn:microsoft.com/office/officeart/2009/3/layout/HorizontalOrganizationChart"/>
    <dgm:cxn modelId="{C6D35399-B645-F74B-9681-187F2164D2A1}" type="presParOf" srcId="{F3EAB074-140A-134A-8063-798E5E694B85}" destId="{5DD0D8D5-2A58-AF4D-A9D5-A852C4BCD809}" srcOrd="2" destOrd="0" presId="urn:microsoft.com/office/officeart/2009/3/layout/HorizontalOrganizationChart"/>
    <dgm:cxn modelId="{1FF7DD97-B04B-0B46-AF38-75F56834027E}" type="presParOf" srcId="{54379233-FDC0-C848-B2BD-2C14C508A783}" destId="{6A161A8C-B44F-4B4C-8249-157B5C974A14}" srcOrd="4" destOrd="0" presId="urn:microsoft.com/office/officeart/2009/3/layout/HorizontalOrganizationChart"/>
    <dgm:cxn modelId="{D33F47D1-B680-4F4B-9618-60B20D0FC808}" type="presParOf" srcId="{54379233-FDC0-C848-B2BD-2C14C508A783}" destId="{793ABD4B-B758-0E40-BD27-A43A44E48BF2}" srcOrd="5" destOrd="0" presId="urn:microsoft.com/office/officeart/2009/3/layout/HorizontalOrganizationChart"/>
    <dgm:cxn modelId="{863AF898-B111-8345-8760-217EA519B1C1}" type="presParOf" srcId="{793ABD4B-B758-0E40-BD27-A43A44E48BF2}" destId="{B7EEC074-9F58-624F-9FB5-3721D0C0ADA1}" srcOrd="0" destOrd="0" presId="urn:microsoft.com/office/officeart/2009/3/layout/HorizontalOrganizationChart"/>
    <dgm:cxn modelId="{1324644A-3E7C-4B4E-9253-39C70B20266E}" type="presParOf" srcId="{B7EEC074-9F58-624F-9FB5-3721D0C0ADA1}" destId="{868253F1-D1D1-054C-A9F7-FCBD751FF78F}" srcOrd="0" destOrd="0" presId="urn:microsoft.com/office/officeart/2009/3/layout/HorizontalOrganizationChart"/>
    <dgm:cxn modelId="{729E4F0E-9FAD-F94F-B02E-2D43CBF72EA5}" type="presParOf" srcId="{B7EEC074-9F58-624F-9FB5-3721D0C0ADA1}" destId="{6F4F3BB2-B047-9647-86D1-078118D6511A}" srcOrd="1" destOrd="0" presId="urn:microsoft.com/office/officeart/2009/3/layout/HorizontalOrganizationChart"/>
    <dgm:cxn modelId="{F04B91A9-74EE-2C4B-B0BD-047CD0ACC944}" type="presParOf" srcId="{793ABD4B-B758-0E40-BD27-A43A44E48BF2}" destId="{A097D334-74F1-3949-B718-1001BB6341A8}" srcOrd="1" destOrd="0" presId="urn:microsoft.com/office/officeart/2009/3/layout/HorizontalOrganizationChart"/>
    <dgm:cxn modelId="{0BB66B66-86D6-A743-BD6E-BB062015375E}" type="presParOf" srcId="{793ABD4B-B758-0E40-BD27-A43A44E48BF2}" destId="{3F718080-5CE2-764E-9667-7AA86325DDE9}" srcOrd="2" destOrd="0" presId="urn:microsoft.com/office/officeart/2009/3/layout/HorizontalOrganizationChart"/>
    <dgm:cxn modelId="{04D07575-7DDE-A94E-B9F2-6EAC354A5F0F}" type="presParOf" srcId="{7DE7CC72-C834-194D-BE0D-65CE6B8C5313}" destId="{B0A2C61A-9773-C146-A634-369F447CDB08}" srcOrd="2" destOrd="0" presId="urn:microsoft.com/office/officeart/2009/3/layout/HorizontalOrganizationChart"/>
    <dgm:cxn modelId="{9E2D8630-1BA0-AD40-9965-22E3660D6D2B}" type="presParOf" srcId="{CA44D9A4-F46E-434C-AB42-144BED9FD8C5}" destId="{7B2A3BFB-832B-9E4E-8FAD-606EE62F44E1}" srcOrd="2" destOrd="0" presId="urn:microsoft.com/office/officeart/2009/3/layout/HorizontalOrganizationChart"/>
    <dgm:cxn modelId="{455301FB-C080-1A4D-8292-44D92BF109C9}" type="presParOf" srcId="{CA44D9A4-F46E-434C-AB42-144BED9FD8C5}" destId="{7EAE567F-ABA5-964C-B43F-9D4654490482}" srcOrd="3" destOrd="0" presId="urn:microsoft.com/office/officeart/2009/3/layout/HorizontalOrganizationChart"/>
    <dgm:cxn modelId="{047E75C6-81F2-2A41-A950-DE9F26ADE549}" type="presParOf" srcId="{7EAE567F-ABA5-964C-B43F-9D4654490482}" destId="{A4E19C56-06B5-C141-95D3-62FFC483EBC5}" srcOrd="0" destOrd="0" presId="urn:microsoft.com/office/officeart/2009/3/layout/HorizontalOrganizationChart"/>
    <dgm:cxn modelId="{05C21BD6-01A7-9B45-97CD-CFDBFE7626C6}" type="presParOf" srcId="{A4E19C56-06B5-C141-95D3-62FFC483EBC5}" destId="{E78C5E19-B22E-BD46-B317-889585A5F709}" srcOrd="0" destOrd="0" presId="urn:microsoft.com/office/officeart/2009/3/layout/HorizontalOrganizationChart"/>
    <dgm:cxn modelId="{49839D83-A7D8-6B46-BA7B-41CD50AFD9B8}" type="presParOf" srcId="{A4E19C56-06B5-C141-95D3-62FFC483EBC5}" destId="{DC9B3BE5-46D9-B04D-A01D-E5076D030368}" srcOrd="1" destOrd="0" presId="urn:microsoft.com/office/officeart/2009/3/layout/HorizontalOrganizationChart"/>
    <dgm:cxn modelId="{7F88ADFC-EC6C-F349-8D97-CFDEB083B570}" type="presParOf" srcId="{7EAE567F-ABA5-964C-B43F-9D4654490482}" destId="{49A17216-CB6F-844A-B678-68004191AE28}" srcOrd="1" destOrd="0" presId="urn:microsoft.com/office/officeart/2009/3/layout/HorizontalOrganizationChart"/>
    <dgm:cxn modelId="{1A006EB5-3997-5B46-A445-9BB883DCB288}" type="presParOf" srcId="{49A17216-CB6F-844A-B678-68004191AE28}" destId="{8673D652-1414-3C42-AACA-19958CBA2996}" srcOrd="0" destOrd="0" presId="urn:microsoft.com/office/officeart/2009/3/layout/HorizontalOrganizationChart"/>
    <dgm:cxn modelId="{CBE31DC1-9A93-6347-9F44-767427609978}" type="presParOf" srcId="{49A17216-CB6F-844A-B678-68004191AE28}" destId="{AFA64C1A-5B8A-5542-9F08-68D6B18AE5C2}" srcOrd="1" destOrd="0" presId="urn:microsoft.com/office/officeart/2009/3/layout/HorizontalOrganizationChart"/>
    <dgm:cxn modelId="{85766729-6730-6B4B-A0F9-293E04FDD063}" type="presParOf" srcId="{AFA64C1A-5B8A-5542-9F08-68D6B18AE5C2}" destId="{2BEB69D8-021C-4C48-B7A4-0FF1C3A38B70}" srcOrd="0" destOrd="0" presId="urn:microsoft.com/office/officeart/2009/3/layout/HorizontalOrganizationChart"/>
    <dgm:cxn modelId="{1FCDC41D-333C-FE40-AD7A-077A81E50742}" type="presParOf" srcId="{2BEB69D8-021C-4C48-B7A4-0FF1C3A38B70}" destId="{BA6E9C55-A5D7-9B4C-86AA-BF86C0A66A3F}" srcOrd="0" destOrd="0" presId="urn:microsoft.com/office/officeart/2009/3/layout/HorizontalOrganizationChart"/>
    <dgm:cxn modelId="{8C8C5F2D-F4F9-FD42-8FA0-84B5E9929DF1}" type="presParOf" srcId="{2BEB69D8-021C-4C48-B7A4-0FF1C3A38B70}" destId="{56BF89BD-76B8-8B43-AE45-F5C43C28F56E}" srcOrd="1" destOrd="0" presId="urn:microsoft.com/office/officeart/2009/3/layout/HorizontalOrganizationChart"/>
    <dgm:cxn modelId="{FB4324CA-04DF-AD49-9C21-6CB0D8F41D58}" type="presParOf" srcId="{AFA64C1A-5B8A-5542-9F08-68D6B18AE5C2}" destId="{623C583A-DCC7-F641-9E3D-17AB39484E50}" srcOrd="1" destOrd="0" presId="urn:microsoft.com/office/officeart/2009/3/layout/HorizontalOrganizationChart"/>
    <dgm:cxn modelId="{FEFABD68-402F-AD4D-AFBF-874E38C104B2}" type="presParOf" srcId="{AFA64C1A-5B8A-5542-9F08-68D6B18AE5C2}" destId="{EDA269E8-8B6F-224E-AAC4-F8A087F72BA4}" srcOrd="2" destOrd="0" presId="urn:microsoft.com/office/officeart/2009/3/layout/HorizontalOrganizationChart"/>
    <dgm:cxn modelId="{64AEC6CC-91F5-B04D-B6FC-028725B892A8}" type="presParOf" srcId="{7EAE567F-ABA5-964C-B43F-9D4654490482}" destId="{2FAB6FE3-1D96-744B-A5DD-8C8598B2F3EE}" srcOrd="2" destOrd="0" presId="urn:microsoft.com/office/officeart/2009/3/layout/HorizontalOrganizationChart"/>
    <dgm:cxn modelId="{D4D8FC75-F6B8-BB40-88B9-84309BFB07F8}" type="presParOf" srcId="{CA44D9A4-F46E-434C-AB42-144BED9FD8C5}" destId="{020544B0-1D04-E44A-997A-15C7126DA21C}" srcOrd="4" destOrd="0" presId="urn:microsoft.com/office/officeart/2009/3/layout/HorizontalOrganizationChart"/>
    <dgm:cxn modelId="{F54A7D76-0088-DA48-84AB-A426D4C20148}" type="presParOf" srcId="{CA44D9A4-F46E-434C-AB42-144BED9FD8C5}" destId="{12696F87-FB86-274F-90C9-9791D7F3DD01}" srcOrd="5" destOrd="0" presId="urn:microsoft.com/office/officeart/2009/3/layout/HorizontalOrganizationChart"/>
    <dgm:cxn modelId="{5B6A2B6D-E580-AE47-ACAC-C3182AB75768}" type="presParOf" srcId="{12696F87-FB86-274F-90C9-9791D7F3DD01}" destId="{CE879C4B-1959-B241-BE64-AABC023C7B70}" srcOrd="0" destOrd="0" presId="urn:microsoft.com/office/officeart/2009/3/layout/HorizontalOrganizationChart"/>
    <dgm:cxn modelId="{16562884-B4B8-E946-B435-895BEE3DA917}" type="presParOf" srcId="{CE879C4B-1959-B241-BE64-AABC023C7B70}" destId="{69790609-EE65-8A4E-95E8-4C4DE61DEF76}" srcOrd="0" destOrd="0" presId="urn:microsoft.com/office/officeart/2009/3/layout/HorizontalOrganizationChart"/>
    <dgm:cxn modelId="{B9E5C97E-56A7-524B-B5EF-5A3BD5506586}" type="presParOf" srcId="{CE879C4B-1959-B241-BE64-AABC023C7B70}" destId="{F8794C3E-506B-CB4B-B1EB-0F0EFFE86D9C}" srcOrd="1" destOrd="0" presId="urn:microsoft.com/office/officeart/2009/3/layout/HorizontalOrganizationChart"/>
    <dgm:cxn modelId="{CC658F15-80EE-5C46-9F72-28F2B13EE119}" type="presParOf" srcId="{12696F87-FB86-274F-90C9-9791D7F3DD01}" destId="{503332D6-0A92-9F43-9686-ECBD242C3D17}" srcOrd="1" destOrd="0" presId="urn:microsoft.com/office/officeart/2009/3/layout/HorizontalOrganizationChart"/>
    <dgm:cxn modelId="{B39FBA1A-17FD-674D-9722-1A9955F4980D}" type="presParOf" srcId="{503332D6-0A92-9F43-9686-ECBD242C3D17}" destId="{EF08F17E-87C6-E34D-B39E-47C8A4D35E01}" srcOrd="0" destOrd="0" presId="urn:microsoft.com/office/officeart/2009/3/layout/HorizontalOrganizationChart"/>
    <dgm:cxn modelId="{40803BA1-8DEC-A44B-B420-F50E6689BB6B}" type="presParOf" srcId="{503332D6-0A92-9F43-9686-ECBD242C3D17}" destId="{68613937-2CC3-D545-920E-BE9E56A3E565}" srcOrd="1" destOrd="0" presId="urn:microsoft.com/office/officeart/2009/3/layout/HorizontalOrganizationChart"/>
    <dgm:cxn modelId="{90AC6FED-0B97-384C-BD11-2DF26312BD6C}" type="presParOf" srcId="{68613937-2CC3-D545-920E-BE9E56A3E565}" destId="{043B528B-D49B-7944-902E-DB7FEE771BFE}" srcOrd="0" destOrd="0" presId="urn:microsoft.com/office/officeart/2009/3/layout/HorizontalOrganizationChart"/>
    <dgm:cxn modelId="{09CF8D93-0F28-D24E-BE86-B75A673A7E87}" type="presParOf" srcId="{043B528B-D49B-7944-902E-DB7FEE771BFE}" destId="{7B89E4A2-32BC-DC47-A427-252088261DA1}" srcOrd="0" destOrd="0" presId="urn:microsoft.com/office/officeart/2009/3/layout/HorizontalOrganizationChart"/>
    <dgm:cxn modelId="{39CB8F74-1328-5E4E-BF6B-F07266FD0B91}" type="presParOf" srcId="{043B528B-D49B-7944-902E-DB7FEE771BFE}" destId="{E1CCE1AA-025B-F84F-87B1-DB7F421FD6D3}" srcOrd="1" destOrd="0" presId="urn:microsoft.com/office/officeart/2009/3/layout/HorizontalOrganizationChart"/>
    <dgm:cxn modelId="{52150A71-2C26-594F-8801-DB137EB47130}" type="presParOf" srcId="{68613937-2CC3-D545-920E-BE9E56A3E565}" destId="{E6F5A2EC-2899-4242-8412-FA48BDB804BA}" srcOrd="1" destOrd="0" presId="urn:microsoft.com/office/officeart/2009/3/layout/HorizontalOrganizationChart"/>
    <dgm:cxn modelId="{BC4CAE36-5E92-4847-A64A-03880994B3E9}" type="presParOf" srcId="{68613937-2CC3-D545-920E-BE9E56A3E565}" destId="{A83B4418-B30C-D747-94D1-5694552BCF9A}" srcOrd="2" destOrd="0" presId="urn:microsoft.com/office/officeart/2009/3/layout/HorizontalOrganizationChart"/>
    <dgm:cxn modelId="{794506FE-FE4F-7E41-A3F5-CF7FF034C495}" type="presParOf" srcId="{503332D6-0A92-9F43-9686-ECBD242C3D17}" destId="{3F916B90-8C9A-1D42-B6F1-26EE730C8389}" srcOrd="2" destOrd="0" presId="urn:microsoft.com/office/officeart/2009/3/layout/HorizontalOrganizationChart"/>
    <dgm:cxn modelId="{DB0DEC14-7E21-9843-A8C9-23A28B661538}" type="presParOf" srcId="{503332D6-0A92-9F43-9686-ECBD242C3D17}" destId="{C9740AB1-D167-9745-890A-B64338380989}" srcOrd="3" destOrd="0" presId="urn:microsoft.com/office/officeart/2009/3/layout/HorizontalOrganizationChart"/>
    <dgm:cxn modelId="{371C878A-8738-4A41-836B-34750BB9E333}" type="presParOf" srcId="{C9740AB1-D167-9745-890A-B64338380989}" destId="{12E6D535-3BE6-8347-9231-EEB8B2F93763}" srcOrd="0" destOrd="0" presId="urn:microsoft.com/office/officeart/2009/3/layout/HorizontalOrganizationChart"/>
    <dgm:cxn modelId="{58E96E4A-410B-A247-9986-9994614F697E}" type="presParOf" srcId="{12E6D535-3BE6-8347-9231-EEB8B2F93763}" destId="{330875E4-445B-8442-8098-630EC399D0A6}" srcOrd="0" destOrd="0" presId="urn:microsoft.com/office/officeart/2009/3/layout/HorizontalOrganizationChart"/>
    <dgm:cxn modelId="{59995A20-4F1E-5147-94C3-2E5D18521866}" type="presParOf" srcId="{12E6D535-3BE6-8347-9231-EEB8B2F93763}" destId="{0C367002-CF33-AD4C-B260-7215CADCA60B}" srcOrd="1" destOrd="0" presId="urn:microsoft.com/office/officeart/2009/3/layout/HorizontalOrganizationChart"/>
    <dgm:cxn modelId="{448FA23A-D963-D542-A980-DA80C580BE6E}" type="presParOf" srcId="{C9740AB1-D167-9745-890A-B64338380989}" destId="{B281623C-CE97-C240-8127-925601EEA38F}" srcOrd="1" destOrd="0" presId="urn:microsoft.com/office/officeart/2009/3/layout/HorizontalOrganizationChart"/>
    <dgm:cxn modelId="{0E4B338D-C0F2-D940-94C8-382CF4922DB4}" type="presParOf" srcId="{C9740AB1-D167-9745-890A-B64338380989}" destId="{255299E4-B44E-F944-A1B1-A4ECF6AAD9D4}" srcOrd="2" destOrd="0" presId="urn:microsoft.com/office/officeart/2009/3/layout/HorizontalOrganizationChart"/>
    <dgm:cxn modelId="{CDF75F57-A496-5D48-8CD1-5BE242CF1137}" type="presParOf" srcId="{503332D6-0A92-9F43-9686-ECBD242C3D17}" destId="{F11EC0F6-8565-BF44-A22B-C713A93B41B1}" srcOrd="4" destOrd="0" presId="urn:microsoft.com/office/officeart/2009/3/layout/HorizontalOrganizationChart"/>
    <dgm:cxn modelId="{C7559D95-AC70-FD40-8BBD-C7C7F8AAB2CA}" type="presParOf" srcId="{503332D6-0A92-9F43-9686-ECBD242C3D17}" destId="{8721D149-DFB1-794E-81F9-CDA42AB15F36}" srcOrd="5" destOrd="0" presId="urn:microsoft.com/office/officeart/2009/3/layout/HorizontalOrganizationChart"/>
    <dgm:cxn modelId="{406AA70B-518B-E846-9C57-6A4C15E12053}" type="presParOf" srcId="{8721D149-DFB1-794E-81F9-CDA42AB15F36}" destId="{AF6930A8-D413-924E-A08E-DEEFEA589437}" srcOrd="0" destOrd="0" presId="urn:microsoft.com/office/officeart/2009/3/layout/HorizontalOrganizationChart"/>
    <dgm:cxn modelId="{4F0CAF25-AACD-4C4E-B3CE-B060840D4995}" type="presParOf" srcId="{AF6930A8-D413-924E-A08E-DEEFEA589437}" destId="{875883F1-A8F0-114A-9298-86F9900D8A83}" srcOrd="0" destOrd="0" presId="urn:microsoft.com/office/officeart/2009/3/layout/HorizontalOrganizationChart"/>
    <dgm:cxn modelId="{A0328BA6-36C7-8743-9058-1EE466339908}" type="presParOf" srcId="{AF6930A8-D413-924E-A08E-DEEFEA589437}" destId="{CA197FCB-A364-444A-A08B-4F674EA1CFC4}" srcOrd="1" destOrd="0" presId="urn:microsoft.com/office/officeart/2009/3/layout/HorizontalOrganizationChart"/>
    <dgm:cxn modelId="{5570D457-D389-494A-8D74-C7975AE9E889}" type="presParOf" srcId="{8721D149-DFB1-794E-81F9-CDA42AB15F36}" destId="{34494845-A8CF-7140-BB82-AF343AB7A8E3}" srcOrd="1" destOrd="0" presId="urn:microsoft.com/office/officeart/2009/3/layout/HorizontalOrganizationChart"/>
    <dgm:cxn modelId="{A16D84B3-6970-2247-AE2A-AB6993B03FAD}" type="presParOf" srcId="{8721D149-DFB1-794E-81F9-CDA42AB15F36}" destId="{17F70DCA-9D15-E14E-991A-6C80C0569AEC}" srcOrd="2" destOrd="0" presId="urn:microsoft.com/office/officeart/2009/3/layout/HorizontalOrganizationChart"/>
    <dgm:cxn modelId="{0BD2369A-80CC-8144-9EE0-DF3E6F667385}" type="presParOf" srcId="{12696F87-FB86-274F-90C9-9791D7F3DD01}" destId="{24BB97C8-0488-6248-9E0E-0C148D004185}" srcOrd="2" destOrd="0" presId="urn:microsoft.com/office/officeart/2009/3/layout/HorizontalOrganizationChart"/>
    <dgm:cxn modelId="{4C3C5AD8-C63F-224C-A425-8D59B9F88931}" type="presParOf" srcId="{CA44D9A4-F46E-434C-AB42-144BED9FD8C5}" destId="{25061062-10D9-324F-9572-6EE3C9D52697}" srcOrd="6" destOrd="0" presId="urn:microsoft.com/office/officeart/2009/3/layout/HorizontalOrganizationChart"/>
    <dgm:cxn modelId="{C907D6C7-E014-AA44-BE70-BFABDCFCC07F}" type="presParOf" srcId="{CA44D9A4-F46E-434C-AB42-144BED9FD8C5}" destId="{D8B91D0A-2458-BD48-A43F-1EA1CEF49B13}" srcOrd="7" destOrd="0" presId="urn:microsoft.com/office/officeart/2009/3/layout/HorizontalOrganizationChart"/>
    <dgm:cxn modelId="{64F3052C-1798-A240-B47F-0180FF66F9E4}" type="presParOf" srcId="{D8B91D0A-2458-BD48-A43F-1EA1CEF49B13}" destId="{C20A9E92-BB50-6B4D-B132-214C028A564B}" srcOrd="0" destOrd="0" presId="urn:microsoft.com/office/officeart/2009/3/layout/HorizontalOrganizationChart"/>
    <dgm:cxn modelId="{7C290EBB-ACE3-F04C-B7B4-FBC280182D59}" type="presParOf" srcId="{C20A9E92-BB50-6B4D-B132-214C028A564B}" destId="{8752B396-263C-AE4C-856A-EEA239A6E7D3}" srcOrd="0" destOrd="0" presId="urn:microsoft.com/office/officeart/2009/3/layout/HorizontalOrganizationChart"/>
    <dgm:cxn modelId="{9F67433A-8227-EE41-84F8-0C68A8F6995B}" type="presParOf" srcId="{C20A9E92-BB50-6B4D-B132-214C028A564B}" destId="{BDEA7329-8B1C-AA40-9D24-113FA418E03E}" srcOrd="1" destOrd="0" presId="urn:microsoft.com/office/officeart/2009/3/layout/HorizontalOrganizationChart"/>
    <dgm:cxn modelId="{B76A4A17-4A50-EA4C-B4AD-BA11A78E8C94}" type="presParOf" srcId="{D8B91D0A-2458-BD48-A43F-1EA1CEF49B13}" destId="{18959521-2F87-3244-92C4-E6080F43646E}" srcOrd="1" destOrd="0" presId="urn:microsoft.com/office/officeart/2009/3/layout/HorizontalOrganizationChart"/>
    <dgm:cxn modelId="{2FC7D810-901C-3C4B-B72E-CB91ED3DDAA8}" type="presParOf" srcId="{18959521-2F87-3244-92C4-E6080F43646E}" destId="{2B58AC6A-E8D0-394B-B98C-9FE06222745E}" srcOrd="0" destOrd="0" presId="urn:microsoft.com/office/officeart/2009/3/layout/HorizontalOrganizationChart"/>
    <dgm:cxn modelId="{0EB11214-913E-D742-8561-8C833FF3EE9C}" type="presParOf" srcId="{18959521-2F87-3244-92C4-E6080F43646E}" destId="{D6399C04-B0DE-7041-AACE-22A8EFB5EEC6}" srcOrd="1" destOrd="0" presId="urn:microsoft.com/office/officeart/2009/3/layout/HorizontalOrganizationChart"/>
    <dgm:cxn modelId="{5936E60A-7721-804E-A2FF-1DFA154FD146}" type="presParOf" srcId="{D6399C04-B0DE-7041-AACE-22A8EFB5EEC6}" destId="{CC3D716E-D58D-8541-AF92-53C955CDB2F6}" srcOrd="0" destOrd="0" presId="urn:microsoft.com/office/officeart/2009/3/layout/HorizontalOrganizationChart"/>
    <dgm:cxn modelId="{99A07B20-8DEF-0C45-A856-154B8B2EBC13}" type="presParOf" srcId="{CC3D716E-D58D-8541-AF92-53C955CDB2F6}" destId="{B6CDA7B0-155F-F948-904F-80A369BF52A1}" srcOrd="0" destOrd="0" presId="urn:microsoft.com/office/officeart/2009/3/layout/HorizontalOrganizationChart"/>
    <dgm:cxn modelId="{E3603ACA-5939-4543-B824-3DB74A114C4D}" type="presParOf" srcId="{CC3D716E-D58D-8541-AF92-53C955CDB2F6}" destId="{A2F10EEB-78F2-E347-8E7B-AF4509DB87F2}" srcOrd="1" destOrd="0" presId="urn:microsoft.com/office/officeart/2009/3/layout/HorizontalOrganizationChart"/>
    <dgm:cxn modelId="{A6CA29F5-1691-6F4A-8A7B-4BF54DEC240A}" type="presParOf" srcId="{D6399C04-B0DE-7041-AACE-22A8EFB5EEC6}" destId="{900F0B16-502B-8246-9D11-5A1C39E41EDA}" srcOrd="1" destOrd="0" presId="urn:microsoft.com/office/officeart/2009/3/layout/HorizontalOrganizationChart"/>
    <dgm:cxn modelId="{DD7128E7-21E3-3B42-9E74-5BD3C8563C82}" type="presParOf" srcId="{D6399C04-B0DE-7041-AACE-22A8EFB5EEC6}" destId="{57083CD4-38FC-2C49-9528-BFE260A8A426}" srcOrd="2" destOrd="0" presId="urn:microsoft.com/office/officeart/2009/3/layout/HorizontalOrganizationChart"/>
    <dgm:cxn modelId="{9EF19C61-428D-4742-B294-5531F088FC06}" type="presParOf" srcId="{D8B91D0A-2458-BD48-A43F-1EA1CEF49B13}" destId="{7AD20C92-731C-704D-985A-BFB747306E8C}" srcOrd="2" destOrd="0" presId="urn:microsoft.com/office/officeart/2009/3/layout/HorizontalOrganizationChart"/>
    <dgm:cxn modelId="{10276106-0B6F-6B44-94F0-B47D8B25D798}" type="presParOf" srcId="{C43F6F55-D333-D44A-B855-9FC2FED95C54}" destId="{3A742C5E-D32B-BF41-9CB4-4A66676F9E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世界是实践的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1CFE95-5582-844B-9C95-00E881B0D1E2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实践的概念</a:t>
          </a:r>
        </a:p>
      </dgm:t>
    </dgm:pt>
    <dgm:pt modelId="{A1C57414-D645-0748-9DC7-66747100BD84}" cxnId="{19B2266E-DB3C-DE46-83F0-16C07A97999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B7C68B-9885-D640-9191-2BB1F91A51E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实践的基本形式</a:t>
          </a:r>
        </a:p>
      </dgm:t>
    </dgm:pt>
    <dgm:pt modelId="{A6BFA6A7-3FEC-C941-B14D-B1FB82BA2FEF}" cxnId="{80803054-2B52-3641-B396-FFEE96780A4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0B661E4-71C4-054D-BE69-AC172E94D02C}" cxnId="{80803054-2B52-3641-B396-FFEE96780A4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B414B0-489B-2F44-9049-4E25B478804B}">
      <dgm:prSet custT="1"/>
      <dgm:spPr/>
      <dgm:t>
        <a:bodyPr/>
        <a:lstStyle/>
        <a:p>
          <a:r>
            <a:rPr lang="zh-CN" altLang="en-US" sz="2000" b="0" i="0" u="none" dirty="0">
              <a:latin typeface="Microsoft YaHei" panose="020B0503020204020204" pitchFamily="34" charset="-122"/>
              <a:ea typeface="Microsoft YaHei" panose="020B0503020204020204" pitchFamily="34" charset="-122"/>
            </a:rPr>
            <a:t>是主体能动地改造和探索客体的客观物质活动</a:t>
          </a:r>
          <a:endParaRPr lang="en-US" altLang="zh-CN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09DA12C2-4DD9-F047-AC03-EB8D1C20A6E9}" cxnId="{3C3BF6AD-67D7-C840-BB98-60E2310AFE2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993635-BE26-A549-96FB-B706DC5508BC}" cxnId="{3C3BF6AD-67D7-C840-BB98-60E2310AFE2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666AF1-203B-7E4C-B10F-724E56C5685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物质生产实践（最基础）、处理社会关系实践、科学实验</a:t>
          </a:r>
        </a:p>
      </dgm:t>
    </dgm:pt>
    <dgm:pt modelId="{1F32AFEC-847E-7A46-9901-69C110ECDBCF}" cxnId="{7B13421C-B35D-6E4E-9CFB-B7CB42318C6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AADCD-F084-2F43-9E37-2769AA0E4FF3}" cxnId="{7B13421C-B35D-6E4E-9CFB-B7CB42318C6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A3FB7D-E69A-7B45-BBD9-ED21BF244467}">
      <dgm:prSet custT="1"/>
      <dgm:spPr/>
      <dgm:t>
        <a:bodyPr/>
        <a:lstStyle/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实践是社会生活的本质，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原因：实践是人类社会产生、存在和发展的基础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是同旧唯物主义和唯心主义最本质的区别</a:t>
          </a:r>
          <a:endParaRPr lang="zh-CN" altLang="en-US" sz="20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3198464C-9C94-B04B-AA05-3872CD5A640E}" cxnId="{7AF35171-54AB-5548-9673-B2A3C95391EF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01A5FE-2F36-574E-83D8-BA58DC726B51}" cxnId="{7AF35171-54AB-5548-9673-B2A3C95391E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C998527-0882-6346-837C-FBFCEEA12F83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实践的特点</a:t>
          </a:r>
        </a:p>
      </dgm:t>
    </dgm:pt>
    <dgm:pt modelId="{74308D8E-B414-A948-B36A-DB56FD0E3E3E}" cxnId="{D37FB9DA-F2BA-5948-A971-240E4323529C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D54828C-D581-E745-B4FB-0B5C0488986F}" cxnId="{D37FB9DA-F2BA-5948-A971-240E4323529C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A12992A-16DE-4D40-B564-D82557B1E57C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客观性、主观能动性、历史局限性</a:t>
          </a:r>
          <a:endParaRPr lang="en-US" altLang="zh-CN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65B51DE0-42BA-E448-B35D-DE42B4A0AEFC}" cxnId="{14DCDB49-4142-4243-BC8E-5BE2D2A7EC14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EFD752-B187-7F40-8A50-8C2945D647C3}" cxnId="{14DCDB49-4142-4243-BC8E-5BE2D2A7EC14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0DDB9C6-474C-3E43-94DC-BB03865B0094}" type="pres">
      <dgm:prSet presAssocID="{0D5BED98-6C20-4A9F-816D-01ABCCB10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3F6F55-D333-D44A-B855-9FC2FED95C54}" type="pres">
      <dgm:prSet presAssocID="{6E19308C-D7C8-4749-9FF8-54EE1B31C7A4}" presName="hierRoot1" presStyleCnt="0">
        <dgm:presLayoutVars>
          <dgm:hierBranch val="init"/>
        </dgm:presLayoutVars>
      </dgm:prSet>
      <dgm:spPr/>
    </dgm:pt>
    <dgm:pt modelId="{0C542D1C-FC19-CC45-9A87-B44EEF74B93F}" type="pres">
      <dgm:prSet presAssocID="{6E19308C-D7C8-4749-9FF8-54EE1B31C7A4}" presName="rootComposite1" presStyleCnt="0"/>
      <dgm:spPr/>
    </dgm:pt>
    <dgm:pt modelId="{AF05087C-4042-8F4E-BFD4-19C276C072DB}" type="pres">
      <dgm:prSet presAssocID="{6E19308C-D7C8-4749-9FF8-54EE1B31C7A4}" presName="rootText1" presStyleLbl="node0" presStyleIdx="0" presStyleCnt="1" custScaleX="64887" custScaleY="186682">
        <dgm:presLayoutVars>
          <dgm:chPref val="3"/>
        </dgm:presLayoutVars>
      </dgm:prSet>
      <dgm:spPr/>
    </dgm:pt>
    <dgm:pt modelId="{7A7A33C5-D5CB-5045-B07C-E5D8D5483B40}" type="pres">
      <dgm:prSet presAssocID="{6E19308C-D7C8-4749-9FF8-54EE1B31C7A4}" presName="rootConnector1" presStyleLbl="node1" presStyleIdx="0" presStyleCnt="0"/>
      <dgm:spPr/>
    </dgm:pt>
    <dgm:pt modelId="{CA44D9A4-F46E-434C-AB42-144BED9FD8C5}" type="pres">
      <dgm:prSet presAssocID="{6E19308C-D7C8-4749-9FF8-54EE1B31C7A4}" presName="hierChild2" presStyleCnt="0"/>
      <dgm:spPr/>
    </dgm:pt>
    <dgm:pt modelId="{FDDDD9EB-B526-0B41-842A-B521CAF410AF}" type="pres">
      <dgm:prSet presAssocID="{A1C57414-D645-0748-9DC7-66747100BD84}" presName="Name64" presStyleLbl="parChTrans1D2" presStyleIdx="0" presStyleCnt="4"/>
      <dgm:spPr/>
    </dgm:pt>
    <dgm:pt modelId="{7DE7CC72-C834-194D-BE0D-65CE6B8C5313}" type="pres">
      <dgm:prSet presAssocID="{D91CFE95-5582-844B-9C95-00E881B0D1E2}" presName="hierRoot2" presStyleCnt="0">
        <dgm:presLayoutVars>
          <dgm:hierBranch val="init"/>
        </dgm:presLayoutVars>
      </dgm:prSet>
      <dgm:spPr/>
    </dgm:pt>
    <dgm:pt modelId="{639ED9CB-A21E-034B-904F-3E3202C6D627}" type="pres">
      <dgm:prSet presAssocID="{D91CFE95-5582-844B-9C95-00E881B0D1E2}" presName="rootComposite" presStyleCnt="0"/>
      <dgm:spPr/>
    </dgm:pt>
    <dgm:pt modelId="{4D010449-72EF-9643-8B75-7DBEB9EA235B}" type="pres">
      <dgm:prSet presAssocID="{D91CFE95-5582-844B-9C95-00E881B0D1E2}" presName="rootText" presStyleLbl="node2" presStyleIdx="0" presStyleCnt="4" custScaleX="78312" custScaleY="95594">
        <dgm:presLayoutVars>
          <dgm:chPref val="3"/>
        </dgm:presLayoutVars>
      </dgm:prSet>
      <dgm:spPr/>
    </dgm:pt>
    <dgm:pt modelId="{0766EA3C-D60B-F149-874E-5BA7E7FE889A}" type="pres">
      <dgm:prSet presAssocID="{D91CFE95-5582-844B-9C95-00E881B0D1E2}" presName="rootConnector" presStyleLbl="node2" presStyleIdx="0" presStyleCnt="4"/>
      <dgm:spPr/>
    </dgm:pt>
    <dgm:pt modelId="{54379233-FDC0-C848-B2BD-2C14C508A783}" type="pres">
      <dgm:prSet presAssocID="{D91CFE95-5582-844B-9C95-00E881B0D1E2}" presName="hierChild4" presStyleCnt="0"/>
      <dgm:spPr/>
    </dgm:pt>
    <dgm:pt modelId="{4155F0EB-8DB1-1F4C-9F6C-FCF70E310210}" type="pres">
      <dgm:prSet presAssocID="{09DA12C2-4DD9-F047-AC03-EB8D1C20A6E9}" presName="Name64" presStyleLbl="parChTrans1D3" presStyleIdx="0" presStyleCnt="3"/>
      <dgm:spPr/>
    </dgm:pt>
    <dgm:pt modelId="{AA18EFAF-0E53-CA4F-883E-5081D5498AF1}" type="pres">
      <dgm:prSet presAssocID="{D9B414B0-489B-2F44-9049-4E25B478804B}" presName="hierRoot2" presStyleCnt="0">
        <dgm:presLayoutVars>
          <dgm:hierBranch val="init"/>
        </dgm:presLayoutVars>
      </dgm:prSet>
      <dgm:spPr/>
    </dgm:pt>
    <dgm:pt modelId="{21DFAAB3-43BA-B646-ADD3-CDF07CAF74F5}" type="pres">
      <dgm:prSet presAssocID="{D9B414B0-489B-2F44-9049-4E25B478804B}" presName="rootComposite" presStyleCnt="0"/>
      <dgm:spPr/>
    </dgm:pt>
    <dgm:pt modelId="{CCE0AE32-EB9D-3748-B88B-38B564E180A5}" type="pres">
      <dgm:prSet presAssocID="{D9B414B0-489B-2F44-9049-4E25B478804B}" presName="rootText" presStyleLbl="node3" presStyleIdx="0" presStyleCnt="3" custScaleX="198679">
        <dgm:presLayoutVars>
          <dgm:chPref val="3"/>
        </dgm:presLayoutVars>
      </dgm:prSet>
      <dgm:spPr/>
    </dgm:pt>
    <dgm:pt modelId="{CFBF7CFE-BEC3-CA42-A54E-C3A9C5A58BB2}" type="pres">
      <dgm:prSet presAssocID="{D9B414B0-489B-2F44-9049-4E25B478804B}" presName="rootConnector" presStyleLbl="node3" presStyleIdx="0" presStyleCnt="3"/>
      <dgm:spPr/>
    </dgm:pt>
    <dgm:pt modelId="{87707992-584C-BA45-B829-CD36B4848EF5}" type="pres">
      <dgm:prSet presAssocID="{D9B414B0-489B-2F44-9049-4E25B478804B}" presName="hierChild4" presStyleCnt="0"/>
      <dgm:spPr/>
    </dgm:pt>
    <dgm:pt modelId="{EA38196C-D26E-C54E-8B2A-1DB285FAD024}" type="pres">
      <dgm:prSet presAssocID="{D9B414B0-489B-2F44-9049-4E25B478804B}" presName="hierChild5" presStyleCnt="0"/>
      <dgm:spPr/>
    </dgm:pt>
    <dgm:pt modelId="{B0A2C61A-9773-C146-A634-369F447CDB08}" type="pres">
      <dgm:prSet presAssocID="{D91CFE95-5582-844B-9C95-00E881B0D1E2}" presName="hierChild5" presStyleCnt="0"/>
      <dgm:spPr/>
    </dgm:pt>
    <dgm:pt modelId="{F2AF5D47-1F5B-3841-8980-8120B7A63F8E}" type="pres">
      <dgm:prSet presAssocID="{74308D8E-B414-A948-B36A-DB56FD0E3E3E}" presName="Name64" presStyleLbl="parChTrans1D2" presStyleIdx="1" presStyleCnt="4"/>
      <dgm:spPr/>
    </dgm:pt>
    <dgm:pt modelId="{512AD9CE-629B-AF46-9A84-30FB94D46E7A}" type="pres">
      <dgm:prSet presAssocID="{5C998527-0882-6346-837C-FBFCEEA12F83}" presName="hierRoot2" presStyleCnt="0">
        <dgm:presLayoutVars>
          <dgm:hierBranch val="init"/>
        </dgm:presLayoutVars>
      </dgm:prSet>
      <dgm:spPr/>
    </dgm:pt>
    <dgm:pt modelId="{AAE7F690-BFDF-8147-BA23-42D7BFF8F7A9}" type="pres">
      <dgm:prSet presAssocID="{5C998527-0882-6346-837C-FBFCEEA12F83}" presName="rootComposite" presStyleCnt="0"/>
      <dgm:spPr/>
    </dgm:pt>
    <dgm:pt modelId="{E7C47987-8703-2C4A-BB3C-4F5B3D84B92B}" type="pres">
      <dgm:prSet presAssocID="{5C998527-0882-6346-837C-FBFCEEA12F83}" presName="rootText" presStyleLbl="node2" presStyleIdx="1" presStyleCnt="4" custScaleX="78312" custScaleY="95594">
        <dgm:presLayoutVars>
          <dgm:chPref val="3"/>
        </dgm:presLayoutVars>
      </dgm:prSet>
      <dgm:spPr/>
    </dgm:pt>
    <dgm:pt modelId="{BC9CF5EB-A2ED-3443-857B-C89DD2041041}" type="pres">
      <dgm:prSet presAssocID="{5C998527-0882-6346-837C-FBFCEEA12F83}" presName="rootConnector" presStyleLbl="node2" presStyleIdx="1" presStyleCnt="4"/>
      <dgm:spPr/>
    </dgm:pt>
    <dgm:pt modelId="{0023078F-0DDD-0E48-8CE9-D058976D419F}" type="pres">
      <dgm:prSet presAssocID="{5C998527-0882-6346-837C-FBFCEEA12F83}" presName="hierChild4" presStyleCnt="0"/>
      <dgm:spPr/>
    </dgm:pt>
    <dgm:pt modelId="{2D0BF642-09BD-894D-91DB-DDF04DF7072E}" type="pres">
      <dgm:prSet presAssocID="{65B51DE0-42BA-E448-B35D-DE42B4A0AEFC}" presName="Name64" presStyleLbl="parChTrans1D3" presStyleIdx="1" presStyleCnt="3"/>
      <dgm:spPr/>
    </dgm:pt>
    <dgm:pt modelId="{6893F029-8649-BB45-852B-8B99495F1834}" type="pres">
      <dgm:prSet presAssocID="{7A12992A-16DE-4D40-B564-D82557B1E57C}" presName="hierRoot2" presStyleCnt="0">
        <dgm:presLayoutVars>
          <dgm:hierBranch val="init"/>
        </dgm:presLayoutVars>
      </dgm:prSet>
      <dgm:spPr/>
    </dgm:pt>
    <dgm:pt modelId="{4A3D8C81-29A4-5948-B93C-53CF081A0506}" type="pres">
      <dgm:prSet presAssocID="{7A12992A-16DE-4D40-B564-D82557B1E57C}" presName="rootComposite" presStyleCnt="0"/>
      <dgm:spPr/>
    </dgm:pt>
    <dgm:pt modelId="{A48C5B5E-46A8-9C4F-B519-0C14ED32BDFB}" type="pres">
      <dgm:prSet presAssocID="{7A12992A-16DE-4D40-B564-D82557B1E57C}" presName="rootText" presStyleLbl="node3" presStyleIdx="1" presStyleCnt="3" custScaleX="198679">
        <dgm:presLayoutVars>
          <dgm:chPref val="3"/>
        </dgm:presLayoutVars>
      </dgm:prSet>
      <dgm:spPr/>
    </dgm:pt>
    <dgm:pt modelId="{BCA9F254-773A-E346-8BD2-25DAE20A062D}" type="pres">
      <dgm:prSet presAssocID="{7A12992A-16DE-4D40-B564-D82557B1E57C}" presName="rootConnector" presStyleLbl="node3" presStyleIdx="1" presStyleCnt="3"/>
      <dgm:spPr/>
    </dgm:pt>
    <dgm:pt modelId="{829D918B-50D7-384C-924B-4CC879DB1A74}" type="pres">
      <dgm:prSet presAssocID="{7A12992A-16DE-4D40-B564-D82557B1E57C}" presName="hierChild4" presStyleCnt="0"/>
      <dgm:spPr/>
    </dgm:pt>
    <dgm:pt modelId="{95422F96-C697-494A-ADEA-46110E16C55C}" type="pres">
      <dgm:prSet presAssocID="{7A12992A-16DE-4D40-B564-D82557B1E57C}" presName="hierChild5" presStyleCnt="0"/>
      <dgm:spPr/>
    </dgm:pt>
    <dgm:pt modelId="{879B985A-F3A2-E24B-883E-8C0C60380EC5}" type="pres">
      <dgm:prSet presAssocID="{5C998527-0882-6346-837C-FBFCEEA12F83}" presName="hierChild5" presStyleCnt="0"/>
      <dgm:spPr/>
    </dgm:pt>
    <dgm:pt modelId="{7B2A3BFB-832B-9E4E-8FAD-606EE62F44E1}" type="pres">
      <dgm:prSet presAssocID="{A6BFA6A7-3FEC-C941-B14D-B1FB82BA2FEF}" presName="Name64" presStyleLbl="parChTrans1D2" presStyleIdx="2" presStyleCnt="4"/>
      <dgm:spPr/>
    </dgm:pt>
    <dgm:pt modelId="{7EAE567F-ABA5-964C-B43F-9D4654490482}" type="pres">
      <dgm:prSet presAssocID="{77B7C68B-9885-D640-9191-2BB1F91A51E9}" presName="hierRoot2" presStyleCnt="0">
        <dgm:presLayoutVars>
          <dgm:hierBranch val="init"/>
        </dgm:presLayoutVars>
      </dgm:prSet>
      <dgm:spPr/>
    </dgm:pt>
    <dgm:pt modelId="{A4E19C56-06B5-C141-95D3-62FFC483EBC5}" type="pres">
      <dgm:prSet presAssocID="{77B7C68B-9885-D640-9191-2BB1F91A51E9}" presName="rootComposite" presStyleCnt="0"/>
      <dgm:spPr/>
    </dgm:pt>
    <dgm:pt modelId="{E78C5E19-B22E-BD46-B317-889585A5F709}" type="pres">
      <dgm:prSet presAssocID="{77B7C68B-9885-D640-9191-2BB1F91A51E9}" presName="rootText" presStyleLbl="node2" presStyleIdx="2" presStyleCnt="4" custScaleX="86538" custScaleY="99605">
        <dgm:presLayoutVars>
          <dgm:chPref val="3"/>
        </dgm:presLayoutVars>
      </dgm:prSet>
      <dgm:spPr/>
    </dgm:pt>
    <dgm:pt modelId="{DC9B3BE5-46D9-B04D-A01D-E5076D030368}" type="pres">
      <dgm:prSet presAssocID="{77B7C68B-9885-D640-9191-2BB1F91A51E9}" presName="rootConnector" presStyleLbl="node2" presStyleIdx="2" presStyleCnt="4"/>
      <dgm:spPr/>
    </dgm:pt>
    <dgm:pt modelId="{49A17216-CB6F-844A-B678-68004191AE28}" type="pres">
      <dgm:prSet presAssocID="{77B7C68B-9885-D640-9191-2BB1F91A51E9}" presName="hierChild4" presStyleCnt="0"/>
      <dgm:spPr/>
    </dgm:pt>
    <dgm:pt modelId="{8673D652-1414-3C42-AACA-19958CBA2996}" type="pres">
      <dgm:prSet presAssocID="{1F32AFEC-847E-7A46-9901-69C110ECDBCF}" presName="Name64" presStyleLbl="parChTrans1D3" presStyleIdx="2" presStyleCnt="3"/>
      <dgm:spPr/>
    </dgm:pt>
    <dgm:pt modelId="{AFA64C1A-5B8A-5542-9F08-68D6B18AE5C2}" type="pres">
      <dgm:prSet presAssocID="{80666AF1-203B-7E4C-B10F-724E56C56857}" presName="hierRoot2" presStyleCnt="0">
        <dgm:presLayoutVars>
          <dgm:hierBranch val="init"/>
        </dgm:presLayoutVars>
      </dgm:prSet>
      <dgm:spPr/>
    </dgm:pt>
    <dgm:pt modelId="{2BEB69D8-021C-4C48-B7A4-0FF1C3A38B70}" type="pres">
      <dgm:prSet presAssocID="{80666AF1-203B-7E4C-B10F-724E56C56857}" presName="rootComposite" presStyleCnt="0"/>
      <dgm:spPr/>
    </dgm:pt>
    <dgm:pt modelId="{BA6E9C55-A5D7-9B4C-86AA-BF86C0A66A3F}" type="pres">
      <dgm:prSet presAssocID="{80666AF1-203B-7E4C-B10F-724E56C56857}" presName="rootText" presStyleLbl="node3" presStyleIdx="2" presStyleCnt="3" custScaleX="206025" custScaleY="105786">
        <dgm:presLayoutVars>
          <dgm:chPref val="3"/>
        </dgm:presLayoutVars>
      </dgm:prSet>
      <dgm:spPr/>
    </dgm:pt>
    <dgm:pt modelId="{56BF89BD-76B8-8B43-AE45-F5C43C28F56E}" type="pres">
      <dgm:prSet presAssocID="{80666AF1-203B-7E4C-B10F-724E56C56857}" presName="rootConnector" presStyleLbl="node3" presStyleIdx="2" presStyleCnt="3"/>
      <dgm:spPr/>
    </dgm:pt>
    <dgm:pt modelId="{623C583A-DCC7-F641-9E3D-17AB39484E50}" type="pres">
      <dgm:prSet presAssocID="{80666AF1-203B-7E4C-B10F-724E56C56857}" presName="hierChild4" presStyleCnt="0"/>
      <dgm:spPr/>
    </dgm:pt>
    <dgm:pt modelId="{EDA269E8-8B6F-224E-AAC4-F8A087F72BA4}" type="pres">
      <dgm:prSet presAssocID="{80666AF1-203B-7E4C-B10F-724E56C56857}" presName="hierChild5" presStyleCnt="0"/>
      <dgm:spPr/>
    </dgm:pt>
    <dgm:pt modelId="{2FAB6FE3-1D96-744B-A5DD-8C8598B2F3EE}" type="pres">
      <dgm:prSet presAssocID="{77B7C68B-9885-D640-9191-2BB1F91A51E9}" presName="hierChild5" presStyleCnt="0"/>
      <dgm:spPr/>
    </dgm:pt>
    <dgm:pt modelId="{F11EC0F6-8565-BF44-A22B-C713A93B41B1}" type="pres">
      <dgm:prSet presAssocID="{3198464C-9C94-B04B-AA05-3872CD5A640E}" presName="Name64" presStyleLbl="parChTrans1D2" presStyleIdx="3" presStyleCnt="4"/>
      <dgm:spPr/>
    </dgm:pt>
    <dgm:pt modelId="{8721D149-DFB1-794E-81F9-CDA42AB15F36}" type="pres">
      <dgm:prSet presAssocID="{8EA3FB7D-E69A-7B45-BBD9-ED21BF244467}" presName="hierRoot2" presStyleCnt="0">
        <dgm:presLayoutVars>
          <dgm:hierBranch val="init"/>
        </dgm:presLayoutVars>
      </dgm:prSet>
      <dgm:spPr/>
    </dgm:pt>
    <dgm:pt modelId="{AF6930A8-D413-924E-A08E-DEEFEA589437}" type="pres">
      <dgm:prSet presAssocID="{8EA3FB7D-E69A-7B45-BBD9-ED21BF244467}" presName="rootComposite" presStyleCnt="0"/>
      <dgm:spPr/>
    </dgm:pt>
    <dgm:pt modelId="{875883F1-A8F0-114A-9298-86F9900D8A83}" type="pres">
      <dgm:prSet presAssocID="{8EA3FB7D-E69A-7B45-BBD9-ED21BF244467}" presName="rootText" presStyleLbl="node2" presStyleIdx="3" presStyleCnt="4" custScaleX="332083" custScaleY="181674">
        <dgm:presLayoutVars>
          <dgm:chPref val="3"/>
        </dgm:presLayoutVars>
      </dgm:prSet>
      <dgm:spPr/>
    </dgm:pt>
    <dgm:pt modelId="{CA197FCB-A364-444A-A08B-4F674EA1CFC4}" type="pres">
      <dgm:prSet presAssocID="{8EA3FB7D-E69A-7B45-BBD9-ED21BF244467}" presName="rootConnector" presStyleLbl="node2" presStyleIdx="3" presStyleCnt="4"/>
      <dgm:spPr/>
    </dgm:pt>
    <dgm:pt modelId="{34494845-A8CF-7140-BB82-AF343AB7A8E3}" type="pres">
      <dgm:prSet presAssocID="{8EA3FB7D-E69A-7B45-BBD9-ED21BF244467}" presName="hierChild4" presStyleCnt="0"/>
      <dgm:spPr/>
    </dgm:pt>
    <dgm:pt modelId="{17F70DCA-9D15-E14E-991A-6C80C0569AEC}" type="pres">
      <dgm:prSet presAssocID="{8EA3FB7D-E69A-7B45-BBD9-ED21BF244467}" presName="hierChild5" presStyleCnt="0"/>
      <dgm:spPr/>
    </dgm:pt>
    <dgm:pt modelId="{3A742C5E-D32B-BF41-9CB4-4A66676F9E7A}" type="pres">
      <dgm:prSet presAssocID="{6E19308C-D7C8-4749-9FF8-54EE1B31C7A4}" presName="hierChild3" presStyleCnt="0"/>
      <dgm:spPr/>
    </dgm:pt>
  </dgm:ptLst>
  <dgm:cxnLst>
    <dgm:cxn modelId="{E4FF6301-F4F8-3F46-A571-2CFDBD80BDBC}" type="presOf" srcId="{09DA12C2-4DD9-F047-AC03-EB8D1C20A6E9}" destId="{4155F0EB-8DB1-1F4C-9F6C-FCF70E310210}" srcOrd="0" destOrd="0" presId="urn:microsoft.com/office/officeart/2009/3/layout/HorizontalOrganizationChart"/>
    <dgm:cxn modelId="{DB2EEC10-3207-7041-935C-78F34F6D2C95}" type="presOf" srcId="{80666AF1-203B-7E4C-B10F-724E56C56857}" destId="{BA6E9C55-A5D7-9B4C-86AA-BF86C0A66A3F}" srcOrd="0" destOrd="0" presId="urn:microsoft.com/office/officeart/2009/3/layout/HorizontalOrganizationChart"/>
    <dgm:cxn modelId="{7B13421C-B35D-6E4E-9CFB-B7CB42318C67}" srcId="{77B7C68B-9885-D640-9191-2BB1F91A51E9}" destId="{80666AF1-203B-7E4C-B10F-724E56C56857}" srcOrd="0" destOrd="0" parTransId="{1F32AFEC-847E-7A46-9901-69C110ECDBCF}" sibTransId="{6C5AADCD-F084-2F43-9E37-2769AA0E4FF3}"/>
    <dgm:cxn modelId="{CA329926-399F-CA4B-BCEC-8A32B5E90ECE}" type="presOf" srcId="{7A12992A-16DE-4D40-B564-D82557B1E57C}" destId="{A48C5B5E-46A8-9C4F-B519-0C14ED32BDFB}" srcOrd="0" destOrd="0" presId="urn:microsoft.com/office/officeart/2009/3/layout/HorizontalOrganizationChart"/>
    <dgm:cxn modelId="{18EB1B2C-90F9-BE41-AA89-A722B0D38CD0}" type="presOf" srcId="{1F32AFEC-847E-7A46-9901-69C110ECDBCF}" destId="{8673D652-1414-3C42-AACA-19958CBA2996}" srcOrd="0" destOrd="0" presId="urn:microsoft.com/office/officeart/2009/3/layout/HorizontalOrganizationChart"/>
    <dgm:cxn modelId="{DD5BBE34-7AF4-984F-B42D-B41C6AA45B75}" type="presOf" srcId="{77B7C68B-9885-D640-9191-2BB1F91A51E9}" destId="{E78C5E19-B22E-BD46-B317-889585A5F709}" srcOrd="0" destOrd="0" presId="urn:microsoft.com/office/officeart/2009/3/layout/HorizontalOrganizationChart"/>
    <dgm:cxn modelId="{B63A4937-FEA1-5348-A48D-0479B1FB9D37}" type="presOf" srcId="{6E19308C-D7C8-4749-9FF8-54EE1B31C7A4}" destId="{7A7A33C5-D5CB-5045-B07C-E5D8D5483B40}" srcOrd="1" destOrd="0" presId="urn:microsoft.com/office/officeart/2009/3/layout/HorizontalOrganizationChart"/>
    <dgm:cxn modelId="{14DCDB49-4142-4243-BC8E-5BE2D2A7EC14}" srcId="{5C998527-0882-6346-837C-FBFCEEA12F83}" destId="{7A12992A-16DE-4D40-B564-D82557B1E57C}" srcOrd="0" destOrd="0" parTransId="{65B51DE0-42BA-E448-B35D-DE42B4A0AEFC}" sibTransId="{39EFD752-B187-7F40-8A50-8C2945D647C3}"/>
    <dgm:cxn modelId="{80803054-2B52-3641-B396-FFEE96780A43}" srcId="{6E19308C-D7C8-4749-9FF8-54EE1B31C7A4}" destId="{77B7C68B-9885-D640-9191-2BB1F91A51E9}" srcOrd="2" destOrd="0" parTransId="{A6BFA6A7-3FEC-C941-B14D-B1FB82BA2FEF}" sibTransId="{A0B661E4-71C4-054D-BE69-AC172E94D02C}"/>
    <dgm:cxn modelId="{23BA9F59-8487-C941-B509-15EDC65B4BBE}" type="presOf" srcId="{A1C57414-D645-0748-9DC7-66747100BD84}" destId="{FDDDD9EB-B526-0B41-842A-B521CAF410AF}" srcOrd="0" destOrd="0" presId="urn:microsoft.com/office/officeart/2009/3/layout/HorizontalOrganizationChart"/>
    <dgm:cxn modelId="{6903D860-566C-7948-BDEC-2ACC77F98FFA}" type="presOf" srcId="{D91CFE95-5582-844B-9C95-00E881B0D1E2}" destId="{4D010449-72EF-9643-8B75-7DBEB9EA235B}" srcOrd="0" destOrd="0" presId="urn:microsoft.com/office/officeart/2009/3/layout/HorizontalOrganizationChart"/>
    <dgm:cxn modelId="{6768D86B-CB8A-6B4F-B55E-6BC54AF15860}" type="presOf" srcId="{65B51DE0-42BA-E448-B35D-DE42B4A0AEFC}" destId="{2D0BF642-09BD-894D-91DB-DDF04DF7072E}" srcOrd="0" destOrd="0" presId="urn:microsoft.com/office/officeart/2009/3/layout/HorizontalOrganizationChart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7AF35171-54AB-5548-9673-B2A3C95391EF}" srcId="{6E19308C-D7C8-4749-9FF8-54EE1B31C7A4}" destId="{8EA3FB7D-E69A-7B45-BBD9-ED21BF244467}" srcOrd="3" destOrd="0" parTransId="{3198464C-9C94-B04B-AA05-3872CD5A640E}" sibTransId="{D401A5FE-2F36-574E-83D8-BA58DC726B51}"/>
    <dgm:cxn modelId="{27B06978-0BF3-9445-8300-17641E74F990}" type="presOf" srcId="{5C998527-0882-6346-837C-FBFCEEA12F83}" destId="{BC9CF5EB-A2ED-3443-857B-C89DD2041041}" srcOrd="1" destOrd="0" presId="urn:microsoft.com/office/officeart/2009/3/layout/HorizontalOrganizationChart"/>
    <dgm:cxn modelId="{7F07D07D-9242-4249-9378-F5C02D91AC47}" type="presOf" srcId="{0D5BED98-6C20-4A9F-816D-01ABCCB10BA4}" destId="{40DDB9C6-474C-3E43-94DC-BB03865B0094}" srcOrd="0" destOrd="0" presId="urn:microsoft.com/office/officeart/2009/3/layout/HorizontalOrganizationChart"/>
    <dgm:cxn modelId="{6F555A8A-DE79-264E-98FC-0065FA00AF62}" type="presOf" srcId="{D9B414B0-489B-2F44-9049-4E25B478804B}" destId="{CCE0AE32-EB9D-3748-B88B-38B564E180A5}" srcOrd="0" destOrd="0" presId="urn:microsoft.com/office/officeart/2009/3/layout/HorizontalOrganizationChart"/>
    <dgm:cxn modelId="{94D8B998-4C7A-5E47-B041-F633C4DC06AA}" type="presOf" srcId="{6E19308C-D7C8-4749-9FF8-54EE1B31C7A4}" destId="{AF05087C-4042-8F4E-BFD4-19C276C072DB}" srcOrd="0" destOrd="0" presId="urn:microsoft.com/office/officeart/2009/3/layout/HorizontalOrganizationChart"/>
    <dgm:cxn modelId="{6825A1A0-8400-D041-AAD8-77A4E8F12E4B}" type="presOf" srcId="{A6BFA6A7-3FEC-C941-B14D-B1FB82BA2FEF}" destId="{7B2A3BFB-832B-9E4E-8FAD-606EE62F44E1}" srcOrd="0" destOrd="0" presId="urn:microsoft.com/office/officeart/2009/3/layout/HorizontalOrganizationChart"/>
    <dgm:cxn modelId="{FC2BEEA5-8EBA-450C-8827-9C1DC5D1A789}" srcId="{0D5BED98-6C20-4A9F-816D-01ABCCB10BA4}" destId="{6E19308C-D7C8-4749-9FF8-54EE1B31C7A4}" srcOrd="0" destOrd="0" parTransId="{0E9F03F0-DFDB-4000-9B01-74CA427108F9}" sibTransId="{D6E9A84D-653E-4E54-A3F8-CDE4EB1E4FF0}"/>
    <dgm:cxn modelId="{3C3BF6AD-67D7-C840-BB98-60E2310AFE22}" srcId="{D91CFE95-5582-844B-9C95-00E881B0D1E2}" destId="{D9B414B0-489B-2F44-9049-4E25B478804B}" srcOrd="0" destOrd="0" parTransId="{09DA12C2-4DD9-F047-AC03-EB8D1C20A6E9}" sibTransId="{0E993635-BE26-A549-96FB-B706DC5508BC}"/>
    <dgm:cxn modelId="{C534ADB3-E834-EB49-B580-E2BF831BCF28}" type="presOf" srcId="{7A12992A-16DE-4D40-B564-D82557B1E57C}" destId="{BCA9F254-773A-E346-8BD2-25DAE20A062D}" srcOrd="1" destOrd="0" presId="urn:microsoft.com/office/officeart/2009/3/layout/HorizontalOrganizationChart"/>
    <dgm:cxn modelId="{79197FBB-A4F5-6643-84F1-8A7480225AE0}" type="presOf" srcId="{5C998527-0882-6346-837C-FBFCEEA12F83}" destId="{E7C47987-8703-2C4A-BB3C-4F5B3D84B92B}" srcOrd="0" destOrd="0" presId="urn:microsoft.com/office/officeart/2009/3/layout/HorizontalOrganizationChart"/>
    <dgm:cxn modelId="{4963A6C0-58FE-7F4B-80CB-610306F430E7}" type="presOf" srcId="{8EA3FB7D-E69A-7B45-BBD9-ED21BF244467}" destId="{875883F1-A8F0-114A-9298-86F9900D8A83}" srcOrd="0" destOrd="0" presId="urn:microsoft.com/office/officeart/2009/3/layout/HorizontalOrganizationChart"/>
    <dgm:cxn modelId="{65B91ACB-FCBE-C547-861C-7146BE6E2B47}" type="presOf" srcId="{74308D8E-B414-A948-B36A-DB56FD0E3E3E}" destId="{F2AF5D47-1F5B-3841-8980-8120B7A63F8E}" srcOrd="0" destOrd="0" presId="urn:microsoft.com/office/officeart/2009/3/layout/HorizontalOrganizationChart"/>
    <dgm:cxn modelId="{89832FD3-7E61-4141-8AC6-D1AD0BD2AC57}" type="presOf" srcId="{77B7C68B-9885-D640-9191-2BB1F91A51E9}" destId="{DC9B3BE5-46D9-B04D-A01D-E5076D030368}" srcOrd="1" destOrd="0" presId="urn:microsoft.com/office/officeart/2009/3/layout/HorizontalOrganizationChart"/>
    <dgm:cxn modelId="{D37FB9DA-F2BA-5948-A971-240E4323529C}" srcId="{6E19308C-D7C8-4749-9FF8-54EE1B31C7A4}" destId="{5C998527-0882-6346-837C-FBFCEEA12F83}" srcOrd="1" destOrd="0" parTransId="{74308D8E-B414-A948-B36A-DB56FD0E3E3E}" sibTransId="{2D54828C-D581-E745-B4FB-0B5C0488986F}"/>
    <dgm:cxn modelId="{44D9F0E7-1B20-634D-8824-AC27010B094D}" type="presOf" srcId="{D91CFE95-5582-844B-9C95-00E881B0D1E2}" destId="{0766EA3C-D60B-F149-874E-5BA7E7FE889A}" srcOrd="1" destOrd="0" presId="urn:microsoft.com/office/officeart/2009/3/layout/HorizontalOrganizationChart"/>
    <dgm:cxn modelId="{77297DE9-20D7-D649-9E71-4EF3B455F026}" type="presOf" srcId="{8EA3FB7D-E69A-7B45-BBD9-ED21BF244467}" destId="{CA197FCB-A364-444A-A08B-4F674EA1CFC4}" srcOrd="1" destOrd="0" presId="urn:microsoft.com/office/officeart/2009/3/layout/HorizontalOrganizationChart"/>
    <dgm:cxn modelId="{67ED3AED-D6A5-2849-8FCE-4BDBD6597825}" type="presOf" srcId="{3198464C-9C94-B04B-AA05-3872CD5A640E}" destId="{F11EC0F6-8565-BF44-A22B-C713A93B41B1}" srcOrd="0" destOrd="0" presId="urn:microsoft.com/office/officeart/2009/3/layout/HorizontalOrganizationChart"/>
    <dgm:cxn modelId="{73F713EF-E9BD-BA40-BB9D-798BAFB87B8D}" type="presOf" srcId="{80666AF1-203B-7E4C-B10F-724E56C56857}" destId="{56BF89BD-76B8-8B43-AE45-F5C43C28F56E}" srcOrd="1" destOrd="0" presId="urn:microsoft.com/office/officeart/2009/3/layout/HorizontalOrganizationChart"/>
    <dgm:cxn modelId="{0FDC9FFC-830D-9E48-A86B-860F4FAD4788}" type="presOf" srcId="{D9B414B0-489B-2F44-9049-4E25B478804B}" destId="{CFBF7CFE-BEC3-CA42-A54E-C3A9C5A58BB2}" srcOrd="1" destOrd="0" presId="urn:microsoft.com/office/officeart/2009/3/layout/HorizontalOrganizationChart"/>
    <dgm:cxn modelId="{27E558DB-F64C-1649-AC7F-7BA742AF90D2}" type="presParOf" srcId="{40DDB9C6-474C-3E43-94DC-BB03865B0094}" destId="{C43F6F55-D333-D44A-B855-9FC2FED95C54}" srcOrd="0" destOrd="0" presId="urn:microsoft.com/office/officeart/2009/3/layout/HorizontalOrganizationChart"/>
    <dgm:cxn modelId="{4BABEF60-341C-6349-A875-EC12302C63BA}" type="presParOf" srcId="{C43F6F55-D333-D44A-B855-9FC2FED95C54}" destId="{0C542D1C-FC19-CC45-9A87-B44EEF74B93F}" srcOrd="0" destOrd="0" presId="urn:microsoft.com/office/officeart/2009/3/layout/HorizontalOrganizationChart"/>
    <dgm:cxn modelId="{CF714C65-22D3-964C-BE2E-D0B542CE00EA}" type="presParOf" srcId="{0C542D1C-FC19-CC45-9A87-B44EEF74B93F}" destId="{AF05087C-4042-8F4E-BFD4-19C276C072DB}" srcOrd="0" destOrd="0" presId="urn:microsoft.com/office/officeart/2009/3/layout/HorizontalOrganizationChart"/>
    <dgm:cxn modelId="{7E6D8F1B-FD16-EB40-9D6C-9AD47CB90A8B}" type="presParOf" srcId="{0C542D1C-FC19-CC45-9A87-B44EEF74B93F}" destId="{7A7A33C5-D5CB-5045-B07C-E5D8D5483B40}" srcOrd="1" destOrd="0" presId="urn:microsoft.com/office/officeart/2009/3/layout/HorizontalOrganizationChart"/>
    <dgm:cxn modelId="{E1294D91-AD1A-744A-9542-0E4FA2FEA734}" type="presParOf" srcId="{C43F6F55-D333-D44A-B855-9FC2FED95C54}" destId="{CA44D9A4-F46E-434C-AB42-144BED9FD8C5}" srcOrd="1" destOrd="0" presId="urn:microsoft.com/office/officeart/2009/3/layout/HorizontalOrganizationChart"/>
    <dgm:cxn modelId="{5CDBA150-7303-F947-92E6-F33357EB4063}" type="presParOf" srcId="{CA44D9A4-F46E-434C-AB42-144BED9FD8C5}" destId="{FDDDD9EB-B526-0B41-842A-B521CAF410AF}" srcOrd="0" destOrd="0" presId="urn:microsoft.com/office/officeart/2009/3/layout/HorizontalOrganizationChart"/>
    <dgm:cxn modelId="{1B1046D8-BF65-D348-9859-B6A330F35E69}" type="presParOf" srcId="{CA44D9A4-F46E-434C-AB42-144BED9FD8C5}" destId="{7DE7CC72-C834-194D-BE0D-65CE6B8C5313}" srcOrd="1" destOrd="0" presId="urn:microsoft.com/office/officeart/2009/3/layout/HorizontalOrganizationChart"/>
    <dgm:cxn modelId="{8DE29CB4-1A30-0E44-AE03-C0530831D69F}" type="presParOf" srcId="{7DE7CC72-C834-194D-BE0D-65CE6B8C5313}" destId="{639ED9CB-A21E-034B-904F-3E3202C6D627}" srcOrd="0" destOrd="0" presId="urn:microsoft.com/office/officeart/2009/3/layout/HorizontalOrganizationChart"/>
    <dgm:cxn modelId="{E63DC9EC-946E-FB48-9056-6BB24FB53DDE}" type="presParOf" srcId="{639ED9CB-A21E-034B-904F-3E3202C6D627}" destId="{4D010449-72EF-9643-8B75-7DBEB9EA235B}" srcOrd="0" destOrd="0" presId="urn:microsoft.com/office/officeart/2009/3/layout/HorizontalOrganizationChart"/>
    <dgm:cxn modelId="{B26B21C1-B679-4949-BC8B-8E27AE7B9AC1}" type="presParOf" srcId="{639ED9CB-A21E-034B-904F-3E3202C6D627}" destId="{0766EA3C-D60B-F149-874E-5BA7E7FE889A}" srcOrd="1" destOrd="0" presId="urn:microsoft.com/office/officeart/2009/3/layout/HorizontalOrganizationChart"/>
    <dgm:cxn modelId="{F49D91E9-28AA-B64F-A40C-64E77BBA4EE4}" type="presParOf" srcId="{7DE7CC72-C834-194D-BE0D-65CE6B8C5313}" destId="{54379233-FDC0-C848-B2BD-2C14C508A783}" srcOrd="1" destOrd="0" presId="urn:microsoft.com/office/officeart/2009/3/layout/HorizontalOrganizationChart"/>
    <dgm:cxn modelId="{FE946223-C1BD-8844-ADEC-21EF859F725A}" type="presParOf" srcId="{54379233-FDC0-C848-B2BD-2C14C508A783}" destId="{4155F0EB-8DB1-1F4C-9F6C-FCF70E310210}" srcOrd="0" destOrd="0" presId="urn:microsoft.com/office/officeart/2009/3/layout/HorizontalOrganizationChart"/>
    <dgm:cxn modelId="{9B108165-18CA-EB4E-AD6E-4CBA2AC33EF6}" type="presParOf" srcId="{54379233-FDC0-C848-B2BD-2C14C508A783}" destId="{AA18EFAF-0E53-CA4F-883E-5081D5498AF1}" srcOrd="1" destOrd="0" presId="urn:microsoft.com/office/officeart/2009/3/layout/HorizontalOrganizationChart"/>
    <dgm:cxn modelId="{10BB7CE5-CE28-9C46-BDC8-FB22D8B05D34}" type="presParOf" srcId="{AA18EFAF-0E53-CA4F-883E-5081D5498AF1}" destId="{21DFAAB3-43BA-B646-ADD3-CDF07CAF74F5}" srcOrd="0" destOrd="0" presId="urn:microsoft.com/office/officeart/2009/3/layout/HorizontalOrganizationChart"/>
    <dgm:cxn modelId="{DE940FAC-43E1-EC4E-8FDB-4CB60039CABF}" type="presParOf" srcId="{21DFAAB3-43BA-B646-ADD3-CDF07CAF74F5}" destId="{CCE0AE32-EB9D-3748-B88B-38B564E180A5}" srcOrd="0" destOrd="0" presId="urn:microsoft.com/office/officeart/2009/3/layout/HorizontalOrganizationChart"/>
    <dgm:cxn modelId="{0CA6BDCA-1112-294E-A299-53053269FDCB}" type="presParOf" srcId="{21DFAAB3-43BA-B646-ADD3-CDF07CAF74F5}" destId="{CFBF7CFE-BEC3-CA42-A54E-C3A9C5A58BB2}" srcOrd="1" destOrd="0" presId="urn:microsoft.com/office/officeart/2009/3/layout/HorizontalOrganizationChart"/>
    <dgm:cxn modelId="{E909A118-4FEB-8F42-9057-5AEAF1302A7D}" type="presParOf" srcId="{AA18EFAF-0E53-CA4F-883E-5081D5498AF1}" destId="{87707992-584C-BA45-B829-CD36B4848EF5}" srcOrd="1" destOrd="0" presId="urn:microsoft.com/office/officeart/2009/3/layout/HorizontalOrganizationChart"/>
    <dgm:cxn modelId="{EB4AA565-9469-F445-8822-7B8D020CABD5}" type="presParOf" srcId="{AA18EFAF-0E53-CA4F-883E-5081D5498AF1}" destId="{EA38196C-D26E-C54E-8B2A-1DB285FAD024}" srcOrd="2" destOrd="0" presId="urn:microsoft.com/office/officeart/2009/3/layout/HorizontalOrganizationChart"/>
    <dgm:cxn modelId="{04D07575-7DDE-A94E-B9F2-6EAC354A5F0F}" type="presParOf" srcId="{7DE7CC72-C834-194D-BE0D-65CE6B8C5313}" destId="{B0A2C61A-9773-C146-A634-369F447CDB08}" srcOrd="2" destOrd="0" presId="urn:microsoft.com/office/officeart/2009/3/layout/HorizontalOrganizationChart"/>
    <dgm:cxn modelId="{C37280B5-35C0-234F-993B-065F0A7C78FD}" type="presParOf" srcId="{CA44D9A4-F46E-434C-AB42-144BED9FD8C5}" destId="{F2AF5D47-1F5B-3841-8980-8120B7A63F8E}" srcOrd="2" destOrd="0" presId="urn:microsoft.com/office/officeart/2009/3/layout/HorizontalOrganizationChart"/>
    <dgm:cxn modelId="{8A19E553-E35C-A848-B7A3-E2DE82F27A2E}" type="presParOf" srcId="{CA44D9A4-F46E-434C-AB42-144BED9FD8C5}" destId="{512AD9CE-629B-AF46-9A84-30FB94D46E7A}" srcOrd="3" destOrd="0" presId="urn:microsoft.com/office/officeart/2009/3/layout/HorizontalOrganizationChart"/>
    <dgm:cxn modelId="{5B196E9B-B419-A440-A99C-EEAE3C151EA3}" type="presParOf" srcId="{512AD9CE-629B-AF46-9A84-30FB94D46E7A}" destId="{AAE7F690-BFDF-8147-BA23-42D7BFF8F7A9}" srcOrd="0" destOrd="0" presId="urn:microsoft.com/office/officeart/2009/3/layout/HorizontalOrganizationChart"/>
    <dgm:cxn modelId="{27155C3E-AB52-0C47-947A-A05567C990A3}" type="presParOf" srcId="{AAE7F690-BFDF-8147-BA23-42D7BFF8F7A9}" destId="{E7C47987-8703-2C4A-BB3C-4F5B3D84B92B}" srcOrd="0" destOrd="0" presId="urn:microsoft.com/office/officeart/2009/3/layout/HorizontalOrganizationChart"/>
    <dgm:cxn modelId="{8940A82E-D42B-524E-8E52-8818CAD221B1}" type="presParOf" srcId="{AAE7F690-BFDF-8147-BA23-42D7BFF8F7A9}" destId="{BC9CF5EB-A2ED-3443-857B-C89DD2041041}" srcOrd="1" destOrd="0" presId="urn:microsoft.com/office/officeart/2009/3/layout/HorizontalOrganizationChart"/>
    <dgm:cxn modelId="{DF119CA6-F2F3-6B44-BE7D-880460AE4CE4}" type="presParOf" srcId="{512AD9CE-629B-AF46-9A84-30FB94D46E7A}" destId="{0023078F-0DDD-0E48-8CE9-D058976D419F}" srcOrd="1" destOrd="0" presId="urn:microsoft.com/office/officeart/2009/3/layout/HorizontalOrganizationChart"/>
    <dgm:cxn modelId="{C7DDD4F9-2934-9E43-87D8-146F9D11D5B5}" type="presParOf" srcId="{0023078F-0DDD-0E48-8CE9-D058976D419F}" destId="{2D0BF642-09BD-894D-91DB-DDF04DF7072E}" srcOrd="0" destOrd="0" presId="urn:microsoft.com/office/officeart/2009/3/layout/HorizontalOrganizationChart"/>
    <dgm:cxn modelId="{857E73F7-39DA-764F-B574-AA8C6C857C6D}" type="presParOf" srcId="{0023078F-0DDD-0E48-8CE9-D058976D419F}" destId="{6893F029-8649-BB45-852B-8B99495F1834}" srcOrd="1" destOrd="0" presId="urn:microsoft.com/office/officeart/2009/3/layout/HorizontalOrganizationChart"/>
    <dgm:cxn modelId="{41DD888F-7EF9-3247-8A73-8240D8E3870E}" type="presParOf" srcId="{6893F029-8649-BB45-852B-8B99495F1834}" destId="{4A3D8C81-29A4-5948-B93C-53CF081A0506}" srcOrd="0" destOrd="0" presId="urn:microsoft.com/office/officeart/2009/3/layout/HorizontalOrganizationChart"/>
    <dgm:cxn modelId="{ADA062CB-30EE-954C-832D-2AFF478648CB}" type="presParOf" srcId="{4A3D8C81-29A4-5948-B93C-53CF081A0506}" destId="{A48C5B5E-46A8-9C4F-B519-0C14ED32BDFB}" srcOrd="0" destOrd="0" presId="urn:microsoft.com/office/officeart/2009/3/layout/HorizontalOrganizationChart"/>
    <dgm:cxn modelId="{F135D998-D74C-B14F-8FA4-1BEE8315E233}" type="presParOf" srcId="{4A3D8C81-29A4-5948-B93C-53CF081A0506}" destId="{BCA9F254-773A-E346-8BD2-25DAE20A062D}" srcOrd="1" destOrd="0" presId="urn:microsoft.com/office/officeart/2009/3/layout/HorizontalOrganizationChart"/>
    <dgm:cxn modelId="{4EB223B0-9FF7-2242-B9C4-8952B1BC0C6A}" type="presParOf" srcId="{6893F029-8649-BB45-852B-8B99495F1834}" destId="{829D918B-50D7-384C-924B-4CC879DB1A74}" srcOrd="1" destOrd="0" presId="urn:microsoft.com/office/officeart/2009/3/layout/HorizontalOrganizationChart"/>
    <dgm:cxn modelId="{C73D9973-5249-C24D-BB9A-EFA55C588512}" type="presParOf" srcId="{6893F029-8649-BB45-852B-8B99495F1834}" destId="{95422F96-C697-494A-ADEA-46110E16C55C}" srcOrd="2" destOrd="0" presId="urn:microsoft.com/office/officeart/2009/3/layout/HorizontalOrganizationChart"/>
    <dgm:cxn modelId="{D117C3A6-4504-214D-822A-F7C470CE10F1}" type="presParOf" srcId="{512AD9CE-629B-AF46-9A84-30FB94D46E7A}" destId="{879B985A-F3A2-E24B-883E-8C0C60380EC5}" srcOrd="2" destOrd="0" presId="urn:microsoft.com/office/officeart/2009/3/layout/HorizontalOrganizationChart"/>
    <dgm:cxn modelId="{9E2D8630-1BA0-AD40-9965-22E3660D6D2B}" type="presParOf" srcId="{CA44D9A4-F46E-434C-AB42-144BED9FD8C5}" destId="{7B2A3BFB-832B-9E4E-8FAD-606EE62F44E1}" srcOrd="4" destOrd="0" presId="urn:microsoft.com/office/officeart/2009/3/layout/HorizontalOrganizationChart"/>
    <dgm:cxn modelId="{455301FB-C080-1A4D-8292-44D92BF109C9}" type="presParOf" srcId="{CA44D9A4-F46E-434C-AB42-144BED9FD8C5}" destId="{7EAE567F-ABA5-964C-B43F-9D4654490482}" srcOrd="5" destOrd="0" presId="urn:microsoft.com/office/officeart/2009/3/layout/HorizontalOrganizationChart"/>
    <dgm:cxn modelId="{047E75C6-81F2-2A41-A950-DE9F26ADE549}" type="presParOf" srcId="{7EAE567F-ABA5-964C-B43F-9D4654490482}" destId="{A4E19C56-06B5-C141-95D3-62FFC483EBC5}" srcOrd="0" destOrd="0" presId="urn:microsoft.com/office/officeart/2009/3/layout/HorizontalOrganizationChart"/>
    <dgm:cxn modelId="{05C21BD6-01A7-9B45-97CD-CFDBFE7626C6}" type="presParOf" srcId="{A4E19C56-06B5-C141-95D3-62FFC483EBC5}" destId="{E78C5E19-B22E-BD46-B317-889585A5F709}" srcOrd="0" destOrd="0" presId="urn:microsoft.com/office/officeart/2009/3/layout/HorizontalOrganizationChart"/>
    <dgm:cxn modelId="{49839D83-A7D8-6B46-BA7B-41CD50AFD9B8}" type="presParOf" srcId="{A4E19C56-06B5-C141-95D3-62FFC483EBC5}" destId="{DC9B3BE5-46D9-B04D-A01D-E5076D030368}" srcOrd="1" destOrd="0" presId="urn:microsoft.com/office/officeart/2009/3/layout/HorizontalOrganizationChart"/>
    <dgm:cxn modelId="{7F88ADFC-EC6C-F349-8D97-CFDEB083B570}" type="presParOf" srcId="{7EAE567F-ABA5-964C-B43F-9D4654490482}" destId="{49A17216-CB6F-844A-B678-68004191AE28}" srcOrd="1" destOrd="0" presId="urn:microsoft.com/office/officeart/2009/3/layout/HorizontalOrganizationChart"/>
    <dgm:cxn modelId="{1A006EB5-3997-5B46-A445-9BB883DCB288}" type="presParOf" srcId="{49A17216-CB6F-844A-B678-68004191AE28}" destId="{8673D652-1414-3C42-AACA-19958CBA2996}" srcOrd="0" destOrd="0" presId="urn:microsoft.com/office/officeart/2009/3/layout/HorizontalOrganizationChart"/>
    <dgm:cxn modelId="{CBE31DC1-9A93-6347-9F44-767427609978}" type="presParOf" srcId="{49A17216-CB6F-844A-B678-68004191AE28}" destId="{AFA64C1A-5B8A-5542-9F08-68D6B18AE5C2}" srcOrd="1" destOrd="0" presId="urn:microsoft.com/office/officeart/2009/3/layout/HorizontalOrganizationChart"/>
    <dgm:cxn modelId="{85766729-6730-6B4B-A0F9-293E04FDD063}" type="presParOf" srcId="{AFA64C1A-5B8A-5542-9F08-68D6B18AE5C2}" destId="{2BEB69D8-021C-4C48-B7A4-0FF1C3A38B70}" srcOrd="0" destOrd="0" presId="urn:microsoft.com/office/officeart/2009/3/layout/HorizontalOrganizationChart"/>
    <dgm:cxn modelId="{1FCDC41D-333C-FE40-AD7A-077A81E50742}" type="presParOf" srcId="{2BEB69D8-021C-4C48-B7A4-0FF1C3A38B70}" destId="{BA6E9C55-A5D7-9B4C-86AA-BF86C0A66A3F}" srcOrd="0" destOrd="0" presId="urn:microsoft.com/office/officeart/2009/3/layout/HorizontalOrganizationChart"/>
    <dgm:cxn modelId="{8C8C5F2D-F4F9-FD42-8FA0-84B5E9929DF1}" type="presParOf" srcId="{2BEB69D8-021C-4C48-B7A4-0FF1C3A38B70}" destId="{56BF89BD-76B8-8B43-AE45-F5C43C28F56E}" srcOrd="1" destOrd="0" presId="urn:microsoft.com/office/officeart/2009/3/layout/HorizontalOrganizationChart"/>
    <dgm:cxn modelId="{FB4324CA-04DF-AD49-9C21-6CB0D8F41D58}" type="presParOf" srcId="{AFA64C1A-5B8A-5542-9F08-68D6B18AE5C2}" destId="{623C583A-DCC7-F641-9E3D-17AB39484E50}" srcOrd="1" destOrd="0" presId="urn:microsoft.com/office/officeart/2009/3/layout/HorizontalOrganizationChart"/>
    <dgm:cxn modelId="{FEFABD68-402F-AD4D-AFBF-874E38C104B2}" type="presParOf" srcId="{AFA64C1A-5B8A-5542-9F08-68D6B18AE5C2}" destId="{EDA269E8-8B6F-224E-AAC4-F8A087F72BA4}" srcOrd="2" destOrd="0" presId="urn:microsoft.com/office/officeart/2009/3/layout/HorizontalOrganizationChart"/>
    <dgm:cxn modelId="{64AEC6CC-91F5-B04D-B6FC-028725B892A8}" type="presParOf" srcId="{7EAE567F-ABA5-964C-B43F-9D4654490482}" destId="{2FAB6FE3-1D96-744B-A5DD-8C8598B2F3EE}" srcOrd="2" destOrd="0" presId="urn:microsoft.com/office/officeart/2009/3/layout/HorizontalOrganizationChart"/>
    <dgm:cxn modelId="{8AF3E3F2-B8BF-9944-A0B1-B1ECD6848961}" type="presParOf" srcId="{CA44D9A4-F46E-434C-AB42-144BED9FD8C5}" destId="{F11EC0F6-8565-BF44-A22B-C713A93B41B1}" srcOrd="6" destOrd="0" presId="urn:microsoft.com/office/officeart/2009/3/layout/HorizontalOrganizationChart"/>
    <dgm:cxn modelId="{2BC341D1-A484-C44B-93B6-176427C2D218}" type="presParOf" srcId="{CA44D9A4-F46E-434C-AB42-144BED9FD8C5}" destId="{8721D149-DFB1-794E-81F9-CDA42AB15F36}" srcOrd="7" destOrd="0" presId="urn:microsoft.com/office/officeart/2009/3/layout/HorizontalOrganizationChart"/>
    <dgm:cxn modelId="{E163E1D8-F8ED-E649-B9BB-F684ADC8E2C4}" type="presParOf" srcId="{8721D149-DFB1-794E-81F9-CDA42AB15F36}" destId="{AF6930A8-D413-924E-A08E-DEEFEA589437}" srcOrd="0" destOrd="0" presId="urn:microsoft.com/office/officeart/2009/3/layout/HorizontalOrganizationChart"/>
    <dgm:cxn modelId="{39AE878E-16D1-1045-B3D6-3B51E85C6733}" type="presParOf" srcId="{AF6930A8-D413-924E-A08E-DEEFEA589437}" destId="{875883F1-A8F0-114A-9298-86F9900D8A83}" srcOrd="0" destOrd="0" presId="urn:microsoft.com/office/officeart/2009/3/layout/HorizontalOrganizationChart"/>
    <dgm:cxn modelId="{5DCC11C6-22F8-F442-B5A3-682216B87F7E}" type="presParOf" srcId="{AF6930A8-D413-924E-A08E-DEEFEA589437}" destId="{CA197FCB-A364-444A-A08B-4F674EA1CFC4}" srcOrd="1" destOrd="0" presId="urn:microsoft.com/office/officeart/2009/3/layout/HorizontalOrganizationChart"/>
    <dgm:cxn modelId="{A6CB4118-DDE0-E84F-89B9-7195117854D7}" type="presParOf" srcId="{8721D149-DFB1-794E-81F9-CDA42AB15F36}" destId="{34494845-A8CF-7140-BB82-AF343AB7A8E3}" srcOrd="1" destOrd="0" presId="urn:microsoft.com/office/officeart/2009/3/layout/HorizontalOrganizationChart"/>
    <dgm:cxn modelId="{E1D547EF-C071-434E-882E-014B86EAB54A}" type="presParOf" srcId="{8721D149-DFB1-794E-81F9-CDA42AB15F36}" destId="{17F70DCA-9D15-E14E-991A-6C80C0569AEC}" srcOrd="2" destOrd="0" presId="urn:microsoft.com/office/officeart/2009/3/layout/HorizontalOrganizationChart"/>
    <dgm:cxn modelId="{10276106-0B6F-6B44-94F0-B47D8B25D798}" type="presParOf" srcId="{C43F6F55-D333-D44A-B855-9FC2FED95C54}" destId="{3A742C5E-D32B-BF41-9CB4-4A66676F9E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E81B47-8AC3-1B43-AEBE-9D84A0F26F6C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A67C735-BC0A-B44D-8121-C082CBB24632}">
      <dgm:prSet phldrT="[文本]" custT="1"/>
      <dgm:spPr/>
      <dgm:t>
        <a:bodyPr/>
        <a:lstStyle/>
        <a:p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2.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普遍联系和永恒发展</a:t>
          </a:r>
        </a:p>
      </dgm:t>
    </dgm:pt>
    <dgm:pt modelId="{E3E7B910-C48D-264A-96B6-46298B1BF70F}" cxnId="{84FB4528-382A-6E4B-BDC0-D904F03759BF}" type="parTrans">
      <dgm:prSet/>
      <dgm:spPr/>
      <dgm:t>
        <a:bodyPr/>
        <a:lstStyle/>
        <a:p>
          <a:endParaRPr lang="zh-CN" altLang="en-US" sz="2000"/>
        </a:p>
      </dgm:t>
    </dgm:pt>
    <dgm:pt modelId="{DD109EF3-727D-1D4A-9995-C1FCA19859E1}" cxnId="{84FB4528-382A-6E4B-BDC0-D904F03759BF}" type="sibTrans">
      <dgm:prSet/>
      <dgm:spPr/>
      <dgm:t>
        <a:bodyPr/>
        <a:lstStyle/>
        <a:p>
          <a:endParaRPr lang="zh-CN" altLang="en-US" sz="2000"/>
        </a:p>
      </dgm:t>
    </dgm:pt>
    <dgm:pt modelId="{35B97F71-2B1A-ED4F-8774-C167544CD21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两大总特征</a:t>
          </a:r>
        </a:p>
      </dgm:t>
    </dgm:pt>
    <dgm:pt modelId="{05D187BB-3140-784B-B020-F9225937C4FA}" cxnId="{4CA38AA7-A9EE-2D45-8143-9EA99FFFE6F4}" type="parTrans">
      <dgm:prSet/>
      <dgm:spPr/>
      <dgm:t>
        <a:bodyPr/>
        <a:lstStyle/>
        <a:p>
          <a:endParaRPr lang="zh-CN" altLang="en-US" sz="2000"/>
        </a:p>
      </dgm:t>
    </dgm:pt>
    <dgm:pt modelId="{4C01FC59-C571-534B-B832-AAE814D88181}" cxnId="{4CA38AA7-A9EE-2D45-8143-9EA99FFFE6F4}" type="sibTrans">
      <dgm:prSet/>
      <dgm:spPr/>
      <dgm:t>
        <a:bodyPr/>
        <a:lstStyle/>
        <a:p>
          <a:endParaRPr lang="zh-CN" altLang="en-US" sz="2000"/>
        </a:p>
      </dgm:t>
    </dgm:pt>
    <dgm:pt modelId="{CC42D779-EFA8-7F49-97BA-A4FE4F52E369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三大规律</a:t>
          </a:r>
        </a:p>
      </dgm:t>
    </dgm:pt>
    <dgm:pt modelId="{586D60E8-C433-F242-904E-438F1F2FE95F}" cxnId="{986B12C1-C09F-2B4D-9145-46F88A40A0AE}" type="parTrans">
      <dgm:prSet/>
      <dgm:spPr/>
      <dgm:t>
        <a:bodyPr/>
        <a:lstStyle/>
        <a:p>
          <a:endParaRPr lang="zh-CN" altLang="en-US" sz="2000"/>
        </a:p>
      </dgm:t>
    </dgm:pt>
    <dgm:pt modelId="{12930217-C201-2B43-89F9-7DC9368A650C}" cxnId="{986B12C1-C09F-2B4D-9145-46F88A40A0AE}" type="sibTrans">
      <dgm:prSet/>
      <dgm:spPr/>
      <dgm:t>
        <a:bodyPr/>
        <a:lstStyle/>
        <a:p>
          <a:endParaRPr lang="zh-CN" altLang="en-US" sz="2000"/>
        </a:p>
      </dgm:t>
    </dgm:pt>
    <dgm:pt modelId="{733831D8-15BB-9E4C-AD72-0E7C4CA754A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五对范畴</a:t>
          </a:r>
        </a:p>
      </dgm:t>
    </dgm:pt>
    <dgm:pt modelId="{6B8B3426-EF25-9D47-AA79-76DD01AEB61D}" cxnId="{F9CB625F-4A74-E44E-A4EC-37EADBFFF7EA}" type="parTrans">
      <dgm:prSet/>
      <dgm:spPr/>
      <dgm:t>
        <a:bodyPr/>
        <a:lstStyle/>
        <a:p>
          <a:endParaRPr lang="zh-CN" altLang="en-US" sz="2000"/>
        </a:p>
      </dgm:t>
    </dgm:pt>
    <dgm:pt modelId="{A3AA96FD-D261-CF44-A01B-6D2CBD99AA43}" cxnId="{F9CB625F-4A74-E44E-A4EC-37EADBFFF7EA}" type="sibTrans">
      <dgm:prSet/>
      <dgm:spPr/>
      <dgm:t>
        <a:bodyPr/>
        <a:lstStyle/>
        <a:p>
          <a:endParaRPr lang="zh-CN" altLang="en-US" sz="2000"/>
        </a:p>
      </dgm:t>
    </dgm:pt>
    <dgm:pt modelId="{C98F2E50-9D1B-1647-B6F4-E6380A1AEF14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联系</a:t>
          </a:r>
        </a:p>
      </dgm:t>
    </dgm:pt>
    <dgm:pt modelId="{5F2480F8-029F-A547-B77D-92C4A77CAA80}" cxnId="{1664C92C-0792-A445-8752-E1158D0461AD}" type="parTrans">
      <dgm:prSet/>
      <dgm:spPr/>
      <dgm:t>
        <a:bodyPr/>
        <a:lstStyle/>
        <a:p>
          <a:endParaRPr lang="zh-CN" altLang="en-US" sz="2000"/>
        </a:p>
      </dgm:t>
    </dgm:pt>
    <dgm:pt modelId="{9CE59A69-6833-5C4E-AED2-83F2B4658168}" cxnId="{1664C92C-0792-A445-8752-E1158D0461AD}" type="sibTrans">
      <dgm:prSet/>
      <dgm:spPr/>
      <dgm:t>
        <a:bodyPr/>
        <a:lstStyle/>
        <a:p>
          <a:endParaRPr lang="zh-CN" altLang="en-US" sz="2000"/>
        </a:p>
      </dgm:t>
    </dgm:pt>
    <dgm:pt modelId="{B56D7BC0-72A5-D04B-8500-F453AD534B9D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发展</a:t>
          </a:r>
        </a:p>
      </dgm:t>
    </dgm:pt>
    <dgm:pt modelId="{6B752149-1FA6-154B-AB0C-84061FF50D1F}" cxnId="{338E2120-28C2-8844-873C-5D2C4D94A584}" type="parTrans">
      <dgm:prSet/>
      <dgm:spPr/>
      <dgm:t>
        <a:bodyPr/>
        <a:lstStyle/>
        <a:p>
          <a:endParaRPr lang="zh-CN" altLang="en-US" sz="2000"/>
        </a:p>
      </dgm:t>
    </dgm:pt>
    <dgm:pt modelId="{F6FA2A50-0AD6-D04E-9036-805FB57167C1}" cxnId="{338E2120-28C2-8844-873C-5D2C4D94A584}" type="sibTrans">
      <dgm:prSet/>
      <dgm:spPr/>
      <dgm:t>
        <a:bodyPr/>
        <a:lstStyle/>
        <a:p>
          <a:endParaRPr lang="zh-CN" altLang="en-US" sz="2000"/>
        </a:p>
      </dgm:t>
    </dgm:pt>
    <dgm:pt modelId="{2ED72FB7-CD1D-2140-8884-0BAC834B3A95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对立统一规律</a:t>
          </a:r>
        </a:p>
      </dgm:t>
    </dgm:pt>
    <dgm:pt modelId="{6F2C054C-ED5A-7F42-B266-42BEE316214F}" cxnId="{6757B372-7B8E-1143-8BCD-002246309851}" type="parTrans">
      <dgm:prSet/>
      <dgm:spPr/>
      <dgm:t>
        <a:bodyPr/>
        <a:lstStyle/>
        <a:p>
          <a:endParaRPr lang="zh-CN" altLang="en-US" sz="2000"/>
        </a:p>
      </dgm:t>
    </dgm:pt>
    <dgm:pt modelId="{847531A4-3F6E-9F42-986E-C755A873B9D7}" cxnId="{6757B372-7B8E-1143-8BCD-002246309851}" type="sibTrans">
      <dgm:prSet/>
      <dgm:spPr/>
      <dgm:t>
        <a:bodyPr/>
        <a:lstStyle/>
        <a:p>
          <a:endParaRPr lang="zh-CN" altLang="en-US" sz="2000"/>
        </a:p>
      </dgm:t>
    </dgm:pt>
    <dgm:pt modelId="{4B4E7E4C-4CD5-3946-AA84-17170AE9E55A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质量互变规律</a:t>
          </a:r>
        </a:p>
      </dgm:t>
    </dgm:pt>
    <dgm:pt modelId="{FF68279A-15FB-C946-BF9E-8E9AC22CCF11}" cxnId="{03EDE71E-2040-AC4E-A327-CCEE7B559941}" type="parTrans">
      <dgm:prSet/>
      <dgm:spPr/>
      <dgm:t>
        <a:bodyPr/>
        <a:lstStyle/>
        <a:p>
          <a:endParaRPr lang="zh-CN" altLang="en-US" sz="2000"/>
        </a:p>
      </dgm:t>
    </dgm:pt>
    <dgm:pt modelId="{A21C39E4-D1C7-2744-BF2C-3358DB6189A7}" cxnId="{03EDE71E-2040-AC4E-A327-CCEE7B559941}" type="sibTrans">
      <dgm:prSet/>
      <dgm:spPr/>
      <dgm:t>
        <a:bodyPr/>
        <a:lstStyle/>
        <a:p>
          <a:endParaRPr lang="zh-CN" altLang="en-US" sz="2000"/>
        </a:p>
      </dgm:t>
    </dgm:pt>
    <dgm:pt modelId="{0A160A39-D080-BB43-8A2A-2FD9008D1DD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否定之否定规律</a:t>
          </a:r>
        </a:p>
      </dgm:t>
    </dgm:pt>
    <dgm:pt modelId="{347BD54C-894A-564F-B949-CCDAEF13C649}" cxnId="{6C1EDE0A-1420-8245-8370-C8685E924670}" type="parTrans">
      <dgm:prSet/>
      <dgm:spPr/>
      <dgm:t>
        <a:bodyPr/>
        <a:lstStyle/>
        <a:p>
          <a:endParaRPr lang="zh-CN" altLang="en-US" sz="2000"/>
        </a:p>
      </dgm:t>
    </dgm:pt>
    <dgm:pt modelId="{471DAB11-DBA0-3748-824D-5E50602FD690}" cxnId="{6C1EDE0A-1420-8245-8370-C8685E924670}" type="sibTrans">
      <dgm:prSet/>
      <dgm:spPr/>
      <dgm:t>
        <a:bodyPr/>
        <a:lstStyle/>
        <a:p>
          <a:endParaRPr lang="zh-CN" altLang="en-US" sz="2000"/>
        </a:p>
      </dgm:t>
    </dgm:pt>
    <dgm:pt modelId="{10DA1F89-0CE1-054C-A8A9-94F77583BD9C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原因和结果</a:t>
          </a:r>
        </a:p>
      </dgm:t>
    </dgm:pt>
    <dgm:pt modelId="{A7737456-3506-8943-B102-86FD2D495A7D}" cxnId="{C925CE0C-2D67-7140-A22A-EB10FEFF6715}" type="parTrans">
      <dgm:prSet/>
      <dgm:spPr/>
      <dgm:t>
        <a:bodyPr/>
        <a:lstStyle/>
        <a:p>
          <a:endParaRPr lang="zh-CN" altLang="en-US" sz="2000"/>
        </a:p>
      </dgm:t>
    </dgm:pt>
    <dgm:pt modelId="{C3243669-2E33-B84D-8539-8E2783DEE213}" cxnId="{C925CE0C-2D67-7140-A22A-EB10FEFF6715}" type="sibTrans">
      <dgm:prSet/>
      <dgm:spPr/>
      <dgm:t>
        <a:bodyPr/>
        <a:lstStyle/>
        <a:p>
          <a:endParaRPr lang="zh-CN" altLang="en-US" sz="2000"/>
        </a:p>
      </dgm:t>
    </dgm:pt>
    <dgm:pt modelId="{D2616249-D9E4-AA41-BDBE-DA8A6C04BA7A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必然性和偶然性</a:t>
          </a:r>
        </a:p>
      </dgm:t>
    </dgm:pt>
    <dgm:pt modelId="{E2AA2E02-EC41-1D42-A979-C89042E26CEC}" cxnId="{C46B6B07-B7E4-3A4B-BCF0-FA720B2278F4}" type="parTrans">
      <dgm:prSet/>
      <dgm:spPr/>
      <dgm:t>
        <a:bodyPr/>
        <a:lstStyle/>
        <a:p>
          <a:endParaRPr lang="zh-CN" altLang="en-US" sz="2000"/>
        </a:p>
      </dgm:t>
    </dgm:pt>
    <dgm:pt modelId="{06F8DE25-78ED-CE4A-88F2-5885012937CB}" cxnId="{C46B6B07-B7E4-3A4B-BCF0-FA720B2278F4}" type="sibTrans">
      <dgm:prSet/>
      <dgm:spPr/>
      <dgm:t>
        <a:bodyPr/>
        <a:lstStyle/>
        <a:p>
          <a:endParaRPr lang="zh-CN" altLang="en-US" sz="2000"/>
        </a:p>
      </dgm:t>
    </dgm:pt>
    <dgm:pt modelId="{B703F59E-E685-1D4D-AEDA-482BBBE8AC04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可能性和现实性</a:t>
          </a:r>
        </a:p>
      </dgm:t>
    </dgm:pt>
    <dgm:pt modelId="{CC818DEA-5089-1746-9805-2CFD17E53B0D}" cxnId="{17DBF277-80CC-104C-9473-62CD68A20498}" type="parTrans">
      <dgm:prSet/>
      <dgm:spPr/>
      <dgm:t>
        <a:bodyPr/>
        <a:lstStyle/>
        <a:p>
          <a:endParaRPr lang="zh-CN" altLang="en-US" sz="2000"/>
        </a:p>
      </dgm:t>
    </dgm:pt>
    <dgm:pt modelId="{8BABDCB5-AB60-C342-B66D-3E3E6A87CCC3}" cxnId="{17DBF277-80CC-104C-9473-62CD68A20498}" type="sibTrans">
      <dgm:prSet/>
      <dgm:spPr/>
      <dgm:t>
        <a:bodyPr/>
        <a:lstStyle/>
        <a:p>
          <a:endParaRPr lang="zh-CN" altLang="en-US" sz="2000"/>
        </a:p>
      </dgm:t>
    </dgm:pt>
    <dgm:pt modelId="{980DF807-EAB0-364B-A0A3-95BCCE3656AA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内容和形式</a:t>
          </a:r>
        </a:p>
      </dgm:t>
    </dgm:pt>
    <dgm:pt modelId="{D4E680B6-8DEE-D246-B106-0939135D6DB7}" cxnId="{560456C6-56CB-F641-AE5E-6F6E8ABFB67E}" type="parTrans">
      <dgm:prSet/>
      <dgm:spPr/>
      <dgm:t>
        <a:bodyPr/>
        <a:lstStyle/>
        <a:p>
          <a:endParaRPr lang="zh-CN" altLang="en-US" sz="2000"/>
        </a:p>
      </dgm:t>
    </dgm:pt>
    <dgm:pt modelId="{824846C5-1036-2F4B-B2AB-4C060E2627E2}" cxnId="{560456C6-56CB-F641-AE5E-6F6E8ABFB67E}" type="sibTrans">
      <dgm:prSet/>
      <dgm:spPr/>
      <dgm:t>
        <a:bodyPr/>
        <a:lstStyle/>
        <a:p>
          <a:endParaRPr lang="zh-CN" altLang="en-US" sz="2000"/>
        </a:p>
      </dgm:t>
    </dgm:pt>
    <dgm:pt modelId="{17039FBC-A55A-B842-9515-4CF2C5C06F01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现象和本质</a:t>
          </a:r>
        </a:p>
      </dgm:t>
    </dgm:pt>
    <dgm:pt modelId="{1BF26075-3D66-7249-92C0-74659EA1C2AC}" cxnId="{5EAB1990-6768-9D47-93A4-1B62DCC38391}" type="parTrans">
      <dgm:prSet/>
      <dgm:spPr/>
      <dgm:t>
        <a:bodyPr/>
        <a:lstStyle/>
        <a:p>
          <a:endParaRPr lang="zh-CN" altLang="en-US" sz="2000"/>
        </a:p>
      </dgm:t>
    </dgm:pt>
    <dgm:pt modelId="{CF45D26C-FE30-6846-B319-B2A4235DBF24}" cxnId="{5EAB1990-6768-9D47-93A4-1B62DCC38391}" type="sibTrans">
      <dgm:prSet/>
      <dgm:spPr/>
      <dgm:t>
        <a:bodyPr/>
        <a:lstStyle/>
        <a:p>
          <a:endParaRPr lang="zh-CN" altLang="en-US" sz="2000"/>
        </a:p>
      </dgm:t>
    </dgm:pt>
    <dgm:pt modelId="{2906BD38-56B2-4A4D-9862-AB9EFA6E6823}" type="pres">
      <dgm:prSet presAssocID="{E0E81B47-8AC3-1B43-AEBE-9D84A0F26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4A30ED-6C7C-D747-A4D7-963C3986AAEB}" type="pres">
      <dgm:prSet presAssocID="{6A67C735-BC0A-B44D-8121-C082CBB24632}" presName="hierRoot1" presStyleCnt="0">
        <dgm:presLayoutVars>
          <dgm:hierBranch val="init"/>
        </dgm:presLayoutVars>
      </dgm:prSet>
      <dgm:spPr/>
    </dgm:pt>
    <dgm:pt modelId="{F61AD0EA-91EC-AE4F-8CF2-65D89AFB18B8}" type="pres">
      <dgm:prSet presAssocID="{6A67C735-BC0A-B44D-8121-C082CBB24632}" presName="rootComposite1" presStyleCnt="0"/>
      <dgm:spPr/>
    </dgm:pt>
    <dgm:pt modelId="{3D21F532-FAC5-2748-AB96-18B4E22D8B08}" type="pres">
      <dgm:prSet presAssocID="{6A67C735-BC0A-B44D-8121-C082CBB24632}" presName="rootText1" presStyleLbl="node0" presStyleIdx="0" presStyleCnt="1" custScaleX="221390">
        <dgm:presLayoutVars>
          <dgm:chPref val="3"/>
        </dgm:presLayoutVars>
      </dgm:prSet>
      <dgm:spPr/>
    </dgm:pt>
    <dgm:pt modelId="{E78DE7F5-5218-7C4F-94C6-078FB4E359D2}" type="pres">
      <dgm:prSet presAssocID="{6A67C735-BC0A-B44D-8121-C082CBB24632}" presName="rootConnector1" presStyleLbl="node1" presStyleIdx="0" presStyleCnt="0"/>
      <dgm:spPr/>
    </dgm:pt>
    <dgm:pt modelId="{6FCEFCEA-5AB1-1644-A6B2-6BBA5A444E09}" type="pres">
      <dgm:prSet presAssocID="{6A67C735-BC0A-B44D-8121-C082CBB24632}" presName="hierChild2" presStyleCnt="0"/>
      <dgm:spPr/>
    </dgm:pt>
    <dgm:pt modelId="{CD59E1F4-009E-6340-8F18-7D9D295CE324}" type="pres">
      <dgm:prSet presAssocID="{05D187BB-3140-784B-B020-F9225937C4FA}" presName="Name64" presStyleLbl="parChTrans1D2" presStyleIdx="0" presStyleCnt="3"/>
      <dgm:spPr/>
    </dgm:pt>
    <dgm:pt modelId="{D6969546-2757-194B-BB07-DAE21DEC3B6A}" type="pres">
      <dgm:prSet presAssocID="{35B97F71-2B1A-ED4F-8774-C167544CD210}" presName="hierRoot2" presStyleCnt="0">
        <dgm:presLayoutVars>
          <dgm:hierBranch val="init"/>
        </dgm:presLayoutVars>
      </dgm:prSet>
      <dgm:spPr/>
    </dgm:pt>
    <dgm:pt modelId="{90C38A5D-8D56-3B4B-8B0B-C11034428381}" type="pres">
      <dgm:prSet presAssocID="{35B97F71-2B1A-ED4F-8774-C167544CD210}" presName="rootComposite" presStyleCnt="0"/>
      <dgm:spPr/>
    </dgm:pt>
    <dgm:pt modelId="{0792132F-0ABC-CA4C-AB08-F3E836B0EA78}" type="pres">
      <dgm:prSet presAssocID="{35B97F71-2B1A-ED4F-8774-C167544CD210}" presName="rootText" presStyleLbl="node2" presStyleIdx="0" presStyleCnt="3" custScaleX="64680" custScaleY="149467">
        <dgm:presLayoutVars>
          <dgm:chPref val="3"/>
        </dgm:presLayoutVars>
      </dgm:prSet>
      <dgm:spPr/>
    </dgm:pt>
    <dgm:pt modelId="{52356288-B143-5A46-A861-7D039E7BAF6E}" type="pres">
      <dgm:prSet presAssocID="{35B97F71-2B1A-ED4F-8774-C167544CD210}" presName="rootConnector" presStyleLbl="node2" presStyleIdx="0" presStyleCnt="3"/>
      <dgm:spPr/>
    </dgm:pt>
    <dgm:pt modelId="{8DA60B12-6264-7944-8C9B-771BD23E2AF0}" type="pres">
      <dgm:prSet presAssocID="{35B97F71-2B1A-ED4F-8774-C167544CD210}" presName="hierChild4" presStyleCnt="0"/>
      <dgm:spPr/>
    </dgm:pt>
    <dgm:pt modelId="{2674C70B-9F6C-F641-B72E-88AF43630A10}" type="pres">
      <dgm:prSet presAssocID="{5F2480F8-029F-A547-B77D-92C4A77CAA80}" presName="Name64" presStyleLbl="parChTrans1D3" presStyleIdx="0" presStyleCnt="10"/>
      <dgm:spPr/>
    </dgm:pt>
    <dgm:pt modelId="{FCA3E527-9981-6B44-8ED9-9A17DBE15339}" type="pres">
      <dgm:prSet presAssocID="{C98F2E50-9D1B-1647-B6F4-E6380A1AEF14}" presName="hierRoot2" presStyleCnt="0">
        <dgm:presLayoutVars>
          <dgm:hierBranch val="init"/>
        </dgm:presLayoutVars>
      </dgm:prSet>
      <dgm:spPr/>
    </dgm:pt>
    <dgm:pt modelId="{67C6EC35-3CFE-9F43-BACB-D94FAEB75B7D}" type="pres">
      <dgm:prSet presAssocID="{C98F2E50-9D1B-1647-B6F4-E6380A1AEF14}" presName="rootComposite" presStyleCnt="0"/>
      <dgm:spPr/>
    </dgm:pt>
    <dgm:pt modelId="{EDE135D9-B8F1-3A4E-AF37-A2EBD2944053}" type="pres">
      <dgm:prSet presAssocID="{C98F2E50-9D1B-1647-B6F4-E6380A1AEF14}" presName="rootText" presStyleLbl="node3" presStyleIdx="0" presStyleCnt="10">
        <dgm:presLayoutVars>
          <dgm:chPref val="3"/>
        </dgm:presLayoutVars>
      </dgm:prSet>
      <dgm:spPr/>
    </dgm:pt>
    <dgm:pt modelId="{99093086-0C6B-BE43-A28E-4487FBF1F501}" type="pres">
      <dgm:prSet presAssocID="{C98F2E50-9D1B-1647-B6F4-E6380A1AEF14}" presName="rootConnector" presStyleLbl="node3" presStyleIdx="0" presStyleCnt="10"/>
      <dgm:spPr/>
    </dgm:pt>
    <dgm:pt modelId="{81BB0B67-2530-F747-8037-87FFF5274DF3}" type="pres">
      <dgm:prSet presAssocID="{C98F2E50-9D1B-1647-B6F4-E6380A1AEF14}" presName="hierChild4" presStyleCnt="0"/>
      <dgm:spPr/>
    </dgm:pt>
    <dgm:pt modelId="{80553680-D47F-F246-8EC0-4EEA6537A8E9}" type="pres">
      <dgm:prSet presAssocID="{C98F2E50-9D1B-1647-B6F4-E6380A1AEF14}" presName="hierChild5" presStyleCnt="0"/>
      <dgm:spPr/>
    </dgm:pt>
    <dgm:pt modelId="{8A60A6B2-CDC2-D241-8F71-521C3A05BA16}" type="pres">
      <dgm:prSet presAssocID="{6B752149-1FA6-154B-AB0C-84061FF50D1F}" presName="Name64" presStyleLbl="parChTrans1D3" presStyleIdx="1" presStyleCnt="10"/>
      <dgm:spPr/>
    </dgm:pt>
    <dgm:pt modelId="{1B47BD6C-D1DB-384A-A092-1544469EE2C2}" type="pres">
      <dgm:prSet presAssocID="{B56D7BC0-72A5-D04B-8500-F453AD534B9D}" presName="hierRoot2" presStyleCnt="0">
        <dgm:presLayoutVars>
          <dgm:hierBranch val="init"/>
        </dgm:presLayoutVars>
      </dgm:prSet>
      <dgm:spPr/>
    </dgm:pt>
    <dgm:pt modelId="{8E54A938-A645-3D4B-89C0-C2B74E3F27E8}" type="pres">
      <dgm:prSet presAssocID="{B56D7BC0-72A5-D04B-8500-F453AD534B9D}" presName="rootComposite" presStyleCnt="0"/>
      <dgm:spPr/>
    </dgm:pt>
    <dgm:pt modelId="{20F7C7F5-3E37-3D4C-93F7-A0AE2F4C1040}" type="pres">
      <dgm:prSet presAssocID="{B56D7BC0-72A5-D04B-8500-F453AD534B9D}" presName="rootText" presStyleLbl="node3" presStyleIdx="1" presStyleCnt="10">
        <dgm:presLayoutVars>
          <dgm:chPref val="3"/>
        </dgm:presLayoutVars>
      </dgm:prSet>
      <dgm:spPr/>
    </dgm:pt>
    <dgm:pt modelId="{4F2C9311-DDB5-EB46-B8CD-E176B612EF70}" type="pres">
      <dgm:prSet presAssocID="{B56D7BC0-72A5-D04B-8500-F453AD534B9D}" presName="rootConnector" presStyleLbl="node3" presStyleIdx="1" presStyleCnt="10"/>
      <dgm:spPr/>
    </dgm:pt>
    <dgm:pt modelId="{C64E29A6-295C-AA40-A257-79E406B21F1A}" type="pres">
      <dgm:prSet presAssocID="{B56D7BC0-72A5-D04B-8500-F453AD534B9D}" presName="hierChild4" presStyleCnt="0"/>
      <dgm:spPr/>
    </dgm:pt>
    <dgm:pt modelId="{D7C3D4D1-F5C2-104F-B39D-176347E5E30E}" type="pres">
      <dgm:prSet presAssocID="{B56D7BC0-72A5-D04B-8500-F453AD534B9D}" presName="hierChild5" presStyleCnt="0"/>
      <dgm:spPr/>
    </dgm:pt>
    <dgm:pt modelId="{37247992-C325-DB45-937B-584801A0DBBD}" type="pres">
      <dgm:prSet presAssocID="{35B97F71-2B1A-ED4F-8774-C167544CD210}" presName="hierChild5" presStyleCnt="0"/>
      <dgm:spPr/>
    </dgm:pt>
    <dgm:pt modelId="{64318380-2292-D541-ABFE-2D920CB66504}" type="pres">
      <dgm:prSet presAssocID="{586D60E8-C433-F242-904E-438F1F2FE95F}" presName="Name64" presStyleLbl="parChTrans1D2" presStyleIdx="1" presStyleCnt="3"/>
      <dgm:spPr/>
    </dgm:pt>
    <dgm:pt modelId="{EEDC2686-2D0A-9A44-BCF1-AD467F626285}" type="pres">
      <dgm:prSet presAssocID="{CC42D779-EFA8-7F49-97BA-A4FE4F52E369}" presName="hierRoot2" presStyleCnt="0">
        <dgm:presLayoutVars>
          <dgm:hierBranch val="init"/>
        </dgm:presLayoutVars>
      </dgm:prSet>
      <dgm:spPr/>
    </dgm:pt>
    <dgm:pt modelId="{638BB680-C0F9-B747-B65C-48F3664EFD63}" type="pres">
      <dgm:prSet presAssocID="{CC42D779-EFA8-7F49-97BA-A4FE4F52E369}" presName="rootComposite" presStyleCnt="0"/>
      <dgm:spPr/>
    </dgm:pt>
    <dgm:pt modelId="{A1275447-9F12-E641-B80B-86E1F8345DAE}" type="pres">
      <dgm:prSet presAssocID="{CC42D779-EFA8-7F49-97BA-A4FE4F52E369}" presName="rootText" presStyleLbl="node2" presStyleIdx="1" presStyleCnt="3" custScaleX="83451" custScaleY="96320">
        <dgm:presLayoutVars>
          <dgm:chPref val="3"/>
        </dgm:presLayoutVars>
      </dgm:prSet>
      <dgm:spPr/>
    </dgm:pt>
    <dgm:pt modelId="{41B56F68-6901-DD44-BE83-3E0D1749185C}" type="pres">
      <dgm:prSet presAssocID="{CC42D779-EFA8-7F49-97BA-A4FE4F52E369}" presName="rootConnector" presStyleLbl="node2" presStyleIdx="1" presStyleCnt="3"/>
      <dgm:spPr/>
    </dgm:pt>
    <dgm:pt modelId="{004F4F48-675D-0643-8414-2F3552C8CCFB}" type="pres">
      <dgm:prSet presAssocID="{CC42D779-EFA8-7F49-97BA-A4FE4F52E369}" presName="hierChild4" presStyleCnt="0"/>
      <dgm:spPr/>
    </dgm:pt>
    <dgm:pt modelId="{40775212-6576-A244-A9B5-855A0963D3DB}" type="pres">
      <dgm:prSet presAssocID="{6F2C054C-ED5A-7F42-B266-42BEE316214F}" presName="Name64" presStyleLbl="parChTrans1D3" presStyleIdx="2" presStyleCnt="10"/>
      <dgm:spPr/>
    </dgm:pt>
    <dgm:pt modelId="{3D3AE834-3851-A14B-AE33-D223A8B05EE5}" type="pres">
      <dgm:prSet presAssocID="{2ED72FB7-CD1D-2140-8884-0BAC834B3A95}" presName="hierRoot2" presStyleCnt="0">
        <dgm:presLayoutVars>
          <dgm:hierBranch val="init"/>
        </dgm:presLayoutVars>
      </dgm:prSet>
      <dgm:spPr/>
    </dgm:pt>
    <dgm:pt modelId="{77F4AABB-4297-9249-9578-CECC8AD00198}" type="pres">
      <dgm:prSet presAssocID="{2ED72FB7-CD1D-2140-8884-0BAC834B3A95}" presName="rootComposite" presStyleCnt="0"/>
      <dgm:spPr/>
    </dgm:pt>
    <dgm:pt modelId="{6B4A6BBD-90AE-B849-A706-E30C85700052}" type="pres">
      <dgm:prSet presAssocID="{2ED72FB7-CD1D-2140-8884-0BAC834B3A95}" presName="rootText" presStyleLbl="node3" presStyleIdx="2" presStyleCnt="10" custScaleX="122486">
        <dgm:presLayoutVars>
          <dgm:chPref val="3"/>
        </dgm:presLayoutVars>
      </dgm:prSet>
      <dgm:spPr/>
    </dgm:pt>
    <dgm:pt modelId="{921316C5-C792-454C-9AA2-BF6165FE08F6}" type="pres">
      <dgm:prSet presAssocID="{2ED72FB7-CD1D-2140-8884-0BAC834B3A95}" presName="rootConnector" presStyleLbl="node3" presStyleIdx="2" presStyleCnt="10"/>
      <dgm:spPr/>
    </dgm:pt>
    <dgm:pt modelId="{CFF1EA4B-92BC-424A-B040-F7AD3DA03823}" type="pres">
      <dgm:prSet presAssocID="{2ED72FB7-CD1D-2140-8884-0BAC834B3A95}" presName="hierChild4" presStyleCnt="0"/>
      <dgm:spPr/>
    </dgm:pt>
    <dgm:pt modelId="{BC9940ED-E117-CA42-B9E4-10EA06972768}" type="pres">
      <dgm:prSet presAssocID="{2ED72FB7-CD1D-2140-8884-0BAC834B3A95}" presName="hierChild5" presStyleCnt="0"/>
      <dgm:spPr/>
    </dgm:pt>
    <dgm:pt modelId="{1E5CAC2B-D604-D448-9B3B-0B0C6E5B734C}" type="pres">
      <dgm:prSet presAssocID="{FF68279A-15FB-C946-BF9E-8E9AC22CCF11}" presName="Name64" presStyleLbl="parChTrans1D3" presStyleIdx="3" presStyleCnt="10"/>
      <dgm:spPr/>
    </dgm:pt>
    <dgm:pt modelId="{417CAAEC-8DBB-0346-A3EC-8CAE1BE40C75}" type="pres">
      <dgm:prSet presAssocID="{4B4E7E4C-4CD5-3946-AA84-17170AE9E55A}" presName="hierRoot2" presStyleCnt="0">
        <dgm:presLayoutVars>
          <dgm:hierBranch val="init"/>
        </dgm:presLayoutVars>
      </dgm:prSet>
      <dgm:spPr/>
    </dgm:pt>
    <dgm:pt modelId="{6A34E203-9F1B-6D4B-908B-54C990179BD3}" type="pres">
      <dgm:prSet presAssocID="{4B4E7E4C-4CD5-3946-AA84-17170AE9E55A}" presName="rootComposite" presStyleCnt="0"/>
      <dgm:spPr/>
    </dgm:pt>
    <dgm:pt modelId="{28DC42C3-96FC-9C40-81D9-9CC73CD8FC11}" type="pres">
      <dgm:prSet presAssocID="{4B4E7E4C-4CD5-3946-AA84-17170AE9E55A}" presName="rootText" presStyleLbl="node3" presStyleIdx="3" presStyleCnt="10" custScaleX="137172">
        <dgm:presLayoutVars>
          <dgm:chPref val="3"/>
        </dgm:presLayoutVars>
      </dgm:prSet>
      <dgm:spPr/>
    </dgm:pt>
    <dgm:pt modelId="{C6E80D59-1813-3645-AE8D-E4070B0595CC}" type="pres">
      <dgm:prSet presAssocID="{4B4E7E4C-4CD5-3946-AA84-17170AE9E55A}" presName="rootConnector" presStyleLbl="node3" presStyleIdx="3" presStyleCnt="10"/>
      <dgm:spPr/>
    </dgm:pt>
    <dgm:pt modelId="{CEF0C83F-F689-7C42-8240-0D2B3C793C94}" type="pres">
      <dgm:prSet presAssocID="{4B4E7E4C-4CD5-3946-AA84-17170AE9E55A}" presName="hierChild4" presStyleCnt="0"/>
      <dgm:spPr/>
    </dgm:pt>
    <dgm:pt modelId="{0C373389-A4D9-6444-985C-59C004DEAD71}" type="pres">
      <dgm:prSet presAssocID="{4B4E7E4C-4CD5-3946-AA84-17170AE9E55A}" presName="hierChild5" presStyleCnt="0"/>
      <dgm:spPr/>
    </dgm:pt>
    <dgm:pt modelId="{EDC05402-BD68-7F49-99B2-054C8D23EEA3}" type="pres">
      <dgm:prSet presAssocID="{347BD54C-894A-564F-B949-CCDAEF13C649}" presName="Name64" presStyleLbl="parChTrans1D3" presStyleIdx="4" presStyleCnt="10"/>
      <dgm:spPr/>
    </dgm:pt>
    <dgm:pt modelId="{20CA63E0-9D26-0743-A1A0-A5132967597A}" type="pres">
      <dgm:prSet presAssocID="{0A160A39-D080-BB43-8A2A-2FD9008D1DD8}" presName="hierRoot2" presStyleCnt="0">
        <dgm:presLayoutVars>
          <dgm:hierBranch val="init"/>
        </dgm:presLayoutVars>
      </dgm:prSet>
      <dgm:spPr/>
    </dgm:pt>
    <dgm:pt modelId="{2CCD31F5-A131-7143-93B0-364974760DDB}" type="pres">
      <dgm:prSet presAssocID="{0A160A39-D080-BB43-8A2A-2FD9008D1DD8}" presName="rootComposite" presStyleCnt="0"/>
      <dgm:spPr/>
    </dgm:pt>
    <dgm:pt modelId="{52680310-7E97-C849-AB8A-46C835D1C448}" type="pres">
      <dgm:prSet presAssocID="{0A160A39-D080-BB43-8A2A-2FD9008D1DD8}" presName="rootText" presStyleLbl="node3" presStyleIdx="4" presStyleCnt="10" custScaleX="170322">
        <dgm:presLayoutVars>
          <dgm:chPref val="3"/>
        </dgm:presLayoutVars>
      </dgm:prSet>
      <dgm:spPr/>
    </dgm:pt>
    <dgm:pt modelId="{E47ED75E-02D1-7A46-BC41-09CF1CA8E156}" type="pres">
      <dgm:prSet presAssocID="{0A160A39-D080-BB43-8A2A-2FD9008D1DD8}" presName="rootConnector" presStyleLbl="node3" presStyleIdx="4" presStyleCnt="10"/>
      <dgm:spPr/>
    </dgm:pt>
    <dgm:pt modelId="{9D79C761-4218-AB4D-9FCF-77534F2ABDAC}" type="pres">
      <dgm:prSet presAssocID="{0A160A39-D080-BB43-8A2A-2FD9008D1DD8}" presName="hierChild4" presStyleCnt="0"/>
      <dgm:spPr/>
    </dgm:pt>
    <dgm:pt modelId="{E500C6BD-B95D-1140-8D9E-879A4927FFC2}" type="pres">
      <dgm:prSet presAssocID="{0A160A39-D080-BB43-8A2A-2FD9008D1DD8}" presName="hierChild5" presStyleCnt="0"/>
      <dgm:spPr/>
    </dgm:pt>
    <dgm:pt modelId="{F22D3846-EEEE-1D49-BE5A-782A00E30391}" type="pres">
      <dgm:prSet presAssocID="{CC42D779-EFA8-7F49-97BA-A4FE4F52E369}" presName="hierChild5" presStyleCnt="0"/>
      <dgm:spPr/>
    </dgm:pt>
    <dgm:pt modelId="{9AC10DAD-F48A-C649-9E53-0305FBF611E3}" type="pres">
      <dgm:prSet presAssocID="{6B8B3426-EF25-9D47-AA79-76DD01AEB61D}" presName="Name64" presStyleLbl="parChTrans1D2" presStyleIdx="2" presStyleCnt="3"/>
      <dgm:spPr/>
    </dgm:pt>
    <dgm:pt modelId="{AF112BD4-9B60-E345-AC1C-DD25621DB3D7}" type="pres">
      <dgm:prSet presAssocID="{733831D8-15BB-9E4C-AD72-0E7C4CA754AE}" presName="hierRoot2" presStyleCnt="0">
        <dgm:presLayoutVars>
          <dgm:hierBranch val="init"/>
        </dgm:presLayoutVars>
      </dgm:prSet>
      <dgm:spPr/>
    </dgm:pt>
    <dgm:pt modelId="{2B61579C-369C-E04A-B3A8-C9E1E3FDB4DD}" type="pres">
      <dgm:prSet presAssocID="{733831D8-15BB-9E4C-AD72-0E7C4CA754AE}" presName="rootComposite" presStyleCnt="0"/>
      <dgm:spPr/>
    </dgm:pt>
    <dgm:pt modelId="{28F6D76B-3C1C-3F42-BA75-E327EA31ED2E}" type="pres">
      <dgm:prSet presAssocID="{733831D8-15BB-9E4C-AD72-0E7C4CA754AE}" presName="rootText" presStyleLbl="node2" presStyleIdx="2" presStyleCnt="3" custScaleX="79205" custScaleY="83296">
        <dgm:presLayoutVars>
          <dgm:chPref val="3"/>
        </dgm:presLayoutVars>
      </dgm:prSet>
      <dgm:spPr/>
    </dgm:pt>
    <dgm:pt modelId="{E1AD8796-7109-8141-B14A-A78B02CDA2D3}" type="pres">
      <dgm:prSet presAssocID="{733831D8-15BB-9E4C-AD72-0E7C4CA754AE}" presName="rootConnector" presStyleLbl="node2" presStyleIdx="2" presStyleCnt="3"/>
      <dgm:spPr/>
    </dgm:pt>
    <dgm:pt modelId="{A69FF31D-1AAE-824D-8652-664F4DC663DE}" type="pres">
      <dgm:prSet presAssocID="{733831D8-15BB-9E4C-AD72-0E7C4CA754AE}" presName="hierChild4" presStyleCnt="0"/>
      <dgm:spPr/>
    </dgm:pt>
    <dgm:pt modelId="{EF8521E8-34B8-9047-8A48-6648CD06D207}" type="pres">
      <dgm:prSet presAssocID="{A7737456-3506-8943-B102-86FD2D495A7D}" presName="Name64" presStyleLbl="parChTrans1D3" presStyleIdx="5" presStyleCnt="10"/>
      <dgm:spPr/>
    </dgm:pt>
    <dgm:pt modelId="{FB0871DE-B85B-F64E-930F-A214DCBD9DBA}" type="pres">
      <dgm:prSet presAssocID="{10DA1F89-0CE1-054C-A8A9-94F77583BD9C}" presName="hierRoot2" presStyleCnt="0">
        <dgm:presLayoutVars>
          <dgm:hierBranch val="init"/>
        </dgm:presLayoutVars>
      </dgm:prSet>
      <dgm:spPr/>
    </dgm:pt>
    <dgm:pt modelId="{B185E504-ECD7-C14B-BCFA-ADF247A49CCD}" type="pres">
      <dgm:prSet presAssocID="{10DA1F89-0CE1-054C-A8A9-94F77583BD9C}" presName="rootComposite" presStyleCnt="0"/>
      <dgm:spPr/>
    </dgm:pt>
    <dgm:pt modelId="{CD6DB65C-CE61-0440-A26F-CC9A91D57462}" type="pres">
      <dgm:prSet presAssocID="{10DA1F89-0CE1-054C-A8A9-94F77583BD9C}" presName="rootText" presStyleLbl="node3" presStyleIdx="5" presStyleCnt="10">
        <dgm:presLayoutVars>
          <dgm:chPref val="3"/>
        </dgm:presLayoutVars>
      </dgm:prSet>
      <dgm:spPr/>
    </dgm:pt>
    <dgm:pt modelId="{6EE54B42-D29C-894F-847E-F20D507F772F}" type="pres">
      <dgm:prSet presAssocID="{10DA1F89-0CE1-054C-A8A9-94F77583BD9C}" presName="rootConnector" presStyleLbl="node3" presStyleIdx="5" presStyleCnt="10"/>
      <dgm:spPr/>
    </dgm:pt>
    <dgm:pt modelId="{81469A79-0E36-D54B-A883-B1E40CF5347B}" type="pres">
      <dgm:prSet presAssocID="{10DA1F89-0CE1-054C-A8A9-94F77583BD9C}" presName="hierChild4" presStyleCnt="0"/>
      <dgm:spPr/>
    </dgm:pt>
    <dgm:pt modelId="{D51E0036-0A6B-D546-A2DD-EFBC61EE9E57}" type="pres">
      <dgm:prSet presAssocID="{10DA1F89-0CE1-054C-A8A9-94F77583BD9C}" presName="hierChild5" presStyleCnt="0"/>
      <dgm:spPr/>
    </dgm:pt>
    <dgm:pt modelId="{A820F896-F578-8D4A-9B6B-DF984A0AFE4C}" type="pres">
      <dgm:prSet presAssocID="{E2AA2E02-EC41-1D42-A979-C89042E26CEC}" presName="Name64" presStyleLbl="parChTrans1D3" presStyleIdx="6" presStyleCnt="10"/>
      <dgm:spPr/>
    </dgm:pt>
    <dgm:pt modelId="{758B3C65-76B7-5844-B222-5B73BC3F38F6}" type="pres">
      <dgm:prSet presAssocID="{D2616249-D9E4-AA41-BDBE-DA8A6C04BA7A}" presName="hierRoot2" presStyleCnt="0">
        <dgm:presLayoutVars>
          <dgm:hierBranch val="init"/>
        </dgm:presLayoutVars>
      </dgm:prSet>
      <dgm:spPr/>
    </dgm:pt>
    <dgm:pt modelId="{F76CA536-F2D7-154E-8561-8AA3B87D0D0D}" type="pres">
      <dgm:prSet presAssocID="{D2616249-D9E4-AA41-BDBE-DA8A6C04BA7A}" presName="rootComposite" presStyleCnt="0"/>
      <dgm:spPr/>
    </dgm:pt>
    <dgm:pt modelId="{53CE7854-1D7B-B949-B060-813F96FF4ABF}" type="pres">
      <dgm:prSet presAssocID="{D2616249-D9E4-AA41-BDBE-DA8A6C04BA7A}" presName="rootText" presStyleLbl="node3" presStyleIdx="6" presStyleCnt="10" custScaleX="160970">
        <dgm:presLayoutVars>
          <dgm:chPref val="3"/>
        </dgm:presLayoutVars>
      </dgm:prSet>
      <dgm:spPr/>
    </dgm:pt>
    <dgm:pt modelId="{9740DD57-CCF0-0749-B34C-EE9F2CDD8B97}" type="pres">
      <dgm:prSet presAssocID="{D2616249-D9E4-AA41-BDBE-DA8A6C04BA7A}" presName="rootConnector" presStyleLbl="node3" presStyleIdx="6" presStyleCnt="10"/>
      <dgm:spPr/>
    </dgm:pt>
    <dgm:pt modelId="{89E34758-7D03-DE42-9BA8-5D4399E6EB59}" type="pres">
      <dgm:prSet presAssocID="{D2616249-D9E4-AA41-BDBE-DA8A6C04BA7A}" presName="hierChild4" presStyleCnt="0"/>
      <dgm:spPr/>
    </dgm:pt>
    <dgm:pt modelId="{D2AD3F0D-65B5-394A-BC6C-2CEFB16E34B1}" type="pres">
      <dgm:prSet presAssocID="{D2616249-D9E4-AA41-BDBE-DA8A6C04BA7A}" presName="hierChild5" presStyleCnt="0"/>
      <dgm:spPr/>
    </dgm:pt>
    <dgm:pt modelId="{E5B77734-8393-3849-8FAB-26080E96B721}" type="pres">
      <dgm:prSet presAssocID="{CC818DEA-5089-1746-9805-2CFD17E53B0D}" presName="Name64" presStyleLbl="parChTrans1D3" presStyleIdx="7" presStyleCnt="10"/>
      <dgm:spPr/>
    </dgm:pt>
    <dgm:pt modelId="{BAD1EFEE-DB48-2E4C-972C-2D49CD12C15D}" type="pres">
      <dgm:prSet presAssocID="{B703F59E-E685-1D4D-AEDA-482BBBE8AC04}" presName="hierRoot2" presStyleCnt="0">
        <dgm:presLayoutVars>
          <dgm:hierBranch val="init"/>
        </dgm:presLayoutVars>
      </dgm:prSet>
      <dgm:spPr/>
    </dgm:pt>
    <dgm:pt modelId="{4029C2BA-2227-F145-B492-2AEC977EB55E}" type="pres">
      <dgm:prSet presAssocID="{B703F59E-E685-1D4D-AEDA-482BBBE8AC04}" presName="rootComposite" presStyleCnt="0"/>
      <dgm:spPr/>
    </dgm:pt>
    <dgm:pt modelId="{795EDBB2-BEA3-0145-8A41-96B4E1E04EE9}" type="pres">
      <dgm:prSet presAssocID="{B703F59E-E685-1D4D-AEDA-482BBBE8AC04}" presName="rootText" presStyleLbl="node3" presStyleIdx="7" presStyleCnt="10" custScaleX="158501">
        <dgm:presLayoutVars>
          <dgm:chPref val="3"/>
        </dgm:presLayoutVars>
      </dgm:prSet>
      <dgm:spPr/>
    </dgm:pt>
    <dgm:pt modelId="{BCFB2F12-3F50-7B40-BC87-31BA10C49F09}" type="pres">
      <dgm:prSet presAssocID="{B703F59E-E685-1D4D-AEDA-482BBBE8AC04}" presName="rootConnector" presStyleLbl="node3" presStyleIdx="7" presStyleCnt="10"/>
      <dgm:spPr/>
    </dgm:pt>
    <dgm:pt modelId="{330A5C7C-4BC6-9F44-B373-32DBCCB3A9A1}" type="pres">
      <dgm:prSet presAssocID="{B703F59E-E685-1D4D-AEDA-482BBBE8AC04}" presName="hierChild4" presStyleCnt="0"/>
      <dgm:spPr/>
    </dgm:pt>
    <dgm:pt modelId="{E769B9CC-82DE-724C-93AF-4197E98EB672}" type="pres">
      <dgm:prSet presAssocID="{B703F59E-E685-1D4D-AEDA-482BBBE8AC04}" presName="hierChild5" presStyleCnt="0"/>
      <dgm:spPr/>
    </dgm:pt>
    <dgm:pt modelId="{E0576439-5DE4-C647-BE11-C0310A974412}" type="pres">
      <dgm:prSet presAssocID="{D4E680B6-8DEE-D246-B106-0939135D6DB7}" presName="Name64" presStyleLbl="parChTrans1D3" presStyleIdx="8" presStyleCnt="10"/>
      <dgm:spPr/>
    </dgm:pt>
    <dgm:pt modelId="{9B7E71B0-8948-A84D-B6A9-522BAC70EDBC}" type="pres">
      <dgm:prSet presAssocID="{980DF807-EAB0-364B-A0A3-95BCCE3656AA}" presName="hierRoot2" presStyleCnt="0">
        <dgm:presLayoutVars>
          <dgm:hierBranch val="init"/>
        </dgm:presLayoutVars>
      </dgm:prSet>
      <dgm:spPr/>
    </dgm:pt>
    <dgm:pt modelId="{C4D4B785-4577-B44A-9A78-0AB301277FC7}" type="pres">
      <dgm:prSet presAssocID="{980DF807-EAB0-364B-A0A3-95BCCE3656AA}" presName="rootComposite" presStyleCnt="0"/>
      <dgm:spPr/>
    </dgm:pt>
    <dgm:pt modelId="{613E6BF2-F330-5944-B3FB-30BA09F32FF2}" type="pres">
      <dgm:prSet presAssocID="{980DF807-EAB0-364B-A0A3-95BCCE3656AA}" presName="rootText" presStyleLbl="node3" presStyleIdx="8" presStyleCnt="10">
        <dgm:presLayoutVars>
          <dgm:chPref val="3"/>
        </dgm:presLayoutVars>
      </dgm:prSet>
      <dgm:spPr/>
    </dgm:pt>
    <dgm:pt modelId="{D9A42265-E8FE-9C4E-99B2-CB7D40728807}" type="pres">
      <dgm:prSet presAssocID="{980DF807-EAB0-364B-A0A3-95BCCE3656AA}" presName="rootConnector" presStyleLbl="node3" presStyleIdx="8" presStyleCnt="10"/>
      <dgm:spPr/>
    </dgm:pt>
    <dgm:pt modelId="{B4FB3E0A-C359-F146-8D88-F83A7672E7D8}" type="pres">
      <dgm:prSet presAssocID="{980DF807-EAB0-364B-A0A3-95BCCE3656AA}" presName="hierChild4" presStyleCnt="0"/>
      <dgm:spPr/>
    </dgm:pt>
    <dgm:pt modelId="{1F21F87D-22FF-0A45-ACA5-840ACE4BCF63}" type="pres">
      <dgm:prSet presAssocID="{980DF807-EAB0-364B-A0A3-95BCCE3656AA}" presName="hierChild5" presStyleCnt="0"/>
      <dgm:spPr/>
    </dgm:pt>
    <dgm:pt modelId="{893ED597-0CF6-1842-95A4-2A57C741FA99}" type="pres">
      <dgm:prSet presAssocID="{1BF26075-3D66-7249-92C0-74659EA1C2AC}" presName="Name64" presStyleLbl="parChTrans1D3" presStyleIdx="9" presStyleCnt="10"/>
      <dgm:spPr/>
    </dgm:pt>
    <dgm:pt modelId="{81C9069A-90F8-F241-901F-708AD5A571FF}" type="pres">
      <dgm:prSet presAssocID="{17039FBC-A55A-B842-9515-4CF2C5C06F01}" presName="hierRoot2" presStyleCnt="0">
        <dgm:presLayoutVars>
          <dgm:hierBranch val="init"/>
        </dgm:presLayoutVars>
      </dgm:prSet>
      <dgm:spPr/>
    </dgm:pt>
    <dgm:pt modelId="{EE3032B0-1A7B-EB48-8C93-E47A4F758C9A}" type="pres">
      <dgm:prSet presAssocID="{17039FBC-A55A-B842-9515-4CF2C5C06F01}" presName="rootComposite" presStyleCnt="0"/>
      <dgm:spPr/>
    </dgm:pt>
    <dgm:pt modelId="{1324FE1F-2A91-D142-94C8-E3E244A2114B}" type="pres">
      <dgm:prSet presAssocID="{17039FBC-A55A-B842-9515-4CF2C5C06F01}" presName="rootText" presStyleLbl="node3" presStyleIdx="9" presStyleCnt="10">
        <dgm:presLayoutVars>
          <dgm:chPref val="3"/>
        </dgm:presLayoutVars>
      </dgm:prSet>
      <dgm:spPr/>
    </dgm:pt>
    <dgm:pt modelId="{5BE09420-4B0F-9941-9ED9-5583FB5FA75B}" type="pres">
      <dgm:prSet presAssocID="{17039FBC-A55A-B842-9515-4CF2C5C06F01}" presName="rootConnector" presStyleLbl="node3" presStyleIdx="9" presStyleCnt="10"/>
      <dgm:spPr/>
    </dgm:pt>
    <dgm:pt modelId="{0808DFF7-C49D-6F44-8895-6393A7E7B4C6}" type="pres">
      <dgm:prSet presAssocID="{17039FBC-A55A-B842-9515-4CF2C5C06F01}" presName="hierChild4" presStyleCnt="0"/>
      <dgm:spPr/>
    </dgm:pt>
    <dgm:pt modelId="{677318B3-1015-AA43-A7C9-A86705DEF04E}" type="pres">
      <dgm:prSet presAssocID="{17039FBC-A55A-B842-9515-4CF2C5C06F01}" presName="hierChild5" presStyleCnt="0"/>
      <dgm:spPr/>
    </dgm:pt>
    <dgm:pt modelId="{4836A8E2-A9F2-4B4D-999D-8990221333E6}" type="pres">
      <dgm:prSet presAssocID="{733831D8-15BB-9E4C-AD72-0E7C4CA754AE}" presName="hierChild5" presStyleCnt="0"/>
      <dgm:spPr/>
    </dgm:pt>
    <dgm:pt modelId="{E81ACDB9-2EB1-3B4C-B461-ADBBFFC28E9F}" type="pres">
      <dgm:prSet presAssocID="{6A67C735-BC0A-B44D-8121-C082CBB24632}" presName="hierChild3" presStyleCnt="0"/>
      <dgm:spPr/>
    </dgm:pt>
  </dgm:ptLst>
  <dgm:cxnLst>
    <dgm:cxn modelId="{C46B6B07-B7E4-3A4B-BCF0-FA720B2278F4}" srcId="{733831D8-15BB-9E4C-AD72-0E7C4CA754AE}" destId="{D2616249-D9E4-AA41-BDBE-DA8A6C04BA7A}" srcOrd="1" destOrd="0" parTransId="{E2AA2E02-EC41-1D42-A979-C89042E26CEC}" sibTransId="{06F8DE25-78ED-CE4A-88F2-5885012937CB}"/>
    <dgm:cxn modelId="{6C1EDE0A-1420-8245-8370-C8685E924670}" srcId="{CC42D779-EFA8-7F49-97BA-A4FE4F52E369}" destId="{0A160A39-D080-BB43-8A2A-2FD9008D1DD8}" srcOrd="2" destOrd="0" parTransId="{347BD54C-894A-564F-B949-CCDAEF13C649}" sibTransId="{471DAB11-DBA0-3748-824D-5E50602FD690}"/>
    <dgm:cxn modelId="{C925CE0C-2D67-7140-A22A-EB10FEFF6715}" srcId="{733831D8-15BB-9E4C-AD72-0E7C4CA754AE}" destId="{10DA1F89-0CE1-054C-A8A9-94F77583BD9C}" srcOrd="0" destOrd="0" parTransId="{A7737456-3506-8943-B102-86FD2D495A7D}" sibTransId="{C3243669-2E33-B84D-8539-8E2783DEE213}"/>
    <dgm:cxn modelId="{434B1F0E-19DB-F842-AFA6-559F1A28CDD3}" type="presOf" srcId="{0A160A39-D080-BB43-8A2A-2FD9008D1DD8}" destId="{E47ED75E-02D1-7A46-BC41-09CF1CA8E156}" srcOrd="1" destOrd="0" presId="urn:microsoft.com/office/officeart/2009/3/layout/HorizontalOrganizationChart"/>
    <dgm:cxn modelId="{F71DCD0F-C274-5A4C-BBF3-CD44563BA6A2}" type="presOf" srcId="{6B752149-1FA6-154B-AB0C-84061FF50D1F}" destId="{8A60A6B2-CDC2-D241-8F71-521C3A05BA16}" srcOrd="0" destOrd="0" presId="urn:microsoft.com/office/officeart/2009/3/layout/HorizontalOrganizationChart"/>
    <dgm:cxn modelId="{03EDE71E-2040-AC4E-A327-CCEE7B559941}" srcId="{CC42D779-EFA8-7F49-97BA-A4FE4F52E369}" destId="{4B4E7E4C-4CD5-3946-AA84-17170AE9E55A}" srcOrd="1" destOrd="0" parTransId="{FF68279A-15FB-C946-BF9E-8E9AC22CCF11}" sibTransId="{A21C39E4-D1C7-2744-BF2C-3358DB6189A7}"/>
    <dgm:cxn modelId="{338E2120-28C2-8844-873C-5D2C4D94A584}" srcId="{35B97F71-2B1A-ED4F-8774-C167544CD210}" destId="{B56D7BC0-72A5-D04B-8500-F453AD534B9D}" srcOrd="1" destOrd="0" parTransId="{6B752149-1FA6-154B-AB0C-84061FF50D1F}" sibTransId="{F6FA2A50-0AD6-D04E-9036-805FB57167C1}"/>
    <dgm:cxn modelId="{E07E5320-1897-6840-80DE-3CF398091381}" type="presOf" srcId="{05D187BB-3140-784B-B020-F9225937C4FA}" destId="{CD59E1F4-009E-6340-8F18-7D9D295CE324}" srcOrd="0" destOrd="0" presId="urn:microsoft.com/office/officeart/2009/3/layout/HorizontalOrganizationChart"/>
    <dgm:cxn modelId="{84FB4528-382A-6E4B-BDC0-D904F03759BF}" srcId="{E0E81B47-8AC3-1B43-AEBE-9D84A0F26F6C}" destId="{6A67C735-BC0A-B44D-8121-C082CBB24632}" srcOrd="0" destOrd="0" parTransId="{E3E7B910-C48D-264A-96B6-46298B1BF70F}" sibTransId="{DD109EF3-727D-1D4A-9995-C1FCA19859E1}"/>
    <dgm:cxn modelId="{1664C92C-0792-A445-8752-E1158D0461AD}" srcId="{35B97F71-2B1A-ED4F-8774-C167544CD210}" destId="{C98F2E50-9D1B-1647-B6F4-E6380A1AEF14}" srcOrd="0" destOrd="0" parTransId="{5F2480F8-029F-A547-B77D-92C4A77CAA80}" sibTransId="{9CE59A69-6833-5C4E-AED2-83F2B4658168}"/>
    <dgm:cxn modelId="{3AB05F32-74E0-884D-AA2D-DE92D2B53147}" type="presOf" srcId="{CC42D779-EFA8-7F49-97BA-A4FE4F52E369}" destId="{41B56F68-6901-DD44-BE83-3E0D1749185C}" srcOrd="1" destOrd="0" presId="urn:microsoft.com/office/officeart/2009/3/layout/HorizontalOrganizationChart"/>
    <dgm:cxn modelId="{52BB9035-AF93-024F-8ED2-6350617BC991}" type="presOf" srcId="{D4E680B6-8DEE-D246-B106-0939135D6DB7}" destId="{E0576439-5DE4-C647-BE11-C0310A974412}" srcOrd="0" destOrd="0" presId="urn:microsoft.com/office/officeart/2009/3/layout/HorizontalOrganizationChart"/>
    <dgm:cxn modelId="{6437E335-59DE-3940-B533-1D3E0457E007}" type="presOf" srcId="{CC818DEA-5089-1746-9805-2CFD17E53B0D}" destId="{E5B77734-8393-3849-8FAB-26080E96B721}" srcOrd="0" destOrd="0" presId="urn:microsoft.com/office/officeart/2009/3/layout/HorizontalOrganizationChart"/>
    <dgm:cxn modelId="{D04CD654-0760-9849-B50C-3B0ECF3A454E}" type="presOf" srcId="{B56D7BC0-72A5-D04B-8500-F453AD534B9D}" destId="{4F2C9311-DDB5-EB46-B8CD-E176B612EF70}" srcOrd="1" destOrd="0" presId="urn:microsoft.com/office/officeart/2009/3/layout/HorizontalOrganizationChart"/>
    <dgm:cxn modelId="{1E4F1258-99CB-D740-88C9-D8BC4C1552D1}" type="presOf" srcId="{2ED72FB7-CD1D-2140-8884-0BAC834B3A95}" destId="{6B4A6BBD-90AE-B849-A706-E30C85700052}" srcOrd="0" destOrd="0" presId="urn:microsoft.com/office/officeart/2009/3/layout/HorizontalOrganizationChart"/>
    <dgm:cxn modelId="{E8CFEC58-38CE-F843-8596-643642F82C3D}" type="presOf" srcId="{D2616249-D9E4-AA41-BDBE-DA8A6C04BA7A}" destId="{53CE7854-1D7B-B949-B060-813F96FF4ABF}" srcOrd="0" destOrd="0" presId="urn:microsoft.com/office/officeart/2009/3/layout/HorizontalOrganizationChart"/>
    <dgm:cxn modelId="{F9CB625F-4A74-E44E-A4EC-37EADBFFF7EA}" srcId="{6A67C735-BC0A-B44D-8121-C082CBB24632}" destId="{733831D8-15BB-9E4C-AD72-0E7C4CA754AE}" srcOrd="2" destOrd="0" parTransId="{6B8B3426-EF25-9D47-AA79-76DD01AEB61D}" sibTransId="{A3AA96FD-D261-CF44-A01B-6D2CBD99AA43}"/>
    <dgm:cxn modelId="{83919A61-EB0D-2F4D-8DD7-1FD807445986}" type="presOf" srcId="{35B97F71-2B1A-ED4F-8774-C167544CD210}" destId="{0792132F-0ABC-CA4C-AB08-F3E836B0EA78}" srcOrd="0" destOrd="0" presId="urn:microsoft.com/office/officeart/2009/3/layout/HorizontalOrganizationChart"/>
    <dgm:cxn modelId="{E4A87B66-047F-C346-8C88-5F9A65543A93}" type="presOf" srcId="{A7737456-3506-8943-B102-86FD2D495A7D}" destId="{EF8521E8-34B8-9047-8A48-6648CD06D207}" srcOrd="0" destOrd="0" presId="urn:microsoft.com/office/officeart/2009/3/layout/HorizontalOrganizationChart"/>
    <dgm:cxn modelId="{A6EAB867-BC5D-E042-8890-39401369CD34}" type="presOf" srcId="{1BF26075-3D66-7249-92C0-74659EA1C2AC}" destId="{893ED597-0CF6-1842-95A4-2A57C741FA99}" srcOrd="0" destOrd="0" presId="urn:microsoft.com/office/officeart/2009/3/layout/HorizontalOrganizationChart"/>
    <dgm:cxn modelId="{D0187B6D-3931-3344-9A36-ED4CA46C37CC}" type="presOf" srcId="{17039FBC-A55A-B842-9515-4CF2C5C06F01}" destId="{1324FE1F-2A91-D142-94C8-E3E244A2114B}" srcOrd="0" destOrd="0" presId="urn:microsoft.com/office/officeart/2009/3/layout/HorizontalOrganizationChart"/>
    <dgm:cxn modelId="{D76CA06D-F968-5340-AC93-FE98D7E71279}" type="presOf" srcId="{10DA1F89-0CE1-054C-A8A9-94F77583BD9C}" destId="{CD6DB65C-CE61-0440-A26F-CC9A91D57462}" srcOrd="0" destOrd="0" presId="urn:microsoft.com/office/officeart/2009/3/layout/HorizontalOrganizationChart"/>
    <dgm:cxn modelId="{0AF5846E-3DE1-194F-88D3-88DA6EBE59A0}" type="presOf" srcId="{B56D7BC0-72A5-D04B-8500-F453AD534B9D}" destId="{20F7C7F5-3E37-3D4C-93F7-A0AE2F4C1040}" srcOrd="0" destOrd="0" presId="urn:microsoft.com/office/officeart/2009/3/layout/HorizontalOrganizationChart"/>
    <dgm:cxn modelId="{8A739872-33B8-404F-8A71-30FB3B2B72E4}" type="presOf" srcId="{980DF807-EAB0-364B-A0A3-95BCCE3656AA}" destId="{613E6BF2-F330-5944-B3FB-30BA09F32FF2}" srcOrd="0" destOrd="0" presId="urn:microsoft.com/office/officeart/2009/3/layout/HorizontalOrganizationChart"/>
    <dgm:cxn modelId="{6757B372-7B8E-1143-8BCD-002246309851}" srcId="{CC42D779-EFA8-7F49-97BA-A4FE4F52E369}" destId="{2ED72FB7-CD1D-2140-8884-0BAC834B3A95}" srcOrd="0" destOrd="0" parTransId="{6F2C054C-ED5A-7F42-B266-42BEE316214F}" sibTransId="{847531A4-3F6E-9F42-986E-C755A873B9D7}"/>
    <dgm:cxn modelId="{17DBF277-80CC-104C-9473-62CD68A20498}" srcId="{733831D8-15BB-9E4C-AD72-0E7C4CA754AE}" destId="{B703F59E-E685-1D4D-AEDA-482BBBE8AC04}" srcOrd="2" destOrd="0" parTransId="{CC818DEA-5089-1746-9805-2CFD17E53B0D}" sibTransId="{8BABDCB5-AB60-C342-B66D-3E3E6A87CCC3}"/>
    <dgm:cxn modelId="{F259AA78-8770-5442-982D-F69ED616DC5A}" type="presOf" srcId="{586D60E8-C433-F242-904E-438F1F2FE95F}" destId="{64318380-2292-D541-ABFE-2D920CB66504}" srcOrd="0" destOrd="0" presId="urn:microsoft.com/office/officeart/2009/3/layout/HorizontalOrganizationChart"/>
    <dgm:cxn modelId="{CC30AB78-3185-7349-8ED3-FA77835982CA}" type="presOf" srcId="{6B8B3426-EF25-9D47-AA79-76DD01AEB61D}" destId="{9AC10DAD-F48A-C649-9E53-0305FBF611E3}" srcOrd="0" destOrd="0" presId="urn:microsoft.com/office/officeart/2009/3/layout/HorizontalOrganizationChart"/>
    <dgm:cxn modelId="{049F287E-3504-6041-85F2-457ED6D89697}" type="presOf" srcId="{6A67C735-BC0A-B44D-8121-C082CBB24632}" destId="{3D21F532-FAC5-2748-AB96-18B4E22D8B08}" srcOrd="0" destOrd="0" presId="urn:microsoft.com/office/officeart/2009/3/layout/HorizontalOrganizationChart"/>
    <dgm:cxn modelId="{1913E97E-72EE-C640-A5A5-626C00BB9F03}" type="presOf" srcId="{B703F59E-E685-1D4D-AEDA-482BBBE8AC04}" destId="{BCFB2F12-3F50-7B40-BC87-31BA10C49F09}" srcOrd="1" destOrd="0" presId="urn:microsoft.com/office/officeart/2009/3/layout/HorizontalOrganizationChart"/>
    <dgm:cxn modelId="{7EC60080-AA44-9B44-BB60-08594B4FF73A}" type="presOf" srcId="{35B97F71-2B1A-ED4F-8774-C167544CD210}" destId="{52356288-B143-5A46-A861-7D039E7BAF6E}" srcOrd="1" destOrd="0" presId="urn:microsoft.com/office/officeart/2009/3/layout/HorizontalOrganizationChart"/>
    <dgm:cxn modelId="{425DDF83-9CF8-3F45-BC67-80BC27E857A2}" type="presOf" srcId="{733831D8-15BB-9E4C-AD72-0E7C4CA754AE}" destId="{E1AD8796-7109-8141-B14A-A78B02CDA2D3}" srcOrd="1" destOrd="0" presId="urn:microsoft.com/office/officeart/2009/3/layout/HorizontalOrganizationChart"/>
    <dgm:cxn modelId="{4D9D6687-40A6-1A45-9E79-D5B29F394264}" type="presOf" srcId="{5F2480F8-029F-A547-B77D-92C4A77CAA80}" destId="{2674C70B-9F6C-F641-B72E-88AF43630A10}" srcOrd="0" destOrd="0" presId="urn:microsoft.com/office/officeart/2009/3/layout/HorizontalOrganizationChart"/>
    <dgm:cxn modelId="{2435638C-B78C-3B4F-8E23-308F1FE36325}" type="presOf" srcId="{C98F2E50-9D1B-1647-B6F4-E6380A1AEF14}" destId="{99093086-0C6B-BE43-A28E-4487FBF1F501}" srcOrd="1" destOrd="0" presId="urn:microsoft.com/office/officeart/2009/3/layout/HorizontalOrganizationChart"/>
    <dgm:cxn modelId="{19DE748D-B922-314B-B265-2387CC255BE0}" type="presOf" srcId="{C98F2E50-9D1B-1647-B6F4-E6380A1AEF14}" destId="{EDE135D9-B8F1-3A4E-AF37-A2EBD2944053}" srcOrd="0" destOrd="0" presId="urn:microsoft.com/office/officeart/2009/3/layout/HorizontalOrganizationChart"/>
    <dgm:cxn modelId="{5EAB1990-6768-9D47-93A4-1B62DCC38391}" srcId="{733831D8-15BB-9E4C-AD72-0E7C4CA754AE}" destId="{17039FBC-A55A-B842-9515-4CF2C5C06F01}" srcOrd="4" destOrd="0" parTransId="{1BF26075-3D66-7249-92C0-74659EA1C2AC}" sibTransId="{CF45D26C-FE30-6846-B319-B2A4235DBF24}"/>
    <dgm:cxn modelId="{8B43BE9C-C9AD-F344-BFF4-F541F7171082}" type="presOf" srcId="{2ED72FB7-CD1D-2140-8884-0BAC834B3A95}" destId="{921316C5-C792-454C-9AA2-BF6165FE08F6}" srcOrd="1" destOrd="0" presId="urn:microsoft.com/office/officeart/2009/3/layout/HorizontalOrganizationChart"/>
    <dgm:cxn modelId="{0EE4F1A0-CFDD-D343-96E9-9487A18B9F3E}" type="presOf" srcId="{10DA1F89-0CE1-054C-A8A9-94F77583BD9C}" destId="{6EE54B42-D29C-894F-847E-F20D507F772F}" srcOrd="1" destOrd="0" presId="urn:microsoft.com/office/officeart/2009/3/layout/HorizontalOrganizationChart"/>
    <dgm:cxn modelId="{4CA38AA7-A9EE-2D45-8143-9EA99FFFE6F4}" srcId="{6A67C735-BC0A-B44D-8121-C082CBB24632}" destId="{35B97F71-2B1A-ED4F-8774-C167544CD210}" srcOrd="0" destOrd="0" parTransId="{05D187BB-3140-784B-B020-F9225937C4FA}" sibTransId="{4C01FC59-C571-534B-B832-AAE814D88181}"/>
    <dgm:cxn modelId="{1937AEAC-42CF-1F48-9F97-E6A51EEBB7ED}" type="presOf" srcId="{980DF807-EAB0-364B-A0A3-95BCCE3656AA}" destId="{D9A42265-E8FE-9C4E-99B2-CB7D40728807}" srcOrd="1" destOrd="0" presId="urn:microsoft.com/office/officeart/2009/3/layout/HorizontalOrganizationChart"/>
    <dgm:cxn modelId="{6CD920B2-D918-724F-9127-2334D91B8E09}" type="presOf" srcId="{E2AA2E02-EC41-1D42-A979-C89042E26CEC}" destId="{A820F896-F578-8D4A-9B6B-DF984A0AFE4C}" srcOrd="0" destOrd="0" presId="urn:microsoft.com/office/officeart/2009/3/layout/HorizontalOrganizationChart"/>
    <dgm:cxn modelId="{97BEB7B6-48F4-3845-BE4E-2550D607A136}" type="presOf" srcId="{B703F59E-E685-1D4D-AEDA-482BBBE8AC04}" destId="{795EDBB2-BEA3-0145-8A41-96B4E1E04EE9}" srcOrd="0" destOrd="0" presId="urn:microsoft.com/office/officeart/2009/3/layout/HorizontalOrganizationChart"/>
    <dgm:cxn modelId="{3AF7C9BA-22BC-5743-99AC-F4BA7C6746C3}" type="presOf" srcId="{733831D8-15BB-9E4C-AD72-0E7C4CA754AE}" destId="{28F6D76B-3C1C-3F42-BA75-E327EA31ED2E}" srcOrd="0" destOrd="0" presId="urn:microsoft.com/office/officeart/2009/3/layout/HorizontalOrganizationChart"/>
    <dgm:cxn modelId="{7B571EBC-532A-E04A-A445-814A7EAFFAF0}" type="presOf" srcId="{D2616249-D9E4-AA41-BDBE-DA8A6C04BA7A}" destId="{9740DD57-CCF0-0749-B34C-EE9F2CDD8B97}" srcOrd="1" destOrd="0" presId="urn:microsoft.com/office/officeart/2009/3/layout/HorizontalOrganizationChart"/>
    <dgm:cxn modelId="{19CAA2BE-C611-B244-8A33-955E98DF80F8}" type="presOf" srcId="{17039FBC-A55A-B842-9515-4CF2C5C06F01}" destId="{5BE09420-4B0F-9941-9ED9-5583FB5FA75B}" srcOrd="1" destOrd="0" presId="urn:microsoft.com/office/officeart/2009/3/layout/HorizontalOrganizationChart"/>
    <dgm:cxn modelId="{986B12C1-C09F-2B4D-9145-46F88A40A0AE}" srcId="{6A67C735-BC0A-B44D-8121-C082CBB24632}" destId="{CC42D779-EFA8-7F49-97BA-A4FE4F52E369}" srcOrd="1" destOrd="0" parTransId="{586D60E8-C433-F242-904E-438F1F2FE95F}" sibTransId="{12930217-C201-2B43-89F9-7DC9368A650C}"/>
    <dgm:cxn modelId="{560456C6-56CB-F641-AE5E-6F6E8ABFB67E}" srcId="{733831D8-15BB-9E4C-AD72-0E7C4CA754AE}" destId="{980DF807-EAB0-364B-A0A3-95BCCE3656AA}" srcOrd="3" destOrd="0" parTransId="{D4E680B6-8DEE-D246-B106-0939135D6DB7}" sibTransId="{824846C5-1036-2F4B-B2AB-4C060E2627E2}"/>
    <dgm:cxn modelId="{839C18CB-D5DD-E94B-9234-7F274B8A06E2}" type="presOf" srcId="{6F2C054C-ED5A-7F42-B266-42BEE316214F}" destId="{40775212-6576-A244-A9B5-855A0963D3DB}" srcOrd="0" destOrd="0" presId="urn:microsoft.com/office/officeart/2009/3/layout/HorizontalOrganizationChart"/>
    <dgm:cxn modelId="{9A7739CD-F3BC-2244-950F-B4D5D7CEABE6}" type="presOf" srcId="{0A160A39-D080-BB43-8A2A-2FD9008D1DD8}" destId="{52680310-7E97-C849-AB8A-46C835D1C448}" srcOrd="0" destOrd="0" presId="urn:microsoft.com/office/officeart/2009/3/layout/HorizontalOrganizationChart"/>
    <dgm:cxn modelId="{3AF7ADD8-D692-3640-B027-BE3F4E06BA22}" type="presOf" srcId="{E0E81B47-8AC3-1B43-AEBE-9D84A0F26F6C}" destId="{2906BD38-56B2-4A4D-9862-AB9EFA6E6823}" srcOrd="0" destOrd="0" presId="urn:microsoft.com/office/officeart/2009/3/layout/HorizontalOrganizationChart"/>
    <dgm:cxn modelId="{8E4204E5-1525-2446-B746-498A14EB7E93}" type="presOf" srcId="{4B4E7E4C-4CD5-3946-AA84-17170AE9E55A}" destId="{28DC42C3-96FC-9C40-81D9-9CC73CD8FC11}" srcOrd="0" destOrd="0" presId="urn:microsoft.com/office/officeart/2009/3/layout/HorizontalOrganizationChart"/>
    <dgm:cxn modelId="{EE7BA9ED-A79E-264B-9F44-F2D56B481B9A}" type="presOf" srcId="{4B4E7E4C-4CD5-3946-AA84-17170AE9E55A}" destId="{C6E80D59-1813-3645-AE8D-E4070B0595CC}" srcOrd="1" destOrd="0" presId="urn:microsoft.com/office/officeart/2009/3/layout/HorizontalOrganizationChart"/>
    <dgm:cxn modelId="{ADBFFDEE-DEBB-614F-8DF2-4B722121E639}" type="presOf" srcId="{FF68279A-15FB-C946-BF9E-8E9AC22CCF11}" destId="{1E5CAC2B-D604-D448-9B3B-0B0C6E5B734C}" srcOrd="0" destOrd="0" presId="urn:microsoft.com/office/officeart/2009/3/layout/HorizontalOrganizationChart"/>
    <dgm:cxn modelId="{F58E2FF1-0CB0-B349-8228-3B69CE2FFC38}" type="presOf" srcId="{347BD54C-894A-564F-B949-CCDAEF13C649}" destId="{EDC05402-BD68-7F49-99B2-054C8D23EEA3}" srcOrd="0" destOrd="0" presId="urn:microsoft.com/office/officeart/2009/3/layout/HorizontalOrganizationChart"/>
    <dgm:cxn modelId="{F0E9D5FA-B538-F647-985A-3DC4466DF0B9}" type="presOf" srcId="{CC42D779-EFA8-7F49-97BA-A4FE4F52E369}" destId="{A1275447-9F12-E641-B80B-86E1F8345DAE}" srcOrd="0" destOrd="0" presId="urn:microsoft.com/office/officeart/2009/3/layout/HorizontalOrganizationChart"/>
    <dgm:cxn modelId="{A23545FF-AFCC-5045-A91B-125F41C5ADE6}" type="presOf" srcId="{6A67C735-BC0A-B44D-8121-C082CBB24632}" destId="{E78DE7F5-5218-7C4F-94C6-078FB4E359D2}" srcOrd="1" destOrd="0" presId="urn:microsoft.com/office/officeart/2009/3/layout/HorizontalOrganizationChart"/>
    <dgm:cxn modelId="{69D99DAE-87A6-3C4A-939E-EBFEF841E92A}" type="presParOf" srcId="{2906BD38-56B2-4A4D-9862-AB9EFA6E6823}" destId="{5D4A30ED-6C7C-D747-A4D7-963C3986AAEB}" srcOrd="0" destOrd="0" presId="urn:microsoft.com/office/officeart/2009/3/layout/HorizontalOrganizationChart"/>
    <dgm:cxn modelId="{ED5E7DB8-9823-2F4F-A24E-9D63586B9E95}" type="presParOf" srcId="{5D4A30ED-6C7C-D747-A4D7-963C3986AAEB}" destId="{F61AD0EA-91EC-AE4F-8CF2-65D89AFB18B8}" srcOrd="0" destOrd="0" presId="urn:microsoft.com/office/officeart/2009/3/layout/HorizontalOrganizationChart"/>
    <dgm:cxn modelId="{B7E854F3-A1B0-A643-B252-CC33B7AA713A}" type="presParOf" srcId="{F61AD0EA-91EC-AE4F-8CF2-65D89AFB18B8}" destId="{3D21F532-FAC5-2748-AB96-18B4E22D8B08}" srcOrd="0" destOrd="0" presId="urn:microsoft.com/office/officeart/2009/3/layout/HorizontalOrganizationChart"/>
    <dgm:cxn modelId="{10915E9D-9589-4F46-984C-E13CAE47AA13}" type="presParOf" srcId="{F61AD0EA-91EC-AE4F-8CF2-65D89AFB18B8}" destId="{E78DE7F5-5218-7C4F-94C6-078FB4E359D2}" srcOrd="1" destOrd="0" presId="urn:microsoft.com/office/officeart/2009/3/layout/HorizontalOrganizationChart"/>
    <dgm:cxn modelId="{5461BBBA-2B7E-6E4C-98DD-81FEF5EF51C0}" type="presParOf" srcId="{5D4A30ED-6C7C-D747-A4D7-963C3986AAEB}" destId="{6FCEFCEA-5AB1-1644-A6B2-6BBA5A444E09}" srcOrd="1" destOrd="0" presId="urn:microsoft.com/office/officeart/2009/3/layout/HorizontalOrganizationChart"/>
    <dgm:cxn modelId="{C09B136D-91DD-BE43-BCE1-4E7E429D872D}" type="presParOf" srcId="{6FCEFCEA-5AB1-1644-A6B2-6BBA5A444E09}" destId="{CD59E1F4-009E-6340-8F18-7D9D295CE324}" srcOrd="0" destOrd="0" presId="urn:microsoft.com/office/officeart/2009/3/layout/HorizontalOrganizationChart"/>
    <dgm:cxn modelId="{B16DFAA0-73E5-AE4A-B5CD-3055BAEF3890}" type="presParOf" srcId="{6FCEFCEA-5AB1-1644-A6B2-6BBA5A444E09}" destId="{D6969546-2757-194B-BB07-DAE21DEC3B6A}" srcOrd="1" destOrd="0" presId="urn:microsoft.com/office/officeart/2009/3/layout/HorizontalOrganizationChart"/>
    <dgm:cxn modelId="{288A79D2-907A-6F42-AC55-017361CBC878}" type="presParOf" srcId="{D6969546-2757-194B-BB07-DAE21DEC3B6A}" destId="{90C38A5D-8D56-3B4B-8B0B-C11034428381}" srcOrd="0" destOrd="0" presId="urn:microsoft.com/office/officeart/2009/3/layout/HorizontalOrganizationChart"/>
    <dgm:cxn modelId="{AC38B603-FD9A-AA4F-B364-435D12AEC7E6}" type="presParOf" srcId="{90C38A5D-8D56-3B4B-8B0B-C11034428381}" destId="{0792132F-0ABC-CA4C-AB08-F3E836B0EA78}" srcOrd="0" destOrd="0" presId="urn:microsoft.com/office/officeart/2009/3/layout/HorizontalOrganizationChart"/>
    <dgm:cxn modelId="{F0FDAB23-0EBD-2A47-B5F6-ABE6F5E0E2A0}" type="presParOf" srcId="{90C38A5D-8D56-3B4B-8B0B-C11034428381}" destId="{52356288-B143-5A46-A861-7D039E7BAF6E}" srcOrd="1" destOrd="0" presId="urn:microsoft.com/office/officeart/2009/3/layout/HorizontalOrganizationChart"/>
    <dgm:cxn modelId="{9D3ADA18-49B7-B44B-9BFB-8AF030C10237}" type="presParOf" srcId="{D6969546-2757-194B-BB07-DAE21DEC3B6A}" destId="{8DA60B12-6264-7944-8C9B-771BD23E2AF0}" srcOrd="1" destOrd="0" presId="urn:microsoft.com/office/officeart/2009/3/layout/HorizontalOrganizationChart"/>
    <dgm:cxn modelId="{274ADD16-E49B-9C45-9D3F-D62973BA50E0}" type="presParOf" srcId="{8DA60B12-6264-7944-8C9B-771BD23E2AF0}" destId="{2674C70B-9F6C-F641-B72E-88AF43630A10}" srcOrd="0" destOrd="0" presId="urn:microsoft.com/office/officeart/2009/3/layout/HorizontalOrganizationChart"/>
    <dgm:cxn modelId="{0ACEB88C-E4A4-B843-A8FE-94B74DE01154}" type="presParOf" srcId="{8DA60B12-6264-7944-8C9B-771BD23E2AF0}" destId="{FCA3E527-9981-6B44-8ED9-9A17DBE15339}" srcOrd="1" destOrd="0" presId="urn:microsoft.com/office/officeart/2009/3/layout/HorizontalOrganizationChart"/>
    <dgm:cxn modelId="{1325036D-A5F8-154B-A9B2-C01AC50D8E03}" type="presParOf" srcId="{FCA3E527-9981-6B44-8ED9-9A17DBE15339}" destId="{67C6EC35-3CFE-9F43-BACB-D94FAEB75B7D}" srcOrd="0" destOrd="0" presId="urn:microsoft.com/office/officeart/2009/3/layout/HorizontalOrganizationChart"/>
    <dgm:cxn modelId="{598B50D7-C9F2-3F42-B10E-AD8899305F7A}" type="presParOf" srcId="{67C6EC35-3CFE-9F43-BACB-D94FAEB75B7D}" destId="{EDE135D9-B8F1-3A4E-AF37-A2EBD2944053}" srcOrd="0" destOrd="0" presId="urn:microsoft.com/office/officeart/2009/3/layout/HorizontalOrganizationChart"/>
    <dgm:cxn modelId="{5AE978FA-5121-C241-9396-0F8435F8BD9F}" type="presParOf" srcId="{67C6EC35-3CFE-9F43-BACB-D94FAEB75B7D}" destId="{99093086-0C6B-BE43-A28E-4487FBF1F501}" srcOrd="1" destOrd="0" presId="urn:microsoft.com/office/officeart/2009/3/layout/HorizontalOrganizationChart"/>
    <dgm:cxn modelId="{00BB06BD-0D40-A841-9BE1-845D9A152565}" type="presParOf" srcId="{FCA3E527-9981-6B44-8ED9-9A17DBE15339}" destId="{81BB0B67-2530-F747-8037-87FFF5274DF3}" srcOrd="1" destOrd="0" presId="urn:microsoft.com/office/officeart/2009/3/layout/HorizontalOrganizationChart"/>
    <dgm:cxn modelId="{17BDEEF1-CF8C-3A44-BCE8-3E6DE99EE45C}" type="presParOf" srcId="{FCA3E527-9981-6B44-8ED9-9A17DBE15339}" destId="{80553680-D47F-F246-8EC0-4EEA6537A8E9}" srcOrd="2" destOrd="0" presId="urn:microsoft.com/office/officeart/2009/3/layout/HorizontalOrganizationChart"/>
    <dgm:cxn modelId="{91BF807B-B71C-B64C-BC98-1ADD38B6EF40}" type="presParOf" srcId="{8DA60B12-6264-7944-8C9B-771BD23E2AF0}" destId="{8A60A6B2-CDC2-D241-8F71-521C3A05BA16}" srcOrd="2" destOrd="0" presId="urn:microsoft.com/office/officeart/2009/3/layout/HorizontalOrganizationChart"/>
    <dgm:cxn modelId="{0AD654AF-6595-3A44-B9E8-FE2845F3146B}" type="presParOf" srcId="{8DA60B12-6264-7944-8C9B-771BD23E2AF0}" destId="{1B47BD6C-D1DB-384A-A092-1544469EE2C2}" srcOrd="3" destOrd="0" presId="urn:microsoft.com/office/officeart/2009/3/layout/HorizontalOrganizationChart"/>
    <dgm:cxn modelId="{C6E6219D-48A0-AE4B-B574-7F52CAB6546C}" type="presParOf" srcId="{1B47BD6C-D1DB-384A-A092-1544469EE2C2}" destId="{8E54A938-A645-3D4B-89C0-C2B74E3F27E8}" srcOrd="0" destOrd="0" presId="urn:microsoft.com/office/officeart/2009/3/layout/HorizontalOrganizationChart"/>
    <dgm:cxn modelId="{6A66A503-5076-8C4E-AF51-BFE5A348F861}" type="presParOf" srcId="{8E54A938-A645-3D4B-89C0-C2B74E3F27E8}" destId="{20F7C7F5-3E37-3D4C-93F7-A0AE2F4C1040}" srcOrd="0" destOrd="0" presId="urn:microsoft.com/office/officeart/2009/3/layout/HorizontalOrganizationChart"/>
    <dgm:cxn modelId="{1D9EEA44-0C31-9E48-9132-5F3AA8DD6A93}" type="presParOf" srcId="{8E54A938-A645-3D4B-89C0-C2B74E3F27E8}" destId="{4F2C9311-DDB5-EB46-B8CD-E176B612EF70}" srcOrd="1" destOrd="0" presId="urn:microsoft.com/office/officeart/2009/3/layout/HorizontalOrganizationChart"/>
    <dgm:cxn modelId="{3167CEBE-7EA0-9A4C-874F-B34CE7CAC9BB}" type="presParOf" srcId="{1B47BD6C-D1DB-384A-A092-1544469EE2C2}" destId="{C64E29A6-295C-AA40-A257-79E406B21F1A}" srcOrd="1" destOrd="0" presId="urn:microsoft.com/office/officeart/2009/3/layout/HorizontalOrganizationChart"/>
    <dgm:cxn modelId="{74849D41-BF34-AC44-89CF-15E027CC2F17}" type="presParOf" srcId="{1B47BD6C-D1DB-384A-A092-1544469EE2C2}" destId="{D7C3D4D1-F5C2-104F-B39D-176347E5E30E}" srcOrd="2" destOrd="0" presId="urn:microsoft.com/office/officeart/2009/3/layout/HorizontalOrganizationChart"/>
    <dgm:cxn modelId="{75E25184-D4E7-254C-9769-519339A646F2}" type="presParOf" srcId="{D6969546-2757-194B-BB07-DAE21DEC3B6A}" destId="{37247992-C325-DB45-937B-584801A0DBBD}" srcOrd="2" destOrd="0" presId="urn:microsoft.com/office/officeart/2009/3/layout/HorizontalOrganizationChart"/>
    <dgm:cxn modelId="{B41AFEFE-BA59-F541-B6A5-9CF4BDE6CC6C}" type="presParOf" srcId="{6FCEFCEA-5AB1-1644-A6B2-6BBA5A444E09}" destId="{64318380-2292-D541-ABFE-2D920CB66504}" srcOrd="2" destOrd="0" presId="urn:microsoft.com/office/officeart/2009/3/layout/HorizontalOrganizationChart"/>
    <dgm:cxn modelId="{BF64CFF5-3DA8-1247-9988-E611B7B9DB88}" type="presParOf" srcId="{6FCEFCEA-5AB1-1644-A6B2-6BBA5A444E09}" destId="{EEDC2686-2D0A-9A44-BCF1-AD467F626285}" srcOrd="3" destOrd="0" presId="urn:microsoft.com/office/officeart/2009/3/layout/HorizontalOrganizationChart"/>
    <dgm:cxn modelId="{0A6C2FE4-D17E-5D4B-8AAB-C74C8994D33E}" type="presParOf" srcId="{EEDC2686-2D0A-9A44-BCF1-AD467F626285}" destId="{638BB680-C0F9-B747-B65C-48F3664EFD63}" srcOrd="0" destOrd="0" presId="urn:microsoft.com/office/officeart/2009/3/layout/HorizontalOrganizationChart"/>
    <dgm:cxn modelId="{05D11450-8C01-4243-ADF8-DA7AD13F1302}" type="presParOf" srcId="{638BB680-C0F9-B747-B65C-48F3664EFD63}" destId="{A1275447-9F12-E641-B80B-86E1F8345DAE}" srcOrd="0" destOrd="0" presId="urn:microsoft.com/office/officeart/2009/3/layout/HorizontalOrganizationChart"/>
    <dgm:cxn modelId="{15AFC56A-7451-FC44-8272-B72C9E5B47B2}" type="presParOf" srcId="{638BB680-C0F9-B747-B65C-48F3664EFD63}" destId="{41B56F68-6901-DD44-BE83-3E0D1749185C}" srcOrd="1" destOrd="0" presId="urn:microsoft.com/office/officeart/2009/3/layout/HorizontalOrganizationChart"/>
    <dgm:cxn modelId="{736DD32C-D37D-E946-A07B-B09DA56E1DE9}" type="presParOf" srcId="{EEDC2686-2D0A-9A44-BCF1-AD467F626285}" destId="{004F4F48-675D-0643-8414-2F3552C8CCFB}" srcOrd="1" destOrd="0" presId="urn:microsoft.com/office/officeart/2009/3/layout/HorizontalOrganizationChart"/>
    <dgm:cxn modelId="{21DFFADF-4EDA-DC42-A6BB-781EC461583F}" type="presParOf" srcId="{004F4F48-675D-0643-8414-2F3552C8CCFB}" destId="{40775212-6576-A244-A9B5-855A0963D3DB}" srcOrd="0" destOrd="0" presId="urn:microsoft.com/office/officeart/2009/3/layout/HorizontalOrganizationChart"/>
    <dgm:cxn modelId="{2D51C134-1F9A-A84C-940E-954EE71AEB3E}" type="presParOf" srcId="{004F4F48-675D-0643-8414-2F3552C8CCFB}" destId="{3D3AE834-3851-A14B-AE33-D223A8B05EE5}" srcOrd="1" destOrd="0" presId="urn:microsoft.com/office/officeart/2009/3/layout/HorizontalOrganizationChart"/>
    <dgm:cxn modelId="{16E69516-E39B-D946-91DF-4B0D123B322E}" type="presParOf" srcId="{3D3AE834-3851-A14B-AE33-D223A8B05EE5}" destId="{77F4AABB-4297-9249-9578-CECC8AD00198}" srcOrd="0" destOrd="0" presId="urn:microsoft.com/office/officeart/2009/3/layout/HorizontalOrganizationChart"/>
    <dgm:cxn modelId="{56CEC180-BA5F-944B-BF98-43C9FF57309E}" type="presParOf" srcId="{77F4AABB-4297-9249-9578-CECC8AD00198}" destId="{6B4A6BBD-90AE-B849-A706-E30C85700052}" srcOrd="0" destOrd="0" presId="urn:microsoft.com/office/officeart/2009/3/layout/HorizontalOrganizationChart"/>
    <dgm:cxn modelId="{FD613866-961B-4148-976D-8910FAB38E10}" type="presParOf" srcId="{77F4AABB-4297-9249-9578-CECC8AD00198}" destId="{921316C5-C792-454C-9AA2-BF6165FE08F6}" srcOrd="1" destOrd="0" presId="urn:microsoft.com/office/officeart/2009/3/layout/HorizontalOrganizationChart"/>
    <dgm:cxn modelId="{566168D4-9110-EE43-B1F8-FB2F26FB77C6}" type="presParOf" srcId="{3D3AE834-3851-A14B-AE33-D223A8B05EE5}" destId="{CFF1EA4B-92BC-424A-B040-F7AD3DA03823}" srcOrd="1" destOrd="0" presId="urn:microsoft.com/office/officeart/2009/3/layout/HorizontalOrganizationChart"/>
    <dgm:cxn modelId="{4AAF7994-751A-4541-BF2D-26586647E736}" type="presParOf" srcId="{3D3AE834-3851-A14B-AE33-D223A8B05EE5}" destId="{BC9940ED-E117-CA42-B9E4-10EA06972768}" srcOrd="2" destOrd="0" presId="urn:microsoft.com/office/officeart/2009/3/layout/HorizontalOrganizationChart"/>
    <dgm:cxn modelId="{9B26D799-EB64-F14B-BD10-9184E8C5E4F0}" type="presParOf" srcId="{004F4F48-675D-0643-8414-2F3552C8CCFB}" destId="{1E5CAC2B-D604-D448-9B3B-0B0C6E5B734C}" srcOrd="2" destOrd="0" presId="urn:microsoft.com/office/officeart/2009/3/layout/HorizontalOrganizationChart"/>
    <dgm:cxn modelId="{4F738725-9EE5-4D4F-9FCF-378D8B0B8701}" type="presParOf" srcId="{004F4F48-675D-0643-8414-2F3552C8CCFB}" destId="{417CAAEC-8DBB-0346-A3EC-8CAE1BE40C75}" srcOrd="3" destOrd="0" presId="urn:microsoft.com/office/officeart/2009/3/layout/HorizontalOrganizationChart"/>
    <dgm:cxn modelId="{0BA5E261-B2FD-BA47-8795-8CAB6A29A72F}" type="presParOf" srcId="{417CAAEC-8DBB-0346-A3EC-8CAE1BE40C75}" destId="{6A34E203-9F1B-6D4B-908B-54C990179BD3}" srcOrd="0" destOrd="0" presId="urn:microsoft.com/office/officeart/2009/3/layout/HorizontalOrganizationChart"/>
    <dgm:cxn modelId="{EA45F554-793E-194E-849E-5368AD6118A6}" type="presParOf" srcId="{6A34E203-9F1B-6D4B-908B-54C990179BD3}" destId="{28DC42C3-96FC-9C40-81D9-9CC73CD8FC11}" srcOrd="0" destOrd="0" presId="urn:microsoft.com/office/officeart/2009/3/layout/HorizontalOrganizationChart"/>
    <dgm:cxn modelId="{08B1629A-8605-754C-93FE-ECABDEEA8C7E}" type="presParOf" srcId="{6A34E203-9F1B-6D4B-908B-54C990179BD3}" destId="{C6E80D59-1813-3645-AE8D-E4070B0595CC}" srcOrd="1" destOrd="0" presId="urn:microsoft.com/office/officeart/2009/3/layout/HorizontalOrganizationChart"/>
    <dgm:cxn modelId="{86E611C5-F13C-514D-8043-7F80347806F5}" type="presParOf" srcId="{417CAAEC-8DBB-0346-A3EC-8CAE1BE40C75}" destId="{CEF0C83F-F689-7C42-8240-0D2B3C793C94}" srcOrd="1" destOrd="0" presId="urn:microsoft.com/office/officeart/2009/3/layout/HorizontalOrganizationChart"/>
    <dgm:cxn modelId="{7C5CEE0B-4525-A141-9A43-5FE64A443281}" type="presParOf" srcId="{417CAAEC-8DBB-0346-A3EC-8CAE1BE40C75}" destId="{0C373389-A4D9-6444-985C-59C004DEAD71}" srcOrd="2" destOrd="0" presId="urn:microsoft.com/office/officeart/2009/3/layout/HorizontalOrganizationChart"/>
    <dgm:cxn modelId="{98C9A622-F4CA-AC4E-89BE-92BE8B38C0A2}" type="presParOf" srcId="{004F4F48-675D-0643-8414-2F3552C8CCFB}" destId="{EDC05402-BD68-7F49-99B2-054C8D23EEA3}" srcOrd="4" destOrd="0" presId="urn:microsoft.com/office/officeart/2009/3/layout/HorizontalOrganizationChart"/>
    <dgm:cxn modelId="{0A043252-DD3F-8C4D-BEB5-291E17AD8A64}" type="presParOf" srcId="{004F4F48-675D-0643-8414-2F3552C8CCFB}" destId="{20CA63E0-9D26-0743-A1A0-A5132967597A}" srcOrd="5" destOrd="0" presId="urn:microsoft.com/office/officeart/2009/3/layout/HorizontalOrganizationChart"/>
    <dgm:cxn modelId="{ABD929C8-AD01-3C4C-B940-6CD83C81E956}" type="presParOf" srcId="{20CA63E0-9D26-0743-A1A0-A5132967597A}" destId="{2CCD31F5-A131-7143-93B0-364974760DDB}" srcOrd="0" destOrd="0" presId="urn:microsoft.com/office/officeart/2009/3/layout/HorizontalOrganizationChart"/>
    <dgm:cxn modelId="{AE88A304-ABEC-1E42-8EE3-7EE29500358C}" type="presParOf" srcId="{2CCD31F5-A131-7143-93B0-364974760DDB}" destId="{52680310-7E97-C849-AB8A-46C835D1C448}" srcOrd="0" destOrd="0" presId="urn:microsoft.com/office/officeart/2009/3/layout/HorizontalOrganizationChart"/>
    <dgm:cxn modelId="{2CBC5DC4-1EAA-9D47-B280-DF6E0691398E}" type="presParOf" srcId="{2CCD31F5-A131-7143-93B0-364974760DDB}" destId="{E47ED75E-02D1-7A46-BC41-09CF1CA8E156}" srcOrd="1" destOrd="0" presId="urn:microsoft.com/office/officeart/2009/3/layout/HorizontalOrganizationChart"/>
    <dgm:cxn modelId="{DA6C8ADD-71B2-2A45-99B3-BBF9D9D3E40A}" type="presParOf" srcId="{20CA63E0-9D26-0743-A1A0-A5132967597A}" destId="{9D79C761-4218-AB4D-9FCF-77534F2ABDAC}" srcOrd="1" destOrd="0" presId="urn:microsoft.com/office/officeart/2009/3/layout/HorizontalOrganizationChart"/>
    <dgm:cxn modelId="{FF9C7F77-1CFD-2B47-9671-9D8F23EA1A31}" type="presParOf" srcId="{20CA63E0-9D26-0743-A1A0-A5132967597A}" destId="{E500C6BD-B95D-1140-8D9E-879A4927FFC2}" srcOrd="2" destOrd="0" presId="urn:microsoft.com/office/officeart/2009/3/layout/HorizontalOrganizationChart"/>
    <dgm:cxn modelId="{FBAA3146-3316-E044-B941-98D7BB3DC1B1}" type="presParOf" srcId="{EEDC2686-2D0A-9A44-BCF1-AD467F626285}" destId="{F22D3846-EEEE-1D49-BE5A-782A00E30391}" srcOrd="2" destOrd="0" presId="urn:microsoft.com/office/officeart/2009/3/layout/HorizontalOrganizationChart"/>
    <dgm:cxn modelId="{CCDF85B3-CD2C-3C4B-9F02-23A39CE88AA6}" type="presParOf" srcId="{6FCEFCEA-5AB1-1644-A6B2-6BBA5A444E09}" destId="{9AC10DAD-F48A-C649-9E53-0305FBF611E3}" srcOrd="4" destOrd="0" presId="urn:microsoft.com/office/officeart/2009/3/layout/HorizontalOrganizationChart"/>
    <dgm:cxn modelId="{C645C10F-5EBF-4446-9A2C-A32A22FE1976}" type="presParOf" srcId="{6FCEFCEA-5AB1-1644-A6B2-6BBA5A444E09}" destId="{AF112BD4-9B60-E345-AC1C-DD25621DB3D7}" srcOrd="5" destOrd="0" presId="urn:microsoft.com/office/officeart/2009/3/layout/HorizontalOrganizationChart"/>
    <dgm:cxn modelId="{F3FE85A8-237A-5C40-9085-73CF7638DDFC}" type="presParOf" srcId="{AF112BD4-9B60-E345-AC1C-DD25621DB3D7}" destId="{2B61579C-369C-E04A-B3A8-C9E1E3FDB4DD}" srcOrd="0" destOrd="0" presId="urn:microsoft.com/office/officeart/2009/3/layout/HorizontalOrganizationChart"/>
    <dgm:cxn modelId="{CDB95522-D262-8E45-9312-695DA9C16F30}" type="presParOf" srcId="{2B61579C-369C-E04A-B3A8-C9E1E3FDB4DD}" destId="{28F6D76B-3C1C-3F42-BA75-E327EA31ED2E}" srcOrd="0" destOrd="0" presId="urn:microsoft.com/office/officeart/2009/3/layout/HorizontalOrganizationChart"/>
    <dgm:cxn modelId="{64796795-E939-DA43-90E6-2AE03F976C1D}" type="presParOf" srcId="{2B61579C-369C-E04A-B3A8-C9E1E3FDB4DD}" destId="{E1AD8796-7109-8141-B14A-A78B02CDA2D3}" srcOrd="1" destOrd="0" presId="urn:microsoft.com/office/officeart/2009/3/layout/HorizontalOrganizationChart"/>
    <dgm:cxn modelId="{687517C6-3284-FF47-B83B-15BAACEA0CD7}" type="presParOf" srcId="{AF112BD4-9B60-E345-AC1C-DD25621DB3D7}" destId="{A69FF31D-1AAE-824D-8652-664F4DC663DE}" srcOrd="1" destOrd="0" presId="urn:microsoft.com/office/officeart/2009/3/layout/HorizontalOrganizationChart"/>
    <dgm:cxn modelId="{729C4CEE-B3C2-9647-BEA2-EB9B1A0BC5FA}" type="presParOf" srcId="{A69FF31D-1AAE-824D-8652-664F4DC663DE}" destId="{EF8521E8-34B8-9047-8A48-6648CD06D207}" srcOrd="0" destOrd="0" presId="urn:microsoft.com/office/officeart/2009/3/layout/HorizontalOrganizationChart"/>
    <dgm:cxn modelId="{6F882955-AA05-9349-A67A-407619106047}" type="presParOf" srcId="{A69FF31D-1AAE-824D-8652-664F4DC663DE}" destId="{FB0871DE-B85B-F64E-930F-A214DCBD9DBA}" srcOrd="1" destOrd="0" presId="urn:microsoft.com/office/officeart/2009/3/layout/HorizontalOrganizationChart"/>
    <dgm:cxn modelId="{14EF3814-ACA6-4040-BE8F-371B3836AB04}" type="presParOf" srcId="{FB0871DE-B85B-F64E-930F-A214DCBD9DBA}" destId="{B185E504-ECD7-C14B-BCFA-ADF247A49CCD}" srcOrd="0" destOrd="0" presId="urn:microsoft.com/office/officeart/2009/3/layout/HorizontalOrganizationChart"/>
    <dgm:cxn modelId="{76DC5501-4317-DB47-923B-8A932F6B2B7E}" type="presParOf" srcId="{B185E504-ECD7-C14B-BCFA-ADF247A49CCD}" destId="{CD6DB65C-CE61-0440-A26F-CC9A91D57462}" srcOrd="0" destOrd="0" presId="urn:microsoft.com/office/officeart/2009/3/layout/HorizontalOrganizationChart"/>
    <dgm:cxn modelId="{2BED3055-70C5-3E43-A501-37D5B80E1CF2}" type="presParOf" srcId="{B185E504-ECD7-C14B-BCFA-ADF247A49CCD}" destId="{6EE54B42-D29C-894F-847E-F20D507F772F}" srcOrd="1" destOrd="0" presId="urn:microsoft.com/office/officeart/2009/3/layout/HorizontalOrganizationChart"/>
    <dgm:cxn modelId="{87386809-A95D-C246-AE42-C8C80774FB1E}" type="presParOf" srcId="{FB0871DE-B85B-F64E-930F-A214DCBD9DBA}" destId="{81469A79-0E36-D54B-A883-B1E40CF5347B}" srcOrd="1" destOrd="0" presId="urn:microsoft.com/office/officeart/2009/3/layout/HorizontalOrganizationChart"/>
    <dgm:cxn modelId="{AE4F4EDF-FE81-B749-ABF7-B451FF764830}" type="presParOf" srcId="{FB0871DE-B85B-F64E-930F-A214DCBD9DBA}" destId="{D51E0036-0A6B-D546-A2DD-EFBC61EE9E57}" srcOrd="2" destOrd="0" presId="urn:microsoft.com/office/officeart/2009/3/layout/HorizontalOrganizationChart"/>
    <dgm:cxn modelId="{2104DC4C-23AC-D748-A8D0-3E531656270E}" type="presParOf" srcId="{A69FF31D-1AAE-824D-8652-664F4DC663DE}" destId="{A820F896-F578-8D4A-9B6B-DF984A0AFE4C}" srcOrd="2" destOrd="0" presId="urn:microsoft.com/office/officeart/2009/3/layout/HorizontalOrganizationChart"/>
    <dgm:cxn modelId="{D544E1F9-C8E3-7D48-9CD8-9B0FD79CD9C0}" type="presParOf" srcId="{A69FF31D-1AAE-824D-8652-664F4DC663DE}" destId="{758B3C65-76B7-5844-B222-5B73BC3F38F6}" srcOrd="3" destOrd="0" presId="urn:microsoft.com/office/officeart/2009/3/layout/HorizontalOrganizationChart"/>
    <dgm:cxn modelId="{E00E490E-656A-F740-8224-43D1C6EE0393}" type="presParOf" srcId="{758B3C65-76B7-5844-B222-5B73BC3F38F6}" destId="{F76CA536-F2D7-154E-8561-8AA3B87D0D0D}" srcOrd="0" destOrd="0" presId="urn:microsoft.com/office/officeart/2009/3/layout/HorizontalOrganizationChart"/>
    <dgm:cxn modelId="{45739529-30B8-F641-B439-2C08D89B2B45}" type="presParOf" srcId="{F76CA536-F2D7-154E-8561-8AA3B87D0D0D}" destId="{53CE7854-1D7B-B949-B060-813F96FF4ABF}" srcOrd="0" destOrd="0" presId="urn:microsoft.com/office/officeart/2009/3/layout/HorizontalOrganizationChart"/>
    <dgm:cxn modelId="{41280BEB-BE80-E64E-8377-DAAA36378BF8}" type="presParOf" srcId="{F76CA536-F2D7-154E-8561-8AA3B87D0D0D}" destId="{9740DD57-CCF0-0749-B34C-EE9F2CDD8B97}" srcOrd="1" destOrd="0" presId="urn:microsoft.com/office/officeart/2009/3/layout/HorizontalOrganizationChart"/>
    <dgm:cxn modelId="{3DDCEFE2-F88F-164A-A107-DD6AD9170050}" type="presParOf" srcId="{758B3C65-76B7-5844-B222-5B73BC3F38F6}" destId="{89E34758-7D03-DE42-9BA8-5D4399E6EB59}" srcOrd="1" destOrd="0" presId="urn:microsoft.com/office/officeart/2009/3/layout/HorizontalOrganizationChart"/>
    <dgm:cxn modelId="{401FCB8E-AD24-5743-9672-215064D71EC5}" type="presParOf" srcId="{758B3C65-76B7-5844-B222-5B73BC3F38F6}" destId="{D2AD3F0D-65B5-394A-BC6C-2CEFB16E34B1}" srcOrd="2" destOrd="0" presId="urn:microsoft.com/office/officeart/2009/3/layout/HorizontalOrganizationChart"/>
    <dgm:cxn modelId="{80D61C69-0070-0046-9FE3-126F86B06E07}" type="presParOf" srcId="{A69FF31D-1AAE-824D-8652-664F4DC663DE}" destId="{E5B77734-8393-3849-8FAB-26080E96B721}" srcOrd="4" destOrd="0" presId="urn:microsoft.com/office/officeart/2009/3/layout/HorizontalOrganizationChart"/>
    <dgm:cxn modelId="{E025E761-0FB6-5D4B-9C39-70E99CB6BFF3}" type="presParOf" srcId="{A69FF31D-1AAE-824D-8652-664F4DC663DE}" destId="{BAD1EFEE-DB48-2E4C-972C-2D49CD12C15D}" srcOrd="5" destOrd="0" presId="urn:microsoft.com/office/officeart/2009/3/layout/HorizontalOrganizationChart"/>
    <dgm:cxn modelId="{11C949E1-951B-F74B-9EAA-74A2989F76B9}" type="presParOf" srcId="{BAD1EFEE-DB48-2E4C-972C-2D49CD12C15D}" destId="{4029C2BA-2227-F145-B492-2AEC977EB55E}" srcOrd="0" destOrd="0" presId="urn:microsoft.com/office/officeart/2009/3/layout/HorizontalOrganizationChart"/>
    <dgm:cxn modelId="{C495CE04-CC21-684A-A7CD-A8B021AF3FCF}" type="presParOf" srcId="{4029C2BA-2227-F145-B492-2AEC977EB55E}" destId="{795EDBB2-BEA3-0145-8A41-96B4E1E04EE9}" srcOrd="0" destOrd="0" presId="urn:microsoft.com/office/officeart/2009/3/layout/HorizontalOrganizationChart"/>
    <dgm:cxn modelId="{B79CD998-59A8-8149-82E9-6BFA655D9A3B}" type="presParOf" srcId="{4029C2BA-2227-F145-B492-2AEC977EB55E}" destId="{BCFB2F12-3F50-7B40-BC87-31BA10C49F09}" srcOrd="1" destOrd="0" presId="urn:microsoft.com/office/officeart/2009/3/layout/HorizontalOrganizationChart"/>
    <dgm:cxn modelId="{0A8CF50C-0013-4240-9731-7EBA62BB43D8}" type="presParOf" srcId="{BAD1EFEE-DB48-2E4C-972C-2D49CD12C15D}" destId="{330A5C7C-4BC6-9F44-B373-32DBCCB3A9A1}" srcOrd="1" destOrd="0" presId="urn:microsoft.com/office/officeart/2009/3/layout/HorizontalOrganizationChart"/>
    <dgm:cxn modelId="{AE930768-8155-C641-AEA5-3DA742091C6E}" type="presParOf" srcId="{BAD1EFEE-DB48-2E4C-972C-2D49CD12C15D}" destId="{E769B9CC-82DE-724C-93AF-4197E98EB672}" srcOrd="2" destOrd="0" presId="urn:microsoft.com/office/officeart/2009/3/layout/HorizontalOrganizationChart"/>
    <dgm:cxn modelId="{8B13CF0C-D854-0342-9A71-113CFCB34053}" type="presParOf" srcId="{A69FF31D-1AAE-824D-8652-664F4DC663DE}" destId="{E0576439-5DE4-C647-BE11-C0310A974412}" srcOrd="6" destOrd="0" presId="urn:microsoft.com/office/officeart/2009/3/layout/HorizontalOrganizationChart"/>
    <dgm:cxn modelId="{D1266083-1F02-D046-A065-A9BFBFB19674}" type="presParOf" srcId="{A69FF31D-1AAE-824D-8652-664F4DC663DE}" destId="{9B7E71B0-8948-A84D-B6A9-522BAC70EDBC}" srcOrd="7" destOrd="0" presId="urn:microsoft.com/office/officeart/2009/3/layout/HorizontalOrganizationChart"/>
    <dgm:cxn modelId="{916ECB8C-60F7-9B4B-8845-6994B8184B94}" type="presParOf" srcId="{9B7E71B0-8948-A84D-B6A9-522BAC70EDBC}" destId="{C4D4B785-4577-B44A-9A78-0AB301277FC7}" srcOrd="0" destOrd="0" presId="urn:microsoft.com/office/officeart/2009/3/layout/HorizontalOrganizationChart"/>
    <dgm:cxn modelId="{C81E74A0-B3BB-F14A-A055-AAF1FB2BC5AF}" type="presParOf" srcId="{C4D4B785-4577-B44A-9A78-0AB301277FC7}" destId="{613E6BF2-F330-5944-B3FB-30BA09F32FF2}" srcOrd="0" destOrd="0" presId="urn:microsoft.com/office/officeart/2009/3/layout/HorizontalOrganizationChart"/>
    <dgm:cxn modelId="{F5D1406D-1433-DD44-976B-B360DB7C4E06}" type="presParOf" srcId="{C4D4B785-4577-B44A-9A78-0AB301277FC7}" destId="{D9A42265-E8FE-9C4E-99B2-CB7D40728807}" srcOrd="1" destOrd="0" presId="urn:microsoft.com/office/officeart/2009/3/layout/HorizontalOrganizationChart"/>
    <dgm:cxn modelId="{6C810D56-AAE0-4646-A2A0-FD888D97E281}" type="presParOf" srcId="{9B7E71B0-8948-A84D-B6A9-522BAC70EDBC}" destId="{B4FB3E0A-C359-F146-8D88-F83A7672E7D8}" srcOrd="1" destOrd="0" presId="urn:microsoft.com/office/officeart/2009/3/layout/HorizontalOrganizationChart"/>
    <dgm:cxn modelId="{5B70A65B-A8DC-F84F-B59A-36A35FF38FDF}" type="presParOf" srcId="{9B7E71B0-8948-A84D-B6A9-522BAC70EDBC}" destId="{1F21F87D-22FF-0A45-ACA5-840ACE4BCF63}" srcOrd="2" destOrd="0" presId="urn:microsoft.com/office/officeart/2009/3/layout/HorizontalOrganizationChart"/>
    <dgm:cxn modelId="{5B13A7D9-0825-B141-AB5A-8EB4D62A51D2}" type="presParOf" srcId="{A69FF31D-1AAE-824D-8652-664F4DC663DE}" destId="{893ED597-0CF6-1842-95A4-2A57C741FA99}" srcOrd="8" destOrd="0" presId="urn:microsoft.com/office/officeart/2009/3/layout/HorizontalOrganizationChart"/>
    <dgm:cxn modelId="{56F96889-0761-9649-88B8-BE0A5DD819C9}" type="presParOf" srcId="{A69FF31D-1AAE-824D-8652-664F4DC663DE}" destId="{81C9069A-90F8-F241-901F-708AD5A571FF}" srcOrd="9" destOrd="0" presId="urn:microsoft.com/office/officeart/2009/3/layout/HorizontalOrganizationChart"/>
    <dgm:cxn modelId="{C44B6E30-03D4-BA4F-9ED2-91461D32C40F}" type="presParOf" srcId="{81C9069A-90F8-F241-901F-708AD5A571FF}" destId="{EE3032B0-1A7B-EB48-8C93-E47A4F758C9A}" srcOrd="0" destOrd="0" presId="urn:microsoft.com/office/officeart/2009/3/layout/HorizontalOrganizationChart"/>
    <dgm:cxn modelId="{8443A517-978D-1442-A038-527C870F8093}" type="presParOf" srcId="{EE3032B0-1A7B-EB48-8C93-E47A4F758C9A}" destId="{1324FE1F-2A91-D142-94C8-E3E244A2114B}" srcOrd="0" destOrd="0" presId="urn:microsoft.com/office/officeart/2009/3/layout/HorizontalOrganizationChart"/>
    <dgm:cxn modelId="{84B31021-ABC7-BB4C-B6A9-2249D468D089}" type="presParOf" srcId="{EE3032B0-1A7B-EB48-8C93-E47A4F758C9A}" destId="{5BE09420-4B0F-9941-9ED9-5583FB5FA75B}" srcOrd="1" destOrd="0" presId="urn:microsoft.com/office/officeart/2009/3/layout/HorizontalOrganizationChart"/>
    <dgm:cxn modelId="{021D02D1-3EBF-8D49-B0E7-7C4E6AE49560}" type="presParOf" srcId="{81C9069A-90F8-F241-901F-708AD5A571FF}" destId="{0808DFF7-C49D-6F44-8895-6393A7E7B4C6}" srcOrd="1" destOrd="0" presId="urn:microsoft.com/office/officeart/2009/3/layout/HorizontalOrganizationChart"/>
    <dgm:cxn modelId="{FCBE4DA5-73B8-DB4F-B9DB-83C63F3EED08}" type="presParOf" srcId="{81C9069A-90F8-F241-901F-708AD5A571FF}" destId="{677318B3-1015-AA43-A7C9-A86705DEF04E}" srcOrd="2" destOrd="0" presId="urn:microsoft.com/office/officeart/2009/3/layout/HorizontalOrganizationChart"/>
    <dgm:cxn modelId="{EDE5FB48-0424-2F4F-99CF-78BFBCD4B084}" type="presParOf" srcId="{AF112BD4-9B60-E345-AC1C-DD25621DB3D7}" destId="{4836A8E2-A9F2-4B4D-999D-8990221333E6}" srcOrd="2" destOrd="0" presId="urn:microsoft.com/office/officeart/2009/3/layout/HorizontalOrganizationChart"/>
    <dgm:cxn modelId="{1004FB0D-2208-9F4B-8940-FC656E50EACE}" type="presParOf" srcId="{5D4A30ED-6C7C-D747-A4D7-963C3986AAEB}" destId="{E81ACDB9-2EB1-3B4C-B461-ADBBFFC28E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唯物辩证法的两大特征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1CFE95-5582-844B-9C95-00E881B0D1E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联系</a:t>
          </a:r>
        </a:p>
      </dgm:t>
    </dgm:pt>
    <dgm:pt modelId="{A1C57414-D645-0748-9DC7-66747100BD84}" cxnId="{19B2266E-DB3C-DE46-83F0-16C07A97999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F1BA2-51A2-4940-B4EC-111CBDDE7080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发展</a:t>
          </a:r>
        </a:p>
      </dgm:t>
    </dgm:pt>
    <dgm:pt modelId="{49F181FD-0FF3-264F-A035-3BD0A480AEE6}" cxnId="{77270636-E28F-5248-982E-17DE2756F8CB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6E26E78-7790-7A4F-82EA-41DABB8BE28C}" cxnId="{77270636-E28F-5248-982E-17DE2756F8C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B414B0-489B-2F44-9049-4E25B478804B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特征：客观性、普遍性、多样性</a:t>
          </a:r>
        </a:p>
      </dgm:t>
    </dgm:pt>
    <dgm:pt modelId="{09DA12C2-4DD9-F047-AC03-EB8D1C20A6E9}" cxnId="{3C3BF6AD-67D7-C840-BB98-60E2310AFE2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993635-BE26-A549-96FB-B706DC5508BC}" cxnId="{3C3BF6AD-67D7-C840-BB98-60E2310AFE2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8326DF-664E-174A-B110-FFDA2D263118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含义：新事物代替旧事物</a:t>
          </a:r>
        </a:p>
      </dgm:t>
    </dgm:pt>
    <dgm:pt modelId="{EB6A07D5-9734-1E4F-826B-C9C48430FAE4}" cxnId="{73DE49E8-8548-BB44-AC9B-A581C7BEAB4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998948D-7F53-1B4F-B5AF-C3A28B2CCCA0}" cxnId="{73DE49E8-8548-BB44-AC9B-A581C7BEAB4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87DD83-56A7-FB41-81AE-EC5DCA247C9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区分新旧事物的标准：</a:t>
          </a:r>
          <a:endParaRPr lang="en-US" altLang="zh-CN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是否符合事物发展的必然趋势，是否有强大的生命力和远大的发展前途，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64EECBF5-5915-CF4B-ADBA-D8E550F14BE9}" cxnId="{540CA002-8B47-7A49-8795-B55EC56E41A7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A0AADD3-C57F-DA4F-BEE1-CCA463FCE966}" cxnId="{540CA002-8B47-7A49-8795-B55EC56E41A7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EA3FB7D-E69A-7B45-BBD9-ED21BF244467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为什么新事物一定取代旧事物</a:t>
          </a:r>
        </a:p>
      </dgm:t>
    </dgm:pt>
    <dgm:pt modelId="{3198464C-9C94-B04B-AA05-3872CD5A640E}" cxnId="{7AF35171-54AB-5548-9673-B2A3C95391EF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01A5FE-2F36-574E-83D8-BA58DC726B51}" cxnId="{7AF35171-54AB-5548-9673-B2A3C95391EF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87590B0-A85D-7541-BACC-4ABDD2794906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根本原因：新事物符合事物发展规律</a:t>
          </a:r>
        </a:p>
      </dgm:t>
    </dgm:pt>
    <dgm:pt modelId="{D67EB49D-66F4-624F-870F-CA93C680F4F7}" cxnId="{5E8E1F20-6B51-1949-A7AE-17CB6978D0FC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B8984F-9E80-FC4B-8E06-91437E6D96B4}" cxnId="{5E8E1F20-6B51-1949-A7AE-17CB6978D0FC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F720613-50E7-4144-AC81-599F8F910517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新事物优于旧事物</a:t>
          </a:r>
        </a:p>
      </dgm:t>
    </dgm:pt>
    <dgm:pt modelId="{425EB7F6-2AC8-7248-926C-2FFB3184C0DE}" cxnId="{B1891596-37BF-FE4A-8442-A22C9104A9B6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522579-455A-6245-BECB-FBA0B6741418}" cxnId="{B1891596-37BF-FE4A-8442-A22C9104A9B6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1B1F7D0-C250-0745-AA3F-6CA7BBA17730}">
      <dgm:prSet custT="1"/>
      <dgm:spPr/>
      <dgm:t>
        <a:bodyPr/>
        <a:lstStyle/>
        <a:p>
          <a:r>
            <a:rPr lang="zh-CN" altLang="en-US" sz="2000" b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新事物符合广大人民群众的利益和要求，得到人民拥护</a:t>
          </a:r>
          <a:endParaRPr lang="zh-CN" altLang="en-US" sz="2000" b="0" i="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panose="020B0503020204020204" pitchFamily="34" charset="-122"/>
          </a:endParaRPr>
        </a:p>
      </dgm:t>
    </dgm:pt>
    <dgm:pt modelId="{12429017-84FA-E348-8AEB-1B5C8E0AA706}" cxnId="{B37E8DEA-3A20-7C4C-9A4F-5442F21AF3B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FEA2571-A4D2-6F4C-98F4-76110C3B77CB}" cxnId="{B37E8DEA-3A20-7C4C-9A4F-5442F21AF3B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0DDB9C6-474C-3E43-94DC-BB03865B0094}" type="pres">
      <dgm:prSet presAssocID="{0D5BED98-6C20-4A9F-816D-01ABCCB10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3F6F55-D333-D44A-B855-9FC2FED95C54}" type="pres">
      <dgm:prSet presAssocID="{6E19308C-D7C8-4749-9FF8-54EE1B31C7A4}" presName="hierRoot1" presStyleCnt="0">
        <dgm:presLayoutVars>
          <dgm:hierBranch val="init"/>
        </dgm:presLayoutVars>
      </dgm:prSet>
      <dgm:spPr/>
    </dgm:pt>
    <dgm:pt modelId="{0C542D1C-FC19-CC45-9A87-B44EEF74B93F}" type="pres">
      <dgm:prSet presAssocID="{6E19308C-D7C8-4749-9FF8-54EE1B31C7A4}" presName="rootComposite1" presStyleCnt="0"/>
      <dgm:spPr/>
    </dgm:pt>
    <dgm:pt modelId="{AF05087C-4042-8F4E-BFD4-19C276C072DB}" type="pres">
      <dgm:prSet presAssocID="{6E19308C-D7C8-4749-9FF8-54EE1B31C7A4}" presName="rootText1" presStyleLbl="node0" presStyleIdx="0" presStyleCnt="1" custScaleX="64887" custScaleY="186682">
        <dgm:presLayoutVars>
          <dgm:chPref val="3"/>
        </dgm:presLayoutVars>
      </dgm:prSet>
      <dgm:spPr/>
    </dgm:pt>
    <dgm:pt modelId="{7A7A33C5-D5CB-5045-B07C-E5D8D5483B40}" type="pres">
      <dgm:prSet presAssocID="{6E19308C-D7C8-4749-9FF8-54EE1B31C7A4}" presName="rootConnector1" presStyleLbl="node1" presStyleIdx="0" presStyleCnt="0"/>
      <dgm:spPr/>
    </dgm:pt>
    <dgm:pt modelId="{CA44D9A4-F46E-434C-AB42-144BED9FD8C5}" type="pres">
      <dgm:prSet presAssocID="{6E19308C-D7C8-4749-9FF8-54EE1B31C7A4}" presName="hierChild2" presStyleCnt="0"/>
      <dgm:spPr/>
    </dgm:pt>
    <dgm:pt modelId="{FDDDD9EB-B526-0B41-842A-B521CAF410AF}" type="pres">
      <dgm:prSet presAssocID="{A1C57414-D645-0748-9DC7-66747100BD84}" presName="Name64" presStyleLbl="parChTrans1D2" presStyleIdx="0" presStyleCnt="2"/>
      <dgm:spPr/>
    </dgm:pt>
    <dgm:pt modelId="{7DE7CC72-C834-194D-BE0D-65CE6B8C5313}" type="pres">
      <dgm:prSet presAssocID="{D91CFE95-5582-844B-9C95-00E881B0D1E2}" presName="hierRoot2" presStyleCnt="0">
        <dgm:presLayoutVars>
          <dgm:hierBranch val="init"/>
        </dgm:presLayoutVars>
      </dgm:prSet>
      <dgm:spPr/>
    </dgm:pt>
    <dgm:pt modelId="{639ED9CB-A21E-034B-904F-3E3202C6D627}" type="pres">
      <dgm:prSet presAssocID="{D91CFE95-5582-844B-9C95-00E881B0D1E2}" presName="rootComposite" presStyleCnt="0"/>
      <dgm:spPr/>
    </dgm:pt>
    <dgm:pt modelId="{4D010449-72EF-9643-8B75-7DBEB9EA235B}" type="pres">
      <dgm:prSet presAssocID="{D91CFE95-5582-844B-9C95-00E881B0D1E2}" presName="rootText" presStyleLbl="node2" presStyleIdx="0" presStyleCnt="2" custScaleX="64263" custScaleY="105860">
        <dgm:presLayoutVars>
          <dgm:chPref val="3"/>
        </dgm:presLayoutVars>
      </dgm:prSet>
      <dgm:spPr/>
    </dgm:pt>
    <dgm:pt modelId="{0766EA3C-D60B-F149-874E-5BA7E7FE889A}" type="pres">
      <dgm:prSet presAssocID="{D91CFE95-5582-844B-9C95-00E881B0D1E2}" presName="rootConnector" presStyleLbl="node2" presStyleIdx="0" presStyleCnt="2"/>
      <dgm:spPr/>
    </dgm:pt>
    <dgm:pt modelId="{54379233-FDC0-C848-B2BD-2C14C508A783}" type="pres">
      <dgm:prSet presAssocID="{D91CFE95-5582-844B-9C95-00E881B0D1E2}" presName="hierChild4" presStyleCnt="0"/>
      <dgm:spPr/>
    </dgm:pt>
    <dgm:pt modelId="{4155F0EB-8DB1-1F4C-9F6C-FCF70E310210}" type="pres">
      <dgm:prSet presAssocID="{09DA12C2-4DD9-F047-AC03-EB8D1C20A6E9}" presName="Name64" presStyleLbl="parChTrans1D3" presStyleIdx="0" presStyleCnt="4"/>
      <dgm:spPr/>
    </dgm:pt>
    <dgm:pt modelId="{AA18EFAF-0E53-CA4F-883E-5081D5498AF1}" type="pres">
      <dgm:prSet presAssocID="{D9B414B0-489B-2F44-9049-4E25B478804B}" presName="hierRoot2" presStyleCnt="0">
        <dgm:presLayoutVars>
          <dgm:hierBranch val="init"/>
        </dgm:presLayoutVars>
      </dgm:prSet>
      <dgm:spPr/>
    </dgm:pt>
    <dgm:pt modelId="{21DFAAB3-43BA-B646-ADD3-CDF07CAF74F5}" type="pres">
      <dgm:prSet presAssocID="{D9B414B0-489B-2F44-9049-4E25B478804B}" presName="rootComposite" presStyleCnt="0"/>
      <dgm:spPr/>
    </dgm:pt>
    <dgm:pt modelId="{CCE0AE32-EB9D-3748-B88B-38B564E180A5}" type="pres">
      <dgm:prSet presAssocID="{D9B414B0-489B-2F44-9049-4E25B478804B}" presName="rootText" presStyleLbl="node3" presStyleIdx="0" presStyleCnt="4" custScaleX="284238">
        <dgm:presLayoutVars>
          <dgm:chPref val="3"/>
        </dgm:presLayoutVars>
      </dgm:prSet>
      <dgm:spPr/>
    </dgm:pt>
    <dgm:pt modelId="{CFBF7CFE-BEC3-CA42-A54E-C3A9C5A58BB2}" type="pres">
      <dgm:prSet presAssocID="{D9B414B0-489B-2F44-9049-4E25B478804B}" presName="rootConnector" presStyleLbl="node3" presStyleIdx="0" presStyleCnt="4"/>
      <dgm:spPr/>
    </dgm:pt>
    <dgm:pt modelId="{87707992-584C-BA45-B829-CD36B4848EF5}" type="pres">
      <dgm:prSet presAssocID="{D9B414B0-489B-2F44-9049-4E25B478804B}" presName="hierChild4" presStyleCnt="0"/>
      <dgm:spPr/>
    </dgm:pt>
    <dgm:pt modelId="{EA38196C-D26E-C54E-8B2A-1DB285FAD024}" type="pres">
      <dgm:prSet presAssocID="{D9B414B0-489B-2F44-9049-4E25B478804B}" presName="hierChild5" presStyleCnt="0"/>
      <dgm:spPr/>
    </dgm:pt>
    <dgm:pt modelId="{B0A2C61A-9773-C146-A634-369F447CDB08}" type="pres">
      <dgm:prSet presAssocID="{D91CFE95-5582-844B-9C95-00E881B0D1E2}" presName="hierChild5" presStyleCnt="0"/>
      <dgm:spPr/>
    </dgm:pt>
    <dgm:pt modelId="{020544B0-1D04-E44A-997A-15C7126DA21C}" type="pres">
      <dgm:prSet presAssocID="{49F181FD-0FF3-264F-A035-3BD0A480AEE6}" presName="Name64" presStyleLbl="parChTrans1D2" presStyleIdx="1" presStyleCnt="2"/>
      <dgm:spPr/>
    </dgm:pt>
    <dgm:pt modelId="{12696F87-FB86-274F-90C9-9791D7F3DD01}" type="pres">
      <dgm:prSet presAssocID="{960F1BA2-51A2-4940-B4EC-111CBDDE7080}" presName="hierRoot2" presStyleCnt="0">
        <dgm:presLayoutVars>
          <dgm:hierBranch val="init"/>
        </dgm:presLayoutVars>
      </dgm:prSet>
      <dgm:spPr/>
    </dgm:pt>
    <dgm:pt modelId="{CE879C4B-1959-B241-BE64-AABC023C7B70}" type="pres">
      <dgm:prSet presAssocID="{960F1BA2-51A2-4940-B4EC-111CBDDE7080}" presName="rootComposite" presStyleCnt="0"/>
      <dgm:spPr/>
    </dgm:pt>
    <dgm:pt modelId="{69790609-EE65-8A4E-95E8-4C4DE61DEF76}" type="pres">
      <dgm:prSet presAssocID="{960F1BA2-51A2-4940-B4EC-111CBDDE7080}" presName="rootText" presStyleLbl="node2" presStyleIdx="1" presStyleCnt="2" custScaleX="63636" custScaleY="121376">
        <dgm:presLayoutVars>
          <dgm:chPref val="3"/>
        </dgm:presLayoutVars>
      </dgm:prSet>
      <dgm:spPr/>
    </dgm:pt>
    <dgm:pt modelId="{F8794C3E-506B-CB4B-B1EB-0F0EFFE86D9C}" type="pres">
      <dgm:prSet presAssocID="{960F1BA2-51A2-4940-B4EC-111CBDDE7080}" presName="rootConnector" presStyleLbl="node2" presStyleIdx="1" presStyleCnt="2"/>
      <dgm:spPr/>
    </dgm:pt>
    <dgm:pt modelId="{503332D6-0A92-9F43-9686-ECBD242C3D17}" type="pres">
      <dgm:prSet presAssocID="{960F1BA2-51A2-4940-B4EC-111CBDDE7080}" presName="hierChild4" presStyleCnt="0"/>
      <dgm:spPr/>
    </dgm:pt>
    <dgm:pt modelId="{EF08F17E-87C6-E34D-B39E-47C8A4D35E01}" type="pres">
      <dgm:prSet presAssocID="{EB6A07D5-9734-1E4F-826B-C9C48430FAE4}" presName="Name64" presStyleLbl="parChTrans1D3" presStyleIdx="1" presStyleCnt="4"/>
      <dgm:spPr/>
    </dgm:pt>
    <dgm:pt modelId="{68613937-2CC3-D545-920E-BE9E56A3E565}" type="pres">
      <dgm:prSet presAssocID="{0A8326DF-664E-174A-B110-FFDA2D263118}" presName="hierRoot2" presStyleCnt="0">
        <dgm:presLayoutVars>
          <dgm:hierBranch val="init"/>
        </dgm:presLayoutVars>
      </dgm:prSet>
      <dgm:spPr/>
    </dgm:pt>
    <dgm:pt modelId="{043B528B-D49B-7944-902E-DB7FEE771BFE}" type="pres">
      <dgm:prSet presAssocID="{0A8326DF-664E-174A-B110-FFDA2D263118}" presName="rootComposite" presStyleCnt="0"/>
      <dgm:spPr/>
    </dgm:pt>
    <dgm:pt modelId="{7B89E4A2-32BC-DC47-A427-252088261DA1}" type="pres">
      <dgm:prSet presAssocID="{0A8326DF-664E-174A-B110-FFDA2D263118}" presName="rootText" presStyleLbl="node3" presStyleIdx="1" presStyleCnt="4" custScaleX="332083">
        <dgm:presLayoutVars>
          <dgm:chPref val="3"/>
        </dgm:presLayoutVars>
      </dgm:prSet>
      <dgm:spPr/>
    </dgm:pt>
    <dgm:pt modelId="{E1CCE1AA-025B-F84F-87B1-DB7F421FD6D3}" type="pres">
      <dgm:prSet presAssocID="{0A8326DF-664E-174A-B110-FFDA2D263118}" presName="rootConnector" presStyleLbl="node3" presStyleIdx="1" presStyleCnt="4"/>
      <dgm:spPr/>
    </dgm:pt>
    <dgm:pt modelId="{E6F5A2EC-2899-4242-8412-FA48BDB804BA}" type="pres">
      <dgm:prSet presAssocID="{0A8326DF-664E-174A-B110-FFDA2D263118}" presName="hierChild4" presStyleCnt="0"/>
      <dgm:spPr/>
    </dgm:pt>
    <dgm:pt modelId="{A83B4418-B30C-D747-94D1-5694552BCF9A}" type="pres">
      <dgm:prSet presAssocID="{0A8326DF-664E-174A-B110-FFDA2D263118}" presName="hierChild5" presStyleCnt="0"/>
      <dgm:spPr/>
    </dgm:pt>
    <dgm:pt modelId="{3F916B90-8C9A-1D42-B6F1-26EE730C8389}" type="pres">
      <dgm:prSet presAssocID="{64EECBF5-5915-CF4B-ADBA-D8E550F14BE9}" presName="Name64" presStyleLbl="parChTrans1D3" presStyleIdx="2" presStyleCnt="4"/>
      <dgm:spPr/>
    </dgm:pt>
    <dgm:pt modelId="{C9740AB1-D167-9745-890A-B64338380989}" type="pres">
      <dgm:prSet presAssocID="{2987DD83-56A7-FB41-81AE-EC5DCA247C9E}" presName="hierRoot2" presStyleCnt="0">
        <dgm:presLayoutVars>
          <dgm:hierBranch val="init"/>
        </dgm:presLayoutVars>
      </dgm:prSet>
      <dgm:spPr/>
    </dgm:pt>
    <dgm:pt modelId="{12E6D535-3BE6-8347-9231-EEB8B2F93763}" type="pres">
      <dgm:prSet presAssocID="{2987DD83-56A7-FB41-81AE-EC5DCA247C9E}" presName="rootComposite" presStyleCnt="0"/>
      <dgm:spPr/>
    </dgm:pt>
    <dgm:pt modelId="{330875E4-445B-8442-8098-630EC399D0A6}" type="pres">
      <dgm:prSet presAssocID="{2987DD83-56A7-FB41-81AE-EC5DCA247C9E}" presName="rootText" presStyleLbl="node3" presStyleIdx="2" presStyleCnt="4" custScaleX="423298" custScaleY="124832">
        <dgm:presLayoutVars>
          <dgm:chPref val="3"/>
        </dgm:presLayoutVars>
      </dgm:prSet>
      <dgm:spPr/>
    </dgm:pt>
    <dgm:pt modelId="{0C367002-CF33-AD4C-B260-7215CADCA60B}" type="pres">
      <dgm:prSet presAssocID="{2987DD83-56A7-FB41-81AE-EC5DCA247C9E}" presName="rootConnector" presStyleLbl="node3" presStyleIdx="2" presStyleCnt="4"/>
      <dgm:spPr/>
    </dgm:pt>
    <dgm:pt modelId="{B281623C-CE97-C240-8127-925601EEA38F}" type="pres">
      <dgm:prSet presAssocID="{2987DD83-56A7-FB41-81AE-EC5DCA247C9E}" presName="hierChild4" presStyleCnt="0"/>
      <dgm:spPr/>
    </dgm:pt>
    <dgm:pt modelId="{255299E4-B44E-F944-A1B1-A4ECF6AAD9D4}" type="pres">
      <dgm:prSet presAssocID="{2987DD83-56A7-FB41-81AE-EC5DCA247C9E}" presName="hierChild5" presStyleCnt="0"/>
      <dgm:spPr/>
    </dgm:pt>
    <dgm:pt modelId="{F11EC0F6-8565-BF44-A22B-C713A93B41B1}" type="pres">
      <dgm:prSet presAssocID="{3198464C-9C94-B04B-AA05-3872CD5A640E}" presName="Name64" presStyleLbl="parChTrans1D3" presStyleIdx="3" presStyleCnt="4"/>
      <dgm:spPr/>
    </dgm:pt>
    <dgm:pt modelId="{8721D149-DFB1-794E-81F9-CDA42AB15F36}" type="pres">
      <dgm:prSet presAssocID="{8EA3FB7D-E69A-7B45-BBD9-ED21BF244467}" presName="hierRoot2" presStyleCnt="0">
        <dgm:presLayoutVars>
          <dgm:hierBranch val="init"/>
        </dgm:presLayoutVars>
      </dgm:prSet>
      <dgm:spPr/>
    </dgm:pt>
    <dgm:pt modelId="{AF6930A8-D413-924E-A08E-DEEFEA589437}" type="pres">
      <dgm:prSet presAssocID="{8EA3FB7D-E69A-7B45-BBD9-ED21BF244467}" presName="rootComposite" presStyleCnt="0"/>
      <dgm:spPr/>
    </dgm:pt>
    <dgm:pt modelId="{875883F1-A8F0-114A-9298-86F9900D8A83}" type="pres">
      <dgm:prSet presAssocID="{8EA3FB7D-E69A-7B45-BBD9-ED21BF244467}" presName="rootText" presStyleLbl="node3" presStyleIdx="3" presStyleCnt="4" custScaleX="69992" custScaleY="226765">
        <dgm:presLayoutVars>
          <dgm:chPref val="3"/>
        </dgm:presLayoutVars>
      </dgm:prSet>
      <dgm:spPr/>
    </dgm:pt>
    <dgm:pt modelId="{CA197FCB-A364-444A-A08B-4F674EA1CFC4}" type="pres">
      <dgm:prSet presAssocID="{8EA3FB7D-E69A-7B45-BBD9-ED21BF244467}" presName="rootConnector" presStyleLbl="node3" presStyleIdx="3" presStyleCnt="4"/>
      <dgm:spPr/>
    </dgm:pt>
    <dgm:pt modelId="{34494845-A8CF-7140-BB82-AF343AB7A8E3}" type="pres">
      <dgm:prSet presAssocID="{8EA3FB7D-E69A-7B45-BBD9-ED21BF244467}" presName="hierChild4" presStyleCnt="0"/>
      <dgm:spPr/>
    </dgm:pt>
    <dgm:pt modelId="{E47F9FA6-D369-864F-A5D1-8E98B6067129}" type="pres">
      <dgm:prSet presAssocID="{D67EB49D-66F4-624F-870F-CA93C680F4F7}" presName="Name64" presStyleLbl="parChTrans1D4" presStyleIdx="0" presStyleCnt="3"/>
      <dgm:spPr/>
    </dgm:pt>
    <dgm:pt modelId="{5C76A435-A5BC-594E-AC05-0F3340CE935B}" type="pres">
      <dgm:prSet presAssocID="{387590B0-A85D-7541-BACC-4ABDD2794906}" presName="hierRoot2" presStyleCnt="0">
        <dgm:presLayoutVars>
          <dgm:hierBranch val="init"/>
        </dgm:presLayoutVars>
      </dgm:prSet>
      <dgm:spPr/>
    </dgm:pt>
    <dgm:pt modelId="{D1EBDCC6-CCDB-A241-B610-AB438C04EE63}" type="pres">
      <dgm:prSet presAssocID="{387590B0-A85D-7541-BACC-4ABDD2794906}" presName="rootComposite" presStyleCnt="0"/>
      <dgm:spPr/>
    </dgm:pt>
    <dgm:pt modelId="{C5E1DEA9-9231-204B-ABAD-842571EEFD16}" type="pres">
      <dgm:prSet presAssocID="{387590B0-A85D-7541-BACC-4ABDD2794906}" presName="rootText" presStyleLbl="node4" presStyleIdx="0" presStyleCnt="3" custScaleX="284238">
        <dgm:presLayoutVars>
          <dgm:chPref val="3"/>
        </dgm:presLayoutVars>
      </dgm:prSet>
      <dgm:spPr/>
    </dgm:pt>
    <dgm:pt modelId="{1CB1DB26-BDD2-5E43-8E6D-0029A3BD1A41}" type="pres">
      <dgm:prSet presAssocID="{387590B0-A85D-7541-BACC-4ABDD2794906}" presName="rootConnector" presStyleLbl="node4" presStyleIdx="0" presStyleCnt="3"/>
      <dgm:spPr/>
    </dgm:pt>
    <dgm:pt modelId="{9C9ED44F-4762-EA46-AD61-0B15E5AB6676}" type="pres">
      <dgm:prSet presAssocID="{387590B0-A85D-7541-BACC-4ABDD2794906}" presName="hierChild4" presStyleCnt="0"/>
      <dgm:spPr/>
    </dgm:pt>
    <dgm:pt modelId="{1B9E208F-4FC8-154E-AA72-55DAF66BF8BB}" type="pres">
      <dgm:prSet presAssocID="{387590B0-A85D-7541-BACC-4ABDD2794906}" presName="hierChild5" presStyleCnt="0"/>
      <dgm:spPr/>
    </dgm:pt>
    <dgm:pt modelId="{421B4764-FDB4-D44F-8BEC-FA367609C071}" type="pres">
      <dgm:prSet presAssocID="{425EB7F6-2AC8-7248-926C-2FFB3184C0DE}" presName="Name64" presStyleLbl="parChTrans1D4" presStyleIdx="1" presStyleCnt="3"/>
      <dgm:spPr/>
    </dgm:pt>
    <dgm:pt modelId="{F6C3B07C-99C9-D549-B3A6-C17D4ACA0D9C}" type="pres">
      <dgm:prSet presAssocID="{AF720613-50E7-4144-AC81-599F8F910517}" presName="hierRoot2" presStyleCnt="0">
        <dgm:presLayoutVars>
          <dgm:hierBranch val="init"/>
        </dgm:presLayoutVars>
      </dgm:prSet>
      <dgm:spPr/>
    </dgm:pt>
    <dgm:pt modelId="{68221769-EA51-0048-BBAD-0E7BB8316668}" type="pres">
      <dgm:prSet presAssocID="{AF720613-50E7-4144-AC81-599F8F910517}" presName="rootComposite" presStyleCnt="0"/>
      <dgm:spPr/>
    </dgm:pt>
    <dgm:pt modelId="{E965540A-ECF0-1843-A21E-B986F652C84E}" type="pres">
      <dgm:prSet presAssocID="{AF720613-50E7-4144-AC81-599F8F910517}" presName="rootText" presStyleLbl="node4" presStyleIdx="1" presStyleCnt="3" custScaleX="284238">
        <dgm:presLayoutVars>
          <dgm:chPref val="3"/>
        </dgm:presLayoutVars>
      </dgm:prSet>
      <dgm:spPr/>
    </dgm:pt>
    <dgm:pt modelId="{663B9862-D3E5-CB42-A2F5-5BC5F528016D}" type="pres">
      <dgm:prSet presAssocID="{AF720613-50E7-4144-AC81-599F8F910517}" presName="rootConnector" presStyleLbl="node4" presStyleIdx="1" presStyleCnt="3"/>
      <dgm:spPr/>
    </dgm:pt>
    <dgm:pt modelId="{F43FD99A-5096-7443-B2CA-A47F9EC290F7}" type="pres">
      <dgm:prSet presAssocID="{AF720613-50E7-4144-AC81-599F8F910517}" presName="hierChild4" presStyleCnt="0"/>
      <dgm:spPr/>
    </dgm:pt>
    <dgm:pt modelId="{209C2D1E-D359-3F4B-99D8-00C133DF2CD0}" type="pres">
      <dgm:prSet presAssocID="{AF720613-50E7-4144-AC81-599F8F910517}" presName="hierChild5" presStyleCnt="0"/>
      <dgm:spPr/>
    </dgm:pt>
    <dgm:pt modelId="{F0B5E424-F816-034A-9CD3-0A3D6094E451}" type="pres">
      <dgm:prSet presAssocID="{12429017-84FA-E348-8AEB-1B5C8E0AA706}" presName="Name64" presStyleLbl="parChTrans1D4" presStyleIdx="2" presStyleCnt="3"/>
      <dgm:spPr/>
    </dgm:pt>
    <dgm:pt modelId="{B72E68BA-20F4-D543-AE4B-C0A89EFA6B55}" type="pres">
      <dgm:prSet presAssocID="{01B1F7D0-C250-0745-AA3F-6CA7BBA17730}" presName="hierRoot2" presStyleCnt="0">
        <dgm:presLayoutVars>
          <dgm:hierBranch val="init"/>
        </dgm:presLayoutVars>
      </dgm:prSet>
      <dgm:spPr/>
    </dgm:pt>
    <dgm:pt modelId="{6E2DEBB0-3C4A-D74A-BCEA-047C167C8071}" type="pres">
      <dgm:prSet presAssocID="{01B1F7D0-C250-0745-AA3F-6CA7BBA17730}" presName="rootComposite" presStyleCnt="0"/>
      <dgm:spPr/>
    </dgm:pt>
    <dgm:pt modelId="{7F7CD550-2CB0-2644-B5A8-30508A8F79E1}" type="pres">
      <dgm:prSet presAssocID="{01B1F7D0-C250-0745-AA3F-6CA7BBA17730}" presName="rootText" presStyleLbl="node4" presStyleIdx="2" presStyleCnt="3" custScaleX="339746">
        <dgm:presLayoutVars>
          <dgm:chPref val="3"/>
        </dgm:presLayoutVars>
      </dgm:prSet>
      <dgm:spPr/>
    </dgm:pt>
    <dgm:pt modelId="{DE26A0E8-BEAA-5649-926D-C02D8E060986}" type="pres">
      <dgm:prSet presAssocID="{01B1F7D0-C250-0745-AA3F-6CA7BBA17730}" presName="rootConnector" presStyleLbl="node4" presStyleIdx="2" presStyleCnt="3"/>
      <dgm:spPr/>
    </dgm:pt>
    <dgm:pt modelId="{53380F6E-BEF9-F14B-91D8-D71D01F59C10}" type="pres">
      <dgm:prSet presAssocID="{01B1F7D0-C250-0745-AA3F-6CA7BBA17730}" presName="hierChild4" presStyleCnt="0"/>
      <dgm:spPr/>
    </dgm:pt>
    <dgm:pt modelId="{4331B3C1-37F3-BA46-A5EC-EEB632F1A085}" type="pres">
      <dgm:prSet presAssocID="{01B1F7D0-C250-0745-AA3F-6CA7BBA17730}" presName="hierChild5" presStyleCnt="0"/>
      <dgm:spPr/>
    </dgm:pt>
    <dgm:pt modelId="{17F70DCA-9D15-E14E-991A-6C80C0569AEC}" type="pres">
      <dgm:prSet presAssocID="{8EA3FB7D-E69A-7B45-BBD9-ED21BF244467}" presName="hierChild5" presStyleCnt="0"/>
      <dgm:spPr/>
    </dgm:pt>
    <dgm:pt modelId="{24BB97C8-0488-6248-9E0E-0C148D004185}" type="pres">
      <dgm:prSet presAssocID="{960F1BA2-51A2-4940-B4EC-111CBDDE7080}" presName="hierChild5" presStyleCnt="0"/>
      <dgm:spPr/>
    </dgm:pt>
    <dgm:pt modelId="{3A742C5E-D32B-BF41-9CB4-4A66676F9E7A}" type="pres">
      <dgm:prSet presAssocID="{6E19308C-D7C8-4749-9FF8-54EE1B31C7A4}" presName="hierChild3" presStyleCnt="0"/>
      <dgm:spPr/>
    </dgm:pt>
  </dgm:ptLst>
  <dgm:cxnLst>
    <dgm:cxn modelId="{2415BA00-0AFC-B04B-9DFD-D26577F72027}" type="presOf" srcId="{12429017-84FA-E348-8AEB-1B5C8E0AA706}" destId="{F0B5E424-F816-034A-9CD3-0A3D6094E451}" srcOrd="0" destOrd="0" presId="urn:microsoft.com/office/officeart/2009/3/layout/HorizontalOrganizationChart"/>
    <dgm:cxn modelId="{E4FF6301-F4F8-3F46-A571-2CFDBD80BDBC}" type="presOf" srcId="{09DA12C2-4DD9-F047-AC03-EB8D1C20A6E9}" destId="{4155F0EB-8DB1-1F4C-9F6C-FCF70E310210}" srcOrd="0" destOrd="0" presId="urn:microsoft.com/office/officeart/2009/3/layout/HorizontalOrganizationChart"/>
    <dgm:cxn modelId="{540CA002-8B47-7A49-8795-B55EC56E41A7}" srcId="{960F1BA2-51A2-4940-B4EC-111CBDDE7080}" destId="{2987DD83-56A7-FB41-81AE-EC5DCA247C9E}" srcOrd="1" destOrd="0" parTransId="{64EECBF5-5915-CF4B-ADBA-D8E550F14BE9}" sibTransId="{4A0AADD3-C57F-DA4F-BEE1-CCA463FCE966}"/>
    <dgm:cxn modelId="{05DA0E0E-FA43-3B4B-9222-10434EDE1E5D}" type="presOf" srcId="{64EECBF5-5915-CF4B-ADBA-D8E550F14BE9}" destId="{3F916B90-8C9A-1D42-B6F1-26EE730C8389}" srcOrd="0" destOrd="0" presId="urn:microsoft.com/office/officeart/2009/3/layout/HorizontalOrganizationChart"/>
    <dgm:cxn modelId="{5E8E1F20-6B51-1949-A7AE-17CB6978D0FC}" srcId="{8EA3FB7D-E69A-7B45-BBD9-ED21BF244467}" destId="{387590B0-A85D-7541-BACC-4ABDD2794906}" srcOrd="0" destOrd="0" parTransId="{D67EB49D-66F4-624F-870F-CA93C680F4F7}" sibTransId="{30B8984F-9E80-FC4B-8E06-91437E6D96B4}"/>
    <dgm:cxn modelId="{B1C4B828-AD7E-7142-B2D0-1A6A927A4F6B}" type="presOf" srcId="{8EA3FB7D-E69A-7B45-BBD9-ED21BF244467}" destId="{CA197FCB-A364-444A-A08B-4F674EA1CFC4}" srcOrd="1" destOrd="0" presId="urn:microsoft.com/office/officeart/2009/3/layout/HorizontalOrganizationChart"/>
    <dgm:cxn modelId="{2921752A-649B-4549-82A4-9F73DD2167AA}" type="presOf" srcId="{3198464C-9C94-B04B-AA05-3872CD5A640E}" destId="{F11EC0F6-8565-BF44-A22B-C713A93B41B1}" srcOrd="0" destOrd="0" presId="urn:microsoft.com/office/officeart/2009/3/layout/HorizontalOrganizationChart"/>
    <dgm:cxn modelId="{8524CE2B-3578-9F4E-A39F-C37D9E0F4417}" type="presOf" srcId="{AF720613-50E7-4144-AC81-599F8F910517}" destId="{663B9862-D3E5-CB42-A2F5-5BC5F528016D}" srcOrd="1" destOrd="0" presId="urn:microsoft.com/office/officeart/2009/3/layout/HorizontalOrganizationChart"/>
    <dgm:cxn modelId="{77270636-E28F-5248-982E-17DE2756F8CB}" srcId="{6E19308C-D7C8-4749-9FF8-54EE1B31C7A4}" destId="{960F1BA2-51A2-4940-B4EC-111CBDDE7080}" srcOrd="1" destOrd="0" parTransId="{49F181FD-0FF3-264F-A035-3BD0A480AEE6}" sibTransId="{26E26E78-7790-7A4F-82EA-41DABB8BE28C}"/>
    <dgm:cxn modelId="{B63A4937-FEA1-5348-A48D-0479B1FB9D37}" type="presOf" srcId="{6E19308C-D7C8-4749-9FF8-54EE1B31C7A4}" destId="{7A7A33C5-D5CB-5045-B07C-E5D8D5483B40}" srcOrd="1" destOrd="0" presId="urn:microsoft.com/office/officeart/2009/3/layout/HorizontalOrganizationChart"/>
    <dgm:cxn modelId="{23BA9F59-8487-C941-B509-15EDC65B4BBE}" type="presOf" srcId="{A1C57414-D645-0748-9DC7-66747100BD84}" destId="{FDDDD9EB-B526-0B41-842A-B521CAF410AF}" srcOrd="0" destOrd="0" presId="urn:microsoft.com/office/officeart/2009/3/layout/HorizontalOrganizationChart"/>
    <dgm:cxn modelId="{CAC4065D-FC87-984D-9EC9-966DDDD07802}" type="presOf" srcId="{387590B0-A85D-7541-BACC-4ABDD2794906}" destId="{1CB1DB26-BDD2-5E43-8E6D-0029A3BD1A41}" srcOrd="1" destOrd="0" presId="urn:microsoft.com/office/officeart/2009/3/layout/HorizontalOrganizationChart"/>
    <dgm:cxn modelId="{6903D860-566C-7948-BDEC-2ACC77F98FFA}" type="presOf" srcId="{D91CFE95-5582-844B-9C95-00E881B0D1E2}" destId="{4D010449-72EF-9643-8B75-7DBEB9EA235B}" srcOrd="0" destOrd="0" presId="urn:microsoft.com/office/officeart/2009/3/layout/HorizontalOrganizationChart"/>
    <dgm:cxn modelId="{8D86A164-7DBD-F042-BA13-6742272EA44E}" type="presOf" srcId="{8EA3FB7D-E69A-7B45-BBD9-ED21BF244467}" destId="{875883F1-A8F0-114A-9298-86F9900D8A83}" srcOrd="0" destOrd="0" presId="urn:microsoft.com/office/officeart/2009/3/layout/HorizontalOrganizationChart"/>
    <dgm:cxn modelId="{DDB7F668-36F7-ED4A-AF57-3C6CF0CE4847}" type="presOf" srcId="{960F1BA2-51A2-4940-B4EC-111CBDDE7080}" destId="{F8794C3E-506B-CB4B-B1EB-0F0EFFE86D9C}" srcOrd="1" destOrd="0" presId="urn:microsoft.com/office/officeart/2009/3/layout/HorizontalOrganizationChart"/>
    <dgm:cxn modelId="{4EA3C26C-54A9-524A-873F-F5387FCFB862}" type="presOf" srcId="{EB6A07D5-9734-1E4F-826B-C9C48430FAE4}" destId="{EF08F17E-87C6-E34D-B39E-47C8A4D35E01}" srcOrd="0" destOrd="0" presId="urn:microsoft.com/office/officeart/2009/3/layout/HorizontalOrganizationChart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7AF35171-54AB-5548-9673-B2A3C95391EF}" srcId="{960F1BA2-51A2-4940-B4EC-111CBDDE7080}" destId="{8EA3FB7D-E69A-7B45-BBD9-ED21BF244467}" srcOrd="2" destOrd="0" parTransId="{3198464C-9C94-B04B-AA05-3872CD5A640E}" sibTransId="{D401A5FE-2F36-574E-83D8-BA58DC726B51}"/>
    <dgm:cxn modelId="{9895DB79-0796-8D42-8BFD-F6EA1F544A3C}" type="presOf" srcId="{01B1F7D0-C250-0745-AA3F-6CA7BBA17730}" destId="{DE26A0E8-BEAA-5649-926D-C02D8E060986}" srcOrd="1" destOrd="0" presId="urn:microsoft.com/office/officeart/2009/3/layout/HorizontalOrganizationChart"/>
    <dgm:cxn modelId="{C953F37B-BC1A-D546-959F-7236C69A3AAE}" type="presOf" srcId="{01B1F7D0-C250-0745-AA3F-6CA7BBA17730}" destId="{7F7CD550-2CB0-2644-B5A8-30508A8F79E1}" srcOrd="0" destOrd="0" presId="urn:microsoft.com/office/officeart/2009/3/layout/HorizontalOrganizationChart"/>
    <dgm:cxn modelId="{7F07D07D-9242-4249-9378-F5C02D91AC47}" type="presOf" srcId="{0D5BED98-6C20-4A9F-816D-01ABCCB10BA4}" destId="{40DDB9C6-474C-3E43-94DC-BB03865B0094}" srcOrd="0" destOrd="0" presId="urn:microsoft.com/office/officeart/2009/3/layout/HorizontalOrganizationChart"/>
    <dgm:cxn modelId="{C8EAEF83-4B81-9845-95B9-DAFE4F601DDE}" type="presOf" srcId="{2987DD83-56A7-FB41-81AE-EC5DCA247C9E}" destId="{330875E4-445B-8442-8098-630EC399D0A6}" srcOrd="0" destOrd="0" presId="urn:microsoft.com/office/officeart/2009/3/layout/HorizontalOrganizationChart"/>
    <dgm:cxn modelId="{A0493084-5B22-0C4A-A573-8441841D156F}" type="presOf" srcId="{49F181FD-0FF3-264F-A035-3BD0A480AEE6}" destId="{020544B0-1D04-E44A-997A-15C7126DA21C}" srcOrd="0" destOrd="0" presId="urn:microsoft.com/office/officeart/2009/3/layout/HorizontalOrganizationChart"/>
    <dgm:cxn modelId="{6F555A8A-DE79-264E-98FC-0065FA00AF62}" type="presOf" srcId="{D9B414B0-489B-2F44-9049-4E25B478804B}" destId="{CCE0AE32-EB9D-3748-B88B-38B564E180A5}" srcOrd="0" destOrd="0" presId="urn:microsoft.com/office/officeart/2009/3/layout/HorizontalOrganizationChart"/>
    <dgm:cxn modelId="{08DD8F8A-F8F0-5F4D-AFF6-B4404D094CD9}" type="presOf" srcId="{387590B0-A85D-7541-BACC-4ABDD2794906}" destId="{C5E1DEA9-9231-204B-ABAD-842571EEFD16}" srcOrd="0" destOrd="0" presId="urn:microsoft.com/office/officeart/2009/3/layout/HorizontalOrganizationChart"/>
    <dgm:cxn modelId="{B1891596-37BF-FE4A-8442-A22C9104A9B6}" srcId="{8EA3FB7D-E69A-7B45-BBD9-ED21BF244467}" destId="{AF720613-50E7-4144-AC81-599F8F910517}" srcOrd="1" destOrd="0" parTransId="{425EB7F6-2AC8-7248-926C-2FFB3184C0DE}" sibTransId="{80522579-455A-6245-BECB-FBA0B6741418}"/>
    <dgm:cxn modelId="{94D8B998-4C7A-5E47-B041-F633C4DC06AA}" type="presOf" srcId="{6E19308C-D7C8-4749-9FF8-54EE1B31C7A4}" destId="{AF05087C-4042-8F4E-BFD4-19C276C072DB}" srcOrd="0" destOrd="0" presId="urn:microsoft.com/office/officeart/2009/3/layout/HorizontalOrganizationChart"/>
    <dgm:cxn modelId="{FC2BEEA5-8EBA-450C-8827-9C1DC5D1A789}" srcId="{0D5BED98-6C20-4A9F-816D-01ABCCB10BA4}" destId="{6E19308C-D7C8-4749-9FF8-54EE1B31C7A4}" srcOrd="0" destOrd="0" parTransId="{0E9F03F0-DFDB-4000-9B01-74CA427108F9}" sibTransId="{D6E9A84D-653E-4E54-A3F8-CDE4EB1E4FF0}"/>
    <dgm:cxn modelId="{BF253EAA-A11C-C649-85D3-3C712B2E34CA}" type="presOf" srcId="{0A8326DF-664E-174A-B110-FFDA2D263118}" destId="{7B89E4A2-32BC-DC47-A427-252088261DA1}" srcOrd="0" destOrd="0" presId="urn:microsoft.com/office/officeart/2009/3/layout/HorizontalOrganizationChart"/>
    <dgm:cxn modelId="{3C3BF6AD-67D7-C840-BB98-60E2310AFE22}" srcId="{D91CFE95-5582-844B-9C95-00E881B0D1E2}" destId="{D9B414B0-489B-2F44-9049-4E25B478804B}" srcOrd="0" destOrd="0" parTransId="{09DA12C2-4DD9-F047-AC03-EB8D1C20A6E9}" sibTransId="{0E993635-BE26-A549-96FB-B706DC5508BC}"/>
    <dgm:cxn modelId="{E9C82AB4-CA18-E542-B92D-78A89A865981}" type="presOf" srcId="{2987DD83-56A7-FB41-81AE-EC5DCA247C9E}" destId="{0C367002-CF33-AD4C-B260-7215CADCA60B}" srcOrd="1" destOrd="0" presId="urn:microsoft.com/office/officeart/2009/3/layout/HorizontalOrganizationChart"/>
    <dgm:cxn modelId="{A8D535B7-1E3C-FA4F-998C-32D2CE385DCD}" type="presOf" srcId="{AF720613-50E7-4144-AC81-599F8F910517}" destId="{E965540A-ECF0-1843-A21E-B986F652C84E}" srcOrd="0" destOrd="0" presId="urn:microsoft.com/office/officeart/2009/3/layout/HorizontalOrganizationChart"/>
    <dgm:cxn modelId="{9876F9D3-8231-4940-B5C2-19D7A66AFAD7}" type="presOf" srcId="{425EB7F6-2AC8-7248-926C-2FFB3184C0DE}" destId="{421B4764-FDB4-D44F-8BEC-FA367609C071}" srcOrd="0" destOrd="0" presId="urn:microsoft.com/office/officeart/2009/3/layout/HorizontalOrganizationChart"/>
    <dgm:cxn modelId="{9D6551E1-CCC6-3C45-817F-19010E9A19FB}" type="presOf" srcId="{960F1BA2-51A2-4940-B4EC-111CBDDE7080}" destId="{69790609-EE65-8A4E-95E8-4C4DE61DEF76}" srcOrd="0" destOrd="0" presId="urn:microsoft.com/office/officeart/2009/3/layout/HorizontalOrganizationChart"/>
    <dgm:cxn modelId="{5A4D97E5-698F-5541-AD77-810847B496CE}" type="presOf" srcId="{0A8326DF-664E-174A-B110-FFDA2D263118}" destId="{E1CCE1AA-025B-F84F-87B1-DB7F421FD6D3}" srcOrd="1" destOrd="0" presId="urn:microsoft.com/office/officeart/2009/3/layout/HorizontalOrganizationChart"/>
    <dgm:cxn modelId="{44D9F0E7-1B20-634D-8824-AC27010B094D}" type="presOf" srcId="{D91CFE95-5582-844B-9C95-00E881B0D1E2}" destId="{0766EA3C-D60B-F149-874E-5BA7E7FE889A}" srcOrd="1" destOrd="0" presId="urn:microsoft.com/office/officeart/2009/3/layout/HorizontalOrganizationChart"/>
    <dgm:cxn modelId="{73DE49E8-8548-BB44-AC9B-A581C7BEAB43}" srcId="{960F1BA2-51A2-4940-B4EC-111CBDDE7080}" destId="{0A8326DF-664E-174A-B110-FFDA2D263118}" srcOrd="0" destOrd="0" parTransId="{EB6A07D5-9734-1E4F-826B-C9C48430FAE4}" sibTransId="{9998948D-7F53-1B4F-B5AF-C3A28B2CCCA0}"/>
    <dgm:cxn modelId="{B37E8DEA-3A20-7C4C-9A4F-5442F21AF3B5}" srcId="{8EA3FB7D-E69A-7B45-BBD9-ED21BF244467}" destId="{01B1F7D0-C250-0745-AA3F-6CA7BBA17730}" srcOrd="2" destOrd="0" parTransId="{12429017-84FA-E348-8AEB-1B5C8E0AA706}" sibTransId="{5FEA2571-A4D2-6F4C-98F4-76110C3B77CB}"/>
    <dgm:cxn modelId="{67F3D8F4-3424-4349-B6DF-BB5A46C6ECBA}" type="presOf" srcId="{D67EB49D-66F4-624F-870F-CA93C680F4F7}" destId="{E47F9FA6-D369-864F-A5D1-8E98B6067129}" srcOrd="0" destOrd="0" presId="urn:microsoft.com/office/officeart/2009/3/layout/HorizontalOrganizationChart"/>
    <dgm:cxn modelId="{0FDC9FFC-830D-9E48-A86B-860F4FAD4788}" type="presOf" srcId="{D9B414B0-489B-2F44-9049-4E25B478804B}" destId="{CFBF7CFE-BEC3-CA42-A54E-C3A9C5A58BB2}" srcOrd="1" destOrd="0" presId="urn:microsoft.com/office/officeart/2009/3/layout/HorizontalOrganizationChart"/>
    <dgm:cxn modelId="{27E558DB-F64C-1649-AC7F-7BA742AF90D2}" type="presParOf" srcId="{40DDB9C6-474C-3E43-94DC-BB03865B0094}" destId="{C43F6F55-D333-D44A-B855-9FC2FED95C54}" srcOrd="0" destOrd="0" presId="urn:microsoft.com/office/officeart/2009/3/layout/HorizontalOrganizationChart"/>
    <dgm:cxn modelId="{4BABEF60-341C-6349-A875-EC12302C63BA}" type="presParOf" srcId="{C43F6F55-D333-D44A-B855-9FC2FED95C54}" destId="{0C542D1C-FC19-CC45-9A87-B44EEF74B93F}" srcOrd="0" destOrd="0" presId="urn:microsoft.com/office/officeart/2009/3/layout/HorizontalOrganizationChart"/>
    <dgm:cxn modelId="{CF714C65-22D3-964C-BE2E-D0B542CE00EA}" type="presParOf" srcId="{0C542D1C-FC19-CC45-9A87-B44EEF74B93F}" destId="{AF05087C-4042-8F4E-BFD4-19C276C072DB}" srcOrd="0" destOrd="0" presId="urn:microsoft.com/office/officeart/2009/3/layout/HorizontalOrganizationChart"/>
    <dgm:cxn modelId="{7E6D8F1B-FD16-EB40-9D6C-9AD47CB90A8B}" type="presParOf" srcId="{0C542D1C-FC19-CC45-9A87-B44EEF74B93F}" destId="{7A7A33C5-D5CB-5045-B07C-E5D8D5483B40}" srcOrd="1" destOrd="0" presId="urn:microsoft.com/office/officeart/2009/3/layout/HorizontalOrganizationChart"/>
    <dgm:cxn modelId="{E1294D91-AD1A-744A-9542-0E4FA2FEA734}" type="presParOf" srcId="{C43F6F55-D333-D44A-B855-9FC2FED95C54}" destId="{CA44D9A4-F46E-434C-AB42-144BED9FD8C5}" srcOrd="1" destOrd="0" presId="urn:microsoft.com/office/officeart/2009/3/layout/HorizontalOrganizationChart"/>
    <dgm:cxn modelId="{5CDBA150-7303-F947-92E6-F33357EB4063}" type="presParOf" srcId="{CA44D9A4-F46E-434C-AB42-144BED9FD8C5}" destId="{FDDDD9EB-B526-0B41-842A-B521CAF410AF}" srcOrd="0" destOrd="0" presId="urn:microsoft.com/office/officeart/2009/3/layout/HorizontalOrganizationChart"/>
    <dgm:cxn modelId="{1B1046D8-BF65-D348-9859-B6A330F35E69}" type="presParOf" srcId="{CA44D9A4-F46E-434C-AB42-144BED9FD8C5}" destId="{7DE7CC72-C834-194D-BE0D-65CE6B8C5313}" srcOrd="1" destOrd="0" presId="urn:microsoft.com/office/officeart/2009/3/layout/HorizontalOrganizationChart"/>
    <dgm:cxn modelId="{8DE29CB4-1A30-0E44-AE03-C0530831D69F}" type="presParOf" srcId="{7DE7CC72-C834-194D-BE0D-65CE6B8C5313}" destId="{639ED9CB-A21E-034B-904F-3E3202C6D627}" srcOrd="0" destOrd="0" presId="urn:microsoft.com/office/officeart/2009/3/layout/HorizontalOrganizationChart"/>
    <dgm:cxn modelId="{E63DC9EC-946E-FB48-9056-6BB24FB53DDE}" type="presParOf" srcId="{639ED9CB-A21E-034B-904F-3E3202C6D627}" destId="{4D010449-72EF-9643-8B75-7DBEB9EA235B}" srcOrd="0" destOrd="0" presId="urn:microsoft.com/office/officeart/2009/3/layout/HorizontalOrganizationChart"/>
    <dgm:cxn modelId="{B26B21C1-B679-4949-BC8B-8E27AE7B9AC1}" type="presParOf" srcId="{639ED9CB-A21E-034B-904F-3E3202C6D627}" destId="{0766EA3C-D60B-F149-874E-5BA7E7FE889A}" srcOrd="1" destOrd="0" presId="urn:microsoft.com/office/officeart/2009/3/layout/HorizontalOrganizationChart"/>
    <dgm:cxn modelId="{F49D91E9-28AA-B64F-A40C-64E77BBA4EE4}" type="presParOf" srcId="{7DE7CC72-C834-194D-BE0D-65CE6B8C5313}" destId="{54379233-FDC0-C848-B2BD-2C14C508A783}" srcOrd="1" destOrd="0" presId="urn:microsoft.com/office/officeart/2009/3/layout/HorizontalOrganizationChart"/>
    <dgm:cxn modelId="{FE946223-C1BD-8844-ADEC-21EF859F725A}" type="presParOf" srcId="{54379233-FDC0-C848-B2BD-2C14C508A783}" destId="{4155F0EB-8DB1-1F4C-9F6C-FCF70E310210}" srcOrd="0" destOrd="0" presId="urn:microsoft.com/office/officeart/2009/3/layout/HorizontalOrganizationChart"/>
    <dgm:cxn modelId="{9B108165-18CA-EB4E-AD6E-4CBA2AC33EF6}" type="presParOf" srcId="{54379233-FDC0-C848-B2BD-2C14C508A783}" destId="{AA18EFAF-0E53-CA4F-883E-5081D5498AF1}" srcOrd="1" destOrd="0" presId="urn:microsoft.com/office/officeart/2009/3/layout/HorizontalOrganizationChart"/>
    <dgm:cxn modelId="{10BB7CE5-CE28-9C46-BDC8-FB22D8B05D34}" type="presParOf" srcId="{AA18EFAF-0E53-CA4F-883E-5081D5498AF1}" destId="{21DFAAB3-43BA-B646-ADD3-CDF07CAF74F5}" srcOrd="0" destOrd="0" presId="urn:microsoft.com/office/officeart/2009/3/layout/HorizontalOrganizationChart"/>
    <dgm:cxn modelId="{DE940FAC-43E1-EC4E-8FDB-4CB60039CABF}" type="presParOf" srcId="{21DFAAB3-43BA-B646-ADD3-CDF07CAF74F5}" destId="{CCE0AE32-EB9D-3748-B88B-38B564E180A5}" srcOrd="0" destOrd="0" presId="urn:microsoft.com/office/officeart/2009/3/layout/HorizontalOrganizationChart"/>
    <dgm:cxn modelId="{0CA6BDCA-1112-294E-A299-53053269FDCB}" type="presParOf" srcId="{21DFAAB3-43BA-B646-ADD3-CDF07CAF74F5}" destId="{CFBF7CFE-BEC3-CA42-A54E-C3A9C5A58BB2}" srcOrd="1" destOrd="0" presId="urn:microsoft.com/office/officeart/2009/3/layout/HorizontalOrganizationChart"/>
    <dgm:cxn modelId="{E909A118-4FEB-8F42-9057-5AEAF1302A7D}" type="presParOf" srcId="{AA18EFAF-0E53-CA4F-883E-5081D5498AF1}" destId="{87707992-584C-BA45-B829-CD36B4848EF5}" srcOrd="1" destOrd="0" presId="urn:microsoft.com/office/officeart/2009/3/layout/HorizontalOrganizationChart"/>
    <dgm:cxn modelId="{EB4AA565-9469-F445-8822-7B8D020CABD5}" type="presParOf" srcId="{AA18EFAF-0E53-CA4F-883E-5081D5498AF1}" destId="{EA38196C-D26E-C54E-8B2A-1DB285FAD024}" srcOrd="2" destOrd="0" presId="urn:microsoft.com/office/officeart/2009/3/layout/HorizontalOrganizationChart"/>
    <dgm:cxn modelId="{04D07575-7DDE-A94E-B9F2-6EAC354A5F0F}" type="presParOf" srcId="{7DE7CC72-C834-194D-BE0D-65CE6B8C5313}" destId="{B0A2C61A-9773-C146-A634-369F447CDB08}" srcOrd="2" destOrd="0" presId="urn:microsoft.com/office/officeart/2009/3/layout/HorizontalOrganizationChart"/>
    <dgm:cxn modelId="{D4D8FC75-F6B8-BB40-88B9-84309BFB07F8}" type="presParOf" srcId="{CA44D9A4-F46E-434C-AB42-144BED9FD8C5}" destId="{020544B0-1D04-E44A-997A-15C7126DA21C}" srcOrd="2" destOrd="0" presId="urn:microsoft.com/office/officeart/2009/3/layout/HorizontalOrganizationChart"/>
    <dgm:cxn modelId="{F54A7D76-0088-DA48-84AB-A426D4C20148}" type="presParOf" srcId="{CA44D9A4-F46E-434C-AB42-144BED9FD8C5}" destId="{12696F87-FB86-274F-90C9-9791D7F3DD01}" srcOrd="3" destOrd="0" presId="urn:microsoft.com/office/officeart/2009/3/layout/HorizontalOrganizationChart"/>
    <dgm:cxn modelId="{5B6A2B6D-E580-AE47-ACAC-C3182AB75768}" type="presParOf" srcId="{12696F87-FB86-274F-90C9-9791D7F3DD01}" destId="{CE879C4B-1959-B241-BE64-AABC023C7B70}" srcOrd="0" destOrd="0" presId="urn:microsoft.com/office/officeart/2009/3/layout/HorizontalOrganizationChart"/>
    <dgm:cxn modelId="{16562884-B4B8-E946-B435-895BEE3DA917}" type="presParOf" srcId="{CE879C4B-1959-B241-BE64-AABC023C7B70}" destId="{69790609-EE65-8A4E-95E8-4C4DE61DEF76}" srcOrd="0" destOrd="0" presId="urn:microsoft.com/office/officeart/2009/3/layout/HorizontalOrganizationChart"/>
    <dgm:cxn modelId="{B9E5C97E-56A7-524B-B5EF-5A3BD5506586}" type="presParOf" srcId="{CE879C4B-1959-B241-BE64-AABC023C7B70}" destId="{F8794C3E-506B-CB4B-B1EB-0F0EFFE86D9C}" srcOrd="1" destOrd="0" presId="urn:microsoft.com/office/officeart/2009/3/layout/HorizontalOrganizationChart"/>
    <dgm:cxn modelId="{CC658F15-80EE-5C46-9F72-28F2B13EE119}" type="presParOf" srcId="{12696F87-FB86-274F-90C9-9791D7F3DD01}" destId="{503332D6-0A92-9F43-9686-ECBD242C3D17}" srcOrd="1" destOrd="0" presId="urn:microsoft.com/office/officeart/2009/3/layout/HorizontalOrganizationChart"/>
    <dgm:cxn modelId="{B39FBA1A-17FD-674D-9722-1A9955F4980D}" type="presParOf" srcId="{503332D6-0A92-9F43-9686-ECBD242C3D17}" destId="{EF08F17E-87C6-E34D-B39E-47C8A4D35E01}" srcOrd="0" destOrd="0" presId="urn:microsoft.com/office/officeart/2009/3/layout/HorizontalOrganizationChart"/>
    <dgm:cxn modelId="{40803BA1-8DEC-A44B-B420-F50E6689BB6B}" type="presParOf" srcId="{503332D6-0A92-9F43-9686-ECBD242C3D17}" destId="{68613937-2CC3-D545-920E-BE9E56A3E565}" srcOrd="1" destOrd="0" presId="urn:microsoft.com/office/officeart/2009/3/layout/HorizontalOrganizationChart"/>
    <dgm:cxn modelId="{90AC6FED-0B97-384C-BD11-2DF26312BD6C}" type="presParOf" srcId="{68613937-2CC3-D545-920E-BE9E56A3E565}" destId="{043B528B-D49B-7944-902E-DB7FEE771BFE}" srcOrd="0" destOrd="0" presId="urn:microsoft.com/office/officeart/2009/3/layout/HorizontalOrganizationChart"/>
    <dgm:cxn modelId="{09CF8D93-0F28-D24E-BE86-B75A673A7E87}" type="presParOf" srcId="{043B528B-D49B-7944-902E-DB7FEE771BFE}" destId="{7B89E4A2-32BC-DC47-A427-252088261DA1}" srcOrd="0" destOrd="0" presId="urn:microsoft.com/office/officeart/2009/3/layout/HorizontalOrganizationChart"/>
    <dgm:cxn modelId="{39CB8F74-1328-5E4E-BF6B-F07266FD0B91}" type="presParOf" srcId="{043B528B-D49B-7944-902E-DB7FEE771BFE}" destId="{E1CCE1AA-025B-F84F-87B1-DB7F421FD6D3}" srcOrd="1" destOrd="0" presId="urn:microsoft.com/office/officeart/2009/3/layout/HorizontalOrganizationChart"/>
    <dgm:cxn modelId="{52150A71-2C26-594F-8801-DB137EB47130}" type="presParOf" srcId="{68613937-2CC3-D545-920E-BE9E56A3E565}" destId="{E6F5A2EC-2899-4242-8412-FA48BDB804BA}" srcOrd="1" destOrd="0" presId="urn:microsoft.com/office/officeart/2009/3/layout/HorizontalOrganizationChart"/>
    <dgm:cxn modelId="{BC4CAE36-5E92-4847-A64A-03880994B3E9}" type="presParOf" srcId="{68613937-2CC3-D545-920E-BE9E56A3E565}" destId="{A83B4418-B30C-D747-94D1-5694552BCF9A}" srcOrd="2" destOrd="0" presId="urn:microsoft.com/office/officeart/2009/3/layout/HorizontalOrganizationChart"/>
    <dgm:cxn modelId="{794506FE-FE4F-7E41-A3F5-CF7FF034C495}" type="presParOf" srcId="{503332D6-0A92-9F43-9686-ECBD242C3D17}" destId="{3F916B90-8C9A-1D42-B6F1-26EE730C8389}" srcOrd="2" destOrd="0" presId="urn:microsoft.com/office/officeart/2009/3/layout/HorizontalOrganizationChart"/>
    <dgm:cxn modelId="{DB0DEC14-7E21-9843-A8C9-23A28B661538}" type="presParOf" srcId="{503332D6-0A92-9F43-9686-ECBD242C3D17}" destId="{C9740AB1-D167-9745-890A-B64338380989}" srcOrd="3" destOrd="0" presId="urn:microsoft.com/office/officeart/2009/3/layout/HorizontalOrganizationChart"/>
    <dgm:cxn modelId="{371C878A-8738-4A41-836B-34750BB9E333}" type="presParOf" srcId="{C9740AB1-D167-9745-890A-B64338380989}" destId="{12E6D535-3BE6-8347-9231-EEB8B2F93763}" srcOrd="0" destOrd="0" presId="urn:microsoft.com/office/officeart/2009/3/layout/HorizontalOrganizationChart"/>
    <dgm:cxn modelId="{58E96E4A-410B-A247-9986-9994614F697E}" type="presParOf" srcId="{12E6D535-3BE6-8347-9231-EEB8B2F93763}" destId="{330875E4-445B-8442-8098-630EC399D0A6}" srcOrd="0" destOrd="0" presId="urn:microsoft.com/office/officeart/2009/3/layout/HorizontalOrganizationChart"/>
    <dgm:cxn modelId="{59995A20-4F1E-5147-94C3-2E5D18521866}" type="presParOf" srcId="{12E6D535-3BE6-8347-9231-EEB8B2F93763}" destId="{0C367002-CF33-AD4C-B260-7215CADCA60B}" srcOrd="1" destOrd="0" presId="urn:microsoft.com/office/officeart/2009/3/layout/HorizontalOrganizationChart"/>
    <dgm:cxn modelId="{448FA23A-D963-D542-A980-DA80C580BE6E}" type="presParOf" srcId="{C9740AB1-D167-9745-890A-B64338380989}" destId="{B281623C-CE97-C240-8127-925601EEA38F}" srcOrd="1" destOrd="0" presId="urn:microsoft.com/office/officeart/2009/3/layout/HorizontalOrganizationChart"/>
    <dgm:cxn modelId="{0E4B338D-C0F2-D940-94C8-382CF4922DB4}" type="presParOf" srcId="{C9740AB1-D167-9745-890A-B64338380989}" destId="{255299E4-B44E-F944-A1B1-A4ECF6AAD9D4}" srcOrd="2" destOrd="0" presId="urn:microsoft.com/office/officeart/2009/3/layout/HorizontalOrganizationChart"/>
    <dgm:cxn modelId="{CDF75F57-A496-5D48-8CD1-5BE242CF1137}" type="presParOf" srcId="{503332D6-0A92-9F43-9686-ECBD242C3D17}" destId="{F11EC0F6-8565-BF44-A22B-C713A93B41B1}" srcOrd="4" destOrd="0" presId="urn:microsoft.com/office/officeart/2009/3/layout/HorizontalOrganizationChart"/>
    <dgm:cxn modelId="{C7559D95-AC70-FD40-8BBD-C7C7F8AAB2CA}" type="presParOf" srcId="{503332D6-0A92-9F43-9686-ECBD242C3D17}" destId="{8721D149-DFB1-794E-81F9-CDA42AB15F36}" srcOrd="5" destOrd="0" presId="urn:microsoft.com/office/officeart/2009/3/layout/HorizontalOrganizationChart"/>
    <dgm:cxn modelId="{406AA70B-518B-E846-9C57-6A4C15E12053}" type="presParOf" srcId="{8721D149-DFB1-794E-81F9-CDA42AB15F36}" destId="{AF6930A8-D413-924E-A08E-DEEFEA589437}" srcOrd="0" destOrd="0" presId="urn:microsoft.com/office/officeart/2009/3/layout/HorizontalOrganizationChart"/>
    <dgm:cxn modelId="{4F0CAF25-AACD-4C4E-B3CE-B060840D4995}" type="presParOf" srcId="{AF6930A8-D413-924E-A08E-DEEFEA589437}" destId="{875883F1-A8F0-114A-9298-86F9900D8A83}" srcOrd="0" destOrd="0" presId="urn:microsoft.com/office/officeart/2009/3/layout/HorizontalOrganizationChart"/>
    <dgm:cxn modelId="{A0328BA6-36C7-8743-9058-1EE466339908}" type="presParOf" srcId="{AF6930A8-D413-924E-A08E-DEEFEA589437}" destId="{CA197FCB-A364-444A-A08B-4F674EA1CFC4}" srcOrd="1" destOrd="0" presId="urn:microsoft.com/office/officeart/2009/3/layout/HorizontalOrganizationChart"/>
    <dgm:cxn modelId="{5570D457-D389-494A-8D74-C7975AE9E889}" type="presParOf" srcId="{8721D149-DFB1-794E-81F9-CDA42AB15F36}" destId="{34494845-A8CF-7140-BB82-AF343AB7A8E3}" srcOrd="1" destOrd="0" presId="urn:microsoft.com/office/officeart/2009/3/layout/HorizontalOrganizationChart"/>
    <dgm:cxn modelId="{FA51E7F1-ED24-9844-B6AC-282FFB1318EA}" type="presParOf" srcId="{34494845-A8CF-7140-BB82-AF343AB7A8E3}" destId="{E47F9FA6-D369-864F-A5D1-8E98B6067129}" srcOrd="0" destOrd="0" presId="urn:microsoft.com/office/officeart/2009/3/layout/HorizontalOrganizationChart"/>
    <dgm:cxn modelId="{C9D521E8-291F-D94A-9B9A-BBA803ABFB08}" type="presParOf" srcId="{34494845-A8CF-7140-BB82-AF343AB7A8E3}" destId="{5C76A435-A5BC-594E-AC05-0F3340CE935B}" srcOrd="1" destOrd="0" presId="urn:microsoft.com/office/officeart/2009/3/layout/HorizontalOrganizationChart"/>
    <dgm:cxn modelId="{5BA466B6-49EB-4F49-B833-543B349101D7}" type="presParOf" srcId="{5C76A435-A5BC-594E-AC05-0F3340CE935B}" destId="{D1EBDCC6-CCDB-A241-B610-AB438C04EE63}" srcOrd="0" destOrd="0" presId="urn:microsoft.com/office/officeart/2009/3/layout/HorizontalOrganizationChart"/>
    <dgm:cxn modelId="{A2E92ADC-0D35-A748-9075-55431FF9B124}" type="presParOf" srcId="{D1EBDCC6-CCDB-A241-B610-AB438C04EE63}" destId="{C5E1DEA9-9231-204B-ABAD-842571EEFD16}" srcOrd="0" destOrd="0" presId="urn:microsoft.com/office/officeart/2009/3/layout/HorizontalOrganizationChart"/>
    <dgm:cxn modelId="{3C33B4B2-A7D2-5540-9C22-379C50867325}" type="presParOf" srcId="{D1EBDCC6-CCDB-A241-B610-AB438C04EE63}" destId="{1CB1DB26-BDD2-5E43-8E6D-0029A3BD1A41}" srcOrd="1" destOrd="0" presId="urn:microsoft.com/office/officeart/2009/3/layout/HorizontalOrganizationChart"/>
    <dgm:cxn modelId="{E31D7B02-9CB4-AE47-BE85-E15A753BC1F3}" type="presParOf" srcId="{5C76A435-A5BC-594E-AC05-0F3340CE935B}" destId="{9C9ED44F-4762-EA46-AD61-0B15E5AB6676}" srcOrd="1" destOrd="0" presId="urn:microsoft.com/office/officeart/2009/3/layout/HorizontalOrganizationChart"/>
    <dgm:cxn modelId="{0EBA33A0-3A55-844B-B229-6ABCE38644DA}" type="presParOf" srcId="{5C76A435-A5BC-594E-AC05-0F3340CE935B}" destId="{1B9E208F-4FC8-154E-AA72-55DAF66BF8BB}" srcOrd="2" destOrd="0" presId="urn:microsoft.com/office/officeart/2009/3/layout/HorizontalOrganizationChart"/>
    <dgm:cxn modelId="{DE7E358A-EB68-D943-99BD-CA934D9AFE47}" type="presParOf" srcId="{34494845-A8CF-7140-BB82-AF343AB7A8E3}" destId="{421B4764-FDB4-D44F-8BEC-FA367609C071}" srcOrd="2" destOrd="0" presId="urn:microsoft.com/office/officeart/2009/3/layout/HorizontalOrganizationChart"/>
    <dgm:cxn modelId="{422091FA-BF08-3F41-BE4A-AC62F22ABC1F}" type="presParOf" srcId="{34494845-A8CF-7140-BB82-AF343AB7A8E3}" destId="{F6C3B07C-99C9-D549-B3A6-C17D4ACA0D9C}" srcOrd="3" destOrd="0" presId="urn:microsoft.com/office/officeart/2009/3/layout/HorizontalOrganizationChart"/>
    <dgm:cxn modelId="{EC54434A-32AE-0E4F-889B-E46F041EDA12}" type="presParOf" srcId="{F6C3B07C-99C9-D549-B3A6-C17D4ACA0D9C}" destId="{68221769-EA51-0048-BBAD-0E7BB8316668}" srcOrd="0" destOrd="0" presId="urn:microsoft.com/office/officeart/2009/3/layout/HorizontalOrganizationChart"/>
    <dgm:cxn modelId="{B1056D43-C3A5-8045-BA14-139F76B32445}" type="presParOf" srcId="{68221769-EA51-0048-BBAD-0E7BB8316668}" destId="{E965540A-ECF0-1843-A21E-B986F652C84E}" srcOrd="0" destOrd="0" presId="urn:microsoft.com/office/officeart/2009/3/layout/HorizontalOrganizationChart"/>
    <dgm:cxn modelId="{BB4AAB03-A2A3-064E-952E-E7157E141224}" type="presParOf" srcId="{68221769-EA51-0048-BBAD-0E7BB8316668}" destId="{663B9862-D3E5-CB42-A2F5-5BC5F528016D}" srcOrd="1" destOrd="0" presId="urn:microsoft.com/office/officeart/2009/3/layout/HorizontalOrganizationChart"/>
    <dgm:cxn modelId="{55D00DBB-0645-A849-8956-56C4EC1AC50D}" type="presParOf" srcId="{F6C3B07C-99C9-D549-B3A6-C17D4ACA0D9C}" destId="{F43FD99A-5096-7443-B2CA-A47F9EC290F7}" srcOrd="1" destOrd="0" presId="urn:microsoft.com/office/officeart/2009/3/layout/HorizontalOrganizationChart"/>
    <dgm:cxn modelId="{B0661874-EFBB-454A-90CA-FAD27B32823E}" type="presParOf" srcId="{F6C3B07C-99C9-D549-B3A6-C17D4ACA0D9C}" destId="{209C2D1E-D359-3F4B-99D8-00C133DF2CD0}" srcOrd="2" destOrd="0" presId="urn:microsoft.com/office/officeart/2009/3/layout/HorizontalOrganizationChart"/>
    <dgm:cxn modelId="{68EBD25D-65CE-5E46-95F4-B03C7FCB0B9F}" type="presParOf" srcId="{34494845-A8CF-7140-BB82-AF343AB7A8E3}" destId="{F0B5E424-F816-034A-9CD3-0A3D6094E451}" srcOrd="4" destOrd="0" presId="urn:microsoft.com/office/officeart/2009/3/layout/HorizontalOrganizationChart"/>
    <dgm:cxn modelId="{5F8D5B62-9CCE-DE4D-878E-9873391E367F}" type="presParOf" srcId="{34494845-A8CF-7140-BB82-AF343AB7A8E3}" destId="{B72E68BA-20F4-D543-AE4B-C0A89EFA6B55}" srcOrd="5" destOrd="0" presId="urn:microsoft.com/office/officeart/2009/3/layout/HorizontalOrganizationChart"/>
    <dgm:cxn modelId="{DA909725-758C-AA4B-A69F-DFFF474B4BE5}" type="presParOf" srcId="{B72E68BA-20F4-D543-AE4B-C0A89EFA6B55}" destId="{6E2DEBB0-3C4A-D74A-BCEA-047C167C8071}" srcOrd="0" destOrd="0" presId="urn:microsoft.com/office/officeart/2009/3/layout/HorizontalOrganizationChart"/>
    <dgm:cxn modelId="{FC52485D-26A2-A448-8F49-2B6BD746BD53}" type="presParOf" srcId="{6E2DEBB0-3C4A-D74A-BCEA-047C167C8071}" destId="{7F7CD550-2CB0-2644-B5A8-30508A8F79E1}" srcOrd="0" destOrd="0" presId="urn:microsoft.com/office/officeart/2009/3/layout/HorizontalOrganizationChart"/>
    <dgm:cxn modelId="{29F7F6B6-8824-164F-B827-1BFBC9146A29}" type="presParOf" srcId="{6E2DEBB0-3C4A-D74A-BCEA-047C167C8071}" destId="{DE26A0E8-BEAA-5649-926D-C02D8E060986}" srcOrd="1" destOrd="0" presId="urn:microsoft.com/office/officeart/2009/3/layout/HorizontalOrganizationChart"/>
    <dgm:cxn modelId="{228EDC3E-DEE3-3C4D-B709-D1FC38ED8E88}" type="presParOf" srcId="{B72E68BA-20F4-D543-AE4B-C0A89EFA6B55}" destId="{53380F6E-BEF9-F14B-91D8-D71D01F59C10}" srcOrd="1" destOrd="0" presId="urn:microsoft.com/office/officeart/2009/3/layout/HorizontalOrganizationChart"/>
    <dgm:cxn modelId="{B744C3A3-9248-0549-978F-E7193AAAEACA}" type="presParOf" srcId="{B72E68BA-20F4-D543-AE4B-C0A89EFA6B55}" destId="{4331B3C1-37F3-BA46-A5EC-EEB632F1A085}" srcOrd="2" destOrd="0" presId="urn:microsoft.com/office/officeart/2009/3/layout/HorizontalOrganizationChart"/>
    <dgm:cxn modelId="{A16D84B3-6970-2247-AE2A-AB6993B03FAD}" type="presParOf" srcId="{8721D149-DFB1-794E-81F9-CDA42AB15F36}" destId="{17F70DCA-9D15-E14E-991A-6C80C0569AEC}" srcOrd="2" destOrd="0" presId="urn:microsoft.com/office/officeart/2009/3/layout/HorizontalOrganizationChart"/>
    <dgm:cxn modelId="{0BD2369A-80CC-8144-9EE0-DF3E6F667385}" type="presParOf" srcId="{12696F87-FB86-274F-90C9-9791D7F3DD01}" destId="{24BB97C8-0488-6248-9E0E-0C148D004185}" srcOrd="2" destOrd="0" presId="urn:microsoft.com/office/officeart/2009/3/layout/HorizontalOrganizationChart"/>
    <dgm:cxn modelId="{10276106-0B6F-6B44-94F0-B47D8B25D798}" type="presParOf" srcId="{C43F6F55-D333-D44A-B855-9FC2FED95C54}" destId="{3A742C5E-D32B-BF41-9CB4-4A66676F9E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5BED98-6C20-4A9F-816D-01ABCCB10B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E19308C-D7C8-4749-9FF8-54EE1B31C7A4}">
      <dgm:prSet custT="1"/>
      <dgm:spPr/>
      <dgm:t>
        <a:bodyPr/>
        <a:lstStyle/>
        <a:p>
          <a:pPr algn="ctr"/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唯物辩证法的三大规律</a:t>
          </a:r>
        </a:p>
      </dgm:t>
    </dgm:pt>
    <dgm:pt modelId="{0E9F03F0-DFDB-4000-9B01-74CA427108F9}" cxnId="{FC2BEEA5-8EBA-450C-8827-9C1DC5D1A789}" type="parTrans">
      <dgm:prSet custT="1"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E9A84D-653E-4E54-A3F8-CDE4EB1E4FF0}" cxnId="{FC2BEEA5-8EBA-450C-8827-9C1DC5D1A789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1CFE95-5582-844B-9C95-00E881B0D1E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对立统一规律</a:t>
          </a:r>
        </a:p>
      </dgm:t>
    </dgm:pt>
    <dgm:pt modelId="{A1C57414-D645-0748-9DC7-66747100BD84}" cxnId="{19B2266E-DB3C-DE46-83F0-16C07A97999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93C15B-898C-4140-A12F-FC790ACBEEE7}" cxnId="{19B2266E-DB3C-DE46-83F0-16C07A97999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9B414B0-489B-2F44-9049-4E25B478804B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地位</a:t>
          </a:r>
          <a:r>
            <a: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：是事物发展的源泉和动力；</a:t>
          </a:r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是唯物辩证法的实质与核心；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是唯物辩证法的中心线索；矛盾分析法是最根本认识方法</a:t>
          </a:r>
          <a:endParaRPr lang="en-US" altLang="zh-CN" sz="2000" b="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sz="2000" b="0" i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矛盾是否为事物发展的动力是与形而上学最根本的分歧</a:t>
          </a:r>
        </a:p>
      </dgm:t>
    </dgm:pt>
    <dgm:pt modelId="{09DA12C2-4DD9-F047-AC03-EB8D1C20A6E9}" cxnId="{3C3BF6AD-67D7-C840-BB98-60E2310AFE2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E993635-BE26-A549-96FB-B706DC5508BC}" cxnId="{3C3BF6AD-67D7-C840-BB98-60E2310AFE2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951ADF2-C8C6-7746-8A02-C4C2C984B024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内因和外因</a:t>
          </a:r>
        </a:p>
      </dgm:t>
    </dgm:pt>
    <dgm:pt modelId="{CF6535E9-6212-B243-85D9-CC41B6266A4B}" cxnId="{3DA712F1-ECF6-7E49-9290-1057CAB98271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806B791-1E2D-1547-9872-BE32249C6696}" cxnId="{3DA712F1-ECF6-7E49-9290-1057CAB98271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A5EB183-C904-0549-BA24-BF6B3C672AFB}">
      <dgm:prSet custT="1"/>
      <dgm:spPr/>
      <dgm:t>
        <a:bodyPr/>
        <a:lstStyle/>
        <a:p>
          <a:r>
            <a: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内因是根本原因、外因是重要影响、外因通过内因起作用</a:t>
          </a:r>
        </a:p>
      </dgm:t>
    </dgm:pt>
    <dgm:pt modelId="{A897CB29-C62C-5345-BAFF-29B4572BC806}" cxnId="{9D17C0C1-5462-7241-BFD9-3DA15E07A6BD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B63436F-28DF-604A-9354-275A1A64591C}" cxnId="{9D17C0C1-5462-7241-BFD9-3DA15E07A6BD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2C5006-EE8A-7945-9DF5-4997012FD886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对内独立自主、自力更生；对外开放</a:t>
          </a:r>
        </a:p>
      </dgm:t>
    </dgm:pt>
    <dgm:pt modelId="{0F353573-17D5-7947-A7AB-312E46E77AD7}" cxnId="{8508EF8F-70FE-164E-A2E0-C7F18F7EE6B5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80CFC0E-394B-464D-B3F5-0919316C04E0}" cxnId="{8508EF8F-70FE-164E-A2E0-C7F18F7EE6B5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6850202-3E11-3E49-BBB1-7F88722ECD9F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矛盾的</a:t>
          </a:r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普遍性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（共性）和</a:t>
          </a:r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特殊性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（个性、个别），要具体问题具体分析</a:t>
          </a:r>
        </a:p>
      </dgm:t>
    </dgm:pt>
    <dgm:pt modelId="{C578C36D-B16D-CC45-9A81-15F1C6B3E996}" cxnId="{592D8129-2555-FC40-BCFF-08AEA744C3A6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FF7F136-4CBD-CD49-ACC4-4643557CED46}" cxnId="{592D8129-2555-FC40-BCFF-08AEA744C3A6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428F7A3-AA78-054D-8301-C585AD92F465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矛盾的不平衡性</a:t>
          </a:r>
        </a:p>
      </dgm:t>
    </dgm:pt>
    <dgm:pt modelId="{DAC39BAA-0E3E-304A-9769-619F6C5A0D5C}" cxnId="{AE0B300C-40C4-CA45-8BDE-706B188B6F1B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70F2AE-94F0-1D4D-AA6C-2C51292953D0}" cxnId="{AE0B300C-40C4-CA45-8BDE-706B188B6F1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3E15E9F-633B-794C-B075-6322C4A1B84A}">
      <dgm:prSet custT="1"/>
      <dgm:spPr/>
      <dgm:t>
        <a:bodyPr/>
        <a:lstStyle/>
        <a:p>
          <a:r>
            <a:rPr lang="zh-CN" altLang="en-US" sz="20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否定之否定规律</a:t>
          </a:r>
        </a:p>
      </dgm:t>
    </dgm:pt>
    <dgm:pt modelId="{95664A3B-FD99-6B4F-AD0C-E0CD971E437C}" cxnId="{270A907F-AD55-0745-8F8E-A5E92D7F4A74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14B758A-BB1B-B54F-AAA4-31FC757F01A7}" cxnId="{270A907F-AD55-0745-8F8E-A5E92D7F4A74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F1BA2-51A2-4940-B4EC-111CBDDE7080}">
      <dgm:prSet custT="1"/>
      <dgm:spPr/>
      <dgm:t>
        <a:bodyPr/>
        <a:lstStyle/>
        <a:p>
          <a:r>
            <a:rPr lang="zh-CN" altLang="en-US" sz="20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质量互变规律</a:t>
          </a:r>
        </a:p>
      </dgm:t>
    </dgm:pt>
    <dgm:pt modelId="{26E26E78-7790-7A4F-82EA-41DABB8BE28C}" cxnId="{77270636-E28F-5248-982E-17DE2756F8CB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F181FD-0FF3-264F-A035-3BD0A480AEE6}" cxnId="{77270636-E28F-5248-982E-17DE2756F8CB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22C047A-E575-2A4D-9352-CB4EDD25A2FE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不同矛盾：主要矛盾和次要矛盾</a:t>
          </a:r>
        </a:p>
      </dgm:t>
    </dgm:pt>
    <dgm:pt modelId="{33B55393-4B8B-2E4F-BD30-F913F39D24C9}" cxnId="{03887297-137A-FA4D-A24F-AAC587174D72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8975F5-130B-934B-8455-A9062993BD9C}" cxnId="{03887297-137A-FA4D-A24F-AAC587174D72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3772C26-C47F-8141-A993-2C6FB9DC635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同一矛盾：矛盾的主要方面和次要方面</a:t>
          </a:r>
        </a:p>
      </dgm:t>
    </dgm:pt>
    <dgm:pt modelId="{F7ACC93C-D133-3340-88F8-8A84ECC45385}" cxnId="{04DADEC5-DFCF-4C4F-BAB3-7F05134836B8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BF12C8-3B25-E549-92CA-166156CB5994}" cxnId="{04DADEC5-DFCF-4C4F-BAB3-7F05134836B8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13DAC66-0C1B-D046-8976-D6D9E158C38B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rPr>
            <a:t>方法论：两点论和重点论的统一</a:t>
          </a:r>
        </a:p>
      </dgm:t>
    </dgm:pt>
    <dgm:pt modelId="{17045294-52CA-1C4A-99B0-B88601FA13F2}" cxnId="{48EB5E04-92BE-6645-BD1C-34110886AF33}" type="par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A52A5B4-3252-F142-A1E3-FB42C7CFB2A3}" cxnId="{48EB5E04-92BE-6645-BD1C-34110886AF33}" type="sibTrans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0DDB9C6-474C-3E43-94DC-BB03865B0094}" type="pres">
      <dgm:prSet presAssocID="{0D5BED98-6C20-4A9F-816D-01ABCCB10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3F6F55-D333-D44A-B855-9FC2FED95C54}" type="pres">
      <dgm:prSet presAssocID="{6E19308C-D7C8-4749-9FF8-54EE1B31C7A4}" presName="hierRoot1" presStyleCnt="0">
        <dgm:presLayoutVars>
          <dgm:hierBranch val="init"/>
        </dgm:presLayoutVars>
      </dgm:prSet>
      <dgm:spPr/>
    </dgm:pt>
    <dgm:pt modelId="{0C542D1C-FC19-CC45-9A87-B44EEF74B93F}" type="pres">
      <dgm:prSet presAssocID="{6E19308C-D7C8-4749-9FF8-54EE1B31C7A4}" presName="rootComposite1" presStyleCnt="0"/>
      <dgm:spPr/>
    </dgm:pt>
    <dgm:pt modelId="{AF05087C-4042-8F4E-BFD4-19C276C072DB}" type="pres">
      <dgm:prSet presAssocID="{6E19308C-D7C8-4749-9FF8-54EE1B31C7A4}" presName="rootText1" presStyleLbl="node0" presStyleIdx="0" presStyleCnt="1" custScaleX="64887" custScaleY="186682">
        <dgm:presLayoutVars>
          <dgm:chPref val="3"/>
        </dgm:presLayoutVars>
      </dgm:prSet>
      <dgm:spPr/>
    </dgm:pt>
    <dgm:pt modelId="{7A7A33C5-D5CB-5045-B07C-E5D8D5483B40}" type="pres">
      <dgm:prSet presAssocID="{6E19308C-D7C8-4749-9FF8-54EE1B31C7A4}" presName="rootConnector1" presStyleLbl="node1" presStyleIdx="0" presStyleCnt="0"/>
      <dgm:spPr/>
    </dgm:pt>
    <dgm:pt modelId="{CA44D9A4-F46E-434C-AB42-144BED9FD8C5}" type="pres">
      <dgm:prSet presAssocID="{6E19308C-D7C8-4749-9FF8-54EE1B31C7A4}" presName="hierChild2" presStyleCnt="0"/>
      <dgm:spPr/>
    </dgm:pt>
    <dgm:pt modelId="{FDDDD9EB-B526-0B41-842A-B521CAF410AF}" type="pres">
      <dgm:prSet presAssocID="{A1C57414-D645-0748-9DC7-66747100BD84}" presName="Name64" presStyleLbl="parChTrans1D2" presStyleIdx="0" presStyleCnt="3"/>
      <dgm:spPr/>
    </dgm:pt>
    <dgm:pt modelId="{7DE7CC72-C834-194D-BE0D-65CE6B8C5313}" type="pres">
      <dgm:prSet presAssocID="{D91CFE95-5582-844B-9C95-00E881B0D1E2}" presName="hierRoot2" presStyleCnt="0">
        <dgm:presLayoutVars>
          <dgm:hierBranch val="init"/>
        </dgm:presLayoutVars>
      </dgm:prSet>
      <dgm:spPr/>
    </dgm:pt>
    <dgm:pt modelId="{639ED9CB-A21E-034B-904F-3E3202C6D627}" type="pres">
      <dgm:prSet presAssocID="{D91CFE95-5582-844B-9C95-00E881B0D1E2}" presName="rootComposite" presStyleCnt="0"/>
      <dgm:spPr/>
    </dgm:pt>
    <dgm:pt modelId="{4D010449-72EF-9643-8B75-7DBEB9EA235B}" type="pres">
      <dgm:prSet presAssocID="{D91CFE95-5582-844B-9C95-00E881B0D1E2}" presName="rootText" presStyleLbl="node2" presStyleIdx="0" presStyleCnt="3" custScaleX="64263" custScaleY="105860">
        <dgm:presLayoutVars>
          <dgm:chPref val="3"/>
        </dgm:presLayoutVars>
      </dgm:prSet>
      <dgm:spPr/>
    </dgm:pt>
    <dgm:pt modelId="{0766EA3C-D60B-F149-874E-5BA7E7FE889A}" type="pres">
      <dgm:prSet presAssocID="{D91CFE95-5582-844B-9C95-00E881B0D1E2}" presName="rootConnector" presStyleLbl="node2" presStyleIdx="0" presStyleCnt="3"/>
      <dgm:spPr/>
    </dgm:pt>
    <dgm:pt modelId="{54379233-FDC0-C848-B2BD-2C14C508A783}" type="pres">
      <dgm:prSet presAssocID="{D91CFE95-5582-844B-9C95-00E881B0D1E2}" presName="hierChild4" presStyleCnt="0"/>
      <dgm:spPr/>
    </dgm:pt>
    <dgm:pt modelId="{4155F0EB-8DB1-1F4C-9F6C-FCF70E310210}" type="pres">
      <dgm:prSet presAssocID="{09DA12C2-4DD9-F047-AC03-EB8D1C20A6E9}" presName="Name64" presStyleLbl="parChTrans1D3" presStyleIdx="0" presStyleCnt="4"/>
      <dgm:spPr/>
    </dgm:pt>
    <dgm:pt modelId="{AA18EFAF-0E53-CA4F-883E-5081D5498AF1}" type="pres">
      <dgm:prSet presAssocID="{D9B414B0-489B-2F44-9049-4E25B478804B}" presName="hierRoot2" presStyleCnt="0">
        <dgm:presLayoutVars>
          <dgm:hierBranch val="init"/>
        </dgm:presLayoutVars>
      </dgm:prSet>
      <dgm:spPr/>
    </dgm:pt>
    <dgm:pt modelId="{21DFAAB3-43BA-B646-ADD3-CDF07CAF74F5}" type="pres">
      <dgm:prSet presAssocID="{D9B414B0-489B-2F44-9049-4E25B478804B}" presName="rootComposite" presStyleCnt="0"/>
      <dgm:spPr/>
    </dgm:pt>
    <dgm:pt modelId="{CCE0AE32-EB9D-3748-B88B-38B564E180A5}" type="pres">
      <dgm:prSet presAssocID="{D9B414B0-489B-2F44-9049-4E25B478804B}" presName="rootText" presStyleLbl="node3" presStyleIdx="0" presStyleCnt="4" custScaleX="325539" custScaleY="190811">
        <dgm:presLayoutVars>
          <dgm:chPref val="3"/>
        </dgm:presLayoutVars>
      </dgm:prSet>
      <dgm:spPr/>
    </dgm:pt>
    <dgm:pt modelId="{CFBF7CFE-BEC3-CA42-A54E-C3A9C5A58BB2}" type="pres">
      <dgm:prSet presAssocID="{D9B414B0-489B-2F44-9049-4E25B478804B}" presName="rootConnector" presStyleLbl="node3" presStyleIdx="0" presStyleCnt="4"/>
      <dgm:spPr/>
    </dgm:pt>
    <dgm:pt modelId="{87707992-584C-BA45-B829-CD36B4848EF5}" type="pres">
      <dgm:prSet presAssocID="{D9B414B0-489B-2F44-9049-4E25B478804B}" presName="hierChild4" presStyleCnt="0"/>
      <dgm:spPr/>
    </dgm:pt>
    <dgm:pt modelId="{EA38196C-D26E-C54E-8B2A-1DB285FAD024}" type="pres">
      <dgm:prSet presAssocID="{D9B414B0-489B-2F44-9049-4E25B478804B}" presName="hierChild5" presStyleCnt="0"/>
      <dgm:spPr/>
    </dgm:pt>
    <dgm:pt modelId="{1073AA69-ABD6-3C4F-A65B-CED7F903C3E8}" type="pres">
      <dgm:prSet presAssocID="{CF6535E9-6212-B243-85D9-CC41B6266A4B}" presName="Name64" presStyleLbl="parChTrans1D3" presStyleIdx="1" presStyleCnt="4"/>
      <dgm:spPr/>
    </dgm:pt>
    <dgm:pt modelId="{2B40FE44-8B5B-3147-8138-7E953402A8C4}" type="pres">
      <dgm:prSet presAssocID="{9951ADF2-C8C6-7746-8A02-C4C2C984B024}" presName="hierRoot2" presStyleCnt="0">
        <dgm:presLayoutVars>
          <dgm:hierBranch val="init"/>
        </dgm:presLayoutVars>
      </dgm:prSet>
      <dgm:spPr/>
    </dgm:pt>
    <dgm:pt modelId="{1B6CB59F-1073-E543-8CB2-2357C28E3ECC}" type="pres">
      <dgm:prSet presAssocID="{9951ADF2-C8C6-7746-8A02-C4C2C984B024}" presName="rootComposite" presStyleCnt="0"/>
      <dgm:spPr/>
    </dgm:pt>
    <dgm:pt modelId="{676DBC01-AAC6-2446-A97B-3AF9D268329B}" type="pres">
      <dgm:prSet presAssocID="{9951ADF2-C8C6-7746-8A02-C4C2C984B024}" presName="rootText" presStyleLbl="node3" presStyleIdx="1" presStyleCnt="4" custScaleX="77959">
        <dgm:presLayoutVars>
          <dgm:chPref val="3"/>
        </dgm:presLayoutVars>
      </dgm:prSet>
      <dgm:spPr/>
    </dgm:pt>
    <dgm:pt modelId="{19C4090E-9713-DC42-A198-3EA77FEE7407}" type="pres">
      <dgm:prSet presAssocID="{9951ADF2-C8C6-7746-8A02-C4C2C984B024}" presName="rootConnector" presStyleLbl="node3" presStyleIdx="1" presStyleCnt="4"/>
      <dgm:spPr/>
    </dgm:pt>
    <dgm:pt modelId="{E4AFEB10-D093-A84E-8142-8E989628EC84}" type="pres">
      <dgm:prSet presAssocID="{9951ADF2-C8C6-7746-8A02-C4C2C984B024}" presName="hierChild4" presStyleCnt="0"/>
      <dgm:spPr/>
    </dgm:pt>
    <dgm:pt modelId="{83CD1416-4715-8844-AB36-41F782EC9EE5}" type="pres">
      <dgm:prSet presAssocID="{A897CB29-C62C-5345-BAFF-29B4572BC806}" presName="Name64" presStyleLbl="parChTrans1D4" presStyleIdx="0" presStyleCnt="5"/>
      <dgm:spPr/>
    </dgm:pt>
    <dgm:pt modelId="{9DC95C1D-29CA-1F46-BE62-1318813A80C8}" type="pres">
      <dgm:prSet presAssocID="{1A5EB183-C904-0549-BA24-BF6B3C672AFB}" presName="hierRoot2" presStyleCnt="0">
        <dgm:presLayoutVars>
          <dgm:hierBranch val="init"/>
        </dgm:presLayoutVars>
      </dgm:prSet>
      <dgm:spPr/>
    </dgm:pt>
    <dgm:pt modelId="{9F2402F4-1F40-EB40-ACA9-B16A50126540}" type="pres">
      <dgm:prSet presAssocID="{1A5EB183-C904-0549-BA24-BF6B3C672AFB}" presName="rootComposite" presStyleCnt="0"/>
      <dgm:spPr/>
    </dgm:pt>
    <dgm:pt modelId="{102D8192-B8D4-F048-B7AA-35B8BECC62AC}" type="pres">
      <dgm:prSet presAssocID="{1A5EB183-C904-0549-BA24-BF6B3C672AFB}" presName="rootText" presStyleLbl="node4" presStyleIdx="0" presStyleCnt="5" custScaleX="273330" custLinFactNeighborY="26447">
        <dgm:presLayoutVars>
          <dgm:chPref val="3"/>
        </dgm:presLayoutVars>
      </dgm:prSet>
      <dgm:spPr/>
    </dgm:pt>
    <dgm:pt modelId="{B71D4034-DE55-304A-B566-44F5335E1540}" type="pres">
      <dgm:prSet presAssocID="{1A5EB183-C904-0549-BA24-BF6B3C672AFB}" presName="rootConnector" presStyleLbl="node4" presStyleIdx="0" presStyleCnt="5"/>
      <dgm:spPr/>
    </dgm:pt>
    <dgm:pt modelId="{75459CE9-E262-3246-90C8-FFE05F5AC7C3}" type="pres">
      <dgm:prSet presAssocID="{1A5EB183-C904-0549-BA24-BF6B3C672AFB}" presName="hierChild4" presStyleCnt="0"/>
      <dgm:spPr/>
    </dgm:pt>
    <dgm:pt modelId="{FB44456D-5FCC-474D-A4B5-33B1B7B4FA46}" type="pres">
      <dgm:prSet presAssocID="{1A5EB183-C904-0549-BA24-BF6B3C672AFB}" presName="hierChild5" presStyleCnt="0"/>
      <dgm:spPr/>
    </dgm:pt>
    <dgm:pt modelId="{7ED412E5-1280-814E-BA6B-5F23880B21EE}" type="pres">
      <dgm:prSet presAssocID="{0F353573-17D5-7947-A7AB-312E46E77AD7}" presName="Name64" presStyleLbl="parChTrans1D4" presStyleIdx="1" presStyleCnt="5"/>
      <dgm:spPr/>
    </dgm:pt>
    <dgm:pt modelId="{61E5D3B6-A7B1-9E46-BF2C-5A50470ED648}" type="pres">
      <dgm:prSet presAssocID="{832C5006-EE8A-7945-9DF5-4997012FD886}" presName="hierRoot2" presStyleCnt="0">
        <dgm:presLayoutVars>
          <dgm:hierBranch val="init"/>
        </dgm:presLayoutVars>
      </dgm:prSet>
      <dgm:spPr/>
    </dgm:pt>
    <dgm:pt modelId="{6E3B1A81-29AA-8D45-965F-4A3897A9556C}" type="pres">
      <dgm:prSet presAssocID="{832C5006-EE8A-7945-9DF5-4997012FD886}" presName="rootComposite" presStyleCnt="0"/>
      <dgm:spPr/>
    </dgm:pt>
    <dgm:pt modelId="{8EF5FC06-A211-1949-A9E2-7BCDF0AACCD7}" type="pres">
      <dgm:prSet presAssocID="{832C5006-EE8A-7945-9DF5-4997012FD886}" presName="rootText" presStyleLbl="node4" presStyleIdx="1" presStyleCnt="5" custScaleX="271009" custScaleY="86963">
        <dgm:presLayoutVars>
          <dgm:chPref val="3"/>
        </dgm:presLayoutVars>
      </dgm:prSet>
      <dgm:spPr/>
    </dgm:pt>
    <dgm:pt modelId="{0C6C183E-4A53-434D-BF1D-9EC1B94E069E}" type="pres">
      <dgm:prSet presAssocID="{832C5006-EE8A-7945-9DF5-4997012FD886}" presName="rootConnector" presStyleLbl="node4" presStyleIdx="1" presStyleCnt="5"/>
      <dgm:spPr/>
    </dgm:pt>
    <dgm:pt modelId="{451D00FB-E7F8-6947-BF42-E6CAF9D88921}" type="pres">
      <dgm:prSet presAssocID="{832C5006-EE8A-7945-9DF5-4997012FD886}" presName="hierChild4" presStyleCnt="0"/>
      <dgm:spPr/>
    </dgm:pt>
    <dgm:pt modelId="{EFA6EB4B-0CD1-3E48-8ED5-D40FF672ED63}" type="pres">
      <dgm:prSet presAssocID="{832C5006-EE8A-7945-9DF5-4997012FD886}" presName="hierChild5" presStyleCnt="0"/>
      <dgm:spPr/>
    </dgm:pt>
    <dgm:pt modelId="{890F04AE-0C3B-3042-9238-01D49254B499}" type="pres">
      <dgm:prSet presAssocID="{9951ADF2-C8C6-7746-8A02-C4C2C984B024}" presName="hierChild5" presStyleCnt="0"/>
      <dgm:spPr/>
    </dgm:pt>
    <dgm:pt modelId="{E78ABE46-DFE1-EE40-9686-CB71139D81AC}" type="pres">
      <dgm:prSet presAssocID="{C578C36D-B16D-CC45-9A81-15F1C6B3E996}" presName="Name64" presStyleLbl="parChTrans1D3" presStyleIdx="2" presStyleCnt="4"/>
      <dgm:spPr/>
    </dgm:pt>
    <dgm:pt modelId="{1624066F-A5E3-604C-91BA-9B5968E2B8DD}" type="pres">
      <dgm:prSet presAssocID="{F6850202-3E11-3E49-BBB1-7F88722ECD9F}" presName="hierRoot2" presStyleCnt="0">
        <dgm:presLayoutVars>
          <dgm:hierBranch val="init"/>
        </dgm:presLayoutVars>
      </dgm:prSet>
      <dgm:spPr/>
    </dgm:pt>
    <dgm:pt modelId="{7F9BC1B8-5127-E84A-BD1A-CEB3E8F499C2}" type="pres">
      <dgm:prSet presAssocID="{F6850202-3E11-3E49-BBB1-7F88722ECD9F}" presName="rootComposite" presStyleCnt="0"/>
      <dgm:spPr/>
    </dgm:pt>
    <dgm:pt modelId="{CC11B23F-E90E-624D-81BA-2EA035799E75}" type="pres">
      <dgm:prSet presAssocID="{F6850202-3E11-3E49-BBB1-7F88722ECD9F}" presName="rootText" presStyleLbl="node3" presStyleIdx="2" presStyleCnt="4" custScaleX="371408">
        <dgm:presLayoutVars>
          <dgm:chPref val="3"/>
        </dgm:presLayoutVars>
      </dgm:prSet>
      <dgm:spPr/>
    </dgm:pt>
    <dgm:pt modelId="{E6F17070-FEE6-D24E-81ED-9FADAB8105BA}" type="pres">
      <dgm:prSet presAssocID="{F6850202-3E11-3E49-BBB1-7F88722ECD9F}" presName="rootConnector" presStyleLbl="node3" presStyleIdx="2" presStyleCnt="4"/>
      <dgm:spPr/>
    </dgm:pt>
    <dgm:pt modelId="{350540B1-B159-C948-B2D1-BC25A5F0DC22}" type="pres">
      <dgm:prSet presAssocID="{F6850202-3E11-3E49-BBB1-7F88722ECD9F}" presName="hierChild4" presStyleCnt="0"/>
      <dgm:spPr/>
    </dgm:pt>
    <dgm:pt modelId="{9D2679DE-F7B1-114C-950C-85A5378A7E7A}" type="pres">
      <dgm:prSet presAssocID="{F6850202-3E11-3E49-BBB1-7F88722ECD9F}" presName="hierChild5" presStyleCnt="0"/>
      <dgm:spPr/>
    </dgm:pt>
    <dgm:pt modelId="{B03CAAEE-A733-854C-AFFE-A0A376ACBA8C}" type="pres">
      <dgm:prSet presAssocID="{DAC39BAA-0E3E-304A-9769-619F6C5A0D5C}" presName="Name64" presStyleLbl="parChTrans1D3" presStyleIdx="3" presStyleCnt="4"/>
      <dgm:spPr/>
    </dgm:pt>
    <dgm:pt modelId="{5193005D-8662-4944-BF74-ABE4EBD525E8}" type="pres">
      <dgm:prSet presAssocID="{4428F7A3-AA78-054D-8301-C585AD92F465}" presName="hierRoot2" presStyleCnt="0">
        <dgm:presLayoutVars>
          <dgm:hierBranch val="init"/>
        </dgm:presLayoutVars>
      </dgm:prSet>
      <dgm:spPr/>
    </dgm:pt>
    <dgm:pt modelId="{67445980-A5E1-C540-B38C-DB4B9DEB1612}" type="pres">
      <dgm:prSet presAssocID="{4428F7A3-AA78-054D-8301-C585AD92F465}" presName="rootComposite" presStyleCnt="0"/>
      <dgm:spPr/>
    </dgm:pt>
    <dgm:pt modelId="{0E1AF6DA-5393-4446-A52D-8BE2FDD35A3E}" type="pres">
      <dgm:prSet presAssocID="{4428F7A3-AA78-054D-8301-C585AD92F465}" presName="rootText" presStyleLbl="node3" presStyleIdx="3" presStyleCnt="4" custScaleX="77959">
        <dgm:presLayoutVars>
          <dgm:chPref val="3"/>
        </dgm:presLayoutVars>
      </dgm:prSet>
      <dgm:spPr/>
    </dgm:pt>
    <dgm:pt modelId="{4630FEAB-7490-E44F-A17A-1EB4D056A4FE}" type="pres">
      <dgm:prSet presAssocID="{4428F7A3-AA78-054D-8301-C585AD92F465}" presName="rootConnector" presStyleLbl="node3" presStyleIdx="3" presStyleCnt="4"/>
      <dgm:spPr/>
    </dgm:pt>
    <dgm:pt modelId="{4324780B-23E4-4243-8240-B81508824381}" type="pres">
      <dgm:prSet presAssocID="{4428F7A3-AA78-054D-8301-C585AD92F465}" presName="hierChild4" presStyleCnt="0"/>
      <dgm:spPr/>
    </dgm:pt>
    <dgm:pt modelId="{29A89C91-4DF3-ED4C-9DFC-1C33E0943DB0}" type="pres">
      <dgm:prSet presAssocID="{33B55393-4B8B-2E4F-BD30-F913F39D24C9}" presName="Name64" presStyleLbl="parChTrans1D4" presStyleIdx="2" presStyleCnt="5"/>
      <dgm:spPr/>
    </dgm:pt>
    <dgm:pt modelId="{0593828F-0B17-0441-B3EB-4F184A67173A}" type="pres">
      <dgm:prSet presAssocID="{722C047A-E575-2A4D-9352-CB4EDD25A2FE}" presName="hierRoot2" presStyleCnt="0">
        <dgm:presLayoutVars>
          <dgm:hierBranch val="init"/>
        </dgm:presLayoutVars>
      </dgm:prSet>
      <dgm:spPr/>
    </dgm:pt>
    <dgm:pt modelId="{F5B1023C-866D-DE44-B34B-AEC92A1C0015}" type="pres">
      <dgm:prSet presAssocID="{722C047A-E575-2A4D-9352-CB4EDD25A2FE}" presName="rootComposite" presStyleCnt="0"/>
      <dgm:spPr/>
    </dgm:pt>
    <dgm:pt modelId="{8BF4BC43-DEEA-E344-B31E-58A4B6CA296D}" type="pres">
      <dgm:prSet presAssocID="{722C047A-E575-2A4D-9352-CB4EDD25A2FE}" presName="rootText" presStyleLbl="node4" presStyleIdx="2" presStyleCnt="5" custScaleX="217943" custScaleY="86398">
        <dgm:presLayoutVars>
          <dgm:chPref val="3"/>
        </dgm:presLayoutVars>
      </dgm:prSet>
      <dgm:spPr/>
    </dgm:pt>
    <dgm:pt modelId="{083AC456-30BD-824A-92D2-EF597EBE9B6E}" type="pres">
      <dgm:prSet presAssocID="{722C047A-E575-2A4D-9352-CB4EDD25A2FE}" presName="rootConnector" presStyleLbl="node4" presStyleIdx="2" presStyleCnt="5"/>
      <dgm:spPr/>
    </dgm:pt>
    <dgm:pt modelId="{015B872E-3D19-2C4C-9BB4-C62EAAB23E32}" type="pres">
      <dgm:prSet presAssocID="{722C047A-E575-2A4D-9352-CB4EDD25A2FE}" presName="hierChild4" presStyleCnt="0"/>
      <dgm:spPr/>
    </dgm:pt>
    <dgm:pt modelId="{56DB22EE-5BD7-D046-9DA5-A42CB98EEBCF}" type="pres">
      <dgm:prSet presAssocID="{722C047A-E575-2A4D-9352-CB4EDD25A2FE}" presName="hierChild5" presStyleCnt="0"/>
      <dgm:spPr/>
    </dgm:pt>
    <dgm:pt modelId="{9D7438D4-F4A7-B74A-B9AF-E388D83FFC78}" type="pres">
      <dgm:prSet presAssocID="{F7ACC93C-D133-3340-88F8-8A84ECC45385}" presName="Name64" presStyleLbl="parChTrans1D4" presStyleIdx="3" presStyleCnt="5"/>
      <dgm:spPr/>
    </dgm:pt>
    <dgm:pt modelId="{3EB3BCE8-F032-0047-9569-937849D2B66D}" type="pres">
      <dgm:prSet presAssocID="{63772C26-C47F-8141-A993-2C6FB9DC6352}" presName="hierRoot2" presStyleCnt="0">
        <dgm:presLayoutVars>
          <dgm:hierBranch val="init"/>
        </dgm:presLayoutVars>
      </dgm:prSet>
      <dgm:spPr/>
    </dgm:pt>
    <dgm:pt modelId="{A7C360FC-041A-2D43-A84E-F9F25C28A6EC}" type="pres">
      <dgm:prSet presAssocID="{63772C26-C47F-8141-A993-2C6FB9DC6352}" presName="rootComposite" presStyleCnt="0"/>
      <dgm:spPr/>
    </dgm:pt>
    <dgm:pt modelId="{BA3DB44E-0450-D141-B4C0-063897540B68}" type="pres">
      <dgm:prSet presAssocID="{63772C26-C47F-8141-A993-2C6FB9DC6352}" presName="rootText" presStyleLbl="node4" presStyleIdx="3" presStyleCnt="5" custScaleX="223172" custScaleY="86398">
        <dgm:presLayoutVars>
          <dgm:chPref val="3"/>
        </dgm:presLayoutVars>
      </dgm:prSet>
      <dgm:spPr/>
    </dgm:pt>
    <dgm:pt modelId="{CE064E13-A8B0-314A-B18A-9CADC05836F4}" type="pres">
      <dgm:prSet presAssocID="{63772C26-C47F-8141-A993-2C6FB9DC6352}" presName="rootConnector" presStyleLbl="node4" presStyleIdx="3" presStyleCnt="5"/>
      <dgm:spPr/>
    </dgm:pt>
    <dgm:pt modelId="{1BD7A5FC-203B-5A4D-BC49-967E671CF511}" type="pres">
      <dgm:prSet presAssocID="{63772C26-C47F-8141-A993-2C6FB9DC6352}" presName="hierChild4" presStyleCnt="0"/>
      <dgm:spPr/>
    </dgm:pt>
    <dgm:pt modelId="{37AC7E02-D894-1040-9042-A10DE20E61C2}" type="pres">
      <dgm:prSet presAssocID="{63772C26-C47F-8141-A993-2C6FB9DC6352}" presName="hierChild5" presStyleCnt="0"/>
      <dgm:spPr/>
    </dgm:pt>
    <dgm:pt modelId="{D7F2B4BB-39A7-B445-990C-62C462BC11B6}" type="pres">
      <dgm:prSet presAssocID="{17045294-52CA-1C4A-99B0-B88601FA13F2}" presName="Name64" presStyleLbl="parChTrans1D4" presStyleIdx="4" presStyleCnt="5"/>
      <dgm:spPr/>
    </dgm:pt>
    <dgm:pt modelId="{83EA5B59-A727-6343-9581-7D66B63A5126}" type="pres">
      <dgm:prSet presAssocID="{F13DAC66-0C1B-D046-8976-D6D9E158C38B}" presName="hierRoot2" presStyleCnt="0">
        <dgm:presLayoutVars>
          <dgm:hierBranch val="init"/>
        </dgm:presLayoutVars>
      </dgm:prSet>
      <dgm:spPr/>
    </dgm:pt>
    <dgm:pt modelId="{A531376D-D63A-4A4D-83B7-5C22AB4624D2}" type="pres">
      <dgm:prSet presAssocID="{F13DAC66-0C1B-D046-8976-D6D9E158C38B}" presName="rootComposite" presStyleCnt="0"/>
      <dgm:spPr/>
    </dgm:pt>
    <dgm:pt modelId="{540CB9F5-8593-E542-BFBA-A2CF07F5DECE}" type="pres">
      <dgm:prSet presAssocID="{F13DAC66-0C1B-D046-8976-D6D9E158C38B}" presName="rootText" presStyleLbl="node4" presStyleIdx="4" presStyleCnt="5" custScaleX="198977" custScaleY="86398">
        <dgm:presLayoutVars>
          <dgm:chPref val="3"/>
        </dgm:presLayoutVars>
      </dgm:prSet>
      <dgm:spPr/>
    </dgm:pt>
    <dgm:pt modelId="{CB40AC10-2183-5E47-871B-B9D263BA7D74}" type="pres">
      <dgm:prSet presAssocID="{F13DAC66-0C1B-D046-8976-D6D9E158C38B}" presName="rootConnector" presStyleLbl="node4" presStyleIdx="4" presStyleCnt="5"/>
      <dgm:spPr/>
    </dgm:pt>
    <dgm:pt modelId="{269CF9D3-3182-744F-AAE2-85111D4BC46A}" type="pres">
      <dgm:prSet presAssocID="{F13DAC66-0C1B-D046-8976-D6D9E158C38B}" presName="hierChild4" presStyleCnt="0"/>
      <dgm:spPr/>
    </dgm:pt>
    <dgm:pt modelId="{6A946BF7-5949-1745-B9F0-32AFBD04AB72}" type="pres">
      <dgm:prSet presAssocID="{F13DAC66-0C1B-D046-8976-D6D9E158C38B}" presName="hierChild5" presStyleCnt="0"/>
      <dgm:spPr/>
    </dgm:pt>
    <dgm:pt modelId="{03E87924-47B9-B84B-B7A2-9EEB6CEA4F08}" type="pres">
      <dgm:prSet presAssocID="{4428F7A3-AA78-054D-8301-C585AD92F465}" presName="hierChild5" presStyleCnt="0"/>
      <dgm:spPr/>
    </dgm:pt>
    <dgm:pt modelId="{B0A2C61A-9773-C146-A634-369F447CDB08}" type="pres">
      <dgm:prSet presAssocID="{D91CFE95-5582-844B-9C95-00E881B0D1E2}" presName="hierChild5" presStyleCnt="0"/>
      <dgm:spPr/>
    </dgm:pt>
    <dgm:pt modelId="{020544B0-1D04-E44A-997A-15C7126DA21C}" type="pres">
      <dgm:prSet presAssocID="{49F181FD-0FF3-264F-A035-3BD0A480AEE6}" presName="Name64" presStyleLbl="parChTrans1D2" presStyleIdx="1" presStyleCnt="3"/>
      <dgm:spPr/>
    </dgm:pt>
    <dgm:pt modelId="{12696F87-FB86-274F-90C9-9791D7F3DD01}" type="pres">
      <dgm:prSet presAssocID="{960F1BA2-51A2-4940-B4EC-111CBDDE7080}" presName="hierRoot2" presStyleCnt="0">
        <dgm:presLayoutVars>
          <dgm:hierBranch val="init"/>
        </dgm:presLayoutVars>
      </dgm:prSet>
      <dgm:spPr/>
    </dgm:pt>
    <dgm:pt modelId="{CE879C4B-1959-B241-BE64-AABC023C7B70}" type="pres">
      <dgm:prSet presAssocID="{960F1BA2-51A2-4940-B4EC-111CBDDE7080}" presName="rootComposite" presStyleCnt="0"/>
      <dgm:spPr/>
    </dgm:pt>
    <dgm:pt modelId="{69790609-EE65-8A4E-95E8-4C4DE61DEF76}" type="pres">
      <dgm:prSet presAssocID="{960F1BA2-51A2-4940-B4EC-111CBDDE7080}" presName="rootText" presStyleLbl="node2" presStyleIdx="1" presStyleCnt="3" custScaleX="63636" custScaleY="121376" custLinFactNeighborX="1471" custLinFactNeighborY="86810">
        <dgm:presLayoutVars>
          <dgm:chPref val="3"/>
        </dgm:presLayoutVars>
      </dgm:prSet>
      <dgm:spPr/>
    </dgm:pt>
    <dgm:pt modelId="{F8794C3E-506B-CB4B-B1EB-0F0EFFE86D9C}" type="pres">
      <dgm:prSet presAssocID="{960F1BA2-51A2-4940-B4EC-111CBDDE7080}" presName="rootConnector" presStyleLbl="node2" presStyleIdx="1" presStyleCnt="3"/>
      <dgm:spPr/>
    </dgm:pt>
    <dgm:pt modelId="{503332D6-0A92-9F43-9686-ECBD242C3D17}" type="pres">
      <dgm:prSet presAssocID="{960F1BA2-51A2-4940-B4EC-111CBDDE7080}" presName="hierChild4" presStyleCnt="0"/>
      <dgm:spPr/>
    </dgm:pt>
    <dgm:pt modelId="{24BB97C8-0488-6248-9E0E-0C148D004185}" type="pres">
      <dgm:prSet presAssocID="{960F1BA2-51A2-4940-B4EC-111CBDDE7080}" presName="hierChild5" presStyleCnt="0"/>
      <dgm:spPr/>
    </dgm:pt>
    <dgm:pt modelId="{02D33E70-FC37-3F42-9FE5-2EFAE73DE65D}" type="pres">
      <dgm:prSet presAssocID="{414B758A-BB1B-B54F-AAA4-31FC757F01A7}" presName="Name64" presStyleLbl="parChTrans1D2" presStyleIdx="2" presStyleCnt="3"/>
      <dgm:spPr/>
    </dgm:pt>
    <dgm:pt modelId="{08C24744-2B22-964F-B838-F15516896D09}" type="pres">
      <dgm:prSet presAssocID="{A3E15E9F-633B-794C-B075-6322C4A1B84A}" presName="hierRoot2" presStyleCnt="0">
        <dgm:presLayoutVars>
          <dgm:hierBranch val="init"/>
        </dgm:presLayoutVars>
      </dgm:prSet>
      <dgm:spPr/>
    </dgm:pt>
    <dgm:pt modelId="{24E2AE17-59CB-E04F-AC2A-A19138C5B67E}" type="pres">
      <dgm:prSet presAssocID="{A3E15E9F-633B-794C-B075-6322C4A1B84A}" presName="rootComposite" presStyleCnt="0"/>
      <dgm:spPr/>
    </dgm:pt>
    <dgm:pt modelId="{204DDF4C-C2CE-A04B-85F9-22C2414B2CBF}" type="pres">
      <dgm:prSet presAssocID="{A3E15E9F-633B-794C-B075-6322C4A1B84A}" presName="rootText" presStyleLbl="node2" presStyleIdx="2" presStyleCnt="3" custLinFactNeighborY="-12700">
        <dgm:presLayoutVars>
          <dgm:chPref val="3"/>
        </dgm:presLayoutVars>
      </dgm:prSet>
      <dgm:spPr/>
    </dgm:pt>
    <dgm:pt modelId="{812CE60B-121C-714D-8CE0-6025FEDD7E17}" type="pres">
      <dgm:prSet presAssocID="{A3E15E9F-633B-794C-B075-6322C4A1B84A}" presName="rootConnector" presStyleLbl="node2" presStyleIdx="2" presStyleCnt="3"/>
      <dgm:spPr/>
    </dgm:pt>
    <dgm:pt modelId="{45D846E2-BB0B-234E-A0FC-C3B3678ACA25}" type="pres">
      <dgm:prSet presAssocID="{A3E15E9F-633B-794C-B075-6322C4A1B84A}" presName="hierChild4" presStyleCnt="0"/>
      <dgm:spPr/>
    </dgm:pt>
    <dgm:pt modelId="{4D849B8B-36A5-9C41-A83D-0036B48C771E}" type="pres">
      <dgm:prSet presAssocID="{A3E15E9F-633B-794C-B075-6322C4A1B84A}" presName="hierChild5" presStyleCnt="0"/>
      <dgm:spPr/>
    </dgm:pt>
    <dgm:pt modelId="{3A742C5E-D32B-BF41-9CB4-4A66676F9E7A}" type="pres">
      <dgm:prSet presAssocID="{6E19308C-D7C8-4749-9FF8-54EE1B31C7A4}" presName="hierChild3" presStyleCnt="0"/>
      <dgm:spPr/>
    </dgm:pt>
  </dgm:ptLst>
  <dgm:cxnLst>
    <dgm:cxn modelId="{E4FF6301-F4F8-3F46-A571-2CFDBD80BDBC}" type="presOf" srcId="{09DA12C2-4DD9-F047-AC03-EB8D1C20A6E9}" destId="{4155F0EB-8DB1-1F4C-9F6C-FCF70E310210}" srcOrd="0" destOrd="0" presId="urn:microsoft.com/office/officeart/2009/3/layout/HorizontalOrganizationChart"/>
    <dgm:cxn modelId="{9F0F9601-8D33-DF4B-B486-360F1792D06A}" type="presOf" srcId="{1A5EB183-C904-0549-BA24-BF6B3C672AFB}" destId="{102D8192-B8D4-F048-B7AA-35B8BECC62AC}" srcOrd="0" destOrd="0" presId="urn:microsoft.com/office/officeart/2009/3/layout/HorizontalOrganizationChart"/>
    <dgm:cxn modelId="{48EB5E04-92BE-6645-BD1C-34110886AF33}" srcId="{4428F7A3-AA78-054D-8301-C585AD92F465}" destId="{F13DAC66-0C1B-D046-8976-D6D9E158C38B}" srcOrd="2" destOrd="0" parTransId="{17045294-52CA-1C4A-99B0-B88601FA13F2}" sibTransId="{AA52A5B4-3252-F142-A1E3-FB42C7CFB2A3}"/>
    <dgm:cxn modelId="{771B9D0A-609C-0949-87A4-E000526BF38B}" type="presOf" srcId="{A3E15E9F-633B-794C-B075-6322C4A1B84A}" destId="{204DDF4C-C2CE-A04B-85F9-22C2414B2CBF}" srcOrd="0" destOrd="0" presId="urn:microsoft.com/office/officeart/2009/3/layout/HorizontalOrganizationChart"/>
    <dgm:cxn modelId="{F747470B-1F42-AE49-8802-374547C00933}" type="presOf" srcId="{414B758A-BB1B-B54F-AAA4-31FC757F01A7}" destId="{02D33E70-FC37-3F42-9FE5-2EFAE73DE65D}" srcOrd="0" destOrd="0" presId="urn:microsoft.com/office/officeart/2009/3/layout/HorizontalOrganizationChart"/>
    <dgm:cxn modelId="{AE0B300C-40C4-CA45-8BDE-706B188B6F1B}" srcId="{D91CFE95-5582-844B-9C95-00E881B0D1E2}" destId="{4428F7A3-AA78-054D-8301-C585AD92F465}" srcOrd="3" destOrd="0" parTransId="{DAC39BAA-0E3E-304A-9769-619F6C5A0D5C}" sibTransId="{8070F2AE-94F0-1D4D-AA6C-2C51292953D0}"/>
    <dgm:cxn modelId="{7D9D2014-8C3D-9B41-8098-F12130DA1214}" type="presOf" srcId="{63772C26-C47F-8141-A993-2C6FB9DC6352}" destId="{CE064E13-A8B0-314A-B18A-9CADC05836F4}" srcOrd="1" destOrd="0" presId="urn:microsoft.com/office/officeart/2009/3/layout/HorizontalOrganizationChart"/>
    <dgm:cxn modelId="{73A0471B-9C25-F241-B5AA-93BAE99761CF}" type="presOf" srcId="{F7ACC93C-D133-3340-88F8-8A84ECC45385}" destId="{9D7438D4-F4A7-B74A-B9AF-E388D83FFC78}" srcOrd="0" destOrd="0" presId="urn:microsoft.com/office/officeart/2009/3/layout/HorizontalOrganizationChart"/>
    <dgm:cxn modelId="{592D8129-2555-FC40-BCFF-08AEA744C3A6}" srcId="{D91CFE95-5582-844B-9C95-00E881B0D1E2}" destId="{F6850202-3E11-3E49-BBB1-7F88722ECD9F}" srcOrd="2" destOrd="0" parTransId="{C578C36D-B16D-CC45-9A81-15F1C6B3E996}" sibTransId="{7FF7F136-4CBD-CD49-ACC4-4643557CED46}"/>
    <dgm:cxn modelId="{77270636-E28F-5248-982E-17DE2756F8CB}" srcId="{6E19308C-D7C8-4749-9FF8-54EE1B31C7A4}" destId="{960F1BA2-51A2-4940-B4EC-111CBDDE7080}" srcOrd="1" destOrd="0" parTransId="{49F181FD-0FF3-264F-A035-3BD0A480AEE6}" sibTransId="{26E26E78-7790-7A4F-82EA-41DABB8BE28C}"/>
    <dgm:cxn modelId="{B63A4937-FEA1-5348-A48D-0479B1FB9D37}" type="presOf" srcId="{6E19308C-D7C8-4749-9FF8-54EE1B31C7A4}" destId="{7A7A33C5-D5CB-5045-B07C-E5D8D5483B40}" srcOrd="1" destOrd="0" presId="urn:microsoft.com/office/officeart/2009/3/layout/HorizontalOrganizationChart"/>
    <dgm:cxn modelId="{C5B7DE3A-6016-FD42-B9C0-F717BB5F8D1D}" type="presOf" srcId="{832C5006-EE8A-7945-9DF5-4997012FD886}" destId="{0C6C183E-4A53-434D-BF1D-9EC1B94E069E}" srcOrd="1" destOrd="0" presId="urn:microsoft.com/office/officeart/2009/3/layout/HorizontalOrganizationChart"/>
    <dgm:cxn modelId="{6080614C-9F10-654F-82D7-E986D47EAABC}" type="presOf" srcId="{9951ADF2-C8C6-7746-8A02-C4C2C984B024}" destId="{19C4090E-9713-DC42-A198-3EA77FEE7407}" srcOrd="1" destOrd="0" presId="urn:microsoft.com/office/officeart/2009/3/layout/HorizontalOrganizationChart"/>
    <dgm:cxn modelId="{7115A74D-70C8-6B4B-A954-E738AF26566D}" type="presOf" srcId="{832C5006-EE8A-7945-9DF5-4997012FD886}" destId="{8EF5FC06-A211-1949-A9E2-7BCDF0AACCD7}" srcOrd="0" destOrd="0" presId="urn:microsoft.com/office/officeart/2009/3/layout/HorizontalOrganizationChart"/>
    <dgm:cxn modelId="{4872CD53-2B0E-F74F-B03D-5884170CCD06}" type="presOf" srcId="{F13DAC66-0C1B-D046-8976-D6D9E158C38B}" destId="{540CB9F5-8593-E542-BFBA-A2CF07F5DECE}" srcOrd="0" destOrd="0" presId="urn:microsoft.com/office/officeart/2009/3/layout/HorizontalOrganizationChart"/>
    <dgm:cxn modelId="{23BA9F59-8487-C941-B509-15EDC65B4BBE}" type="presOf" srcId="{A1C57414-D645-0748-9DC7-66747100BD84}" destId="{FDDDD9EB-B526-0B41-842A-B521CAF410AF}" srcOrd="0" destOrd="0" presId="urn:microsoft.com/office/officeart/2009/3/layout/HorizontalOrganizationChart"/>
    <dgm:cxn modelId="{DAAB8A5E-6CC6-0343-B517-F7C5C6EECBFD}" type="presOf" srcId="{722C047A-E575-2A4D-9352-CB4EDD25A2FE}" destId="{083AC456-30BD-824A-92D2-EF597EBE9B6E}" srcOrd="1" destOrd="0" presId="urn:microsoft.com/office/officeart/2009/3/layout/HorizontalOrganizationChart"/>
    <dgm:cxn modelId="{6903D860-566C-7948-BDEC-2ACC77F98FFA}" type="presOf" srcId="{D91CFE95-5582-844B-9C95-00E881B0D1E2}" destId="{4D010449-72EF-9643-8B75-7DBEB9EA235B}" srcOrd="0" destOrd="0" presId="urn:microsoft.com/office/officeart/2009/3/layout/HorizontalOrganizationChart"/>
    <dgm:cxn modelId="{4FE95D68-82D4-E04B-B95A-9F3F4D320F7C}" type="presOf" srcId="{33B55393-4B8B-2E4F-BD30-F913F39D24C9}" destId="{29A89C91-4DF3-ED4C-9DFC-1C33E0943DB0}" srcOrd="0" destOrd="0" presId="urn:microsoft.com/office/officeart/2009/3/layout/HorizontalOrganizationChart"/>
    <dgm:cxn modelId="{DDB7F668-36F7-ED4A-AF57-3C6CF0CE4847}" type="presOf" srcId="{960F1BA2-51A2-4940-B4EC-111CBDDE7080}" destId="{F8794C3E-506B-CB4B-B1EB-0F0EFFE86D9C}" srcOrd="1" destOrd="0" presId="urn:microsoft.com/office/officeart/2009/3/layout/HorizontalOrganizationChart"/>
    <dgm:cxn modelId="{39492E6B-8172-434A-8575-4B7CBC7FA2BC}" type="presOf" srcId="{722C047A-E575-2A4D-9352-CB4EDD25A2FE}" destId="{8BF4BC43-DEEA-E344-B31E-58A4B6CA296D}" srcOrd="0" destOrd="0" presId="urn:microsoft.com/office/officeart/2009/3/layout/HorizontalOrganizationChart"/>
    <dgm:cxn modelId="{19B2266E-DB3C-DE46-83F0-16C07A979995}" srcId="{6E19308C-D7C8-4749-9FF8-54EE1B31C7A4}" destId="{D91CFE95-5582-844B-9C95-00E881B0D1E2}" srcOrd="0" destOrd="0" parTransId="{A1C57414-D645-0748-9DC7-66747100BD84}" sibTransId="{AC93C15B-898C-4140-A12F-FC790ACBEEE7}"/>
    <dgm:cxn modelId="{BF74D87B-0F13-9C4A-BE44-7D7DDD6CD0A0}" type="presOf" srcId="{17045294-52CA-1C4A-99B0-B88601FA13F2}" destId="{D7F2B4BB-39A7-B445-990C-62C462BC11B6}" srcOrd="0" destOrd="0" presId="urn:microsoft.com/office/officeart/2009/3/layout/HorizontalOrganizationChart"/>
    <dgm:cxn modelId="{7F07D07D-9242-4249-9378-F5C02D91AC47}" type="presOf" srcId="{0D5BED98-6C20-4A9F-816D-01ABCCB10BA4}" destId="{40DDB9C6-474C-3E43-94DC-BB03865B0094}" srcOrd="0" destOrd="0" presId="urn:microsoft.com/office/officeart/2009/3/layout/HorizontalOrganizationChart"/>
    <dgm:cxn modelId="{270A907F-AD55-0745-8F8E-A5E92D7F4A74}" srcId="{6E19308C-D7C8-4749-9FF8-54EE1B31C7A4}" destId="{A3E15E9F-633B-794C-B075-6322C4A1B84A}" srcOrd="2" destOrd="0" parTransId="{414B758A-BB1B-B54F-AAA4-31FC757F01A7}" sibTransId="{95664A3B-FD99-6B4F-AD0C-E0CD971E437C}"/>
    <dgm:cxn modelId="{A0493084-5B22-0C4A-A573-8441841D156F}" type="presOf" srcId="{49F181FD-0FF3-264F-A035-3BD0A480AEE6}" destId="{020544B0-1D04-E44A-997A-15C7126DA21C}" srcOrd="0" destOrd="0" presId="urn:microsoft.com/office/officeart/2009/3/layout/HorizontalOrganizationChart"/>
    <dgm:cxn modelId="{3A62AE88-55E1-FF4F-9FB9-844FE5CA1C2A}" type="presOf" srcId="{1A5EB183-C904-0549-BA24-BF6B3C672AFB}" destId="{B71D4034-DE55-304A-B566-44F5335E1540}" srcOrd="1" destOrd="0" presId="urn:microsoft.com/office/officeart/2009/3/layout/HorizontalOrganizationChart"/>
    <dgm:cxn modelId="{6F555A8A-DE79-264E-98FC-0065FA00AF62}" type="presOf" srcId="{D9B414B0-489B-2F44-9049-4E25B478804B}" destId="{CCE0AE32-EB9D-3748-B88B-38B564E180A5}" srcOrd="0" destOrd="0" presId="urn:microsoft.com/office/officeart/2009/3/layout/HorizontalOrganizationChart"/>
    <dgm:cxn modelId="{7F3A118D-9793-7B45-AF54-17C3D57FC9E9}" type="presOf" srcId="{4428F7A3-AA78-054D-8301-C585AD92F465}" destId="{4630FEAB-7490-E44F-A17A-1EB4D056A4FE}" srcOrd="1" destOrd="0" presId="urn:microsoft.com/office/officeart/2009/3/layout/HorizontalOrganizationChart"/>
    <dgm:cxn modelId="{8508EF8F-70FE-164E-A2E0-C7F18F7EE6B5}" srcId="{9951ADF2-C8C6-7746-8A02-C4C2C984B024}" destId="{832C5006-EE8A-7945-9DF5-4997012FD886}" srcOrd="1" destOrd="0" parTransId="{0F353573-17D5-7947-A7AB-312E46E77AD7}" sibTransId="{780CFC0E-394B-464D-B3F5-0919316C04E0}"/>
    <dgm:cxn modelId="{03887297-137A-FA4D-A24F-AAC587174D72}" srcId="{4428F7A3-AA78-054D-8301-C585AD92F465}" destId="{722C047A-E575-2A4D-9352-CB4EDD25A2FE}" srcOrd="0" destOrd="0" parTransId="{33B55393-4B8B-2E4F-BD30-F913F39D24C9}" sibTransId="{6B8975F5-130B-934B-8455-A9062993BD9C}"/>
    <dgm:cxn modelId="{94D8B998-4C7A-5E47-B041-F633C4DC06AA}" type="presOf" srcId="{6E19308C-D7C8-4749-9FF8-54EE1B31C7A4}" destId="{AF05087C-4042-8F4E-BFD4-19C276C072DB}" srcOrd="0" destOrd="0" presId="urn:microsoft.com/office/officeart/2009/3/layout/HorizontalOrganizationChart"/>
    <dgm:cxn modelId="{7710F999-8F05-5744-A8F1-4B56CFDD661E}" type="presOf" srcId="{DAC39BAA-0E3E-304A-9769-619F6C5A0D5C}" destId="{B03CAAEE-A733-854C-AFFE-A0A376ACBA8C}" srcOrd="0" destOrd="0" presId="urn:microsoft.com/office/officeart/2009/3/layout/HorizontalOrganizationChart"/>
    <dgm:cxn modelId="{C231E4A0-2661-FF4D-A1C6-E769E8A98990}" type="presOf" srcId="{63772C26-C47F-8141-A993-2C6FB9DC6352}" destId="{BA3DB44E-0450-D141-B4C0-063897540B68}" srcOrd="0" destOrd="0" presId="urn:microsoft.com/office/officeart/2009/3/layout/HorizontalOrganizationChart"/>
    <dgm:cxn modelId="{FC2BEEA5-8EBA-450C-8827-9C1DC5D1A789}" srcId="{0D5BED98-6C20-4A9F-816D-01ABCCB10BA4}" destId="{6E19308C-D7C8-4749-9FF8-54EE1B31C7A4}" srcOrd="0" destOrd="0" parTransId="{0E9F03F0-DFDB-4000-9B01-74CA427108F9}" sibTransId="{D6E9A84D-653E-4E54-A3F8-CDE4EB1E4FF0}"/>
    <dgm:cxn modelId="{3C3BF6AD-67D7-C840-BB98-60E2310AFE22}" srcId="{D91CFE95-5582-844B-9C95-00E881B0D1E2}" destId="{D9B414B0-489B-2F44-9049-4E25B478804B}" srcOrd="0" destOrd="0" parTransId="{09DA12C2-4DD9-F047-AC03-EB8D1C20A6E9}" sibTransId="{0E993635-BE26-A549-96FB-B706DC5508BC}"/>
    <dgm:cxn modelId="{74FD63B6-557E-9D43-89F0-64B409DB76A7}" type="presOf" srcId="{C578C36D-B16D-CC45-9A81-15F1C6B3E996}" destId="{E78ABE46-DFE1-EE40-9686-CB71139D81AC}" srcOrd="0" destOrd="0" presId="urn:microsoft.com/office/officeart/2009/3/layout/HorizontalOrganizationChart"/>
    <dgm:cxn modelId="{56922DBA-274A-7840-BB48-AA4E8FC693FB}" type="presOf" srcId="{F6850202-3E11-3E49-BBB1-7F88722ECD9F}" destId="{CC11B23F-E90E-624D-81BA-2EA035799E75}" srcOrd="0" destOrd="0" presId="urn:microsoft.com/office/officeart/2009/3/layout/HorizontalOrganizationChart"/>
    <dgm:cxn modelId="{C66E69BC-162A-5442-A1E5-D5C35C2A37A8}" type="presOf" srcId="{4428F7A3-AA78-054D-8301-C585AD92F465}" destId="{0E1AF6DA-5393-4446-A52D-8BE2FDD35A3E}" srcOrd="0" destOrd="0" presId="urn:microsoft.com/office/officeart/2009/3/layout/HorizontalOrganizationChart"/>
    <dgm:cxn modelId="{9D17C0C1-5462-7241-BFD9-3DA15E07A6BD}" srcId="{9951ADF2-C8C6-7746-8A02-C4C2C984B024}" destId="{1A5EB183-C904-0549-BA24-BF6B3C672AFB}" srcOrd="0" destOrd="0" parTransId="{A897CB29-C62C-5345-BAFF-29B4572BC806}" sibTransId="{EB63436F-28DF-604A-9354-275A1A64591C}"/>
    <dgm:cxn modelId="{5D70C9C3-C0DC-4945-B299-73E2843DC38F}" type="presOf" srcId="{A3E15E9F-633B-794C-B075-6322C4A1B84A}" destId="{812CE60B-121C-714D-8CE0-6025FEDD7E17}" srcOrd="1" destOrd="0" presId="urn:microsoft.com/office/officeart/2009/3/layout/HorizontalOrganizationChart"/>
    <dgm:cxn modelId="{95A44FC5-22D5-834B-817A-FB6F8DF1FB70}" type="presOf" srcId="{A897CB29-C62C-5345-BAFF-29B4572BC806}" destId="{83CD1416-4715-8844-AB36-41F782EC9EE5}" srcOrd="0" destOrd="0" presId="urn:microsoft.com/office/officeart/2009/3/layout/HorizontalOrganizationChart"/>
    <dgm:cxn modelId="{23407DC5-79FB-9A41-B144-5BF0EB82B2AC}" type="presOf" srcId="{9951ADF2-C8C6-7746-8A02-C4C2C984B024}" destId="{676DBC01-AAC6-2446-A97B-3AF9D268329B}" srcOrd="0" destOrd="0" presId="urn:microsoft.com/office/officeart/2009/3/layout/HorizontalOrganizationChart"/>
    <dgm:cxn modelId="{04DADEC5-DFCF-4C4F-BAB3-7F05134836B8}" srcId="{4428F7A3-AA78-054D-8301-C585AD92F465}" destId="{63772C26-C47F-8141-A993-2C6FB9DC6352}" srcOrd="1" destOrd="0" parTransId="{F7ACC93C-D133-3340-88F8-8A84ECC45385}" sibTransId="{7CBF12C8-3B25-E549-92CA-166156CB5994}"/>
    <dgm:cxn modelId="{EBF790D4-8B35-E44F-AA7E-35580731E623}" type="presOf" srcId="{F13DAC66-0C1B-D046-8976-D6D9E158C38B}" destId="{CB40AC10-2183-5E47-871B-B9D263BA7D74}" srcOrd="1" destOrd="0" presId="urn:microsoft.com/office/officeart/2009/3/layout/HorizontalOrganizationChart"/>
    <dgm:cxn modelId="{49E57CD5-47A8-014E-B3FA-920035EAFC4E}" type="presOf" srcId="{0F353573-17D5-7947-A7AB-312E46E77AD7}" destId="{7ED412E5-1280-814E-BA6B-5F23880B21EE}" srcOrd="0" destOrd="0" presId="urn:microsoft.com/office/officeart/2009/3/layout/HorizontalOrganizationChart"/>
    <dgm:cxn modelId="{9D6551E1-CCC6-3C45-817F-19010E9A19FB}" type="presOf" srcId="{960F1BA2-51A2-4940-B4EC-111CBDDE7080}" destId="{69790609-EE65-8A4E-95E8-4C4DE61DEF76}" srcOrd="0" destOrd="0" presId="urn:microsoft.com/office/officeart/2009/3/layout/HorizontalOrganizationChart"/>
    <dgm:cxn modelId="{44D9F0E7-1B20-634D-8824-AC27010B094D}" type="presOf" srcId="{D91CFE95-5582-844B-9C95-00E881B0D1E2}" destId="{0766EA3C-D60B-F149-874E-5BA7E7FE889A}" srcOrd="1" destOrd="0" presId="urn:microsoft.com/office/officeart/2009/3/layout/HorizontalOrganizationChart"/>
    <dgm:cxn modelId="{CA93DBE9-1907-954E-9ABE-369BCDA4B072}" type="presOf" srcId="{F6850202-3E11-3E49-BBB1-7F88722ECD9F}" destId="{E6F17070-FEE6-D24E-81ED-9FADAB8105BA}" srcOrd="1" destOrd="0" presId="urn:microsoft.com/office/officeart/2009/3/layout/HorizontalOrganizationChart"/>
    <dgm:cxn modelId="{F2F5ECED-1F8C-4F41-A03A-D5D1CA9F1688}" type="presOf" srcId="{CF6535E9-6212-B243-85D9-CC41B6266A4B}" destId="{1073AA69-ABD6-3C4F-A65B-CED7F903C3E8}" srcOrd="0" destOrd="0" presId="urn:microsoft.com/office/officeart/2009/3/layout/HorizontalOrganizationChart"/>
    <dgm:cxn modelId="{3DA712F1-ECF6-7E49-9290-1057CAB98271}" srcId="{D91CFE95-5582-844B-9C95-00E881B0D1E2}" destId="{9951ADF2-C8C6-7746-8A02-C4C2C984B024}" srcOrd="1" destOrd="0" parTransId="{CF6535E9-6212-B243-85D9-CC41B6266A4B}" sibTransId="{3806B791-1E2D-1547-9872-BE32249C6696}"/>
    <dgm:cxn modelId="{0FDC9FFC-830D-9E48-A86B-860F4FAD4788}" type="presOf" srcId="{D9B414B0-489B-2F44-9049-4E25B478804B}" destId="{CFBF7CFE-BEC3-CA42-A54E-C3A9C5A58BB2}" srcOrd="1" destOrd="0" presId="urn:microsoft.com/office/officeart/2009/3/layout/HorizontalOrganizationChart"/>
    <dgm:cxn modelId="{27E558DB-F64C-1649-AC7F-7BA742AF90D2}" type="presParOf" srcId="{40DDB9C6-474C-3E43-94DC-BB03865B0094}" destId="{C43F6F55-D333-D44A-B855-9FC2FED95C54}" srcOrd="0" destOrd="0" presId="urn:microsoft.com/office/officeart/2009/3/layout/HorizontalOrganizationChart"/>
    <dgm:cxn modelId="{4BABEF60-341C-6349-A875-EC12302C63BA}" type="presParOf" srcId="{C43F6F55-D333-D44A-B855-9FC2FED95C54}" destId="{0C542D1C-FC19-CC45-9A87-B44EEF74B93F}" srcOrd="0" destOrd="0" presId="urn:microsoft.com/office/officeart/2009/3/layout/HorizontalOrganizationChart"/>
    <dgm:cxn modelId="{CF714C65-22D3-964C-BE2E-D0B542CE00EA}" type="presParOf" srcId="{0C542D1C-FC19-CC45-9A87-B44EEF74B93F}" destId="{AF05087C-4042-8F4E-BFD4-19C276C072DB}" srcOrd="0" destOrd="0" presId="urn:microsoft.com/office/officeart/2009/3/layout/HorizontalOrganizationChart"/>
    <dgm:cxn modelId="{7E6D8F1B-FD16-EB40-9D6C-9AD47CB90A8B}" type="presParOf" srcId="{0C542D1C-FC19-CC45-9A87-B44EEF74B93F}" destId="{7A7A33C5-D5CB-5045-B07C-E5D8D5483B40}" srcOrd="1" destOrd="0" presId="urn:microsoft.com/office/officeart/2009/3/layout/HorizontalOrganizationChart"/>
    <dgm:cxn modelId="{E1294D91-AD1A-744A-9542-0E4FA2FEA734}" type="presParOf" srcId="{C43F6F55-D333-D44A-B855-9FC2FED95C54}" destId="{CA44D9A4-F46E-434C-AB42-144BED9FD8C5}" srcOrd="1" destOrd="0" presId="urn:microsoft.com/office/officeart/2009/3/layout/HorizontalOrganizationChart"/>
    <dgm:cxn modelId="{5CDBA150-7303-F947-92E6-F33357EB4063}" type="presParOf" srcId="{CA44D9A4-F46E-434C-AB42-144BED9FD8C5}" destId="{FDDDD9EB-B526-0B41-842A-B521CAF410AF}" srcOrd="0" destOrd="0" presId="urn:microsoft.com/office/officeart/2009/3/layout/HorizontalOrganizationChart"/>
    <dgm:cxn modelId="{1B1046D8-BF65-D348-9859-B6A330F35E69}" type="presParOf" srcId="{CA44D9A4-F46E-434C-AB42-144BED9FD8C5}" destId="{7DE7CC72-C834-194D-BE0D-65CE6B8C5313}" srcOrd="1" destOrd="0" presId="urn:microsoft.com/office/officeart/2009/3/layout/HorizontalOrganizationChart"/>
    <dgm:cxn modelId="{8DE29CB4-1A30-0E44-AE03-C0530831D69F}" type="presParOf" srcId="{7DE7CC72-C834-194D-BE0D-65CE6B8C5313}" destId="{639ED9CB-A21E-034B-904F-3E3202C6D627}" srcOrd="0" destOrd="0" presId="urn:microsoft.com/office/officeart/2009/3/layout/HorizontalOrganizationChart"/>
    <dgm:cxn modelId="{E63DC9EC-946E-FB48-9056-6BB24FB53DDE}" type="presParOf" srcId="{639ED9CB-A21E-034B-904F-3E3202C6D627}" destId="{4D010449-72EF-9643-8B75-7DBEB9EA235B}" srcOrd="0" destOrd="0" presId="urn:microsoft.com/office/officeart/2009/3/layout/HorizontalOrganizationChart"/>
    <dgm:cxn modelId="{B26B21C1-B679-4949-BC8B-8E27AE7B9AC1}" type="presParOf" srcId="{639ED9CB-A21E-034B-904F-3E3202C6D627}" destId="{0766EA3C-D60B-F149-874E-5BA7E7FE889A}" srcOrd="1" destOrd="0" presId="urn:microsoft.com/office/officeart/2009/3/layout/HorizontalOrganizationChart"/>
    <dgm:cxn modelId="{F49D91E9-28AA-B64F-A40C-64E77BBA4EE4}" type="presParOf" srcId="{7DE7CC72-C834-194D-BE0D-65CE6B8C5313}" destId="{54379233-FDC0-C848-B2BD-2C14C508A783}" srcOrd="1" destOrd="0" presId="urn:microsoft.com/office/officeart/2009/3/layout/HorizontalOrganizationChart"/>
    <dgm:cxn modelId="{FE946223-C1BD-8844-ADEC-21EF859F725A}" type="presParOf" srcId="{54379233-FDC0-C848-B2BD-2C14C508A783}" destId="{4155F0EB-8DB1-1F4C-9F6C-FCF70E310210}" srcOrd="0" destOrd="0" presId="urn:microsoft.com/office/officeart/2009/3/layout/HorizontalOrganizationChart"/>
    <dgm:cxn modelId="{9B108165-18CA-EB4E-AD6E-4CBA2AC33EF6}" type="presParOf" srcId="{54379233-FDC0-C848-B2BD-2C14C508A783}" destId="{AA18EFAF-0E53-CA4F-883E-5081D5498AF1}" srcOrd="1" destOrd="0" presId="urn:microsoft.com/office/officeart/2009/3/layout/HorizontalOrganizationChart"/>
    <dgm:cxn modelId="{10BB7CE5-CE28-9C46-BDC8-FB22D8B05D34}" type="presParOf" srcId="{AA18EFAF-0E53-CA4F-883E-5081D5498AF1}" destId="{21DFAAB3-43BA-B646-ADD3-CDF07CAF74F5}" srcOrd="0" destOrd="0" presId="urn:microsoft.com/office/officeart/2009/3/layout/HorizontalOrganizationChart"/>
    <dgm:cxn modelId="{DE940FAC-43E1-EC4E-8FDB-4CB60039CABF}" type="presParOf" srcId="{21DFAAB3-43BA-B646-ADD3-CDF07CAF74F5}" destId="{CCE0AE32-EB9D-3748-B88B-38B564E180A5}" srcOrd="0" destOrd="0" presId="urn:microsoft.com/office/officeart/2009/3/layout/HorizontalOrganizationChart"/>
    <dgm:cxn modelId="{0CA6BDCA-1112-294E-A299-53053269FDCB}" type="presParOf" srcId="{21DFAAB3-43BA-B646-ADD3-CDF07CAF74F5}" destId="{CFBF7CFE-BEC3-CA42-A54E-C3A9C5A58BB2}" srcOrd="1" destOrd="0" presId="urn:microsoft.com/office/officeart/2009/3/layout/HorizontalOrganizationChart"/>
    <dgm:cxn modelId="{E909A118-4FEB-8F42-9057-5AEAF1302A7D}" type="presParOf" srcId="{AA18EFAF-0E53-CA4F-883E-5081D5498AF1}" destId="{87707992-584C-BA45-B829-CD36B4848EF5}" srcOrd="1" destOrd="0" presId="urn:microsoft.com/office/officeart/2009/3/layout/HorizontalOrganizationChart"/>
    <dgm:cxn modelId="{EB4AA565-9469-F445-8822-7B8D020CABD5}" type="presParOf" srcId="{AA18EFAF-0E53-CA4F-883E-5081D5498AF1}" destId="{EA38196C-D26E-C54E-8B2A-1DB285FAD024}" srcOrd="2" destOrd="0" presId="urn:microsoft.com/office/officeart/2009/3/layout/HorizontalOrganizationChart"/>
    <dgm:cxn modelId="{E10784A5-A7BB-574D-A2B1-0582843BFD31}" type="presParOf" srcId="{54379233-FDC0-C848-B2BD-2C14C508A783}" destId="{1073AA69-ABD6-3C4F-A65B-CED7F903C3E8}" srcOrd="2" destOrd="0" presId="urn:microsoft.com/office/officeart/2009/3/layout/HorizontalOrganizationChart"/>
    <dgm:cxn modelId="{D8942E26-DD52-4E47-BBA9-5B60304DD2E5}" type="presParOf" srcId="{54379233-FDC0-C848-B2BD-2C14C508A783}" destId="{2B40FE44-8B5B-3147-8138-7E953402A8C4}" srcOrd="3" destOrd="0" presId="urn:microsoft.com/office/officeart/2009/3/layout/HorizontalOrganizationChart"/>
    <dgm:cxn modelId="{954EFEDE-B6D7-6F4A-995A-5F37647DA0D0}" type="presParOf" srcId="{2B40FE44-8B5B-3147-8138-7E953402A8C4}" destId="{1B6CB59F-1073-E543-8CB2-2357C28E3ECC}" srcOrd="0" destOrd="0" presId="urn:microsoft.com/office/officeart/2009/3/layout/HorizontalOrganizationChart"/>
    <dgm:cxn modelId="{A8D42F4D-B63A-0548-A5F8-48983D76C639}" type="presParOf" srcId="{1B6CB59F-1073-E543-8CB2-2357C28E3ECC}" destId="{676DBC01-AAC6-2446-A97B-3AF9D268329B}" srcOrd="0" destOrd="0" presId="urn:microsoft.com/office/officeart/2009/3/layout/HorizontalOrganizationChart"/>
    <dgm:cxn modelId="{4EC66140-25E2-1445-9BEE-C97A0C7BE81B}" type="presParOf" srcId="{1B6CB59F-1073-E543-8CB2-2357C28E3ECC}" destId="{19C4090E-9713-DC42-A198-3EA77FEE7407}" srcOrd="1" destOrd="0" presId="urn:microsoft.com/office/officeart/2009/3/layout/HorizontalOrganizationChart"/>
    <dgm:cxn modelId="{755C8C41-6DEF-5E47-8D19-10048DBFB871}" type="presParOf" srcId="{2B40FE44-8B5B-3147-8138-7E953402A8C4}" destId="{E4AFEB10-D093-A84E-8142-8E989628EC84}" srcOrd="1" destOrd="0" presId="urn:microsoft.com/office/officeart/2009/3/layout/HorizontalOrganizationChart"/>
    <dgm:cxn modelId="{4606A9D1-1D1E-5948-953D-C8EFC310DAFF}" type="presParOf" srcId="{E4AFEB10-D093-A84E-8142-8E989628EC84}" destId="{83CD1416-4715-8844-AB36-41F782EC9EE5}" srcOrd="0" destOrd="0" presId="urn:microsoft.com/office/officeart/2009/3/layout/HorizontalOrganizationChart"/>
    <dgm:cxn modelId="{02FB13E0-103D-EF4B-A95F-16AFBC7A2234}" type="presParOf" srcId="{E4AFEB10-D093-A84E-8142-8E989628EC84}" destId="{9DC95C1D-29CA-1F46-BE62-1318813A80C8}" srcOrd="1" destOrd="0" presId="urn:microsoft.com/office/officeart/2009/3/layout/HorizontalOrganizationChart"/>
    <dgm:cxn modelId="{7FBF096D-FCE8-934E-9195-C0DF02E2AC62}" type="presParOf" srcId="{9DC95C1D-29CA-1F46-BE62-1318813A80C8}" destId="{9F2402F4-1F40-EB40-ACA9-B16A50126540}" srcOrd="0" destOrd="0" presId="urn:microsoft.com/office/officeart/2009/3/layout/HorizontalOrganizationChart"/>
    <dgm:cxn modelId="{520C142A-5252-7B47-8146-CE463E17B68A}" type="presParOf" srcId="{9F2402F4-1F40-EB40-ACA9-B16A50126540}" destId="{102D8192-B8D4-F048-B7AA-35B8BECC62AC}" srcOrd="0" destOrd="0" presId="urn:microsoft.com/office/officeart/2009/3/layout/HorizontalOrganizationChart"/>
    <dgm:cxn modelId="{29E93ABE-4AD3-5941-A074-70CF9A14A24C}" type="presParOf" srcId="{9F2402F4-1F40-EB40-ACA9-B16A50126540}" destId="{B71D4034-DE55-304A-B566-44F5335E1540}" srcOrd="1" destOrd="0" presId="urn:microsoft.com/office/officeart/2009/3/layout/HorizontalOrganizationChart"/>
    <dgm:cxn modelId="{DAB7082A-B864-EE4F-B81F-30D04BDB8458}" type="presParOf" srcId="{9DC95C1D-29CA-1F46-BE62-1318813A80C8}" destId="{75459CE9-E262-3246-90C8-FFE05F5AC7C3}" srcOrd="1" destOrd="0" presId="urn:microsoft.com/office/officeart/2009/3/layout/HorizontalOrganizationChart"/>
    <dgm:cxn modelId="{D9B14A7C-B5AF-1445-A984-BD52113E62D3}" type="presParOf" srcId="{9DC95C1D-29CA-1F46-BE62-1318813A80C8}" destId="{FB44456D-5FCC-474D-A4B5-33B1B7B4FA46}" srcOrd="2" destOrd="0" presId="urn:microsoft.com/office/officeart/2009/3/layout/HorizontalOrganizationChart"/>
    <dgm:cxn modelId="{593E5703-FC70-D349-962E-33720D81319C}" type="presParOf" srcId="{E4AFEB10-D093-A84E-8142-8E989628EC84}" destId="{7ED412E5-1280-814E-BA6B-5F23880B21EE}" srcOrd="2" destOrd="0" presId="urn:microsoft.com/office/officeart/2009/3/layout/HorizontalOrganizationChart"/>
    <dgm:cxn modelId="{90B4BBBA-3C4D-AC4B-9630-BAC2273E8467}" type="presParOf" srcId="{E4AFEB10-D093-A84E-8142-8E989628EC84}" destId="{61E5D3B6-A7B1-9E46-BF2C-5A50470ED648}" srcOrd="3" destOrd="0" presId="urn:microsoft.com/office/officeart/2009/3/layout/HorizontalOrganizationChart"/>
    <dgm:cxn modelId="{646EFCE4-297A-6F45-8A9C-50BCF757D391}" type="presParOf" srcId="{61E5D3B6-A7B1-9E46-BF2C-5A50470ED648}" destId="{6E3B1A81-29AA-8D45-965F-4A3897A9556C}" srcOrd="0" destOrd="0" presId="urn:microsoft.com/office/officeart/2009/3/layout/HorizontalOrganizationChart"/>
    <dgm:cxn modelId="{EDADA768-0778-5B4C-A97B-562CBE3DB186}" type="presParOf" srcId="{6E3B1A81-29AA-8D45-965F-4A3897A9556C}" destId="{8EF5FC06-A211-1949-A9E2-7BCDF0AACCD7}" srcOrd="0" destOrd="0" presId="urn:microsoft.com/office/officeart/2009/3/layout/HorizontalOrganizationChart"/>
    <dgm:cxn modelId="{1EB312A3-F3C5-EB48-A24C-66BDF59FACC2}" type="presParOf" srcId="{6E3B1A81-29AA-8D45-965F-4A3897A9556C}" destId="{0C6C183E-4A53-434D-BF1D-9EC1B94E069E}" srcOrd="1" destOrd="0" presId="urn:microsoft.com/office/officeart/2009/3/layout/HorizontalOrganizationChart"/>
    <dgm:cxn modelId="{4717E679-40EF-AC4A-8AD5-736523F644D3}" type="presParOf" srcId="{61E5D3B6-A7B1-9E46-BF2C-5A50470ED648}" destId="{451D00FB-E7F8-6947-BF42-E6CAF9D88921}" srcOrd="1" destOrd="0" presId="urn:microsoft.com/office/officeart/2009/3/layout/HorizontalOrganizationChart"/>
    <dgm:cxn modelId="{A048C2AF-5F6A-4E44-970C-06AD356877B8}" type="presParOf" srcId="{61E5D3B6-A7B1-9E46-BF2C-5A50470ED648}" destId="{EFA6EB4B-0CD1-3E48-8ED5-D40FF672ED63}" srcOrd="2" destOrd="0" presId="urn:microsoft.com/office/officeart/2009/3/layout/HorizontalOrganizationChart"/>
    <dgm:cxn modelId="{835AE56C-AB9F-374E-A0F3-4A6B7B445637}" type="presParOf" srcId="{2B40FE44-8B5B-3147-8138-7E953402A8C4}" destId="{890F04AE-0C3B-3042-9238-01D49254B499}" srcOrd="2" destOrd="0" presId="urn:microsoft.com/office/officeart/2009/3/layout/HorizontalOrganizationChart"/>
    <dgm:cxn modelId="{2996D025-61DA-A047-AAA9-F52D757EF8A7}" type="presParOf" srcId="{54379233-FDC0-C848-B2BD-2C14C508A783}" destId="{E78ABE46-DFE1-EE40-9686-CB71139D81AC}" srcOrd="4" destOrd="0" presId="urn:microsoft.com/office/officeart/2009/3/layout/HorizontalOrganizationChart"/>
    <dgm:cxn modelId="{6B82E42F-60C8-D040-8DBC-021F32ABD296}" type="presParOf" srcId="{54379233-FDC0-C848-B2BD-2C14C508A783}" destId="{1624066F-A5E3-604C-91BA-9B5968E2B8DD}" srcOrd="5" destOrd="0" presId="urn:microsoft.com/office/officeart/2009/3/layout/HorizontalOrganizationChart"/>
    <dgm:cxn modelId="{C8873B4F-F052-6C4F-8EC9-16B93557B5D6}" type="presParOf" srcId="{1624066F-A5E3-604C-91BA-9B5968E2B8DD}" destId="{7F9BC1B8-5127-E84A-BD1A-CEB3E8F499C2}" srcOrd="0" destOrd="0" presId="urn:microsoft.com/office/officeart/2009/3/layout/HorizontalOrganizationChart"/>
    <dgm:cxn modelId="{DBCAA9DA-E00C-CD4D-8947-D14D7D044A75}" type="presParOf" srcId="{7F9BC1B8-5127-E84A-BD1A-CEB3E8F499C2}" destId="{CC11B23F-E90E-624D-81BA-2EA035799E75}" srcOrd="0" destOrd="0" presId="urn:microsoft.com/office/officeart/2009/3/layout/HorizontalOrganizationChart"/>
    <dgm:cxn modelId="{C0BA0F99-7031-C149-A913-81528F0F89E7}" type="presParOf" srcId="{7F9BC1B8-5127-E84A-BD1A-CEB3E8F499C2}" destId="{E6F17070-FEE6-D24E-81ED-9FADAB8105BA}" srcOrd="1" destOrd="0" presId="urn:microsoft.com/office/officeart/2009/3/layout/HorizontalOrganizationChart"/>
    <dgm:cxn modelId="{0E3AABA3-16FF-B54F-8F23-38991C744748}" type="presParOf" srcId="{1624066F-A5E3-604C-91BA-9B5968E2B8DD}" destId="{350540B1-B159-C948-B2D1-BC25A5F0DC22}" srcOrd="1" destOrd="0" presId="urn:microsoft.com/office/officeart/2009/3/layout/HorizontalOrganizationChart"/>
    <dgm:cxn modelId="{835674CD-4E6A-3244-BF3B-AAE9DA437E44}" type="presParOf" srcId="{1624066F-A5E3-604C-91BA-9B5968E2B8DD}" destId="{9D2679DE-F7B1-114C-950C-85A5378A7E7A}" srcOrd="2" destOrd="0" presId="urn:microsoft.com/office/officeart/2009/3/layout/HorizontalOrganizationChart"/>
    <dgm:cxn modelId="{489CDE6C-1F78-F04E-BC6C-1427473B8AB0}" type="presParOf" srcId="{54379233-FDC0-C848-B2BD-2C14C508A783}" destId="{B03CAAEE-A733-854C-AFFE-A0A376ACBA8C}" srcOrd="6" destOrd="0" presId="urn:microsoft.com/office/officeart/2009/3/layout/HorizontalOrganizationChart"/>
    <dgm:cxn modelId="{735EC575-8CD8-5941-A529-F32C54AA6FBF}" type="presParOf" srcId="{54379233-FDC0-C848-B2BD-2C14C508A783}" destId="{5193005D-8662-4944-BF74-ABE4EBD525E8}" srcOrd="7" destOrd="0" presId="urn:microsoft.com/office/officeart/2009/3/layout/HorizontalOrganizationChart"/>
    <dgm:cxn modelId="{AB80E365-5C23-A841-BF78-5DE325A8BB13}" type="presParOf" srcId="{5193005D-8662-4944-BF74-ABE4EBD525E8}" destId="{67445980-A5E1-C540-B38C-DB4B9DEB1612}" srcOrd="0" destOrd="0" presId="urn:microsoft.com/office/officeart/2009/3/layout/HorizontalOrganizationChart"/>
    <dgm:cxn modelId="{61C99AC5-75BE-6B41-86E7-EC4FBCD1494A}" type="presParOf" srcId="{67445980-A5E1-C540-B38C-DB4B9DEB1612}" destId="{0E1AF6DA-5393-4446-A52D-8BE2FDD35A3E}" srcOrd="0" destOrd="0" presId="urn:microsoft.com/office/officeart/2009/3/layout/HorizontalOrganizationChart"/>
    <dgm:cxn modelId="{C9B23216-2929-0843-8741-DE52AEDB3A85}" type="presParOf" srcId="{67445980-A5E1-C540-B38C-DB4B9DEB1612}" destId="{4630FEAB-7490-E44F-A17A-1EB4D056A4FE}" srcOrd="1" destOrd="0" presId="urn:microsoft.com/office/officeart/2009/3/layout/HorizontalOrganizationChart"/>
    <dgm:cxn modelId="{5EFEEBE7-2402-2049-A03C-4CA777328902}" type="presParOf" srcId="{5193005D-8662-4944-BF74-ABE4EBD525E8}" destId="{4324780B-23E4-4243-8240-B81508824381}" srcOrd="1" destOrd="0" presId="urn:microsoft.com/office/officeart/2009/3/layout/HorizontalOrganizationChart"/>
    <dgm:cxn modelId="{32316CE5-CF69-5146-B727-F396255DEBFA}" type="presParOf" srcId="{4324780B-23E4-4243-8240-B81508824381}" destId="{29A89C91-4DF3-ED4C-9DFC-1C33E0943DB0}" srcOrd="0" destOrd="0" presId="urn:microsoft.com/office/officeart/2009/3/layout/HorizontalOrganizationChart"/>
    <dgm:cxn modelId="{E8C43F01-FB38-894B-BC3A-54A15D9CAEB7}" type="presParOf" srcId="{4324780B-23E4-4243-8240-B81508824381}" destId="{0593828F-0B17-0441-B3EB-4F184A67173A}" srcOrd="1" destOrd="0" presId="urn:microsoft.com/office/officeart/2009/3/layout/HorizontalOrganizationChart"/>
    <dgm:cxn modelId="{9AA2415B-0CC1-0345-B1A5-9BAEDE5E1AFA}" type="presParOf" srcId="{0593828F-0B17-0441-B3EB-4F184A67173A}" destId="{F5B1023C-866D-DE44-B34B-AEC92A1C0015}" srcOrd="0" destOrd="0" presId="urn:microsoft.com/office/officeart/2009/3/layout/HorizontalOrganizationChart"/>
    <dgm:cxn modelId="{11A66889-E65E-E24D-8901-7C3BE86C8B09}" type="presParOf" srcId="{F5B1023C-866D-DE44-B34B-AEC92A1C0015}" destId="{8BF4BC43-DEEA-E344-B31E-58A4B6CA296D}" srcOrd="0" destOrd="0" presId="urn:microsoft.com/office/officeart/2009/3/layout/HorizontalOrganizationChart"/>
    <dgm:cxn modelId="{AD3B1C56-5313-9B40-A86B-EA2D3C4EA66B}" type="presParOf" srcId="{F5B1023C-866D-DE44-B34B-AEC92A1C0015}" destId="{083AC456-30BD-824A-92D2-EF597EBE9B6E}" srcOrd="1" destOrd="0" presId="urn:microsoft.com/office/officeart/2009/3/layout/HorizontalOrganizationChart"/>
    <dgm:cxn modelId="{13A2BBA6-E565-6B4F-B100-85A8F55781EC}" type="presParOf" srcId="{0593828F-0B17-0441-B3EB-4F184A67173A}" destId="{015B872E-3D19-2C4C-9BB4-C62EAAB23E32}" srcOrd="1" destOrd="0" presId="urn:microsoft.com/office/officeart/2009/3/layout/HorizontalOrganizationChart"/>
    <dgm:cxn modelId="{B94F8682-5E48-FD42-9CC6-32946AC73850}" type="presParOf" srcId="{0593828F-0B17-0441-B3EB-4F184A67173A}" destId="{56DB22EE-5BD7-D046-9DA5-A42CB98EEBCF}" srcOrd="2" destOrd="0" presId="urn:microsoft.com/office/officeart/2009/3/layout/HorizontalOrganizationChart"/>
    <dgm:cxn modelId="{C4EB3FFF-5DE4-2F4A-A15E-AE41D70EDBEE}" type="presParOf" srcId="{4324780B-23E4-4243-8240-B81508824381}" destId="{9D7438D4-F4A7-B74A-B9AF-E388D83FFC78}" srcOrd="2" destOrd="0" presId="urn:microsoft.com/office/officeart/2009/3/layout/HorizontalOrganizationChart"/>
    <dgm:cxn modelId="{FAC1BCCF-830D-A443-9A52-63F918BB9B54}" type="presParOf" srcId="{4324780B-23E4-4243-8240-B81508824381}" destId="{3EB3BCE8-F032-0047-9569-937849D2B66D}" srcOrd="3" destOrd="0" presId="urn:microsoft.com/office/officeart/2009/3/layout/HorizontalOrganizationChart"/>
    <dgm:cxn modelId="{16719F50-C2BF-E644-9EE0-912F326DAB9B}" type="presParOf" srcId="{3EB3BCE8-F032-0047-9569-937849D2B66D}" destId="{A7C360FC-041A-2D43-A84E-F9F25C28A6EC}" srcOrd="0" destOrd="0" presId="urn:microsoft.com/office/officeart/2009/3/layout/HorizontalOrganizationChart"/>
    <dgm:cxn modelId="{2AFF9C5F-2FFD-2048-869A-991431C0B59E}" type="presParOf" srcId="{A7C360FC-041A-2D43-A84E-F9F25C28A6EC}" destId="{BA3DB44E-0450-D141-B4C0-063897540B68}" srcOrd="0" destOrd="0" presId="urn:microsoft.com/office/officeart/2009/3/layout/HorizontalOrganizationChart"/>
    <dgm:cxn modelId="{8FE48CCC-AC9A-AF4E-BE3E-E16774358172}" type="presParOf" srcId="{A7C360FC-041A-2D43-A84E-F9F25C28A6EC}" destId="{CE064E13-A8B0-314A-B18A-9CADC05836F4}" srcOrd="1" destOrd="0" presId="urn:microsoft.com/office/officeart/2009/3/layout/HorizontalOrganizationChart"/>
    <dgm:cxn modelId="{9C8C8D2D-1ABC-1643-9C90-2DDD0EC4291A}" type="presParOf" srcId="{3EB3BCE8-F032-0047-9569-937849D2B66D}" destId="{1BD7A5FC-203B-5A4D-BC49-967E671CF511}" srcOrd="1" destOrd="0" presId="urn:microsoft.com/office/officeart/2009/3/layout/HorizontalOrganizationChart"/>
    <dgm:cxn modelId="{28C972A9-2308-D441-AAA4-DF932D24D07F}" type="presParOf" srcId="{3EB3BCE8-F032-0047-9569-937849D2B66D}" destId="{37AC7E02-D894-1040-9042-A10DE20E61C2}" srcOrd="2" destOrd="0" presId="urn:microsoft.com/office/officeart/2009/3/layout/HorizontalOrganizationChart"/>
    <dgm:cxn modelId="{8999446F-D7A4-1846-B3C2-9C69F6AB2297}" type="presParOf" srcId="{4324780B-23E4-4243-8240-B81508824381}" destId="{D7F2B4BB-39A7-B445-990C-62C462BC11B6}" srcOrd="4" destOrd="0" presId="urn:microsoft.com/office/officeart/2009/3/layout/HorizontalOrganizationChart"/>
    <dgm:cxn modelId="{62CB1D89-72F8-014A-AF9F-1813FE852275}" type="presParOf" srcId="{4324780B-23E4-4243-8240-B81508824381}" destId="{83EA5B59-A727-6343-9581-7D66B63A5126}" srcOrd="5" destOrd="0" presId="urn:microsoft.com/office/officeart/2009/3/layout/HorizontalOrganizationChart"/>
    <dgm:cxn modelId="{EBC6DE98-C007-834A-9E2D-EAE7836A9F37}" type="presParOf" srcId="{83EA5B59-A727-6343-9581-7D66B63A5126}" destId="{A531376D-D63A-4A4D-83B7-5C22AB4624D2}" srcOrd="0" destOrd="0" presId="urn:microsoft.com/office/officeart/2009/3/layout/HorizontalOrganizationChart"/>
    <dgm:cxn modelId="{986F6F87-1EA9-9740-A6A4-0FC5E7DB694A}" type="presParOf" srcId="{A531376D-D63A-4A4D-83B7-5C22AB4624D2}" destId="{540CB9F5-8593-E542-BFBA-A2CF07F5DECE}" srcOrd="0" destOrd="0" presId="urn:microsoft.com/office/officeart/2009/3/layout/HorizontalOrganizationChart"/>
    <dgm:cxn modelId="{3CDDA338-C1C7-734E-84AD-CA7387B22A2B}" type="presParOf" srcId="{A531376D-D63A-4A4D-83B7-5C22AB4624D2}" destId="{CB40AC10-2183-5E47-871B-B9D263BA7D74}" srcOrd="1" destOrd="0" presId="urn:microsoft.com/office/officeart/2009/3/layout/HorizontalOrganizationChart"/>
    <dgm:cxn modelId="{5C435FF0-CFC4-FB4D-8BBB-F0DA88BEF1C6}" type="presParOf" srcId="{83EA5B59-A727-6343-9581-7D66B63A5126}" destId="{269CF9D3-3182-744F-AAE2-85111D4BC46A}" srcOrd="1" destOrd="0" presId="urn:microsoft.com/office/officeart/2009/3/layout/HorizontalOrganizationChart"/>
    <dgm:cxn modelId="{C926F13A-8945-D845-8A80-998E25B76580}" type="presParOf" srcId="{83EA5B59-A727-6343-9581-7D66B63A5126}" destId="{6A946BF7-5949-1745-B9F0-32AFBD04AB72}" srcOrd="2" destOrd="0" presId="urn:microsoft.com/office/officeart/2009/3/layout/HorizontalOrganizationChart"/>
    <dgm:cxn modelId="{0902F417-EA64-4248-B36B-A2D477F6B69D}" type="presParOf" srcId="{5193005D-8662-4944-BF74-ABE4EBD525E8}" destId="{03E87924-47B9-B84B-B7A2-9EEB6CEA4F08}" srcOrd="2" destOrd="0" presId="urn:microsoft.com/office/officeart/2009/3/layout/HorizontalOrganizationChart"/>
    <dgm:cxn modelId="{04D07575-7DDE-A94E-B9F2-6EAC354A5F0F}" type="presParOf" srcId="{7DE7CC72-C834-194D-BE0D-65CE6B8C5313}" destId="{B0A2C61A-9773-C146-A634-369F447CDB08}" srcOrd="2" destOrd="0" presId="urn:microsoft.com/office/officeart/2009/3/layout/HorizontalOrganizationChart"/>
    <dgm:cxn modelId="{D4D8FC75-F6B8-BB40-88B9-84309BFB07F8}" type="presParOf" srcId="{CA44D9A4-F46E-434C-AB42-144BED9FD8C5}" destId="{020544B0-1D04-E44A-997A-15C7126DA21C}" srcOrd="2" destOrd="0" presId="urn:microsoft.com/office/officeart/2009/3/layout/HorizontalOrganizationChart"/>
    <dgm:cxn modelId="{F54A7D76-0088-DA48-84AB-A426D4C20148}" type="presParOf" srcId="{CA44D9A4-F46E-434C-AB42-144BED9FD8C5}" destId="{12696F87-FB86-274F-90C9-9791D7F3DD01}" srcOrd="3" destOrd="0" presId="urn:microsoft.com/office/officeart/2009/3/layout/HorizontalOrganizationChart"/>
    <dgm:cxn modelId="{5B6A2B6D-E580-AE47-ACAC-C3182AB75768}" type="presParOf" srcId="{12696F87-FB86-274F-90C9-9791D7F3DD01}" destId="{CE879C4B-1959-B241-BE64-AABC023C7B70}" srcOrd="0" destOrd="0" presId="urn:microsoft.com/office/officeart/2009/3/layout/HorizontalOrganizationChart"/>
    <dgm:cxn modelId="{16562884-B4B8-E946-B435-895BEE3DA917}" type="presParOf" srcId="{CE879C4B-1959-B241-BE64-AABC023C7B70}" destId="{69790609-EE65-8A4E-95E8-4C4DE61DEF76}" srcOrd="0" destOrd="0" presId="urn:microsoft.com/office/officeart/2009/3/layout/HorizontalOrganizationChart"/>
    <dgm:cxn modelId="{B9E5C97E-56A7-524B-B5EF-5A3BD5506586}" type="presParOf" srcId="{CE879C4B-1959-B241-BE64-AABC023C7B70}" destId="{F8794C3E-506B-CB4B-B1EB-0F0EFFE86D9C}" srcOrd="1" destOrd="0" presId="urn:microsoft.com/office/officeart/2009/3/layout/HorizontalOrganizationChart"/>
    <dgm:cxn modelId="{CC658F15-80EE-5C46-9F72-28F2B13EE119}" type="presParOf" srcId="{12696F87-FB86-274F-90C9-9791D7F3DD01}" destId="{503332D6-0A92-9F43-9686-ECBD242C3D17}" srcOrd="1" destOrd="0" presId="urn:microsoft.com/office/officeart/2009/3/layout/HorizontalOrganizationChart"/>
    <dgm:cxn modelId="{0BD2369A-80CC-8144-9EE0-DF3E6F667385}" type="presParOf" srcId="{12696F87-FB86-274F-90C9-9791D7F3DD01}" destId="{24BB97C8-0488-6248-9E0E-0C148D004185}" srcOrd="2" destOrd="0" presId="urn:microsoft.com/office/officeart/2009/3/layout/HorizontalOrganizationChart"/>
    <dgm:cxn modelId="{6615D55C-B037-E148-8962-FB66428A8E0B}" type="presParOf" srcId="{CA44D9A4-F46E-434C-AB42-144BED9FD8C5}" destId="{02D33E70-FC37-3F42-9FE5-2EFAE73DE65D}" srcOrd="4" destOrd="0" presId="urn:microsoft.com/office/officeart/2009/3/layout/HorizontalOrganizationChart"/>
    <dgm:cxn modelId="{7F2B9690-F534-9444-9198-7342E522B37B}" type="presParOf" srcId="{CA44D9A4-F46E-434C-AB42-144BED9FD8C5}" destId="{08C24744-2B22-964F-B838-F15516896D09}" srcOrd="5" destOrd="0" presId="urn:microsoft.com/office/officeart/2009/3/layout/HorizontalOrganizationChart"/>
    <dgm:cxn modelId="{6D4930B0-5812-6E4E-B500-9DC7539F980F}" type="presParOf" srcId="{08C24744-2B22-964F-B838-F15516896D09}" destId="{24E2AE17-59CB-E04F-AC2A-A19138C5B67E}" srcOrd="0" destOrd="0" presId="urn:microsoft.com/office/officeart/2009/3/layout/HorizontalOrganizationChart"/>
    <dgm:cxn modelId="{390B2884-EB66-0147-90EA-CD9965FAB6E0}" type="presParOf" srcId="{24E2AE17-59CB-E04F-AC2A-A19138C5B67E}" destId="{204DDF4C-C2CE-A04B-85F9-22C2414B2CBF}" srcOrd="0" destOrd="0" presId="urn:microsoft.com/office/officeart/2009/3/layout/HorizontalOrganizationChart"/>
    <dgm:cxn modelId="{F233DE57-38E7-F749-89FC-1242845DAE16}" type="presParOf" srcId="{24E2AE17-59CB-E04F-AC2A-A19138C5B67E}" destId="{812CE60B-121C-714D-8CE0-6025FEDD7E17}" srcOrd="1" destOrd="0" presId="urn:microsoft.com/office/officeart/2009/3/layout/HorizontalOrganizationChart"/>
    <dgm:cxn modelId="{F4A5CBFD-ED9E-AB4B-B1A6-35FF9CAA3316}" type="presParOf" srcId="{08C24744-2B22-964F-B838-F15516896D09}" destId="{45D846E2-BB0B-234E-A0FC-C3B3678ACA25}" srcOrd="1" destOrd="0" presId="urn:microsoft.com/office/officeart/2009/3/layout/HorizontalOrganizationChart"/>
    <dgm:cxn modelId="{F183A22A-A400-E94B-A9F6-7D8C376D7B8B}" type="presParOf" srcId="{08C24744-2B22-964F-B838-F15516896D09}" destId="{4D849B8B-36A5-9C41-A83D-0036B48C771E}" srcOrd="2" destOrd="0" presId="urn:microsoft.com/office/officeart/2009/3/layout/HorizontalOrganizationChart"/>
    <dgm:cxn modelId="{10276106-0B6F-6B44-94F0-B47D8B25D798}" type="presParOf" srcId="{C43F6F55-D333-D44A-B855-9FC2FED95C54}" destId="{3A742C5E-D32B-BF41-9CB4-4A66676F9E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B370-DF3C-1544-A2E9-D6AC9744E57E}">
      <dsp:nvSpPr>
        <dsp:cNvPr id="0" name=""/>
        <dsp:cNvSpPr/>
      </dsp:nvSpPr>
      <dsp:spPr>
        <a:xfrm>
          <a:off x="7364188" y="5140912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290" y="0"/>
              </a:lnTo>
              <a:lnTo>
                <a:pt x="306290" y="583632"/>
              </a:lnTo>
              <a:lnTo>
                <a:pt x="612580" y="58363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49326" y="5411575"/>
        <a:ext cx="42304" cy="42304"/>
      </dsp:txXfrm>
    </dsp:sp>
    <dsp:sp modelId="{E301CBF8-1D78-4444-ADF4-E1344B7B55B3}">
      <dsp:nvSpPr>
        <dsp:cNvPr id="0" name=""/>
        <dsp:cNvSpPr/>
      </dsp:nvSpPr>
      <dsp:spPr>
        <a:xfrm>
          <a:off x="7364188" y="4557280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583632"/>
              </a:moveTo>
              <a:lnTo>
                <a:pt x="306290" y="583632"/>
              </a:lnTo>
              <a:lnTo>
                <a:pt x="306290" y="0"/>
              </a:lnTo>
              <a:lnTo>
                <a:pt x="61258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49326" y="4827943"/>
        <a:ext cx="42304" cy="42304"/>
      </dsp:txXfrm>
    </dsp:sp>
    <dsp:sp modelId="{6BA1B164-DE8A-1940-A28B-688521CBC1E3}">
      <dsp:nvSpPr>
        <dsp:cNvPr id="0" name=""/>
        <dsp:cNvSpPr/>
      </dsp:nvSpPr>
      <dsp:spPr>
        <a:xfrm>
          <a:off x="3688706" y="4557280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290" y="0"/>
              </a:lnTo>
              <a:lnTo>
                <a:pt x="306290" y="583632"/>
              </a:lnTo>
              <a:lnTo>
                <a:pt x="612580" y="58363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973844" y="4827943"/>
        <a:ext cx="42304" cy="42304"/>
      </dsp:txXfrm>
    </dsp:sp>
    <dsp:sp modelId="{BA7ABBED-C64B-7F46-883A-E5F13D06BC3C}">
      <dsp:nvSpPr>
        <dsp:cNvPr id="0" name=""/>
        <dsp:cNvSpPr/>
      </dsp:nvSpPr>
      <dsp:spPr>
        <a:xfrm>
          <a:off x="3688706" y="3973647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583632"/>
              </a:moveTo>
              <a:lnTo>
                <a:pt x="306290" y="583632"/>
              </a:lnTo>
              <a:lnTo>
                <a:pt x="306290" y="0"/>
              </a:lnTo>
              <a:lnTo>
                <a:pt x="61258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973844" y="4244311"/>
        <a:ext cx="42304" cy="42304"/>
      </dsp:txXfrm>
    </dsp:sp>
    <dsp:sp modelId="{B4DEC962-28DA-6747-B87E-08A93DEA0DF1}">
      <dsp:nvSpPr>
        <dsp:cNvPr id="0" name=""/>
        <dsp:cNvSpPr/>
      </dsp:nvSpPr>
      <dsp:spPr>
        <a:xfrm>
          <a:off x="1287038" y="2860446"/>
          <a:ext cx="1072246" cy="1696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6123" y="0"/>
              </a:lnTo>
              <a:lnTo>
                <a:pt x="536123" y="1696833"/>
              </a:lnTo>
              <a:lnTo>
                <a:pt x="1072246" y="16968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72980" y="3658682"/>
        <a:ext cx="100361" cy="100361"/>
      </dsp:txXfrm>
    </dsp:sp>
    <dsp:sp modelId="{4EDC3421-D3AE-F844-8418-1CBBDC890B8D}">
      <dsp:nvSpPr>
        <dsp:cNvPr id="0" name=""/>
        <dsp:cNvSpPr/>
      </dsp:nvSpPr>
      <dsp:spPr>
        <a:xfrm>
          <a:off x="3661140" y="2760663"/>
          <a:ext cx="6125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580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952116" y="2791068"/>
        <a:ext cx="30629" cy="30629"/>
      </dsp:txXfrm>
    </dsp:sp>
    <dsp:sp modelId="{85C25F7A-3D30-41DE-BBE7-F1F182E4B989}">
      <dsp:nvSpPr>
        <dsp:cNvPr id="0" name=""/>
        <dsp:cNvSpPr/>
      </dsp:nvSpPr>
      <dsp:spPr>
        <a:xfrm>
          <a:off x="1287038" y="2760663"/>
          <a:ext cx="10722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9782"/>
              </a:moveTo>
              <a:lnTo>
                <a:pt x="536123" y="99782"/>
              </a:lnTo>
              <a:lnTo>
                <a:pt x="536123" y="45720"/>
              </a:lnTo>
              <a:lnTo>
                <a:pt x="1072246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96321" y="2779543"/>
        <a:ext cx="53680" cy="53680"/>
      </dsp:txXfrm>
    </dsp:sp>
    <dsp:sp modelId="{B694E877-5F4B-CD4D-A5D4-3EDACEDAD359}">
      <dsp:nvSpPr>
        <dsp:cNvPr id="0" name=""/>
        <dsp:cNvSpPr/>
      </dsp:nvSpPr>
      <dsp:spPr>
        <a:xfrm>
          <a:off x="7332916" y="1639118"/>
          <a:ext cx="612580" cy="1167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290" y="0"/>
              </a:lnTo>
              <a:lnTo>
                <a:pt x="306290" y="1167264"/>
              </a:lnTo>
              <a:lnTo>
                <a:pt x="612580" y="116726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06250" y="2189795"/>
        <a:ext cx="65912" cy="65912"/>
      </dsp:txXfrm>
    </dsp:sp>
    <dsp:sp modelId="{3B7E198F-851F-0B4A-B274-E7F1D6DA3AE9}">
      <dsp:nvSpPr>
        <dsp:cNvPr id="0" name=""/>
        <dsp:cNvSpPr/>
      </dsp:nvSpPr>
      <dsp:spPr>
        <a:xfrm>
          <a:off x="7332916" y="1593398"/>
          <a:ext cx="6125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580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23892" y="1623804"/>
        <a:ext cx="30629" cy="30629"/>
      </dsp:txXfrm>
    </dsp:sp>
    <dsp:sp modelId="{9459DF8D-9875-9241-8AFF-63FCA2B308D6}">
      <dsp:nvSpPr>
        <dsp:cNvPr id="0" name=""/>
        <dsp:cNvSpPr/>
      </dsp:nvSpPr>
      <dsp:spPr>
        <a:xfrm>
          <a:off x="7332916" y="471854"/>
          <a:ext cx="612580" cy="1167264"/>
        </a:xfrm>
        <a:custGeom>
          <a:avLst/>
          <a:gdLst/>
          <a:ahLst/>
          <a:cxnLst/>
          <a:rect l="0" t="0" r="0" b="0"/>
          <a:pathLst>
            <a:path>
              <a:moveTo>
                <a:pt x="0" y="1167264"/>
              </a:moveTo>
              <a:lnTo>
                <a:pt x="306290" y="1167264"/>
              </a:lnTo>
              <a:lnTo>
                <a:pt x="306290" y="0"/>
              </a:lnTo>
              <a:lnTo>
                <a:pt x="61258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06250" y="1022530"/>
        <a:ext cx="65912" cy="65912"/>
      </dsp:txXfrm>
    </dsp:sp>
    <dsp:sp modelId="{FE751AF5-C901-E74F-987C-4361551751DE}">
      <dsp:nvSpPr>
        <dsp:cNvPr id="0" name=""/>
        <dsp:cNvSpPr/>
      </dsp:nvSpPr>
      <dsp:spPr>
        <a:xfrm>
          <a:off x="3657434" y="1055486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290" y="0"/>
              </a:lnTo>
              <a:lnTo>
                <a:pt x="306290" y="583632"/>
              </a:lnTo>
              <a:lnTo>
                <a:pt x="612580" y="58363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942572" y="1326150"/>
        <a:ext cx="42304" cy="42304"/>
      </dsp:txXfrm>
    </dsp:sp>
    <dsp:sp modelId="{54045B4E-9069-374F-9DA0-E20F61A107CD}">
      <dsp:nvSpPr>
        <dsp:cNvPr id="0" name=""/>
        <dsp:cNvSpPr/>
      </dsp:nvSpPr>
      <dsp:spPr>
        <a:xfrm>
          <a:off x="3657434" y="471854"/>
          <a:ext cx="612580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583632"/>
              </a:moveTo>
              <a:lnTo>
                <a:pt x="306290" y="583632"/>
              </a:lnTo>
              <a:lnTo>
                <a:pt x="306290" y="0"/>
              </a:lnTo>
              <a:lnTo>
                <a:pt x="61258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942572" y="742518"/>
        <a:ext cx="42304" cy="42304"/>
      </dsp:txXfrm>
    </dsp:sp>
    <dsp:sp modelId="{AC08A4BA-CF1E-416E-AC1B-499FCA46236C}">
      <dsp:nvSpPr>
        <dsp:cNvPr id="0" name=""/>
        <dsp:cNvSpPr/>
      </dsp:nvSpPr>
      <dsp:spPr>
        <a:xfrm>
          <a:off x="1287038" y="1055486"/>
          <a:ext cx="1072246" cy="1804959"/>
        </a:xfrm>
        <a:custGeom>
          <a:avLst/>
          <a:gdLst/>
          <a:ahLst/>
          <a:cxnLst/>
          <a:rect l="0" t="0" r="0" b="0"/>
          <a:pathLst>
            <a:path>
              <a:moveTo>
                <a:pt x="0" y="1804959"/>
              </a:moveTo>
              <a:lnTo>
                <a:pt x="536123" y="1804959"/>
              </a:lnTo>
              <a:lnTo>
                <a:pt x="536123" y="0"/>
              </a:lnTo>
              <a:lnTo>
                <a:pt x="1072246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70675" y="1905480"/>
        <a:ext cx="104971" cy="104971"/>
      </dsp:txXfrm>
    </dsp:sp>
    <dsp:sp modelId="{39F7F74C-78E3-BC49-BDBC-682A6A17B7D3}">
      <dsp:nvSpPr>
        <dsp:cNvPr id="0" name=""/>
        <dsp:cNvSpPr/>
      </dsp:nvSpPr>
      <dsp:spPr>
        <a:xfrm>
          <a:off x="0" y="2393540"/>
          <a:ext cx="1640264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1.</a:t>
          </a: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产生与发展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0" y="2393540"/>
        <a:ext cx="1640264" cy="933811"/>
      </dsp:txXfrm>
    </dsp:sp>
    <dsp:sp modelId="{C8360D41-9A43-428D-AC82-85A5EBD07556}">
      <dsp:nvSpPr>
        <dsp:cNvPr id="0" name=""/>
        <dsp:cNvSpPr/>
      </dsp:nvSpPr>
      <dsp:spPr>
        <a:xfrm>
          <a:off x="2359284" y="588580"/>
          <a:ext cx="1298149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背景</a:t>
          </a:r>
        </a:p>
      </dsp:txBody>
      <dsp:txXfrm>
        <a:off x="2359284" y="588580"/>
        <a:ext cx="1298149" cy="933811"/>
      </dsp:txXfrm>
    </dsp:sp>
    <dsp:sp modelId="{333BEC16-B0B8-D24C-A6E9-C85B866794E5}">
      <dsp:nvSpPr>
        <dsp:cNvPr id="0" name=""/>
        <dsp:cNvSpPr/>
      </dsp:nvSpPr>
      <dsp:spPr>
        <a:xfrm>
          <a:off x="4270014" y="4948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产生时期：</a:t>
          </a:r>
          <a:endParaRPr lang="en-US" altLang="zh-CN" sz="20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19</a:t>
          </a:r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世纪</a:t>
          </a:r>
          <a:r>
            <a:rPr lang="en-US" altLang="zh-CN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40</a:t>
          </a:r>
          <a:r>
            <a:rPr lang="zh-CN" altLang="en-US" sz="20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年代中期</a:t>
          </a:r>
        </a:p>
      </dsp:txBody>
      <dsp:txXfrm>
        <a:off x="4270014" y="4948"/>
        <a:ext cx="3062901" cy="933811"/>
      </dsp:txXfrm>
    </dsp:sp>
    <dsp:sp modelId="{716DBDB8-0676-5548-B02F-1DD063AF110B}">
      <dsp:nvSpPr>
        <dsp:cNvPr id="0" name=""/>
        <dsp:cNvSpPr/>
      </dsp:nvSpPr>
      <dsp:spPr>
        <a:xfrm>
          <a:off x="4270014" y="1172213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三大组成部分</a:t>
          </a:r>
        </a:p>
      </dsp:txBody>
      <dsp:txXfrm>
        <a:off x="4270014" y="1172213"/>
        <a:ext cx="3062901" cy="933811"/>
      </dsp:txXfrm>
    </dsp:sp>
    <dsp:sp modelId="{053245C1-9C02-AE43-ADAF-9499734C68DB}">
      <dsp:nvSpPr>
        <dsp:cNvPr id="0" name=""/>
        <dsp:cNvSpPr/>
      </dsp:nvSpPr>
      <dsp:spPr>
        <a:xfrm>
          <a:off x="7945497" y="4948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马克思主义哲学</a:t>
          </a:r>
        </a:p>
      </dsp:txBody>
      <dsp:txXfrm>
        <a:off x="7945497" y="4948"/>
        <a:ext cx="3062901" cy="933811"/>
      </dsp:txXfrm>
    </dsp:sp>
    <dsp:sp modelId="{70DD7E62-2345-924B-B338-62E270BA2E95}">
      <dsp:nvSpPr>
        <dsp:cNvPr id="0" name=""/>
        <dsp:cNvSpPr/>
      </dsp:nvSpPr>
      <dsp:spPr>
        <a:xfrm>
          <a:off x="7945497" y="1172213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马克思主义政治经济学</a:t>
          </a:r>
        </a:p>
      </dsp:txBody>
      <dsp:txXfrm>
        <a:off x="7945497" y="1172213"/>
        <a:ext cx="3062901" cy="933811"/>
      </dsp:txXfrm>
    </dsp:sp>
    <dsp:sp modelId="{9249D28D-9506-F247-9121-1567FAE4BC7B}">
      <dsp:nvSpPr>
        <dsp:cNvPr id="0" name=""/>
        <dsp:cNvSpPr/>
      </dsp:nvSpPr>
      <dsp:spPr>
        <a:xfrm>
          <a:off x="7945497" y="2339477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科学社会主义</a:t>
          </a:r>
        </a:p>
      </dsp:txBody>
      <dsp:txXfrm>
        <a:off x="7945497" y="2339477"/>
        <a:ext cx="3062901" cy="933811"/>
      </dsp:txXfrm>
    </dsp:sp>
    <dsp:sp modelId="{26C5888F-C1D8-497A-8D3B-4D548C0CED3B}">
      <dsp:nvSpPr>
        <dsp:cNvPr id="0" name=""/>
        <dsp:cNvSpPr/>
      </dsp:nvSpPr>
      <dsp:spPr>
        <a:xfrm>
          <a:off x="2359284" y="2339477"/>
          <a:ext cx="1301855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产生标志</a:t>
          </a:r>
          <a:endParaRPr lang="en-US" altLang="zh-CN" sz="2000" b="0" i="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2359284" y="2339477"/>
        <a:ext cx="1301855" cy="933811"/>
      </dsp:txXfrm>
    </dsp:sp>
    <dsp:sp modelId="{7FCBF9E6-8112-314A-ACB0-EABE47EF3070}">
      <dsp:nvSpPr>
        <dsp:cNvPr id="0" name=""/>
        <dsp:cNvSpPr/>
      </dsp:nvSpPr>
      <dsp:spPr>
        <a:xfrm>
          <a:off x="4273720" y="2339477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哲学的贫困</a:t>
          </a:r>
          <a:r>
            <a:rPr lang="en-US" altLang="zh-CN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&amp;</a:t>
          </a: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共产党宣言</a:t>
          </a:r>
        </a:p>
      </dsp:txBody>
      <dsp:txXfrm>
        <a:off x="4273720" y="2339477"/>
        <a:ext cx="3062901" cy="933811"/>
      </dsp:txXfrm>
    </dsp:sp>
    <dsp:sp modelId="{B28E3AA1-7033-3743-9710-8519320B17EF}">
      <dsp:nvSpPr>
        <dsp:cNvPr id="0" name=""/>
        <dsp:cNvSpPr/>
      </dsp:nvSpPr>
      <dsp:spPr>
        <a:xfrm>
          <a:off x="2359284" y="4090374"/>
          <a:ext cx="132942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发展</a:t>
          </a:r>
        </a:p>
      </dsp:txBody>
      <dsp:txXfrm>
        <a:off x="2359284" y="4090374"/>
        <a:ext cx="1329421" cy="933811"/>
      </dsp:txXfrm>
    </dsp:sp>
    <dsp:sp modelId="{C0AF8BB1-073D-C84D-91D8-64D6F93791F2}">
      <dsp:nvSpPr>
        <dsp:cNvPr id="0" name=""/>
        <dsp:cNvSpPr/>
      </dsp:nvSpPr>
      <dsp:spPr>
        <a:xfrm>
          <a:off x="4301287" y="3506742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发展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1: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列宁的一国胜利论</a:t>
          </a:r>
        </a:p>
      </dsp:txBody>
      <dsp:txXfrm>
        <a:off x="4301287" y="3506742"/>
        <a:ext cx="3062901" cy="933811"/>
      </dsp:txXfrm>
    </dsp:sp>
    <dsp:sp modelId="{91D4DF48-5922-CC4B-AA57-82F6517550AA}">
      <dsp:nvSpPr>
        <dsp:cNvPr id="0" name=""/>
        <dsp:cNvSpPr/>
      </dsp:nvSpPr>
      <dsp:spPr>
        <a:xfrm>
          <a:off x="4301287" y="4674006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发展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2: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马克思主义中国化</a:t>
          </a:r>
        </a:p>
      </dsp:txBody>
      <dsp:txXfrm>
        <a:off x="4301287" y="4674006"/>
        <a:ext cx="3062901" cy="933811"/>
      </dsp:txXfrm>
    </dsp:sp>
    <dsp:sp modelId="{4E8D867C-D4B1-7240-A039-4464409CD1EB}">
      <dsp:nvSpPr>
        <dsp:cNvPr id="0" name=""/>
        <dsp:cNvSpPr/>
      </dsp:nvSpPr>
      <dsp:spPr>
        <a:xfrm>
          <a:off x="7976769" y="4090374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毛泽东思想</a:t>
          </a:r>
        </a:p>
      </dsp:txBody>
      <dsp:txXfrm>
        <a:off x="7976769" y="4090374"/>
        <a:ext cx="3062901" cy="933811"/>
      </dsp:txXfrm>
    </dsp:sp>
    <dsp:sp modelId="{D5F660C8-9EC1-7C43-B8D6-96EF69D9C760}">
      <dsp:nvSpPr>
        <dsp:cNvPr id="0" name=""/>
        <dsp:cNvSpPr/>
      </dsp:nvSpPr>
      <dsp:spPr>
        <a:xfrm>
          <a:off x="7976769" y="5257638"/>
          <a:ext cx="3062901" cy="933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中国特色社会主义理论体系</a:t>
          </a:r>
        </a:p>
      </dsp:txBody>
      <dsp:txXfrm>
        <a:off x="7976769" y="5257638"/>
        <a:ext cx="3062901" cy="933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DC278-D1EC-9C45-BD4D-2A278A52D596}">
      <dsp:nvSpPr>
        <dsp:cNvPr id="0" name=""/>
        <dsp:cNvSpPr/>
      </dsp:nvSpPr>
      <dsp:spPr>
        <a:xfrm>
          <a:off x="4408832" y="5152298"/>
          <a:ext cx="400767" cy="42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383" y="0"/>
              </a:lnTo>
              <a:lnTo>
                <a:pt x="200383" y="421241"/>
              </a:lnTo>
              <a:lnTo>
                <a:pt x="400767" y="421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7C2AA-F5D7-1641-907B-B03996AA0DFE}">
      <dsp:nvSpPr>
        <dsp:cNvPr id="0" name=""/>
        <dsp:cNvSpPr/>
      </dsp:nvSpPr>
      <dsp:spPr>
        <a:xfrm>
          <a:off x="4408832" y="4428396"/>
          <a:ext cx="400767" cy="723901"/>
        </a:xfrm>
        <a:custGeom>
          <a:avLst/>
          <a:gdLst/>
          <a:ahLst/>
          <a:cxnLst/>
          <a:rect l="0" t="0" r="0" b="0"/>
          <a:pathLst>
            <a:path>
              <a:moveTo>
                <a:pt x="0" y="723901"/>
              </a:moveTo>
              <a:lnTo>
                <a:pt x="200383" y="723901"/>
              </a:lnTo>
              <a:lnTo>
                <a:pt x="200383" y="0"/>
              </a:lnTo>
              <a:lnTo>
                <a:pt x="4007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BDE11-D817-084A-B9C2-7540FD7E3747}">
      <dsp:nvSpPr>
        <dsp:cNvPr id="0" name=""/>
        <dsp:cNvSpPr/>
      </dsp:nvSpPr>
      <dsp:spPr>
        <a:xfrm>
          <a:off x="2004229" y="3287252"/>
          <a:ext cx="400767" cy="186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383" y="0"/>
              </a:lnTo>
              <a:lnTo>
                <a:pt x="200383" y="1865045"/>
              </a:lnTo>
              <a:lnTo>
                <a:pt x="400767" y="1865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6E25E-4DF4-1E4C-8444-3D30B1D52BCA}">
      <dsp:nvSpPr>
        <dsp:cNvPr id="0" name=""/>
        <dsp:cNvSpPr/>
      </dsp:nvSpPr>
      <dsp:spPr>
        <a:xfrm>
          <a:off x="4408832" y="2283856"/>
          <a:ext cx="400767" cy="129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383" y="0"/>
              </a:lnTo>
              <a:lnTo>
                <a:pt x="200383" y="1292473"/>
              </a:lnTo>
              <a:lnTo>
                <a:pt x="400767" y="12924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3237C-9157-D44A-AC09-B2CA05370B38}">
      <dsp:nvSpPr>
        <dsp:cNvPr id="0" name=""/>
        <dsp:cNvSpPr/>
      </dsp:nvSpPr>
      <dsp:spPr>
        <a:xfrm>
          <a:off x="4408832" y="2283856"/>
          <a:ext cx="400767" cy="43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383" y="0"/>
              </a:lnTo>
              <a:lnTo>
                <a:pt x="200383" y="430824"/>
              </a:lnTo>
              <a:lnTo>
                <a:pt x="400767" y="43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A30E0-F605-CB47-BC0B-32B0F1FCE4DD}">
      <dsp:nvSpPr>
        <dsp:cNvPr id="0" name=""/>
        <dsp:cNvSpPr/>
      </dsp:nvSpPr>
      <dsp:spPr>
        <a:xfrm>
          <a:off x="4408832" y="1853032"/>
          <a:ext cx="400767" cy="430824"/>
        </a:xfrm>
        <a:custGeom>
          <a:avLst/>
          <a:gdLst/>
          <a:ahLst/>
          <a:cxnLst/>
          <a:rect l="0" t="0" r="0" b="0"/>
          <a:pathLst>
            <a:path>
              <a:moveTo>
                <a:pt x="0" y="430824"/>
              </a:moveTo>
              <a:lnTo>
                <a:pt x="200383" y="430824"/>
              </a:lnTo>
              <a:lnTo>
                <a:pt x="200383" y="0"/>
              </a:lnTo>
              <a:lnTo>
                <a:pt x="4007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29CC5-BCF0-4A4F-861E-D369B58FD163}">
      <dsp:nvSpPr>
        <dsp:cNvPr id="0" name=""/>
        <dsp:cNvSpPr/>
      </dsp:nvSpPr>
      <dsp:spPr>
        <a:xfrm>
          <a:off x="4408832" y="991383"/>
          <a:ext cx="400767" cy="1292473"/>
        </a:xfrm>
        <a:custGeom>
          <a:avLst/>
          <a:gdLst/>
          <a:ahLst/>
          <a:cxnLst/>
          <a:rect l="0" t="0" r="0" b="0"/>
          <a:pathLst>
            <a:path>
              <a:moveTo>
                <a:pt x="0" y="1292473"/>
              </a:moveTo>
              <a:lnTo>
                <a:pt x="200383" y="1292473"/>
              </a:lnTo>
              <a:lnTo>
                <a:pt x="200383" y="0"/>
              </a:lnTo>
              <a:lnTo>
                <a:pt x="4007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8805A-D118-3D4E-96ED-CE632775B3C9}">
      <dsp:nvSpPr>
        <dsp:cNvPr id="0" name=""/>
        <dsp:cNvSpPr/>
      </dsp:nvSpPr>
      <dsp:spPr>
        <a:xfrm>
          <a:off x="2004229" y="2283856"/>
          <a:ext cx="400767" cy="1003396"/>
        </a:xfrm>
        <a:custGeom>
          <a:avLst/>
          <a:gdLst/>
          <a:ahLst/>
          <a:cxnLst/>
          <a:rect l="0" t="0" r="0" b="0"/>
          <a:pathLst>
            <a:path>
              <a:moveTo>
                <a:pt x="0" y="1003396"/>
              </a:moveTo>
              <a:lnTo>
                <a:pt x="200383" y="1003396"/>
              </a:lnTo>
              <a:lnTo>
                <a:pt x="200383" y="0"/>
              </a:lnTo>
              <a:lnTo>
                <a:pt x="4007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2D536-3BCC-9442-9235-5400113E5B43}">
      <dsp:nvSpPr>
        <dsp:cNvPr id="0" name=""/>
        <dsp:cNvSpPr/>
      </dsp:nvSpPr>
      <dsp:spPr>
        <a:xfrm>
          <a:off x="2004229" y="1422207"/>
          <a:ext cx="400767" cy="1865045"/>
        </a:xfrm>
        <a:custGeom>
          <a:avLst/>
          <a:gdLst/>
          <a:ahLst/>
          <a:cxnLst/>
          <a:rect l="0" t="0" r="0" b="0"/>
          <a:pathLst>
            <a:path>
              <a:moveTo>
                <a:pt x="0" y="1865045"/>
              </a:moveTo>
              <a:lnTo>
                <a:pt x="200383" y="1865045"/>
              </a:lnTo>
              <a:lnTo>
                <a:pt x="200383" y="0"/>
              </a:lnTo>
              <a:lnTo>
                <a:pt x="4007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234F-B6E9-8B4F-9EB7-D69B4FD84173}">
      <dsp:nvSpPr>
        <dsp:cNvPr id="0" name=""/>
        <dsp:cNvSpPr/>
      </dsp:nvSpPr>
      <dsp:spPr>
        <a:xfrm>
          <a:off x="394" y="2981668"/>
          <a:ext cx="2003835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唯物辩证法的三大规律</a:t>
          </a:r>
        </a:p>
      </dsp:txBody>
      <dsp:txXfrm>
        <a:off x="394" y="2981668"/>
        <a:ext cx="2003835" cy="611169"/>
      </dsp:txXfrm>
    </dsp:sp>
    <dsp:sp modelId="{7C339CBF-954C-4446-A253-53119378EFC7}">
      <dsp:nvSpPr>
        <dsp:cNvPr id="0" name=""/>
        <dsp:cNvSpPr/>
      </dsp:nvSpPr>
      <dsp:spPr>
        <a:xfrm>
          <a:off x="2404996" y="1116622"/>
          <a:ext cx="2003835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对立统一规律</a:t>
          </a:r>
        </a:p>
      </dsp:txBody>
      <dsp:txXfrm>
        <a:off x="2404996" y="1116622"/>
        <a:ext cx="2003835" cy="611169"/>
      </dsp:txXfrm>
    </dsp:sp>
    <dsp:sp modelId="{424FB3D1-F7CA-0640-BFB9-2FEEA3B44BE0}">
      <dsp:nvSpPr>
        <dsp:cNvPr id="0" name=""/>
        <dsp:cNvSpPr/>
      </dsp:nvSpPr>
      <dsp:spPr>
        <a:xfrm>
          <a:off x="2404996" y="1978271"/>
          <a:ext cx="2003835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质量互变规律</a:t>
          </a:r>
        </a:p>
      </dsp:txBody>
      <dsp:txXfrm>
        <a:off x="2404996" y="1978271"/>
        <a:ext cx="2003835" cy="611169"/>
      </dsp:txXfrm>
    </dsp:sp>
    <dsp:sp modelId="{B449DF9D-E4F3-F847-97FA-1BE7B3B6FFB5}">
      <dsp:nvSpPr>
        <dsp:cNvPr id="0" name=""/>
        <dsp:cNvSpPr/>
      </dsp:nvSpPr>
      <dsp:spPr>
        <a:xfrm>
          <a:off x="4809599" y="685798"/>
          <a:ext cx="6550156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量变：量上的增减，未发生根本性变化</a:t>
          </a:r>
        </a:p>
      </dsp:txBody>
      <dsp:txXfrm>
        <a:off x="4809599" y="685798"/>
        <a:ext cx="6550156" cy="611169"/>
      </dsp:txXfrm>
    </dsp:sp>
    <dsp:sp modelId="{B8ADAE29-B7F2-AB4D-AF16-379D6C713D4E}">
      <dsp:nvSpPr>
        <dsp:cNvPr id="0" name=""/>
        <dsp:cNvSpPr/>
      </dsp:nvSpPr>
      <dsp:spPr>
        <a:xfrm>
          <a:off x="4809599" y="1547447"/>
          <a:ext cx="6550156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质变：事物发生根本性的变化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09599" y="1547447"/>
        <a:ext cx="6550156" cy="611169"/>
      </dsp:txXfrm>
    </dsp:sp>
    <dsp:sp modelId="{F9CAE9B0-048C-4B45-BBDE-583149EDC298}">
      <dsp:nvSpPr>
        <dsp:cNvPr id="0" name=""/>
        <dsp:cNvSpPr/>
      </dsp:nvSpPr>
      <dsp:spPr>
        <a:xfrm>
          <a:off x="4809599" y="2409096"/>
          <a:ext cx="6550156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判断是否为质变：是否突破了度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09599" y="2409096"/>
        <a:ext cx="6550156" cy="611169"/>
      </dsp:txXfrm>
    </dsp:sp>
    <dsp:sp modelId="{31FD9392-B8A9-9A4A-B303-147EC8E06C1D}">
      <dsp:nvSpPr>
        <dsp:cNvPr id="0" name=""/>
        <dsp:cNvSpPr/>
      </dsp:nvSpPr>
      <dsp:spPr>
        <a:xfrm>
          <a:off x="4809599" y="3270745"/>
          <a:ext cx="6550156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揭示了事物发展的状态和形式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09599" y="3270745"/>
        <a:ext cx="6550156" cy="611169"/>
      </dsp:txXfrm>
    </dsp:sp>
    <dsp:sp modelId="{F90A1E85-C6EC-E340-83DD-360B60611BA3}">
      <dsp:nvSpPr>
        <dsp:cNvPr id="0" name=""/>
        <dsp:cNvSpPr/>
      </dsp:nvSpPr>
      <dsp:spPr>
        <a:xfrm>
          <a:off x="2404996" y="4846713"/>
          <a:ext cx="2003835" cy="611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否定之否定规律</a:t>
          </a:r>
        </a:p>
      </dsp:txBody>
      <dsp:txXfrm>
        <a:off x="2404996" y="4846713"/>
        <a:ext cx="2003835" cy="611169"/>
      </dsp:txXfrm>
    </dsp:sp>
    <dsp:sp modelId="{B5CAD130-B2BC-064D-848A-40695A68CD04}">
      <dsp:nvSpPr>
        <dsp:cNvPr id="0" name=""/>
        <dsp:cNvSpPr/>
      </dsp:nvSpPr>
      <dsp:spPr>
        <a:xfrm>
          <a:off x="4809599" y="4132394"/>
          <a:ext cx="5039364" cy="592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又称为辩证的否定观，批判着继承</a:t>
          </a:r>
        </a:p>
      </dsp:txBody>
      <dsp:txXfrm>
        <a:off x="4809599" y="4132394"/>
        <a:ext cx="5039364" cy="592003"/>
      </dsp:txXfrm>
    </dsp:sp>
    <dsp:sp modelId="{6705C219-5426-5D4D-9E5C-1099B9B3A204}">
      <dsp:nvSpPr>
        <dsp:cNvPr id="0" name=""/>
        <dsp:cNvSpPr/>
      </dsp:nvSpPr>
      <dsp:spPr>
        <a:xfrm>
          <a:off x="4809599" y="4974877"/>
          <a:ext cx="5610858" cy="119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揭示了事物发展的趋势和道路</a:t>
          </a:r>
          <a:b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</a:b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曲折着前进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809599" y="4974877"/>
        <a:ext cx="5610858" cy="11973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2778740" cy="5591810"/>
        <a:chOff x="0" y="0"/>
        <a:chExt cx="12778740" cy="5591810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3992880" y="2296636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唯物辨证法五对范畴w</a:t>
          </a:r>
          <a:endParaRPr lang="zh-CN" altLang="en-US">
            <a:solidFill>
              <a:schemeClr val="dk1"/>
            </a:solidFill>
          </a:endParaRPr>
        </a:p>
      </dsp:txBody>
      <dsp:txXfrm>
        <a:off x="3992880" y="2296636"/>
        <a:ext cx="1997075" cy="998537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5173571" y="1631515"/>
          <a:ext cx="2431598" cy="32143"/>
        </a:xfrm>
        <a:custGeom>
          <a:avLst/>
          <a:gdLst/>
          <a:ahLst/>
          <a:cxnLst/>
          <a:pathLst>
            <a:path w="3829" h="51">
              <a:moveTo>
                <a:pt x="1286" y="1834"/>
              </a:moveTo>
              <a:lnTo>
                <a:pt x="2544" y="-1783"/>
              </a:lnTo>
            </a:path>
          </a:pathLst>
        </a:custGeom>
      </dsp:spPr>
      <dsp:style>
        <a:lnRef idx="2">
          <a:schemeClr val="accent5">
            <a:shade val="60000"/>
          </a:schemeClr>
        </a:lnRef>
        <a:fillRef idx="0">
          <a:schemeClr val="accent5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173571" y="1631515"/>
        <a:ext cx="2431598" cy="32143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6788785" y="0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原因</a:t>
          </a:r>
          <a:r>
            <a:rPr lang="en-US" altLang="zh-CN">
              <a:solidFill>
                <a:schemeClr val="dk1"/>
              </a:solidFill>
            </a:rPr>
            <a:t>vs</a:t>
          </a:r>
          <a:r>
            <a:rPr lang="zh-CN" altLang="en-US">
              <a:solidFill>
                <a:schemeClr val="dk1"/>
              </a:solidFill>
            </a:rPr>
            <a:t>结果</a:t>
          </a:r>
          <a:endParaRPr lang="zh-CN" altLang="en-US">
            <a:solidFill>
              <a:schemeClr val="dk1"/>
            </a:solidFill>
          </a:endParaRPr>
        </a:p>
      </dsp:txBody>
      <dsp:txXfrm>
        <a:off x="6788785" y="0"/>
        <a:ext cx="1997075" cy="998537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5689948" y="2205675"/>
          <a:ext cx="1398844" cy="32143"/>
        </a:xfrm>
        <a:custGeom>
          <a:avLst/>
          <a:gdLst/>
          <a:ahLst/>
          <a:cxnLst/>
          <a:pathLst>
            <a:path w="2203" h="51">
              <a:moveTo>
                <a:pt x="472" y="929"/>
              </a:moveTo>
              <a:lnTo>
                <a:pt x="1730" y="-879"/>
              </a:lnTo>
            </a:path>
          </a:pathLst>
        </a:custGeom>
      </dsp:spPr>
      <dsp:style>
        <a:lnRef idx="2">
          <a:schemeClr val="accent5">
            <a:shade val="60000"/>
          </a:schemeClr>
        </a:lnRef>
        <a:fillRef idx="0">
          <a:schemeClr val="accent5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689948" y="2205675"/>
        <a:ext cx="1398844" cy="32143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6788785" y="1148318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偶然性</a:t>
          </a:r>
          <a:r>
            <a:rPr lang="en-US" altLang="zh-CN">
              <a:solidFill>
                <a:schemeClr val="dk1"/>
              </a:solidFill>
            </a:rPr>
            <a:t>vs</a:t>
          </a:r>
          <a:r>
            <a:rPr lang="zh-CN" altLang="en-US">
              <a:solidFill>
                <a:schemeClr val="dk1"/>
              </a:solidFill>
            </a:rPr>
            <a:t>必然性</a:t>
          </a:r>
          <a:endParaRPr lang="zh-CN" altLang="en-US">
            <a:solidFill>
              <a:schemeClr val="dk1"/>
            </a:solidFill>
          </a:endParaRPr>
        </a:p>
      </dsp:txBody>
      <dsp:txXfrm>
        <a:off x="6788785" y="1148318"/>
        <a:ext cx="1997075" cy="998537"/>
      </dsp:txXfrm>
    </dsp:sp>
    <dsp:sp modelId="{5CD1AA97-8F04-461C-9C7D-DF59CA9D322E}">
      <dsp:nvSpPr>
        <dsp:cNvPr id="20" name="任意多边形 19"/>
        <dsp:cNvSpPr/>
      </dsp:nvSpPr>
      <dsp:spPr bwMode="white">
        <a:xfrm>
          <a:off x="5989955" y="2779834"/>
          <a:ext cx="798830" cy="32143"/>
        </a:xfrm>
        <a:custGeom>
          <a:avLst/>
          <a:gdLst/>
          <a:ahLst/>
          <a:cxnLst/>
          <a:pathLst>
            <a:path w="1258" h="51">
              <a:moveTo>
                <a:pt x="0" y="25"/>
              </a:moveTo>
              <a:lnTo>
                <a:pt x="1258" y="25"/>
              </a:lnTo>
            </a:path>
          </a:pathLst>
        </a:custGeom>
      </dsp:spPr>
      <dsp:style>
        <a:lnRef idx="2">
          <a:schemeClr val="accent5">
            <a:shade val="60000"/>
          </a:schemeClr>
        </a:lnRef>
        <a:fillRef idx="0">
          <a:schemeClr val="accent5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>
            <a:solidFill>
              <a:schemeClr val="dk1"/>
            </a:solidFill>
          </a:endParaRPr>
        </a:p>
      </dsp:txBody>
      <dsp:txXfrm>
        <a:off x="5989955" y="2779834"/>
        <a:ext cx="798830" cy="32143"/>
      </dsp:txXfrm>
    </dsp:sp>
    <dsp:sp modelId="{C8BB0456-8614-454E-8C5F-C278C2AE2169}">
      <dsp:nvSpPr>
        <dsp:cNvPr id="21" name="圆角矩形 20"/>
        <dsp:cNvSpPr/>
      </dsp:nvSpPr>
      <dsp:spPr bwMode="white">
        <a:xfrm>
          <a:off x="6788785" y="2296636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可能性</a:t>
          </a:r>
          <a:r>
            <a:rPr lang="en-US" altLang="zh-CN">
              <a:solidFill>
                <a:schemeClr val="dk1"/>
              </a:solidFill>
            </a:rPr>
            <a:t>vs</a:t>
          </a:r>
          <a:r>
            <a:rPr lang="zh-CN" altLang="en-US">
              <a:solidFill>
                <a:schemeClr val="dk1"/>
              </a:solidFill>
            </a:rPr>
            <a:t>现实性</a:t>
          </a:r>
          <a:endParaRPr lang="zh-CN" altLang="en-US">
            <a:solidFill>
              <a:schemeClr val="dk1"/>
            </a:solidFill>
          </a:endParaRPr>
        </a:p>
      </dsp:txBody>
      <dsp:txXfrm>
        <a:off x="6788785" y="2296636"/>
        <a:ext cx="1997075" cy="998537"/>
      </dsp:txXfrm>
    </dsp:sp>
    <dsp:sp modelId="{7488F323-281A-4029-B1EB-AA7BCB34486A}">
      <dsp:nvSpPr>
        <dsp:cNvPr id="18" name="任意多边形 17"/>
        <dsp:cNvSpPr/>
      </dsp:nvSpPr>
      <dsp:spPr bwMode="white">
        <a:xfrm>
          <a:off x="5689948" y="3353993"/>
          <a:ext cx="1398844" cy="32143"/>
        </a:xfrm>
        <a:custGeom>
          <a:avLst/>
          <a:gdLst/>
          <a:ahLst/>
          <a:cxnLst/>
          <a:pathLst>
            <a:path w="2203" h="51">
              <a:moveTo>
                <a:pt x="472" y="-879"/>
              </a:moveTo>
              <a:lnTo>
                <a:pt x="1730" y="929"/>
              </a:lnTo>
            </a:path>
          </a:pathLst>
        </a:custGeom>
      </dsp:spPr>
      <dsp:style>
        <a:lnRef idx="2">
          <a:schemeClr val="accent5">
            <a:shade val="60000"/>
          </a:schemeClr>
        </a:lnRef>
        <a:fillRef idx="0">
          <a:schemeClr val="accent5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>
            <a:solidFill>
              <a:schemeClr val="dk1"/>
            </a:solidFill>
          </a:endParaRPr>
        </a:p>
      </dsp:txBody>
      <dsp:txXfrm>
        <a:off x="5689948" y="3353993"/>
        <a:ext cx="1398844" cy="32143"/>
      </dsp:txXfrm>
    </dsp:sp>
    <dsp:sp modelId="{85583C53-234B-414C-AD7E-9754EA3B92AF}">
      <dsp:nvSpPr>
        <dsp:cNvPr id="19" name="圆角矩形 18"/>
        <dsp:cNvSpPr/>
      </dsp:nvSpPr>
      <dsp:spPr bwMode="white">
        <a:xfrm>
          <a:off x="6788785" y="3444954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内容</a:t>
          </a:r>
          <a:r>
            <a:rPr lang="en-US" altLang="zh-CN">
              <a:solidFill>
                <a:schemeClr val="dk1"/>
              </a:solidFill>
            </a:rPr>
            <a:t>vs</a:t>
          </a:r>
          <a:r>
            <a:rPr lang="zh-CN" altLang="en-US">
              <a:solidFill>
                <a:schemeClr val="dk1"/>
              </a:solidFill>
            </a:rPr>
            <a:t>形式</a:t>
          </a:r>
          <a:endParaRPr lang="zh-CN" altLang="en-US">
            <a:solidFill>
              <a:schemeClr val="dk1"/>
            </a:solidFill>
          </a:endParaRPr>
        </a:p>
      </dsp:txBody>
      <dsp:txXfrm>
        <a:off x="6788785" y="3444954"/>
        <a:ext cx="1997075" cy="998537"/>
      </dsp:txXfrm>
    </dsp:sp>
    <dsp:sp modelId="{A0E54196-0667-4A5B-A32E-8D8CDACDD64A}">
      <dsp:nvSpPr>
        <dsp:cNvPr id="16" name="任意多边形 15"/>
        <dsp:cNvSpPr/>
      </dsp:nvSpPr>
      <dsp:spPr bwMode="white">
        <a:xfrm>
          <a:off x="5173571" y="3928152"/>
          <a:ext cx="2431598" cy="32143"/>
        </a:xfrm>
        <a:custGeom>
          <a:avLst/>
          <a:gdLst/>
          <a:ahLst/>
          <a:cxnLst/>
          <a:pathLst>
            <a:path w="3829" h="51">
              <a:moveTo>
                <a:pt x="1286" y="-1783"/>
              </a:moveTo>
              <a:lnTo>
                <a:pt x="2544" y="1834"/>
              </a:lnTo>
            </a:path>
          </a:pathLst>
        </a:custGeom>
      </dsp:spPr>
      <dsp:style>
        <a:lnRef idx="2">
          <a:schemeClr val="accent5">
            <a:shade val="60000"/>
          </a:schemeClr>
        </a:lnRef>
        <a:fillRef idx="0">
          <a:schemeClr val="accent5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>
            <a:solidFill>
              <a:schemeClr val="dk1"/>
            </a:solidFill>
          </a:endParaRPr>
        </a:p>
      </dsp:txBody>
      <dsp:txXfrm>
        <a:off x="5173571" y="3928152"/>
        <a:ext cx="2431598" cy="32143"/>
      </dsp:txXfrm>
    </dsp:sp>
    <dsp:sp modelId="{D3E6B8A1-FE83-4F01-B212-AE694DF332E9}">
      <dsp:nvSpPr>
        <dsp:cNvPr id="17" name="圆角矩形 16"/>
        <dsp:cNvSpPr/>
      </dsp:nvSpPr>
      <dsp:spPr bwMode="white">
        <a:xfrm>
          <a:off x="6788785" y="4593273"/>
          <a:ext cx="1997075" cy="998537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本质</a:t>
          </a:r>
          <a:r>
            <a:rPr lang="en-US" altLang="zh-CN">
              <a:solidFill>
                <a:schemeClr val="dk1"/>
              </a:solidFill>
            </a:rPr>
            <a:t>vs</a:t>
          </a:r>
          <a:r>
            <a:rPr lang="zh-CN" altLang="en-US">
              <a:solidFill>
                <a:schemeClr val="dk1"/>
              </a:solidFill>
            </a:rPr>
            <a:t>现象</a:t>
          </a:r>
          <a:endParaRPr lang="zh-CN" altLang="en-US">
            <a:solidFill>
              <a:schemeClr val="dk1"/>
            </a:solidFill>
          </a:endParaRPr>
        </a:p>
      </dsp:txBody>
      <dsp:txXfrm>
        <a:off x="6788785" y="4593273"/>
        <a:ext cx="1997075" cy="9985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44F9-6737-2C49-90CC-BAF789D145CB}">
      <dsp:nvSpPr>
        <dsp:cNvPr id="0" name=""/>
        <dsp:cNvSpPr/>
      </dsp:nvSpPr>
      <dsp:spPr>
        <a:xfrm>
          <a:off x="4727393" y="5430999"/>
          <a:ext cx="360187" cy="38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93" y="0"/>
              </a:lnTo>
              <a:lnTo>
                <a:pt x="180093" y="387201"/>
              </a:lnTo>
              <a:lnTo>
                <a:pt x="360187" y="38720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9E12-72C8-6A47-AF5D-83501C37CA93}">
      <dsp:nvSpPr>
        <dsp:cNvPr id="0" name=""/>
        <dsp:cNvSpPr/>
      </dsp:nvSpPr>
      <dsp:spPr>
        <a:xfrm>
          <a:off x="4727393" y="5043797"/>
          <a:ext cx="360187" cy="387201"/>
        </a:xfrm>
        <a:custGeom>
          <a:avLst/>
          <a:gdLst/>
          <a:ahLst/>
          <a:cxnLst/>
          <a:rect l="0" t="0" r="0" b="0"/>
          <a:pathLst>
            <a:path>
              <a:moveTo>
                <a:pt x="0" y="387201"/>
              </a:moveTo>
              <a:lnTo>
                <a:pt x="180093" y="387201"/>
              </a:lnTo>
              <a:lnTo>
                <a:pt x="180093" y="0"/>
              </a:lnTo>
              <a:lnTo>
                <a:pt x="36018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24B45-7659-CA4F-B99A-58297F4F1DB9}">
      <dsp:nvSpPr>
        <dsp:cNvPr id="0" name=""/>
        <dsp:cNvSpPr/>
      </dsp:nvSpPr>
      <dsp:spPr>
        <a:xfrm>
          <a:off x="2181929" y="2961233"/>
          <a:ext cx="360187" cy="2469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93" y="0"/>
              </a:lnTo>
              <a:lnTo>
                <a:pt x="180093" y="2469765"/>
              </a:lnTo>
              <a:lnTo>
                <a:pt x="360187" y="246976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3FEFB-83B1-A142-A595-C874102C5DEB}">
      <dsp:nvSpPr>
        <dsp:cNvPr id="0" name=""/>
        <dsp:cNvSpPr/>
      </dsp:nvSpPr>
      <dsp:spPr>
        <a:xfrm>
          <a:off x="4343055" y="2653117"/>
          <a:ext cx="360187" cy="134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93" y="0"/>
              </a:lnTo>
              <a:lnTo>
                <a:pt x="180093" y="1343265"/>
              </a:lnTo>
              <a:lnTo>
                <a:pt x="360187" y="13432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FC4C1-1F24-444C-8EFF-D7DF2AE68217}">
      <dsp:nvSpPr>
        <dsp:cNvPr id="0" name=""/>
        <dsp:cNvSpPr/>
      </dsp:nvSpPr>
      <dsp:spPr>
        <a:xfrm>
          <a:off x="4343055" y="2653117"/>
          <a:ext cx="360187" cy="29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93" y="0"/>
              </a:lnTo>
              <a:lnTo>
                <a:pt x="180093" y="295849"/>
              </a:lnTo>
              <a:lnTo>
                <a:pt x="360187" y="29584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580EC-45EE-D449-B8C8-11D3311064D1}">
      <dsp:nvSpPr>
        <dsp:cNvPr id="0" name=""/>
        <dsp:cNvSpPr/>
      </dsp:nvSpPr>
      <dsp:spPr>
        <a:xfrm>
          <a:off x="4343055" y="2063407"/>
          <a:ext cx="360187" cy="589709"/>
        </a:xfrm>
        <a:custGeom>
          <a:avLst/>
          <a:gdLst/>
          <a:ahLst/>
          <a:cxnLst/>
          <a:rect l="0" t="0" r="0" b="0"/>
          <a:pathLst>
            <a:path>
              <a:moveTo>
                <a:pt x="0" y="589709"/>
              </a:moveTo>
              <a:lnTo>
                <a:pt x="180093" y="589709"/>
              </a:lnTo>
              <a:lnTo>
                <a:pt x="180093" y="0"/>
              </a:lnTo>
              <a:lnTo>
                <a:pt x="36018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40F92-641B-654E-A6CE-91B15D3DD322}">
      <dsp:nvSpPr>
        <dsp:cNvPr id="0" name=""/>
        <dsp:cNvSpPr/>
      </dsp:nvSpPr>
      <dsp:spPr>
        <a:xfrm>
          <a:off x="4343055" y="1107343"/>
          <a:ext cx="360187" cy="1545773"/>
        </a:xfrm>
        <a:custGeom>
          <a:avLst/>
          <a:gdLst/>
          <a:ahLst/>
          <a:cxnLst/>
          <a:rect l="0" t="0" r="0" b="0"/>
          <a:pathLst>
            <a:path>
              <a:moveTo>
                <a:pt x="0" y="1545773"/>
              </a:moveTo>
              <a:lnTo>
                <a:pt x="180093" y="1545773"/>
              </a:lnTo>
              <a:lnTo>
                <a:pt x="180093" y="0"/>
              </a:lnTo>
              <a:lnTo>
                <a:pt x="36018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F3573-428B-E543-B44A-8BBAB85D9E6F}">
      <dsp:nvSpPr>
        <dsp:cNvPr id="0" name=""/>
        <dsp:cNvSpPr/>
      </dsp:nvSpPr>
      <dsp:spPr>
        <a:xfrm>
          <a:off x="2181929" y="2653117"/>
          <a:ext cx="360187" cy="308116"/>
        </a:xfrm>
        <a:custGeom>
          <a:avLst/>
          <a:gdLst/>
          <a:ahLst/>
          <a:cxnLst/>
          <a:rect l="0" t="0" r="0" b="0"/>
          <a:pathLst>
            <a:path>
              <a:moveTo>
                <a:pt x="0" y="308116"/>
              </a:moveTo>
              <a:lnTo>
                <a:pt x="180093" y="308116"/>
              </a:lnTo>
              <a:lnTo>
                <a:pt x="180093" y="0"/>
              </a:lnTo>
              <a:lnTo>
                <a:pt x="360187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7065B-5A48-2846-96C4-DB32F1AAC889}">
      <dsp:nvSpPr>
        <dsp:cNvPr id="0" name=""/>
        <dsp:cNvSpPr/>
      </dsp:nvSpPr>
      <dsp:spPr>
        <a:xfrm>
          <a:off x="4343055" y="232080"/>
          <a:ext cx="360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87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C61F-38DD-B244-A445-5CF9C1685A3F}">
      <dsp:nvSpPr>
        <dsp:cNvPr id="0" name=""/>
        <dsp:cNvSpPr/>
      </dsp:nvSpPr>
      <dsp:spPr>
        <a:xfrm>
          <a:off x="2181929" y="277800"/>
          <a:ext cx="360187" cy="2683432"/>
        </a:xfrm>
        <a:custGeom>
          <a:avLst/>
          <a:gdLst/>
          <a:ahLst/>
          <a:cxnLst/>
          <a:rect l="0" t="0" r="0" b="0"/>
          <a:pathLst>
            <a:path>
              <a:moveTo>
                <a:pt x="0" y="2683432"/>
              </a:moveTo>
              <a:lnTo>
                <a:pt x="180093" y="2683432"/>
              </a:lnTo>
              <a:lnTo>
                <a:pt x="180093" y="0"/>
              </a:lnTo>
              <a:lnTo>
                <a:pt x="360187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1A46A-12C6-3648-B91B-ADCF42B44646}">
      <dsp:nvSpPr>
        <dsp:cNvPr id="0" name=""/>
        <dsp:cNvSpPr/>
      </dsp:nvSpPr>
      <dsp:spPr>
        <a:xfrm>
          <a:off x="991149" y="2397258"/>
          <a:ext cx="1190780" cy="1127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3.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客观规律性与主观能动性</a:t>
          </a:r>
        </a:p>
      </dsp:txBody>
      <dsp:txXfrm>
        <a:off x="991149" y="2397258"/>
        <a:ext cx="1190780" cy="1127948"/>
      </dsp:txXfrm>
    </dsp:sp>
    <dsp:sp modelId="{01D9CC06-6CAC-5E4F-B35A-9BC249165B1E}">
      <dsp:nvSpPr>
        <dsp:cNvPr id="0" name=""/>
        <dsp:cNvSpPr/>
      </dsp:nvSpPr>
      <dsp:spPr>
        <a:xfrm>
          <a:off x="2542117" y="3157"/>
          <a:ext cx="1800938" cy="549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规律的特征：</a:t>
          </a:r>
        </a:p>
      </dsp:txBody>
      <dsp:txXfrm>
        <a:off x="2542117" y="3157"/>
        <a:ext cx="1800938" cy="549286"/>
      </dsp:txXfrm>
    </dsp:sp>
    <dsp:sp modelId="{23F6233E-6431-8543-A720-08B116F0EDEA}">
      <dsp:nvSpPr>
        <dsp:cNvPr id="0" name=""/>
        <dsp:cNvSpPr/>
      </dsp:nvSpPr>
      <dsp:spPr>
        <a:xfrm>
          <a:off x="4703243" y="18520"/>
          <a:ext cx="6840431" cy="518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客观性（只能认识利用，不能改变）和普遍性</a:t>
          </a:r>
        </a:p>
      </dsp:txBody>
      <dsp:txXfrm>
        <a:off x="4703243" y="18520"/>
        <a:ext cx="6840431" cy="518559"/>
      </dsp:txXfrm>
    </dsp:sp>
    <dsp:sp modelId="{47D30D3E-439B-4642-A41D-DA9550FBF220}">
      <dsp:nvSpPr>
        <dsp:cNvPr id="0" name=""/>
        <dsp:cNvSpPr/>
      </dsp:nvSpPr>
      <dsp:spPr>
        <a:xfrm>
          <a:off x="2542117" y="2378473"/>
          <a:ext cx="1800938" cy="549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意识</a:t>
          </a:r>
        </a:p>
      </dsp:txBody>
      <dsp:txXfrm>
        <a:off x="2542117" y="2378473"/>
        <a:ext cx="1800938" cy="549286"/>
      </dsp:txXfrm>
    </dsp:sp>
    <dsp:sp modelId="{46698088-EAB7-0548-B389-D490ECF5B4CD}">
      <dsp:nvSpPr>
        <dsp:cNvPr id="0" name=""/>
        <dsp:cNvSpPr/>
      </dsp:nvSpPr>
      <dsp:spPr>
        <a:xfrm>
          <a:off x="4703243" y="762197"/>
          <a:ext cx="6801801" cy="6902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起源：自然界发展，社会劳动的产物（决定性）</a:t>
          </a:r>
        </a:p>
      </dsp:txBody>
      <dsp:txXfrm>
        <a:off x="4703243" y="762197"/>
        <a:ext cx="6801801" cy="690293"/>
      </dsp:txXfrm>
    </dsp:sp>
    <dsp:sp modelId="{E1936815-CE87-414E-AA31-745E9C74446D}">
      <dsp:nvSpPr>
        <dsp:cNvPr id="0" name=""/>
        <dsp:cNvSpPr/>
      </dsp:nvSpPr>
      <dsp:spPr>
        <a:xfrm>
          <a:off x="4703243" y="1677607"/>
          <a:ext cx="6700642" cy="771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本质：人脑的机能、社会性产物、对客观世界的主观产物</a:t>
          </a:r>
        </a:p>
      </dsp:txBody>
      <dsp:txXfrm>
        <a:off x="4703243" y="1677607"/>
        <a:ext cx="6700642" cy="771598"/>
      </dsp:txXfrm>
    </dsp:sp>
    <dsp:sp modelId="{CDED7B2B-8196-4D45-85BB-B63A7F174565}">
      <dsp:nvSpPr>
        <dsp:cNvPr id="0" name=""/>
        <dsp:cNvSpPr/>
      </dsp:nvSpPr>
      <dsp:spPr>
        <a:xfrm>
          <a:off x="4703243" y="2674323"/>
          <a:ext cx="6286805" cy="549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语言为意识提供了物质外壳</a:t>
          </a:r>
        </a:p>
      </dsp:txBody>
      <dsp:txXfrm>
        <a:off x="4703243" y="2674323"/>
        <a:ext cx="6286805" cy="549286"/>
      </dsp:txXfrm>
    </dsp:sp>
    <dsp:sp modelId="{857201AF-F5F0-D54E-83F9-744757F54FE8}">
      <dsp:nvSpPr>
        <dsp:cNvPr id="0" name=""/>
        <dsp:cNvSpPr/>
      </dsp:nvSpPr>
      <dsp:spPr>
        <a:xfrm>
          <a:off x="4703243" y="3448727"/>
          <a:ext cx="6206141" cy="10953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能动性表现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：目的性、计划性、主动性、创造性；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对生理活动有影响；能指导实践改造世界（最突出）</a:t>
          </a:r>
        </a:p>
      </dsp:txBody>
      <dsp:txXfrm>
        <a:off x="4703243" y="3448727"/>
        <a:ext cx="6206141" cy="1095309"/>
      </dsp:txXfrm>
    </dsp:sp>
    <dsp:sp modelId="{C36B1629-AB69-DE41-856F-F8E338C10155}">
      <dsp:nvSpPr>
        <dsp:cNvPr id="0" name=""/>
        <dsp:cNvSpPr/>
      </dsp:nvSpPr>
      <dsp:spPr>
        <a:xfrm>
          <a:off x="2542117" y="4942689"/>
          <a:ext cx="2185276" cy="97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客观规律与主观能动性之间的关系</a:t>
          </a:r>
        </a:p>
      </dsp:txBody>
      <dsp:txXfrm>
        <a:off x="2542117" y="4942689"/>
        <a:ext cx="2185276" cy="976619"/>
      </dsp:txXfrm>
    </dsp:sp>
    <dsp:sp modelId="{57BB71E6-6614-9E48-8294-4D53D0CFA9A8}">
      <dsp:nvSpPr>
        <dsp:cNvPr id="0" name=""/>
        <dsp:cNvSpPr/>
      </dsp:nvSpPr>
      <dsp:spPr>
        <a:xfrm>
          <a:off x="5087581" y="4769154"/>
          <a:ext cx="6575387" cy="549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尊重客观规律是正确发挥主观能动性的前提</a:t>
          </a:r>
          <a:endParaRPr lang="zh-CN" altLang="en-US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5087581" y="4769154"/>
        <a:ext cx="6575387" cy="549286"/>
      </dsp:txXfrm>
    </dsp:sp>
    <dsp:sp modelId="{B2E382A7-E6CB-F446-9603-1EA414BA2C9A}">
      <dsp:nvSpPr>
        <dsp:cNvPr id="0" name=""/>
        <dsp:cNvSpPr/>
      </dsp:nvSpPr>
      <dsp:spPr>
        <a:xfrm>
          <a:off x="5087581" y="5543557"/>
          <a:ext cx="6680868" cy="549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认识和利用客观规律又必须充分发挥人的主观能动性</a:t>
          </a:r>
          <a:endParaRPr lang="zh-CN" altLang="en-US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5087581" y="5543557"/>
        <a:ext cx="6680868" cy="549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14CBE-529C-8E48-A2A0-783193B3FBE8}">
      <dsp:nvSpPr>
        <dsp:cNvPr id="0" name=""/>
        <dsp:cNvSpPr/>
      </dsp:nvSpPr>
      <dsp:spPr>
        <a:xfrm>
          <a:off x="8555620" y="3296689"/>
          <a:ext cx="485070" cy="52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535" y="0"/>
              </a:lnTo>
              <a:lnTo>
                <a:pt x="242535" y="521450"/>
              </a:lnTo>
              <a:lnTo>
                <a:pt x="485070" y="52145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F1D2D-38B4-A647-AC87-0202C731EA91}">
      <dsp:nvSpPr>
        <dsp:cNvPr id="0" name=""/>
        <dsp:cNvSpPr/>
      </dsp:nvSpPr>
      <dsp:spPr>
        <a:xfrm>
          <a:off x="8555620" y="2775238"/>
          <a:ext cx="485070" cy="521450"/>
        </a:xfrm>
        <a:custGeom>
          <a:avLst/>
          <a:gdLst/>
          <a:ahLst/>
          <a:cxnLst/>
          <a:rect l="0" t="0" r="0" b="0"/>
          <a:pathLst>
            <a:path>
              <a:moveTo>
                <a:pt x="0" y="521450"/>
              </a:moveTo>
              <a:lnTo>
                <a:pt x="242535" y="521450"/>
              </a:lnTo>
              <a:lnTo>
                <a:pt x="242535" y="0"/>
              </a:lnTo>
              <a:lnTo>
                <a:pt x="48507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CC16D-5DCD-5F4D-BC63-DA73418970F1}">
      <dsp:nvSpPr>
        <dsp:cNvPr id="0" name=""/>
        <dsp:cNvSpPr/>
      </dsp:nvSpPr>
      <dsp:spPr>
        <a:xfrm>
          <a:off x="3464418" y="2514513"/>
          <a:ext cx="485070" cy="782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535" y="0"/>
              </a:lnTo>
              <a:lnTo>
                <a:pt x="242535" y="782176"/>
              </a:lnTo>
              <a:lnTo>
                <a:pt x="485070" y="7821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BEFF1-4FCB-294C-BFC9-5E635443E937}">
      <dsp:nvSpPr>
        <dsp:cNvPr id="0" name=""/>
        <dsp:cNvSpPr/>
      </dsp:nvSpPr>
      <dsp:spPr>
        <a:xfrm>
          <a:off x="3464418" y="1732337"/>
          <a:ext cx="485070" cy="782176"/>
        </a:xfrm>
        <a:custGeom>
          <a:avLst/>
          <a:gdLst/>
          <a:ahLst/>
          <a:cxnLst/>
          <a:rect l="0" t="0" r="0" b="0"/>
          <a:pathLst>
            <a:path>
              <a:moveTo>
                <a:pt x="0" y="782176"/>
              </a:moveTo>
              <a:lnTo>
                <a:pt x="242535" y="782176"/>
              </a:lnTo>
              <a:lnTo>
                <a:pt x="242535" y="0"/>
              </a:lnTo>
              <a:lnTo>
                <a:pt x="485070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0662-DA61-DD4D-A543-885B1C9C0EFE}">
      <dsp:nvSpPr>
        <dsp:cNvPr id="0" name=""/>
        <dsp:cNvSpPr/>
      </dsp:nvSpPr>
      <dsp:spPr>
        <a:xfrm>
          <a:off x="2058" y="2144646"/>
          <a:ext cx="3462359" cy="73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4.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解放思想、实事求是</a:t>
          </a:r>
        </a:p>
      </dsp:txBody>
      <dsp:txXfrm>
        <a:off x="2058" y="2144646"/>
        <a:ext cx="3462359" cy="739732"/>
      </dsp:txXfrm>
    </dsp:sp>
    <dsp:sp modelId="{E2DA3E9C-2931-2D47-A752-4A78356FBCFB}">
      <dsp:nvSpPr>
        <dsp:cNvPr id="0" name=""/>
        <dsp:cNvSpPr/>
      </dsp:nvSpPr>
      <dsp:spPr>
        <a:xfrm>
          <a:off x="3949488" y="1362470"/>
          <a:ext cx="7353255" cy="73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实事求是是马克思主义哲学的精髓，是党思想路线核心。</a:t>
          </a:r>
          <a:b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是：客观事物的内部联系</a:t>
          </a:r>
        </a:p>
      </dsp:txBody>
      <dsp:txXfrm>
        <a:off x="3949488" y="1362470"/>
        <a:ext cx="7353255" cy="739732"/>
      </dsp:txXfrm>
    </dsp:sp>
    <dsp:sp modelId="{77DDB2F6-C22E-C34F-9171-5B8D6CB25E78}">
      <dsp:nvSpPr>
        <dsp:cNvPr id="0" name=""/>
        <dsp:cNvSpPr/>
      </dsp:nvSpPr>
      <dsp:spPr>
        <a:xfrm>
          <a:off x="3949488" y="2926823"/>
          <a:ext cx="4606131" cy="73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解放思想和实事求是的辩证关系</a:t>
          </a:r>
        </a:p>
      </dsp:txBody>
      <dsp:txXfrm>
        <a:off x="3949488" y="2926823"/>
        <a:ext cx="4606131" cy="739732"/>
      </dsp:txXfrm>
    </dsp:sp>
    <dsp:sp modelId="{9EEBD564-35C9-DB4B-A382-34182CF0E7CC}">
      <dsp:nvSpPr>
        <dsp:cNvPr id="0" name=""/>
        <dsp:cNvSpPr/>
      </dsp:nvSpPr>
      <dsp:spPr>
        <a:xfrm>
          <a:off x="9040690" y="2405372"/>
          <a:ext cx="2425352" cy="73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解放思想是前提</a:t>
          </a:r>
        </a:p>
      </dsp:txBody>
      <dsp:txXfrm>
        <a:off x="9040690" y="2405372"/>
        <a:ext cx="2425352" cy="739732"/>
      </dsp:txXfrm>
    </dsp:sp>
    <dsp:sp modelId="{F6D08396-222C-E947-9BD7-0EDE18DC64AF}">
      <dsp:nvSpPr>
        <dsp:cNvPr id="0" name=""/>
        <dsp:cNvSpPr/>
      </dsp:nvSpPr>
      <dsp:spPr>
        <a:xfrm>
          <a:off x="9040690" y="3448273"/>
          <a:ext cx="2425352" cy="73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实事求是是目的</a:t>
          </a:r>
        </a:p>
      </dsp:txBody>
      <dsp:txXfrm>
        <a:off x="9040690" y="3448273"/>
        <a:ext cx="2425352" cy="7397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2F14-D836-394C-91E7-9116A0EF8A0E}">
      <dsp:nvSpPr>
        <dsp:cNvPr id="0" name=""/>
        <dsp:cNvSpPr/>
      </dsp:nvSpPr>
      <dsp:spPr>
        <a:xfrm>
          <a:off x="5153516" y="4686621"/>
          <a:ext cx="405481" cy="89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740" y="0"/>
              </a:lnTo>
              <a:lnTo>
                <a:pt x="202740" y="890091"/>
              </a:lnTo>
              <a:lnTo>
                <a:pt x="405481" y="89009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C5CE2-9B84-4E41-8F62-A0EE4BCEA1A9}">
      <dsp:nvSpPr>
        <dsp:cNvPr id="0" name=""/>
        <dsp:cNvSpPr/>
      </dsp:nvSpPr>
      <dsp:spPr>
        <a:xfrm>
          <a:off x="8408823" y="3796529"/>
          <a:ext cx="405481" cy="86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740" y="0"/>
              </a:lnTo>
              <a:lnTo>
                <a:pt x="202740" y="866427"/>
              </a:lnTo>
              <a:lnTo>
                <a:pt x="405481" y="86642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6C2CF-395E-6847-ADC7-19EBC76F2EC3}">
      <dsp:nvSpPr>
        <dsp:cNvPr id="0" name=""/>
        <dsp:cNvSpPr/>
      </dsp:nvSpPr>
      <dsp:spPr>
        <a:xfrm>
          <a:off x="8408823" y="3708980"/>
          <a:ext cx="4054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7548"/>
              </a:moveTo>
              <a:lnTo>
                <a:pt x="202740" y="87548"/>
              </a:lnTo>
              <a:lnTo>
                <a:pt x="202740" y="45720"/>
              </a:lnTo>
              <a:lnTo>
                <a:pt x="405481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EB09A-FE37-614E-B266-EE198D19E2F9}">
      <dsp:nvSpPr>
        <dsp:cNvPr id="0" name=""/>
        <dsp:cNvSpPr/>
      </dsp:nvSpPr>
      <dsp:spPr>
        <a:xfrm>
          <a:off x="8408823" y="2888273"/>
          <a:ext cx="405481" cy="908256"/>
        </a:xfrm>
        <a:custGeom>
          <a:avLst/>
          <a:gdLst/>
          <a:ahLst/>
          <a:cxnLst/>
          <a:rect l="0" t="0" r="0" b="0"/>
          <a:pathLst>
            <a:path>
              <a:moveTo>
                <a:pt x="0" y="908256"/>
              </a:moveTo>
              <a:lnTo>
                <a:pt x="202740" y="908256"/>
              </a:lnTo>
              <a:lnTo>
                <a:pt x="202740" y="0"/>
              </a:lnTo>
              <a:lnTo>
                <a:pt x="40548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DB9A-7B30-834E-B9CB-773A4B2AD069}">
      <dsp:nvSpPr>
        <dsp:cNvPr id="0" name=""/>
        <dsp:cNvSpPr/>
      </dsp:nvSpPr>
      <dsp:spPr>
        <a:xfrm>
          <a:off x="5153516" y="3796529"/>
          <a:ext cx="405481" cy="890091"/>
        </a:xfrm>
        <a:custGeom>
          <a:avLst/>
          <a:gdLst/>
          <a:ahLst/>
          <a:cxnLst/>
          <a:rect l="0" t="0" r="0" b="0"/>
          <a:pathLst>
            <a:path>
              <a:moveTo>
                <a:pt x="0" y="890091"/>
              </a:moveTo>
              <a:lnTo>
                <a:pt x="202740" y="890091"/>
              </a:lnTo>
              <a:lnTo>
                <a:pt x="202740" y="0"/>
              </a:lnTo>
              <a:lnTo>
                <a:pt x="40548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720627" y="3151844"/>
          <a:ext cx="405481" cy="153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740" y="0"/>
              </a:lnTo>
              <a:lnTo>
                <a:pt x="202740" y="1534777"/>
              </a:lnTo>
              <a:lnTo>
                <a:pt x="405481" y="153477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5373976" y="1617066"/>
          <a:ext cx="405481" cy="1307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740" y="0"/>
              </a:lnTo>
              <a:lnTo>
                <a:pt x="202740" y="1307677"/>
              </a:lnTo>
              <a:lnTo>
                <a:pt x="405481" y="130767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5373976" y="1617066"/>
          <a:ext cx="405481" cy="43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740" y="0"/>
              </a:lnTo>
              <a:lnTo>
                <a:pt x="202740" y="435892"/>
              </a:lnTo>
              <a:lnTo>
                <a:pt x="405481" y="4358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5373976" y="1181174"/>
          <a:ext cx="405481" cy="435892"/>
        </a:xfrm>
        <a:custGeom>
          <a:avLst/>
          <a:gdLst/>
          <a:ahLst/>
          <a:cxnLst/>
          <a:rect l="0" t="0" r="0" b="0"/>
          <a:pathLst>
            <a:path>
              <a:moveTo>
                <a:pt x="0" y="435892"/>
              </a:moveTo>
              <a:lnTo>
                <a:pt x="202740" y="435892"/>
              </a:lnTo>
              <a:lnTo>
                <a:pt x="202740" y="0"/>
              </a:lnTo>
              <a:lnTo>
                <a:pt x="40548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5373976" y="309388"/>
          <a:ext cx="405481" cy="1307677"/>
        </a:xfrm>
        <a:custGeom>
          <a:avLst/>
          <a:gdLst/>
          <a:ahLst/>
          <a:cxnLst/>
          <a:rect l="0" t="0" r="0" b="0"/>
          <a:pathLst>
            <a:path>
              <a:moveTo>
                <a:pt x="0" y="1307677"/>
              </a:moveTo>
              <a:lnTo>
                <a:pt x="202740" y="1307677"/>
              </a:lnTo>
              <a:lnTo>
                <a:pt x="202740" y="0"/>
              </a:lnTo>
              <a:lnTo>
                <a:pt x="40548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720627" y="1617066"/>
          <a:ext cx="405481" cy="1534777"/>
        </a:xfrm>
        <a:custGeom>
          <a:avLst/>
          <a:gdLst/>
          <a:ahLst/>
          <a:cxnLst/>
          <a:rect l="0" t="0" r="0" b="0"/>
          <a:pathLst>
            <a:path>
              <a:moveTo>
                <a:pt x="0" y="1534777"/>
              </a:moveTo>
              <a:lnTo>
                <a:pt x="202740" y="1534777"/>
              </a:lnTo>
              <a:lnTo>
                <a:pt x="202740" y="0"/>
              </a:lnTo>
              <a:lnTo>
                <a:pt x="405481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693220" y="2842664"/>
          <a:ext cx="2027407" cy="618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1.</a:t>
          </a:r>
          <a:r>
            <a:rPr lang="zh-CN" altLang="en-US" sz="2100" kern="1200" dirty="0"/>
            <a:t>认识的本质</a:t>
          </a:r>
        </a:p>
      </dsp:txBody>
      <dsp:txXfrm>
        <a:off x="693220" y="2842664"/>
        <a:ext cx="2027407" cy="618359"/>
      </dsp:txXfrm>
    </dsp:sp>
    <dsp:sp modelId="{CC7F5FF6-07F7-9346-AA7E-8310FE435B20}">
      <dsp:nvSpPr>
        <dsp:cNvPr id="0" name=""/>
        <dsp:cNvSpPr/>
      </dsp:nvSpPr>
      <dsp:spPr>
        <a:xfrm>
          <a:off x="3126109" y="1307886"/>
          <a:ext cx="2247867" cy="618359"/>
        </a:xfrm>
        <a:prstGeom prst="rect">
          <a:avLst/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3126109" y="1307886"/>
        <a:ext cx="2247867" cy="618359"/>
      </dsp:txXfrm>
    </dsp:sp>
    <dsp:sp modelId="{5664EA80-05F6-4A4F-AFFB-D49581B6CD8B}">
      <dsp:nvSpPr>
        <dsp:cNvPr id="0" name=""/>
        <dsp:cNvSpPr/>
      </dsp:nvSpPr>
      <dsp:spPr>
        <a:xfrm>
          <a:off x="5779458" y="209"/>
          <a:ext cx="2027407" cy="618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来源</a:t>
          </a:r>
        </a:p>
      </dsp:txBody>
      <dsp:txXfrm>
        <a:off x="5779458" y="209"/>
        <a:ext cx="2027407" cy="618359"/>
      </dsp:txXfrm>
    </dsp:sp>
    <dsp:sp modelId="{89D2B638-0CD0-7948-B219-9C5C2EE54991}">
      <dsp:nvSpPr>
        <dsp:cNvPr id="0" name=""/>
        <dsp:cNvSpPr/>
      </dsp:nvSpPr>
      <dsp:spPr>
        <a:xfrm>
          <a:off x="5779458" y="871994"/>
          <a:ext cx="2027407" cy="618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动力</a:t>
          </a:r>
        </a:p>
      </dsp:txBody>
      <dsp:txXfrm>
        <a:off x="5779458" y="871994"/>
        <a:ext cx="2027407" cy="618359"/>
      </dsp:txXfrm>
    </dsp:sp>
    <dsp:sp modelId="{5D71CC55-A555-7649-AD4E-8E2EF05DD40B}">
      <dsp:nvSpPr>
        <dsp:cNvPr id="0" name=""/>
        <dsp:cNvSpPr/>
      </dsp:nvSpPr>
      <dsp:spPr>
        <a:xfrm>
          <a:off x="5779458" y="1743779"/>
          <a:ext cx="2027407" cy="618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唯一标准</a:t>
          </a:r>
        </a:p>
      </dsp:txBody>
      <dsp:txXfrm>
        <a:off x="5779458" y="1743779"/>
        <a:ext cx="2027407" cy="618359"/>
      </dsp:txXfrm>
    </dsp:sp>
    <dsp:sp modelId="{61CBE666-8702-9441-BE29-BA99E0E7B87D}">
      <dsp:nvSpPr>
        <dsp:cNvPr id="0" name=""/>
        <dsp:cNvSpPr/>
      </dsp:nvSpPr>
      <dsp:spPr>
        <a:xfrm>
          <a:off x="5779458" y="2615564"/>
          <a:ext cx="2027407" cy="618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目的</a:t>
          </a:r>
        </a:p>
      </dsp:txBody>
      <dsp:txXfrm>
        <a:off x="5779458" y="2615564"/>
        <a:ext cx="2027407" cy="618359"/>
      </dsp:txXfrm>
    </dsp:sp>
    <dsp:sp modelId="{88DD7B1A-A996-264C-AB77-952A0F9A2058}">
      <dsp:nvSpPr>
        <dsp:cNvPr id="0" name=""/>
        <dsp:cNvSpPr/>
      </dsp:nvSpPr>
      <dsp:spPr>
        <a:xfrm>
          <a:off x="3126109" y="4377441"/>
          <a:ext cx="2027407" cy="618359"/>
        </a:xfrm>
        <a:prstGeom prst="rect">
          <a:avLst/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tx1"/>
              </a:solidFill>
            </a:rPr>
            <a:t>认识的本质</a:t>
          </a:r>
        </a:p>
      </dsp:txBody>
      <dsp:txXfrm>
        <a:off x="3126109" y="4377441"/>
        <a:ext cx="2027407" cy="618359"/>
      </dsp:txXfrm>
    </dsp:sp>
    <dsp:sp modelId="{EA9A0B57-3CEC-E246-B306-C94E292C8BC8}">
      <dsp:nvSpPr>
        <dsp:cNvPr id="0" name=""/>
        <dsp:cNvSpPr/>
      </dsp:nvSpPr>
      <dsp:spPr>
        <a:xfrm>
          <a:off x="5558998" y="3487350"/>
          <a:ext cx="2849825" cy="618359"/>
        </a:xfrm>
        <a:prstGeom prst="rect">
          <a:avLst/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tx1"/>
              </a:solidFill>
            </a:rPr>
            <a:t>主客体含义及其关系</a:t>
          </a:r>
        </a:p>
      </dsp:txBody>
      <dsp:txXfrm>
        <a:off x="5558998" y="3487350"/>
        <a:ext cx="2849825" cy="618359"/>
      </dsp:txXfrm>
    </dsp:sp>
    <dsp:sp modelId="{6AB17374-89D6-9B4F-B50F-E48C243B9033}">
      <dsp:nvSpPr>
        <dsp:cNvPr id="0" name=""/>
        <dsp:cNvSpPr/>
      </dsp:nvSpPr>
      <dsp:spPr>
        <a:xfrm>
          <a:off x="8814304" y="2578951"/>
          <a:ext cx="2653937" cy="618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主体：人</a:t>
          </a:r>
        </a:p>
      </dsp:txBody>
      <dsp:txXfrm>
        <a:off x="8814304" y="2578951"/>
        <a:ext cx="2653937" cy="618643"/>
      </dsp:txXfrm>
    </dsp:sp>
    <dsp:sp modelId="{AC0E07BF-A050-A048-A6D8-9B62F5C572BF}">
      <dsp:nvSpPr>
        <dsp:cNvPr id="0" name=""/>
        <dsp:cNvSpPr/>
      </dsp:nvSpPr>
      <dsp:spPr>
        <a:xfrm>
          <a:off x="8814304" y="3451021"/>
          <a:ext cx="2663040" cy="607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客体：指向对象</a:t>
          </a:r>
        </a:p>
      </dsp:txBody>
      <dsp:txXfrm>
        <a:off x="8814304" y="3451021"/>
        <a:ext cx="2663040" cy="607358"/>
      </dsp:txXfrm>
    </dsp:sp>
    <dsp:sp modelId="{2ED3DD59-3B44-3D42-A95B-45221D6FA48D}">
      <dsp:nvSpPr>
        <dsp:cNvPr id="0" name=""/>
        <dsp:cNvSpPr/>
      </dsp:nvSpPr>
      <dsp:spPr>
        <a:xfrm>
          <a:off x="8814304" y="4311806"/>
          <a:ext cx="3582935" cy="7023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关系：实践、认识、相互作用</a:t>
          </a:r>
        </a:p>
      </dsp:txBody>
      <dsp:txXfrm>
        <a:off x="8814304" y="4311806"/>
        <a:ext cx="3582935" cy="702301"/>
      </dsp:txXfrm>
    </dsp:sp>
    <dsp:sp modelId="{7C0F6353-99D7-8A49-8F5D-1A30FE6BCD2E}">
      <dsp:nvSpPr>
        <dsp:cNvPr id="0" name=""/>
        <dsp:cNvSpPr/>
      </dsp:nvSpPr>
      <dsp:spPr>
        <a:xfrm>
          <a:off x="5558998" y="5267533"/>
          <a:ext cx="3505144" cy="618359"/>
        </a:xfrm>
        <a:prstGeom prst="rect">
          <a:avLst/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tx1"/>
              </a:solidFill>
            </a:rPr>
            <a:t>本质：主体对客体能动的反映</a:t>
          </a:r>
        </a:p>
      </dsp:txBody>
      <dsp:txXfrm>
        <a:off x="5558998" y="5267533"/>
        <a:ext cx="3505144" cy="6183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2984662" y="4086572"/>
          <a:ext cx="409438" cy="187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19" y="0"/>
              </a:lnTo>
              <a:lnTo>
                <a:pt x="204719" y="1874702"/>
              </a:lnTo>
              <a:lnTo>
                <a:pt x="409438" y="187470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84662" y="4086572"/>
          <a:ext cx="409438" cy="1035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19" y="0"/>
              </a:lnTo>
              <a:lnTo>
                <a:pt x="204719" y="1035251"/>
              </a:lnTo>
              <a:lnTo>
                <a:pt x="409438" y="10352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8BEE-CF87-7B4A-81FE-BE9387EEC4B0}">
      <dsp:nvSpPr>
        <dsp:cNvPr id="0" name=""/>
        <dsp:cNvSpPr/>
      </dsp:nvSpPr>
      <dsp:spPr>
        <a:xfrm>
          <a:off x="7626508" y="4239943"/>
          <a:ext cx="409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438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6467-B8C1-2149-AB1E-C3D013D1FE44}">
      <dsp:nvSpPr>
        <dsp:cNvPr id="0" name=""/>
        <dsp:cNvSpPr/>
      </dsp:nvSpPr>
      <dsp:spPr>
        <a:xfrm>
          <a:off x="5844467" y="2277990"/>
          <a:ext cx="409438" cy="200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19" y="0"/>
              </a:lnTo>
              <a:lnTo>
                <a:pt x="204719" y="2007673"/>
              </a:lnTo>
              <a:lnTo>
                <a:pt x="409438" y="200767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B412D-C4E4-DE4A-A289-5EFFD109CB12}">
      <dsp:nvSpPr>
        <dsp:cNvPr id="0" name=""/>
        <dsp:cNvSpPr/>
      </dsp:nvSpPr>
      <dsp:spPr>
        <a:xfrm>
          <a:off x="7674433" y="2567604"/>
          <a:ext cx="409438" cy="856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19" y="0"/>
              </a:lnTo>
              <a:lnTo>
                <a:pt x="204719" y="856615"/>
              </a:lnTo>
              <a:lnTo>
                <a:pt x="409438" y="85661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F38B5-1069-CF4C-8A45-F1D14AF81339}">
      <dsp:nvSpPr>
        <dsp:cNvPr id="0" name=""/>
        <dsp:cNvSpPr/>
      </dsp:nvSpPr>
      <dsp:spPr>
        <a:xfrm>
          <a:off x="7674433" y="2521884"/>
          <a:ext cx="409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719" y="45720"/>
              </a:lnTo>
              <a:lnTo>
                <a:pt x="204719" y="49519"/>
              </a:lnTo>
              <a:lnTo>
                <a:pt x="409438" y="4951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A466E-106E-234D-B4DF-92421A099DA2}">
      <dsp:nvSpPr>
        <dsp:cNvPr id="0" name=""/>
        <dsp:cNvSpPr/>
      </dsp:nvSpPr>
      <dsp:spPr>
        <a:xfrm>
          <a:off x="7674433" y="1714787"/>
          <a:ext cx="409438" cy="852816"/>
        </a:xfrm>
        <a:custGeom>
          <a:avLst/>
          <a:gdLst/>
          <a:ahLst/>
          <a:cxnLst/>
          <a:rect l="0" t="0" r="0" b="0"/>
          <a:pathLst>
            <a:path>
              <a:moveTo>
                <a:pt x="0" y="852816"/>
              </a:moveTo>
              <a:lnTo>
                <a:pt x="204719" y="852816"/>
              </a:lnTo>
              <a:lnTo>
                <a:pt x="204719" y="0"/>
              </a:lnTo>
              <a:lnTo>
                <a:pt x="409438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844467" y="2277990"/>
          <a:ext cx="409438" cy="289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19" y="0"/>
              </a:lnTo>
              <a:lnTo>
                <a:pt x="204719" y="289614"/>
              </a:lnTo>
              <a:lnTo>
                <a:pt x="409438" y="2896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844467" y="920214"/>
          <a:ext cx="409438" cy="1357775"/>
        </a:xfrm>
        <a:custGeom>
          <a:avLst/>
          <a:gdLst/>
          <a:ahLst/>
          <a:cxnLst/>
          <a:rect l="0" t="0" r="0" b="0"/>
          <a:pathLst>
            <a:path>
              <a:moveTo>
                <a:pt x="0" y="1357775"/>
              </a:moveTo>
              <a:lnTo>
                <a:pt x="204719" y="1357775"/>
              </a:lnTo>
              <a:lnTo>
                <a:pt x="204719" y="0"/>
              </a:lnTo>
              <a:lnTo>
                <a:pt x="409438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844467" y="206956"/>
          <a:ext cx="409438" cy="2071033"/>
        </a:xfrm>
        <a:custGeom>
          <a:avLst/>
          <a:gdLst/>
          <a:ahLst/>
          <a:cxnLst/>
          <a:rect l="0" t="0" r="0" b="0"/>
          <a:pathLst>
            <a:path>
              <a:moveTo>
                <a:pt x="0" y="2071033"/>
              </a:moveTo>
              <a:lnTo>
                <a:pt x="204719" y="2071033"/>
              </a:lnTo>
              <a:lnTo>
                <a:pt x="204719" y="0"/>
              </a:lnTo>
              <a:lnTo>
                <a:pt x="409438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84662" y="2277990"/>
          <a:ext cx="409438" cy="1808582"/>
        </a:xfrm>
        <a:custGeom>
          <a:avLst/>
          <a:gdLst/>
          <a:ahLst/>
          <a:cxnLst/>
          <a:rect l="0" t="0" r="0" b="0"/>
          <a:pathLst>
            <a:path>
              <a:moveTo>
                <a:pt x="0" y="1808582"/>
              </a:moveTo>
              <a:lnTo>
                <a:pt x="204719" y="1808582"/>
              </a:lnTo>
              <a:lnTo>
                <a:pt x="204719" y="0"/>
              </a:lnTo>
              <a:lnTo>
                <a:pt x="409438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61935" y="3650895"/>
          <a:ext cx="1222726" cy="871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2.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认识的辩证运动</a:t>
          </a:r>
        </a:p>
      </dsp:txBody>
      <dsp:txXfrm>
        <a:off x="1761935" y="3650895"/>
        <a:ext cx="1222726" cy="871354"/>
      </dsp:txXfrm>
    </dsp:sp>
    <dsp:sp modelId="{CC7F5FF6-07F7-9346-AA7E-8310FE435B20}">
      <dsp:nvSpPr>
        <dsp:cNvPr id="0" name=""/>
        <dsp:cNvSpPr/>
      </dsp:nvSpPr>
      <dsp:spPr>
        <a:xfrm>
          <a:off x="3394100" y="1751919"/>
          <a:ext cx="2450367" cy="10521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第一次飞跃：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感性认识到理性认识</a:t>
          </a:r>
        </a:p>
      </dsp:txBody>
      <dsp:txXfrm>
        <a:off x="3394100" y="1751919"/>
        <a:ext cx="2450367" cy="1052141"/>
      </dsp:txXfrm>
    </dsp:sp>
    <dsp:sp modelId="{7E7B88D0-C116-C74A-9D9E-930F14CC97DE}">
      <dsp:nvSpPr>
        <dsp:cNvPr id="0" name=""/>
        <dsp:cNvSpPr/>
      </dsp:nvSpPr>
      <dsp:spPr>
        <a:xfrm>
          <a:off x="6253906" y="3073"/>
          <a:ext cx="3800900" cy="4077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感性认识：感觉、知觉、表象</a:t>
          </a:r>
        </a:p>
      </dsp:txBody>
      <dsp:txXfrm>
        <a:off x="6253906" y="3073"/>
        <a:ext cx="3800900" cy="407766"/>
      </dsp:txXfrm>
    </dsp:sp>
    <dsp:sp modelId="{6FA4B490-2D19-EB42-9218-D264827DBFCD}">
      <dsp:nvSpPr>
        <dsp:cNvPr id="0" name=""/>
        <dsp:cNvSpPr/>
      </dsp:nvSpPr>
      <dsp:spPr>
        <a:xfrm>
          <a:off x="6253906" y="666739"/>
          <a:ext cx="3865223" cy="506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理性认识：概念、判断、推理</a:t>
          </a:r>
        </a:p>
      </dsp:txBody>
      <dsp:txXfrm>
        <a:off x="6253906" y="666739"/>
        <a:ext cx="3865223" cy="506951"/>
      </dsp:txXfrm>
    </dsp:sp>
    <dsp:sp modelId="{0D7020A8-F76A-C14D-8D34-0E9828086E9C}">
      <dsp:nvSpPr>
        <dsp:cNvPr id="0" name=""/>
        <dsp:cNvSpPr/>
      </dsp:nvSpPr>
      <dsp:spPr>
        <a:xfrm>
          <a:off x="6253906" y="2182138"/>
          <a:ext cx="1420526" cy="7709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辩证关系</a:t>
          </a:r>
        </a:p>
      </dsp:txBody>
      <dsp:txXfrm>
        <a:off x="6253906" y="2182138"/>
        <a:ext cx="1420526" cy="770932"/>
      </dsp:txXfrm>
    </dsp:sp>
    <dsp:sp modelId="{4464CF70-E3DB-3B46-B3C2-2227AB978974}">
      <dsp:nvSpPr>
        <dsp:cNvPr id="0" name=""/>
        <dsp:cNvSpPr/>
      </dsp:nvSpPr>
      <dsp:spPr>
        <a:xfrm>
          <a:off x="8083871" y="1429589"/>
          <a:ext cx="3750293" cy="5703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理性认识依赖于感性认识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8083871" y="1429589"/>
        <a:ext cx="3750293" cy="570396"/>
      </dsp:txXfrm>
    </dsp:sp>
    <dsp:sp modelId="{F088B2F8-1FF7-A342-A550-868AA0297A87}">
      <dsp:nvSpPr>
        <dsp:cNvPr id="0" name=""/>
        <dsp:cNvSpPr/>
      </dsp:nvSpPr>
      <dsp:spPr>
        <a:xfrm>
          <a:off x="8083871" y="2255885"/>
          <a:ext cx="3802702" cy="6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感性认识有待于上升到理性认识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8083871" y="2255885"/>
        <a:ext cx="3802702" cy="631037"/>
      </dsp:txXfrm>
    </dsp:sp>
    <dsp:sp modelId="{11574997-E530-1643-BBCC-1703F0465D55}">
      <dsp:nvSpPr>
        <dsp:cNvPr id="0" name=""/>
        <dsp:cNvSpPr/>
      </dsp:nvSpPr>
      <dsp:spPr>
        <a:xfrm>
          <a:off x="8083871" y="3142821"/>
          <a:ext cx="3627544" cy="5627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感性认识和理性认识相互渗透</a:t>
          </a:r>
        </a:p>
      </dsp:txBody>
      <dsp:txXfrm>
        <a:off x="8083871" y="3142821"/>
        <a:ext cx="3627544" cy="562797"/>
      </dsp:txXfrm>
    </dsp:sp>
    <dsp:sp modelId="{561A0B61-1A67-E94A-A996-26E1EF068B45}">
      <dsp:nvSpPr>
        <dsp:cNvPr id="0" name=""/>
        <dsp:cNvSpPr/>
      </dsp:nvSpPr>
      <dsp:spPr>
        <a:xfrm>
          <a:off x="6253906" y="4018419"/>
          <a:ext cx="1372601" cy="534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飞跃的条件</a:t>
          </a:r>
        </a:p>
      </dsp:txBody>
      <dsp:txXfrm>
        <a:off x="6253906" y="4018419"/>
        <a:ext cx="1372601" cy="534487"/>
      </dsp:txXfrm>
    </dsp:sp>
    <dsp:sp modelId="{68D584FA-CCA8-FE4B-B78D-476FB2408AB2}">
      <dsp:nvSpPr>
        <dsp:cNvPr id="0" name=""/>
        <dsp:cNvSpPr/>
      </dsp:nvSpPr>
      <dsp:spPr>
        <a:xfrm>
          <a:off x="8035947" y="3961518"/>
          <a:ext cx="2857983" cy="64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材料丰富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思维方法正确</a:t>
          </a:r>
        </a:p>
      </dsp:txBody>
      <dsp:txXfrm>
        <a:off x="8035947" y="3961518"/>
        <a:ext cx="2857983" cy="648289"/>
      </dsp:txXfrm>
    </dsp:sp>
    <dsp:sp modelId="{88DD7B1A-A996-264C-AB77-952A0F9A2058}">
      <dsp:nvSpPr>
        <dsp:cNvPr id="0" name=""/>
        <dsp:cNvSpPr/>
      </dsp:nvSpPr>
      <dsp:spPr>
        <a:xfrm>
          <a:off x="3394100" y="4903513"/>
          <a:ext cx="3357969" cy="436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第二次飞跃：理性认识到实践</a:t>
          </a:r>
        </a:p>
      </dsp:txBody>
      <dsp:txXfrm>
        <a:off x="3394100" y="4903513"/>
        <a:ext cx="3357969" cy="436619"/>
      </dsp:txXfrm>
    </dsp:sp>
    <dsp:sp modelId="{A49C9E26-07EB-924F-9AA5-6C3510FC5567}">
      <dsp:nvSpPr>
        <dsp:cNvPr id="0" name=""/>
        <dsp:cNvSpPr/>
      </dsp:nvSpPr>
      <dsp:spPr>
        <a:xfrm>
          <a:off x="3394100" y="5501324"/>
          <a:ext cx="6755000" cy="919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完整的认识过程：实践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➖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认识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➖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实践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认识的过程：是多次反复和有限与无限的辩证统一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394100" y="5501324"/>
        <a:ext cx="6755000" cy="9199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E8350-979B-734F-9B40-BD8169B4ACFB}">
      <dsp:nvSpPr>
        <dsp:cNvPr id="0" name=""/>
        <dsp:cNvSpPr/>
      </dsp:nvSpPr>
      <dsp:spPr>
        <a:xfrm>
          <a:off x="4565708" y="5193505"/>
          <a:ext cx="458545" cy="78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272" y="0"/>
              </a:lnTo>
              <a:lnTo>
                <a:pt x="229272" y="784237"/>
              </a:lnTo>
              <a:lnTo>
                <a:pt x="458545" y="78423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2DBDD-E7B8-EF42-B2B9-E2CD69968FF6}">
      <dsp:nvSpPr>
        <dsp:cNvPr id="0" name=""/>
        <dsp:cNvSpPr/>
      </dsp:nvSpPr>
      <dsp:spPr>
        <a:xfrm>
          <a:off x="4565708" y="5087329"/>
          <a:ext cx="45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176"/>
              </a:moveTo>
              <a:lnTo>
                <a:pt x="229272" y="106176"/>
              </a:lnTo>
              <a:lnTo>
                <a:pt x="229272" y="45720"/>
              </a:lnTo>
              <a:lnTo>
                <a:pt x="45854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95B84-FE02-9341-84C8-F7F9567D7855}">
      <dsp:nvSpPr>
        <dsp:cNvPr id="0" name=""/>
        <dsp:cNvSpPr/>
      </dsp:nvSpPr>
      <dsp:spPr>
        <a:xfrm>
          <a:off x="4565708" y="4348811"/>
          <a:ext cx="458545" cy="844693"/>
        </a:xfrm>
        <a:custGeom>
          <a:avLst/>
          <a:gdLst/>
          <a:ahLst/>
          <a:cxnLst/>
          <a:rect l="0" t="0" r="0" b="0"/>
          <a:pathLst>
            <a:path>
              <a:moveTo>
                <a:pt x="0" y="844693"/>
              </a:moveTo>
              <a:lnTo>
                <a:pt x="229272" y="844693"/>
              </a:lnTo>
              <a:lnTo>
                <a:pt x="229272" y="0"/>
              </a:lnTo>
              <a:lnTo>
                <a:pt x="45854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57719-3E10-8E49-89BB-80A2A87B7BBF}">
      <dsp:nvSpPr>
        <dsp:cNvPr id="0" name=""/>
        <dsp:cNvSpPr/>
      </dsp:nvSpPr>
      <dsp:spPr>
        <a:xfrm>
          <a:off x="2613383" y="3209512"/>
          <a:ext cx="458545" cy="198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272" y="0"/>
              </a:lnTo>
              <a:lnTo>
                <a:pt x="229272" y="1983992"/>
              </a:lnTo>
              <a:lnTo>
                <a:pt x="458545" y="198399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4767124" y="3497040"/>
          <a:ext cx="45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54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613383" y="3209512"/>
          <a:ext cx="458545" cy="33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272" y="0"/>
              </a:lnTo>
              <a:lnTo>
                <a:pt x="229272" y="333247"/>
              </a:lnTo>
              <a:lnTo>
                <a:pt x="458545" y="33324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36AF0-A892-174C-A0A4-327ED4FD1BCC}">
      <dsp:nvSpPr>
        <dsp:cNvPr id="0" name=""/>
        <dsp:cNvSpPr/>
      </dsp:nvSpPr>
      <dsp:spPr>
        <a:xfrm>
          <a:off x="4225834" y="2651531"/>
          <a:ext cx="45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54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613383" y="2697251"/>
          <a:ext cx="458545" cy="512261"/>
        </a:xfrm>
        <a:custGeom>
          <a:avLst/>
          <a:gdLst/>
          <a:ahLst/>
          <a:cxnLst/>
          <a:rect l="0" t="0" r="0" b="0"/>
          <a:pathLst>
            <a:path>
              <a:moveTo>
                <a:pt x="0" y="512261"/>
              </a:moveTo>
              <a:lnTo>
                <a:pt x="229272" y="512261"/>
              </a:lnTo>
              <a:lnTo>
                <a:pt x="229272" y="0"/>
              </a:lnTo>
              <a:lnTo>
                <a:pt x="45854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AC40A-1C40-C94E-BDD9-47E2EC3217CE}">
      <dsp:nvSpPr>
        <dsp:cNvPr id="0" name=""/>
        <dsp:cNvSpPr/>
      </dsp:nvSpPr>
      <dsp:spPr>
        <a:xfrm>
          <a:off x="8043382" y="1769719"/>
          <a:ext cx="45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54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3889606" y="1042479"/>
          <a:ext cx="458545" cy="77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272" y="0"/>
              </a:lnTo>
              <a:lnTo>
                <a:pt x="229272" y="772959"/>
              </a:lnTo>
              <a:lnTo>
                <a:pt x="458545" y="77295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3889606" y="935518"/>
          <a:ext cx="45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961"/>
              </a:moveTo>
              <a:lnTo>
                <a:pt x="229272" y="106961"/>
              </a:lnTo>
              <a:lnTo>
                <a:pt x="229272" y="45720"/>
              </a:lnTo>
              <a:lnTo>
                <a:pt x="45854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3889606" y="227909"/>
          <a:ext cx="458545" cy="814570"/>
        </a:xfrm>
        <a:custGeom>
          <a:avLst/>
          <a:gdLst/>
          <a:ahLst/>
          <a:cxnLst/>
          <a:rect l="0" t="0" r="0" b="0"/>
          <a:pathLst>
            <a:path>
              <a:moveTo>
                <a:pt x="0" y="814570"/>
              </a:moveTo>
              <a:lnTo>
                <a:pt x="229272" y="814570"/>
              </a:lnTo>
              <a:lnTo>
                <a:pt x="229272" y="0"/>
              </a:lnTo>
              <a:lnTo>
                <a:pt x="45854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613383" y="1042479"/>
          <a:ext cx="458545" cy="2167033"/>
        </a:xfrm>
        <a:custGeom>
          <a:avLst/>
          <a:gdLst/>
          <a:ahLst/>
          <a:cxnLst/>
          <a:rect l="0" t="0" r="0" b="0"/>
          <a:pathLst>
            <a:path>
              <a:moveTo>
                <a:pt x="0" y="2167033"/>
              </a:moveTo>
              <a:lnTo>
                <a:pt x="229272" y="2167033"/>
              </a:lnTo>
              <a:lnTo>
                <a:pt x="229272" y="0"/>
              </a:lnTo>
              <a:lnTo>
                <a:pt x="45854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22344" y="2753291"/>
          <a:ext cx="1091039" cy="912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1522344" y="2753291"/>
        <a:ext cx="1091039" cy="912443"/>
      </dsp:txXfrm>
    </dsp:sp>
    <dsp:sp modelId="{CC7F5FF6-07F7-9346-AA7E-8310FE435B20}">
      <dsp:nvSpPr>
        <dsp:cNvPr id="0" name=""/>
        <dsp:cNvSpPr/>
      </dsp:nvSpPr>
      <dsp:spPr>
        <a:xfrm>
          <a:off x="3071928" y="760830"/>
          <a:ext cx="817677" cy="56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071928" y="760830"/>
        <a:ext cx="817677" cy="563298"/>
      </dsp:txXfrm>
    </dsp:sp>
    <dsp:sp modelId="{7E7B88D0-C116-C74A-9D9E-930F14CC97DE}">
      <dsp:nvSpPr>
        <dsp:cNvPr id="0" name=""/>
        <dsp:cNvSpPr/>
      </dsp:nvSpPr>
      <dsp:spPr>
        <a:xfrm>
          <a:off x="4348151" y="1779"/>
          <a:ext cx="4144788" cy="452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正确反映客观事实</a:t>
          </a:r>
        </a:p>
      </dsp:txBody>
      <dsp:txXfrm>
        <a:off x="4348151" y="1779"/>
        <a:ext cx="4144788" cy="452260"/>
      </dsp:txXfrm>
    </dsp:sp>
    <dsp:sp modelId="{0D7020A8-F76A-C14D-8D34-0E9828086E9C}">
      <dsp:nvSpPr>
        <dsp:cNvPr id="0" name=""/>
        <dsp:cNvSpPr/>
      </dsp:nvSpPr>
      <dsp:spPr>
        <a:xfrm>
          <a:off x="4348151" y="740629"/>
          <a:ext cx="4817061" cy="481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真理属性：客观性、绝对性、相对性</a:t>
          </a:r>
        </a:p>
      </dsp:txBody>
      <dsp:txXfrm>
        <a:off x="4348151" y="740629"/>
        <a:ext cx="4817061" cy="481217"/>
      </dsp:txXfrm>
    </dsp:sp>
    <dsp:sp modelId="{FD86EC78-9DFF-254D-B760-DBE62E55F039}">
      <dsp:nvSpPr>
        <dsp:cNvPr id="0" name=""/>
        <dsp:cNvSpPr/>
      </dsp:nvSpPr>
      <dsp:spPr>
        <a:xfrm>
          <a:off x="4348151" y="1547698"/>
          <a:ext cx="3695231" cy="5354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检验标准“实践”特点</a:t>
          </a:r>
          <a:endParaRPr lang="en-US" altLang="zh-CN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48151" y="1547698"/>
        <a:ext cx="3695231" cy="535481"/>
      </dsp:txXfrm>
    </dsp:sp>
    <dsp:sp modelId="{3F75B19E-6F24-8C45-B956-6FE0AE4BF7FC}">
      <dsp:nvSpPr>
        <dsp:cNvPr id="0" name=""/>
        <dsp:cNvSpPr/>
      </dsp:nvSpPr>
      <dsp:spPr>
        <a:xfrm>
          <a:off x="8501927" y="1508437"/>
          <a:ext cx="3966047" cy="614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唯一性、确定性、不确定性</a:t>
          </a:r>
          <a:endParaRPr lang="en-US" altLang="zh-CN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8501927" y="1508437"/>
        <a:ext cx="3966047" cy="614003"/>
      </dsp:txXfrm>
    </dsp:sp>
    <dsp:sp modelId="{88DD7B1A-A996-264C-AB77-952A0F9A2058}">
      <dsp:nvSpPr>
        <dsp:cNvPr id="0" name=""/>
        <dsp:cNvSpPr/>
      </dsp:nvSpPr>
      <dsp:spPr>
        <a:xfrm>
          <a:off x="3071928" y="2496882"/>
          <a:ext cx="1153905" cy="400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071928" y="2496882"/>
        <a:ext cx="1153905" cy="400737"/>
      </dsp:txXfrm>
    </dsp:sp>
    <dsp:sp modelId="{2B1ED85B-5B38-7B47-9205-10C74D8BB026}">
      <dsp:nvSpPr>
        <dsp:cNvPr id="0" name=""/>
        <dsp:cNvSpPr/>
      </dsp:nvSpPr>
      <dsp:spPr>
        <a:xfrm>
          <a:off x="4684379" y="2409032"/>
          <a:ext cx="5248552" cy="576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Microsoft YaHei" charset="-122"/>
              <a:ea typeface="Microsoft YaHei" charset="-122"/>
              <a:cs typeface="Microsoft YaHei" charset="-122"/>
            </a:rPr>
            <a:t>某物具有对人有用或使人愉快的属性</a:t>
          </a:r>
          <a:endParaRPr lang="en-US" altLang="zh-CN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684379" y="2409032"/>
        <a:ext cx="5248552" cy="576438"/>
      </dsp:txXfrm>
    </dsp:sp>
    <dsp:sp modelId="{A49C9E26-07EB-924F-9AA5-6C3510FC5567}">
      <dsp:nvSpPr>
        <dsp:cNvPr id="0" name=""/>
        <dsp:cNvSpPr/>
      </dsp:nvSpPr>
      <dsp:spPr>
        <a:xfrm>
          <a:off x="3071928" y="3283774"/>
          <a:ext cx="1695195" cy="5179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071928" y="3283774"/>
        <a:ext cx="1695195" cy="517971"/>
      </dsp:txXfrm>
    </dsp:sp>
    <dsp:sp modelId="{200B921A-8BEB-F746-897D-CAD633C16F40}">
      <dsp:nvSpPr>
        <dsp:cNvPr id="0" name=""/>
        <dsp:cNvSpPr/>
      </dsp:nvSpPr>
      <dsp:spPr>
        <a:xfrm>
          <a:off x="5225669" y="3272061"/>
          <a:ext cx="3160086" cy="541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&amp;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5225669" y="3272061"/>
        <a:ext cx="3160086" cy="541397"/>
      </dsp:txXfrm>
    </dsp:sp>
    <dsp:sp modelId="{15ADCC8E-0E81-8045-8E12-1AA491D3F78C}">
      <dsp:nvSpPr>
        <dsp:cNvPr id="0" name=""/>
        <dsp:cNvSpPr/>
      </dsp:nvSpPr>
      <dsp:spPr>
        <a:xfrm>
          <a:off x="3071928" y="4728815"/>
          <a:ext cx="1493779" cy="929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Microsoft YaHei" charset="-122"/>
              <a:ea typeface="Microsoft YaHei" charset="-122"/>
              <a:cs typeface="Microsoft YaHei" charset="-122"/>
            </a:rPr>
            <a:t>社会主义核心价值观</a:t>
          </a:r>
          <a:endParaRPr lang="en-US" altLang="zh-CN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71928" y="4728815"/>
        <a:ext cx="1493779" cy="929379"/>
      </dsp:txXfrm>
    </dsp:sp>
    <dsp:sp modelId="{3280CD42-B712-1345-9D8F-96B1477CF2E3}">
      <dsp:nvSpPr>
        <dsp:cNvPr id="0" name=""/>
        <dsp:cNvSpPr/>
      </dsp:nvSpPr>
      <dsp:spPr>
        <a:xfrm>
          <a:off x="5024253" y="4100049"/>
          <a:ext cx="4529255" cy="497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国家：</a:t>
          </a:r>
          <a:r>
            <a:rPr lang="zh-CN" altLang="en-US" sz="2000" b="0" kern="1200" dirty="0">
              <a:latin typeface="Microsoft YaHei" charset="-122"/>
              <a:ea typeface="Microsoft YaHei" charset="-122"/>
              <a:cs typeface="Microsoft YaHei" charset="-122"/>
            </a:rPr>
            <a:t>富强、民主、文明、和谐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024253" y="4100049"/>
        <a:ext cx="4529255" cy="497524"/>
      </dsp:txXfrm>
    </dsp:sp>
    <dsp:sp modelId="{F3D2D621-3E6B-874A-881A-ED7226A8F269}">
      <dsp:nvSpPr>
        <dsp:cNvPr id="0" name=""/>
        <dsp:cNvSpPr/>
      </dsp:nvSpPr>
      <dsp:spPr>
        <a:xfrm>
          <a:off x="5024253" y="4884164"/>
          <a:ext cx="4642883" cy="497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社会：</a:t>
          </a:r>
          <a:r>
            <a:rPr lang="zh-CN" altLang="en-US" sz="2000" b="0" kern="1200" dirty="0">
              <a:latin typeface="Microsoft YaHei" charset="-122"/>
              <a:ea typeface="Microsoft YaHei" charset="-122"/>
              <a:cs typeface="Microsoft YaHei" charset="-122"/>
            </a:rPr>
            <a:t>自由、平等、公正、法治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024253" y="4884164"/>
        <a:ext cx="4642883" cy="497769"/>
      </dsp:txXfrm>
    </dsp:sp>
    <dsp:sp modelId="{51AA1E2A-3045-6A44-9282-5F0B27AF2149}">
      <dsp:nvSpPr>
        <dsp:cNvPr id="0" name=""/>
        <dsp:cNvSpPr/>
      </dsp:nvSpPr>
      <dsp:spPr>
        <a:xfrm>
          <a:off x="5024253" y="5668524"/>
          <a:ext cx="4769349" cy="618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个人：</a:t>
          </a:r>
          <a:r>
            <a:rPr lang="zh-CN" altLang="en-US" sz="2000" b="0" kern="1200" dirty="0">
              <a:latin typeface="Microsoft YaHei" charset="-122"/>
              <a:ea typeface="Microsoft YaHei" charset="-122"/>
              <a:cs typeface="Microsoft YaHei" charset="-122"/>
            </a:rPr>
            <a:t>爱国、敬业、诚信、友善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024253" y="5668524"/>
        <a:ext cx="4769349" cy="6184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4921398" y="2305144"/>
          <a:ext cx="1786728" cy="98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3364" y="0"/>
              </a:lnTo>
              <a:lnTo>
                <a:pt x="893364" y="987666"/>
              </a:lnTo>
              <a:lnTo>
                <a:pt x="1786728" y="98766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4921398" y="1300067"/>
          <a:ext cx="1786728" cy="1005077"/>
        </a:xfrm>
        <a:custGeom>
          <a:avLst/>
          <a:gdLst/>
          <a:ahLst/>
          <a:cxnLst/>
          <a:rect l="0" t="0" r="0" b="0"/>
          <a:pathLst>
            <a:path>
              <a:moveTo>
                <a:pt x="0" y="1005077"/>
              </a:moveTo>
              <a:lnTo>
                <a:pt x="893364" y="1005077"/>
              </a:lnTo>
              <a:lnTo>
                <a:pt x="893364" y="0"/>
              </a:lnTo>
              <a:lnTo>
                <a:pt x="1786728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6465" y="1846349"/>
          <a:ext cx="4914932" cy="91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sp:txBody>
      <dsp:txXfrm>
        <a:off x="6465" y="1846349"/>
        <a:ext cx="4914932" cy="917590"/>
      </dsp:txXfrm>
    </dsp:sp>
    <dsp:sp modelId="{CC7F5FF6-07F7-9346-AA7E-8310FE435B20}">
      <dsp:nvSpPr>
        <dsp:cNvPr id="0" name=""/>
        <dsp:cNvSpPr/>
      </dsp:nvSpPr>
      <dsp:spPr>
        <a:xfrm>
          <a:off x="6708127" y="870753"/>
          <a:ext cx="3795994" cy="8586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6708127" y="870753"/>
        <a:ext cx="3795994" cy="858626"/>
      </dsp:txXfrm>
    </dsp:sp>
    <dsp:sp modelId="{A49C9E26-07EB-924F-9AA5-6C3510FC5567}">
      <dsp:nvSpPr>
        <dsp:cNvPr id="0" name=""/>
        <dsp:cNvSpPr/>
      </dsp:nvSpPr>
      <dsp:spPr>
        <a:xfrm>
          <a:off x="6708127" y="2846085"/>
          <a:ext cx="4631825" cy="893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  <a:br>
            <a:rPr lang="en-US" altLang="zh-CN" sz="2400" kern="1200" dirty="0">
              <a:latin typeface="Microsoft YaHei" charset="-122"/>
              <a:ea typeface="Microsoft YaHei" charset="-122"/>
              <a:cs typeface="Microsoft YaHei" charset="-122"/>
            </a:rPr>
          </a:b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党思想路线的核心：实事求是</a:t>
          </a:r>
        </a:p>
      </dsp:txBody>
      <dsp:txXfrm>
        <a:off x="6708127" y="2846085"/>
        <a:ext cx="4631825" cy="8934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6405-ADD3-3E4E-BDF7-64F1BD28D984}">
      <dsp:nvSpPr>
        <dsp:cNvPr id="0" name=""/>
        <dsp:cNvSpPr/>
      </dsp:nvSpPr>
      <dsp:spPr>
        <a:xfrm>
          <a:off x="6326902" y="3738609"/>
          <a:ext cx="574933" cy="156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466" y="0"/>
              </a:lnTo>
              <a:lnTo>
                <a:pt x="287466" y="1564622"/>
              </a:lnTo>
              <a:lnTo>
                <a:pt x="574933" y="15646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D90C0-0633-F547-A762-ECE90406A389}">
      <dsp:nvSpPr>
        <dsp:cNvPr id="0" name=""/>
        <dsp:cNvSpPr/>
      </dsp:nvSpPr>
      <dsp:spPr>
        <a:xfrm>
          <a:off x="6326902" y="3738609"/>
          <a:ext cx="574933" cy="488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466" y="0"/>
              </a:lnTo>
              <a:lnTo>
                <a:pt x="287466" y="488965"/>
              </a:lnTo>
              <a:lnTo>
                <a:pt x="574933" y="4889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24C17-E3D6-B14B-BFF5-5EBCC6FF4D47}">
      <dsp:nvSpPr>
        <dsp:cNvPr id="0" name=""/>
        <dsp:cNvSpPr/>
      </dsp:nvSpPr>
      <dsp:spPr>
        <a:xfrm>
          <a:off x="6326902" y="3177634"/>
          <a:ext cx="574933" cy="560975"/>
        </a:xfrm>
        <a:custGeom>
          <a:avLst/>
          <a:gdLst/>
          <a:ahLst/>
          <a:cxnLst/>
          <a:rect l="0" t="0" r="0" b="0"/>
          <a:pathLst>
            <a:path>
              <a:moveTo>
                <a:pt x="0" y="560975"/>
              </a:moveTo>
              <a:lnTo>
                <a:pt x="287466" y="560975"/>
              </a:lnTo>
              <a:lnTo>
                <a:pt x="287466" y="0"/>
              </a:lnTo>
              <a:lnTo>
                <a:pt x="57493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1170B-84F5-BF40-8274-D99D768D1673}">
      <dsp:nvSpPr>
        <dsp:cNvPr id="0" name=""/>
        <dsp:cNvSpPr/>
      </dsp:nvSpPr>
      <dsp:spPr>
        <a:xfrm>
          <a:off x="6326902" y="2141480"/>
          <a:ext cx="574933" cy="1597129"/>
        </a:xfrm>
        <a:custGeom>
          <a:avLst/>
          <a:gdLst/>
          <a:ahLst/>
          <a:cxnLst/>
          <a:rect l="0" t="0" r="0" b="0"/>
          <a:pathLst>
            <a:path>
              <a:moveTo>
                <a:pt x="0" y="1597129"/>
              </a:moveTo>
              <a:lnTo>
                <a:pt x="287466" y="1597129"/>
              </a:lnTo>
              <a:lnTo>
                <a:pt x="287466" y="0"/>
              </a:lnTo>
              <a:lnTo>
                <a:pt x="57493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0A8C7-ACF2-5848-B7A8-91F24FB0B341}">
      <dsp:nvSpPr>
        <dsp:cNvPr id="0" name=""/>
        <dsp:cNvSpPr/>
      </dsp:nvSpPr>
      <dsp:spPr>
        <a:xfrm>
          <a:off x="2530647" y="2861515"/>
          <a:ext cx="574933" cy="877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466" y="0"/>
              </a:lnTo>
              <a:lnTo>
                <a:pt x="287466" y="877094"/>
              </a:lnTo>
              <a:lnTo>
                <a:pt x="574933" y="87709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ABA5F-A488-D745-8B17-3F00F039A218}">
      <dsp:nvSpPr>
        <dsp:cNvPr id="0" name=""/>
        <dsp:cNvSpPr/>
      </dsp:nvSpPr>
      <dsp:spPr>
        <a:xfrm>
          <a:off x="2530647" y="2708987"/>
          <a:ext cx="574933" cy="152527"/>
        </a:xfrm>
        <a:custGeom>
          <a:avLst/>
          <a:gdLst/>
          <a:ahLst/>
          <a:cxnLst/>
          <a:rect l="0" t="0" r="0" b="0"/>
          <a:pathLst>
            <a:path>
              <a:moveTo>
                <a:pt x="0" y="152527"/>
              </a:moveTo>
              <a:lnTo>
                <a:pt x="287466" y="152527"/>
              </a:lnTo>
              <a:lnTo>
                <a:pt x="287466" y="0"/>
              </a:lnTo>
              <a:lnTo>
                <a:pt x="57493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AF91C-5814-264F-9DE4-8D605C7EC376}">
      <dsp:nvSpPr>
        <dsp:cNvPr id="0" name=""/>
        <dsp:cNvSpPr/>
      </dsp:nvSpPr>
      <dsp:spPr>
        <a:xfrm>
          <a:off x="2530647" y="1831893"/>
          <a:ext cx="574933" cy="1029622"/>
        </a:xfrm>
        <a:custGeom>
          <a:avLst/>
          <a:gdLst/>
          <a:ahLst/>
          <a:cxnLst/>
          <a:rect l="0" t="0" r="0" b="0"/>
          <a:pathLst>
            <a:path>
              <a:moveTo>
                <a:pt x="0" y="1029622"/>
              </a:moveTo>
              <a:lnTo>
                <a:pt x="287466" y="1029622"/>
              </a:lnTo>
              <a:lnTo>
                <a:pt x="287466" y="0"/>
              </a:lnTo>
              <a:lnTo>
                <a:pt x="57493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9AE1D-24A9-7141-8B33-344BEC6D5DC1}">
      <dsp:nvSpPr>
        <dsp:cNvPr id="0" name=""/>
        <dsp:cNvSpPr/>
      </dsp:nvSpPr>
      <dsp:spPr>
        <a:xfrm>
          <a:off x="1152618" y="1836684"/>
          <a:ext cx="574933" cy="102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466" y="0"/>
              </a:lnTo>
              <a:lnTo>
                <a:pt x="287466" y="1024830"/>
              </a:lnTo>
              <a:lnTo>
                <a:pt x="574933" y="102483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32B5-8E6A-E14A-9112-5C08890AFF8F}">
      <dsp:nvSpPr>
        <dsp:cNvPr id="0" name=""/>
        <dsp:cNvSpPr/>
      </dsp:nvSpPr>
      <dsp:spPr>
        <a:xfrm>
          <a:off x="1152618" y="868814"/>
          <a:ext cx="574933" cy="967870"/>
        </a:xfrm>
        <a:custGeom>
          <a:avLst/>
          <a:gdLst/>
          <a:ahLst/>
          <a:cxnLst/>
          <a:rect l="0" t="0" r="0" b="0"/>
          <a:pathLst>
            <a:path>
              <a:moveTo>
                <a:pt x="0" y="967870"/>
              </a:moveTo>
              <a:lnTo>
                <a:pt x="287466" y="967870"/>
              </a:lnTo>
              <a:lnTo>
                <a:pt x="287466" y="0"/>
              </a:lnTo>
              <a:lnTo>
                <a:pt x="57493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96834-D69F-6C4F-B0B8-656A8D9643B0}">
      <dsp:nvSpPr>
        <dsp:cNvPr id="0" name=""/>
        <dsp:cNvSpPr/>
      </dsp:nvSpPr>
      <dsp:spPr>
        <a:xfrm>
          <a:off x="5281" y="1491451"/>
          <a:ext cx="1147336" cy="6904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社会存在</a:t>
          </a:r>
        </a:p>
      </dsp:txBody>
      <dsp:txXfrm>
        <a:off x="5281" y="1491451"/>
        <a:ext cx="1147336" cy="690467"/>
      </dsp:txXfrm>
    </dsp:sp>
    <dsp:sp modelId="{42A5C67A-A6F4-3542-A303-30B8DD65057D}">
      <dsp:nvSpPr>
        <dsp:cNvPr id="0" name=""/>
        <dsp:cNvSpPr/>
      </dsp:nvSpPr>
      <dsp:spPr>
        <a:xfrm>
          <a:off x="1727551" y="553066"/>
          <a:ext cx="3657926" cy="631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概念：社会物质生活条件的总和</a:t>
          </a:r>
        </a:p>
      </dsp:txBody>
      <dsp:txXfrm>
        <a:off x="1727551" y="553066"/>
        <a:ext cx="3657926" cy="631495"/>
      </dsp:txXfrm>
    </dsp:sp>
    <dsp:sp modelId="{1A63EF55-B5BE-084D-AD0E-4AEAA20BF751}">
      <dsp:nvSpPr>
        <dsp:cNvPr id="0" name=""/>
        <dsp:cNvSpPr/>
      </dsp:nvSpPr>
      <dsp:spPr>
        <a:xfrm>
          <a:off x="1727551" y="2602727"/>
          <a:ext cx="803095" cy="517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包括</a:t>
          </a:r>
        </a:p>
      </dsp:txBody>
      <dsp:txXfrm>
        <a:off x="1727551" y="2602727"/>
        <a:ext cx="803095" cy="517576"/>
      </dsp:txXfrm>
    </dsp:sp>
    <dsp:sp modelId="{EE17FE2F-7394-2A40-9D43-D547CDD7A9D7}">
      <dsp:nvSpPr>
        <dsp:cNvPr id="0" name=""/>
        <dsp:cNvSpPr/>
      </dsp:nvSpPr>
      <dsp:spPr>
        <a:xfrm>
          <a:off x="3105580" y="1543895"/>
          <a:ext cx="3172424" cy="57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地理环境</a:t>
          </a:r>
        </a:p>
      </dsp:txBody>
      <dsp:txXfrm>
        <a:off x="3105580" y="1543895"/>
        <a:ext cx="3172424" cy="575996"/>
      </dsp:txXfrm>
    </dsp:sp>
    <dsp:sp modelId="{73A3FD03-51AD-754D-BE3B-FBE2876D2AD4}">
      <dsp:nvSpPr>
        <dsp:cNvPr id="0" name=""/>
        <dsp:cNvSpPr/>
      </dsp:nvSpPr>
      <dsp:spPr>
        <a:xfrm>
          <a:off x="3105580" y="2479224"/>
          <a:ext cx="3253863" cy="459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人口因素</a:t>
          </a:r>
        </a:p>
      </dsp:txBody>
      <dsp:txXfrm>
        <a:off x="3105580" y="2479224"/>
        <a:ext cx="3253863" cy="459525"/>
      </dsp:txXfrm>
    </dsp:sp>
    <dsp:sp modelId="{182A8FB0-B03C-904B-A5F1-E31C966EEA71}">
      <dsp:nvSpPr>
        <dsp:cNvPr id="0" name=""/>
        <dsp:cNvSpPr/>
      </dsp:nvSpPr>
      <dsp:spPr>
        <a:xfrm>
          <a:off x="3105580" y="3298083"/>
          <a:ext cx="3221322" cy="881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生产方式（决定）</a:t>
          </a:r>
          <a:endParaRPr lang="en-US" altLang="zh-CN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生产力和生产关系的统一</a:t>
          </a:r>
        </a:p>
      </dsp:txBody>
      <dsp:txXfrm>
        <a:off x="3105580" y="3298083"/>
        <a:ext cx="3221322" cy="881051"/>
      </dsp:txXfrm>
    </dsp:sp>
    <dsp:sp modelId="{E9880CB2-6F2C-AD40-9429-888BFA0D3DAE}">
      <dsp:nvSpPr>
        <dsp:cNvPr id="0" name=""/>
        <dsp:cNvSpPr/>
      </dsp:nvSpPr>
      <dsp:spPr>
        <a:xfrm>
          <a:off x="6901836" y="1806465"/>
          <a:ext cx="4409508" cy="670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是和动物的根本区分，劳动创造了人</a:t>
          </a:r>
        </a:p>
      </dsp:txBody>
      <dsp:txXfrm>
        <a:off x="6901836" y="1806465"/>
        <a:ext cx="4409508" cy="670030"/>
      </dsp:txXfrm>
    </dsp:sp>
    <dsp:sp modelId="{ECF0058F-7F40-434E-AAB7-BD8341446BE5}">
      <dsp:nvSpPr>
        <dsp:cNvPr id="0" name=""/>
        <dsp:cNvSpPr/>
      </dsp:nvSpPr>
      <dsp:spPr>
        <a:xfrm>
          <a:off x="6901836" y="2835828"/>
          <a:ext cx="4394761" cy="683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人类存在和发展的基础</a:t>
          </a:r>
        </a:p>
      </dsp:txBody>
      <dsp:txXfrm>
        <a:off x="6901836" y="2835828"/>
        <a:ext cx="4394761" cy="683611"/>
      </dsp:txXfrm>
    </dsp:sp>
    <dsp:sp modelId="{9B27FA30-69EF-4F4A-944F-D2A94E234D69}">
      <dsp:nvSpPr>
        <dsp:cNvPr id="0" name=""/>
        <dsp:cNvSpPr/>
      </dsp:nvSpPr>
      <dsp:spPr>
        <a:xfrm>
          <a:off x="6901836" y="3878773"/>
          <a:ext cx="4513686" cy="697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一切社会关系的基础</a:t>
          </a:r>
        </a:p>
      </dsp:txBody>
      <dsp:txXfrm>
        <a:off x="6901836" y="3878773"/>
        <a:ext cx="4513686" cy="697604"/>
      </dsp:txXfrm>
    </dsp:sp>
    <dsp:sp modelId="{41A556E5-2223-4A4C-A002-D60369308E94}">
      <dsp:nvSpPr>
        <dsp:cNvPr id="0" name=""/>
        <dsp:cNvSpPr/>
      </dsp:nvSpPr>
      <dsp:spPr>
        <a:xfrm>
          <a:off x="6901836" y="4935711"/>
          <a:ext cx="4552379" cy="735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决定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社会制度的性质和社会制度的更替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901836" y="4935711"/>
        <a:ext cx="4552379" cy="7350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C78B-CA33-E142-AE35-C78B14718C4E}">
      <dsp:nvSpPr>
        <dsp:cNvPr id="0" name=""/>
        <dsp:cNvSpPr/>
      </dsp:nvSpPr>
      <dsp:spPr>
        <a:xfrm>
          <a:off x="4342717" y="5220102"/>
          <a:ext cx="431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65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7665B-68E6-C646-B5AD-6663CF08144E}">
      <dsp:nvSpPr>
        <dsp:cNvPr id="0" name=""/>
        <dsp:cNvSpPr/>
      </dsp:nvSpPr>
      <dsp:spPr>
        <a:xfrm>
          <a:off x="1752784" y="2945674"/>
          <a:ext cx="431655" cy="2320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827" y="0"/>
              </a:lnTo>
              <a:lnTo>
                <a:pt x="215827" y="2320148"/>
              </a:lnTo>
              <a:lnTo>
                <a:pt x="431655" y="232014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99499-17BB-F549-8905-F0FB2F2580E5}">
      <dsp:nvSpPr>
        <dsp:cNvPr id="0" name=""/>
        <dsp:cNvSpPr/>
      </dsp:nvSpPr>
      <dsp:spPr>
        <a:xfrm>
          <a:off x="4342717" y="4292043"/>
          <a:ext cx="431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65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8AE95-9FB6-3D4E-A217-3E1A118FA9A8}">
      <dsp:nvSpPr>
        <dsp:cNvPr id="0" name=""/>
        <dsp:cNvSpPr/>
      </dsp:nvSpPr>
      <dsp:spPr>
        <a:xfrm>
          <a:off x="1752784" y="2945674"/>
          <a:ext cx="431655" cy="139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827" y="0"/>
              </a:lnTo>
              <a:lnTo>
                <a:pt x="215827" y="1392089"/>
              </a:lnTo>
              <a:lnTo>
                <a:pt x="431655" y="13920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670A-0F0D-E548-B870-C37D276A8D0E}">
      <dsp:nvSpPr>
        <dsp:cNvPr id="0" name=""/>
        <dsp:cNvSpPr/>
      </dsp:nvSpPr>
      <dsp:spPr>
        <a:xfrm>
          <a:off x="9016705" y="3409704"/>
          <a:ext cx="431655" cy="46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827" y="0"/>
              </a:lnTo>
              <a:lnTo>
                <a:pt x="215827" y="464029"/>
              </a:lnTo>
              <a:lnTo>
                <a:pt x="431655" y="4640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B9E44-4135-C345-B314-B2E68654D887}">
      <dsp:nvSpPr>
        <dsp:cNvPr id="0" name=""/>
        <dsp:cNvSpPr/>
      </dsp:nvSpPr>
      <dsp:spPr>
        <a:xfrm>
          <a:off x="9016705" y="2945674"/>
          <a:ext cx="431655" cy="464029"/>
        </a:xfrm>
        <a:custGeom>
          <a:avLst/>
          <a:gdLst/>
          <a:ahLst/>
          <a:cxnLst/>
          <a:rect l="0" t="0" r="0" b="0"/>
          <a:pathLst>
            <a:path>
              <a:moveTo>
                <a:pt x="0" y="464029"/>
              </a:moveTo>
              <a:lnTo>
                <a:pt x="215827" y="464029"/>
              </a:lnTo>
              <a:lnTo>
                <a:pt x="215827" y="0"/>
              </a:lnTo>
              <a:lnTo>
                <a:pt x="43165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AC527-55D3-D440-B105-24F5F0681BE4}">
      <dsp:nvSpPr>
        <dsp:cNvPr id="0" name=""/>
        <dsp:cNvSpPr/>
      </dsp:nvSpPr>
      <dsp:spPr>
        <a:xfrm>
          <a:off x="6932650" y="2945674"/>
          <a:ext cx="431655" cy="46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827" y="0"/>
              </a:lnTo>
              <a:lnTo>
                <a:pt x="215827" y="464029"/>
              </a:lnTo>
              <a:lnTo>
                <a:pt x="431655" y="4640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E2714-3BF6-2C48-82C1-0BC2B68B2B77}">
      <dsp:nvSpPr>
        <dsp:cNvPr id="0" name=""/>
        <dsp:cNvSpPr/>
      </dsp:nvSpPr>
      <dsp:spPr>
        <a:xfrm>
          <a:off x="6932650" y="2481644"/>
          <a:ext cx="431655" cy="464029"/>
        </a:xfrm>
        <a:custGeom>
          <a:avLst/>
          <a:gdLst/>
          <a:ahLst/>
          <a:cxnLst/>
          <a:rect l="0" t="0" r="0" b="0"/>
          <a:pathLst>
            <a:path>
              <a:moveTo>
                <a:pt x="0" y="464029"/>
              </a:moveTo>
              <a:lnTo>
                <a:pt x="215827" y="464029"/>
              </a:lnTo>
              <a:lnTo>
                <a:pt x="215827" y="0"/>
              </a:lnTo>
              <a:lnTo>
                <a:pt x="43165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D80C2-B44B-42A5-AFF5-A9BEC9C629AB}">
      <dsp:nvSpPr>
        <dsp:cNvPr id="0" name=""/>
        <dsp:cNvSpPr/>
      </dsp:nvSpPr>
      <dsp:spPr>
        <a:xfrm>
          <a:off x="4342717" y="2249629"/>
          <a:ext cx="431655" cy="69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827" y="0"/>
              </a:lnTo>
              <a:lnTo>
                <a:pt x="215827" y="696044"/>
              </a:lnTo>
              <a:lnTo>
                <a:pt x="431655" y="69604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DA68F-3F94-4F6A-B49D-B4A59A107D38}">
      <dsp:nvSpPr>
        <dsp:cNvPr id="0" name=""/>
        <dsp:cNvSpPr/>
      </dsp:nvSpPr>
      <dsp:spPr>
        <a:xfrm>
          <a:off x="4342717" y="1553585"/>
          <a:ext cx="431655" cy="696044"/>
        </a:xfrm>
        <a:custGeom>
          <a:avLst/>
          <a:gdLst/>
          <a:ahLst/>
          <a:cxnLst/>
          <a:rect l="0" t="0" r="0" b="0"/>
          <a:pathLst>
            <a:path>
              <a:moveTo>
                <a:pt x="0" y="696044"/>
              </a:moveTo>
              <a:lnTo>
                <a:pt x="215827" y="696044"/>
              </a:lnTo>
              <a:lnTo>
                <a:pt x="215827" y="0"/>
              </a:lnTo>
              <a:lnTo>
                <a:pt x="43165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55D2D-109C-3F48-BD99-BE3C6A0EABC7}">
      <dsp:nvSpPr>
        <dsp:cNvPr id="0" name=""/>
        <dsp:cNvSpPr/>
      </dsp:nvSpPr>
      <dsp:spPr>
        <a:xfrm>
          <a:off x="1752784" y="2249629"/>
          <a:ext cx="431655" cy="696044"/>
        </a:xfrm>
        <a:custGeom>
          <a:avLst/>
          <a:gdLst/>
          <a:ahLst/>
          <a:cxnLst/>
          <a:rect l="0" t="0" r="0" b="0"/>
          <a:pathLst>
            <a:path>
              <a:moveTo>
                <a:pt x="0" y="696044"/>
              </a:moveTo>
              <a:lnTo>
                <a:pt x="215827" y="696044"/>
              </a:lnTo>
              <a:lnTo>
                <a:pt x="215827" y="0"/>
              </a:lnTo>
              <a:lnTo>
                <a:pt x="43165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0A34F-7C79-43EE-9545-29C4F6FD24F2}">
      <dsp:nvSpPr>
        <dsp:cNvPr id="0" name=""/>
        <dsp:cNvSpPr/>
      </dsp:nvSpPr>
      <dsp:spPr>
        <a:xfrm>
          <a:off x="4342717" y="579806"/>
          <a:ext cx="431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65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CBB90-9C87-E241-B97B-E63F4B833C41}">
      <dsp:nvSpPr>
        <dsp:cNvPr id="0" name=""/>
        <dsp:cNvSpPr/>
      </dsp:nvSpPr>
      <dsp:spPr>
        <a:xfrm>
          <a:off x="1752784" y="625526"/>
          <a:ext cx="431655" cy="2320148"/>
        </a:xfrm>
        <a:custGeom>
          <a:avLst/>
          <a:gdLst/>
          <a:ahLst/>
          <a:cxnLst/>
          <a:rect l="0" t="0" r="0" b="0"/>
          <a:pathLst>
            <a:path>
              <a:moveTo>
                <a:pt x="0" y="2320148"/>
              </a:moveTo>
              <a:lnTo>
                <a:pt x="215827" y="2320148"/>
              </a:lnTo>
              <a:lnTo>
                <a:pt x="215827" y="0"/>
              </a:lnTo>
              <a:lnTo>
                <a:pt x="43165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057D7-032C-7840-BB6D-1098083C5A53}">
      <dsp:nvSpPr>
        <dsp:cNvPr id="0" name=""/>
        <dsp:cNvSpPr/>
      </dsp:nvSpPr>
      <dsp:spPr>
        <a:xfrm>
          <a:off x="6241" y="2616537"/>
          <a:ext cx="1746542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社会本质</a:t>
          </a:r>
        </a:p>
      </dsp:txBody>
      <dsp:txXfrm>
        <a:off x="6241" y="2616537"/>
        <a:ext cx="1746542" cy="658274"/>
      </dsp:txXfrm>
    </dsp:sp>
    <dsp:sp modelId="{6E59B7BD-82D0-FF4E-8AA9-D13D3E611020}">
      <dsp:nvSpPr>
        <dsp:cNvPr id="0" name=""/>
        <dsp:cNvSpPr/>
      </dsp:nvSpPr>
      <dsp:spPr>
        <a:xfrm>
          <a:off x="2184440" y="296388"/>
          <a:ext cx="2158277" cy="658274"/>
        </a:xfrm>
        <a:prstGeom prst="rect">
          <a:avLst/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社会存在</a:t>
          </a:r>
        </a:p>
      </dsp:txBody>
      <dsp:txXfrm>
        <a:off x="2184440" y="296388"/>
        <a:ext cx="2158277" cy="658274"/>
      </dsp:txXfrm>
    </dsp:sp>
    <dsp:sp modelId="{5EFD2964-B8D1-439C-89AB-B76E49DECF9F}">
      <dsp:nvSpPr>
        <dsp:cNvPr id="0" name=""/>
        <dsp:cNvSpPr/>
      </dsp:nvSpPr>
      <dsp:spPr>
        <a:xfrm>
          <a:off x="4774373" y="296388"/>
          <a:ext cx="3850388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生产方式对社会发展起决定作用</a:t>
          </a:r>
        </a:p>
      </dsp:txBody>
      <dsp:txXfrm>
        <a:off x="4774373" y="296388"/>
        <a:ext cx="3850388" cy="658274"/>
      </dsp:txXfrm>
    </dsp:sp>
    <dsp:sp modelId="{BB5603CC-5CAA-244B-AFE9-25EC89A14E3B}">
      <dsp:nvSpPr>
        <dsp:cNvPr id="0" name=""/>
        <dsp:cNvSpPr/>
      </dsp:nvSpPr>
      <dsp:spPr>
        <a:xfrm>
          <a:off x="2184440" y="1920492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社会意识</a:t>
          </a:r>
        </a:p>
      </dsp:txBody>
      <dsp:txXfrm>
        <a:off x="2184440" y="1920492"/>
        <a:ext cx="2158277" cy="658274"/>
      </dsp:txXfrm>
    </dsp:sp>
    <dsp:sp modelId="{F4A58D0A-A24D-4C79-BFC3-3019B3A82C6B}">
      <dsp:nvSpPr>
        <dsp:cNvPr id="0" name=""/>
        <dsp:cNvSpPr/>
      </dsp:nvSpPr>
      <dsp:spPr>
        <a:xfrm>
          <a:off x="4774373" y="1224448"/>
          <a:ext cx="4039799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主体范围分：个体意识和群体意识</a:t>
          </a:r>
        </a:p>
      </dsp:txBody>
      <dsp:txXfrm>
        <a:off x="4774373" y="1224448"/>
        <a:ext cx="4039799" cy="658274"/>
      </dsp:txXfrm>
    </dsp:sp>
    <dsp:sp modelId="{53403C0A-CFD4-4BD3-8C39-26A640D2D4CE}">
      <dsp:nvSpPr>
        <dsp:cNvPr id="0" name=""/>
        <dsp:cNvSpPr/>
      </dsp:nvSpPr>
      <dsp:spPr>
        <a:xfrm>
          <a:off x="4774373" y="2616537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反映社会存在的程度和特点分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4373" y="2616537"/>
        <a:ext cx="2158277" cy="658274"/>
      </dsp:txXfrm>
    </dsp:sp>
    <dsp:sp modelId="{CA67D1ED-6FD8-974B-8AFB-3C18A2661A9D}">
      <dsp:nvSpPr>
        <dsp:cNvPr id="0" name=""/>
        <dsp:cNvSpPr/>
      </dsp:nvSpPr>
      <dsp:spPr>
        <a:xfrm>
          <a:off x="7364306" y="2152507"/>
          <a:ext cx="1888795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社会心理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64306" y="2152507"/>
        <a:ext cx="1888795" cy="658274"/>
      </dsp:txXfrm>
    </dsp:sp>
    <dsp:sp modelId="{3D48A205-994C-FA47-B88D-6D5E28F09307}">
      <dsp:nvSpPr>
        <dsp:cNvPr id="0" name=""/>
        <dsp:cNvSpPr/>
      </dsp:nvSpPr>
      <dsp:spPr>
        <a:xfrm>
          <a:off x="7364306" y="3080566"/>
          <a:ext cx="1652398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思想体系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64306" y="3080566"/>
        <a:ext cx="1652398" cy="658274"/>
      </dsp:txXfrm>
    </dsp:sp>
    <dsp:sp modelId="{17366682-1402-3F4D-8720-BDE573A6BE77}">
      <dsp:nvSpPr>
        <dsp:cNvPr id="0" name=""/>
        <dsp:cNvSpPr/>
      </dsp:nvSpPr>
      <dsp:spPr>
        <a:xfrm>
          <a:off x="9448360" y="2616537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意识形态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8360" y="2616537"/>
        <a:ext cx="2158277" cy="658274"/>
      </dsp:txXfrm>
    </dsp:sp>
    <dsp:sp modelId="{96A3FE0E-4DE8-8443-AEBA-6DEBD0F02FB3}">
      <dsp:nvSpPr>
        <dsp:cNvPr id="0" name=""/>
        <dsp:cNvSpPr/>
      </dsp:nvSpPr>
      <dsp:spPr>
        <a:xfrm>
          <a:off x="9448360" y="3544596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非意识形态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8360" y="3544596"/>
        <a:ext cx="2158277" cy="658274"/>
      </dsp:txXfrm>
    </dsp:sp>
    <dsp:sp modelId="{9033977E-1C45-A64E-8EAD-CC0528B95F00}">
      <dsp:nvSpPr>
        <dsp:cNvPr id="0" name=""/>
        <dsp:cNvSpPr/>
      </dsp:nvSpPr>
      <dsp:spPr>
        <a:xfrm>
          <a:off x="2184440" y="4008626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辩证关系：</a:t>
          </a:r>
        </a:p>
      </dsp:txBody>
      <dsp:txXfrm>
        <a:off x="2184440" y="4008626"/>
        <a:ext cx="2158277" cy="658274"/>
      </dsp:txXfrm>
    </dsp:sp>
    <dsp:sp modelId="{878C7AB3-8879-5744-9481-2F25A1B5F38E}">
      <dsp:nvSpPr>
        <dsp:cNvPr id="0" name=""/>
        <dsp:cNvSpPr/>
      </dsp:nvSpPr>
      <dsp:spPr>
        <a:xfrm>
          <a:off x="4774373" y="4008626"/>
          <a:ext cx="2999444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决定、反作用、相对独立</a:t>
          </a:r>
        </a:p>
      </dsp:txBody>
      <dsp:txXfrm>
        <a:off x="4774373" y="4008626"/>
        <a:ext cx="2999444" cy="658274"/>
      </dsp:txXfrm>
    </dsp:sp>
    <dsp:sp modelId="{5C110069-FABC-0E4B-A0ED-23C58FBBB44F}">
      <dsp:nvSpPr>
        <dsp:cNvPr id="0" name=""/>
        <dsp:cNvSpPr/>
      </dsp:nvSpPr>
      <dsp:spPr>
        <a:xfrm>
          <a:off x="2184440" y="4936685"/>
          <a:ext cx="2158277" cy="658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两种对立的历史观</a:t>
          </a:r>
        </a:p>
      </dsp:txBody>
      <dsp:txXfrm>
        <a:off x="2184440" y="4936685"/>
        <a:ext cx="2158277" cy="658274"/>
      </dsp:txXfrm>
    </dsp:sp>
    <dsp:sp modelId="{8D7A2D67-7357-F449-B72B-CA41B05B4076}">
      <dsp:nvSpPr>
        <dsp:cNvPr id="0" name=""/>
        <dsp:cNvSpPr/>
      </dsp:nvSpPr>
      <dsp:spPr>
        <a:xfrm>
          <a:off x="4774373" y="4963019"/>
          <a:ext cx="3327179" cy="60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历史唯心主义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历史唯物主义</a:t>
          </a:r>
        </a:p>
      </dsp:txBody>
      <dsp:txXfrm>
        <a:off x="4774373" y="4963019"/>
        <a:ext cx="3327179" cy="605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290AC-F940-644B-87DD-C849C35EDD3A}">
      <dsp:nvSpPr>
        <dsp:cNvPr id="0" name=""/>
        <dsp:cNvSpPr/>
      </dsp:nvSpPr>
      <dsp:spPr>
        <a:xfrm>
          <a:off x="5310316" y="5782693"/>
          <a:ext cx="303622" cy="326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11" y="0"/>
              </a:lnTo>
              <a:lnTo>
                <a:pt x="151811" y="326394"/>
              </a:lnTo>
              <a:lnTo>
                <a:pt x="303622" y="32639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028F9-9F20-474F-B1E0-3747F15D8595}">
      <dsp:nvSpPr>
        <dsp:cNvPr id="0" name=""/>
        <dsp:cNvSpPr/>
      </dsp:nvSpPr>
      <dsp:spPr>
        <a:xfrm>
          <a:off x="5310316" y="5456299"/>
          <a:ext cx="303622" cy="326394"/>
        </a:xfrm>
        <a:custGeom>
          <a:avLst/>
          <a:gdLst/>
          <a:ahLst/>
          <a:cxnLst/>
          <a:rect l="0" t="0" r="0" b="0"/>
          <a:pathLst>
            <a:path>
              <a:moveTo>
                <a:pt x="0" y="326394"/>
              </a:moveTo>
              <a:lnTo>
                <a:pt x="151811" y="326394"/>
              </a:lnTo>
              <a:lnTo>
                <a:pt x="151811" y="0"/>
              </a:lnTo>
              <a:lnTo>
                <a:pt x="30362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61062-10D9-324F-9572-6EE3C9D52697}">
      <dsp:nvSpPr>
        <dsp:cNvPr id="0" name=""/>
        <dsp:cNvSpPr/>
      </dsp:nvSpPr>
      <dsp:spPr>
        <a:xfrm>
          <a:off x="3488579" y="3497931"/>
          <a:ext cx="303622" cy="228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11" y="0"/>
              </a:lnTo>
              <a:lnTo>
                <a:pt x="151811" y="2284762"/>
              </a:lnTo>
              <a:lnTo>
                <a:pt x="303622" y="22847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F17E-87C6-E34D-B39E-47C8A4D35E01}">
      <dsp:nvSpPr>
        <dsp:cNvPr id="0" name=""/>
        <dsp:cNvSpPr/>
      </dsp:nvSpPr>
      <dsp:spPr>
        <a:xfrm>
          <a:off x="5310316" y="4757789"/>
          <a:ext cx="303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362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44B0-1D04-E44A-997A-15C7126DA21C}">
      <dsp:nvSpPr>
        <dsp:cNvPr id="0" name=""/>
        <dsp:cNvSpPr/>
      </dsp:nvSpPr>
      <dsp:spPr>
        <a:xfrm>
          <a:off x="3488579" y="3497931"/>
          <a:ext cx="303622" cy="130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11" y="0"/>
              </a:lnTo>
              <a:lnTo>
                <a:pt x="151811" y="1305578"/>
              </a:lnTo>
              <a:lnTo>
                <a:pt x="303622" y="130557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B4A8A-5EBB-8F4B-9281-269EA2C9A7C3}">
      <dsp:nvSpPr>
        <dsp:cNvPr id="0" name=""/>
        <dsp:cNvSpPr/>
      </dsp:nvSpPr>
      <dsp:spPr>
        <a:xfrm>
          <a:off x="5310316" y="3497931"/>
          <a:ext cx="303622" cy="65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11" y="0"/>
              </a:lnTo>
              <a:lnTo>
                <a:pt x="151811" y="652789"/>
              </a:lnTo>
              <a:lnTo>
                <a:pt x="303622" y="6527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82DC3-A2F3-0C49-AE9D-DB3F82053BC3}">
      <dsp:nvSpPr>
        <dsp:cNvPr id="0" name=""/>
        <dsp:cNvSpPr/>
      </dsp:nvSpPr>
      <dsp:spPr>
        <a:xfrm>
          <a:off x="5310316" y="3452211"/>
          <a:ext cx="303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362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D652-1414-3C42-AACA-19958CBA2996}">
      <dsp:nvSpPr>
        <dsp:cNvPr id="0" name=""/>
        <dsp:cNvSpPr/>
      </dsp:nvSpPr>
      <dsp:spPr>
        <a:xfrm>
          <a:off x="5310316" y="2845142"/>
          <a:ext cx="303622" cy="652789"/>
        </a:xfrm>
        <a:custGeom>
          <a:avLst/>
          <a:gdLst/>
          <a:ahLst/>
          <a:cxnLst/>
          <a:rect l="0" t="0" r="0" b="0"/>
          <a:pathLst>
            <a:path>
              <a:moveTo>
                <a:pt x="0" y="652789"/>
              </a:moveTo>
              <a:lnTo>
                <a:pt x="151811" y="652789"/>
              </a:lnTo>
              <a:lnTo>
                <a:pt x="151811" y="0"/>
              </a:lnTo>
              <a:lnTo>
                <a:pt x="30362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A3BFB-832B-9E4E-8FAD-606EE62F44E1}">
      <dsp:nvSpPr>
        <dsp:cNvPr id="0" name=""/>
        <dsp:cNvSpPr/>
      </dsp:nvSpPr>
      <dsp:spPr>
        <a:xfrm>
          <a:off x="3488579" y="3452211"/>
          <a:ext cx="303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3622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1A8C-B44F-4B4C-8249-157B5C974A14}">
      <dsp:nvSpPr>
        <dsp:cNvPr id="0" name=""/>
        <dsp:cNvSpPr/>
      </dsp:nvSpPr>
      <dsp:spPr>
        <a:xfrm>
          <a:off x="5310316" y="1213169"/>
          <a:ext cx="303622" cy="979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11" y="0"/>
              </a:lnTo>
              <a:lnTo>
                <a:pt x="151811" y="979183"/>
              </a:lnTo>
              <a:lnTo>
                <a:pt x="303622" y="97918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EDDAD-9CF4-6943-9D5E-562611CA4F45}">
      <dsp:nvSpPr>
        <dsp:cNvPr id="0" name=""/>
        <dsp:cNvSpPr/>
      </dsp:nvSpPr>
      <dsp:spPr>
        <a:xfrm>
          <a:off x="5310316" y="1213169"/>
          <a:ext cx="443562" cy="35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751" y="0"/>
              </a:lnTo>
              <a:lnTo>
                <a:pt x="291751" y="351888"/>
              </a:lnTo>
              <a:lnTo>
                <a:pt x="443562" y="3518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8AEB-E758-C54B-BDCE-C43FA9FCB81B}">
      <dsp:nvSpPr>
        <dsp:cNvPr id="0" name=""/>
        <dsp:cNvSpPr/>
      </dsp:nvSpPr>
      <dsp:spPr>
        <a:xfrm>
          <a:off x="5310316" y="886774"/>
          <a:ext cx="303622" cy="326394"/>
        </a:xfrm>
        <a:custGeom>
          <a:avLst/>
          <a:gdLst/>
          <a:ahLst/>
          <a:cxnLst/>
          <a:rect l="0" t="0" r="0" b="0"/>
          <a:pathLst>
            <a:path>
              <a:moveTo>
                <a:pt x="0" y="326394"/>
              </a:moveTo>
              <a:lnTo>
                <a:pt x="151811" y="326394"/>
              </a:lnTo>
              <a:lnTo>
                <a:pt x="151811" y="0"/>
              </a:lnTo>
              <a:lnTo>
                <a:pt x="30362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F0EB-8DB1-1F4C-9F6C-FCF70E310210}">
      <dsp:nvSpPr>
        <dsp:cNvPr id="0" name=""/>
        <dsp:cNvSpPr/>
      </dsp:nvSpPr>
      <dsp:spPr>
        <a:xfrm>
          <a:off x="5310316" y="233985"/>
          <a:ext cx="303622" cy="979183"/>
        </a:xfrm>
        <a:custGeom>
          <a:avLst/>
          <a:gdLst/>
          <a:ahLst/>
          <a:cxnLst/>
          <a:rect l="0" t="0" r="0" b="0"/>
          <a:pathLst>
            <a:path>
              <a:moveTo>
                <a:pt x="0" y="979183"/>
              </a:moveTo>
              <a:lnTo>
                <a:pt x="151811" y="979183"/>
              </a:lnTo>
              <a:lnTo>
                <a:pt x="151811" y="0"/>
              </a:lnTo>
              <a:lnTo>
                <a:pt x="30362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DD9EB-B526-0B41-842A-B521CAF410AF}">
      <dsp:nvSpPr>
        <dsp:cNvPr id="0" name=""/>
        <dsp:cNvSpPr/>
      </dsp:nvSpPr>
      <dsp:spPr>
        <a:xfrm>
          <a:off x="3488579" y="1213169"/>
          <a:ext cx="303622" cy="2284762"/>
        </a:xfrm>
        <a:custGeom>
          <a:avLst/>
          <a:gdLst/>
          <a:ahLst/>
          <a:cxnLst/>
          <a:rect l="0" t="0" r="0" b="0"/>
          <a:pathLst>
            <a:path>
              <a:moveTo>
                <a:pt x="0" y="2284762"/>
              </a:moveTo>
              <a:lnTo>
                <a:pt x="151811" y="2284762"/>
              </a:lnTo>
              <a:lnTo>
                <a:pt x="151811" y="0"/>
              </a:lnTo>
              <a:lnTo>
                <a:pt x="30362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087C-4042-8F4E-BFD4-19C276C072DB}">
      <dsp:nvSpPr>
        <dsp:cNvPr id="0" name=""/>
        <dsp:cNvSpPr/>
      </dsp:nvSpPr>
      <dsp:spPr>
        <a:xfrm>
          <a:off x="582939" y="3266419"/>
          <a:ext cx="2905640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科学性和革命性的统一</a:t>
          </a:r>
        </a:p>
      </dsp:txBody>
      <dsp:txXfrm>
        <a:off x="582939" y="3266419"/>
        <a:ext cx="2905640" cy="463024"/>
      </dsp:txXfrm>
    </dsp:sp>
    <dsp:sp modelId="{4D010449-72EF-9643-8B75-7DBEB9EA235B}">
      <dsp:nvSpPr>
        <dsp:cNvPr id="0" name=""/>
        <dsp:cNvSpPr/>
      </dsp:nvSpPr>
      <dsp:spPr>
        <a:xfrm>
          <a:off x="3792202" y="981657"/>
          <a:ext cx="1518114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科学内涵</a:t>
          </a:r>
        </a:p>
      </dsp:txBody>
      <dsp:txXfrm>
        <a:off x="3792202" y="981657"/>
        <a:ext cx="1518114" cy="463024"/>
      </dsp:txXfrm>
    </dsp:sp>
    <dsp:sp modelId="{CCE0AE32-EB9D-3748-B88B-38B564E180A5}">
      <dsp:nvSpPr>
        <dsp:cNvPr id="0" name=""/>
        <dsp:cNvSpPr/>
      </dsp:nvSpPr>
      <dsp:spPr>
        <a:xfrm>
          <a:off x="5613939" y="2473"/>
          <a:ext cx="5640902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马克思和恩格斯创立的，后继者们所发展的</a:t>
          </a:r>
        </a:p>
      </dsp:txBody>
      <dsp:txXfrm>
        <a:off x="5613939" y="2473"/>
        <a:ext cx="5640902" cy="463024"/>
      </dsp:txXfrm>
    </dsp:sp>
    <dsp:sp modelId="{300C64CF-A926-4C4D-8CFC-3AD50FB92A35}">
      <dsp:nvSpPr>
        <dsp:cNvPr id="0" name=""/>
        <dsp:cNvSpPr/>
      </dsp:nvSpPr>
      <dsp:spPr>
        <a:xfrm>
          <a:off x="5613939" y="655262"/>
          <a:ext cx="5823820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以反对资本主义、建设社会主义共产主义为目标</a:t>
          </a:r>
        </a:p>
      </dsp:txBody>
      <dsp:txXfrm>
        <a:off x="5613939" y="655262"/>
        <a:ext cx="5823820" cy="463024"/>
      </dsp:txXfrm>
    </dsp:sp>
    <dsp:sp modelId="{ECC58539-F234-8548-8A9A-7BCE51447642}">
      <dsp:nvSpPr>
        <dsp:cNvPr id="0" name=""/>
        <dsp:cNvSpPr/>
      </dsp:nvSpPr>
      <dsp:spPr>
        <a:xfrm>
          <a:off x="5753879" y="1333545"/>
          <a:ext cx="4427049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关于无产阶级和人类解放的科学</a:t>
          </a:r>
        </a:p>
      </dsp:txBody>
      <dsp:txXfrm>
        <a:off x="5753879" y="1333545"/>
        <a:ext cx="4427049" cy="463024"/>
      </dsp:txXfrm>
    </dsp:sp>
    <dsp:sp modelId="{868253F1-D1D1-054C-A9F7-FCBD751FF78F}">
      <dsp:nvSpPr>
        <dsp:cNvPr id="0" name=""/>
        <dsp:cNvSpPr/>
      </dsp:nvSpPr>
      <dsp:spPr>
        <a:xfrm>
          <a:off x="5613939" y="1960840"/>
          <a:ext cx="4427049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各个组成部分互相联系</a:t>
          </a:r>
        </a:p>
      </dsp:txBody>
      <dsp:txXfrm>
        <a:off x="5613939" y="1960840"/>
        <a:ext cx="4427049" cy="463024"/>
      </dsp:txXfrm>
    </dsp:sp>
    <dsp:sp modelId="{E78C5E19-B22E-BD46-B317-889585A5F709}">
      <dsp:nvSpPr>
        <dsp:cNvPr id="0" name=""/>
        <dsp:cNvSpPr/>
      </dsp:nvSpPr>
      <dsp:spPr>
        <a:xfrm>
          <a:off x="3792202" y="3266419"/>
          <a:ext cx="1518114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理论特征</a:t>
          </a:r>
        </a:p>
      </dsp:txBody>
      <dsp:txXfrm>
        <a:off x="3792202" y="3266419"/>
        <a:ext cx="1518114" cy="463024"/>
      </dsp:txXfrm>
    </dsp:sp>
    <dsp:sp modelId="{BA6E9C55-A5D7-9B4C-86AA-BF86C0A66A3F}">
      <dsp:nvSpPr>
        <dsp:cNvPr id="0" name=""/>
        <dsp:cNvSpPr/>
      </dsp:nvSpPr>
      <dsp:spPr>
        <a:xfrm>
          <a:off x="5613939" y="2613629"/>
          <a:ext cx="4569433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以实践为基础科学性和革命性的统一</a:t>
          </a:r>
        </a:p>
      </dsp:txBody>
      <dsp:txXfrm>
        <a:off x="5613939" y="2613629"/>
        <a:ext cx="4569433" cy="463024"/>
      </dsp:txXfrm>
    </dsp:sp>
    <dsp:sp modelId="{A0CEB24D-51B2-0C46-B88D-8846B1E8313D}">
      <dsp:nvSpPr>
        <dsp:cNvPr id="0" name=""/>
        <dsp:cNvSpPr/>
      </dsp:nvSpPr>
      <dsp:spPr>
        <a:xfrm>
          <a:off x="5613939" y="3266419"/>
          <a:ext cx="6162269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科学性：符合客观规律、经得住检验且不断发展</a:t>
          </a:r>
        </a:p>
      </dsp:txBody>
      <dsp:txXfrm>
        <a:off x="5613939" y="3266419"/>
        <a:ext cx="6162269" cy="463024"/>
      </dsp:txXfrm>
    </dsp:sp>
    <dsp:sp modelId="{0C3D84E7-46EB-8D40-AB94-CFF1EBD97777}">
      <dsp:nvSpPr>
        <dsp:cNvPr id="0" name=""/>
        <dsp:cNvSpPr/>
      </dsp:nvSpPr>
      <dsp:spPr>
        <a:xfrm>
          <a:off x="5613939" y="3919208"/>
          <a:ext cx="5573863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革命性：彻底的批判精神和鲜明的政治立场</a:t>
          </a:r>
        </a:p>
      </dsp:txBody>
      <dsp:txXfrm>
        <a:off x="5613939" y="3919208"/>
        <a:ext cx="5573863" cy="463024"/>
      </dsp:txXfrm>
    </dsp:sp>
    <dsp:sp modelId="{69790609-EE65-8A4E-95E8-4C4DE61DEF76}">
      <dsp:nvSpPr>
        <dsp:cNvPr id="0" name=""/>
        <dsp:cNvSpPr/>
      </dsp:nvSpPr>
      <dsp:spPr>
        <a:xfrm>
          <a:off x="3792202" y="4571997"/>
          <a:ext cx="1518114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理论品质</a:t>
          </a:r>
        </a:p>
      </dsp:txBody>
      <dsp:txXfrm>
        <a:off x="3792202" y="4571997"/>
        <a:ext cx="1518114" cy="463024"/>
      </dsp:txXfrm>
    </dsp:sp>
    <dsp:sp modelId="{7B89E4A2-32BC-DC47-A427-252088261DA1}">
      <dsp:nvSpPr>
        <dsp:cNvPr id="0" name=""/>
        <dsp:cNvSpPr/>
      </dsp:nvSpPr>
      <dsp:spPr>
        <a:xfrm>
          <a:off x="5613939" y="4571997"/>
          <a:ext cx="1336988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与时俱进</a:t>
          </a:r>
        </a:p>
      </dsp:txBody>
      <dsp:txXfrm>
        <a:off x="5613939" y="4571997"/>
        <a:ext cx="1336988" cy="463024"/>
      </dsp:txXfrm>
    </dsp:sp>
    <dsp:sp modelId="{8752B396-263C-AE4C-856A-EEA239A6E7D3}">
      <dsp:nvSpPr>
        <dsp:cNvPr id="0" name=""/>
        <dsp:cNvSpPr/>
      </dsp:nvSpPr>
      <dsp:spPr>
        <a:xfrm>
          <a:off x="3792202" y="5551181"/>
          <a:ext cx="1518114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社会理想</a:t>
          </a:r>
        </a:p>
      </dsp:txBody>
      <dsp:txXfrm>
        <a:off x="3792202" y="5551181"/>
        <a:ext cx="1518114" cy="463024"/>
      </dsp:txXfrm>
    </dsp:sp>
    <dsp:sp modelId="{358634B1-1BBD-5B41-88A0-C3653FDBA60B}">
      <dsp:nvSpPr>
        <dsp:cNvPr id="0" name=""/>
        <dsp:cNvSpPr/>
      </dsp:nvSpPr>
      <dsp:spPr>
        <a:xfrm>
          <a:off x="5613939" y="5224786"/>
          <a:ext cx="3382996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共同理想：社会主义</a:t>
          </a:r>
        </a:p>
      </dsp:txBody>
      <dsp:txXfrm>
        <a:off x="5613939" y="5224786"/>
        <a:ext cx="3382996" cy="463024"/>
      </dsp:txXfrm>
    </dsp:sp>
    <dsp:sp modelId="{6AC7A32E-D131-8D49-9025-CFC7219302A4}">
      <dsp:nvSpPr>
        <dsp:cNvPr id="0" name=""/>
        <dsp:cNvSpPr/>
      </dsp:nvSpPr>
      <dsp:spPr>
        <a:xfrm>
          <a:off x="5613939" y="5877575"/>
          <a:ext cx="3387383" cy="463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最高理想：共产主义</a:t>
          </a:r>
        </a:p>
      </dsp:txBody>
      <dsp:txXfrm>
        <a:off x="5613939" y="5877575"/>
        <a:ext cx="3387383" cy="4630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C76AB-212F-8940-888B-CD4C9FC59450}">
      <dsp:nvSpPr>
        <dsp:cNvPr id="0" name=""/>
        <dsp:cNvSpPr/>
      </dsp:nvSpPr>
      <dsp:spPr>
        <a:xfrm>
          <a:off x="4693892" y="2972207"/>
          <a:ext cx="681732" cy="174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824" y="0"/>
              </a:lnTo>
              <a:lnTo>
                <a:pt x="466824" y="1746682"/>
              </a:lnTo>
              <a:lnTo>
                <a:pt x="681732" y="174668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527E0-4F81-0749-8D15-7FC58DBD7C32}">
      <dsp:nvSpPr>
        <dsp:cNvPr id="0" name=""/>
        <dsp:cNvSpPr/>
      </dsp:nvSpPr>
      <dsp:spPr>
        <a:xfrm>
          <a:off x="7566488" y="3565762"/>
          <a:ext cx="429817" cy="46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908" y="0"/>
              </a:lnTo>
              <a:lnTo>
                <a:pt x="214908" y="462053"/>
              </a:lnTo>
              <a:lnTo>
                <a:pt x="429817" y="46205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B930A-5BBD-D14D-A038-FD59669854CC}">
      <dsp:nvSpPr>
        <dsp:cNvPr id="0" name=""/>
        <dsp:cNvSpPr/>
      </dsp:nvSpPr>
      <dsp:spPr>
        <a:xfrm>
          <a:off x="7566488" y="3103709"/>
          <a:ext cx="429817" cy="462053"/>
        </a:xfrm>
        <a:custGeom>
          <a:avLst/>
          <a:gdLst/>
          <a:ahLst/>
          <a:cxnLst/>
          <a:rect l="0" t="0" r="0" b="0"/>
          <a:pathLst>
            <a:path>
              <a:moveTo>
                <a:pt x="0" y="462053"/>
              </a:moveTo>
              <a:lnTo>
                <a:pt x="214908" y="462053"/>
              </a:lnTo>
              <a:lnTo>
                <a:pt x="214908" y="0"/>
              </a:lnTo>
              <a:lnTo>
                <a:pt x="42981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9AE1D-24A9-7141-8B33-344BEC6D5DC1}">
      <dsp:nvSpPr>
        <dsp:cNvPr id="0" name=""/>
        <dsp:cNvSpPr/>
      </dsp:nvSpPr>
      <dsp:spPr>
        <a:xfrm>
          <a:off x="4693892" y="2972207"/>
          <a:ext cx="429817" cy="59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908" y="0"/>
              </a:lnTo>
              <a:lnTo>
                <a:pt x="214908" y="593555"/>
              </a:lnTo>
              <a:lnTo>
                <a:pt x="429817" y="59355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0436F-E906-AD48-BC60-EAE6D74A05A9}">
      <dsp:nvSpPr>
        <dsp:cNvPr id="0" name=""/>
        <dsp:cNvSpPr/>
      </dsp:nvSpPr>
      <dsp:spPr>
        <a:xfrm>
          <a:off x="7428431" y="1255495"/>
          <a:ext cx="429817" cy="92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908" y="0"/>
              </a:lnTo>
              <a:lnTo>
                <a:pt x="214908" y="924106"/>
              </a:lnTo>
              <a:lnTo>
                <a:pt x="429817" y="92410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7C18-39A1-9F4B-A107-C8E2CD500D3B}">
      <dsp:nvSpPr>
        <dsp:cNvPr id="0" name=""/>
        <dsp:cNvSpPr/>
      </dsp:nvSpPr>
      <dsp:spPr>
        <a:xfrm>
          <a:off x="7428431" y="1209775"/>
          <a:ext cx="4298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817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204A8-B9E8-E643-872F-70A59EAE9CAD}">
      <dsp:nvSpPr>
        <dsp:cNvPr id="0" name=""/>
        <dsp:cNvSpPr/>
      </dsp:nvSpPr>
      <dsp:spPr>
        <a:xfrm>
          <a:off x="7428431" y="331388"/>
          <a:ext cx="429817" cy="924106"/>
        </a:xfrm>
        <a:custGeom>
          <a:avLst/>
          <a:gdLst/>
          <a:ahLst/>
          <a:cxnLst/>
          <a:rect l="0" t="0" r="0" b="0"/>
          <a:pathLst>
            <a:path>
              <a:moveTo>
                <a:pt x="0" y="924106"/>
              </a:moveTo>
              <a:lnTo>
                <a:pt x="214908" y="924106"/>
              </a:lnTo>
              <a:lnTo>
                <a:pt x="214908" y="0"/>
              </a:lnTo>
              <a:lnTo>
                <a:pt x="42981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32B5-8E6A-E14A-9112-5C08890AFF8F}">
      <dsp:nvSpPr>
        <dsp:cNvPr id="0" name=""/>
        <dsp:cNvSpPr/>
      </dsp:nvSpPr>
      <dsp:spPr>
        <a:xfrm>
          <a:off x="4693892" y="1255495"/>
          <a:ext cx="429817" cy="1716712"/>
        </a:xfrm>
        <a:custGeom>
          <a:avLst/>
          <a:gdLst/>
          <a:ahLst/>
          <a:cxnLst/>
          <a:rect l="0" t="0" r="0" b="0"/>
          <a:pathLst>
            <a:path>
              <a:moveTo>
                <a:pt x="0" y="1716712"/>
              </a:moveTo>
              <a:lnTo>
                <a:pt x="214908" y="1716712"/>
              </a:lnTo>
              <a:lnTo>
                <a:pt x="214908" y="0"/>
              </a:lnTo>
              <a:lnTo>
                <a:pt x="429817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96834-D69F-6C4F-B0B8-656A8D9643B0}">
      <dsp:nvSpPr>
        <dsp:cNvPr id="0" name=""/>
        <dsp:cNvSpPr/>
      </dsp:nvSpPr>
      <dsp:spPr>
        <a:xfrm>
          <a:off x="1957568" y="2102092"/>
          <a:ext cx="2736323" cy="17402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社会基本矛盾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及其运动规律</a:t>
          </a:r>
        </a:p>
      </dsp:txBody>
      <dsp:txXfrm>
        <a:off x="1957568" y="2102092"/>
        <a:ext cx="2736323" cy="1740229"/>
      </dsp:txXfrm>
    </dsp:sp>
    <dsp:sp modelId="{42A5C67A-A6F4-3542-A303-30B8DD65057D}">
      <dsp:nvSpPr>
        <dsp:cNvPr id="0" name=""/>
        <dsp:cNvSpPr/>
      </dsp:nvSpPr>
      <dsp:spPr>
        <a:xfrm>
          <a:off x="5123709" y="781101"/>
          <a:ext cx="2304722" cy="948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社会的本质</a:t>
          </a:r>
        </a:p>
      </dsp:txBody>
      <dsp:txXfrm>
        <a:off x="5123709" y="781101"/>
        <a:ext cx="2304722" cy="948787"/>
      </dsp:txXfrm>
    </dsp:sp>
    <dsp:sp modelId="{4A29E08D-4DED-CC42-9C06-17045CC662CF}">
      <dsp:nvSpPr>
        <dsp:cNvPr id="0" name=""/>
        <dsp:cNvSpPr/>
      </dsp:nvSpPr>
      <dsp:spPr>
        <a:xfrm>
          <a:off x="7858248" y="3653"/>
          <a:ext cx="1865943" cy="655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社会存在</a:t>
          </a:r>
        </a:p>
      </dsp:txBody>
      <dsp:txXfrm>
        <a:off x="7858248" y="3653"/>
        <a:ext cx="1865943" cy="655471"/>
      </dsp:txXfrm>
    </dsp:sp>
    <dsp:sp modelId="{BE9B9E0B-EF28-014C-802F-A2AE8458C85F}">
      <dsp:nvSpPr>
        <dsp:cNvPr id="0" name=""/>
        <dsp:cNvSpPr/>
      </dsp:nvSpPr>
      <dsp:spPr>
        <a:xfrm>
          <a:off x="7858248" y="927760"/>
          <a:ext cx="1934112" cy="655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社会意识</a:t>
          </a:r>
        </a:p>
      </dsp:txBody>
      <dsp:txXfrm>
        <a:off x="7858248" y="927760"/>
        <a:ext cx="1934112" cy="655471"/>
      </dsp:txXfrm>
    </dsp:sp>
    <dsp:sp modelId="{D4D184D5-F84D-5E4C-B811-71F07B2B2DBA}">
      <dsp:nvSpPr>
        <dsp:cNvPr id="0" name=""/>
        <dsp:cNvSpPr/>
      </dsp:nvSpPr>
      <dsp:spPr>
        <a:xfrm>
          <a:off x="7858248" y="1851866"/>
          <a:ext cx="1977287" cy="655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7858248" y="1851866"/>
        <a:ext cx="1977287" cy="655471"/>
      </dsp:txXfrm>
    </dsp:sp>
    <dsp:sp modelId="{1A63EF55-B5BE-084D-AD0E-4AEAA20BF751}">
      <dsp:nvSpPr>
        <dsp:cNvPr id="0" name=""/>
        <dsp:cNvSpPr/>
      </dsp:nvSpPr>
      <dsp:spPr>
        <a:xfrm>
          <a:off x="5123709" y="3133001"/>
          <a:ext cx="2442779" cy="8655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社会基本矛盾</a:t>
          </a:r>
          <a:b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</a:b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（两对矛盾相互制约）</a:t>
          </a:r>
        </a:p>
      </dsp:txBody>
      <dsp:txXfrm>
        <a:off x="5123709" y="3133001"/>
        <a:ext cx="2442779" cy="865523"/>
      </dsp:txXfrm>
    </dsp:sp>
    <dsp:sp modelId="{0093053F-1C5F-D249-8099-BE775E1635EB}">
      <dsp:nvSpPr>
        <dsp:cNvPr id="0" name=""/>
        <dsp:cNvSpPr/>
      </dsp:nvSpPr>
      <dsp:spPr>
        <a:xfrm>
          <a:off x="7996306" y="2775973"/>
          <a:ext cx="2532160" cy="655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经济基础和上层建筑</a:t>
          </a:r>
        </a:p>
      </dsp:txBody>
      <dsp:txXfrm>
        <a:off x="7996306" y="2775973"/>
        <a:ext cx="2532160" cy="655471"/>
      </dsp:txXfrm>
    </dsp:sp>
    <dsp:sp modelId="{4C79B413-7119-334C-B01C-EE7D8EB1E552}">
      <dsp:nvSpPr>
        <dsp:cNvPr id="0" name=""/>
        <dsp:cNvSpPr/>
      </dsp:nvSpPr>
      <dsp:spPr>
        <a:xfrm>
          <a:off x="7996306" y="3700080"/>
          <a:ext cx="2532160" cy="655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生产力和生产关系</a:t>
          </a:r>
        </a:p>
      </dsp:txBody>
      <dsp:txXfrm>
        <a:off x="7996306" y="3700080"/>
        <a:ext cx="2532160" cy="655471"/>
      </dsp:txXfrm>
    </dsp:sp>
    <dsp:sp modelId="{5AABDCEC-010E-E04D-A7AA-316A16777369}">
      <dsp:nvSpPr>
        <dsp:cNvPr id="0" name=""/>
        <dsp:cNvSpPr/>
      </dsp:nvSpPr>
      <dsp:spPr>
        <a:xfrm>
          <a:off x="5375625" y="4270813"/>
          <a:ext cx="2459112" cy="896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社会的划分</a:t>
          </a:r>
        </a:p>
      </dsp:txBody>
      <dsp:txXfrm>
        <a:off x="5375625" y="4270813"/>
        <a:ext cx="2459112" cy="89615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D235-D563-B942-A570-2C9315E7B98D}">
      <dsp:nvSpPr>
        <dsp:cNvPr id="0" name=""/>
        <dsp:cNvSpPr/>
      </dsp:nvSpPr>
      <dsp:spPr>
        <a:xfrm>
          <a:off x="1811528" y="3581192"/>
          <a:ext cx="495993" cy="213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96" y="0"/>
              </a:lnTo>
              <a:lnTo>
                <a:pt x="247996" y="2132771"/>
              </a:lnTo>
              <a:lnTo>
                <a:pt x="495993" y="2132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F1E7-C8CA-3242-A2E5-30DA97B44190}">
      <dsp:nvSpPr>
        <dsp:cNvPr id="0" name=""/>
        <dsp:cNvSpPr/>
      </dsp:nvSpPr>
      <dsp:spPr>
        <a:xfrm>
          <a:off x="4787489" y="4114385"/>
          <a:ext cx="495993" cy="533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96" y="0"/>
              </a:lnTo>
              <a:lnTo>
                <a:pt x="247996" y="533192"/>
              </a:lnTo>
              <a:lnTo>
                <a:pt x="495993" y="533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52BEF-FF16-E74A-A8D4-3669A534471E}">
      <dsp:nvSpPr>
        <dsp:cNvPr id="0" name=""/>
        <dsp:cNvSpPr/>
      </dsp:nvSpPr>
      <dsp:spPr>
        <a:xfrm>
          <a:off x="4787489" y="3581192"/>
          <a:ext cx="495993" cy="533192"/>
        </a:xfrm>
        <a:custGeom>
          <a:avLst/>
          <a:gdLst/>
          <a:ahLst/>
          <a:cxnLst/>
          <a:rect l="0" t="0" r="0" b="0"/>
          <a:pathLst>
            <a:path>
              <a:moveTo>
                <a:pt x="0" y="533192"/>
              </a:moveTo>
              <a:lnTo>
                <a:pt x="247996" y="533192"/>
              </a:lnTo>
              <a:lnTo>
                <a:pt x="247996" y="0"/>
              </a:lnTo>
              <a:lnTo>
                <a:pt x="49599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E1434-973E-9143-8C2A-3738E94EACC5}">
      <dsp:nvSpPr>
        <dsp:cNvPr id="0" name=""/>
        <dsp:cNvSpPr/>
      </dsp:nvSpPr>
      <dsp:spPr>
        <a:xfrm>
          <a:off x="1811528" y="3581192"/>
          <a:ext cx="495993" cy="533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96" y="0"/>
              </a:lnTo>
              <a:lnTo>
                <a:pt x="247996" y="533192"/>
              </a:lnTo>
              <a:lnTo>
                <a:pt x="495993" y="5331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A6834-7A9E-4C4A-A4F5-B4DE5F502EB5}">
      <dsp:nvSpPr>
        <dsp:cNvPr id="0" name=""/>
        <dsp:cNvSpPr/>
      </dsp:nvSpPr>
      <dsp:spPr>
        <a:xfrm>
          <a:off x="4787489" y="1448420"/>
          <a:ext cx="495993" cy="1066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96" y="0"/>
              </a:lnTo>
              <a:lnTo>
                <a:pt x="247996" y="1066385"/>
              </a:lnTo>
              <a:lnTo>
                <a:pt x="495993" y="10663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6376B-7989-0F48-81A7-0020A54A79B2}">
      <dsp:nvSpPr>
        <dsp:cNvPr id="0" name=""/>
        <dsp:cNvSpPr/>
      </dsp:nvSpPr>
      <dsp:spPr>
        <a:xfrm>
          <a:off x="4787489" y="1402700"/>
          <a:ext cx="495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99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B1BD5-432A-DA44-B433-1426FA505592}">
      <dsp:nvSpPr>
        <dsp:cNvPr id="0" name=""/>
        <dsp:cNvSpPr/>
      </dsp:nvSpPr>
      <dsp:spPr>
        <a:xfrm>
          <a:off x="4787489" y="382034"/>
          <a:ext cx="495993" cy="1066385"/>
        </a:xfrm>
        <a:custGeom>
          <a:avLst/>
          <a:gdLst/>
          <a:ahLst/>
          <a:cxnLst/>
          <a:rect l="0" t="0" r="0" b="0"/>
          <a:pathLst>
            <a:path>
              <a:moveTo>
                <a:pt x="0" y="1066385"/>
              </a:moveTo>
              <a:lnTo>
                <a:pt x="247996" y="1066385"/>
              </a:lnTo>
              <a:lnTo>
                <a:pt x="247996" y="0"/>
              </a:lnTo>
              <a:lnTo>
                <a:pt x="49599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9121-0981-AC42-B714-A13C6E779A29}">
      <dsp:nvSpPr>
        <dsp:cNvPr id="0" name=""/>
        <dsp:cNvSpPr/>
      </dsp:nvSpPr>
      <dsp:spPr>
        <a:xfrm>
          <a:off x="1811528" y="1448420"/>
          <a:ext cx="495993" cy="2132771"/>
        </a:xfrm>
        <a:custGeom>
          <a:avLst/>
          <a:gdLst/>
          <a:ahLst/>
          <a:cxnLst/>
          <a:rect l="0" t="0" r="0" b="0"/>
          <a:pathLst>
            <a:path>
              <a:moveTo>
                <a:pt x="0" y="2132771"/>
              </a:moveTo>
              <a:lnTo>
                <a:pt x="247996" y="2132771"/>
              </a:lnTo>
              <a:lnTo>
                <a:pt x="247996" y="0"/>
              </a:lnTo>
              <a:lnTo>
                <a:pt x="4959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65796-FBBA-2A4F-9D73-818CDD5B8D35}">
      <dsp:nvSpPr>
        <dsp:cNvPr id="0" name=""/>
        <dsp:cNvSpPr/>
      </dsp:nvSpPr>
      <dsp:spPr>
        <a:xfrm>
          <a:off x="50801" y="3202997"/>
          <a:ext cx="1760727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社会基本矛盾之一</a:t>
          </a:r>
        </a:p>
      </dsp:txBody>
      <dsp:txXfrm>
        <a:off x="50801" y="3202997"/>
        <a:ext cx="1760727" cy="756390"/>
      </dsp:txXfrm>
    </dsp:sp>
    <dsp:sp modelId="{3BE39503-0F3C-F44D-8FA0-C7D7353D9E27}">
      <dsp:nvSpPr>
        <dsp:cNvPr id="0" name=""/>
        <dsp:cNvSpPr/>
      </dsp:nvSpPr>
      <dsp:spPr>
        <a:xfrm>
          <a:off x="2307522" y="1070225"/>
          <a:ext cx="2479967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生产力</a:t>
          </a:r>
        </a:p>
      </dsp:txBody>
      <dsp:txXfrm>
        <a:off x="2307522" y="1070225"/>
        <a:ext cx="2479967" cy="756390"/>
      </dsp:txXfrm>
    </dsp:sp>
    <dsp:sp modelId="{B0FFF31B-4BF3-C442-A830-F42155B095CD}">
      <dsp:nvSpPr>
        <dsp:cNvPr id="0" name=""/>
        <dsp:cNvSpPr/>
      </dsp:nvSpPr>
      <dsp:spPr>
        <a:xfrm>
          <a:off x="5283483" y="3839"/>
          <a:ext cx="6280343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生产力：获取物质资料的能力（人与自然关系）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283483" y="3839"/>
        <a:ext cx="6280343" cy="756390"/>
      </dsp:txXfrm>
    </dsp:sp>
    <dsp:sp modelId="{1DAC034A-8752-8D4E-BE72-D0DB56D10089}">
      <dsp:nvSpPr>
        <dsp:cNvPr id="0" name=""/>
        <dsp:cNvSpPr/>
      </dsp:nvSpPr>
      <dsp:spPr>
        <a:xfrm>
          <a:off x="5283483" y="1070225"/>
          <a:ext cx="4251408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生产力发展的标志：生产工具</a:t>
          </a:r>
          <a:endParaRPr lang="zh-CN" altLang="en-US" sz="2000" b="0" u="none" kern="120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283483" y="1070225"/>
        <a:ext cx="4251408" cy="756390"/>
      </dsp:txXfrm>
    </dsp:sp>
    <dsp:sp modelId="{589FB1C2-3338-1847-8F42-F9D84082D89F}">
      <dsp:nvSpPr>
        <dsp:cNvPr id="0" name=""/>
        <dsp:cNvSpPr/>
      </dsp:nvSpPr>
      <dsp:spPr>
        <a:xfrm>
          <a:off x="5283483" y="2136611"/>
          <a:ext cx="6529010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现代生产力系统：实体性因素、运筹性因素（管理）、</a:t>
          </a:r>
          <a:br>
            <a:rPr lang="en-US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</a:b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渗透性因素（科学）、准备性因素（教育）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283483" y="2136611"/>
        <a:ext cx="6529010" cy="756390"/>
      </dsp:txXfrm>
    </dsp:sp>
    <dsp:sp modelId="{C60F1C64-8F4F-FC47-8822-B24D8B5E776F}">
      <dsp:nvSpPr>
        <dsp:cNvPr id="0" name=""/>
        <dsp:cNvSpPr/>
      </dsp:nvSpPr>
      <dsp:spPr>
        <a:xfrm>
          <a:off x="2307522" y="3736190"/>
          <a:ext cx="2479967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生产关系</a:t>
          </a:r>
        </a:p>
      </dsp:txBody>
      <dsp:txXfrm>
        <a:off x="2307522" y="3736190"/>
        <a:ext cx="2479967" cy="756390"/>
      </dsp:txXfrm>
    </dsp:sp>
    <dsp:sp modelId="{B6D84766-B5F5-7F4B-8C43-91C43BC59474}">
      <dsp:nvSpPr>
        <dsp:cNvPr id="0" name=""/>
        <dsp:cNvSpPr/>
      </dsp:nvSpPr>
      <dsp:spPr>
        <a:xfrm>
          <a:off x="5283483" y="3202997"/>
          <a:ext cx="5160068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概念：物质生产中人和人之间的经济关系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283483" y="3202997"/>
        <a:ext cx="5160068" cy="756390"/>
      </dsp:txXfrm>
    </dsp:sp>
    <dsp:sp modelId="{BCA75A93-D1FE-D84C-8663-EC8591C2F131}">
      <dsp:nvSpPr>
        <dsp:cNvPr id="0" name=""/>
        <dsp:cNvSpPr/>
      </dsp:nvSpPr>
      <dsp:spPr>
        <a:xfrm>
          <a:off x="5283483" y="4269383"/>
          <a:ext cx="5925510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生产资料所有制形式（是基础，是决定作用）、</a:t>
          </a:r>
          <a:br>
            <a:rPr lang="en-US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</a:b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人们在生产中的地位、产品分配方式 </a:t>
          </a:r>
        </a:p>
      </dsp:txBody>
      <dsp:txXfrm>
        <a:off x="5283483" y="4269383"/>
        <a:ext cx="5925510" cy="756390"/>
      </dsp:txXfrm>
    </dsp:sp>
    <dsp:sp modelId="{AFE08CA4-87C9-2B4C-9B4D-FE4CD51CF5F8}">
      <dsp:nvSpPr>
        <dsp:cNvPr id="0" name=""/>
        <dsp:cNvSpPr/>
      </dsp:nvSpPr>
      <dsp:spPr>
        <a:xfrm>
          <a:off x="2307522" y="5335769"/>
          <a:ext cx="7319673" cy="756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关系：生产力决定生产关系、反作用、相对独立</a:t>
          </a:r>
        </a:p>
      </dsp:txBody>
      <dsp:txXfrm>
        <a:off x="2307522" y="5335769"/>
        <a:ext cx="7319673" cy="75639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D235-D563-B942-A570-2C9315E7B98D}">
      <dsp:nvSpPr>
        <dsp:cNvPr id="0" name=""/>
        <dsp:cNvSpPr/>
      </dsp:nvSpPr>
      <dsp:spPr>
        <a:xfrm>
          <a:off x="1732223" y="3047999"/>
          <a:ext cx="566229" cy="182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14" y="0"/>
              </a:lnTo>
              <a:lnTo>
                <a:pt x="283114" y="1826088"/>
              </a:lnTo>
              <a:lnTo>
                <a:pt x="566229" y="1826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F1E7-C8CA-3242-A2E5-30DA97B44190}">
      <dsp:nvSpPr>
        <dsp:cNvPr id="0" name=""/>
        <dsp:cNvSpPr/>
      </dsp:nvSpPr>
      <dsp:spPr>
        <a:xfrm>
          <a:off x="4108800" y="3047999"/>
          <a:ext cx="566229" cy="60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14" y="0"/>
              </a:lnTo>
              <a:lnTo>
                <a:pt x="283114" y="608696"/>
              </a:lnTo>
              <a:lnTo>
                <a:pt x="566229" y="608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52BEF-FF16-E74A-A8D4-3669A534471E}">
      <dsp:nvSpPr>
        <dsp:cNvPr id="0" name=""/>
        <dsp:cNvSpPr/>
      </dsp:nvSpPr>
      <dsp:spPr>
        <a:xfrm>
          <a:off x="4108800" y="2439303"/>
          <a:ext cx="566229" cy="608696"/>
        </a:xfrm>
        <a:custGeom>
          <a:avLst/>
          <a:gdLst/>
          <a:ahLst/>
          <a:cxnLst/>
          <a:rect l="0" t="0" r="0" b="0"/>
          <a:pathLst>
            <a:path>
              <a:moveTo>
                <a:pt x="0" y="608696"/>
              </a:moveTo>
              <a:lnTo>
                <a:pt x="283114" y="608696"/>
              </a:lnTo>
              <a:lnTo>
                <a:pt x="283114" y="0"/>
              </a:lnTo>
              <a:lnTo>
                <a:pt x="5662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E1434-973E-9143-8C2A-3738E94EACC5}">
      <dsp:nvSpPr>
        <dsp:cNvPr id="0" name=""/>
        <dsp:cNvSpPr/>
      </dsp:nvSpPr>
      <dsp:spPr>
        <a:xfrm>
          <a:off x="1732223" y="3002279"/>
          <a:ext cx="5662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22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9121-0981-AC42-B714-A13C6E779A29}">
      <dsp:nvSpPr>
        <dsp:cNvPr id="0" name=""/>
        <dsp:cNvSpPr/>
      </dsp:nvSpPr>
      <dsp:spPr>
        <a:xfrm>
          <a:off x="1732223" y="1221910"/>
          <a:ext cx="566229" cy="1826088"/>
        </a:xfrm>
        <a:custGeom>
          <a:avLst/>
          <a:gdLst/>
          <a:ahLst/>
          <a:cxnLst/>
          <a:rect l="0" t="0" r="0" b="0"/>
          <a:pathLst>
            <a:path>
              <a:moveTo>
                <a:pt x="0" y="1826088"/>
              </a:moveTo>
              <a:lnTo>
                <a:pt x="283114" y="1826088"/>
              </a:lnTo>
              <a:lnTo>
                <a:pt x="283114" y="0"/>
              </a:lnTo>
              <a:lnTo>
                <a:pt x="5662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65796-FBBA-2A4F-9D73-818CDD5B8D35}">
      <dsp:nvSpPr>
        <dsp:cNvPr id="0" name=""/>
        <dsp:cNvSpPr/>
      </dsp:nvSpPr>
      <dsp:spPr>
        <a:xfrm>
          <a:off x="5225" y="2616249"/>
          <a:ext cx="1726998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社会基本矛盾之二</a:t>
          </a:r>
        </a:p>
      </dsp:txBody>
      <dsp:txXfrm>
        <a:off x="5225" y="2616249"/>
        <a:ext cx="1726998" cy="863499"/>
      </dsp:txXfrm>
    </dsp:sp>
    <dsp:sp modelId="{3BE39503-0F3C-F44D-8FA0-C7D7353D9E27}">
      <dsp:nvSpPr>
        <dsp:cNvPr id="0" name=""/>
        <dsp:cNvSpPr/>
      </dsp:nvSpPr>
      <dsp:spPr>
        <a:xfrm>
          <a:off x="2298452" y="790161"/>
          <a:ext cx="9559616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经济基础：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一个社会中占统治地位的生产关系各个方面的总和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98452" y="790161"/>
        <a:ext cx="9559616" cy="863499"/>
      </dsp:txXfrm>
    </dsp:sp>
    <dsp:sp modelId="{C60F1C64-8F4F-FC47-8822-B24D8B5E776F}">
      <dsp:nvSpPr>
        <dsp:cNvPr id="0" name=""/>
        <dsp:cNvSpPr/>
      </dsp:nvSpPr>
      <dsp:spPr>
        <a:xfrm>
          <a:off x="2298452" y="2616249"/>
          <a:ext cx="1810347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上层建筑</a:t>
          </a:r>
        </a:p>
      </dsp:txBody>
      <dsp:txXfrm>
        <a:off x="2298452" y="2616249"/>
        <a:ext cx="1810347" cy="863499"/>
      </dsp:txXfrm>
    </dsp:sp>
    <dsp:sp modelId="{B6D84766-B5F5-7F4B-8C43-91C43BC59474}">
      <dsp:nvSpPr>
        <dsp:cNvPr id="0" name=""/>
        <dsp:cNvSpPr/>
      </dsp:nvSpPr>
      <dsp:spPr>
        <a:xfrm>
          <a:off x="4675029" y="2007553"/>
          <a:ext cx="6928576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政治（实体）上层建筑：</a:t>
          </a:r>
          <a:br>
            <a:rPr lang="en-US" altLang="zh-CN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政治法律制度、军队、警察、法院、监狱、政府机关等设施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675029" y="2007553"/>
        <a:ext cx="6928576" cy="863499"/>
      </dsp:txXfrm>
    </dsp:sp>
    <dsp:sp modelId="{BCA75A93-D1FE-D84C-8663-EC8591C2F131}">
      <dsp:nvSpPr>
        <dsp:cNvPr id="0" name=""/>
        <dsp:cNvSpPr/>
      </dsp:nvSpPr>
      <dsp:spPr>
        <a:xfrm>
          <a:off x="4675029" y="3224946"/>
          <a:ext cx="6764596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观念（思想）上层建筑：</a:t>
          </a:r>
          <a:br>
            <a:rPr lang="en-US" altLang="zh-CN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政治、法律、艺术、道德、宗教、哲学等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675029" y="3224946"/>
        <a:ext cx="6764596" cy="863499"/>
      </dsp:txXfrm>
    </dsp:sp>
    <dsp:sp modelId="{AFE08CA4-87C9-2B4C-9B4D-FE4CD51CF5F8}">
      <dsp:nvSpPr>
        <dsp:cNvPr id="0" name=""/>
        <dsp:cNvSpPr/>
      </dsp:nvSpPr>
      <dsp:spPr>
        <a:xfrm>
          <a:off x="2298452" y="4442338"/>
          <a:ext cx="8356181" cy="8634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关系：经济基础决定上层建筑、反作用、相对独立</a:t>
          </a:r>
        </a:p>
      </dsp:txBody>
      <dsp:txXfrm>
        <a:off x="2298452" y="4442338"/>
        <a:ext cx="8356181" cy="8634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F954-A001-124A-9DE7-A5948EC605D9}">
      <dsp:nvSpPr>
        <dsp:cNvPr id="0" name=""/>
        <dsp:cNvSpPr/>
      </dsp:nvSpPr>
      <dsp:spPr>
        <a:xfrm>
          <a:off x="5077295" y="5412850"/>
          <a:ext cx="461360" cy="606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680" y="0"/>
              </a:lnTo>
              <a:lnTo>
                <a:pt x="230680" y="606110"/>
              </a:lnTo>
              <a:lnTo>
                <a:pt x="461360" y="606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C257D-56FC-734D-AA22-42F6C29E3C72}">
      <dsp:nvSpPr>
        <dsp:cNvPr id="0" name=""/>
        <dsp:cNvSpPr/>
      </dsp:nvSpPr>
      <dsp:spPr>
        <a:xfrm>
          <a:off x="5077295" y="4916887"/>
          <a:ext cx="461360" cy="495962"/>
        </a:xfrm>
        <a:custGeom>
          <a:avLst/>
          <a:gdLst/>
          <a:ahLst/>
          <a:cxnLst/>
          <a:rect l="0" t="0" r="0" b="0"/>
          <a:pathLst>
            <a:path>
              <a:moveTo>
                <a:pt x="0" y="495962"/>
              </a:moveTo>
              <a:lnTo>
                <a:pt x="230680" y="495962"/>
              </a:lnTo>
              <a:lnTo>
                <a:pt x="230680" y="0"/>
              </a:lnTo>
              <a:lnTo>
                <a:pt x="4613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192F-7191-2C4A-B31B-D420C614C3EE}">
      <dsp:nvSpPr>
        <dsp:cNvPr id="0" name=""/>
        <dsp:cNvSpPr/>
      </dsp:nvSpPr>
      <dsp:spPr>
        <a:xfrm>
          <a:off x="2309133" y="3125945"/>
          <a:ext cx="461360" cy="228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680" y="0"/>
              </a:lnTo>
              <a:lnTo>
                <a:pt x="230680" y="2286904"/>
              </a:lnTo>
              <a:lnTo>
                <a:pt x="461360" y="2286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0EA3-48F9-134F-BC55-830A8922FE76}">
      <dsp:nvSpPr>
        <dsp:cNvPr id="0" name=""/>
        <dsp:cNvSpPr/>
      </dsp:nvSpPr>
      <dsp:spPr>
        <a:xfrm>
          <a:off x="4296374" y="2822890"/>
          <a:ext cx="461360" cy="99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680" y="0"/>
              </a:lnTo>
              <a:lnTo>
                <a:pt x="230680" y="991924"/>
              </a:lnTo>
              <a:lnTo>
                <a:pt x="461360" y="99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F1D8-80A1-E64B-9357-EBD5E2DCB2F9}">
      <dsp:nvSpPr>
        <dsp:cNvPr id="0" name=""/>
        <dsp:cNvSpPr/>
      </dsp:nvSpPr>
      <dsp:spPr>
        <a:xfrm>
          <a:off x="4296374" y="2777170"/>
          <a:ext cx="461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36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15FC0-5A93-B644-A7D0-609E35A2C94C}">
      <dsp:nvSpPr>
        <dsp:cNvPr id="0" name=""/>
        <dsp:cNvSpPr/>
      </dsp:nvSpPr>
      <dsp:spPr>
        <a:xfrm>
          <a:off x="4296374" y="1830965"/>
          <a:ext cx="461360" cy="991924"/>
        </a:xfrm>
        <a:custGeom>
          <a:avLst/>
          <a:gdLst/>
          <a:ahLst/>
          <a:cxnLst/>
          <a:rect l="0" t="0" r="0" b="0"/>
          <a:pathLst>
            <a:path>
              <a:moveTo>
                <a:pt x="0" y="991924"/>
              </a:moveTo>
              <a:lnTo>
                <a:pt x="230680" y="991924"/>
              </a:lnTo>
              <a:lnTo>
                <a:pt x="230680" y="0"/>
              </a:lnTo>
              <a:lnTo>
                <a:pt x="4613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C1980-3C83-AD42-975B-4D913C0433A3}">
      <dsp:nvSpPr>
        <dsp:cNvPr id="0" name=""/>
        <dsp:cNvSpPr/>
      </dsp:nvSpPr>
      <dsp:spPr>
        <a:xfrm>
          <a:off x="2309133" y="2822890"/>
          <a:ext cx="461360" cy="303055"/>
        </a:xfrm>
        <a:custGeom>
          <a:avLst/>
          <a:gdLst/>
          <a:ahLst/>
          <a:cxnLst/>
          <a:rect l="0" t="0" r="0" b="0"/>
          <a:pathLst>
            <a:path>
              <a:moveTo>
                <a:pt x="0" y="303055"/>
              </a:moveTo>
              <a:lnTo>
                <a:pt x="230680" y="303055"/>
              </a:lnTo>
              <a:lnTo>
                <a:pt x="230680" y="0"/>
              </a:lnTo>
              <a:lnTo>
                <a:pt x="4613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1A9E8-9F76-CB41-B77A-68017CEA0A69}">
      <dsp:nvSpPr>
        <dsp:cNvPr id="0" name=""/>
        <dsp:cNvSpPr/>
      </dsp:nvSpPr>
      <dsp:spPr>
        <a:xfrm>
          <a:off x="2309133" y="839040"/>
          <a:ext cx="461360" cy="2286904"/>
        </a:xfrm>
        <a:custGeom>
          <a:avLst/>
          <a:gdLst/>
          <a:ahLst/>
          <a:cxnLst/>
          <a:rect l="0" t="0" r="0" b="0"/>
          <a:pathLst>
            <a:path>
              <a:moveTo>
                <a:pt x="0" y="2286904"/>
              </a:moveTo>
              <a:lnTo>
                <a:pt x="230680" y="2286904"/>
              </a:lnTo>
              <a:lnTo>
                <a:pt x="230680" y="0"/>
              </a:lnTo>
              <a:lnTo>
                <a:pt x="4613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4E26F-A6B2-A247-B72D-4A60A913A662}">
      <dsp:nvSpPr>
        <dsp:cNvPr id="0" name=""/>
        <dsp:cNvSpPr/>
      </dsp:nvSpPr>
      <dsp:spPr>
        <a:xfrm>
          <a:off x="2332" y="2774157"/>
          <a:ext cx="2306801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社会发展动力</a:t>
          </a:r>
        </a:p>
      </dsp:txBody>
      <dsp:txXfrm>
        <a:off x="2332" y="2774157"/>
        <a:ext cx="2306801" cy="703574"/>
      </dsp:txXfrm>
    </dsp:sp>
    <dsp:sp modelId="{7984B247-E349-ED4E-95BD-485D3E36AF4E}">
      <dsp:nvSpPr>
        <dsp:cNvPr id="0" name=""/>
        <dsp:cNvSpPr/>
      </dsp:nvSpPr>
      <dsp:spPr>
        <a:xfrm>
          <a:off x="2770494" y="487253"/>
          <a:ext cx="3574273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基本动力：社会基本矛盾</a:t>
          </a:r>
        </a:p>
      </dsp:txBody>
      <dsp:txXfrm>
        <a:off x="2770494" y="487253"/>
        <a:ext cx="3574273" cy="703574"/>
      </dsp:txXfrm>
    </dsp:sp>
    <dsp:sp modelId="{5339C32D-A32F-CA46-ABDF-BF6B80EE33D3}">
      <dsp:nvSpPr>
        <dsp:cNvPr id="0" name=""/>
        <dsp:cNvSpPr/>
      </dsp:nvSpPr>
      <dsp:spPr>
        <a:xfrm>
          <a:off x="2770494" y="2471102"/>
          <a:ext cx="1525880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直接动力：阶级斗争</a:t>
          </a:r>
        </a:p>
      </dsp:txBody>
      <dsp:txXfrm>
        <a:off x="2770494" y="2471102"/>
        <a:ext cx="1525880" cy="703574"/>
      </dsp:txXfrm>
    </dsp:sp>
    <dsp:sp modelId="{220BCD2E-AE3D-0D41-9750-F0848E1BF489}">
      <dsp:nvSpPr>
        <dsp:cNvPr id="0" name=""/>
        <dsp:cNvSpPr/>
      </dsp:nvSpPr>
      <dsp:spPr>
        <a:xfrm>
          <a:off x="4757734" y="1479177"/>
          <a:ext cx="6810878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阶级是经济范畴，划分阶级的唯一标准是经济标准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757734" y="1479177"/>
        <a:ext cx="6810878" cy="703574"/>
      </dsp:txXfrm>
    </dsp:sp>
    <dsp:sp modelId="{A7D3E2DC-0C35-414E-9BEB-2ED627D91B69}">
      <dsp:nvSpPr>
        <dsp:cNvPr id="0" name=""/>
        <dsp:cNvSpPr/>
      </dsp:nvSpPr>
      <dsp:spPr>
        <a:xfrm>
          <a:off x="4757734" y="2471102"/>
          <a:ext cx="6984211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阶级产生的根本前提：</a:t>
          </a: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生产力的发展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出现剩余产品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757734" y="2471102"/>
        <a:ext cx="6984211" cy="703574"/>
      </dsp:txXfrm>
    </dsp:sp>
    <dsp:sp modelId="{4E7E8B24-70F8-A049-B2C6-A845FE5E7D12}">
      <dsp:nvSpPr>
        <dsp:cNvPr id="0" name=""/>
        <dsp:cNvSpPr/>
      </dsp:nvSpPr>
      <dsp:spPr>
        <a:xfrm>
          <a:off x="4757734" y="3463027"/>
          <a:ext cx="5739207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阶级斗争的根源：物质利益的对立</a:t>
          </a:r>
        </a:p>
      </dsp:txBody>
      <dsp:txXfrm>
        <a:off x="4757734" y="3463027"/>
        <a:ext cx="5739207" cy="703574"/>
      </dsp:txXfrm>
    </dsp:sp>
    <dsp:sp modelId="{483D6068-2AE5-9F4C-8918-AE0F9550F88F}">
      <dsp:nvSpPr>
        <dsp:cNvPr id="0" name=""/>
        <dsp:cNvSpPr/>
      </dsp:nvSpPr>
      <dsp:spPr>
        <a:xfrm>
          <a:off x="2770494" y="5061062"/>
          <a:ext cx="2306801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发展形式</a:t>
          </a:r>
        </a:p>
      </dsp:txBody>
      <dsp:txXfrm>
        <a:off x="2770494" y="5061062"/>
        <a:ext cx="2306801" cy="703574"/>
      </dsp:txXfrm>
    </dsp:sp>
    <dsp:sp modelId="{2641B56D-2100-3943-95B3-C289588491ED}">
      <dsp:nvSpPr>
        <dsp:cNvPr id="0" name=""/>
        <dsp:cNvSpPr/>
      </dsp:nvSpPr>
      <dsp:spPr>
        <a:xfrm>
          <a:off x="5538656" y="4454952"/>
          <a:ext cx="5977615" cy="923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  <a:sym typeface="Helvetica Neue"/>
            </a:rPr>
            <a:t>社会革命：</a:t>
          </a:r>
          <a:r>
            <a:rPr lang="zh-CN" altLang="en-US" sz="2000" b="0" i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社会制度的根本质变</a:t>
          </a:r>
          <a:br>
            <a:rPr lang="en-US" altLang="zh-CN" sz="2000" b="0" i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</a:br>
          <a:r>
            <a:rPr lang="zh-CN" altLang="en-US" sz="2000" b="0" i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基本形式是暴力革命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538656" y="4454952"/>
        <a:ext cx="5977615" cy="923870"/>
      </dsp:txXfrm>
    </dsp:sp>
    <dsp:sp modelId="{2F3B15A8-1337-0C43-AD72-A22ED084B5B3}">
      <dsp:nvSpPr>
        <dsp:cNvPr id="0" name=""/>
        <dsp:cNvSpPr/>
      </dsp:nvSpPr>
      <dsp:spPr>
        <a:xfrm>
          <a:off x="5538656" y="5667173"/>
          <a:ext cx="6214731" cy="7035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  <a:sym typeface="Helvetica Neue"/>
            </a:rPr>
            <a:t>社会改革：部分质变、自我完善</a:t>
          </a:r>
        </a:p>
      </dsp:txBody>
      <dsp:txXfrm>
        <a:off x="5538656" y="5667173"/>
        <a:ext cx="6214731" cy="70357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1DC8C-BA72-DD46-B3F7-1878CADD3760}">
      <dsp:nvSpPr>
        <dsp:cNvPr id="0" name=""/>
        <dsp:cNvSpPr/>
      </dsp:nvSpPr>
      <dsp:spPr>
        <a:xfrm>
          <a:off x="3879189" y="6210282"/>
          <a:ext cx="7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7173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2F1EE-A11C-944A-8A27-6422041FD5AA}">
      <dsp:nvSpPr>
        <dsp:cNvPr id="0" name=""/>
        <dsp:cNvSpPr/>
      </dsp:nvSpPr>
      <dsp:spPr>
        <a:xfrm>
          <a:off x="1530039" y="3843399"/>
          <a:ext cx="737173" cy="241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8586" y="0"/>
              </a:lnTo>
              <a:lnTo>
                <a:pt x="368586" y="2412603"/>
              </a:lnTo>
              <a:lnTo>
                <a:pt x="737173" y="241260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24491-2E5C-5F43-ABB7-60B5FF026F9E}">
      <dsp:nvSpPr>
        <dsp:cNvPr id="0" name=""/>
        <dsp:cNvSpPr/>
      </dsp:nvSpPr>
      <dsp:spPr>
        <a:xfrm>
          <a:off x="4116006" y="4390602"/>
          <a:ext cx="737173" cy="67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8586" y="0"/>
              </a:lnTo>
              <a:lnTo>
                <a:pt x="368586" y="670363"/>
              </a:lnTo>
              <a:lnTo>
                <a:pt x="737173" y="67036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251CC-6869-8647-8C6B-3EEFB9BA6901}">
      <dsp:nvSpPr>
        <dsp:cNvPr id="0" name=""/>
        <dsp:cNvSpPr/>
      </dsp:nvSpPr>
      <dsp:spPr>
        <a:xfrm>
          <a:off x="4116006" y="3727551"/>
          <a:ext cx="737173" cy="663050"/>
        </a:xfrm>
        <a:custGeom>
          <a:avLst/>
          <a:gdLst/>
          <a:ahLst/>
          <a:cxnLst/>
          <a:rect l="0" t="0" r="0" b="0"/>
          <a:pathLst>
            <a:path>
              <a:moveTo>
                <a:pt x="0" y="663050"/>
              </a:moveTo>
              <a:lnTo>
                <a:pt x="368586" y="663050"/>
              </a:lnTo>
              <a:lnTo>
                <a:pt x="368586" y="0"/>
              </a:lnTo>
              <a:lnTo>
                <a:pt x="73717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2F4AA-CEDE-664E-915D-C08E6E26120A}">
      <dsp:nvSpPr>
        <dsp:cNvPr id="0" name=""/>
        <dsp:cNvSpPr/>
      </dsp:nvSpPr>
      <dsp:spPr>
        <a:xfrm>
          <a:off x="1530039" y="3843399"/>
          <a:ext cx="737173" cy="54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8586" y="0"/>
              </a:lnTo>
              <a:lnTo>
                <a:pt x="368586" y="547202"/>
              </a:lnTo>
              <a:lnTo>
                <a:pt x="737173" y="54720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3F47E-B484-1F40-89F4-5C314099A088}">
      <dsp:nvSpPr>
        <dsp:cNvPr id="0" name=""/>
        <dsp:cNvSpPr/>
      </dsp:nvSpPr>
      <dsp:spPr>
        <a:xfrm>
          <a:off x="3565633" y="1415147"/>
          <a:ext cx="737173" cy="1099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8586" y="0"/>
              </a:lnTo>
              <a:lnTo>
                <a:pt x="368586" y="1099992"/>
              </a:lnTo>
              <a:lnTo>
                <a:pt x="737173" y="10999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094D1-099D-914A-949A-1763E96DB8F2}">
      <dsp:nvSpPr>
        <dsp:cNvPr id="0" name=""/>
        <dsp:cNvSpPr/>
      </dsp:nvSpPr>
      <dsp:spPr>
        <a:xfrm>
          <a:off x="3565633" y="1369427"/>
          <a:ext cx="7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586" y="45720"/>
              </a:lnTo>
              <a:lnTo>
                <a:pt x="368586" y="74847"/>
              </a:lnTo>
              <a:lnTo>
                <a:pt x="737173" y="7484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6B3E5-1117-3B41-BAFA-A029B54BBD97}">
      <dsp:nvSpPr>
        <dsp:cNvPr id="0" name=""/>
        <dsp:cNvSpPr/>
      </dsp:nvSpPr>
      <dsp:spPr>
        <a:xfrm>
          <a:off x="3565633" y="344282"/>
          <a:ext cx="737173" cy="1070864"/>
        </a:xfrm>
        <a:custGeom>
          <a:avLst/>
          <a:gdLst/>
          <a:ahLst/>
          <a:cxnLst/>
          <a:rect l="0" t="0" r="0" b="0"/>
          <a:pathLst>
            <a:path>
              <a:moveTo>
                <a:pt x="0" y="1070864"/>
              </a:moveTo>
              <a:lnTo>
                <a:pt x="368586" y="1070864"/>
              </a:lnTo>
              <a:lnTo>
                <a:pt x="368586" y="0"/>
              </a:lnTo>
              <a:lnTo>
                <a:pt x="73717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8807-44E7-EF43-99F6-BF245005A467}">
      <dsp:nvSpPr>
        <dsp:cNvPr id="0" name=""/>
        <dsp:cNvSpPr/>
      </dsp:nvSpPr>
      <dsp:spPr>
        <a:xfrm>
          <a:off x="1530039" y="1415147"/>
          <a:ext cx="737173" cy="2428251"/>
        </a:xfrm>
        <a:custGeom>
          <a:avLst/>
          <a:gdLst/>
          <a:ahLst/>
          <a:cxnLst/>
          <a:rect l="0" t="0" r="0" b="0"/>
          <a:pathLst>
            <a:path>
              <a:moveTo>
                <a:pt x="0" y="2428251"/>
              </a:moveTo>
              <a:lnTo>
                <a:pt x="368586" y="2428251"/>
              </a:lnTo>
              <a:lnTo>
                <a:pt x="368586" y="0"/>
              </a:lnTo>
              <a:lnTo>
                <a:pt x="73717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3BB6D-AC8E-9341-94BF-5ED1B43EB06E}">
      <dsp:nvSpPr>
        <dsp:cNvPr id="0" name=""/>
        <dsp:cNvSpPr/>
      </dsp:nvSpPr>
      <dsp:spPr>
        <a:xfrm>
          <a:off x="411230" y="3487992"/>
          <a:ext cx="1118808" cy="710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人</a:t>
          </a:r>
        </a:p>
      </dsp:txBody>
      <dsp:txXfrm>
        <a:off x="411230" y="3487992"/>
        <a:ext cx="1118808" cy="710813"/>
      </dsp:txXfrm>
    </dsp:sp>
    <dsp:sp modelId="{7CEC236D-000A-E84D-B042-E1A865E76DE3}">
      <dsp:nvSpPr>
        <dsp:cNvPr id="0" name=""/>
        <dsp:cNvSpPr/>
      </dsp:nvSpPr>
      <dsp:spPr>
        <a:xfrm>
          <a:off x="2267212" y="1141367"/>
          <a:ext cx="1298420" cy="547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人的本质</a:t>
          </a:r>
        </a:p>
      </dsp:txBody>
      <dsp:txXfrm>
        <a:off x="2267212" y="1141367"/>
        <a:ext cx="1298420" cy="547559"/>
      </dsp:txXfrm>
    </dsp:sp>
    <dsp:sp modelId="{2EEDB70D-F419-D846-B31A-13405CE7F4C3}">
      <dsp:nvSpPr>
        <dsp:cNvPr id="0" name=""/>
        <dsp:cNvSpPr/>
      </dsp:nvSpPr>
      <dsp:spPr>
        <a:xfrm>
          <a:off x="4302806" y="3473"/>
          <a:ext cx="5028076" cy="6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《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资本论</a:t>
          </a: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》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：劳动（人和动物的区别）</a:t>
          </a:r>
        </a:p>
      </dsp:txBody>
      <dsp:txXfrm>
        <a:off x="4302806" y="3473"/>
        <a:ext cx="5028076" cy="681618"/>
      </dsp:txXfrm>
    </dsp:sp>
    <dsp:sp modelId="{D3F6967D-CA69-7C47-95CC-C47F306ECDA5}">
      <dsp:nvSpPr>
        <dsp:cNvPr id="0" name=""/>
        <dsp:cNvSpPr/>
      </dsp:nvSpPr>
      <dsp:spPr>
        <a:xfrm>
          <a:off x="4302806" y="1145825"/>
          <a:ext cx="5147277" cy="5968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《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关</a:t>
          </a:r>
          <a:r>
            <a:rPr lang="zh-CN" altLang="en-US" sz="2000" b="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于费尔巴哈的提纲</a:t>
          </a: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》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：社会关系总和</a:t>
          </a:r>
        </a:p>
      </dsp:txBody>
      <dsp:txXfrm>
        <a:off x="4302806" y="1145825"/>
        <a:ext cx="5147277" cy="596899"/>
      </dsp:txXfrm>
    </dsp:sp>
    <dsp:sp modelId="{B2AF4F7F-6BB1-5646-8FDB-EF6D3321A99E}">
      <dsp:nvSpPr>
        <dsp:cNvPr id="0" name=""/>
        <dsp:cNvSpPr/>
      </dsp:nvSpPr>
      <dsp:spPr>
        <a:xfrm>
          <a:off x="4302806" y="2203458"/>
          <a:ext cx="5034305" cy="6233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《</a:t>
          </a:r>
          <a:r>
            <a:rPr lang="zh-CN" altLang="en-US" sz="2000" b="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德意志意识形态</a:t>
          </a: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》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：需要</a:t>
          </a:r>
        </a:p>
      </dsp:txBody>
      <dsp:txXfrm>
        <a:off x="4302806" y="2203458"/>
        <a:ext cx="5034305" cy="623363"/>
      </dsp:txXfrm>
    </dsp:sp>
    <dsp:sp modelId="{CFD91B74-7D1B-7544-8A20-97E430276DA2}">
      <dsp:nvSpPr>
        <dsp:cNvPr id="0" name=""/>
        <dsp:cNvSpPr/>
      </dsp:nvSpPr>
      <dsp:spPr>
        <a:xfrm>
          <a:off x="2267212" y="4086014"/>
          <a:ext cx="1848794" cy="609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人的作用</a:t>
          </a:r>
        </a:p>
      </dsp:txBody>
      <dsp:txXfrm>
        <a:off x="2267212" y="4086014"/>
        <a:ext cx="1848794" cy="609175"/>
      </dsp:txXfrm>
    </dsp:sp>
    <dsp:sp modelId="{4CCD10D9-DEFE-AF4C-B39F-783EB8685986}">
      <dsp:nvSpPr>
        <dsp:cNvPr id="0" name=""/>
        <dsp:cNvSpPr/>
      </dsp:nvSpPr>
      <dsp:spPr>
        <a:xfrm>
          <a:off x="4853180" y="3287555"/>
          <a:ext cx="6348906" cy="879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两种对立的历史观：历史唯物和历史唯心           </a:t>
          </a:r>
          <a:endParaRPr lang="en-US" altLang="zh-CN" sz="2000" kern="1200" dirty="0">
            <a:solidFill>
              <a:schemeClr val="tx1"/>
            </a:solidFill>
            <a:latin typeface="Microsoft YaHei" charset="-122"/>
            <a:ea typeface="Microsoft YaHei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根本分歧：谁创造了历史</a:t>
          </a:r>
          <a:r>
            <a:rPr lang="en-US" altLang="zh-CN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人民群众是否为决定力量</a:t>
          </a:r>
        </a:p>
      </dsp:txBody>
      <dsp:txXfrm>
        <a:off x="4853180" y="3287555"/>
        <a:ext cx="6348906" cy="879993"/>
      </dsp:txXfrm>
    </dsp:sp>
    <dsp:sp modelId="{2B38CB4D-C33A-174F-9D7A-6E3754D07067}">
      <dsp:nvSpPr>
        <dsp:cNvPr id="0" name=""/>
        <dsp:cNvSpPr/>
      </dsp:nvSpPr>
      <dsp:spPr>
        <a:xfrm>
          <a:off x="4853180" y="4628281"/>
          <a:ext cx="5627840" cy="8653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人民群众的作用：创造了物质财富和精神财富、社会变革决定力量</a:t>
          </a:r>
        </a:p>
      </dsp:txBody>
      <dsp:txXfrm>
        <a:off x="4853180" y="4628281"/>
        <a:ext cx="5627840" cy="865367"/>
      </dsp:txXfrm>
    </dsp:sp>
    <dsp:sp modelId="{19423AA4-4D35-D64B-8A10-CFADE9AA76B2}">
      <dsp:nvSpPr>
        <dsp:cNvPr id="0" name=""/>
        <dsp:cNvSpPr/>
      </dsp:nvSpPr>
      <dsp:spPr>
        <a:xfrm>
          <a:off x="2267212" y="5966574"/>
          <a:ext cx="1611977" cy="57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群众路线</a:t>
          </a:r>
        </a:p>
      </dsp:txBody>
      <dsp:txXfrm>
        <a:off x="2267212" y="5966574"/>
        <a:ext cx="1611977" cy="578856"/>
      </dsp:txXfrm>
    </dsp:sp>
    <dsp:sp modelId="{E6CBBEFD-CB45-6242-8BF0-EDD7CEC3D258}">
      <dsp:nvSpPr>
        <dsp:cNvPr id="0" name=""/>
        <dsp:cNvSpPr/>
      </dsp:nvSpPr>
      <dsp:spPr>
        <a:xfrm>
          <a:off x="4616363" y="5954382"/>
          <a:ext cx="6231991" cy="603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最终归宿：</a:t>
          </a:r>
          <a:r>
            <a:rPr lang="zh-CN" altLang="en-US" sz="2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一切为了群众</a:t>
          </a:r>
          <a:r>
            <a:rPr lang="zh-CN" altLang="en-US" sz="2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；</a:t>
          </a:r>
        </a:p>
      </dsp:txBody>
      <dsp:txXfrm>
        <a:off x="4616363" y="5954382"/>
        <a:ext cx="6231991" cy="6032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5646D-78E9-5A43-A820-FDCE33642552}">
      <dsp:nvSpPr>
        <dsp:cNvPr id="0" name=""/>
        <dsp:cNvSpPr/>
      </dsp:nvSpPr>
      <dsp:spPr>
        <a:xfrm>
          <a:off x="1609865" y="2615633"/>
          <a:ext cx="1704649" cy="206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24" y="0"/>
              </a:lnTo>
              <a:lnTo>
                <a:pt x="852324" y="2064662"/>
              </a:lnTo>
              <a:lnTo>
                <a:pt x="1704649" y="20646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234E7-F122-4945-A6BD-AEE55642A4C8}">
      <dsp:nvSpPr>
        <dsp:cNvPr id="0" name=""/>
        <dsp:cNvSpPr/>
      </dsp:nvSpPr>
      <dsp:spPr>
        <a:xfrm>
          <a:off x="1609865" y="2615633"/>
          <a:ext cx="1704649" cy="12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24" y="0"/>
              </a:lnTo>
              <a:lnTo>
                <a:pt x="852324" y="125534"/>
              </a:lnTo>
              <a:lnTo>
                <a:pt x="1704649" y="12553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E6C78-2C84-1348-8916-517C0AE37FA4}">
      <dsp:nvSpPr>
        <dsp:cNvPr id="0" name=""/>
        <dsp:cNvSpPr/>
      </dsp:nvSpPr>
      <dsp:spPr>
        <a:xfrm>
          <a:off x="1609865" y="676505"/>
          <a:ext cx="1704649" cy="1939128"/>
        </a:xfrm>
        <a:custGeom>
          <a:avLst/>
          <a:gdLst/>
          <a:ahLst/>
          <a:cxnLst/>
          <a:rect l="0" t="0" r="0" b="0"/>
          <a:pathLst>
            <a:path>
              <a:moveTo>
                <a:pt x="0" y="1939128"/>
              </a:moveTo>
              <a:lnTo>
                <a:pt x="852324" y="1939128"/>
              </a:lnTo>
              <a:lnTo>
                <a:pt x="852324" y="0"/>
              </a:lnTo>
              <a:lnTo>
                <a:pt x="170464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170E8-B56B-BD40-BFDD-52800D081917}">
      <dsp:nvSpPr>
        <dsp:cNvPr id="0" name=""/>
        <dsp:cNvSpPr/>
      </dsp:nvSpPr>
      <dsp:spPr>
        <a:xfrm>
          <a:off x="7750" y="2300199"/>
          <a:ext cx="1602114" cy="6308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杰出的人</a:t>
          </a:r>
        </a:p>
      </dsp:txBody>
      <dsp:txXfrm>
        <a:off x="7750" y="2300199"/>
        <a:ext cx="1602114" cy="630868"/>
      </dsp:txXfrm>
    </dsp:sp>
    <dsp:sp modelId="{13C2CA3B-3A77-6D4C-8C40-E551B3B2C92B}">
      <dsp:nvSpPr>
        <dsp:cNvPr id="0" name=""/>
        <dsp:cNvSpPr/>
      </dsp:nvSpPr>
      <dsp:spPr>
        <a:xfrm>
          <a:off x="3314514" y="121922"/>
          <a:ext cx="7673394" cy="1109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杰出人物的作用：提出先进思想和主张、阶级斗争的核心、提出改革措施、科学文化教育事业、促进社会发展</a:t>
          </a:r>
        </a:p>
      </dsp:txBody>
      <dsp:txXfrm>
        <a:off x="3314514" y="121922"/>
        <a:ext cx="7673394" cy="1109167"/>
      </dsp:txXfrm>
    </dsp:sp>
    <dsp:sp modelId="{B1469BE8-774F-0540-8B42-6A0FF0B220B9}">
      <dsp:nvSpPr>
        <dsp:cNvPr id="0" name=""/>
        <dsp:cNvSpPr/>
      </dsp:nvSpPr>
      <dsp:spPr>
        <a:xfrm>
          <a:off x="3314514" y="2296495"/>
          <a:ext cx="7266494" cy="8893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正确认识杰出人物：</a:t>
          </a:r>
          <a:endParaRPr lang="en-US" altLang="zh-CN" sz="20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历史主义、阶级分析、必然性和偶然性的统一、分析要全面</a:t>
          </a:r>
        </a:p>
      </dsp:txBody>
      <dsp:txXfrm>
        <a:off x="3314514" y="2296495"/>
        <a:ext cx="7266494" cy="889345"/>
      </dsp:txXfrm>
    </dsp:sp>
    <dsp:sp modelId="{17198FA2-0C16-DA4D-A9AB-F4D0AFD82A10}">
      <dsp:nvSpPr>
        <dsp:cNvPr id="0" name=""/>
        <dsp:cNvSpPr/>
      </dsp:nvSpPr>
      <dsp:spPr>
        <a:xfrm>
          <a:off x="3314514" y="4251247"/>
          <a:ext cx="7570433" cy="858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无产阶级领袖：阶级代表、代表人民利益、理论指导、领导群众取得斗争胜利、肩负建设社会主义共产主义</a:t>
          </a:r>
        </a:p>
      </dsp:txBody>
      <dsp:txXfrm>
        <a:off x="3314514" y="4251247"/>
        <a:ext cx="7570433" cy="85809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C82F-9B9A-D544-9E67-A40CEF6C9EFE}">
      <dsp:nvSpPr>
        <dsp:cNvPr id="0" name=""/>
        <dsp:cNvSpPr/>
      </dsp:nvSpPr>
      <dsp:spPr>
        <a:xfrm>
          <a:off x="3181054" y="5490836"/>
          <a:ext cx="430675" cy="40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400572"/>
              </a:lnTo>
              <a:lnTo>
                <a:pt x="430675" y="40057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70F98-DB1B-014F-9703-B48176C6137B}">
      <dsp:nvSpPr>
        <dsp:cNvPr id="0" name=""/>
        <dsp:cNvSpPr/>
      </dsp:nvSpPr>
      <dsp:spPr>
        <a:xfrm>
          <a:off x="3181054" y="5005608"/>
          <a:ext cx="430675" cy="485227"/>
        </a:xfrm>
        <a:custGeom>
          <a:avLst/>
          <a:gdLst/>
          <a:ahLst/>
          <a:cxnLst/>
          <a:rect l="0" t="0" r="0" b="0"/>
          <a:pathLst>
            <a:path>
              <a:moveTo>
                <a:pt x="0" y="485227"/>
              </a:moveTo>
              <a:lnTo>
                <a:pt x="215337" y="485227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2CEDF-CAA7-B448-B49C-C2689E7E2417}">
      <dsp:nvSpPr>
        <dsp:cNvPr id="0" name=""/>
        <dsp:cNvSpPr/>
      </dsp:nvSpPr>
      <dsp:spPr>
        <a:xfrm>
          <a:off x="1518819" y="3164928"/>
          <a:ext cx="430675" cy="232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2325907"/>
              </a:lnTo>
              <a:lnTo>
                <a:pt x="430675" y="232590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A76E8-3EFD-3446-8212-B490C5AE5FCF}">
      <dsp:nvSpPr>
        <dsp:cNvPr id="0" name=""/>
        <dsp:cNvSpPr/>
      </dsp:nvSpPr>
      <dsp:spPr>
        <a:xfrm>
          <a:off x="3421823" y="3920674"/>
          <a:ext cx="430675" cy="34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342181"/>
              </a:lnTo>
              <a:lnTo>
                <a:pt x="430675" y="3421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508E9-D215-E44D-B036-959121A9ED03}">
      <dsp:nvSpPr>
        <dsp:cNvPr id="0" name=""/>
        <dsp:cNvSpPr/>
      </dsp:nvSpPr>
      <dsp:spPr>
        <a:xfrm>
          <a:off x="3421823" y="3578493"/>
          <a:ext cx="430675" cy="342181"/>
        </a:xfrm>
        <a:custGeom>
          <a:avLst/>
          <a:gdLst/>
          <a:ahLst/>
          <a:cxnLst/>
          <a:rect l="0" t="0" r="0" b="0"/>
          <a:pathLst>
            <a:path>
              <a:moveTo>
                <a:pt x="0" y="342181"/>
              </a:moveTo>
              <a:lnTo>
                <a:pt x="215337" y="342181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AC6A8-CF34-A340-B342-9FD636B09812}">
      <dsp:nvSpPr>
        <dsp:cNvPr id="0" name=""/>
        <dsp:cNvSpPr/>
      </dsp:nvSpPr>
      <dsp:spPr>
        <a:xfrm>
          <a:off x="1518819" y="3164928"/>
          <a:ext cx="430675" cy="75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755745"/>
              </a:lnTo>
              <a:lnTo>
                <a:pt x="430675" y="75574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EFDD6-07A5-7544-B0E3-A4A21D050B33}">
      <dsp:nvSpPr>
        <dsp:cNvPr id="0" name=""/>
        <dsp:cNvSpPr/>
      </dsp:nvSpPr>
      <dsp:spPr>
        <a:xfrm>
          <a:off x="3292492" y="2551949"/>
          <a:ext cx="430675" cy="34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342181"/>
              </a:lnTo>
              <a:lnTo>
                <a:pt x="430675" y="3421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A834B-8B21-6C43-9768-B144FFE13827}">
      <dsp:nvSpPr>
        <dsp:cNvPr id="0" name=""/>
        <dsp:cNvSpPr/>
      </dsp:nvSpPr>
      <dsp:spPr>
        <a:xfrm>
          <a:off x="3292492" y="2209768"/>
          <a:ext cx="430675" cy="342181"/>
        </a:xfrm>
        <a:custGeom>
          <a:avLst/>
          <a:gdLst/>
          <a:ahLst/>
          <a:cxnLst/>
          <a:rect l="0" t="0" r="0" b="0"/>
          <a:pathLst>
            <a:path>
              <a:moveTo>
                <a:pt x="0" y="342181"/>
              </a:moveTo>
              <a:lnTo>
                <a:pt x="215337" y="342181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90B1B-869E-E44E-ADA4-B8C1E0146847}">
      <dsp:nvSpPr>
        <dsp:cNvPr id="0" name=""/>
        <dsp:cNvSpPr/>
      </dsp:nvSpPr>
      <dsp:spPr>
        <a:xfrm>
          <a:off x="1518819" y="2551949"/>
          <a:ext cx="430675" cy="612979"/>
        </a:xfrm>
        <a:custGeom>
          <a:avLst/>
          <a:gdLst/>
          <a:ahLst/>
          <a:cxnLst/>
          <a:rect l="0" t="0" r="0" b="0"/>
          <a:pathLst>
            <a:path>
              <a:moveTo>
                <a:pt x="0" y="612979"/>
              </a:moveTo>
              <a:lnTo>
                <a:pt x="215337" y="612979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3A710-A316-6745-8C8F-8DBAF5750EDC}">
      <dsp:nvSpPr>
        <dsp:cNvPr id="0" name=""/>
        <dsp:cNvSpPr/>
      </dsp:nvSpPr>
      <dsp:spPr>
        <a:xfrm>
          <a:off x="2816531" y="867351"/>
          <a:ext cx="430675" cy="639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37" y="0"/>
              </a:lnTo>
              <a:lnTo>
                <a:pt x="215337" y="639793"/>
              </a:lnTo>
              <a:lnTo>
                <a:pt x="430675" y="63979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1853F-5F14-B64F-B1FC-E67F48876D89}">
      <dsp:nvSpPr>
        <dsp:cNvPr id="0" name=""/>
        <dsp:cNvSpPr/>
      </dsp:nvSpPr>
      <dsp:spPr>
        <a:xfrm>
          <a:off x="2816531" y="821631"/>
          <a:ext cx="430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337" y="45720"/>
              </a:lnTo>
              <a:lnTo>
                <a:pt x="215337" y="67295"/>
              </a:lnTo>
              <a:lnTo>
                <a:pt x="430675" y="672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2A005-71DF-E648-A248-7DEC740AB8B2}">
      <dsp:nvSpPr>
        <dsp:cNvPr id="0" name=""/>
        <dsp:cNvSpPr/>
      </dsp:nvSpPr>
      <dsp:spPr>
        <a:xfrm>
          <a:off x="2816531" y="200663"/>
          <a:ext cx="430675" cy="666688"/>
        </a:xfrm>
        <a:custGeom>
          <a:avLst/>
          <a:gdLst/>
          <a:ahLst/>
          <a:cxnLst/>
          <a:rect l="0" t="0" r="0" b="0"/>
          <a:pathLst>
            <a:path>
              <a:moveTo>
                <a:pt x="0" y="666688"/>
              </a:moveTo>
              <a:lnTo>
                <a:pt x="215337" y="666688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B1B4D-89DB-6F45-83B6-B08811DE36AD}">
      <dsp:nvSpPr>
        <dsp:cNvPr id="0" name=""/>
        <dsp:cNvSpPr/>
      </dsp:nvSpPr>
      <dsp:spPr>
        <a:xfrm>
          <a:off x="1518819" y="867351"/>
          <a:ext cx="430675" cy="2297577"/>
        </a:xfrm>
        <a:custGeom>
          <a:avLst/>
          <a:gdLst/>
          <a:ahLst/>
          <a:cxnLst/>
          <a:rect l="0" t="0" r="0" b="0"/>
          <a:pathLst>
            <a:path>
              <a:moveTo>
                <a:pt x="0" y="2297577"/>
              </a:moveTo>
              <a:lnTo>
                <a:pt x="215337" y="2297577"/>
              </a:lnTo>
              <a:lnTo>
                <a:pt x="215337" y="0"/>
              </a:lnTo>
              <a:lnTo>
                <a:pt x="43067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2A2E9-CC5C-6849-8DD7-56C2AB4CC9B7}">
      <dsp:nvSpPr>
        <dsp:cNvPr id="0" name=""/>
        <dsp:cNvSpPr/>
      </dsp:nvSpPr>
      <dsp:spPr>
        <a:xfrm>
          <a:off x="661022" y="2537188"/>
          <a:ext cx="857797" cy="12554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商品经济基本概念</a:t>
          </a:r>
        </a:p>
      </dsp:txBody>
      <dsp:txXfrm>
        <a:off x="661022" y="2537188"/>
        <a:ext cx="857797" cy="1255481"/>
      </dsp:txXfrm>
    </dsp:sp>
    <dsp:sp modelId="{D4F54E2E-79CD-1D48-8B3D-A2F42329F8A4}">
      <dsp:nvSpPr>
        <dsp:cNvPr id="0" name=""/>
        <dsp:cNvSpPr/>
      </dsp:nvSpPr>
      <dsp:spPr>
        <a:xfrm>
          <a:off x="1949495" y="510631"/>
          <a:ext cx="867035" cy="7134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含义和产生</a:t>
          </a:r>
        </a:p>
      </dsp:txBody>
      <dsp:txXfrm>
        <a:off x="1949495" y="510631"/>
        <a:ext cx="867035" cy="713440"/>
      </dsp:txXfrm>
    </dsp:sp>
    <dsp:sp modelId="{31CFBF9E-7550-9447-9CA3-492E4FEC3F58}">
      <dsp:nvSpPr>
        <dsp:cNvPr id="0" name=""/>
        <dsp:cNvSpPr/>
      </dsp:nvSpPr>
      <dsp:spPr>
        <a:xfrm>
          <a:off x="3247206" y="1701"/>
          <a:ext cx="4777051" cy="3979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商品：为市场交换而生产的有用的产品</a:t>
          </a:r>
        </a:p>
      </dsp:txBody>
      <dsp:txXfrm>
        <a:off x="3247206" y="1701"/>
        <a:ext cx="4777051" cy="397923"/>
      </dsp:txXfrm>
    </dsp:sp>
    <dsp:sp modelId="{F8CAD300-A5E6-674B-B3F2-FB5FE334CD9F}">
      <dsp:nvSpPr>
        <dsp:cNvPr id="0" name=""/>
        <dsp:cNvSpPr/>
      </dsp:nvSpPr>
      <dsp:spPr>
        <a:xfrm>
          <a:off x="3247206" y="717267"/>
          <a:ext cx="5177386" cy="343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=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商品生产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商品交换</a:t>
          </a:r>
        </a:p>
      </dsp:txBody>
      <dsp:txXfrm>
        <a:off x="3247206" y="717267"/>
        <a:ext cx="5177386" cy="343318"/>
      </dsp:txXfrm>
    </dsp:sp>
    <dsp:sp modelId="{6A1F83B6-1618-324B-B0A1-E3D0054EBFB3}">
      <dsp:nvSpPr>
        <dsp:cNvPr id="0" name=""/>
        <dsp:cNvSpPr/>
      </dsp:nvSpPr>
      <dsp:spPr>
        <a:xfrm>
          <a:off x="3247206" y="1281287"/>
          <a:ext cx="7080605" cy="451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商品经济产生条件：社会分工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属于不同所有者（决定性）</a:t>
          </a:r>
        </a:p>
      </dsp:txBody>
      <dsp:txXfrm>
        <a:off x="3247206" y="1281287"/>
        <a:ext cx="7080605" cy="451713"/>
      </dsp:txXfrm>
    </dsp:sp>
    <dsp:sp modelId="{178FAB23-96FF-934C-86A2-037408EB2883}">
      <dsp:nvSpPr>
        <dsp:cNvPr id="0" name=""/>
        <dsp:cNvSpPr/>
      </dsp:nvSpPr>
      <dsp:spPr>
        <a:xfrm>
          <a:off x="1949495" y="2253348"/>
          <a:ext cx="1342996" cy="597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商品属性</a:t>
          </a:r>
        </a:p>
      </dsp:txBody>
      <dsp:txXfrm>
        <a:off x="1949495" y="2253348"/>
        <a:ext cx="1342996" cy="597203"/>
      </dsp:txXfrm>
    </dsp:sp>
    <dsp:sp modelId="{FD0C4F88-8B6D-6A4D-8B3D-15A3E303F1D5}">
      <dsp:nvSpPr>
        <dsp:cNvPr id="0" name=""/>
        <dsp:cNvSpPr/>
      </dsp:nvSpPr>
      <dsp:spPr>
        <a:xfrm>
          <a:off x="3723167" y="2002173"/>
          <a:ext cx="3997895" cy="415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自然属性：使用价值</a:t>
          </a:r>
        </a:p>
      </dsp:txBody>
      <dsp:txXfrm>
        <a:off x="3723167" y="2002173"/>
        <a:ext cx="3997895" cy="415190"/>
      </dsp:txXfrm>
    </dsp:sp>
    <dsp:sp modelId="{7FB1086D-40FF-6248-B165-1EA399D1E9D3}">
      <dsp:nvSpPr>
        <dsp:cNvPr id="0" name=""/>
        <dsp:cNvSpPr/>
      </dsp:nvSpPr>
      <dsp:spPr>
        <a:xfrm>
          <a:off x="3723167" y="2686535"/>
          <a:ext cx="3997895" cy="415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社会属性：价值（最本质因素）</a:t>
          </a:r>
        </a:p>
      </dsp:txBody>
      <dsp:txXfrm>
        <a:off x="3723167" y="2686535"/>
        <a:ext cx="3997895" cy="415190"/>
      </dsp:txXfrm>
    </dsp:sp>
    <dsp:sp modelId="{0BBCB500-D601-F440-9F47-18703AB2C35B}">
      <dsp:nvSpPr>
        <dsp:cNvPr id="0" name=""/>
        <dsp:cNvSpPr/>
      </dsp:nvSpPr>
      <dsp:spPr>
        <a:xfrm>
          <a:off x="1949495" y="3569277"/>
          <a:ext cx="1472328" cy="702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劳动二重性</a:t>
          </a:r>
        </a:p>
      </dsp:txBody>
      <dsp:txXfrm>
        <a:off x="1949495" y="3569277"/>
        <a:ext cx="1472328" cy="702794"/>
      </dsp:txXfrm>
    </dsp:sp>
    <dsp:sp modelId="{1C8FB376-5227-5046-8964-BD225CD01CB9}">
      <dsp:nvSpPr>
        <dsp:cNvPr id="0" name=""/>
        <dsp:cNvSpPr/>
      </dsp:nvSpPr>
      <dsp:spPr>
        <a:xfrm>
          <a:off x="3852499" y="3370898"/>
          <a:ext cx="3997895" cy="415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具体劳动：决定使用价值</a:t>
          </a:r>
        </a:p>
      </dsp:txBody>
      <dsp:txXfrm>
        <a:off x="3852499" y="3370898"/>
        <a:ext cx="3997895" cy="415190"/>
      </dsp:txXfrm>
    </dsp:sp>
    <dsp:sp modelId="{A5BD2E45-49C1-0748-B6E6-975CE53F616F}">
      <dsp:nvSpPr>
        <dsp:cNvPr id="0" name=""/>
        <dsp:cNvSpPr/>
      </dsp:nvSpPr>
      <dsp:spPr>
        <a:xfrm>
          <a:off x="3852499" y="4055260"/>
          <a:ext cx="5789699" cy="415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抽象劳动：决定价值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,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指</a:t>
          </a:r>
          <a:r>
            <a:rPr lang="zh-CN" altLang="en-US" sz="2000" b="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无差别的人类劳动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852499" y="4055260"/>
        <a:ext cx="5789699" cy="415190"/>
      </dsp:txXfrm>
    </dsp:sp>
    <dsp:sp modelId="{C87E25F3-B949-8D42-A839-B4A773E02C95}">
      <dsp:nvSpPr>
        <dsp:cNvPr id="0" name=""/>
        <dsp:cNvSpPr/>
      </dsp:nvSpPr>
      <dsp:spPr>
        <a:xfrm>
          <a:off x="1949495" y="5162446"/>
          <a:ext cx="1231559" cy="656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表现形式</a:t>
          </a:r>
        </a:p>
      </dsp:txBody>
      <dsp:txXfrm>
        <a:off x="1949495" y="5162446"/>
        <a:ext cx="1231559" cy="656780"/>
      </dsp:txXfrm>
    </dsp:sp>
    <dsp:sp modelId="{741F048A-997E-AB48-9BC9-F9E8F4C6509D}">
      <dsp:nvSpPr>
        <dsp:cNvPr id="0" name=""/>
        <dsp:cNvSpPr/>
      </dsp:nvSpPr>
      <dsp:spPr>
        <a:xfrm>
          <a:off x="3611730" y="4739622"/>
          <a:ext cx="6422275" cy="531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内在表现形式：商品价值量（由社会必要价值决定）</a:t>
          </a:r>
        </a:p>
      </dsp:txBody>
      <dsp:txXfrm>
        <a:off x="3611730" y="4739622"/>
        <a:ext cx="6422275" cy="531972"/>
      </dsp:txXfrm>
    </dsp:sp>
    <dsp:sp modelId="{8404C20C-39E3-424B-99DB-39D918E83CC9}">
      <dsp:nvSpPr>
        <dsp:cNvPr id="0" name=""/>
        <dsp:cNvSpPr/>
      </dsp:nvSpPr>
      <dsp:spPr>
        <a:xfrm>
          <a:off x="3611730" y="5540766"/>
          <a:ext cx="7017145" cy="7012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外在表现形式：货币（充当一般等价物）</a:t>
          </a:r>
          <a:b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</a:b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职能：</a:t>
          </a:r>
          <a:r>
            <a:rPr lang="zh-CN" altLang="en-US" sz="20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价值尺度、流通手段、贮藏手段、支付手段、世界货币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611730" y="5540766"/>
        <a:ext cx="7017145" cy="70128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0B73-512B-0742-86DA-429DBF1B0B8C}">
      <dsp:nvSpPr>
        <dsp:cNvPr id="0" name=""/>
        <dsp:cNvSpPr/>
      </dsp:nvSpPr>
      <dsp:spPr>
        <a:xfrm>
          <a:off x="2675895" y="2632567"/>
          <a:ext cx="912729" cy="2128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6364" y="0"/>
              </a:lnTo>
              <a:lnTo>
                <a:pt x="456364" y="2128017"/>
              </a:lnTo>
              <a:lnTo>
                <a:pt x="912729" y="212801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6D90-1B16-C542-B5F5-575E048B3C7F}">
      <dsp:nvSpPr>
        <dsp:cNvPr id="0" name=""/>
        <dsp:cNvSpPr/>
      </dsp:nvSpPr>
      <dsp:spPr>
        <a:xfrm>
          <a:off x="2675895" y="2632567"/>
          <a:ext cx="912729" cy="565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6364" y="0"/>
              </a:lnTo>
              <a:lnTo>
                <a:pt x="456364" y="565127"/>
              </a:lnTo>
              <a:lnTo>
                <a:pt x="912729" y="56512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0F99-07FC-E848-8E21-94659489FFC0}">
      <dsp:nvSpPr>
        <dsp:cNvPr id="0" name=""/>
        <dsp:cNvSpPr/>
      </dsp:nvSpPr>
      <dsp:spPr>
        <a:xfrm>
          <a:off x="2675895" y="1759861"/>
          <a:ext cx="912729" cy="872705"/>
        </a:xfrm>
        <a:custGeom>
          <a:avLst/>
          <a:gdLst/>
          <a:ahLst/>
          <a:cxnLst/>
          <a:rect l="0" t="0" r="0" b="0"/>
          <a:pathLst>
            <a:path>
              <a:moveTo>
                <a:pt x="0" y="872705"/>
              </a:moveTo>
              <a:lnTo>
                <a:pt x="456364" y="872705"/>
              </a:lnTo>
              <a:lnTo>
                <a:pt x="456364" y="0"/>
              </a:lnTo>
              <a:lnTo>
                <a:pt x="91272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67977-5BC4-BD40-A8CF-DD9ED14BB35D}">
      <dsp:nvSpPr>
        <dsp:cNvPr id="0" name=""/>
        <dsp:cNvSpPr/>
      </dsp:nvSpPr>
      <dsp:spPr>
        <a:xfrm>
          <a:off x="2675895" y="406314"/>
          <a:ext cx="912729" cy="2226252"/>
        </a:xfrm>
        <a:custGeom>
          <a:avLst/>
          <a:gdLst/>
          <a:ahLst/>
          <a:cxnLst/>
          <a:rect l="0" t="0" r="0" b="0"/>
          <a:pathLst>
            <a:path>
              <a:moveTo>
                <a:pt x="0" y="2226252"/>
              </a:moveTo>
              <a:lnTo>
                <a:pt x="456364" y="2226252"/>
              </a:lnTo>
              <a:lnTo>
                <a:pt x="456364" y="0"/>
              </a:lnTo>
              <a:lnTo>
                <a:pt x="91272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2156-B669-C548-BF44-CF8D007D1CBB}">
      <dsp:nvSpPr>
        <dsp:cNvPr id="0" name=""/>
        <dsp:cNvSpPr/>
      </dsp:nvSpPr>
      <dsp:spPr>
        <a:xfrm>
          <a:off x="231604" y="2061736"/>
          <a:ext cx="2444290" cy="1141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劳动力</a:t>
          </a:r>
        </a:p>
      </dsp:txBody>
      <dsp:txXfrm>
        <a:off x="231604" y="2061736"/>
        <a:ext cx="2444290" cy="1141660"/>
      </dsp:txXfrm>
    </dsp:sp>
    <dsp:sp modelId="{9D62F112-1B0F-5C47-BD90-09742FA34670}">
      <dsp:nvSpPr>
        <dsp:cNvPr id="0" name=""/>
        <dsp:cNvSpPr/>
      </dsp:nvSpPr>
      <dsp:spPr>
        <a:xfrm>
          <a:off x="3588625" y="1358"/>
          <a:ext cx="6697931" cy="80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是货币变为资本的决定性条件</a:t>
          </a:r>
        </a:p>
      </dsp:txBody>
      <dsp:txXfrm>
        <a:off x="3588625" y="1358"/>
        <a:ext cx="6697931" cy="809912"/>
      </dsp:txXfrm>
    </dsp:sp>
    <dsp:sp modelId="{4882A72C-9C71-6E4C-B611-FCFF017924B9}">
      <dsp:nvSpPr>
        <dsp:cNvPr id="0" name=""/>
        <dsp:cNvSpPr/>
      </dsp:nvSpPr>
      <dsp:spPr>
        <a:xfrm>
          <a:off x="3588625" y="1381727"/>
          <a:ext cx="6572202" cy="756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劳动力成为商品条件：劳动者有人身自由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&amp;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丧失一切资料</a:t>
          </a:r>
        </a:p>
      </dsp:txBody>
      <dsp:txXfrm>
        <a:off x="3588625" y="1381727"/>
        <a:ext cx="6572202" cy="756268"/>
      </dsp:txXfrm>
    </dsp:sp>
    <dsp:sp modelId="{C9B04495-39B3-B94E-9527-C74C9F91DD7E}">
      <dsp:nvSpPr>
        <dsp:cNvPr id="0" name=""/>
        <dsp:cNvSpPr/>
      </dsp:nvSpPr>
      <dsp:spPr>
        <a:xfrm>
          <a:off x="3588625" y="2708451"/>
          <a:ext cx="7440436" cy="978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价值：维持生存、繁育后代、教育培训费（重要特点受历史道德影响大）</a:t>
          </a:r>
        </a:p>
      </dsp:txBody>
      <dsp:txXfrm>
        <a:off x="3588625" y="2708451"/>
        <a:ext cx="7440436" cy="978487"/>
      </dsp:txXfrm>
    </dsp:sp>
    <dsp:sp modelId="{3C800712-1AC6-8B4F-A060-E81A1FBE775A}">
      <dsp:nvSpPr>
        <dsp:cNvPr id="0" name=""/>
        <dsp:cNvSpPr/>
      </dsp:nvSpPr>
      <dsp:spPr>
        <a:xfrm>
          <a:off x="3588625" y="4257394"/>
          <a:ext cx="6920910" cy="1006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使用价值：创造出比自身价值更大价值</a:t>
          </a:r>
        </a:p>
      </dsp:txBody>
      <dsp:txXfrm>
        <a:off x="3588625" y="4257394"/>
        <a:ext cx="6920910" cy="10063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ABD25-A578-284F-90AD-4D91C066D778}">
      <dsp:nvSpPr>
        <dsp:cNvPr id="0" name=""/>
        <dsp:cNvSpPr/>
      </dsp:nvSpPr>
      <dsp:spPr>
        <a:xfrm>
          <a:off x="2130106" y="3168237"/>
          <a:ext cx="651064" cy="2844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26" y="0"/>
              </a:lnTo>
              <a:lnTo>
                <a:pt x="277726" y="2844860"/>
              </a:lnTo>
              <a:lnTo>
                <a:pt x="651064" y="284486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CC530-9350-2B4B-9005-43B424E7D974}">
      <dsp:nvSpPr>
        <dsp:cNvPr id="0" name=""/>
        <dsp:cNvSpPr/>
      </dsp:nvSpPr>
      <dsp:spPr>
        <a:xfrm>
          <a:off x="2130106" y="3168237"/>
          <a:ext cx="651064" cy="173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26" y="0"/>
              </a:lnTo>
              <a:lnTo>
                <a:pt x="277726" y="1735264"/>
              </a:lnTo>
              <a:lnTo>
                <a:pt x="651064" y="17352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A175-D03D-9946-A82B-3415D2429D6D}">
      <dsp:nvSpPr>
        <dsp:cNvPr id="0" name=""/>
        <dsp:cNvSpPr/>
      </dsp:nvSpPr>
      <dsp:spPr>
        <a:xfrm>
          <a:off x="2130106" y="3168237"/>
          <a:ext cx="651064" cy="536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26" y="0"/>
              </a:lnTo>
              <a:lnTo>
                <a:pt x="277726" y="536954"/>
              </a:lnTo>
              <a:lnTo>
                <a:pt x="651064" y="53695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550B-2656-3A4C-A394-F5BA15195616}">
      <dsp:nvSpPr>
        <dsp:cNvPr id="0" name=""/>
        <dsp:cNvSpPr/>
      </dsp:nvSpPr>
      <dsp:spPr>
        <a:xfrm>
          <a:off x="2130106" y="2487398"/>
          <a:ext cx="651064" cy="680838"/>
        </a:xfrm>
        <a:custGeom>
          <a:avLst/>
          <a:gdLst/>
          <a:ahLst/>
          <a:cxnLst/>
          <a:rect l="0" t="0" r="0" b="0"/>
          <a:pathLst>
            <a:path>
              <a:moveTo>
                <a:pt x="0" y="680838"/>
              </a:moveTo>
              <a:lnTo>
                <a:pt x="277726" y="680838"/>
              </a:lnTo>
              <a:lnTo>
                <a:pt x="277726" y="0"/>
              </a:lnTo>
              <a:lnTo>
                <a:pt x="65106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0F99-07FC-E848-8E21-94659489FFC0}">
      <dsp:nvSpPr>
        <dsp:cNvPr id="0" name=""/>
        <dsp:cNvSpPr/>
      </dsp:nvSpPr>
      <dsp:spPr>
        <a:xfrm>
          <a:off x="2130106" y="1365436"/>
          <a:ext cx="651064" cy="1802800"/>
        </a:xfrm>
        <a:custGeom>
          <a:avLst/>
          <a:gdLst/>
          <a:ahLst/>
          <a:cxnLst/>
          <a:rect l="0" t="0" r="0" b="0"/>
          <a:pathLst>
            <a:path>
              <a:moveTo>
                <a:pt x="0" y="1802800"/>
              </a:moveTo>
              <a:lnTo>
                <a:pt x="277726" y="1802800"/>
              </a:lnTo>
              <a:lnTo>
                <a:pt x="277726" y="0"/>
              </a:lnTo>
              <a:lnTo>
                <a:pt x="65106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67977-5BC4-BD40-A8CF-DD9ED14BB35D}">
      <dsp:nvSpPr>
        <dsp:cNvPr id="0" name=""/>
        <dsp:cNvSpPr/>
      </dsp:nvSpPr>
      <dsp:spPr>
        <a:xfrm>
          <a:off x="2130106" y="293167"/>
          <a:ext cx="651064" cy="2875069"/>
        </a:xfrm>
        <a:custGeom>
          <a:avLst/>
          <a:gdLst/>
          <a:ahLst/>
          <a:cxnLst/>
          <a:rect l="0" t="0" r="0" b="0"/>
          <a:pathLst>
            <a:path>
              <a:moveTo>
                <a:pt x="0" y="2875069"/>
              </a:moveTo>
              <a:lnTo>
                <a:pt x="277726" y="2875069"/>
              </a:lnTo>
              <a:lnTo>
                <a:pt x="277726" y="0"/>
              </a:lnTo>
              <a:lnTo>
                <a:pt x="65106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2156-B669-C548-BF44-CF8D007D1CBB}">
      <dsp:nvSpPr>
        <dsp:cNvPr id="0" name=""/>
        <dsp:cNvSpPr/>
      </dsp:nvSpPr>
      <dsp:spPr>
        <a:xfrm>
          <a:off x="589114" y="2701257"/>
          <a:ext cx="1540991" cy="933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资本主义生产过程</a:t>
          </a:r>
        </a:p>
      </dsp:txBody>
      <dsp:txXfrm>
        <a:off x="589114" y="2701257"/>
        <a:ext cx="1540991" cy="933958"/>
      </dsp:txXfrm>
    </dsp:sp>
    <dsp:sp modelId="{9D62F112-1B0F-5C47-BD90-09742FA34670}">
      <dsp:nvSpPr>
        <dsp:cNvPr id="0" name=""/>
        <dsp:cNvSpPr/>
      </dsp:nvSpPr>
      <dsp:spPr>
        <a:xfrm>
          <a:off x="2781170" y="1915"/>
          <a:ext cx="7152640" cy="5825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是劳动过程和价值增殖过程的统一</a:t>
          </a:r>
        </a:p>
      </dsp:txBody>
      <dsp:txXfrm>
        <a:off x="2781170" y="1915"/>
        <a:ext cx="7152640" cy="582504"/>
      </dsp:txXfrm>
    </dsp:sp>
    <dsp:sp modelId="{4882A72C-9C71-6E4C-B611-FCFF017924B9}">
      <dsp:nvSpPr>
        <dsp:cNvPr id="0" name=""/>
        <dsp:cNvSpPr/>
      </dsp:nvSpPr>
      <dsp:spPr>
        <a:xfrm>
          <a:off x="2781170" y="1051092"/>
          <a:ext cx="7124938" cy="6286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价值增殖：工人的价值（可变价值）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+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剩余价值</a:t>
          </a:r>
        </a:p>
      </dsp:txBody>
      <dsp:txXfrm>
        <a:off x="2781170" y="1051092"/>
        <a:ext cx="7124938" cy="628689"/>
      </dsp:txXfrm>
    </dsp:sp>
    <dsp:sp modelId="{7C885BF4-9BBE-3546-A605-57BC2F7EAD97}">
      <dsp:nvSpPr>
        <dsp:cNvPr id="0" name=""/>
        <dsp:cNvSpPr/>
      </dsp:nvSpPr>
      <dsp:spPr>
        <a:xfrm>
          <a:off x="2781170" y="2146454"/>
          <a:ext cx="7833908" cy="6818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资本价值构成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成本：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c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不变资本（生产资料）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+v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可变资本（劳动力）</a:t>
          </a:r>
        </a:p>
      </dsp:txBody>
      <dsp:txXfrm>
        <a:off x="2781170" y="2146454"/>
        <a:ext cx="7833908" cy="681888"/>
      </dsp:txXfrm>
    </dsp:sp>
    <dsp:sp modelId="{17BD59D9-601E-1C41-A428-AC95972CC702}">
      <dsp:nvSpPr>
        <dsp:cNvPr id="0" name=""/>
        <dsp:cNvSpPr/>
      </dsp:nvSpPr>
      <dsp:spPr>
        <a:xfrm>
          <a:off x="2781170" y="3295015"/>
          <a:ext cx="9486117" cy="820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剩余价值率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剥削程度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(m’)=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剩余价值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m➗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可变资本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v=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剩余劳动时间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➗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必要劳动时间</a:t>
          </a:r>
        </a:p>
      </dsp:txBody>
      <dsp:txXfrm>
        <a:off x="2781170" y="3295015"/>
        <a:ext cx="9486117" cy="820352"/>
      </dsp:txXfrm>
    </dsp:sp>
    <dsp:sp modelId="{0786D9B2-918C-E540-9BCB-8975C6E70A44}">
      <dsp:nvSpPr>
        <dsp:cNvPr id="0" name=""/>
        <dsp:cNvSpPr/>
      </dsp:nvSpPr>
      <dsp:spPr>
        <a:xfrm>
          <a:off x="2781170" y="4582040"/>
          <a:ext cx="9309416" cy="642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划分不变资本可变资本意义：揭露剥削实质</a:t>
          </a: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&amp;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提出计算剥削程度的是剩余价值率</a:t>
          </a:r>
        </a:p>
      </dsp:txBody>
      <dsp:txXfrm>
        <a:off x="2781170" y="4582040"/>
        <a:ext cx="9309416" cy="642922"/>
      </dsp:txXfrm>
    </dsp:sp>
    <dsp:sp modelId="{61F5539F-34C8-7A4B-B017-224632E08F3F}">
      <dsp:nvSpPr>
        <dsp:cNvPr id="0" name=""/>
        <dsp:cNvSpPr/>
      </dsp:nvSpPr>
      <dsp:spPr>
        <a:xfrm>
          <a:off x="2781170" y="5691636"/>
          <a:ext cx="9725912" cy="642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生产剩余价值方法：绝对剩余价值生产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&amp;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相对剩余价值生产（前提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提高社会生产效率）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2781170" y="5691636"/>
        <a:ext cx="9725912" cy="64292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BA91B-3B16-D743-85E4-63726F20DADD}">
      <dsp:nvSpPr>
        <dsp:cNvPr id="0" name=""/>
        <dsp:cNvSpPr/>
      </dsp:nvSpPr>
      <dsp:spPr>
        <a:xfrm>
          <a:off x="3070054" y="4632088"/>
          <a:ext cx="479220" cy="103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10" y="0"/>
              </a:lnTo>
              <a:lnTo>
                <a:pt x="239610" y="1030325"/>
              </a:lnTo>
              <a:lnTo>
                <a:pt x="479220" y="103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15FF-4081-224C-9839-F28947BC0B1C}">
      <dsp:nvSpPr>
        <dsp:cNvPr id="0" name=""/>
        <dsp:cNvSpPr/>
      </dsp:nvSpPr>
      <dsp:spPr>
        <a:xfrm>
          <a:off x="3070054" y="4586368"/>
          <a:ext cx="479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22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D12F-4C9C-2947-B94C-F5897E03B188}">
      <dsp:nvSpPr>
        <dsp:cNvPr id="0" name=""/>
        <dsp:cNvSpPr/>
      </dsp:nvSpPr>
      <dsp:spPr>
        <a:xfrm>
          <a:off x="6924620" y="3601763"/>
          <a:ext cx="479220" cy="695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10" y="0"/>
              </a:lnTo>
              <a:lnTo>
                <a:pt x="239610" y="695556"/>
              </a:lnTo>
              <a:lnTo>
                <a:pt x="479220" y="695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88862-33B4-844E-8D7E-22EB9CA54774}">
      <dsp:nvSpPr>
        <dsp:cNvPr id="0" name=""/>
        <dsp:cNvSpPr/>
      </dsp:nvSpPr>
      <dsp:spPr>
        <a:xfrm>
          <a:off x="6924620" y="2896560"/>
          <a:ext cx="479220" cy="705202"/>
        </a:xfrm>
        <a:custGeom>
          <a:avLst/>
          <a:gdLst/>
          <a:ahLst/>
          <a:cxnLst/>
          <a:rect l="0" t="0" r="0" b="0"/>
          <a:pathLst>
            <a:path>
              <a:moveTo>
                <a:pt x="0" y="705202"/>
              </a:moveTo>
              <a:lnTo>
                <a:pt x="239610" y="705202"/>
              </a:lnTo>
              <a:lnTo>
                <a:pt x="239610" y="0"/>
              </a:lnTo>
              <a:lnTo>
                <a:pt x="4792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2EA1D-F3E8-114C-BCF6-3A4EE6E372EB}">
      <dsp:nvSpPr>
        <dsp:cNvPr id="0" name=""/>
        <dsp:cNvSpPr/>
      </dsp:nvSpPr>
      <dsp:spPr>
        <a:xfrm>
          <a:off x="3070054" y="3601763"/>
          <a:ext cx="479220" cy="1030325"/>
        </a:xfrm>
        <a:custGeom>
          <a:avLst/>
          <a:gdLst/>
          <a:ahLst/>
          <a:cxnLst/>
          <a:rect l="0" t="0" r="0" b="0"/>
          <a:pathLst>
            <a:path>
              <a:moveTo>
                <a:pt x="0" y="1030325"/>
              </a:moveTo>
              <a:lnTo>
                <a:pt x="239610" y="1030325"/>
              </a:lnTo>
              <a:lnTo>
                <a:pt x="239610" y="0"/>
              </a:lnTo>
              <a:lnTo>
                <a:pt x="4792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1B5E-7E51-2B43-B6D0-FEADD1D0918E}">
      <dsp:nvSpPr>
        <dsp:cNvPr id="0" name=""/>
        <dsp:cNvSpPr/>
      </dsp:nvSpPr>
      <dsp:spPr>
        <a:xfrm>
          <a:off x="1430543" y="2891121"/>
          <a:ext cx="479220" cy="1740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10" y="0"/>
              </a:lnTo>
              <a:lnTo>
                <a:pt x="239610" y="1740967"/>
              </a:lnTo>
              <a:lnTo>
                <a:pt x="479220" y="17409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6FEA6-DD0A-2846-90C8-898CCF22F1A1}">
      <dsp:nvSpPr>
        <dsp:cNvPr id="0" name=""/>
        <dsp:cNvSpPr/>
      </dsp:nvSpPr>
      <dsp:spPr>
        <a:xfrm>
          <a:off x="2988874" y="1150154"/>
          <a:ext cx="479220" cy="422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10" y="0"/>
              </a:lnTo>
              <a:lnTo>
                <a:pt x="239610" y="422667"/>
              </a:lnTo>
              <a:lnTo>
                <a:pt x="479220" y="422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2642F-7DE1-E041-BBAF-ED32466C598C}">
      <dsp:nvSpPr>
        <dsp:cNvPr id="0" name=""/>
        <dsp:cNvSpPr/>
      </dsp:nvSpPr>
      <dsp:spPr>
        <a:xfrm>
          <a:off x="2988874" y="521971"/>
          <a:ext cx="479220" cy="628182"/>
        </a:xfrm>
        <a:custGeom>
          <a:avLst/>
          <a:gdLst/>
          <a:ahLst/>
          <a:cxnLst/>
          <a:rect l="0" t="0" r="0" b="0"/>
          <a:pathLst>
            <a:path>
              <a:moveTo>
                <a:pt x="0" y="628182"/>
              </a:moveTo>
              <a:lnTo>
                <a:pt x="239610" y="628182"/>
              </a:lnTo>
              <a:lnTo>
                <a:pt x="239610" y="0"/>
              </a:lnTo>
              <a:lnTo>
                <a:pt x="4792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F771-4A98-C24E-8284-9C7215922E55}">
      <dsp:nvSpPr>
        <dsp:cNvPr id="0" name=""/>
        <dsp:cNvSpPr/>
      </dsp:nvSpPr>
      <dsp:spPr>
        <a:xfrm>
          <a:off x="1430543" y="1150154"/>
          <a:ext cx="479220" cy="1740967"/>
        </a:xfrm>
        <a:custGeom>
          <a:avLst/>
          <a:gdLst/>
          <a:ahLst/>
          <a:cxnLst/>
          <a:rect l="0" t="0" r="0" b="0"/>
          <a:pathLst>
            <a:path>
              <a:moveTo>
                <a:pt x="0" y="1740967"/>
              </a:moveTo>
              <a:lnTo>
                <a:pt x="239610" y="1740967"/>
              </a:lnTo>
              <a:lnTo>
                <a:pt x="239610" y="0"/>
              </a:lnTo>
              <a:lnTo>
                <a:pt x="4792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9B09B-6C9C-BC48-BCDE-0D798EBB9D4C}">
      <dsp:nvSpPr>
        <dsp:cNvPr id="0" name=""/>
        <dsp:cNvSpPr/>
      </dsp:nvSpPr>
      <dsp:spPr>
        <a:xfrm>
          <a:off x="955" y="2525715"/>
          <a:ext cx="1429588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资本积累</a:t>
          </a:r>
        </a:p>
      </dsp:txBody>
      <dsp:txXfrm>
        <a:off x="955" y="2525715"/>
        <a:ext cx="1429588" cy="730812"/>
      </dsp:txXfrm>
    </dsp:sp>
    <dsp:sp modelId="{6F918414-CDFB-7D46-8501-73F8635F12A2}">
      <dsp:nvSpPr>
        <dsp:cNvPr id="0" name=""/>
        <dsp:cNvSpPr/>
      </dsp:nvSpPr>
      <dsp:spPr>
        <a:xfrm>
          <a:off x="1909764" y="784748"/>
          <a:ext cx="1079109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实质</a:t>
          </a:r>
        </a:p>
      </dsp:txBody>
      <dsp:txXfrm>
        <a:off x="1909764" y="784748"/>
        <a:ext cx="1079109" cy="730812"/>
      </dsp:txXfrm>
    </dsp:sp>
    <dsp:sp modelId="{ECB2AAB9-2A2D-C641-934D-E9188F36A790}">
      <dsp:nvSpPr>
        <dsp:cNvPr id="0" name=""/>
        <dsp:cNvSpPr/>
      </dsp:nvSpPr>
      <dsp:spPr>
        <a:xfrm>
          <a:off x="3468095" y="249061"/>
          <a:ext cx="6426689" cy="5458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剩余价值是资本积累的源泉</a:t>
          </a:r>
        </a:p>
      </dsp:txBody>
      <dsp:txXfrm>
        <a:off x="3468095" y="249061"/>
        <a:ext cx="6426689" cy="545821"/>
      </dsp:txXfrm>
    </dsp:sp>
    <dsp:sp modelId="{7AD7B418-337C-AC45-8AF1-F0A05E70E04F}">
      <dsp:nvSpPr>
        <dsp:cNvPr id="0" name=""/>
        <dsp:cNvSpPr/>
      </dsp:nvSpPr>
      <dsp:spPr>
        <a:xfrm>
          <a:off x="3468095" y="1094395"/>
          <a:ext cx="6923353" cy="9568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无偿占有工人创造的剩余价值、增大规模、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占有更多的剩余价值、扩大对工人的剥削和统治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468095" y="1094395"/>
        <a:ext cx="6923353" cy="956852"/>
      </dsp:txXfrm>
    </dsp:sp>
    <dsp:sp modelId="{DD516C7D-46AE-A64F-ABB5-3986DC88F0FA}">
      <dsp:nvSpPr>
        <dsp:cNvPr id="0" name=""/>
        <dsp:cNvSpPr/>
      </dsp:nvSpPr>
      <dsp:spPr>
        <a:xfrm>
          <a:off x="1909764" y="4266682"/>
          <a:ext cx="1160289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后果</a:t>
          </a:r>
        </a:p>
      </dsp:txBody>
      <dsp:txXfrm>
        <a:off x="1909764" y="4266682"/>
        <a:ext cx="1160289" cy="730812"/>
      </dsp:txXfrm>
    </dsp:sp>
    <dsp:sp modelId="{E9EEEAF1-1E51-BF45-8399-6721FD2758E5}">
      <dsp:nvSpPr>
        <dsp:cNvPr id="0" name=""/>
        <dsp:cNvSpPr/>
      </dsp:nvSpPr>
      <dsp:spPr>
        <a:xfrm>
          <a:off x="3549275" y="3236357"/>
          <a:ext cx="3375345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资本有机构成的提高（</a:t>
          </a:r>
          <a:r>
            <a:rPr lang="en-US" altLang="zh-CN" sz="2000" b="0" kern="12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c:v</a:t>
          </a:r>
          <a:r>
            <a:rPr lang="en-US" altLang="zh-CN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)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549275" y="3236357"/>
        <a:ext cx="3375345" cy="730812"/>
      </dsp:txXfrm>
    </dsp:sp>
    <dsp:sp modelId="{B906D138-C139-3448-8309-D8D707600ADB}">
      <dsp:nvSpPr>
        <dsp:cNvPr id="0" name=""/>
        <dsp:cNvSpPr/>
      </dsp:nvSpPr>
      <dsp:spPr>
        <a:xfrm>
          <a:off x="7403841" y="2350761"/>
          <a:ext cx="4037964" cy="10915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资本技术构成：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生产资料和劳动力的比例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403841" y="2350761"/>
        <a:ext cx="4037964" cy="1091599"/>
      </dsp:txXfrm>
    </dsp:sp>
    <dsp:sp modelId="{D864FAF1-072C-FF4A-B6A7-CE8184806B66}">
      <dsp:nvSpPr>
        <dsp:cNvPr id="0" name=""/>
        <dsp:cNvSpPr/>
      </dsp:nvSpPr>
      <dsp:spPr>
        <a:xfrm>
          <a:off x="7403841" y="3741873"/>
          <a:ext cx="4209932" cy="1110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资本价值构成：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不变资本和可变资本的比例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403841" y="3741873"/>
        <a:ext cx="4209932" cy="1110892"/>
      </dsp:txXfrm>
    </dsp:sp>
    <dsp:sp modelId="{745253D5-457F-B546-ABE4-DBA64F4FEC4D}">
      <dsp:nvSpPr>
        <dsp:cNvPr id="0" name=""/>
        <dsp:cNvSpPr/>
      </dsp:nvSpPr>
      <dsp:spPr>
        <a:xfrm>
          <a:off x="3549275" y="4266682"/>
          <a:ext cx="2396104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相对过剩人口的形成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549275" y="4266682"/>
        <a:ext cx="2396104" cy="730812"/>
      </dsp:txXfrm>
    </dsp:sp>
    <dsp:sp modelId="{5BF3A3F1-790B-6242-A448-90BEE863FEF7}">
      <dsp:nvSpPr>
        <dsp:cNvPr id="0" name=""/>
        <dsp:cNvSpPr/>
      </dsp:nvSpPr>
      <dsp:spPr>
        <a:xfrm>
          <a:off x="3549275" y="5297007"/>
          <a:ext cx="2396104" cy="730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严重的贫富两极分化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549275" y="5297007"/>
        <a:ext cx="2396104" cy="730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4424C-7C91-9D48-AD46-40F6F7864D8E}">
      <dsp:nvSpPr>
        <dsp:cNvPr id="0" name=""/>
        <dsp:cNvSpPr/>
      </dsp:nvSpPr>
      <dsp:spPr>
        <a:xfrm>
          <a:off x="4694524" y="4934107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148" y="0"/>
              </a:lnTo>
              <a:lnTo>
                <a:pt x="275148" y="524292"/>
              </a:lnTo>
              <a:lnTo>
                <a:pt x="550296" y="5242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950671" y="5177251"/>
        <a:ext cx="38003" cy="38003"/>
      </dsp:txXfrm>
    </dsp:sp>
    <dsp:sp modelId="{E918BA9D-A0F9-F744-BE74-CAA1286261E3}">
      <dsp:nvSpPr>
        <dsp:cNvPr id="0" name=""/>
        <dsp:cNvSpPr/>
      </dsp:nvSpPr>
      <dsp:spPr>
        <a:xfrm>
          <a:off x="4694524" y="4409815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524292"/>
              </a:moveTo>
              <a:lnTo>
                <a:pt x="275148" y="524292"/>
              </a:lnTo>
              <a:lnTo>
                <a:pt x="275148" y="0"/>
              </a:lnTo>
              <a:lnTo>
                <a:pt x="550296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950671" y="4652959"/>
        <a:ext cx="38003" cy="38003"/>
      </dsp:txXfrm>
    </dsp:sp>
    <dsp:sp modelId="{006AA914-0667-48C7-91ED-77947128B337}">
      <dsp:nvSpPr>
        <dsp:cNvPr id="0" name=""/>
        <dsp:cNvSpPr/>
      </dsp:nvSpPr>
      <dsp:spPr>
        <a:xfrm>
          <a:off x="2433904" y="3683572"/>
          <a:ext cx="550296" cy="125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148" y="0"/>
              </a:lnTo>
              <a:lnTo>
                <a:pt x="275148" y="1250535"/>
              </a:lnTo>
              <a:lnTo>
                <a:pt x="550296" y="125053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674896" y="4274683"/>
        <a:ext cx="68312" cy="68312"/>
      </dsp:txXfrm>
    </dsp:sp>
    <dsp:sp modelId="{AE4AB8EE-D91E-2642-9ACB-6D73BB950FF1}">
      <dsp:nvSpPr>
        <dsp:cNvPr id="0" name=""/>
        <dsp:cNvSpPr/>
      </dsp:nvSpPr>
      <dsp:spPr>
        <a:xfrm>
          <a:off x="8040879" y="3457180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148" y="0"/>
              </a:lnTo>
              <a:lnTo>
                <a:pt x="275148" y="524292"/>
              </a:lnTo>
              <a:lnTo>
                <a:pt x="550296" y="5242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297026" y="3700325"/>
        <a:ext cx="38003" cy="38003"/>
      </dsp:txXfrm>
    </dsp:sp>
    <dsp:sp modelId="{B31CF9BA-6A89-D840-B107-644F46BA3085}">
      <dsp:nvSpPr>
        <dsp:cNvPr id="0" name=""/>
        <dsp:cNvSpPr/>
      </dsp:nvSpPr>
      <dsp:spPr>
        <a:xfrm>
          <a:off x="8040879" y="2932888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524292"/>
              </a:moveTo>
              <a:lnTo>
                <a:pt x="275148" y="524292"/>
              </a:lnTo>
              <a:lnTo>
                <a:pt x="275148" y="0"/>
              </a:lnTo>
              <a:lnTo>
                <a:pt x="550296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297026" y="3176033"/>
        <a:ext cx="38003" cy="38003"/>
      </dsp:txXfrm>
    </dsp:sp>
    <dsp:sp modelId="{85C25F7A-3D30-41DE-BBE7-F1F182E4B989}">
      <dsp:nvSpPr>
        <dsp:cNvPr id="0" name=""/>
        <dsp:cNvSpPr/>
      </dsp:nvSpPr>
      <dsp:spPr>
        <a:xfrm>
          <a:off x="4917202" y="2349339"/>
          <a:ext cx="550296" cy="110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148" y="0"/>
              </a:lnTo>
              <a:lnTo>
                <a:pt x="275148" y="1107841"/>
              </a:lnTo>
              <a:lnTo>
                <a:pt x="550296" y="110784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161425" y="2872335"/>
        <a:ext cx="61849" cy="61849"/>
      </dsp:txXfrm>
    </dsp:sp>
    <dsp:sp modelId="{77AF0386-B720-574E-830F-3BE9805F3F3C}">
      <dsp:nvSpPr>
        <dsp:cNvPr id="0" name=""/>
        <dsp:cNvSpPr/>
      </dsp:nvSpPr>
      <dsp:spPr>
        <a:xfrm>
          <a:off x="7921107" y="1360012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148" y="0"/>
              </a:lnTo>
              <a:lnTo>
                <a:pt x="275148" y="524292"/>
              </a:lnTo>
              <a:lnTo>
                <a:pt x="550296" y="5242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177254" y="1603156"/>
        <a:ext cx="38003" cy="38003"/>
      </dsp:txXfrm>
    </dsp:sp>
    <dsp:sp modelId="{8E0BB99B-EB99-7B47-93AD-9189CA6913C3}">
      <dsp:nvSpPr>
        <dsp:cNvPr id="0" name=""/>
        <dsp:cNvSpPr/>
      </dsp:nvSpPr>
      <dsp:spPr>
        <a:xfrm>
          <a:off x="7921107" y="835720"/>
          <a:ext cx="550296" cy="524292"/>
        </a:xfrm>
        <a:custGeom>
          <a:avLst/>
          <a:gdLst/>
          <a:ahLst/>
          <a:cxnLst/>
          <a:rect l="0" t="0" r="0" b="0"/>
          <a:pathLst>
            <a:path>
              <a:moveTo>
                <a:pt x="0" y="524292"/>
              </a:moveTo>
              <a:lnTo>
                <a:pt x="275148" y="524292"/>
              </a:lnTo>
              <a:lnTo>
                <a:pt x="275148" y="0"/>
              </a:lnTo>
              <a:lnTo>
                <a:pt x="550296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177254" y="1078864"/>
        <a:ext cx="38003" cy="38003"/>
      </dsp:txXfrm>
    </dsp:sp>
    <dsp:sp modelId="{AC08A4BA-CF1E-416E-AC1B-499FCA46236C}">
      <dsp:nvSpPr>
        <dsp:cNvPr id="0" name=""/>
        <dsp:cNvSpPr/>
      </dsp:nvSpPr>
      <dsp:spPr>
        <a:xfrm>
          <a:off x="4917202" y="1360012"/>
          <a:ext cx="550296" cy="989326"/>
        </a:xfrm>
        <a:custGeom>
          <a:avLst/>
          <a:gdLst/>
          <a:ahLst/>
          <a:cxnLst/>
          <a:rect l="0" t="0" r="0" b="0"/>
          <a:pathLst>
            <a:path>
              <a:moveTo>
                <a:pt x="0" y="989326"/>
              </a:moveTo>
              <a:lnTo>
                <a:pt x="275148" y="989326"/>
              </a:lnTo>
              <a:lnTo>
                <a:pt x="275148" y="0"/>
              </a:lnTo>
              <a:lnTo>
                <a:pt x="550296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164048" y="1826374"/>
        <a:ext cx="56603" cy="56603"/>
      </dsp:txXfrm>
    </dsp:sp>
    <dsp:sp modelId="{E8421668-3CBF-4BB7-9016-AB7B780D2FF0}">
      <dsp:nvSpPr>
        <dsp:cNvPr id="0" name=""/>
        <dsp:cNvSpPr/>
      </dsp:nvSpPr>
      <dsp:spPr>
        <a:xfrm>
          <a:off x="2433904" y="2349339"/>
          <a:ext cx="550296" cy="1334233"/>
        </a:xfrm>
        <a:custGeom>
          <a:avLst/>
          <a:gdLst/>
          <a:ahLst/>
          <a:cxnLst/>
          <a:rect l="0" t="0" r="0" b="0"/>
          <a:pathLst>
            <a:path>
              <a:moveTo>
                <a:pt x="0" y="1334233"/>
              </a:moveTo>
              <a:lnTo>
                <a:pt x="275148" y="1334233"/>
              </a:lnTo>
              <a:lnTo>
                <a:pt x="275148" y="0"/>
              </a:lnTo>
              <a:lnTo>
                <a:pt x="550296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672971" y="2980374"/>
        <a:ext cx="72163" cy="72163"/>
      </dsp:txXfrm>
    </dsp:sp>
    <dsp:sp modelId="{656A006A-1A54-4195-AB47-ADB4659CBC79}">
      <dsp:nvSpPr>
        <dsp:cNvPr id="0" name=""/>
        <dsp:cNvSpPr/>
      </dsp:nvSpPr>
      <dsp:spPr>
        <a:xfrm rot="16200000">
          <a:off x="682556" y="2472189"/>
          <a:ext cx="1079931" cy="24227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世界是统一的物质世界</a:t>
          </a:r>
        </a:p>
      </dsp:txBody>
      <dsp:txXfrm>
        <a:off x="682556" y="2472189"/>
        <a:ext cx="1079931" cy="2422766"/>
      </dsp:txXfrm>
    </dsp:sp>
    <dsp:sp modelId="{2893070B-6953-4C81-9304-64EA4D15DFAB}">
      <dsp:nvSpPr>
        <dsp:cNvPr id="0" name=""/>
        <dsp:cNvSpPr/>
      </dsp:nvSpPr>
      <dsp:spPr>
        <a:xfrm>
          <a:off x="2984201" y="1929905"/>
          <a:ext cx="1933000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哲学两大基本问题</a:t>
          </a:r>
        </a:p>
      </dsp:txBody>
      <dsp:txXfrm>
        <a:off x="2984201" y="1929905"/>
        <a:ext cx="1933000" cy="838867"/>
      </dsp:txXfrm>
    </dsp:sp>
    <dsp:sp modelId="{C8360D41-9A43-428D-AC82-85A5EBD07556}">
      <dsp:nvSpPr>
        <dsp:cNvPr id="0" name=""/>
        <dsp:cNvSpPr/>
      </dsp:nvSpPr>
      <dsp:spPr>
        <a:xfrm>
          <a:off x="5467498" y="918013"/>
          <a:ext cx="2453608" cy="883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物质和意识谁是第一性</a:t>
          </a:r>
          <a:r>
            <a:rPr lang="en-US" altLang="zh-CN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本原</a:t>
          </a:r>
          <a:r>
            <a:rPr lang="en-US" altLang="zh-CN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本质</a:t>
          </a:r>
        </a:p>
      </dsp:txBody>
      <dsp:txXfrm>
        <a:off x="5467498" y="918013"/>
        <a:ext cx="2453608" cy="883998"/>
      </dsp:txXfrm>
    </dsp:sp>
    <dsp:sp modelId="{ADFA21C1-D09C-0C4B-9A0C-B650282E48DA}">
      <dsp:nvSpPr>
        <dsp:cNvPr id="0" name=""/>
        <dsp:cNvSpPr/>
      </dsp:nvSpPr>
      <dsp:spPr>
        <a:xfrm>
          <a:off x="8471404" y="416287"/>
          <a:ext cx="2751484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唯物主义</a:t>
          </a:r>
        </a:p>
      </dsp:txBody>
      <dsp:txXfrm>
        <a:off x="8471404" y="416287"/>
        <a:ext cx="2751484" cy="838867"/>
      </dsp:txXfrm>
    </dsp:sp>
    <dsp:sp modelId="{C2E5DD9D-B97D-B54B-9A82-8CBF3E40697B}">
      <dsp:nvSpPr>
        <dsp:cNvPr id="0" name=""/>
        <dsp:cNvSpPr/>
      </dsp:nvSpPr>
      <dsp:spPr>
        <a:xfrm>
          <a:off x="8471404" y="1464871"/>
          <a:ext cx="2751484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唯心主义</a:t>
          </a:r>
        </a:p>
      </dsp:txBody>
      <dsp:txXfrm>
        <a:off x="8471404" y="1464871"/>
        <a:ext cx="2751484" cy="838867"/>
      </dsp:txXfrm>
    </dsp:sp>
    <dsp:sp modelId="{26C5888F-C1D8-497A-8D3B-4D548C0CED3B}">
      <dsp:nvSpPr>
        <dsp:cNvPr id="0" name=""/>
        <dsp:cNvSpPr/>
      </dsp:nvSpPr>
      <dsp:spPr>
        <a:xfrm>
          <a:off x="5467498" y="3133696"/>
          <a:ext cx="2573380" cy="6469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物质和意识是否有同一性</a:t>
          </a:r>
          <a:r>
            <a:rPr lang="en-US" altLang="zh-CN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被正确认识</a:t>
          </a:r>
        </a:p>
      </dsp:txBody>
      <dsp:txXfrm>
        <a:off x="5467498" y="3133696"/>
        <a:ext cx="2573380" cy="646967"/>
      </dsp:txXfrm>
    </dsp:sp>
    <dsp:sp modelId="{2214983D-D6D6-F14A-AA21-6146B9F883AF}">
      <dsp:nvSpPr>
        <dsp:cNvPr id="0" name=""/>
        <dsp:cNvSpPr/>
      </dsp:nvSpPr>
      <dsp:spPr>
        <a:xfrm>
          <a:off x="8591176" y="2513455"/>
          <a:ext cx="2751484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 可知论</a:t>
          </a:r>
          <a:endParaRPr lang="en-US" altLang="zh-CN" sz="20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8591176" y="2513455"/>
        <a:ext cx="2751484" cy="838867"/>
      </dsp:txXfrm>
    </dsp:sp>
    <dsp:sp modelId="{0AC4019D-5C8F-2944-B0B0-25AA4B6E233B}">
      <dsp:nvSpPr>
        <dsp:cNvPr id="0" name=""/>
        <dsp:cNvSpPr/>
      </dsp:nvSpPr>
      <dsp:spPr>
        <a:xfrm>
          <a:off x="8591176" y="3562039"/>
          <a:ext cx="2751484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 不可知论</a:t>
          </a:r>
          <a:endParaRPr lang="en-US" altLang="zh-CN" sz="20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8591176" y="3562039"/>
        <a:ext cx="2751484" cy="838867"/>
      </dsp:txXfrm>
    </dsp:sp>
    <dsp:sp modelId="{57ED06FB-63F0-4545-86FC-0E05BD63419F}">
      <dsp:nvSpPr>
        <dsp:cNvPr id="0" name=""/>
        <dsp:cNvSpPr/>
      </dsp:nvSpPr>
      <dsp:spPr>
        <a:xfrm>
          <a:off x="2984201" y="4430975"/>
          <a:ext cx="1710322" cy="10062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charset="-122"/>
              <a:ea typeface="Microsoft YaHei" charset="-122"/>
              <a:cs typeface="Microsoft YaHei" charset="-122"/>
            </a:rPr>
            <a:t>物质和意识是否统一</a:t>
          </a:r>
        </a:p>
      </dsp:txBody>
      <dsp:txXfrm>
        <a:off x="2984201" y="4430975"/>
        <a:ext cx="1710322" cy="1006263"/>
      </dsp:txXfrm>
    </dsp:sp>
    <dsp:sp modelId="{021032B0-0B4A-5F4C-9816-513784ADC733}">
      <dsp:nvSpPr>
        <dsp:cNvPr id="0" name=""/>
        <dsp:cNvSpPr/>
      </dsp:nvSpPr>
      <dsp:spPr>
        <a:xfrm>
          <a:off x="5244821" y="3990381"/>
          <a:ext cx="2484645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一元论</a:t>
          </a:r>
        </a:p>
      </dsp:txBody>
      <dsp:txXfrm>
        <a:off x="5244821" y="3990381"/>
        <a:ext cx="2484645" cy="838867"/>
      </dsp:txXfrm>
    </dsp:sp>
    <dsp:sp modelId="{7E16A230-4F3A-DA48-A0D6-2513BDFD0688}">
      <dsp:nvSpPr>
        <dsp:cNvPr id="0" name=""/>
        <dsp:cNvSpPr/>
      </dsp:nvSpPr>
      <dsp:spPr>
        <a:xfrm>
          <a:off x="5244821" y="5038965"/>
          <a:ext cx="2542646" cy="838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二元论</a:t>
          </a:r>
        </a:p>
      </dsp:txBody>
      <dsp:txXfrm>
        <a:off x="5244821" y="5038965"/>
        <a:ext cx="2542646" cy="8388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2196-02C3-7946-B9AA-9E209E86A048}">
      <dsp:nvSpPr>
        <dsp:cNvPr id="0" name=""/>
        <dsp:cNvSpPr/>
      </dsp:nvSpPr>
      <dsp:spPr>
        <a:xfrm>
          <a:off x="2742919" y="5491086"/>
          <a:ext cx="272860" cy="87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879975"/>
              </a:lnTo>
              <a:lnTo>
                <a:pt x="272860" y="8799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FF8CC-1A67-AF4E-BBDD-AC0FFF215328}">
      <dsp:nvSpPr>
        <dsp:cNvPr id="0" name=""/>
        <dsp:cNvSpPr/>
      </dsp:nvSpPr>
      <dsp:spPr>
        <a:xfrm>
          <a:off x="2742919" y="5491086"/>
          <a:ext cx="272860" cy="293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293325"/>
              </a:lnTo>
              <a:lnTo>
                <a:pt x="272860" y="293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ED403-6662-774F-AB0F-D1A83A9FC770}">
      <dsp:nvSpPr>
        <dsp:cNvPr id="0" name=""/>
        <dsp:cNvSpPr/>
      </dsp:nvSpPr>
      <dsp:spPr>
        <a:xfrm>
          <a:off x="2742919" y="5197761"/>
          <a:ext cx="272860" cy="293325"/>
        </a:xfrm>
        <a:custGeom>
          <a:avLst/>
          <a:gdLst/>
          <a:ahLst/>
          <a:cxnLst/>
          <a:rect l="0" t="0" r="0" b="0"/>
          <a:pathLst>
            <a:path>
              <a:moveTo>
                <a:pt x="0" y="293325"/>
              </a:moveTo>
              <a:lnTo>
                <a:pt x="136430" y="293325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C72AD-98D1-8643-BEB2-EB814CD0A2C6}">
      <dsp:nvSpPr>
        <dsp:cNvPr id="0" name=""/>
        <dsp:cNvSpPr/>
      </dsp:nvSpPr>
      <dsp:spPr>
        <a:xfrm>
          <a:off x="2742919" y="4611111"/>
          <a:ext cx="272860" cy="879975"/>
        </a:xfrm>
        <a:custGeom>
          <a:avLst/>
          <a:gdLst/>
          <a:ahLst/>
          <a:cxnLst/>
          <a:rect l="0" t="0" r="0" b="0"/>
          <a:pathLst>
            <a:path>
              <a:moveTo>
                <a:pt x="0" y="879975"/>
              </a:moveTo>
              <a:lnTo>
                <a:pt x="136430" y="879975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CB30E-07F1-2B40-A17C-C658182BF49E}">
      <dsp:nvSpPr>
        <dsp:cNvPr id="0" name=""/>
        <dsp:cNvSpPr/>
      </dsp:nvSpPr>
      <dsp:spPr>
        <a:xfrm>
          <a:off x="1344140" y="3233562"/>
          <a:ext cx="272860" cy="2257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2257524"/>
              </a:lnTo>
              <a:lnTo>
                <a:pt x="272860" y="2257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30FC-C981-CB4D-BD90-68999F16CC2D}">
      <dsp:nvSpPr>
        <dsp:cNvPr id="0" name=""/>
        <dsp:cNvSpPr/>
      </dsp:nvSpPr>
      <dsp:spPr>
        <a:xfrm>
          <a:off x="4671443" y="3635290"/>
          <a:ext cx="272860" cy="34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346487"/>
              </a:lnTo>
              <a:lnTo>
                <a:pt x="272860" y="34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7ADD8-469D-2B4F-8301-0D4DE04014F1}">
      <dsp:nvSpPr>
        <dsp:cNvPr id="0" name=""/>
        <dsp:cNvSpPr/>
      </dsp:nvSpPr>
      <dsp:spPr>
        <a:xfrm>
          <a:off x="4671443" y="3299282"/>
          <a:ext cx="272860" cy="336007"/>
        </a:xfrm>
        <a:custGeom>
          <a:avLst/>
          <a:gdLst/>
          <a:ahLst/>
          <a:cxnLst/>
          <a:rect l="0" t="0" r="0" b="0"/>
          <a:pathLst>
            <a:path>
              <a:moveTo>
                <a:pt x="0" y="336007"/>
              </a:moveTo>
              <a:lnTo>
                <a:pt x="136430" y="336007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60458-217E-F44C-8341-76525A8EAA7A}">
      <dsp:nvSpPr>
        <dsp:cNvPr id="0" name=""/>
        <dsp:cNvSpPr/>
      </dsp:nvSpPr>
      <dsp:spPr>
        <a:xfrm>
          <a:off x="3034279" y="3147380"/>
          <a:ext cx="272860" cy="48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487910"/>
              </a:lnTo>
              <a:lnTo>
                <a:pt x="272860" y="48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3FFF2-E65E-4C4C-8985-8802BCC6D95A}">
      <dsp:nvSpPr>
        <dsp:cNvPr id="0" name=""/>
        <dsp:cNvSpPr/>
      </dsp:nvSpPr>
      <dsp:spPr>
        <a:xfrm>
          <a:off x="3034279" y="2659470"/>
          <a:ext cx="272860" cy="487910"/>
        </a:xfrm>
        <a:custGeom>
          <a:avLst/>
          <a:gdLst/>
          <a:ahLst/>
          <a:cxnLst/>
          <a:rect l="0" t="0" r="0" b="0"/>
          <a:pathLst>
            <a:path>
              <a:moveTo>
                <a:pt x="0" y="487910"/>
              </a:moveTo>
              <a:lnTo>
                <a:pt x="136430" y="487910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23252-A3F1-044E-8330-4A0CB377D0C1}">
      <dsp:nvSpPr>
        <dsp:cNvPr id="0" name=""/>
        <dsp:cNvSpPr/>
      </dsp:nvSpPr>
      <dsp:spPr>
        <a:xfrm>
          <a:off x="1344140" y="3101660"/>
          <a:ext cx="272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902"/>
              </a:moveTo>
              <a:lnTo>
                <a:pt x="136430" y="131902"/>
              </a:lnTo>
              <a:lnTo>
                <a:pt x="136430" y="45720"/>
              </a:lnTo>
              <a:lnTo>
                <a:pt x="27286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2033A-2A72-D249-A933-76A748A594E6}">
      <dsp:nvSpPr>
        <dsp:cNvPr id="0" name=""/>
        <dsp:cNvSpPr/>
      </dsp:nvSpPr>
      <dsp:spPr>
        <a:xfrm>
          <a:off x="1344140" y="2072819"/>
          <a:ext cx="272860" cy="1160742"/>
        </a:xfrm>
        <a:custGeom>
          <a:avLst/>
          <a:gdLst/>
          <a:ahLst/>
          <a:cxnLst/>
          <a:rect l="0" t="0" r="0" b="0"/>
          <a:pathLst>
            <a:path>
              <a:moveTo>
                <a:pt x="0" y="1160742"/>
              </a:moveTo>
              <a:lnTo>
                <a:pt x="136430" y="1160742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177DD-268F-8D4B-8234-8DCB2E07217C}">
      <dsp:nvSpPr>
        <dsp:cNvPr id="0" name=""/>
        <dsp:cNvSpPr/>
      </dsp:nvSpPr>
      <dsp:spPr>
        <a:xfrm>
          <a:off x="3419326" y="848008"/>
          <a:ext cx="272860" cy="638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430" y="0"/>
              </a:lnTo>
              <a:lnTo>
                <a:pt x="136430" y="638160"/>
              </a:lnTo>
              <a:lnTo>
                <a:pt x="272860" y="638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989-3D4A-294F-8197-9A2FC62A7449}">
      <dsp:nvSpPr>
        <dsp:cNvPr id="0" name=""/>
        <dsp:cNvSpPr/>
      </dsp:nvSpPr>
      <dsp:spPr>
        <a:xfrm>
          <a:off x="3419326" y="802288"/>
          <a:ext cx="272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86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0CB87-FE40-C946-970F-A892162CF426}">
      <dsp:nvSpPr>
        <dsp:cNvPr id="0" name=""/>
        <dsp:cNvSpPr/>
      </dsp:nvSpPr>
      <dsp:spPr>
        <a:xfrm>
          <a:off x="3419326" y="209847"/>
          <a:ext cx="272860" cy="638160"/>
        </a:xfrm>
        <a:custGeom>
          <a:avLst/>
          <a:gdLst/>
          <a:ahLst/>
          <a:cxnLst/>
          <a:rect l="0" t="0" r="0" b="0"/>
          <a:pathLst>
            <a:path>
              <a:moveTo>
                <a:pt x="0" y="638160"/>
              </a:moveTo>
              <a:lnTo>
                <a:pt x="136430" y="638160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D676-6815-D94B-89C8-DA6C72BDAEC2}">
      <dsp:nvSpPr>
        <dsp:cNvPr id="0" name=""/>
        <dsp:cNvSpPr/>
      </dsp:nvSpPr>
      <dsp:spPr>
        <a:xfrm>
          <a:off x="1344140" y="848008"/>
          <a:ext cx="272860" cy="2385553"/>
        </a:xfrm>
        <a:custGeom>
          <a:avLst/>
          <a:gdLst/>
          <a:ahLst/>
          <a:cxnLst/>
          <a:rect l="0" t="0" r="0" b="0"/>
          <a:pathLst>
            <a:path>
              <a:moveTo>
                <a:pt x="0" y="2385553"/>
              </a:moveTo>
              <a:lnTo>
                <a:pt x="136430" y="2385553"/>
              </a:lnTo>
              <a:lnTo>
                <a:pt x="136430" y="0"/>
              </a:lnTo>
              <a:lnTo>
                <a:pt x="2728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C53CF-C697-654A-9350-578AB3DD59F4}">
      <dsp:nvSpPr>
        <dsp:cNvPr id="0" name=""/>
        <dsp:cNvSpPr/>
      </dsp:nvSpPr>
      <dsp:spPr>
        <a:xfrm>
          <a:off x="319917" y="2807733"/>
          <a:ext cx="1024223" cy="851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流通过程</a:t>
          </a:r>
        </a:p>
      </dsp:txBody>
      <dsp:txXfrm>
        <a:off x="319917" y="2807733"/>
        <a:ext cx="1024223" cy="851657"/>
      </dsp:txXfrm>
    </dsp:sp>
    <dsp:sp modelId="{B24C5B67-D957-0248-94F0-5B943A7BD937}">
      <dsp:nvSpPr>
        <dsp:cNvPr id="0" name=""/>
        <dsp:cNvSpPr/>
      </dsp:nvSpPr>
      <dsp:spPr>
        <a:xfrm>
          <a:off x="1617000" y="624633"/>
          <a:ext cx="1802326" cy="446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单个资本</a:t>
          </a:r>
        </a:p>
      </dsp:txBody>
      <dsp:txXfrm>
        <a:off x="1617000" y="624633"/>
        <a:ext cx="1802326" cy="446750"/>
      </dsp:txXfrm>
    </dsp:sp>
    <dsp:sp modelId="{C8BDEBD8-8D4C-6748-AA1F-B52DE85AAD1D}">
      <dsp:nvSpPr>
        <dsp:cNvPr id="0" name=""/>
        <dsp:cNvSpPr/>
      </dsp:nvSpPr>
      <dsp:spPr>
        <a:xfrm>
          <a:off x="3692187" y="1791"/>
          <a:ext cx="2615150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购买阶段：货币资本</a:t>
          </a:r>
        </a:p>
      </dsp:txBody>
      <dsp:txXfrm>
        <a:off x="3692187" y="1791"/>
        <a:ext cx="2615150" cy="416112"/>
      </dsp:txXfrm>
    </dsp:sp>
    <dsp:sp modelId="{0840762F-F6BA-9C44-A271-E8DD915A1D30}">
      <dsp:nvSpPr>
        <dsp:cNvPr id="0" name=""/>
        <dsp:cNvSpPr/>
      </dsp:nvSpPr>
      <dsp:spPr>
        <a:xfrm>
          <a:off x="3692187" y="588441"/>
          <a:ext cx="6026085" cy="519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生产阶段：生产资本，生产剩余价值（决定阶段）</a:t>
          </a:r>
          <a:endParaRPr lang="en-US" altLang="zh-CN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692187" y="588441"/>
        <a:ext cx="6026085" cy="519133"/>
      </dsp:txXfrm>
    </dsp:sp>
    <dsp:sp modelId="{CB8AF1DB-1EA1-D345-A9E6-8C99A65692F8}">
      <dsp:nvSpPr>
        <dsp:cNvPr id="0" name=""/>
        <dsp:cNvSpPr/>
      </dsp:nvSpPr>
      <dsp:spPr>
        <a:xfrm>
          <a:off x="3692187" y="1278113"/>
          <a:ext cx="4750721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销售阶段：商品资本，实现剩余价值</a:t>
          </a:r>
        </a:p>
      </dsp:txBody>
      <dsp:txXfrm>
        <a:off x="3692187" y="1278113"/>
        <a:ext cx="4750721" cy="416112"/>
      </dsp:txXfrm>
    </dsp:sp>
    <dsp:sp modelId="{989B4B8B-AAA9-CA47-98BD-45C126AA5909}">
      <dsp:nvSpPr>
        <dsp:cNvPr id="0" name=""/>
        <dsp:cNvSpPr/>
      </dsp:nvSpPr>
      <dsp:spPr>
        <a:xfrm>
          <a:off x="1617000" y="1864763"/>
          <a:ext cx="7969903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根据价值周转方式的不同，生产资本可以划分为固定资本和流动资本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617000" y="1864763"/>
        <a:ext cx="7969903" cy="416112"/>
      </dsp:txXfrm>
    </dsp:sp>
    <dsp:sp modelId="{D19FCD6E-A520-7F4E-8777-CC8F6AAC78A4}">
      <dsp:nvSpPr>
        <dsp:cNvPr id="0" name=""/>
        <dsp:cNvSpPr/>
      </dsp:nvSpPr>
      <dsp:spPr>
        <a:xfrm>
          <a:off x="1617000" y="2808677"/>
          <a:ext cx="1417278" cy="6774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社会资本再生产</a:t>
          </a:r>
        </a:p>
      </dsp:txBody>
      <dsp:txXfrm>
        <a:off x="1617000" y="2808677"/>
        <a:ext cx="1417278" cy="677406"/>
      </dsp:txXfrm>
    </dsp:sp>
    <dsp:sp modelId="{3C3D8945-3CEB-8142-9361-7E73CA0ECF73}">
      <dsp:nvSpPr>
        <dsp:cNvPr id="0" name=""/>
        <dsp:cNvSpPr/>
      </dsp:nvSpPr>
      <dsp:spPr>
        <a:xfrm>
          <a:off x="3307140" y="2451413"/>
          <a:ext cx="6725140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核心问题：社会总产品的各个构成部分是如何实现的</a:t>
          </a:r>
        </a:p>
      </dsp:txBody>
      <dsp:txXfrm>
        <a:off x="3307140" y="2451413"/>
        <a:ext cx="6725140" cy="416112"/>
      </dsp:txXfrm>
    </dsp:sp>
    <dsp:sp modelId="{0054A1D1-35F6-7C47-B1C9-FF299096A6FC}">
      <dsp:nvSpPr>
        <dsp:cNvPr id="0" name=""/>
        <dsp:cNvSpPr/>
      </dsp:nvSpPr>
      <dsp:spPr>
        <a:xfrm>
          <a:off x="3307140" y="3427234"/>
          <a:ext cx="1364302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两大部类</a:t>
          </a:r>
        </a:p>
      </dsp:txBody>
      <dsp:txXfrm>
        <a:off x="3307140" y="3427234"/>
        <a:ext cx="1364302" cy="416112"/>
      </dsp:txXfrm>
    </dsp:sp>
    <dsp:sp modelId="{A0465AEC-0399-564B-B50D-D3E9FDB9D516}">
      <dsp:nvSpPr>
        <dsp:cNvPr id="0" name=""/>
        <dsp:cNvSpPr/>
      </dsp:nvSpPr>
      <dsp:spPr>
        <a:xfrm>
          <a:off x="4944303" y="3038064"/>
          <a:ext cx="7223342" cy="5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第</a:t>
          </a:r>
          <a:r>
            <a:rPr lang="en-US" altLang="zh-CN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部类：生产资料部类，</a:t>
          </a:r>
          <a:r>
            <a:rPr lang="zh-CN" altLang="en-US" sz="2000" b="0" i="0" u="none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两大部类消耗的生产资料的价值总和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944303" y="3038064"/>
        <a:ext cx="7223342" cy="522437"/>
      </dsp:txXfrm>
    </dsp:sp>
    <dsp:sp modelId="{5ECCE717-0669-E243-8835-5FFCE6C048A9}">
      <dsp:nvSpPr>
        <dsp:cNvPr id="0" name=""/>
        <dsp:cNvSpPr/>
      </dsp:nvSpPr>
      <dsp:spPr>
        <a:xfrm>
          <a:off x="4944303" y="3731039"/>
          <a:ext cx="7210873" cy="5014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第</a:t>
          </a:r>
          <a:r>
            <a:rPr lang="en-US" altLang="zh-CN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II</a:t>
          </a: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部类：消费资料部类，</a:t>
          </a:r>
          <a:r>
            <a:rPr lang="zh-CN" altLang="en-US" sz="2000" b="0" i="0" u="none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两大部类消耗的消费资料价值总和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944303" y="3731039"/>
        <a:ext cx="7210873" cy="501477"/>
      </dsp:txXfrm>
    </dsp:sp>
    <dsp:sp modelId="{C8925AD6-79D1-0646-BB9B-35BF954DDF02}">
      <dsp:nvSpPr>
        <dsp:cNvPr id="0" name=""/>
        <dsp:cNvSpPr/>
      </dsp:nvSpPr>
      <dsp:spPr>
        <a:xfrm>
          <a:off x="1617000" y="5139681"/>
          <a:ext cx="1125918" cy="702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资本主义经济危机</a:t>
          </a:r>
        </a:p>
      </dsp:txBody>
      <dsp:txXfrm>
        <a:off x="1617000" y="5139681"/>
        <a:ext cx="1125918" cy="702809"/>
      </dsp:txXfrm>
    </dsp:sp>
    <dsp:sp modelId="{1ABC3850-69DE-6448-8528-6751EBEDA856}">
      <dsp:nvSpPr>
        <dsp:cNvPr id="0" name=""/>
        <dsp:cNvSpPr/>
      </dsp:nvSpPr>
      <dsp:spPr>
        <a:xfrm>
          <a:off x="3015779" y="4403055"/>
          <a:ext cx="5599276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最根本的现象和典型特征：商品生产过剩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15779" y="4403055"/>
        <a:ext cx="5599276" cy="416112"/>
      </dsp:txXfrm>
    </dsp:sp>
    <dsp:sp modelId="{96BBFA17-8636-A249-A51C-47575098D404}">
      <dsp:nvSpPr>
        <dsp:cNvPr id="0" name=""/>
        <dsp:cNvSpPr/>
      </dsp:nvSpPr>
      <dsp:spPr>
        <a:xfrm>
          <a:off x="3015779" y="4989705"/>
          <a:ext cx="5424113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实质：生产相对过剩的危机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15779" y="4989705"/>
        <a:ext cx="5424113" cy="416112"/>
      </dsp:txXfrm>
    </dsp:sp>
    <dsp:sp modelId="{594C045E-AB1C-154E-8A2D-6F46738A0273}">
      <dsp:nvSpPr>
        <dsp:cNvPr id="0" name=""/>
        <dsp:cNvSpPr/>
      </dsp:nvSpPr>
      <dsp:spPr>
        <a:xfrm>
          <a:off x="3015779" y="5576355"/>
          <a:ext cx="6261754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根源：资本主义生产方式的基本矛盾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15779" y="5576355"/>
        <a:ext cx="6261754" cy="416112"/>
      </dsp:txXfrm>
    </dsp:sp>
    <dsp:sp modelId="{A5347F71-196C-4E4A-B1EB-2CCEEDC2ECED}">
      <dsp:nvSpPr>
        <dsp:cNvPr id="0" name=""/>
        <dsp:cNvSpPr/>
      </dsp:nvSpPr>
      <dsp:spPr>
        <a:xfrm>
          <a:off x="3015779" y="6163005"/>
          <a:ext cx="6606295" cy="416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周期性爆发的原因：资本主义基本矛盾运动的阶段性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15779" y="6163005"/>
        <a:ext cx="6606295" cy="41611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73619-C7EF-3C4D-B02C-8946F4152DE0}">
      <dsp:nvSpPr>
        <dsp:cNvPr id="0" name=""/>
        <dsp:cNvSpPr/>
      </dsp:nvSpPr>
      <dsp:spPr>
        <a:xfrm>
          <a:off x="2036741" y="3678269"/>
          <a:ext cx="451855" cy="2296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927" y="0"/>
              </a:lnTo>
              <a:lnTo>
                <a:pt x="225927" y="2296413"/>
              </a:lnTo>
              <a:lnTo>
                <a:pt x="451855" y="2296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18FEF-D2AD-E940-AEC4-E00C06F708E7}">
      <dsp:nvSpPr>
        <dsp:cNvPr id="0" name=""/>
        <dsp:cNvSpPr/>
      </dsp:nvSpPr>
      <dsp:spPr>
        <a:xfrm>
          <a:off x="2036741" y="3678269"/>
          <a:ext cx="451855" cy="132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927" y="0"/>
              </a:lnTo>
              <a:lnTo>
                <a:pt x="225927" y="1324923"/>
              </a:lnTo>
              <a:lnTo>
                <a:pt x="451855" y="1324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9927E-46B5-2C40-8279-98A1CA9B2C00}">
      <dsp:nvSpPr>
        <dsp:cNvPr id="0" name=""/>
        <dsp:cNvSpPr/>
      </dsp:nvSpPr>
      <dsp:spPr>
        <a:xfrm>
          <a:off x="2036741" y="3678269"/>
          <a:ext cx="451855" cy="353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927" y="0"/>
              </a:lnTo>
              <a:lnTo>
                <a:pt x="225927" y="353433"/>
              </a:lnTo>
              <a:lnTo>
                <a:pt x="451855" y="353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FADB9-67ED-6F4F-9819-0DF3CA98FE61}">
      <dsp:nvSpPr>
        <dsp:cNvPr id="0" name=""/>
        <dsp:cNvSpPr/>
      </dsp:nvSpPr>
      <dsp:spPr>
        <a:xfrm>
          <a:off x="2036741" y="3060213"/>
          <a:ext cx="451855" cy="618056"/>
        </a:xfrm>
        <a:custGeom>
          <a:avLst/>
          <a:gdLst/>
          <a:ahLst/>
          <a:cxnLst/>
          <a:rect l="0" t="0" r="0" b="0"/>
          <a:pathLst>
            <a:path>
              <a:moveTo>
                <a:pt x="0" y="618056"/>
              </a:moveTo>
              <a:lnTo>
                <a:pt x="225927" y="618056"/>
              </a:lnTo>
              <a:lnTo>
                <a:pt x="225927" y="0"/>
              </a:lnTo>
              <a:lnTo>
                <a:pt x="451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A7573-DF3F-604C-93A1-75C2FC3E0D7B}">
      <dsp:nvSpPr>
        <dsp:cNvPr id="0" name=""/>
        <dsp:cNvSpPr/>
      </dsp:nvSpPr>
      <dsp:spPr>
        <a:xfrm>
          <a:off x="4178176" y="1602978"/>
          <a:ext cx="451855" cy="48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927" y="0"/>
              </a:lnTo>
              <a:lnTo>
                <a:pt x="225927" y="485744"/>
              </a:lnTo>
              <a:lnTo>
                <a:pt x="451855" y="48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2D5FB-F36E-0144-8E21-93FDDBC12984}">
      <dsp:nvSpPr>
        <dsp:cNvPr id="0" name=""/>
        <dsp:cNvSpPr/>
      </dsp:nvSpPr>
      <dsp:spPr>
        <a:xfrm>
          <a:off x="4178176" y="1117234"/>
          <a:ext cx="451855" cy="485744"/>
        </a:xfrm>
        <a:custGeom>
          <a:avLst/>
          <a:gdLst/>
          <a:ahLst/>
          <a:cxnLst/>
          <a:rect l="0" t="0" r="0" b="0"/>
          <a:pathLst>
            <a:path>
              <a:moveTo>
                <a:pt x="0" y="485744"/>
              </a:moveTo>
              <a:lnTo>
                <a:pt x="225927" y="485744"/>
              </a:lnTo>
              <a:lnTo>
                <a:pt x="225927" y="0"/>
              </a:lnTo>
              <a:lnTo>
                <a:pt x="45185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85996-FC75-6147-8EF9-D9421D391013}">
      <dsp:nvSpPr>
        <dsp:cNvPr id="0" name=""/>
        <dsp:cNvSpPr/>
      </dsp:nvSpPr>
      <dsp:spPr>
        <a:xfrm>
          <a:off x="2036741" y="1602978"/>
          <a:ext cx="451855" cy="2075290"/>
        </a:xfrm>
        <a:custGeom>
          <a:avLst/>
          <a:gdLst/>
          <a:ahLst/>
          <a:cxnLst/>
          <a:rect l="0" t="0" r="0" b="0"/>
          <a:pathLst>
            <a:path>
              <a:moveTo>
                <a:pt x="0" y="2075290"/>
              </a:moveTo>
              <a:lnTo>
                <a:pt x="225927" y="2075290"/>
              </a:lnTo>
              <a:lnTo>
                <a:pt x="225927" y="0"/>
              </a:lnTo>
              <a:lnTo>
                <a:pt x="451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D7427-0383-0546-8FF1-E2284C843C0B}">
      <dsp:nvSpPr>
        <dsp:cNvPr id="0" name=""/>
        <dsp:cNvSpPr/>
      </dsp:nvSpPr>
      <dsp:spPr>
        <a:xfrm>
          <a:off x="5514" y="2695989"/>
          <a:ext cx="2031226" cy="1964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资本主义政治制度和意识形态</a:t>
          </a:r>
        </a:p>
      </dsp:txBody>
      <dsp:txXfrm>
        <a:off x="5514" y="2695989"/>
        <a:ext cx="2031226" cy="1964560"/>
      </dsp:txXfrm>
    </dsp:sp>
    <dsp:sp modelId="{07C069B5-D808-444F-8EA5-A6AC9DE3B98C}">
      <dsp:nvSpPr>
        <dsp:cNvPr id="0" name=""/>
        <dsp:cNvSpPr/>
      </dsp:nvSpPr>
      <dsp:spPr>
        <a:xfrm>
          <a:off x="2488597" y="1037316"/>
          <a:ext cx="1689578" cy="1131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政治制度的核心</a:t>
          </a:r>
          <a:r>
            <a:rPr lang="en-US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国家制度</a:t>
          </a:r>
        </a:p>
      </dsp:txBody>
      <dsp:txXfrm>
        <a:off x="2488597" y="1037316"/>
        <a:ext cx="1689578" cy="1131324"/>
      </dsp:txXfrm>
    </dsp:sp>
    <dsp:sp modelId="{B2AC180B-B05E-894D-B288-7A87B233025F}">
      <dsp:nvSpPr>
        <dsp:cNvPr id="0" name=""/>
        <dsp:cNvSpPr/>
      </dsp:nvSpPr>
      <dsp:spPr>
        <a:xfrm>
          <a:off x="4630032" y="772694"/>
          <a:ext cx="3959611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国体：资产阶级专政</a:t>
          </a:r>
        </a:p>
      </dsp:txBody>
      <dsp:txXfrm>
        <a:off x="4630032" y="772694"/>
        <a:ext cx="3959611" cy="689079"/>
      </dsp:txXfrm>
    </dsp:sp>
    <dsp:sp modelId="{A56FCFF1-49AD-494E-8250-968116FB3E3E}">
      <dsp:nvSpPr>
        <dsp:cNvPr id="0" name=""/>
        <dsp:cNvSpPr/>
      </dsp:nvSpPr>
      <dsp:spPr>
        <a:xfrm>
          <a:off x="4630032" y="1744183"/>
          <a:ext cx="7228561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政体：君主立宪制（议会君主制和二元君主制）和民主共和制</a:t>
          </a:r>
        </a:p>
      </dsp:txBody>
      <dsp:txXfrm>
        <a:off x="4630032" y="1744183"/>
        <a:ext cx="7228561" cy="689079"/>
      </dsp:txXfrm>
    </dsp:sp>
    <dsp:sp modelId="{855672A3-0A94-D24A-BBF3-9EC9046055F3}">
      <dsp:nvSpPr>
        <dsp:cNvPr id="0" name=""/>
        <dsp:cNvSpPr/>
      </dsp:nvSpPr>
      <dsp:spPr>
        <a:xfrm>
          <a:off x="2488597" y="2715673"/>
          <a:ext cx="7447531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政党制度：两党制（美国）多党制（法国、意大利）</a:t>
          </a:r>
        </a:p>
      </dsp:txBody>
      <dsp:txXfrm>
        <a:off x="2488597" y="2715673"/>
        <a:ext cx="7447531" cy="689079"/>
      </dsp:txXfrm>
    </dsp:sp>
    <dsp:sp modelId="{A561164F-BDCD-9B49-BAE5-0389FA053F30}">
      <dsp:nvSpPr>
        <dsp:cNvPr id="0" name=""/>
        <dsp:cNvSpPr/>
      </dsp:nvSpPr>
      <dsp:spPr>
        <a:xfrm>
          <a:off x="2488597" y="3687163"/>
          <a:ext cx="8219888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三权分立：立法权（国会</a:t>
          </a:r>
          <a:r>
            <a:rPr lang="en-US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议院）、行政权（政府）、司法权（法院）</a:t>
          </a:r>
          <a:endParaRPr lang="en-US" altLang="zh-CN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488597" y="3687163"/>
        <a:ext cx="8219888" cy="689079"/>
      </dsp:txXfrm>
    </dsp:sp>
    <dsp:sp modelId="{1BF0FAC7-89C7-CD47-93C0-7F267D511534}">
      <dsp:nvSpPr>
        <dsp:cNvPr id="0" name=""/>
        <dsp:cNvSpPr/>
      </dsp:nvSpPr>
      <dsp:spPr>
        <a:xfrm>
          <a:off x="2488597" y="4658653"/>
          <a:ext cx="5426177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资产阶级民主制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的核心：议会制</a:t>
          </a:r>
          <a:endParaRPr lang="en-US" altLang="zh-CN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488597" y="4658653"/>
        <a:ext cx="5426177" cy="689079"/>
      </dsp:txXfrm>
    </dsp:sp>
    <dsp:sp modelId="{B4D7DB7C-B8B9-0A4C-8752-AC55EBAFEF71}">
      <dsp:nvSpPr>
        <dsp:cNvPr id="0" name=""/>
        <dsp:cNvSpPr/>
      </dsp:nvSpPr>
      <dsp:spPr>
        <a:xfrm>
          <a:off x="2488597" y="5630142"/>
          <a:ext cx="5502834" cy="689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资本主义意识形态的核心：利己主义 </a:t>
          </a:r>
        </a:p>
      </dsp:txBody>
      <dsp:txXfrm>
        <a:off x="2488597" y="5630142"/>
        <a:ext cx="5502834" cy="68907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1CF7-6BEF-2140-82C9-09C6079A3DB5}">
      <dsp:nvSpPr>
        <dsp:cNvPr id="0" name=""/>
        <dsp:cNvSpPr/>
      </dsp:nvSpPr>
      <dsp:spPr>
        <a:xfrm>
          <a:off x="1197460" y="3896832"/>
          <a:ext cx="613710" cy="245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855" y="0"/>
              </a:lnTo>
              <a:lnTo>
                <a:pt x="306855" y="2457893"/>
              </a:lnTo>
              <a:lnTo>
                <a:pt x="613710" y="2457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1231B-CB6C-314F-8EDD-1487507341C6}">
      <dsp:nvSpPr>
        <dsp:cNvPr id="0" name=""/>
        <dsp:cNvSpPr/>
      </dsp:nvSpPr>
      <dsp:spPr>
        <a:xfrm>
          <a:off x="3575249" y="4036133"/>
          <a:ext cx="613710" cy="1149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855" y="0"/>
              </a:lnTo>
              <a:lnTo>
                <a:pt x="306855" y="1149614"/>
              </a:lnTo>
              <a:lnTo>
                <a:pt x="613710" y="1149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EF58-1849-0840-826E-1D68352F0AF1}">
      <dsp:nvSpPr>
        <dsp:cNvPr id="0" name=""/>
        <dsp:cNvSpPr/>
      </dsp:nvSpPr>
      <dsp:spPr>
        <a:xfrm>
          <a:off x="3575249" y="3990413"/>
          <a:ext cx="613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55" y="45720"/>
              </a:lnTo>
              <a:lnTo>
                <a:pt x="306855" y="123040"/>
              </a:lnTo>
              <a:lnTo>
                <a:pt x="613710" y="1230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CB10C-FB8A-AE4C-B2D2-F8847B426E67}">
      <dsp:nvSpPr>
        <dsp:cNvPr id="0" name=""/>
        <dsp:cNvSpPr/>
      </dsp:nvSpPr>
      <dsp:spPr>
        <a:xfrm>
          <a:off x="3575249" y="2963838"/>
          <a:ext cx="613710" cy="1072294"/>
        </a:xfrm>
        <a:custGeom>
          <a:avLst/>
          <a:gdLst/>
          <a:ahLst/>
          <a:cxnLst/>
          <a:rect l="0" t="0" r="0" b="0"/>
          <a:pathLst>
            <a:path>
              <a:moveTo>
                <a:pt x="0" y="1072294"/>
              </a:moveTo>
              <a:lnTo>
                <a:pt x="306855" y="1072294"/>
              </a:lnTo>
              <a:lnTo>
                <a:pt x="306855" y="0"/>
              </a:lnTo>
              <a:lnTo>
                <a:pt x="6137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2C38-C7D5-8049-AF57-4558D1BD38D5}">
      <dsp:nvSpPr>
        <dsp:cNvPr id="0" name=""/>
        <dsp:cNvSpPr/>
      </dsp:nvSpPr>
      <dsp:spPr>
        <a:xfrm>
          <a:off x="1197460" y="3896832"/>
          <a:ext cx="613710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855" y="0"/>
              </a:lnTo>
              <a:lnTo>
                <a:pt x="306855" y="139300"/>
              </a:lnTo>
              <a:lnTo>
                <a:pt x="61371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18AC2-EA47-A04B-97FC-44ADFFE5D580}">
      <dsp:nvSpPr>
        <dsp:cNvPr id="0" name=""/>
        <dsp:cNvSpPr/>
      </dsp:nvSpPr>
      <dsp:spPr>
        <a:xfrm>
          <a:off x="1197460" y="1578239"/>
          <a:ext cx="613710" cy="2318592"/>
        </a:xfrm>
        <a:custGeom>
          <a:avLst/>
          <a:gdLst/>
          <a:ahLst/>
          <a:cxnLst/>
          <a:rect l="0" t="0" r="0" b="0"/>
          <a:pathLst>
            <a:path>
              <a:moveTo>
                <a:pt x="0" y="2318592"/>
              </a:moveTo>
              <a:lnTo>
                <a:pt x="306855" y="2318592"/>
              </a:lnTo>
              <a:lnTo>
                <a:pt x="306855" y="0"/>
              </a:lnTo>
              <a:lnTo>
                <a:pt x="6137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4513D-129D-3443-953E-D50E27495725}">
      <dsp:nvSpPr>
        <dsp:cNvPr id="0" name=""/>
        <dsp:cNvSpPr/>
      </dsp:nvSpPr>
      <dsp:spPr>
        <a:xfrm>
          <a:off x="3701" y="3428878"/>
          <a:ext cx="1193758" cy="935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从自由竞争到垄断</a:t>
          </a:r>
        </a:p>
      </dsp:txBody>
      <dsp:txXfrm>
        <a:off x="3701" y="3428878"/>
        <a:ext cx="1193758" cy="935908"/>
      </dsp:txXfrm>
    </dsp:sp>
    <dsp:sp modelId="{62448B21-B928-7D4D-BED2-07F69912CFD6}">
      <dsp:nvSpPr>
        <dsp:cNvPr id="0" name=""/>
        <dsp:cNvSpPr/>
      </dsp:nvSpPr>
      <dsp:spPr>
        <a:xfrm>
          <a:off x="1811170" y="970984"/>
          <a:ext cx="9623468" cy="1214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垄断后仍存在垄断：竞争是商品经济的基础、仍存在未形成垄断的部门；</a:t>
          </a:r>
          <a:endParaRPr lang="en-US" altLang="zh-CN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已形成垄断后垄断企业间的竞争（竞争新形式）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811170" y="970984"/>
        <a:ext cx="9623468" cy="1214509"/>
      </dsp:txXfrm>
    </dsp:sp>
    <dsp:sp modelId="{59DEFDCA-09F8-CE44-B6C8-5A683FB642B3}">
      <dsp:nvSpPr>
        <dsp:cNvPr id="0" name=""/>
        <dsp:cNvSpPr/>
      </dsp:nvSpPr>
      <dsp:spPr>
        <a:xfrm>
          <a:off x="1811170" y="3526072"/>
          <a:ext cx="1764079" cy="10201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垄断利润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811170" y="3526072"/>
        <a:ext cx="1764079" cy="1020121"/>
      </dsp:txXfrm>
    </dsp:sp>
    <dsp:sp modelId="{4D6ACCBD-48C4-2848-B296-F0F174D0DC49}">
      <dsp:nvSpPr>
        <dsp:cNvPr id="0" name=""/>
        <dsp:cNvSpPr/>
      </dsp:nvSpPr>
      <dsp:spPr>
        <a:xfrm>
          <a:off x="4188960" y="2569063"/>
          <a:ext cx="7477630" cy="789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垄断资本获得的大大超过平均利润的高额利润</a:t>
          </a:r>
          <a:endParaRPr lang="en-US" altLang="zh-CN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188960" y="2569063"/>
        <a:ext cx="7477630" cy="789550"/>
      </dsp:txXfrm>
    </dsp:sp>
    <dsp:sp modelId="{1B19B512-82F2-ED43-A3D9-197BA6B40200}">
      <dsp:nvSpPr>
        <dsp:cNvPr id="0" name=""/>
        <dsp:cNvSpPr/>
      </dsp:nvSpPr>
      <dsp:spPr>
        <a:xfrm>
          <a:off x="4188960" y="3742183"/>
          <a:ext cx="7806180" cy="742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通过垄断组织制定的垄断价格来实现的</a:t>
          </a: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（高价卖出，低价买入</a:t>
          </a:r>
          <a:endParaRPr lang="en-US" altLang="zh-CN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188960" y="3742183"/>
        <a:ext cx="7806180" cy="742540"/>
      </dsp:txXfrm>
    </dsp:sp>
    <dsp:sp modelId="{C155DD00-40DE-DE40-9BC1-DE3AF231813E}">
      <dsp:nvSpPr>
        <dsp:cNvPr id="0" name=""/>
        <dsp:cNvSpPr/>
      </dsp:nvSpPr>
      <dsp:spPr>
        <a:xfrm>
          <a:off x="4188960" y="4868292"/>
          <a:ext cx="7604054" cy="6349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归根到底真正来源于工人阶级和劳动人民所创造的剩余价值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188960" y="4868292"/>
        <a:ext cx="7604054" cy="634910"/>
      </dsp:txXfrm>
    </dsp:sp>
    <dsp:sp modelId="{7BE54649-7A08-094B-BAEE-BE97A4433CCA}">
      <dsp:nvSpPr>
        <dsp:cNvPr id="0" name=""/>
        <dsp:cNvSpPr/>
      </dsp:nvSpPr>
      <dsp:spPr>
        <a:xfrm>
          <a:off x="1811170" y="5886771"/>
          <a:ext cx="9364605" cy="935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国家垄断发展原因：大规模经济建设、公共设施、科研项目；</a:t>
          </a:r>
          <a:endParaRPr lang="en-US" altLang="zh-CN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生产过剩、宏观调控、国家再生产</a:t>
          </a:r>
          <a:endParaRPr lang="zh-CN" altLang="en-US" sz="200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811170" y="5886771"/>
        <a:ext cx="9364605" cy="93590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9A470-DE8C-924F-A064-CD1C75886533}">
      <dsp:nvSpPr>
        <dsp:cNvPr id="0" name=""/>
        <dsp:cNvSpPr/>
      </dsp:nvSpPr>
      <dsp:spPr>
        <a:xfrm>
          <a:off x="2040468" y="2764466"/>
          <a:ext cx="1272569" cy="2056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6284" y="0"/>
              </a:lnTo>
              <a:lnTo>
                <a:pt x="636284" y="2056654"/>
              </a:lnTo>
              <a:lnTo>
                <a:pt x="1272569" y="2056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5ECE9-CFC2-2144-A779-5C143F4C117D}">
      <dsp:nvSpPr>
        <dsp:cNvPr id="0" name=""/>
        <dsp:cNvSpPr/>
      </dsp:nvSpPr>
      <dsp:spPr>
        <a:xfrm>
          <a:off x="2040468" y="2674828"/>
          <a:ext cx="1272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637"/>
              </a:moveTo>
              <a:lnTo>
                <a:pt x="636284" y="89637"/>
              </a:lnTo>
              <a:lnTo>
                <a:pt x="636284" y="45720"/>
              </a:lnTo>
              <a:lnTo>
                <a:pt x="127256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1E357-5021-5E41-9C83-36C842D66191}">
      <dsp:nvSpPr>
        <dsp:cNvPr id="0" name=""/>
        <dsp:cNvSpPr/>
      </dsp:nvSpPr>
      <dsp:spPr>
        <a:xfrm>
          <a:off x="2040468" y="663894"/>
          <a:ext cx="1272569" cy="2100571"/>
        </a:xfrm>
        <a:custGeom>
          <a:avLst/>
          <a:gdLst/>
          <a:ahLst/>
          <a:cxnLst/>
          <a:rect l="0" t="0" r="0" b="0"/>
          <a:pathLst>
            <a:path>
              <a:moveTo>
                <a:pt x="0" y="2100571"/>
              </a:moveTo>
              <a:lnTo>
                <a:pt x="636284" y="2100571"/>
              </a:lnTo>
              <a:lnTo>
                <a:pt x="636284" y="0"/>
              </a:lnTo>
              <a:lnTo>
                <a:pt x="12725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2C638-ECEA-C94D-8B60-F59158B61297}">
      <dsp:nvSpPr>
        <dsp:cNvPr id="0" name=""/>
        <dsp:cNvSpPr/>
      </dsp:nvSpPr>
      <dsp:spPr>
        <a:xfrm>
          <a:off x="2384" y="2269071"/>
          <a:ext cx="2038083" cy="9907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经济全球化</a:t>
          </a:r>
        </a:p>
      </dsp:txBody>
      <dsp:txXfrm>
        <a:off x="2384" y="2269071"/>
        <a:ext cx="2038083" cy="990788"/>
      </dsp:txXfrm>
    </dsp:sp>
    <dsp:sp modelId="{A466BE3C-8375-B341-9EDA-CD05DF3C12DA}">
      <dsp:nvSpPr>
        <dsp:cNvPr id="0" name=""/>
        <dsp:cNvSpPr/>
      </dsp:nvSpPr>
      <dsp:spPr>
        <a:xfrm>
          <a:off x="3313037" y="111764"/>
          <a:ext cx="6944473" cy="1104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本质：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资源配置全球化</a:t>
          </a:r>
          <a:endParaRPr lang="zh-CN" altLang="en-US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313037" y="111764"/>
        <a:ext cx="6944473" cy="1104259"/>
      </dsp:txXfrm>
    </dsp:sp>
    <dsp:sp modelId="{2AF25519-2E3F-CB4E-B2E8-4AFDC186CC1C}">
      <dsp:nvSpPr>
        <dsp:cNvPr id="0" name=""/>
        <dsp:cNvSpPr/>
      </dsp:nvSpPr>
      <dsp:spPr>
        <a:xfrm>
          <a:off x="3313037" y="2011380"/>
          <a:ext cx="8251975" cy="14183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原因：</a:t>
          </a:r>
          <a:r>
            <a:rPr lang="zh-CN" altLang="zh-CN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新科学技术加强了国际经济联系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；</a:t>
          </a:r>
          <a:r>
            <a:rPr lang="zh-CN" altLang="zh-CN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国际贸易的自由程度大大提高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；</a:t>
          </a:r>
          <a:r>
            <a:rPr lang="zh-CN" altLang="zh-CN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国际资本流动的大幅增加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（新帽子）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313037" y="2011380"/>
        <a:ext cx="8251975" cy="1418337"/>
      </dsp:txXfrm>
    </dsp:sp>
    <dsp:sp modelId="{8DC77E10-C061-DB43-ADE0-63418C90E3ED}">
      <dsp:nvSpPr>
        <dsp:cNvPr id="0" name=""/>
        <dsp:cNvSpPr/>
      </dsp:nvSpPr>
      <dsp:spPr>
        <a:xfrm>
          <a:off x="3313037" y="4225073"/>
          <a:ext cx="8411109" cy="11920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内容：生产全球化、贸易全球化和资本全球化（产帽子）</a:t>
          </a:r>
          <a:endParaRPr lang="zh-CN" altLang="en-US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313037" y="4225073"/>
        <a:ext cx="8411109" cy="119209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DBED8-A0B1-9E4D-87AA-5F3C14C0ADE2}">
      <dsp:nvSpPr>
        <dsp:cNvPr id="0" name=""/>
        <dsp:cNvSpPr/>
      </dsp:nvSpPr>
      <dsp:spPr>
        <a:xfrm>
          <a:off x="2139155" y="4369981"/>
          <a:ext cx="358894" cy="277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68" y="0"/>
              </a:lnTo>
              <a:lnTo>
                <a:pt x="145368" y="2775846"/>
              </a:lnTo>
              <a:lnTo>
                <a:pt x="358894" y="27758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9805A-3AA4-534B-8B4C-B0285F67A721}">
      <dsp:nvSpPr>
        <dsp:cNvPr id="0" name=""/>
        <dsp:cNvSpPr/>
      </dsp:nvSpPr>
      <dsp:spPr>
        <a:xfrm>
          <a:off x="2139155" y="4369981"/>
          <a:ext cx="427051" cy="136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525" y="0"/>
              </a:lnTo>
              <a:lnTo>
                <a:pt x="213525" y="1363436"/>
              </a:lnTo>
              <a:lnTo>
                <a:pt x="427051" y="1363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E6465-035C-AB42-9A42-BEC967AEDA3F}">
      <dsp:nvSpPr>
        <dsp:cNvPr id="0" name=""/>
        <dsp:cNvSpPr/>
      </dsp:nvSpPr>
      <dsp:spPr>
        <a:xfrm>
          <a:off x="2139155" y="4369981"/>
          <a:ext cx="427051" cy="17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525" y="0"/>
              </a:lnTo>
              <a:lnTo>
                <a:pt x="213525" y="177440"/>
              </a:lnTo>
              <a:lnTo>
                <a:pt x="427051" y="177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D08BD-D74D-D14F-A9D6-46BC91AA5257}">
      <dsp:nvSpPr>
        <dsp:cNvPr id="0" name=""/>
        <dsp:cNvSpPr/>
      </dsp:nvSpPr>
      <dsp:spPr>
        <a:xfrm>
          <a:off x="2139155" y="3285714"/>
          <a:ext cx="427051" cy="1084266"/>
        </a:xfrm>
        <a:custGeom>
          <a:avLst/>
          <a:gdLst/>
          <a:ahLst/>
          <a:cxnLst/>
          <a:rect l="0" t="0" r="0" b="0"/>
          <a:pathLst>
            <a:path>
              <a:moveTo>
                <a:pt x="0" y="1084266"/>
              </a:moveTo>
              <a:lnTo>
                <a:pt x="213525" y="1084266"/>
              </a:lnTo>
              <a:lnTo>
                <a:pt x="213525" y="0"/>
              </a:lnTo>
              <a:lnTo>
                <a:pt x="4270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0EE10-467B-3142-8378-0CF04C60C566}">
      <dsp:nvSpPr>
        <dsp:cNvPr id="0" name=""/>
        <dsp:cNvSpPr/>
      </dsp:nvSpPr>
      <dsp:spPr>
        <a:xfrm>
          <a:off x="2139155" y="1945867"/>
          <a:ext cx="427051" cy="2424114"/>
        </a:xfrm>
        <a:custGeom>
          <a:avLst/>
          <a:gdLst/>
          <a:ahLst/>
          <a:cxnLst/>
          <a:rect l="0" t="0" r="0" b="0"/>
          <a:pathLst>
            <a:path>
              <a:moveTo>
                <a:pt x="0" y="2424114"/>
              </a:moveTo>
              <a:lnTo>
                <a:pt x="213525" y="2424114"/>
              </a:lnTo>
              <a:lnTo>
                <a:pt x="213525" y="0"/>
              </a:lnTo>
              <a:lnTo>
                <a:pt x="4270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3AADD-56AF-F14A-BE1E-577ECD631B74}">
      <dsp:nvSpPr>
        <dsp:cNvPr id="0" name=""/>
        <dsp:cNvSpPr/>
      </dsp:nvSpPr>
      <dsp:spPr>
        <a:xfrm>
          <a:off x="3896" y="4044354"/>
          <a:ext cx="2135258" cy="651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资本主义历史地位</a:t>
          </a:r>
        </a:p>
      </dsp:txBody>
      <dsp:txXfrm>
        <a:off x="3896" y="4044354"/>
        <a:ext cx="2135258" cy="651253"/>
      </dsp:txXfrm>
    </dsp:sp>
    <dsp:sp modelId="{D99CDA00-053A-0241-9C0F-62280F0DD2AB}">
      <dsp:nvSpPr>
        <dsp:cNvPr id="0" name=""/>
        <dsp:cNvSpPr/>
      </dsp:nvSpPr>
      <dsp:spPr>
        <a:xfrm>
          <a:off x="2566206" y="1382232"/>
          <a:ext cx="7787329" cy="1127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马克思：资本主义为一个更高级的生产形式创造物质条件</a:t>
          </a:r>
          <a:endParaRPr lang="en-US" altLang="zh-CN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2566206" y="1382232"/>
        <a:ext cx="7787329" cy="1127268"/>
      </dsp:txXfrm>
    </dsp:sp>
    <dsp:sp modelId="{F64B7815-D552-9748-84A2-7048EA639982}">
      <dsp:nvSpPr>
        <dsp:cNvPr id="0" name=""/>
        <dsp:cNvSpPr/>
      </dsp:nvSpPr>
      <dsp:spPr>
        <a:xfrm>
          <a:off x="2566206" y="2776408"/>
          <a:ext cx="7666602" cy="10186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列宁：国家垄断资本主义是社会主义前阶，最充分物质准备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66206" y="2776408"/>
        <a:ext cx="7666602" cy="1018613"/>
      </dsp:txXfrm>
    </dsp:sp>
    <dsp:sp modelId="{1179B88B-720C-F048-B0B3-CE5AF5F8F4FE}">
      <dsp:nvSpPr>
        <dsp:cNvPr id="0" name=""/>
        <dsp:cNvSpPr/>
      </dsp:nvSpPr>
      <dsp:spPr>
        <a:xfrm>
          <a:off x="2566206" y="4061928"/>
          <a:ext cx="7812568" cy="9709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资本主义造就了置自身于死地的社会力量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——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无产阶级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66206" y="4061928"/>
        <a:ext cx="7812568" cy="970986"/>
      </dsp:txXfrm>
    </dsp:sp>
    <dsp:sp modelId="{FA75146F-3506-7E4F-8FE1-6112791BFFF9}">
      <dsp:nvSpPr>
        <dsp:cNvPr id="0" name=""/>
        <dsp:cNvSpPr/>
      </dsp:nvSpPr>
      <dsp:spPr>
        <a:xfrm>
          <a:off x="2566206" y="5299822"/>
          <a:ext cx="8208637" cy="8671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社会主义必然取代资本主义原因：是生产关系一定要适合生产力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66206" y="5299822"/>
        <a:ext cx="8208637" cy="867189"/>
      </dsp:txXfrm>
    </dsp:sp>
    <dsp:sp modelId="{5E71F91B-DECE-A846-9030-EE59206A5601}">
      <dsp:nvSpPr>
        <dsp:cNvPr id="0" name=""/>
        <dsp:cNvSpPr/>
      </dsp:nvSpPr>
      <dsp:spPr>
        <a:xfrm>
          <a:off x="2498049" y="6683923"/>
          <a:ext cx="8624799" cy="923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从资本主义向社会主义过渡是一个复杂的、曲折的、长期的历史过程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498049" y="6683923"/>
        <a:ext cx="8624799" cy="92380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399A9-576A-F948-84DC-39E095494FCC}">
      <dsp:nvSpPr>
        <dsp:cNvPr id="0" name=""/>
        <dsp:cNvSpPr/>
      </dsp:nvSpPr>
      <dsp:spPr>
        <a:xfrm>
          <a:off x="2045895" y="2844098"/>
          <a:ext cx="463336" cy="24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668" y="0"/>
              </a:lnTo>
              <a:lnTo>
                <a:pt x="231668" y="2490435"/>
              </a:lnTo>
              <a:lnTo>
                <a:pt x="463336" y="24904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1686D-5CDF-4643-9C48-39E26FA21965}">
      <dsp:nvSpPr>
        <dsp:cNvPr id="0" name=""/>
        <dsp:cNvSpPr/>
      </dsp:nvSpPr>
      <dsp:spPr>
        <a:xfrm>
          <a:off x="4622072" y="3840272"/>
          <a:ext cx="463336" cy="498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668" y="0"/>
              </a:lnTo>
              <a:lnTo>
                <a:pt x="231668" y="498087"/>
              </a:lnTo>
              <a:lnTo>
                <a:pt x="463336" y="49808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F4519-ABC7-2D41-B0CD-9BA5A113BE79}">
      <dsp:nvSpPr>
        <dsp:cNvPr id="0" name=""/>
        <dsp:cNvSpPr/>
      </dsp:nvSpPr>
      <dsp:spPr>
        <a:xfrm>
          <a:off x="4622072" y="3342185"/>
          <a:ext cx="463336" cy="498087"/>
        </a:xfrm>
        <a:custGeom>
          <a:avLst/>
          <a:gdLst/>
          <a:ahLst/>
          <a:cxnLst/>
          <a:rect l="0" t="0" r="0" b="0"/>
          <a:pathLst>
            <a:path>
              <a:moveTo>
                <a:pt x="0" y="498087"/>
              </a:moveTo>
              <a:lnTo>
                <a:pt x="231668" y="498087"/>
              </a:lnTo>
              <a:lnTo>
                <a:pt x="231668" y="0"/>
              </a:lnTo>
              <a:lnTo>
                <a:pt x="463336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85E33-A69C-A14B-8DB1-4AE618D86EBD}">
      <dsp:nvSpPr>
        <dsp:cNvPr id="0" name=""/>
        <dsp:cNvSpPr/>
      </dsp:nvSpPr>
      <dsp:spPr>
        <a:xfrm>
          <a:off x="2045895" y="2844098"/>
          <a:ext cx="463336" cy="996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668" y="0"/>
              </a:lnTo>
              <a:lnTo>
                <a:pt x="231668" y="996174"/>
              </a:lnTo>
              <a:lnTo>
                <a:pt x="463336" y="9961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15BB8-BB7F-6240-A649-8E9B8F3FCE92}">
      <dsp:nvSpPr>
        <dsp:cNvPr id="0" name=""/>
        <dsp:cNvSpPr/>
      </dsp:nvSpPr>
      <dsp:spPr>
        <a:xfrm>
          <a:off x="2045895" y="2346011"/>
          <a:ext cx="463336" cy="498087"/>
        </a:xfrm>
        <a:custGeom>
          <a:avLst/>
          <a:gdLst/>
          <a:ahLst/>
          <a:cxnLst/>
          <a:rect l="0" t="0" r="0" b="0"/>
          <a:pathLst>
            <a:path>
              <a:moveTo>
                <a:pt x="0" y="498087"/>
              </a:moveTo>
              <a:lnTo>
                <a:pt x="231668" y="498087"/>
              </a:lnTo>
              <a:lnTo>
                <a:pt x="231668" y="0"/>
              </a:lnTo>
              <a:lnTo>
                <a:pt x="46333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836E8-1C98-FE4C-9644-A38729A5DA28}">
      <dsp:nvSpPr>
        <dsp:cNvPr id="0" name=""/>
        <dsp:cNvSpPr/>
      </dsp:nvSpPr>
      <dsp:spPr>
        <a:xfrm>
          <a:off x="2045895" y="1349837"/>
          <a:ext cx="463336" cy="1494261"/>
        </a:xfrm>
        <a:custGeom>
          <a:avLst/>
          <a:gdLst/>
          <a:ahLst/>
          <a:cxnLst/>
          <a:rect l="0" t="0" r="0" b="0"/>
          <a:pathLst>
            <a:path>
              <a:moveTo>
                <a:pt x="0" y="1494261"/>
              </a:moveTo>
              <a:lnTo>
                <a:pt x="231668" y="1494261"/>
              </a:lnTo>
              <a:lnTo>
                <a:pt x="231668" y="0"/>
              </a:lnTo>
              <a:lnTo>
                <a:pt x="46333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3071-B54C-4946-BADD-878ECE21822F}">
      <dsp:nvSpPr>
        <dsp:cNvPr id="0" name=""/>
        <dsp:cNvSpPr/>
      </dsp:nvSpPr>
      <dsp:spPr>
        <a:xfrm>
          <a:off x="2045895" y="353662"/>
          <a:ext cx="463336" cy="2490435"/>
        </a:xfrm>
        <a:custGeom>
          <a:avLst/>
          <a:gdLst/>
          <a:ahLst/>
          <a:cxnLst/>
          <a:rect l="0" t="0" r="0" b="0"/>
          <a:pathLst>
            <a:path>
              <a:moveTo>
                <a:pt x="0" y="2490435"/>
              </a:moveTo>
              <a:lnTo>
                <a:pt x="231668" y="2490435"/>
              </a:lnTo>
              <a:lnTo>
                <a:pt x="231668" y="0"/>
              </a:lnTo>
              <a:lnTo>
                <a:pt x="46333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CCFD0-EBC3-7149-A8D4-80E9D63FB304}">
      <dsp:nvSpPr>
        <dsp:cNvPr id="0" name=""/>
        <dsp:cNvSpPr/>
      </dsp:nvSpPr>
      <dsp:spPr>
        <a:xfrm>
          <a:off x="212471" y="2490804"/>
          <a:ext cx="1833424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1.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社会主义五百年历史进程</a:t>
          </a:r>
        </a:p>
      </dsp:txBody>
      <dsp:txXfrm>
        <a:off x="212471" y="2490804"/>
        <a:ext cx="1833424" cy="706588"/>
      </dsp:txXfrm>
    </dsp:sp>
    <dsp:sp modelId="{1F170545-5F3F-A14A-B776-4C6B79BF8AE5}">
      <dsp:nvSpPr>
        <dsp:cNvPr id="0" name=""/>
        <dsp:cNvSpPr/>
      </dsp:nvSpPr>
      <dsp:spPr>
        <a:xfrm>
          <a:off x="2509232" y="368"/>
          <a:ext cx="4021532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马克思和</a:t>
          </a:r>
          <a:r>
            <a:rPr kumimoji="1"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恩格斯的同时胜利论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09232" y="368"/>
        <a:ext cx="4021532" cy="706588"/>
      </dsp:txXfrm>
    </dsp:sp>
    <dsp:sp modelId="{26E9E756-EE17-8548-9A67-540F95BEF246}">
      <dsp:nvSpPr>
        <dsp:cNvPr id="0" name=""/>
        <dsp:cNvSpPr/>
      </dsp:nvSpPr>
      <dsp:spPr>
        <a:xfrm>
          <a:off x="2509232" y="996542"/>
          <a:ext cx="5185573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u="none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第一个无产阶级政党：共产主义者同盟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09232" y="996542"/>
        <a:ext cx="5185573" cy="706588"/>
      </dsp:txXfrm>
    </dsp:sp>
    <dsp:sp modelId="{759DA5C7-AB80-6547-BEDD-B6A548F15238}">
      <dsp:nvSpPr>
        <dsp:cNvPr id="0" name=""/>
        <dsp:cNvSpPr/>
      </dsp:nvSpPr>
      <dsp:spPr>
        <a:xfrm>
          <a:off x="2509232" y="1992716"/>
          <a:ext cx="8591725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列宁的首先在一个或几个国家获得胜利（原因：</a:t>
          </a:r>
          <a:r>
            <a:rPr lang="zh-CN" altLang="en-US" sz="2000" b="0" i="0" u="none" kern="1200" dirty="0"/>
            <a:t>资本主义发展不平衡规律） 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09232" y="1992716"/>
        <a:ext cx="8591725" cy="706588"/>
      </dsp:txXfrm>
    </dsp:sp>
    <dsp:sp modelId="{59D41257-D9E9-F943-80BA-3F11804838C7}">
      <dsp:nvSpPr>
        <dsp:cNvPr id="0" name=""/>
        <dsp:cNvSpPr/>
      </dsp:nvSpPr>
      <dsp:spPr>
        <a:xfrm>
          <a:off x="2509232" y="3486978"/>
          <a:ext cx="2112839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第一个社会主义国家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：</a:t>
          </a:r>
          <a:r>
            <a:rPr lang="zh-CN" altLang="zh-CN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苏维埃俄国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09232" y="3486978"/>
        <a:ext cx="2112839" cy="706588"/>
      </dsp:txXfrm>
    </dsp:sp>
    <dsp:sp modelId="{B9DD85DF-7B8D-634B-A149-3B115656392F}">
      <dsp:nvSpPr>
        <dsp:cNvPr id="0" name=""/>
        <dsp:cNvSpPr/>
      </dsp:nvSpPr>
      <dsp:spPr>
        <a:xfrm>
          <a:off x="5085409" y="2988891"/>
          <a:ext cx="3917374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列宁：</a:t>
          </a: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巩固政权时期、战时共产主义时期、新经济政策时期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085409" y="2988891"/>
        <a:ext cx="3917374" cy="706588"/>
      </dsp:txXfrm>
    </dsp:sp>
    <dsp:sp modelId="{13F3B4A8-E1CF-3141-A627-404DE5A5310A}">
      <dsp:nvSpPr>
        <dsp:cNvPr id="0" name=""/>
        <dsp:cNvSpPr/>
      </dsp:nvSpPr>
      <dsp:spPr>
        <a:xfrm>
          <a:off x="5085409" y="3985065"/>
          <a:ext cx="3414862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斯大林：社会主义的苏联模式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085409" y="3985065"/>
        <a:ext cx="3414862" cy="706588"/>
      </dsp:txXfrm>
    </dsp:sp>
    <dsp:sp modelId="{AB1E20DE-926E-D043-913F-F98B1BCE8D50}">
      <dsp:nvSpPr>
        <dsp:cNvPr id="0" name=""/>
        <dsp:cNvSpPr/>
      </dsp:nvSpPr>
      <dsp:spPr>
        <a:xfrm>
          <a:off x="2509232" y="4981239"/>
          <a:ext cx="6693897" cy="706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0" u="none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第二次世界大战以后社会主义事业从一国向多国发展壮大</a:t>
          </a:r>
          <a:endParaRPr lang="zh-CN" altLang="en-US" sz="2000" b="0" u="none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509232" y="4981239"/>
        <a:ext cx="6693897" cy="70658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A7071-AC90-D64E-AEE5-AB097AE71900}">
      <dsp:nvSpPr>
        <dsp:cNvPr id="0" name=""/>
        <dsp:cNvSpPr/>
      </dsp:nvSpPr>
      <dsp:spPr>
        <a:xfrm>
          <a:off x="2319238" y="2927461"/>
          <a:ext cx="878141" cy="168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9070" y="0"/>
              </a:lnTo>
              <a:lnTo>
                <a:pt x="439070" y="1681525"/>
              </a:lnTo>
              <a:lnTo>
                <a:pt x="878141" y="1681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69D6E-609C-DA43-8245-DC92570B6047}">
      <dsp:nvSpPr>
        <dsp:cNvPr id="0" name=""/>
        <dsp:cNvSpPr/>
      </dsp:nvSpPr>
      <dsp:spPr>
        <a:xfrm>
          <a:off x="2319238" y="2720981"/>
          <a:ext cx="878141" cy="206479"/>
        </a:xfrm>
        <a:custGeom>
          <a:avLst/>
          <a:gdLst/>
          <a:ahLst/>
          <a:cxnLst/>
          <a:rect l="0" t="0" r="0" b="0"/>
          <a:pathLst>
            <a:path>
              <a:moveTo>
                <a:pt x="0" y="206479"/>
              </a:moveTo>
              <a:lnTo>
                <a:pt x="439070" y="206479"/>
              </a:lnTo>
              <a:lnTo>
                <a:pt x="439070" y="0"/>
              </a:lnTo>
              <a:lnTo>
                <a:pt x="878141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15591-F05C-B144-B596-FC5325825B17}">
      <dsp:nvSpPr>
        <dsp:cNvPr id="0" name=""/>
        <dsp:cNvSpPr/>
      </dsp:nvSpPr>
      <dsp:spPr>
        <a:xfrm>
          <a:off x="2319238" y="1039456"/>
          <a:ext cx="878141" cy="1888004"/>
        </a:xfrm>
        <a:custGeom>
          <a:avLst/>
          <a:gdLst/>
          <a:ahLst/>
          <a:cxnLst/>
          <a:rect l="0" t="0" r="0" b="0"/>
          <a:pathLst>
            <a:path>
              <a:moveTo>
                <a:pt x="0" y="1888004"/>
              </a:moveTo>
              <a:lnTo>
                <a:pt x="439070" y="1888004"/>
              </a:lnTo>
              <a:lnTo>
                <a:pt x="439070" y="0"/>
              </a:lnTo>
              <a:lnTo>
                <a:pt x="878141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47C4A-CC1A-E248-935E-3175ECDA8867}">
      <dsp:nvSpPr>
        <dsp:cNvPr id="0" name=""/>
        <dsp:cNvSpPr/>
      </dsp:nvSpPr>
      <dsp:spPr>
        <a:xfrm>
          <a:off x="944" y="2257877"/>
          <a:ext cx="2318293" cy="1339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3.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在实践中探索现实社会主义的发展规律</a:t>
          </a:r>
        </a:p>
      </dsp:txBody>
      <dsp:txXfrm>
        <a:off x="944" y="2257877"/>
        <a:ext cx="2318293" cy="1339166"/>
      </dsp:txXfrm>
    </dsp:sp>
    <dsp:sp modelId="{7CF5F9A5-C194-6449-9351-F28FD51C34CA}">
      <dsp:nvSpPr>
        <dsp:cNvPr id="0" name=""/>
        <dsp:cNvSpPr/>
      </dsp:nvSpPr>
      <dsp:spPr>
        <a:xfrm>
          <a:off x="3197379" y="576352"/>
          <a:ext cx="7603082" cy="926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艰巨性和长期性：经济发展、精神文明建设、国际形势严峻</a:t>
          </a:r>
        </a:p>
      </dsp:txBody>
      <dsp:txXfrm>
        <a:off x="3197379" y="576352"/>
        <a:ext cx="7603082" cy="926207"/>
      </dsp:txXfrm>
    </dsp:sp>
    <dsp:sp modelId="{DA47C5EB-0228-C348-86CB-8A428DD75534}">
      <dsp:nvSpPr>
        <dsp:cNvPr id="0" name=""/>
        <dsp:cNvSpPr/>
      </dsp:nvSpPr>
      <dsp:spPr>
        <a:xfrm>
          <a:off x="3197379" y="2051398"/>
          <a:ext cx="7582357" cy="1339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社会主义发展多样性：生产力和社会发展阶段不同；历史传统，</a:t>
          </a:r>
          <a:endParaRPr lang="en-US" altLang="zh-CN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文化习俗和具体国情不同；时代在前进和实践在发展</a:t>
          </a:r>
        </a:p>
      </dsp:txBody>
      <dsp:txXfrm>
        <a:off x="3197379" y="2051398"/>
        <a:ext cx="7582357" cy="1339166"/>
      </dsp:txXfrm>
    </dsp:sp>
    <dsp:sp modelId="{A476E152-3EE8-344F-A220-75FE1D94A553}">
      <dsp:nvSpPr>
        <dsp:cNvPr id="0" name=""/>
        <dsp:cNvSpPr/>
      </dsp:nvSpPr>
      <dsp:spPr>
        <a:xfrm>
          <a:off x="3197379" y="3939403"/>
          <a:ext cx="7307280" cy="1339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社会主义制度曲折中前进：新生事物、国际形势、</a:t>
          </a:r>
          <a:endParaRPr lang="en-US" altLang="zh-CN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社会主义基本矛盾推动社会发展</a:t>
          </a:r>
        </a:p>
      </dsp:txBody>
      <dsp:txXfrm>
        <a:off x="3197379" y="3939403"/>
        <a:ext cx="7307280" cy="133916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2D2E-7891-8D40-B3EB-625C48209EED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D65B-A05F-724D-AAE7-FB0BF24D479B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7B790-3095-2842-852C-51FAB1826DC9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22F00-69A0-7644-8C7F-F90E6D398AD5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等线" panose="02010600030101010101" pitchFamily="2" charset="-122"/>
              <a:ea typeface="等线" panose="02010600030101010101" pitchFamily="2" charset="-122"/>
            </a:rPr>
            <a:t>对共产主义社会的展望</a:t>
          </a:r>
          <a:endParaRPr lang="zh-CN" altLang="en-US" sz="1800" kern="1200" dirty="0"/>
        </a:p>
      </dsp:txBody>
      <dsp:txXfrm>
        <a:off x="3968" y="2146465"/>
        <a:ext cx="3690937" cy="1125735"/>
      </dsp:txXfrm>
    </dsp:sp>
    <dsp:sp modelId="{12C52112-9606-914A-9A6B-263E5327E319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实现共产主义的根本条件和基础：</a:t>
          </a:r>
          <a:r>
            <a:rPr lang="zh-CN" altLang="en-US" sz="1800" kern="12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rPr>
            <a:t>生产力</a:t>
          </a:r>
          <a:r>
            <a:rPr lang="zh-CN" altLang="en-US" sz="1800" kern="1200" dirty="0">
              <a:latin typeface="Microsoft YaHei" charset="-122"/>
              <a:ea typeface="Microsoft YaHei" charset="-122"/>
              <a:cs typeface="Microsoft YaHei" charset="-122"/>
            </a:rPr>
            <a:t>高度发展和</a:t>
          </a:r>
          <a:r>
            <a:rPr lang="zh-CN" altLang="en-US" sz="1800" kern="12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rPr>
            <a:t>物质</a:t>
          </a:r>
          <a:r>
            <a:rPr lang="zh-CN" altLang="en-US" sz="1800" kern="1200" dirty="0">
              <a:latin typeface="Microsoft YaHei" charset="-122"/>
              <a:ea typeface="Microsoft YaHei" charset="-122"/>
              <a:cs typeface="Microsoft YaHei" charset="-122"/>
            </a:rPr>
            <a:t>财富极大丰富</a:t>
          </a:r>
          <a:r>
            <a:rPr lang="en-US" altLang="zh-CN" sz="1800" kern="1200" dirty="0">
              <a:latin typeface="Microsoft YaHei" charset="-122"/>
              <a:ea typeface="Microsoft YaHei" charset="-122"/>
              <a:cs typeface="Microsoft YaHei" charset="-122"/>
            </a:rPr>
            <a:t> </a:t>
          </a:r>
          <a:endParaRPr lang="zh-CN" altLang="en-US" sz="1800" kern="1200" dirty="0"/>
        </a:p>
      </dsp:txBody>
      <dsp:txXfrm>
        <a:off x="4433093" y="559362"/>
        <a:ext cx="3690937" cy="1125735"/>
      </dsp:txXfrm>
    </dsp:sp>
    <dsp:sp modelId="{49301501-F272-6B4A-969B-00539E2A68E3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" charset="-122"/>
              <a:ea typeface="Microsoft YaHei" charset="-122"/>
            </a:rPr>
            <a:t>政治：阶级的消灭和国家</a:t>
          </a:r>
          <a:r>
            <a:rPr lang="zh-CN" altLang="en-US" sz="1800" b="1" kern="1200" dirty="0">
              <a:solidFill>
                <a:srgbClr val="FF0000"/>
              </a:solidFill>
              <a:latin typeface="Microsoft YaHei" charset="-122"/>
              <a:ea typeface="Microsoft YaHei" charset="-122"/>
            </a:rPr>
            <a:t>自行</a:t>
          </a:r>
          <a:r>
            <a:rPr lang="zh-CN" altLang="en-US" sz="1800" kern="1200" dirty="0">
              <a:latin typeface="Microsoft YaHei" charset="-122"/>
              <a:ea typeface="Microsoft YaHei" charset="-122"/>
            </a:rPr>
            <a:t>消亡</a:t>
          </a:r>
          <a:endParaRPr lang="zh-CN" altLang="en-US" sz="1800" kern="1200" dirty="0"/>
        </a:p>
      </dsp:txBody>
      <dsp:txXfrm>
        <a:off x="4433093" y="2146465"/>
        <a:ext cx="3690937" cy="1125735"/>
      </dsp:txXfrm>
    </dsp:sp>
    <dsp:sp modelId="{98CE18ED-D16A-024B-89A1-F7819C289893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" charset="-122"/>
              <a:ea typeface="Microsoft YaHei" charset="-122"/>
              <a:cs typeface="Microsoft YaHei" charset="-122"/>
            </a:rPr>
            <a:t>劳动不再是谋生手段，而是第一需要</a:t>
          </a:r>
          <a:endParaRPr lang="zh-CN" altLang="en-US" sz="1800" kern="1200" dirty="0"/>
        </a:p>
      </dsp:txBody>
      <dsp:txXfrm>
        <a:off x="4433093" y="3733568"/>
        <a:ext cx="3690937" cy="1125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88264-3D99-5848-B958-196DFF915DFB}">
      <dsp:nvSpPr>
        <dsp:cNvPr id="0" name=""/>
        <dsp:cNvSpPr/>
      </dsp:nvSpPr>
      <dsp:spPr>
        <a:xfrm>
          <a:off x="1471318" y="2495631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世界本原</a:t>
          </a:r>
          <a:r>
            <a:rPr lang="en-US" altLang="zh-CN" sz="2000" kern="1200" dirty="0"/>
            <a:t>/</a:t>
          </a:r>
          <a:r>
            <a:rPr lang="zh-CN" altLang="en-US" sz="2000" kern="1200" dirty="0"/>
            <a:t>本质</a:t>
          </a:r>
        </a:p>
      </dsp:txBody>
      <dsp:txXfrm>
        <a:off x="1499549" y="2523862"/>
        <a:ext cx="1871305" cy="907421"/>
      </dsp:txXfrm>
    </dsp:sp>
    <dsp:sp modelId="{7F165EF9-E261-814E-826D-1091C4622C88}">
      <dsp:nvSpPr>
        <dsp:cNvPr id="0" name=""/>
        <dsp:cNvSpPr/>
      </dsp:nvSpPr>
      <dsp:spPr>
        <a:xfrm rot="17945813">
          <a:off x="2991789" y="2268720"/>
          <a:ext cx="15857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85700" y="160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744997" y="2245139"/>
        <a:ext cx="79285" cy="79285"/>
      </dsp:txXfrm>
    </dsp:sp>
    <dsp:sp modelId="{A88F1CE5-5752-684B-8439-404B3218CB3D}">
      <dsp:nvSpPr>
        <dsp:cNvPr id="0" name=""/>
        <dsp:cNvSpPr/>
      </dsp:nvSpPr>
      <dsp:spPr>
        <a:xfrm>
          <a:off x="4170193" y="1110048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唯物主义</a:t>
          </a:r>
        </a:p>
      </dsp:txBody>
      <dsp:txXfrm>
        <a:off x="4198424" y="1138279"/>
        <a:ext cx="1871305" cy="907421"/>
      </dsp:txXfrm>
    </dsp:sp>
    <dsp:sp modelId="{9B6D84B2-9755-EC40-AFF5-E0EC5B14DE85}">
      <dsp:nvSpPr>
        <dsp:cNvPr id="0" name=""/>
        <dsp:cNvSpPr/>
      </dsp:nvSpPr>
      <dsp:spPr>
        <a:xfrm rot="18289469">
          <a:off x="5808366" y="1021695"/>
          <a:ext cx="13502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0297" y="160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449757" y="1003999"/>
        <a:ext cx="67514" cy="67514"/>
      </dsp:txXfrm>
    </dsp:sp>
    <dsp:sp modelId="{92AF316D-D571-884E-B301-08EFD38A88E5}">
      <dsp:nvSpPr>
        <dsp:cNvPr id="0" name=""/>
        <dsp:cNvSpPr/>
      </dsp:nvSpPr>
      <dsp:spPr>
        <a:xfrm>
          <a:off x="6869068" y="1582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kern="1200" dirty="0"/>
            <a:t>古代</a:t>
          </a:r>
          <a:r>
            <a:rPr lang="zh-CN" altLang="en-US" sz="2000" kern="1200" dirty="0"/>
            <a:t>朴素唯物主义</a:t>
          </a:r>
        </a:p>
      </dsp:txBody>
      <dsp:txXfrm>
        <a:off x="6897299" y="29813"/>
        <a:ext cx="1871305" cy="907421"/>
      </dsp:txXfrm>
    </dsp:sp>
    <dsp:sp modelId="{E3D851D0-3D07-0744-88EB-88CECFA1D272}">
      <dsp:nvSpPr>
        <dsp:cNvPr id="0" name=""/>
        <dsp:cNvSpPr/>
      </dsp:nvSpPr>
      <dsp:spPr>
        <a:xfrm>
          <a:off x="6097961" y="1575928"/>
          <a:ext cx="771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1107" y="160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464237" y="1572712"/>
        <a:ext cx="38555" cy="38555"/>
      </dsp:txXfrm>
    </dsp:sp>
    <dsp:sp modelId="{BBE38F89-CAC3-1444-A1A6-8BFD5B071988}">
      <dsp:nvSpPr>
        <dsp:cNvPr id="0" name=""/>
        <dsp:cNvSpPr/>
      </dsp:nvSpPr>
      <dsp:spPr>
        <a:xfrm>
          <a:off x="6869068" y="1110048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近代</a:t>
          </a:r>
          <a:r>
            <a:rPr lang="zh-CN" altLang="en-US" sz="2000" kern="1200" dirty="0"/>
            <a:t>形而上学唯物主义</a:t>
          </a:r>
        </a:p>
      </dsp:txBody>
      <dsp:txXfrm>
        <a:off x="6897299" y="1138279"/>
        <a:ext cx="1871305" cy="907421"/>
      </dsp:txXfrm>
    </dsp:sp>
    <dsp:sp modelId="{3BFC8273-2E71-DA45-97C1-7D983699F9F8}">
      <dsp:nvSpPr>
        <dsp:cNvPr id="0" name=""/>
        <dsp:cNvSpPr/>
      </dsp:nvSpPr>
      <dsp:spPr>
        <a:xfrm rot="3310531">
          <a:off x="5808366" y="2130161"/>
          <a:ext cx="13502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0297" y="160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449757" y="2112466"/>
        <a:ext cx="67514" cy="67514"/>
      </dsp:txXfrm>
    </dsp:sp>
    <dsp:sp modelId="{AD79BBD4-5310-0145-9159-4FC796ED03D8}">
      <dsp:nvSpPr>
        <dsp:cNvPr id="0" name=""/>
        <dsp:cNvSpPr/>
      </dsp:nvSpPr>
      <dsp:spPr>
        <a:xfrm>
          <a:off x="6869068" y="2218515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辩证唯物主义和历史唯物主义</a:t>
          </a:r>
        </a:p>
      </dsp:txBody>
      <dsp:txXfrm>
        <a:off x="6897299" y="2246746"/>
        <a:ext cx="1871305" cy="907421"/>
      </dsp:txXfrm>
    </dsp:sp>
    <dsp:sp modelId="{F8CC8D20-8E97-9E48-AF49-F749663D49C7}">
      <dsp:nvSpPr>
        <dsp:cNvPr id="0" name=""/>
        <dsp:cNvSpPr/>
      </dsp:nvSpPr>
      <dsp:spPr>
        <a:xfrm rot="3654187">
          <a:off x="2991789" y="3654303"/>
          <a:ext cx="15857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85700" y="160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744997" y="3630722"/>
        <a:ext cx="79285" cy="79285"/>
      </dsp:txXfrm>
    </dsp:sp>
    <dsp:sp modelId="{DAEF72A0-201B-7D4C-AE45-593A43803E6A}">
      <dsp:nvSpPr>
        <dsp:cNvPr id="0" name=""/>
        <dsp:cNvSpPr/>
      </dsp:nvSpPr>
      <dsp:spPr>
        <a:xfrm>
          <a:off x="4170193" y="3881214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唯心主义</a:t>
          </a:r>
        </a:p>
      </dsp:txBody>
      <dsp:txXfrm>
        <a:off x="4198424" y="3909445"/>
        <a:ext cx="1871305" cy="907421"/>
      </dsp:txXfrm>
    </dsp:sp>
    <dsp:sp modelId="{D74F0D3F-5570-A647-8E3C-9D72C4CB0E2D}">
      <dsp:nvSpPr>
        <dsp:cNvPr id="0" name=""/>
        <dsp:cNvSpPr/>
      </dsp:nvSpPr>
      <dsp:spPr>
        <a:xfrm rot="19457599">
          <a:off x="6008704" y="4069977"/>
          <a:ext cx="949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621" y="160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459774" y="4062299"/>
        <a:ext cx="47481" cy="47481"/>
      </dsp:txXfrm>
    </dsp:sp>
    <dsp:sp modelId="{8C405871-F345-F34E-A69E-3EC78FC588B5}">
      <dsp:nvSpPr>
        <dsp:cNvPr id="0" name=""/>
        <dsp:cNvSpPr/>
      </dsp:nvSpPr>
      <dsp:spPr>
        <a:xfrm>
          <a:off x="6869068" y="3326981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主观唯心主义</a:t>
          </a:r>
        </a:p>
      </dsp:txBody>
      <dsp:txXfrm>
        <a:off x="6897299" y="3355212"/>
        <a:ext cx="1871305" cy="907421"/>
      </dsp:txXfrm>
    </dsp:sp>
    <dsp:sp modelId="{8CFD1E00-7662-4540-8FE7-36482F99FC03}">
      <dsp:nvSpPr>
        <dsp:cNvPr id="0" name=""/>
        <dsp:cNvSpPr/>
      </dsp:nvSpPr>
      <dsp:spPr>
        <a:xfrm rot="2142401">
          <a:off x="6008704" y="4624211"/>
          <a:ext cx="949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621" y="160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459774" y="4616532"/>
        <a:ext cx="47481" cy="47481"/>
      </dsp:txXfrm>
    </dsp:sp>
    <dsp:sp modelId="{1E697F49-340F-904A-8B39-F9069EBDBB33}">
      <dsp:nvSpPr>
        <dsp:cNvPr id="0" name=""/>
        <dsp:cNvSpPr/>
      </dsp:nvSpPr>
      <dsp:spPr>
        <a:xfrm>
          <a:off x="6869068" y="4435447"/>
          <a:ext cx="1927767" cy="963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客观唯心主义</a:t>
          </a:r>
        </a:p>
      </dsp:txBody>
      <dsp:txXfrm>
        <a:off x="6897299" y="4463678"/>
        <a:ext cx="1871305" cy="907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8AC6A-E8D0-394B-B98C-9FE06222745E}">
      <dsp:nvSpPr>
        <dsp:cNvPr id="0" name=""/>
        <dsp:cNvSpPr/>
      </dsp:nvSpPr>
      <dsp:spPr>
        <a:xfrm>
          <a:off x="3875085" y="5715982"/>
          <a:ext cx="3506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04"/>
              </a:moveTo>
              <a:lnTo>
                <a:pt x="168413" y="46704"/>
              </a:lnTo>
              <a:lnTo>
                <a:pt x="168413" y="45720"/>
              </a:lnTo>
              <a:lnTo>
                <a:pt x="350640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61062-10D9-324F-9572-6EE3C9D52697}">
      <dsp:nvSpPr>
        <dsp:cNvPr id="0" name=""/>
        <dsp:cNvSpPr/>
      </dsp:nvSpPr>
      <dsp:spPr>
        <a:xfrm>
          <a:off x="1547652" y="3418200"/>
          <a:ext cx="378265" cy="23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039" y="0"/>
              </a:lnTo>
              <a:lnTo>
                <a:pt x="196039" y="2344486"/>
              </a:lnTo>
              <a:lnTo>
                <a:pt x="378265" y="234448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EC0F6-8565-BF44-A22B-C713A93B41B1}">
      <dsp:nvSpPr>
        <dsp:cNvPr id="0" name=""/>
        <dsp:cNvSpPr/>
      </dsp:nvSpPr>
      <dsp:spPr>
        <a:xfrm>
          <a:off x="3497439" y="4194554"/>
          <a:ext cx="364453" cy="78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26" y="0"/>
              </a:lnTo>
              <a:lnTo>
                <a:pt x="182226" y="783574"/>
              </a:lnTo>
              <a:lnTo>
                <a:pt x="364453" y="78357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16B90-8C9A-1D42-B6F1-26EE730C8389}">
      <dsp:nvSpPr>
        <dsp:cNvPr id="0" name=""/>
        <dsp:cNvSpPr/>
      </dsp:nvSpPr>
      <dsp:spPr>
        <a:xfrm>
          <a:off x="3497439" y="4148834"/>
          <a:ext cx="36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53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F17E-87C6-E34D-B39E-47C8A4D35E01}">
      <dsp:nvSpPr>
        <dsp:cNvPr id="0" name=""/>
        <dsp:cNvSpPr/>
      </dsp:nvSpPr>
      <dsp:spPr>
        <a:xfrm>
          <a:off x="3497439" y="3410980"/>
          <a:ext cx="364453" cy="783574"/>
        </a:xfrm>
        <a:custGeom>
          <a:avLst/>
          <a:gdLst/>
          <a:ahLst/>
          <a:cxnLst/>
          <a:rect l="0" t="0" r="0" b="0"/>
          <a:pathLst>
            <a:path>
              <a:moveTo>
                <a:pt x="0" y="783574"/>
              </a:moveTo>
              <a:lnTo>
                <a:pt x="182226" y="783574"/>
              </a:lnTo>
              <a:lnTo>
                <a:pt x="182226" y="0"/>
              </a:lnTo>
              <a:lnTo>
                <a:pt x="36445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44B0-1D04-E44A-997A-15C7126DA21C}">
      <dsp:nvSpPr>
        <dsp:cNvPr id="0" name=""/>
        <dsp:cNvSpPr/>
      </dsp:nvSpPr>
      <dsp:spPr>
        <a:xfrm>
          <a:off x="1547652" y="3418200"/>
          <a:ext cx="364453" cy="776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26" y="0"/>
              </a:lnTo>
              <a:lnTo>
                <a:pt x="182226" y="776354"/>
              </a:lnTo>
              <a:lnTo>
                <a:pt x="364453" y="77635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D652-1414-3C42-AACA-19958CBA2996}">
      <dsp:nvSpPr>
        <dsp:cNvPr id="0" name=""/>
        <dsp:cNvSpPr/>
      </dsp:nvSpPr>
      <dsp:spPr>
        <a:xfrm>
          <a:off x="3963465" y="2582783"/>
          <a:ext cx="36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53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A3BFB-832B-9E4E-8FAD-606EE62F44E1}">
      <dsp:nvSpPr>
        <dsp:cNvPr id="0" name=""/>
        <dsp:cNvSpPr/>
      </dsp:nvSpPr>
      <dsp:spPr>
        <a:xfrm>
          <a:off x="1547652" y="2628503"/>
          <a:ext cx="364453" cy="789696"/>
        </a:xfrm>
        <a:custGeom>
          <a:avLst/>
          <a:gdLst/>
          <a:ahLst/>
          <a:cxnLst/>
          <a:rect l="0" t="0" r="0" b="0"/>
          <a:pathLst>
            <a:path>
              <a:moveTo>
                <a:pt x="0" y="789696"/>
              </a:moveTo>
              <a:lnTo>
                <a:pt x="182226" y="789696"/>
              </a:lnTo>
              <a:lnTo>
                <a:pt x="182226" y="0"/>
              </a:lnTo>
              <a:lnTo>
                <a:pt x="3644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1A8C-B44F-4B4C-8249-157B5C974A14}">
      <dsp:nvSpPr>
        <dsp:cNvPr id="0" name=""/>
        <dsp:cNvSpPr/>
      </dsp:nvSpPr>
      <dsp:spPr>
        <a:xfrm>
          <a:off x="3339157" y="1062453"/>
          <a:ext cx="364453" cy="78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26" y="0"/>
              </a:lnTo>
              <a:lnTo>
                <a:pt x="182226" y="783574"/>
              </a:lnTo>
              <a:lnTo>
                <a:pt x="364453" y="78357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8AEB-E758-C54B-BDCE-C43FA9FCB81B}">
      <dsp:nvSpPr>
        <dsp:cNvPr id="0" name=""/>
        <dsp:cNvSpPr/>
      </dsp:nvSpPr>
      <dsp:spPr>
        <a:xfrm>
          <a:off x="3339157" y="1016733"/>
          <a:ext cx="36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53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F0EB-8DB1-1F4C-9F6C-FCF70E310210}">
      <dsp:nvSpPr>
        <dsp:cNvPr id="0" name=""/>
        <dsp:cNvSpPr/>
      </dsp:nvSpPr>
      <dsp:spPr>
        <a:xfrm>
          <a:off x="3339157" y="278879"/>
          <a:ext cx="364453" cy="783574"/>
        </a:xfrm>
        <a:custGeom>
          <a:avLst/>
          <a:gdLst/>
          <a:ahLst/>
          <a:cxnLst/>
          <a:rect l="0" t="0" r="0" b="0"/>
          <a:pathLst>
            <a:path>
              <a:moveTo>
                <a:pt x="0" y="783574"/>
              </a:moveTo>
              <a:lnTo>
                <a:pt x="182226" y="783574"/>
              </a:lnTo>
              <a:lnTo>
                <a:pt x="182226" y="0"/>
              </a:lnTo>
              <a:lnTo>
                <a:pt x="364453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DD9EB-B526-0B41-842A-B521CAF410AF}">
      <dsp:nvSpPr>
        <dsp:cNvPr id="0" name=""/>
        <dsp:cNvSpPr/>
      </dsp:nvSpPr>
      <dsp:spPr>
        <a:xfrm>
          <a:off x="1547652" y="1062453"/>
          <a:ext cx="364453" cy="2355746"/>
        </a:xfrm>
        <a:custGeom>
          <a:avLst/>
          <a:gdLst/>
          <a:ahLst/>
          <a:cxnLst/>
          <a:rect l="0" t="0" r="0" b="0"/>
          <a:pathLst>
            <a:path>
              <a:moveTo>
                <a:pt x="0" y="2355746"/>
              </a:moveTo>
              <a:lnTo>
                <a:pt x="182226" y="2355746"/>
              </a:lnTo>
              <a:lnTo>
                <a:pt x="182226" y="0"/>
              </a:lnTo>
              <a:lnTo>
                <a:pt x="3644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087C-4042-8F4E-BFD4-19C276C072DB}">
      <dsp:nvSpPr>
        <dsp:cNvPr id="0" name=""/>
        <dsp:cNvSpPr/>
      </dsp:nvSpPr>
      <dsp:spPr>
        <a:xfrm>
          <a:off x="365238" y="2899419"/>
          <a:ext cx="1182413" cy="1037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世界是物质的</a:t>
          </a:r>
        </a:p>
      </dsp:txBody>
      <dsp:txXfrm>
        <a:off x="365238" y="2899419"/>
        <a:ext cx="1182413" cy="1037561"/>
      </dsp:txXfrm>
    </dsp:sp>
    <dsp:sp modelId="{4D010449-72EF-9643-8B75-7DBEB9EA235B}">
      <dsp:nvSpPr>
        <dsp:cNvPr id="0" name=""/>
        <dsp:cNvSpPr/>
      </dsp:nvSpPr>
      <dsp:spPr>
        <a:xfrm>
          <a:off x="1912105" y="796802"/>
          <a:ext cx="1427052" cy="5313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物质定义和意义</a:t>
          </a:r>
        </a:p>
      </dsp:txBody>
      <dsp:txXfrm>
        <a:off x="1912105" y="796802"/>
        <a:ext cx="1427052" cy="531302"/>
      </dsp:txXfrm>
    </dsp:sp>
    <dsp:sp modelId="{CCE0AE32-EB9D-3748-B88B-38B564E180A5}">
      <dsp:nvSpPr>
        <dsp:cNvPr id="0" name=""/>
        <dsp:cNvSpPr/>
      </dsp:nvSpPr>
      <dsp:spPr>
        <a:xfrm>
          <a:off x="3703610" y="984"/>
          <a:ext cx="7206347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物质不依赖于我们的感觉而存在（同唯心主义划清界限）</a:t>
          </a:r>
        </a:p>
      </dsp:txBody>
      <dsp:txXfrm>
        <a:off x="3703610" y="984"/>
        <a:ext cx="7206347" cy="555790"/>
      </dsp:txXfrm>
    </dsp:sp>
    <dsp:sp modelId="{300C64CF-A926-4C4D-8CFC-3AD50FB92A35}">
      <dsp:nvSpPr>
        <dsp:cNvPr id="0" name=""/>
        <dsp:cNvSpPr/>
      </dsp:nvSpPr>
      <dsp:spPr>
        <a:xfrm>
          <a:off x="3703610" y="784558"/>
          <a:ext cx="7035091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物质能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为</a:t>
          </a:r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感觉所复写、摄影和反映（同不可知论划清界限</a:t>
          </a:r>
        </a:p>
      </dsp:txBody>
      <dsp:txXfrm>
        <a:off x="3703610" y="784558"/>
        <a:ext cx="7035091" cy="555790"/>
      </dsp:txXfrm>
    </dsp:sp>
    <dsp:sp modelId="{868253F1-D1D1-054C-A9F7-FCBD751FF78F}">
      <dsp:nvSpPr>
        <dsp:cNvPr id="0" name=""/>
        <dsp:cNvSpPr/>
      </dsp:nvSpPr>
      <dsp:spPr>
        <a:xfrm>
          <a:off x="3703610" y="1568132"/>
          <a:ext cx="6912762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物质的唯一特性是客观实在性（同旧唯物主义划清界限）</a:t>
          </a:r>
        </a:p>
      </dsp:txBody>
      <dsp:txXfrm>
        <a:off x="3703610" y="1568132"/>
        <a:ext cx="6912762" cy="555790"/>
      </dsp:txXfrm>
    </dsp:sp>
    <dsp:sp modelId="{E78C5E19-B22E-BD46-B317-889585A5F709}">
      <dsp:nvSpPr>
        <dsp:cNvPr id="0" name=""/>
        <dsp:cNvSpPr/>
      </dsp:nvSpPr>
      <dsp:spPr>
        <a:xfrm>
          <a:off x="1912105" y="2351706"/>
          <a:ext cx="2051360" cy="553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物质的根本属性</a:t>
          </a:r>
        </a:p>
      </dsp:txBody>
      <dsp:txXfrm>
        <a:off x="1912105" y="2351706"/>
        <a:ext cx="2051360" cy="553595"/>
      </dsp:txXfrm>
    </dsp:sp>
    <dsp:sp modelId="{BA6E9C55-A5D7-9B4C-86AA-BF86C0A66A3F}">
      <dsp:nvSpPr>
        <dsp:cNvPr id="0" name=""/>
        <dsp:cNvSpPr/>
      </dsp:nvSpPr>
      <dsp:spPr>
        <a:xfrm>
          <a:off x="4327918" y="2380604"/>
          <a:ext cx="7443424" cy="4957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运动（相对静止是运动的特殊状态，运动和静止是绝对相对关系）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327918" y="2380604"/>
        <a:ext cx="7443424" cy="495798"/>
      </dsp:txXfrm>
    </dsp:sp>
    <dsp:sp modelId="{69790609-EE65-8A4E-95E8-4C4DE61DEF76}">
      <dsp:nvSpPr>
        <dsp:cNvPr id="0" name=""/>
        <dsp:cNvSpPr/>
      </dsp:nvSpPr>
      <dsp:spPr>
        <a:xfrm>
          <a:off x="1912105" y="3724094"/>
          <a:ext cx="1585334" cy="940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关于运动的错误主张</a:t>
          </a:r>
        </a:p>
      </dsp:txBody>
      <dsp:txXfrm>
        <a:off x="1912105" y="3724094"/>
        <a:ext cx="1585334" cy="940920"/>
      </dsp:txXfrm>
    </dsp:sp>
    <dsp:sp modelId="{7B89E4A2-32BC-DC47-A427-252088261DA1}">
      <dsp:nvSpPr>
        <dsp:cNvPr id="0" name=""/>
        <dsp:cNvSpPr/>
      </dsp:nvSpPr>
      <dsp:spPr>
        <a:xfrm>
          <a:off x="3861892" y="3133084"/>
          <a:ext cx="6051432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唯心主义：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主张没有物质的运动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861892" y="3133084"/>
        <a:ext cx="6051432" cy="555790"/>
      </dsp:txXfrm>
    </dsp:sp>
    <dsp:sp modelId="{330875E4-445B-8442-8098-630EC399D0A6}">
      <dsp:nvSpPr>
        <dsp:cNvPr id="0" name=""/>
        <dsp:cNvSpPr/>
      </dsp:nvSpPr>
      <dsp:spPr>
        <a:xfrm>
          <a:off x="3861892" y="3916658"/>
          <a:ext cx="6051432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形而上学：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主张没有运动的物质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861892" y="3916658"/>
        <a:ext cx="6051432" cy="555790"/>
      </dsp:txXfrm>
    </dsp:sp>
    <dsp:sp modelId="{875883F1-A8F0-114A-9298-86F9900D8A83}">
      <dsp:nvSpPr>
        <dsp:cNvPr id="0" name=""/>
        <dsp:cNvSpPr/>
      </dsp:nvSpPr>
      <dsp:spPr>
        <a:xfrm>
          <a:off x="3861892" y="4700232"/>
          <a:ext cx="6051432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相对主义诡辩论：</a:t>
          </a: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只承认运动，否认静止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861892" y="4700232"/>
        <a:ext cx="6051432" cy="555790"/>
      </dsp:txXfrm>
    </dsp:sp>
    <dsp:sp modelId="{8752B396-263C-AE4C-856A-EEA239A6E7D3}">
      <dsp:nvSpPr>
        <dsp:cNvPr id="0" name=""/>
        <dsp:cNvSpPr/>
      </dsp:nvSpPr>
      <dsp:spPr>
        <a:xfrm>
          <a:off x="1925917" y="5484791"/>
          <a:ext cx="1949167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物质运动的存在方式</a:t>
          </a:r>
        </a:p>
      </dsp:txBody>
      <dsp:txXfrm>
        <a:off x="1925917" y="5484791"/>
        <a:ext cx="1949167" cy="555790"/>
      </dsp:txXfrm>
    </dsp:sp>
    <dsp:sp modelId="{B6CDA7B0-155F-F948-904F-80A369BF52A1}">
      <dsp:nvSpPr>
        <dsp:cNvPr id="0" name=""/>
        <dsp:cNvSpPr/>
      </dsp:nvSpPr>
      <dsp:spPr>
        <a:xfrm>
          <a:off x="4225725" y="5483806"/>
          <a:ext cx="6051432" cy="55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空间（三维性）和时间（一维性）</a:t>
          </a:r>
        </a:p>
      </dsp:txBody>
      <dsp:txXfrm>
        <a:off x="4225725" y="5483806"/>
        <a:ext cx="6051432" cy="555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EC0F6-8565-BF44-A22B-C713A93B41B1}">
      <dsp:nvSpPr>
        <dsp:cNvPr id="0" name=""/>
        <dsp:cNvSpPr/>
      </dsp:nvSpPr>
      <dsp:spPr>
        <a:xfrm>
          <a:off x="1789476" y="3029523"/>
          <a:ext cx="549632" cy="178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816" y="0"/>
              </a:lnTo>
              <a:lnTo>
                <a:pt x="274816" y="1787580"/>
              </a:lnTo>
              <a:lnTo>
                <a:pt x="549632" y="178758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D652-1414-3C42-AACA-19958CBA2996}">
      <dsp:nvSpPr>
        <dsp:cNvPr id="0" name=""/>
        <dsp:cNvSpPr/>
      </dsp:nvSpPr>
      <dsp:spPr>
        <a:xfrm>
          <a:off x="4717313" y="3223134"/>
          <a:ext cx="549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63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A3BFB-832B-9E4E-8FAD-606EE62F44E1}">
      <dsp:nvSpPr>
        <dsp:cNvPr id="0" name=""/>
        <dsp:cNvSpPr/>
      </dsp:nvSpPr>
      <dsp:spPr>
        <a:xfrm>
          <a:off x="1789476" y="3029523"/>
          <a:ext cx="549632" cy="23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816" y="0"/>
              </a:lnTo>
              <a:lnTo>
                <a:pt x="274816" y="239330"/>
              </a:lnTo>
              <a:lnTo>
                <a:pt x="549632" y="23933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F642-09BD-894D-91DB-DDF04DF7072E}">
      <dsp:nvSpPr>
        <dsp:cNvPr id="0" name=""/>
        <dsp:cNvSpPr/>
      </dsp:nvSpPr>
      <dsp:spPr>
        <a:xfrm>
          <a:off x="4491249" y="2017175"/>
          <a:ext cx="549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63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F5D47-1F5B-3841-8980-8120B7A63F8E}">
      <dsp:nvSpPr>
        <dsp:cNvPr id="0" name=""/>
        <dsp:cNvSpPr/>
      </dsp:nvSpPr>
      <dsp:spPr>
        <a:xfrm>
          <a:off x="1789476" y="2062895"/>
          <a:ext cx="549632" cy="966627"/>
        </a:xfrm>
        <a:custGeom>
          <a:avLst/>
          <a:gdLst/>
          <a:ahLst/>
          <a:cxnLst/>
          <a:rect l="0" t="0" r="0" b="0"/>
          <a:pathLst>
            <a:path>
              <a:moveTo>
                <a:pt x="0" y="966627"/>
              </a:moveTo>
              <a:lnTo>
                <a:pt x="274816" y="966627"/>
              </a:lnTo>
              <a:lnTo>
                <a:pt x="274816" y="0"/>
              </a:lnTo>
              <a:lnTo>
                <a:pt x="54963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F0EB-8DB1-1F4C-9F6C-FCF70E310210}">
      <dsp:nvSpPr>
        <dsp:cNvPr id="0" name=""/>
        <dsp:cNvSpPr/>
      </dsp:nvSpPr>
      <dsp:spPr>
        <a:xfrm>
          <a:off x="4491249" y="835466"/>
          <a:ext cx="549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63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DD9EB-B526-0B41-842A-B521CAF410AF}">
      <dsp:nvSpPr>
        <dsp:cNvPr id="0" name=""/>
        <dsp:cNvSpPr/>
      </dsp:nvSpPr>
      <dsp:spPr>
        <a:xfrm>
          <a:off x="1789476" y="881186"/>
          <a:ext cx="549632" cy="2148337"/>
        </a:xfrm>
        <a:custGeom>
          <a:avLst/>
          <a:gdLst/>
          <a:ahLst/>
          <a:cxnLst/>
          <a:rect l="0" t="0" r="0" b="0"/>
          <a:pathLst>
            <a:path>
              <a:moveTo>
                <a:pt x="0" y="2148337"/>
              </a:moveTo>
              <a:lnTo>
                <a:pt x="274816" y="2148337"/>
              </a:lnTo>
              <a:lnTo>
                <a:pt x="274816" y="0"/>
              </a:lnTo>
              <a:lnTo>
                <a:pt x="54963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087C-4042-8F4E-BFD4-19C276C072DB}">
      <dsp:nvSpPr>
        <dsp:cNvPr id="0" name=""/>
        <dsp:cNvSpPr/>
      </dsp:nvSpPr>
      <dsp:spPr>
        <a:xfrm>
          <a:off x="6276" y="2247149"/>
          <a:ext cx="1783199" cy="156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世界是实践的</a:t>
          </a:r>
        </a:p>
      </dsp:txBody>
      <dsp:txXfrm>
        <a:off x="6276" y="2247149"/>
        <a:ext cx="1783199" cy="1564748"/>
      </dsp:txXfrm>
    </dsp:sp>
    <dsp:sp modelId="{4D010449-72EF-9643-8B75-7DBEB9EA235B}">
      <dsp:nvSpPr>
        <dsp:cNvPr id="0" name=""/>
        <dsp:cNvSpPr/>
      </dsp:nvSpPr>
      <dsp:spPr>
        <a:xfrm>
          <a:off x="2339108" y="480556"/>
          <a:ext cx="2152140" cy="801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实践的概念</a:t>
          </a:r>
        </a:p>
      </dsp:txBody>
      <dsp:txXfrm>
        <a:off x="2339108" y="480556"/>
        <a:ext cx="2152140" cy="801258"/>
      </dsp:txXfrm>
    </dsp:sp>
    <dsp:sp modelId="{CCE0AE32-EB9D-3748-B88B-38B564E180A5}">
      <dsp:nvSpPr>
        <dsp:cNvPr id="0" name=""/>
        <dsp:cNvSpPr/>
      </dsp:nvSpPr>
      <dsp:spPr>
        <a:xfrm>
          <a:off x="5040881" y="462091"/>
          <a:ext cx="5460021" cy="8381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u="none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是主体能动地改造和探索客体的客观物质活动</a:t>
          </a:r>
          <a:endParaRPr lang="en-US" altLang="zh-CN" sz="2000" b="0" i="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5040881" y="462091"/>
        <a:ext cx="5460021" cy="838189"/>
      </dsp:txXfrm>
    </dsp:sp>
    <dsp:sp modelId="{E7C47987-8703-2C4A-BB3C-4F5B3D84B92B}">
      <dsp:nvSpPr>
        <dsp:cNvPr id="0" name=""/>
        <dsp:cNvSpPr/>
      </dsp:nvSpPr>
      <dsp:spPr>
        <a:xfrm>
          <a:off x="2339108" y="1662266"/>
          <a:ext cx="2152140" cy="801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实践的特点</a:t>
          </a:r>
        </a:p>
      </dsp:txBody>
      <dsp:txXfrm>
        <a:off x="2339108" y="1662266"/>
        <a:ext cx="2152140" cy="801258"/>
      </dsp:txXfrm>
    </dsp:sp>
    <dsp:sp modelId="{A48C5B5E-46A8-9C4F-B519-0C14ED32BDFB}">
      <dsp:nvSpPr>
        <dsp:cNvPr id="0" name=""/>
        <dsp:cNvSpPr/>
      </dsp:nvSpPr>
      <dsp:spPr>
        <a:xfrm>
          <a:off x="5040881" y="1643801"/>
          <a:ext cx="5460021" cy="8381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客观性、主观能动性、历史局限性</a:t>
          </a:r>
          <a:endParaRPr lang="en-US" altLang="zh-CN" sz="2000" b="0" i="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5040881" y="1643801"/>
        <a:ext cx="5460021" cy="838189"/>
      </dsp:txXfrm>
    </dsp:sp>
    <dsp:sp modelId="{E78C5E19-B22E-BD46-B317-889585A5F709}">
      <dsp:nvSpPr>
        <dsp:cNvPr id="0" name=""/>
        <dsp:cNvSpPr/>
      </dsp:nvSpPr>
      <dsp:spPr>
        <a:xfrm>
          <a:off x="2339108" y="2851415"/>
          <a:ext cx="2378204" cy="834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实践的基本形式</a:t>
          </a:r>
        </a:p>
      </dsp:txBody>
      <dsp:txXfrm>
        <a:off x="2339108" y="2851415"/>
        <a:ext cx="2378204" cy="834878"/>
      </dsp:txXfrm>
    </dsp:sp>
    <dsp:sp modelId="{BA6E9C55-A5D7-9B4C-86AA-BF86C0A66A3F}">
      <dsp:nvSpPr>
        <dsp:cNvPr id="0" name=""/>
        <dsp:cNvSpPr/>
      </dsp:nvSpPr>
      <dsp:spPr>
        <a:xfrm>
          <a:off x="5266945" y="2825510"/>
          <a:ext cx="5661901" cy="8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物质生产实践（最基础）、处理社会关系实践、科学实验</a:t>
          </a:r>
        </a:p>
      </dsp:txBody>
      <dsp:txXfrm>
        <a:off x="5266945" y="2825510"/>
        <a:ext cx="5661901" cy="886687"/>
      </dsp:txXfrm>
    </dsp:sp>
    <dsp:sp modelId="{875883F1-A8F0-114A-9298-86F9900D8A83}">
      <dsp:nvSpPr>
        <dsp:cNvPr id="0" name=""/>
        <dsp:cNvSpPr/>
      </dsp:nvSpPr>
      <dsp:spPr>
        <a:xfrm>
          <a:off x="2339108" y="4055718"/>
          <a:ext cx="9126179" cy="152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实践是社会生活的本质，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原因：实践是人类社会产生、存在和发展的基础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是同旧唯物主义和唯心主义最本质的区别</a:t>
          </a:r>
          <a:endParaRPr lang="zh-CN" altLang="en-US" sz="200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2339108" y="4055718"/>
        <a:ext cx="9126179" cy="1522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ED597-0CF6-1842-95A4-2A57C741FA99}">
      <dsp:nvSpPr>
        <dsp:cNvPr id="0" name=""/>
        <dsp:cNvSpPr/>
      </dsp:nvSpPr>
      <dsp:spPr>
        <a:xfrm>
          <a:off x="6650901" y="4495105"/>
          <a:ext cx="284192" cy="122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096" y="0"/>
              </a:lnTo>
              <a:lnTo>
                <a:pt x="142096" y="1222025"/>
              </a:lnTo>
              <a:lnTo>
                <a:pt x="284192" y="122202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76439-5DE4-C647-BE11-C0310A974412}">
      <dsp:nvSpPr>
        <dsp:cNvPr id="0" name=""/>
        <dsp:cNvSpPr/>
      </dsp:nvSpPr>
      <dsp:spPr>
        <a:xfrm>
          <a:off x="6650901" y="4495105"/>
          <a:ext cx="284192" cy="61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096" y="0"/>
              </a:lnTo>
              <a:lnTo>
                <a:pt x="142096" y="611012"/>
              </a:lnTo>
              <a:lnTo>
                <a:pt x="284192" y="61101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7734-8393-3849-8FAB-26080E96B721}">
      <dsp:nvSpPr>
        <dsp:cNvPr id="0" name=""/>
        <dsp:cNvSpPr/>
      </dsp:nvSpPr>
      <dsp:spPr>
        <a:xfrm>
          <a:off x="6650901" y="4449385"/>
          <a:ext cx="284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19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0F896-F578-8D4A-9B6B-DF984A0AFE4C}">
      <dsp:nvSpPr>
        <dsp:cNvPr id="0" name=""/>
        <dsp:cNvSpPr/>
      </dsp:nvSpPr>
      <dsp:spPr>
        <a:xfrm>
          <a:off x="6650901" y="3884092"/>
          <a:ext cx="284192" cy="611012"/>
        </a:xfrm>
        <a:custGeom>
          <a:avLst/>
          <a:gdLst/>
          <a:ahLst/>
          <a:cxnLst/>
          <a:rect l="0" t="0" r="0" b="0"/>
          <a:pathLst>
            <a:path>
              <a:moveTo>
                <a:pt x="0" y="611012"/>
              </a:moveTo>
              <a:lnTo>
                <a:pt x="142096" y="611012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521E8-34B8-9047-8A48-6648CD06D207}">
      <dsp:nvSpPr>
        <dsp:cNvPr id="0" name=""/>
        <dsp:cNvSpPr/>
      </dsp:nvSpPr>
      <dsp:spPr>
        <a:xfrm>
          <a:off x="6650901" y="3273079"/>
          <a:ext cx="284192" cy="1222025"/>
        </a:xfrm>
        <a:custGeom>
          <a:avLst/>
          <a:gdLst/>
          <a:ahLst/>
          <a:cxnLst/>
          <a:rect l="0" t="0" r="0" b="0"/>
          <a:pathLst>
            <a:path>
              <a:moveTo>
                <a:pt x="0" y="1222025"/>
              </a:moveTo>
              <a:lnTo>
                <a:pt x="142096" y="1222025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10DAD-F48A-C649-9E53-0305FBF611E3}">
      <dsp:nvSpPr>
        <dsp:cNvPr id="0" name=""/>
        <dsp:cNvSpPr/>
      </dsp:nvSpPr>
      <dsp:spPr>
        <a:xfrm>
          <a:off x="5241237" y="2437618"/>
          <a:ext cx="284192" cy="205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096" y="0"/>
              </a:lnTo>
              <a:lnTo>
                <a:pt x="142096" y="2057487"/>
              </a:lnTo>
              <a:lnTo>
                <a:pt x="284192" y="20574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05402-BD68-7F49-99B2-054C8D23EEA3}">
      <dsp:nvSpPr>
        <dsp:cNvPr id="0" name=""/>
        <dsp:cNvSpPr/>
      </dsp:nvSpPr>
      <dsp:spPr>
        <a:xfrm>
          <a:off x="6711235" y="2051054"/>
          <a:ext cx="284192" cy="61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096" y="0"/>
              </a:lnTo>
              <a:lnTo>
                <a:pt x="142096" y="611012"/>
              </a:lnTo>
              <a:lnTo>
                <a:pt x="284192" y="61101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CAC2B-D604-D448-9B3B-0B0C6E5B734C}">
      <dsp:nvSpPr>
        <dsp:cNvPr id="0" name=""/>
        <dsp:cNvSpPr/>
      </dsp:nvSpPr>
      <dsp:spPr>
        <a:xfrm>
          <a:off x="6711235" y="2005334"/>
          <a:ext cx="284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192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75212-6576-A244-A9B5-855A0963D3DB}">
      <dsp:nvSpPr>
        <dsp:cNvPr id="0" name=""/>
        <dsp:cNvSpPr/>
      </dsp:nvSpPr>
      <dsp:spPr>
        <a:xfrm>
          <a:off x="6711235" y="1440041"/>
          <a:ext cx="284192" cy="611012"/>
        </a:xfrm>
        <a:custGeom>
          <a:avLst/>
          <a:gdLst/>
          <a:ahLst/>
          <a:cxnLst/>
          <a:rect l="0" t="0" r="0" b="0"/>
          <a:pathLst>
            <a:path>
              <a:moveTo>
                <a:pt x="0" y="611012"/>
              </a:moveTo>
              <a:lnTo>
                <a:pt x="142096" y="611012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18380-2292-D541-ABFE-2D920CB66504}">
      <dsp:nvSpPr>
        <dsp:cNvPr id="0" name=""/>
        <dsp:cNvSpPr/>
      </dsp:nvSpPr>
      <dsp:spPr>
        <a:xfrm>
          <a:off x="5241237" y="2051054"/>
          <a:ext cx="284192" cy="386564"/>
        </a:xfrm>
        <a:custGeom>
          <a:avLst/>
          <a:gdLst/>
          <a:ahLst/>
          <a:cxnLst/>
          <a:rect l="0" t="0" r="0" b="0"/>
          <a:pathLst>
            <a:path>
              <a:moveTo>
                <a:pt x="0" y="386564"/>
              </a:moveTo>
              <a:lnTo>
                <a:pt x="142096" y="386564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0A6B2-CDC2-D241-8F71-521C3A05BA16}">
      <dsp:nvSpPr>
        <dsp:cNvPr id="0" name=""/>
        <dsp:cNvSpPr/>
      </dsp:nvSpPr>
      <dsp:spPr>
        <a:xfrm>
          <a:off x="6444506" y="523521"/>
          <a:ext cx="284192" cy="305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096" y="0"/>
              </a:lnTo>
              <a:lnTo>
                <a:pt x="142096" y="305506"/>
              </a:lnTo>
              <a:lnTo>
                <a:pt x="284192" y="30550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4C70B-9F6C-F641-B72E-88AF43630A10}">
      <dsp:nvSpPr>
        <dsp:cNvPr id="0" name=""/>
        <dsp:cNvSpPr/>
      </dsp:nvSpPr>
      <dsp:spPr>
        <a:xfrm>
          <a:off x="6444506" y="218015"/>
          <a:ext cx="284192" cy="305506"/>
        </a:xfrm>
        <a:custGeom>
          <a:avLst/>
          <a:gdLst/>
          <a:ahLst/>
          <a:cxnLst/>
          <a:rect l="0" t="0" r="0" b="0"/>
          <a:pathLst>
            <a:path>
              <a:moveTo>
                <a:pt x="0" y="305506"/>
              </a:moveTo>
              <a:lnTo>
                <a:pt x="142096" y="305506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9E1F4-009E-6340-8F18-7D9D295CE324}">
      <dsp:nvSpPr>
        <dsp:cNvPr id="0" name=""/>
        <dsp:cNvSpPr/>
      </dsp:nvSpPr>
      <dsp:spPr>
        <a:xfrm>
          <a:off x="5241237" y="523521"/>
          <a:ext cx="284192" cy="1914097"/>
        </a:xfrm>
        <a:custGeom>
          <a:avLst/>
          <a:gdLst/>
          <a:ahLst/>
          <a:cxnLst/>
          <a:rect l="0" t="0" r="0" b="0"/>
          <a:pathLst>
            <a:path>
              <a:moveTo>
                <a:pt x="0" y="1914097"/>
              </a:moveTo>
              <a:lnTo>
                <a:pt x="142096" y="1914097"/>
              </a:lnTo>
              <a:lnTo>
                <a:pt x="142096" y="0"/>
              </a:lnTo>
              <a:lnTo>
                <a:pt x="28419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1F532-FAC5-2748-AB96-18B4E22D8B08}">
      <dsp:nvSpPr>
        <dsp:cNvPr id="0" name=""/>
        <dsp:cNvSpPr/>
      </dsp:nvSpPr>
      <dsp:spPr>
        <a:xfrm>
          <a:off x="2095373" y="2220922"/>
          <a:ext cx="3145864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普遍联系和永恒发展</a:t>
          </a:r>
        </a:p>
      </dsp:txBody>
      <dsp:txXfrm>
        <a:off x="2095373" y="2220922"/>
        <a:ext cx="3145864" cy="433392"/>
      </dsp:txXfrm>
    </dsp:sp>
    <dsp:sp modelId="{0792132F-0ABC-CA4C-AB08-F3E836B0EA78}">
      <dsp:nvSpPr>
        <dsp:cNvPr id="0" name=""/>
        <dsp:cNvSpPr/>
      </dsp:nvSpPr>
      <dsp:spPr>
        <a:xfrm>
          <a:off x="5525429" y="199631"/>
          <a:ext cx="919077" cy="6477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两大总特征</a:t>
          </a:r>
        </a:p>
      </dsp:txBody>
      <dsp:txXfrm>
        <a:off x="5525429" y="199631"/>
        <a:ext cx="919077" cy="647779"/>
      </dsp:txXfrm>
    </dsp:sp>
    <dsp:sp modelId="{EDE135D9-B8F1-3A4E-AF37-A2EBD2944053}">
      <dsp:nvSpPr>
        <dsp:cNvPr id="0" name=""/>
        <dsp:cNvSpPr/>
      </dsp:nvSpPr>
      <dsp:spPr>
        <a:xfrm>
          <a:off x="6728698" y="1318"/>
          <a:ext cx="142096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联系</a:t>
          </a:r>
        </a:p>
      </dsp:txBody>
      <dsp:txXfrm>
        <a:off x="6728698" y="1318"/>
        <a:ext cx="1420960" cy="433392"/>
      </dsp:txXfrm>
    </dsp:sp>
    <dsp:sp modelId="{20F7C7F5-3E37-3D4C-93F7-A0AE2F4C1040}">
      <dsp:nvSpPr>
        <dsp:cNvPr id="0" name=""/>
        <dsp:cNvSpPr/>
      </dsp:nvSpPr>
      <dsp:spPr>
        <a:xfrm>
          <a:off x="6728698" y="612331"/>
          <a:ext cx="142096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发展</a:t>
          </a:r>
        </a:p>
      </dsp:txBody>
      <dsp:txXfrm>
        <a:off x="6728698" y="612331"/>
        <a:ext cx="1420960" cy="433392"/>
      </dsp:txXfrm>
    </dsp:sp>
    <dsp:sp modelId="{A1275447-9F12-E641-B80B-86E1F8345DAE}">
      <dsp:nvSpPr>
        <dsp:cNvPr id="0" name=""/>
        <dsp:cNvSpPr/>
      </dsp:nvSpPr>
      <dsp:spPr>
        <a:xfrm>
          <a:off x="5525429" y="1842331"/>
          <a:ext cx="1185805" cy="417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三大规律</a:t>
          </a:r>
        </a:p>
      </dsp:txBody>
      <dsp:txXfrm>
        <a:off x="5525429" y="1842331"/>
        <a:ext cx="1185805" cy="417444"/>
      </dsp:txXfrm>
    </dsp:sp>
    <dsp:sp modelId="{6B4A6BBD-90AE-B849-A706-E30C85700052}">
      <dsp:nvSpPr>
        <dsp:cNvPr id="0" name=""/>
        <dsp:cNvSpPr/>
      </dsp:nvSpPr>
      <dsp:spPr>
        <a:xfrm>
          <a:off x="6995427" y="1223344"/>
          <a:ext cx="1740477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对立统一规律</a:t>
          </a:r>
        </a:p>
      </dsp:txBody>
      <dsp:txXfrm>
        <a:off x="6995427" y="1223344"/>
        <a:ext cx="1740477" cy="433392"/>
      </dsp:txXfrm>
    </dsp:sp>
    <dsp:sp modelId="{28DC42C3-96FC-9C40-81D9-9CC73CD8FC11}">
      <dsp:nvSpPr>
        <dsp:cNvPr id="0" name=""/>
        <dsp:cNvSpPr/>
      </dsp:nvSpPr>
      <dsp:spPr>
        <a:xfrm>
          <a:off x="6995427" y="1834357"/>
          <a:ext cx="1949159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质量互变规律</a:t>
          </a:r>
        </a:p>
      </dsp:txBody>
      <dsp:txXfrm>
        <a:off x="6995427" y="1834357"/>
        <a:ext cx="1949159" cy="433392"/>
      </dsp:txXfrm>
    </dsp:sp>
    <dsp:sp modelId="{52680310-7E97-C849-AB8A-46C835D1C448}">
      <dsp:nvSpPr>
        <dsp:cNvPr id="0" name=""/>
        <dsp:cNvSpPr/>
      </dsp:nvSpPr>
      <dsp:spPr>
        <a:xfrm>
          <a:off x="6995427" y="2445370"/>
          <a:ext cx="2420208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否定之否定规律</a:t>
          </a:r>
        </a:p>
      </dsp:txBody>
      <dsp:txXfrm>
        <a:off x="6995427" y="2445370"/>
        <a:ext cx="2420208" cy="433392"/>
      </dsp:txXfrm>
    </dsp:sp>
    <dsp:sp modelId="{28F6D76B-3C1C-3F42-BA75-E327EA31ED2E}">
      <dsp:nvSpPr>
        <dsp:cNvPr id="0" name=""/>
        <dsp:cNvSpPr/>
      </dsp:nvSpPr>
      <dsp:spPr>
        <a:xfrm>
          <a:off x="5525429" y="4314606"/>
          <a:ext cx="1125471" cy="360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五对范畴</a:t>
          </a:r>
        </a:p>
      </dsp:txBody>
      <dsp:txXfrm>
        <a:off x="5525429" y="4314606"/>
        <a:ext cx="1125471" cy="360998"/>
      </dsp:txXfrm>
    </dsp:sp>
    <dsp:sp modelId="{CD6DB65C-CE61-0440-A26F-CC9A91D57462}">
      <dsp:nvSpPr>
        <dsp:cNvPr id="0" name=""/>
        <dsp:cNvSpPr/>
      </dsp:nvSpPr>
      <dsp:spPr>
        <a:xfrm>
          <a:off x="6935093" y="3056383"/>
          <a:ext cx="142096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原因和结果</a:t>
          </a:r>
        </a:p>
      </dsp:txBody>
      <dsp:txXfrm>
        <a:off x="6935093" y="3056383"/>
        <a:ext cx="1420960" cy="433392"/>
      </dsp:txXfrm>
    </dsp:sp>
    <dsp:sp modelId="{53CE7854-1D7B-B949-B060-813F96FF4ABF}">
      <dsp:nvSpPr>
        <dsp:cNvPr id="0" name=""/>
        <dsp:cNvSpPr/>
      </dsp:nvSpPr>
      <dsp:spPr>
        <a:xfrm>
          <a:off x="6935093" y="3667396"/>
          <a:ext cx="228732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必然性和偶然性</a:t>
          </a:r>
        </a:p>
      </dsp:txBody>
      <dsp:txXfrm>
        <a:off x="6935093" y="3667396"/>
        <a:ext cx="2287320" cy="433392"/>
      </dsp:txXfrm>
    </dsp:sp>
    <dsp:sp modelId="{795EDBB2-BEA3-0145-8A41-96B4E1E04EE9}">
      <dsp:nvSpPr>
        <dsp:cNvPr id="0" name=""/>
        <dsp:cNvSpPr/>
      </dsp:nvSpPr>
      <dsp:spPr>
        <a:xfrm>
          <a:off x="6935093" y="4278409"/>
          <a:ext cx="2252236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可能性和现实性</a:t>
          </a:r>
        </a:p>
      </dsp:txBody>
      <dsp:txXfrm>
        <a:off x="6935093" y="4278409"/>
        <a:ext cx="2252236" cy="433392"/>
      </dsp:txXfrm>
    </dsp:sp>
    <dsp:sp modelId="{613E6BF2-F330-5944-B3FB-30BA09F32FF2}">
      <dsp:nvSpPr>
        <dsp:cNvPr id="0" name=""/>
        <dsp:cNvSpPr/>
      </dsp:nvSpPr>
      <dsp:spPr>
        <a:xfrm>
          <a:off x="6935093" y="4889422"/>
          <a:ext cx="142096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内容和形式</a:t>
          </a:r>
        </a:p>
      </dsp:txBody>
      <dsp:txXfrm>
        <a:off x="6935093" y="4889422"/>
        <a:ext cx="1420960" cy="433392"/>
      </dsp:txXfrm>
    </dsp:sp>
    <dsp:sp modelId="{1324FE1F-2A91-D142-94C8-E3E244A2114B}">
      <dsp:nvSpPr>
        <dsp:cNvPr id="0" name=""/>
        <dsp:cNvSpPr/>
      </dsp:nvSpPr>
      <dsp:spPr>
        <a:xfrm>
          <a:off x="6935093" y="5500435"/>
          <a:ext cx="1420960" cy="433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charset="-122"/>
              <a:ea typeface="Microsoft YaHei" charset="-122"/>
              <a:cs typeface="Microsoft YaHei" charset="-122"/>
            </a:rPr>
            <a:t>现象和本质</a:t>
          </a:r>
        </a:p>
      </dsp:txBody>
      <dsp:txXfrm>
        <a:off x="6935093" y="5500435"/>
        <a:ext cx="1420960" cy="4333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5E424-F816-034A-9CD3-0A3D6094E451}">
      <dsp:nvSpPr>
        <dsp:cNvPr id="0" name=""/>
        <dsp:cNvSpPr/>
      </dsp:nvSpPr>
      <dsp:spPr>
        <a:xfrm>
          <a:off x="4508714" y="4509922"/>
          <a:ext cx="377441" cy="81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720" y="0"/>
              </a:lnTo>
              <a:lnTo>
                <a:pt x="188720" y="811499"/>
              </a:lnTo>
              <a:lnTo>
                <a:pt x="377441" y="8114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B4764-FDB4-D44F-8BEC-FA367609C071}">
      <dsp:nvSpPr>
        <dsp:cNvPr id="0" name=""/>
        <dsp:cNvSpPr/>
      </dsp:nvSpPr>
      <dsp:spPr>
        <a:xfrm>
          <a:off x="4508714" y="4464202"/>
          <a:ext cx="37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41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F9FA6-D369-864F-A5D1-8E98B6067129}">
      <dsp:nvSpPr>
        <dsp:cNvPr id="0" name=""/>
        <dsp:cNvSpPr/>
      </dsp:nvSpPr>
      <dsp:spPr>
        <a:xfrm>
          <a:off x="4508714" y="3698423"/>
          <a:ext cx="377441" cy="811499"/>
        </a:xfrm>
        <a:custGeom>
          <a:avLst/>
          <a:gdLst/>
          <a:ahLst/>
          <a:cxnLst/>
          <a:rect l="0" t="0" r="0" b="0"/>
          <a:pathLst>
            <a:path>
              <a:moveTo>
                <a:pt x="0" y="811499"/>
              </a:moveTo>
              <a:lnTo>
                <a:pt x="188720" y="811499"/>
              </a:lnTo>
              <a:lnTo>
                <a:pt x="188720" y="0"/>
              </a:lnTo>
              <a:lnTo>
                <a:pt x="37744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EC0F6-8565-BF44-A22B-C713A93B41B1}">
      <dsp:nvSpPr>
        <dsp:cNvPr id="0" name=""/>
        <dsp:cNvSpPr/>
      </dsp:nvSpPr>
      <dsp:spPr>
        <a:xfrm>
          <a:off x="2810377" y="3403621"/>
          <a:ext cx="377441" cy="1106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720" y="0"/>
              </a:lnTo>
              <a:lnTo>
                <a:pt x="188720" y="1106301"/>
              </a:lnTo>
              <a:lnTo>
                <a:pt x="377441" y="110630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16B90-8C9A-1D42-B6F1-26EE730C8389}">
      <dsp:nvSpPr>
        <dsp:cNvPr id="0" name=""/>
        <dsp:cNvSpPr/>
      </dsp:nvSpPr>
      <dsp:spPr>
        <a:xfrm>
          <a:off x="2810377" y="2815457"/>
          <a:ext cx="377441" cy="588164"/>
        </a:xfrm>
        <a:custGeom>
          <a:avLst/>
          <a:gdLst/>
          <a:ahLst/>
          <a:cxnLst/>
          <a:rect l="0" t="0" r="0" b="0"/>
          <a:pathLst>
            <a:path>
              <a:moveTo>
                <a:pt x="0" y="588164"/>
              </a:moveTo>
              <a:lnTo>
                <a:pt x="188720" y="588164"/>
              </a:lnTo>
              <a:lnTo>
                <a:pt x="188720" y="0"/>
              </a:lnTo>
              <a:lnTo>
                <a:pt x="37744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F17E-87C6-E34D-B39E-47C8A4D35E01}">
      <dsp:nvSpPr>
        <dsp:cNvPr id="0" name=""/>
        <dsp:cNvSpPr/>
      </dsp:nvSpPr>
      <dsp:spPr>
        <a:xfrm>
          <a:off x="2810377" y="1932491"/>
          <a:ext cx="377441" cy="1471130"/>
        </a:xfrm>
        <a:custGeom>
          <a:avLst/>
          <a:gdLst/>
          <a:ahLst/>
          <a:cxnLst/>
          <a:rect l="0" t="0" r="0" b="0"/>
          <a:pathLst>
            <a:path>
              <a:moveTo>
                <a:pt x="0" y="1471130"/>
              </a:moveTo>
              <a:lnTo>
                <a:pt x="188720" y="1471130"/>
              </a:lnTo>
              <a:lnTo>
                <a:pt x="188720" y="0"/>
              </a:lnTo>
              <a:lnTo>
                <a:pt x="377441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44B0-1D04-E44A-997A-15C7126DA21C}">
      <dsp:nvSpPr>
        <dsp:cNvPr id="0" name=""/>
        <dsp:cNvSpPr/>
      </dsp:nvSpPr>
      <dsp:spPr>
        <a:xfrm>
          <a:off x="1231991" y="2284633"/>
          <a:ext cx="377441" cy="111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720" y="0"/>
              </a:lnTo>
              <a:lnTo>
                <a:pt x="188720" y="1118987"/>
              </a:lnTo>
              <a:lnTo>
                <a:pt x="377441" y="11189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F0EB-8DB1-1F4C-9F6C-FCF70E310210}">
      <dsp:nvSpPr>
        <dsp:cNvPr id="0" name=""/>
        <dsp:cNvSpPr/>
      </dsp:nvSpPr>
      <dsp:spPr>
        <a:xfrm>
          <a:off x="2822210" y="1075271"/>
          <a:ext cx="377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41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DD9EB-B526-0B41-842A-B521CAF410AF}">
      <dsp:nvSpPr>
        <dsp:cNvPr id="0" name=""/>
        <dsp:cNvSpPr/>
      </dsp:nvSpPr>
      <dsp:spPr>
        <a:xfrm>
          <a:off x="1231991" y="1120991"/>
          <a:ext cx="377441" cy="1163642"/>
        </a:xfrm>
        <a:custGeom>
          <a:avLst/>
          <a:gdLst/>
          <a:ahLst/>
          <a:cxnLst/>
          <a:rect l="0" t="0" r="0" b="0"/>
          <a:pathLst>
            <a:path>
              <a:moveTo>
                <a:pt x="0" y="1163642"/>
              </a:moveTo>
              <a:lnTo>
                <a:pt x="188720" y="1163642"/>
              </a:lnTo>
              <a:lnTo>
                <a:pt x="188720" y="0"/>
              </a:lnTo>
              <a:lnTo>
                <a:pt x="377441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087C-4042-8F4E-BFD4-19C276C072DB}">
      <dsp:nvSpPr>
        <dsp:cNvPr id="0" name=""/>
        <dsp:cNvSpPr/>
      </dsp:nvSpPr>
      <dsp:spPr>
        <a:xfrm>
          <a:off x="7438" y="1747364"/>
          <a:ext cx="1224552" cy="1074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唯物辩证法的两大特征</a:t>
          </a:r>
        </a:p>
      </dsp:txBody>
      <dsp:txXfrm>
        <a:off x="7438" y="1747364"/>
        <a:ext cx="1224552" cy="1074538"/>
      </dsp:txXfrm>
    </dsp:sp>
    <dsp:sp modelId="{4D010449-72EF-9643-8B75-7DBEB9EA235B}">
      <dsp:nvSpPr>
        <dsp:cNvPr id="0" name=""/>
        <dsp:cNvSpPr/>
      </dsp:nvSpPr>
      <dsp:spPr>
        <a:xfrm>
          <a:off x="1609433" y="816327"/>
          <a:ext cx="1212776" cy="609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联系</a:t>
          </a:r>
        </a:p>
      </dsp:txBody>
      <dsp:txXfrm>
        <a:off x="1609433" y="816327"/>
        <a:ext cx="1212776" cy="609328"/>
      </dsp:txXfrm>
    </dsp:sp>
    <dsp:sp modelId="{CCE0AE32-EB9D-3748-B88B-38B564E180A5}">
      <dsp:nvSpPr>
        <dsp:cNvPr id="0" name=""/>
        <dsp:cNvSpPr/>
      </dsp:nvSpPr>
      <dsp:spPr>
        <a:xfrm>
          <a:off x="3199652" y="833192"/>
          <a:ext cx="5364163" cy="575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特征：客观性、普遍性、多样性</a:t>
          </a:r>
        </a:p>
      </dsp:txBody>
      <dsp:txXfrm>
        <a:off x="3199652" y="833192"/>
        <a:ext cx="5364163" cy="575598"/>
      </dsp:txXfrm>
    </dsp:sp>
    <dsp:sp modelId="{69790609-EE65-8A4E-95E8-4C4DE61DEF76}">
      <dsp:nvSpPr>
        <dsp:cNvPr id="0" name=""/>
        <dsp:cNvSpPr/>
      </dsp:nvSpPr>
      <dsp:spPr>
        <a:xfrm>
          <a:off x="1609433" y="3054302"/>
          <a:ext cx="1200943" cy="6986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发展</a:t>
          </a:r>
        </a:p>
      </dsp:txBody>
      <dsp:txXfrm>
        <a:off x="1609433" y="3054302"/>
        <a:ext cx="1200943" cy="698638"/>
      </dsp:txXfrm>
    </dsp:sp>
    <dsp:sp modelId="{7B89E4A2-32BC-DC47-A427-252088261DA1}">
      <dsp:nvSpPr>
        <dsp:cNvPr id="0" name=""/>
        <dsp:cNvSpPr/>
      </dsp:nvSpPr>
      <dsp:spPr>
        <a:xfrm>
          <a:off x="3187819" y="1644691"/>
          <a:ext cx="6267098" cy="575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含义：新事物代替旧事物</a:t>
          </a:r>
        </a:p>
      </dsp:txBody>
      <dsp:txXfrm>
        <a:off x="3187819" y="1644691"/>
        <a:ext cx="6267098" cy="575598"/>
      </dsp:txXfrm>
    </dsp:sp>
    <dsp:sp modelId="{330875E4-445B-8442-8098-630EC399D0A6}">
      <dsp:nvSpPr>
        <dsp:cNvPr id="0" name=""/>
        <dsp:cNvSpPr/>
      </dsp:nvSpPr>
      <dsp:spPr>
        <a:xfrm>
          <a:off x="3187819" y="2456191"/>
          <a:ext cx="7988515" cy="7185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区分新旧事物的标准：</a:t>
          </a:r>
          <a:endParaRPr lang="en-US" altLang="zh-CN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是否符合事物发展的必然趋势，是否有强大的生命力和远大的发展前途，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3187819" y="2456191"/>
        <a:ext cx="7988515" cy="718531"/>
      </dsp:txXfrm>
    </dsp:sp>
    <dsp:sp modelId="{875883F1-A8F0-114A-9298-86F9900D8A83}">
      <dsp:nvSpPr>
        <dsp:cNvPr id="0" name=""/>
        <dsp:cNvSpPr/>
      </dsp:nvSpPr>
      <dsp:spPr>
        <a:xfrm>
          <a:off x="3187819" y="3857294"/>
          <a:ext cx="1320894" cy="1305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为什么新事物一定取代旧事物</a:t>
          </a:r>
        </a:p>
      </dsp:txBody>
      <dsp:txXfrm>
        <a:off x="3187819" y="3857294"/>
        <a:ext cx="1320894" cy="1305256"/>
      </dsp:txXfrm>
    </dsp:sp>
    <dsp:sp modelId="{C5E1DEA9-9231-204B-ABAD-842571EEFD16}">
      <dsp:nvSpPr>
        <dsp:cNvPr id="0" name=""/>
        <dsp:cNvSpPr/>
      </dsp:nvSpPr>
      <dsp:spPr>
        <a:xfrm>
          <a:off x="4886155" y="3410623"/>
          <a:ext cx="5364163" cy="575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根本原因：新事物符合事物发展规律</a:t>
          </a:r>
        </a:p>
      </dsp:txBody>
      <dsp:txXfrm>
        <a:off x="4886155" y="3410623"/>
        <a:ext cx="5364163" cy="575598"/>
      </dsp:txXfrm>
    </dsp:sp>
    <dsp:sp modelId="{E965540A-ECF0-1843-A21E-B986F652C84E}">
      <dsp:nvSpPr>
        <dsp:cNvPr id="0" name=""/>
        <dsp:cNvSpPr/>
      </dsp:nvSpPr>
      <dsp:spPr>
        <a:xfrm>
          <a:off x="4886155" y="4222123"/>
          <a:ext cx="5364163" cy="575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新事物优于旧事物</a:t>
          </a:r>
        </a:p>
      </dsp:txBody>
      <dsp:txXfrm>
        <a:off x="4886155" y="4222123"/>
        <a:ext cx="5364163" cy="575598"/>
      </dsp:txXfrm>
    </dsp:sp>
    <dsp:sp modelId="{7F7CD550-2CB0-2644-B5A8-30508A8F79E1}">
      <dsp:nvSpPr>
        <dsp:cNvPr id="0" name=""/>
        <dsp:cNvSpPr/>
      </dsp:nvSpPr>
      <dsp:spPr>
        <a:xfrm>
          <a:off x="4886155" y="5033623"/>
          <a:ext cx="6411715" cy="575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新事物符合广大人民群众的利益和要求，得到人民拥护</a:t>
          </a:r>
          <a:endParaRPr lang="zh-CN" altLang="en-US" sz="2000" b="0" i="0" kern="1200" dirty="0">
            <a:latin typeface="Microsoft YaHei" panose="020B0503020204020204" pitchFamily="34" charset="-122"/>
            <a:ea typeface="Microsoft YaHei" panose="020B0503020204020204" pitchFamily="34" charset="-122"/>
            <a:cs typeface="Microsoft YaHei" charset="-122"/>
          </a:endParaRPr>
        </a:p>
      </dsp:txBody>
      <dsp:txXfrm>
        <a:off x="4886155" y="5033623"/>
        <a:ext cx="6411715" cy="5755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33E70-FC37-3F42-9FE5-2EFAE73DE65D}">
      <dsp:nvSpPr>
        <dsp:cNvPr id="0" name=""/>
        <dsp:cNvSpPr/>
      </dsp:nvSpPr>
      <dsp:spPr>
        <a:xfrm>
          <a:off x="1420170" y="4605082"/>
          <a:ext cx="437170" cy="1665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85" y="0"/>
              </a:lnTo>
              <a:lnTo>
                <a:pt x="218585" y="1665571"/>
              </a:lnTo>
              <a:lnTo>
                <a:pt x="437170" y="166557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44B0-1D04-E44A-997A-15C7126DA21C}">
      <dsp:nvSpPr>
        <dsp:cNvPr id="0" name=""/>
        <dsp:cNvSpPr/>
      </dsp:nvSpPr>
      <dsp:spPr>
        <a:xfrm>
          <a:off x="1420170" y="4483829"/>
          <a:ext cx="469324" cy="121252"/>
        </a:xfrm>
        <a:custGeom>
          <a:avLst/>
          <a:gdLst/>
          <a:ahLst/>
          <a:cxnLst/>
          <a:rect l="0" t="0" r="0" b="0"/>
          <a:pathLst>
            <a:path>
              <a:moveTo>
                <a:pt x="0" y="121252"/>
              </a:moveTo>
              <a:lnTo>
                <a:pt x="250738" y="121252"/>
              </a:lnTo>
              <a:lnTo>
                <a:pt x="250738" y="0"/>
              </a:lnTo>
              <a:lnTo>
                <a:pt x="46932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B4BB-39A7-B445-990C-62C462BC11B6}">
      <dsp:nvSpPr>
        <dsp:cNvPr id="0" name=""/>
        <dsp:cNvSpPr/>
      </dsp:nvSpPr>
      <dsp:spPr>
        <a:xfrm>
          <a:off x="5403271" y="5415407"/>
          <a:ext cx="437170" cy="849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85" y="0"/>
              </a:lnTo>
              <a:lnTo>
                <a:pt x="218585" y="849233"/>
              </a:lnTo>
              <a:lnTo>
                <a:pt x="437170" y="84923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438D4-F4A7-B74A-B9AF-E388D83FFC78}">
      <dsp:nvSpPr>
        <dsp:cNvPr id="0" name=""/>
        <dsp:cNvSpPr/>
      </dsp:nvSpPr>
      <dsp:spPr>
        <a:xfrm>
          <a:off x="5403271" y="5369687"/>
          <a:ext cx="437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7170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89C91-4DF3-ED4C-9DFC-1C33E0943DB0}">
      <dsp:nvSpPr>
        <dsp:cNvPr id="0" name=""/>
        <dsp:cNvSpPr/>
      </dsp:nvSpPr>
      <dsp:spPr>
        <a:xfrm>
          <a:off x="5403271" y="4566173"/>
          <a:ext cx="437170" cy="849233"/>
        </a:xfrm>
        <a:custGeom>
          <a:avLst/>
          <a:gdLst/>
          <a:ahLst/>
          <a:cxnLst/>
          <a:rect l="0" t="0" r="0" b="0"/>
          <a:pathLst>
            <a:path>
              <a:moveTo>
                <a:pt x="0" y="849233"/>
              </a:moveTo>
              <a:lnTo>
                <a:pt x="218585" y="849233"/>
              </a:lnTo>
              <a:lnTo>
                <a:pt x="218585" y="0"/>
              </a:lnTo>
              <a:lnTo>
                <a:pt x="43717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AAEE-A733-854C-AFFE-A0A376ACBA8C}">
      <dsp:nvSpPr>
        <dsp:cNvPr id="0" name=""/>
        <dsp:cNvSpPr/>
      </dsp:nvSpPr>
      <dsp:spPr>
        <a:xfrm>
          <a:off x="3262033" y="2874375"/>
          <a:ext cx="437170" cy="254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85" y="0"/>
              </a:lnTo>
              <a:lnTo>
                <a:pt x="218585" y="2541031"/>
              </a:lnTo>
              <a:lnTo>
                <a:pt x="437170" y="25410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ABE46-DFE1-EE40-9686-CB71139D81AC}">
      <dsp:nvSpPr>
        <dsp:cNvPr id="0" name=""/>
        <dsp:cNvSpPr/>
      </dsp:nvSpPr>
      <dsp:spPr>
        <a:xfrm>
          <a:off x="3262033" y="2874375"/>
          <a:ext cx="437170" cy="797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85" y="0"/>
              </a:lnTo>
              <a:lnTo>
                <a:pt x="218585" y="797223"/>
              </a:lnTo>
              <a:lnTo>
                <a:pt x="437170" y="7972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12E5-1280-814E-BA6B-5F23880B21EE}">
      <dsp:nvSpPr>
        <dsp:cNvPr id="0" name=""/>
        <dsp:cNvSpPr/>
      </dsp:nvSpPr>
      <dsp:spPr>
        <a:xfrm>
          <a:off x="5403271" y="2305182"/>
          <a:ext cx="437170" cy="469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85" y="0"/>
              </a:lnTo>
              <a:lnTo>
                <a:pt x="218585" y="469957"/>
              </a:lnTo>
              <a:lnTo>
                <a:pt x="437170" y="46995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1416-4715-8844-AB36-41F782EC9EE5}">
      <dsp:nvSpPr>
        <dsp:cNvPr id="0" name=""/>
        <dsp:cNvSpPr/>
      </dsp:nvSpPr>
      <dsp:spPr>
        <a:xfrm>
          <a:off x="5403271" y="2055000"/>
          <a:ext cx="437170" cy="250182"/>
        </a:xfrm>
        <a:custGeom>
          <a:avLst/>
          <a:gdLst/>
          <a:ahLst/>
          <a:cxnLst/>
          <a:rect l="0" t="0" r="0" b="0"/>
          <a:pathLst>
            <a:path>
              <a:moveTo>
                <a:pt x="0" y="250182"/>
              </a:moveTo>
              <a:lnTo>
                <a:pt x="218585" y="250182"/>
              </a:lnTo>
              <a:lnTo>
                <a:pt x="218585" y="0"/>
              </a:lnTo>
              <a:lnTo>
                <a:pt x="43717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AA69-ABD6-3C4F-A65B-CED7F903C3E8}">
      <dsp:nvSpPr>
        <dsp:cNvPr id="0" name=""/>
        <dsp:cNvSpPr/>
      </dsp:nvSpPr>
      <dsp:spPr>
        <a:xfrm>
          <a:off x="3262033" y="2305182"/>
          <a:ext cx="437170" cy="569192"/>
        </a:xfrm>
        <a:custGeom>
          <a:avLst/>
          <a:gdLst/>
          <a:ahLst/>
          <a:cxnLst/>
          <a:rect l="0" t="0" r="0" b="0"/>
          <a:pathLst>
            <a:path>
              <a:moveTo>
                <a:pt x="0" y="569192"/>
              </a:moveTo>
              <a:lnTo>
                <a:pt x="218585" y="569192"/>
              </a:lnTo>
              <a:lnTo>
                <a:pt x="218585" y="0"/>
              </a:lnTo>
              <a:lnTo>
                <a:pt x="43717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F0EB-8DB1-1F4C-9F6C-FCF70E310210}">
      <dsp:nvSpPr>
        <dsp:cNvPr id="0" name=""/>
        <dsp:cNvSpPr/>
      </dsp:nvSpPr>
      <dsp:spPr>
        <a:xfrm>
          <a:off x="3262033" y="636055"/>
          <a:ext cx="437170" cy="2238320"/>
        </a:xfrm>
        <a:custGeom>
          <a:avLst/>
          <a:gdLst/>
          <a:ahLst/>
          <a:cxnLst/>
          <a:rect l="0" t="0" r="0" b="0"/>
          <a:pathLst>
            <a:path>
              <a:moveTo>
                <a:pt x="0" y="2238320"/>
              </a:moveTo>
              <a:lnTo>
                <a:pt x="218585" y="2238320"/>
              </a:lnTo>
              <a:lnTo>
                <a:pt x="218585" y="0"/>
              </a:lnTo>
              <a:lnTo>
                <a:pt x="437170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DD9EB-B526-0B41-842A-B521CAF410AF}">
      <dsp:nvSpPr>
        <dsp:cNvPr id="0" name=""/>
        <dsp:cNvSpPr/>
      </dsp:nvSpPr>
      <dsp:spPr>
        <a:xfrm>
          <a:off x="1420170" y="2874375"/>
          <a:ext cx="437170" cy="1730706"/>
        </a:xfrm>
        <a:custGeom>
          <a:avLst/>
          <a:gdLst/>
          <a:ahLst/>
          <a:cxnLst/>
          <a:rect l="0" t="0" r="0" b="0"/>
          <a:pathLst>
            <a:path>
              <a:moveTo>
                <a:pt x="0" y="1730706"/>
              </a:moveTo>
              <a:lnTo>
                <a:pt x="218585" y="1730706"/>
              </a:lnTo>
              <a:lnTo>
                <a:pt x="218585" y="0"/>
              </a:lnTo>
              <a:lnTo>
                <a:pt x="437170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087C-4042-8F4E-BFD4-19C276C072DB}">
      <dsp:nvSpPr>
        <dsp:cNvPr id="0" name=""/>
        <dsp:cNvSpPr/>
      </dsp:nvSpPr>
      <dsp:spPr>
        <a:xfrm>
          <a:off x="1836" y="3982792"/>
          <a:ext cx="1418333" cy="1244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唯物辩证法的三大规律</a:t>
          </a:r>
        </a:p>
      </dsp:txBody>
      <dsp:txXfrm>
        <a:off x="1836" y="3982792"/>
        <a:ext cx="1418333" cy="1244580"/>
      </dsp:txXfrm>
    </dsp:sp>
    <dsp:sp modelId="{4D010449-72EF-9643-8B75-7DBEB9EA235B}">
      <dsp:nvSpPr>
        <dsp:cNvPr id="0" name=""/>
        <dsp:cNvSpPr/>
      </dsp:nvSpPr>
      <dsp:spPr>
        <a:xfrm>
          <a:off x="1857340" y="2521499"/>
          <a:ext cx="1404693" cy="7057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对立统一规律</a:t>
          </a:r>
        </a:p>
      </dsp:txBody>
      <dsp:txXfrm>
        <a:off x="1857340" y="2521499"/>
        <a:ext cx="1404693" cy="705752"/>
      </dsp:txXfrm>
    </dsp:sp>
    <dsp:sp modelId="{CCE0AE32-EB9D-3748-B88B-38B564E180A5}">
      <dsp:nvSpPr>
        <dsp:cNvPr id="0" name=""/>
        <dsp:cNvSpPr/>
      </dsp:nvSpPr>
      <dsp:spPr>
        <a:xfrm>
          <a:off x="3699204" y="1"/>
          <a:ext cx="7115797" cy="12721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地位</a:t>
          </a:r>
          <a:r>
            <a:rPr lang="zh-CN" altLang="en-US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：是事物发展的源泉和动力；</a:t>
          </a: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是唯物辩证法的实质与核心；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是唯物辩证法的中心线索；矛盾分析法是最根本认识方法</a:t>
          </a:r>
          <a:endParaRPr lang="en-US" altLang="zh-CN" sz="2000" b="0" kern="1200" dirty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矛盾是否为事物发展的动力是与形而上学最根本的分歧</a:t>
          </a:r>
        </a:p>
      </dsp:txBody>
      <dsp:txXfrm>
        <a:off x="3699204" y="1"/>
        <a:ext cx="7115797" cy="1272107"/>
      </dsp:txXfrm>
    </dsp:sp>
    <dsp:sp modelId="{676DBC01-AAC6-2446-A97B-3AF9D268329B}">
      <dsp:nvSpPr>
        <dsp:cNvPr id="0" name=""/>
        <dsp:cNvSpPr/>
      </dsp:nvSpPr>
      <dsp:spPr>
        <a:xfrm>
          <a:off x="3699204" y="1971840"/>
          <a:ext cx="1704067" cy="666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内因和外因</a:t>
          </a:r>
        </a:p>
      </dsp:txBody>
      <dsp:txXfrm>
        <a:off x="3699204" y="1971840"/>
        <a:ext cx="1704067" cy="666684"/>
      </dsp:txXfrm>
    </dsp:sp>
    <dsp:sp modelId="{102D8192-B8D4-F048-B7AA-35B8BECC62AC}">
      <dsp:nvSpPr>
        <dsp:cNvPr id="0" name=""/>
        <dsp:cNvSpPr/>
      </dsp:nvSpPr>
      <dsp:spPr>
        <a:xfrm>
          <a:off x="5840442" y="1721658"/>
          <a:ext cx="5974586" cy="666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内因是根本原因、外因是重要影响、外因通过内因起作用</a:t>
          </a:r>
        </a:p>
      </dsp:txBody>
      <dsp:txXfrm>
        <a:off x="5840442" y="1721658"/>
        <a:ext cx="5974586" cy="666684"/>
      </dsp:txXfrm>
    </dsp:sp>
    <dsp:sp modelId="{8EF5FC06-A211-1949-A9E2-7BCDF0AACCD7}">
      <dsp:nvSpPr>
        <dsp:cNvPr id="0" name=""/>
        <dsp:cNvSpPr/>
      </dsp:nvSpPr>
      <dsp:spPr>
        <a:xfrm>
          <a:off x="5840442" y="2485256"/>
          <a:ext cx="5923853" cy="579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对内独立自主、自力更生；对外开放</a:t>
          </a:r>
        </a:p>
      </dsp:txBody>
      <dsp:txXfrm>
        <a:off x="5840442" y="2485256"/>
        <a:ext cx="5923853" cy="579768"/>
      </dsp:txXfrm>
    </dsp:sp>
    <dsp:sp modelId="{CC11B23F-E90E-624D-81BA-2EA035799E75}">
      <dsp:nvSpPr>
        <dsp:cNvPr id="0" name=""/>
        <dsp:cNvSpPr/>
      </dsp:nvSpPr>
      <dsp:spPr>
        <a:xfrm>
          <a:off x="3699204" y="3338256"/>
          <a:ext cx="8118425" cy="666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矛盾的</a:t>
          </a: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普遍性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（共性）和</a:t>
          </a: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特殊性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（个性、个别），要具体问题具体分析</a:t>
          </a:r>
        </a:p>
      </dsp:txBody>
      <dsp:txXfrm>
        <a:off x="3699204" y="3338256"/>
        <a:ext cx="8118425" cy="666684"/>
      </dsp:txXfrm>
    </dsp:sp>
    <dsp:sp modelId="{0E1AF6DA-5393-4446-A52D-8BE2FDD35A3E}">
      <dsp:nvSpPr>
        <dsp:cNvPr id="0" name=""/>
        <dsp:cNvSpPr/>
      </dsp:nvSpPr>
      <dsp:spPr>
        <a:xfrm>
          <a:off x="3699204" y="5082064"/>
          <a:ext cx="1704067" cy="666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矛盾的不平衡性</a:t>
          </a:r>
        </a:p>
      </dsp:txBody>
      <dsp:txXfrm>
        <a:off x="3699204" y="5082064"/>
        <a:ext cx="1704067" cy="666684"/>
      </dsp:txXfrm>
    </dsp:sp>
    <dsp:sp modelId="{8BF4BC43-DEEA-E344-B31E-58A4B6CA296D}">
      <dsp:nvSpPr>
        <dsp:cNvPr id="0" name=""/>
        <dsp:cNvSpPr/>
      </dsp:nvSpPr>
      <dsp:spPr>
        <a:xfrm>
          <a:off x="5840442" y="4278172"/>
          <a:ext cx="4763909" cy="576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不同矛盾：主要矛盾和次要矛盾</a:t>
          </a:r>
        </a:p>
      </dsp:txBody>
      <dsp:txXfrm>
        <a:off x="5840442" y="4278172"/>
        <a:ext cx="4763909" cy="576002"/>
      </dsp:txXfrm>
    </dsp:sp>
    <dsp:sp modelId="{BA3DB44E-0450-D141-B4C0-063897540B68}">
      <dsp:nvSpPr>
        <dsp:cNvPr id="0" name=""/>
        <dsp:cNvSpPr/>
      </dsp:nvSpPr>
      <dsp:spPr>
        <a:xfrm>
          <a:off x="5840442" y="5127406"/>
          <a:ext cx="4878207" cy="576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同一矛盾：矛盾的主要方面和次要方面</a:t>
          </a:r>
        </a:p>
      </dsp:txBody>
      <dsp:txXfrm>
        <a:off x="5840442" y="5127406"/>
        <a:ext cx="4878207" cy="576002"/>
      </dsp:txXfrm>
    </dsp:sp>
    <dsp:sp modelId="{540CB9F5-8593-E542-BFBA-A2CF07F5DECE}">
      <dsp:nvSpPr>
        <dsp:cNvPr id="0" name=""/>
        <dsp:cNvSpPr/>
      </dsp:nvSpPr>
      <dsp:spPr>
        <a:xfrm>
          <a:off x="5840442" y="5976639"/>
          <a:ext cx="4349341" cy="576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方法论：两点论和重点论的统一</a:t>
          </a:r>
        </a:p>
      </dsp:txBody>
      <dsp:txXfrm>
        <a:off x="5840442" y="5976639"/>
        <a:ext cx="4349341" cy="576002"/>
      </dsp:txXfrm>
    </dsp:sp>
    <dsp:sp modelId="{69790609-EE65-8A4E-95E8-4C4DE61DEF76}">
      <dsp:nvSpPr>
        <dsp:cNvPr id="0" name=""/>
        <dsp:cNvSpPr/>
      </dsp:nvSpPr>
      <dsp:spPr>
        <a:xfrm>
          <a:off x="1889494" y="4079231"/>
          <a:ext cx="1390988" cy="809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质量互变规律</a:t>
          </a:r>
        </a:p>
      </dsp:txBody>
      <dsp:txXfrm>
        <a:off x="1889494" y="4079231"/>
        <a:ext cx="1390988" cy="809195"/>
      </dsp:txXfrm>
    </dsp:sp>
    <dsp:sp modelId="{204DDF4C-C2CE-A04B-85F9-22C2414B2CBF}">
      <dsp:nvSpPr>
        <dsp:cNvPr id="0" name=""/>
        <dsp:cNvSpPr/>
      </dsp:nvSpPr>
      <dsp:spPr>
        <a:xfrm>
          <a:off x="1857340" y="5937312"/>
          <a:ext cx="2185851" cy="666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rPr>
            <a:t>否定之否定规律</a:t>
          </a:r>
        </a:p>
      </dsp:txBody>
      <dsp:txXfrm>
        <a:off x="1857340" y="5937312"/>
        <a:ext cx="2185851" cy="666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1812-58D4-DC4A-8B25-0087B2E4C8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8000"/>
              </a:lnSpc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2991D-6283-431B-B0C2-DCA88DF56C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129CA-DC1C-324D-A5E7-35DFD3C8A9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产生就很新：新的理论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新的实践</a:t>
            </a:r>
            <a:endParaRPr kumimoji="1" lang="en-US" altLang="zh-CN" dirty="0"/>
          </a:p>
          <a:p>
            <a:r>
              <a:rPr kumimoji="1" lang="zh-CN" altLang="en-US" dirty="0"/>
              <a:t>代表的阶级也是新的阶级</a:t>
            </a:r>
            <a:endParaRPr kumimoji="1" lang="en-US" altLang="zh-CN" dirty="0"/>
          </a:p>
          <a:p>
            <a:r>
              <a:rPr kumimoji="1" lang="zh-CN" altLang="en-US" dirty="0"/>
              <a:t>目标也很新：实现共产主义、为人民服务</a:t>
            </a:r>
            <a:endParaRPr kumimoji="1" lang="en-US" altLang="zh-CN" dirty="0"/>
          </a:p>
          <a:p>
            <a:r>
              <a:rPr kumimoji="1" lang="zh-CN" altLang="en-US" dirty="0"/>
              <a:t>内部管理也很新：民主集中制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33AD-8E7C-D449-BC3E-F9FD83ECD3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3C55-8392-114E-83FF-EC7EB4E2D5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3" Type="http://schemas.openxmlformats.org/officeDocument/2006/relationships/diagramQuickStyle" Target="../diagrams/quickStyle19.xml"/><Relationship Id="rId2" Type="http://schemas.openxmlformats.org/officeDocument/2006/relationships/diagramLayout" Target="../diagrams/layout19.xml"/><Relationship Id="rId1" Type="http://schemas.openxmlformats.org/officeDocument/2006/relationships/diagramData" Target="../diagrams/data19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" Type="http://schemas.openxmlformats.org/officeDocument/2006/relationships/diagramData" Target="../diagrams/data20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1.xml"/><Relationship Id="rId4" Type="http://schemas.openxmlformats.org/officeDocument/2006/relationships/diagramColors" Target="../diagrams/colors21.xml"/><Relationship Id="rId3" Type="http://schemas.openxmlformats.org/officeDocument/2006/relationships/diagramQuickStyle" Target="../diagrams/quickStyle21.xml"/><Relationship Id="rId2" Type="http://schemas.openxmlformats.org/officeDocument/2006/relationships/diagramLayout" Target="../diagrams/layout21.xml"/><Relationship Id="rId1" Type="http://schemas.openxmlformats.org/officeDocument/2006/relationships/diagramData" Target="../diagrams/data2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" Type="http://schemas.openxmlformats.org/officeDocument/2006/relationships/diagramData" Target="../diagrams/data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6.xml"/><Relationship Id="rId4" Type="http://schemas.openxmlformats.org/officeDocument/2006/relationships/diagramColors" Target="../diagrams/colors26.xml"/><Relationship Id="rId3" Type="http://schemas.openxmlformats.org/officeDocument/2006/relationships/diagramQuickStyle" Target="../diagrams/quickStyle26.xml"/><Relationship Id="rId2" Type="http://schemas.openxmlformats.org/officeDocument/2006/relationships/diagramLayout" Target="../diagrams/layout26.xml"/><Relationship Id="rId1" Type="http://schemas.openxmlformats.org/officeDocument/2006/relationships/diagramData" Target="../diagrams/data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0.xml"/><Relationship Id="rId4" Type="http://schemas.openxmlformats.org/officeDocument/2006/relationships/diagramColors" Target="../diagrams/colors30.xml"/><Relationship Id="rId3" Type="http://schemas.openxmlformats.org/officeDocument/2006/relationships/diagramQuickStyle" Target="../diagrams/quickStyle30.xml"/><Relationship Id="rId2" Type="http://schemas.openxmlformats.org/officeDocument/2006/relationships/diagramLayout" Target="../diagrams/layout30.xml"/><Relationship Id="rId1" Type="http://schemas.openxmlformats.org/officeDocument/2006/relationships/diagramData" Target="../diagrams/data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1.xml"/><Relationship Id="rId4" Type="http://schemas.openxmlformats.org/officeDocument/2006/relationships/diagramColors" Target="../diagrams/colors31.xml"/><Relationship Id="rId3" Type="http://schemas.openxmlformats.org/officeDocument/2006/relationships/diagramQuickStyle" Target="../diagrams/quickStyle31.xml"/><Relationship Id="rId2" Type="http://schemas.openxmlformats.org/officeDocument/2006/relationships/diagramLayout" Target="../diagrams/layout31.xml"/><Relationship Id="rId1" Type="http://schemas.openxmlformats.org/officeDocument/2006/relationships/diagramData" Target="../diagrams/data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2.xml"/><Relationship Id="rId4" Type="http://schemas.openxmlformats.org/officeDocument/2006/relationships/diagramColors" Target="../diagrams/colors32.xml"/><Relationship Id="rId3" Type="http://schemas.openxmlformats.org/officeDocument/2006/relationships/diagramQuickStyle" Target="../diagrams/quickStyle32.xml"/><Relationship Id="rId2" Type="http://schemas.openxmlformats.org/officeDocument/2006/relationships/diagramLayout" Target="../diagrams/layout32.xml"/><Relationship Id="rId1" Type="http://schemas.openxmlformats.org/officeDocument/2006/relationships/diagramData" Target="../diagrams/data3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3.xml"/><Relationship Id="rId4" Type="http://schemas.openxmlformats.org/officeDocument/2006/relationships/diagramColors" Target="../diagrams/colors33.xml"/><Relationship Id="rId3" Type="http://schemas.openxmlformats.org/officeDocument/2006/relationships/diagramQuickStyle" Target="../diagrams/quickStyle33.xml"/><Relationship Id="rId2" Type="http://schemas.openxmlformats.org/officeDocument/2006/relationships/diagramLayout" Target="../diagrams/layout33.xml"/><Relationship Id="rId1" Type="http://schemas.openxmlformats.org/officeDocument/2006/relationships/diagramData" Target="../diagrams/data3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4.xml"/><Relationship Id="rId4" Type="http://schemas.openxmlformats.org/officeDocument/2006/relationships/diagramColors" Target="../diagrams/colors34.xml"/><Relationship Id="rId3" Type="http://schemas.openxmlformats.org/officeDocument/2006/relationships/diagramQuickStyle" Target="../diagrams/quickStyle34.xml"/><Relationship Id="rId2" Type="http://schemas.openxmlformats.org/officeDocument/2006/relationships/diagramLayout" Target="../diagrams/layout34.xml"/><Relationship Id="rId1" Type="http://schemas.openxmlformats.org/officeDocument/2006/relationships/diagramData" Target="../diagrams/data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5.xml"/><Relationship Id="rId4" Type="http://schemas.openxmlformats.org/officeDocument/2006/relationships/diagramColors" Target="../diagrams/colors35.xml"/><Relationship Id="rId3" Type="http://schemas.openxmlformats.org/officeDocument/2006/relationships/diagramQuickStyle" Target="../diagrams/quickStyle35.xml"/><Relationship Id="rId2" Type="http://schemas.openxmlformats.org/officeDocument/2006/relationships/diagramLayout" Target="../diagrams/layout35.xml"/><Relationship Id="rId1" Type="http://schemas.openxmlformats.org/officeDocument/2006/relationships/diagramData" Target="../diagrams/data35.xm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6.xml"/><Relationship Id="rId4" Type="http://schemas.openxmlformats.org/officeDocument/2006/relationships/diagramColors" Target="../diagrams/colors36.xml"/><Relationship Id="rId3" Type="http://schemas.openxmlformats.org/officeDocument/2006/relationships/diagramQuickStyle" Target="../diagrams/quickStyle36.xml"/><Relationship Id="rId2" Type="http://schemas.openxmlformats.org/officeDocument/2006/relationships/diagramLayout" Target="../diagrams/layout36.xml"/><Relationship Id="rId1" Type="http://schemas.openxmlformats.org/officeDocument/2006/relationships/diagramData" Target="../diagrams/data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7.xml"/><Relationship Id="rId4" Type="http://schemas.openxmlformats.org/officeDocument/2006/relationships/diagramColors" Target="../diagrams/colors37.xml"/><Relationship Id="rId3" Type="http://schemas.openxmlformats.org/officeDocument/2006/relationships/diagramQuickStyle" Target="../diagrams/quickStyle37.xml"/><Relationship Id="rId2" Type="http://schemas.openxmlformats.org/officeDocument/2006/relationships/diagramLayout" Target="../diagrams/layout37.xml"/><Relationship Id="rId1" Type="http://schemas.openxmlformats.org/officeDocument/2006/relationships/diagramData" Target="../diagrams/data3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kumimoji="1" lang="zh-CN" altLang="en-US" sz="5400" dirty="0">
                <a:solidFill>
                  <a:srgbClr val="1B1B1B"/>
                </a:solidFill>
              </a:rPr>
              <a:t>马克思主义基本原理概论串讲</a:t>
            </a:r>
            <a:endParaRPr kumimoji="1" lang="zh-CN" altLang="en-US" sz="5400" dirty="0">
              <a:solidFill>
                <a:srgbClr val="1B1B1B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597" y="5352173"/>
            <a:ext cx="9426806" cy="564199"/>
          </a:xfrm>
        </p:spPr>
        <p:txBody>
          <a:bodyPr>
            <a:normAutofit/>
          </a:bodyPr>
          <a:lstStyle/>
          <a:p>
            <a:r>
              <a:rPr kumimoji="1" lang="zh-CN" altLang="en-US" sz="2200" dirty="0">
                <a:solidFill>
                  <a:srgbClr val="1B1B1B"/>
                </a:solidFill>
              </a:rPr>
              <a:t>讲师：齐明利</a:t>
            </a:r>
            <a:endParaRPr kumimoji="1" lang="zh-CN" altLang="en-US" sz="2200" dirty="0">
              <a:solidFill>
                <a:srgbClr val="1B1B1B"/>
              </a:solidFill>
            </a:endParaRPr>
          </a:p>
        </p:txBody>
      </p:sp>
      <p:sp>
        <p:nvSpPr>
          <p:cNvPr id="26" name="Oval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E3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E35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087" r="1" b="1"/>
          <a:stretch>
            <a:fillRect/>
          </a:stretch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788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045" y="2509520"/>
            <a:ext cx="670369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学习马克思的根本方法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endParaRPr lang="zh-CN" altLang="en-US" dirty="0">
              <a:solidFill>
                <a:schemeClr val="accent5">
                  <a:lumOff val="-29864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8895" y="2624455"/>
            <a:ext cx="3230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457200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4000" dirty="0">
                <a:solidFill>
                  <a:schemeClr val="accent5">
                    <a:lumOff val="-29863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理论联系实际</a:t>
            </a:r>
            <a:endParaRPr lang="zh-CN" altLang="en-US" sz="4000" dirty="0">
              <a:solidFill>
                <a:schemeClr val="accent5">
                  <a:lumOff val="-29863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4670" y="4258310"/>
            <a:ext cx="5198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这是由马克思主义的实践性决定的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第一章：物质世界及其发展规律"/>
          <p:cNvSpPr txBox="1"/>
          <p:nvPr/>
        </p:nvSpPr>
        <p:spPr>
          <a:xfrm>
            <a:off x="2696233" y="1007711"/>
            <a:ext cx="5740354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第一章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物质世界及其发展规律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89" name="物质世界和实践"/>
          <p:cNvSpPr txBox="1"/>
          <p:nvPr/>
        </p:nvSpPr>
        <p:spPr>
          <a:xfrm>
            <a:off x="4152699" y="2293249"/>
            <a:ext cx="2699457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物质世界和实践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0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1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2" name="物质世界的普遍联系和永恒发展"/>
          <p:cNvSpPr txBox="1"/>
          <p:nvPr/>
        </p:nvSpPr>
        <p:spPr>
          <a:xfrm>
            <a:off x="4098605" y="3363363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物质世界的普遍联系和永恒发展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3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4" name="客观规律性与主观能动性"/>
          <p:cNvSpPr txBox="1"/>
          <p:nvPr/>
        </p:nvSpPr>
        <p:spPr>
          <a:xfrm>
            <a:off x="4108653" y="4433477"/>
            <a:ext cx="4212692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客观规律性与主观能动性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5" name="4"/>
          <p:cNvSpPr/>
          <p:nvPr/>
        </p:nvSpPr>
        <p:spPr>
          <a:xfrm>
            <a:off x="2895600" y="55336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6" name="解放思想实事求是"/>
          <p:cNvSpPr txBox="1"/>
          <p:nvPr/>
        </p:nvSpPr>
        <p:spPr>
          <a:xfrm>
            <a:off x="4164076" y="5569988"/>
            <a:ext cx="3077766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解放思想实事求是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198120" y="281940"/>
          <a:ext cx="11353800" cy="629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-829187" y="855407"/>
          <a:ext cx="10268155" cy="540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7720" y="4605676"/>
            <a:ext cx="1264920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2200" dirty="0">
                <a:solidFill>
                  <a:srgbClr val="00B050"/>
                </a:solidFill>
              </a:rPr>
              <a:t>选择题</a:t>
            </a:r>
            <a:endParaRPr lang="zh-CN" altLang="en-US" sz="2200" b="1" dirty="0">
              <a:solidFill>
                <a:srgbClr val="00B050"/>
              </a:solidFill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8154" y="1259908"/>
            <a:ext cx="2027412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五行说</a:t>
            </a:r>
            <a:r>
              <a:rPr lang="en-US" altLang="zh-CN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&amp;</a:t>
            </a:r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元气说</a:t>
            </a:r>
            <a:endParaRPr lang="zh-CN" altLang="en-US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78154" y="3902919"/>
            <a:ext cx="2760652" cy="1405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存在就是被感知；</a:t>
            </a:r>
            <a:endParaRPr lang="en-US" altLang="zh-CN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物是感觉的集合；</a:t>
            </a:r>
            <a:endParaRPr lang="en-US" altLang="zh-CN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心外无物；</a:t>
            </a:r>
            <a:endParaRPr lang="en-US" altLang="zh-CN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天地无物皆在吾心中</a:t>
            </a:r>
            <a:endParaRPr lang="zh-CN" altLang="en-US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78154" y="5638391"/>
            <a:ext cx="2760652" cy="728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理在事先</a:t>
            </a:r>
            <a:endParaRPr lang="en-US" altLang="zh-CN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defTabSz="412750" hangingPunct="0"/>
            <a:r>
              <a:rPr lang="zh-CN" altLang="en-US" sz="2200" dirty="0"/>
              <a:t>理乃天地无物之根</a:t>
            </a:r>
            <a:endParaRPr lang="zh-CN" altLang="en-US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" name="右中括号 8"/>
          <p:cNvSpPr/>
          <p:nvPr/>
        </p:nvSpPr>
        <p:spPr>
          <a:xfrm>
            <a:off x="8469396" y="2489520"/>
            <a:ext cx="155864" cy="768928"/>
          </a:xfrm>
          <a:prstGeom prst="righ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zh-CN" altLang="en-US" sz="90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32117" y="2548711"/>
            <a:ext cx="2027412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1600" dirty="0"/>
              <a:t>世界存在的两种状态</a:t>
            </a:r>
            <a:endParaRPr lang="en-US" altLang="zh-CN" sz="1600" dirty="0"/>
          </a:p>
          <a:p>
            <a:pPr algn="l"/>
            <a:r>
              <a:rPr lang="zh-CN" altLang="en-US" sz="1600" dirty="0"/>
              <a:t>（后续会展开讲解）</a:t>
            </a:r>
            <a:endParaRPr lang="en-US" altLang="zh-CN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0" y="408709"/>
          <a:ext cx="12136582" cy="604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235528" y="290946"/>
          <a:ext cx="11471564" cy="604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第一章：物质世界及其发展规律"/>
          <p:cNvSpPr txBox="1"/>
          <p:nvPr/>
        </p:nvSpPr>
        <p:spPr>
          <a:xfrm>
            <a:off x="2696233" y="1007711"/>
            <a:ext cx="5740354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第一章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物质世界及其发展规律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1" name="物质世界和实践"/>
          <p:cNvSpPr txBox="1"/>
          <p:nvPr/>
        </p:nvSpPr>
        <p:spPr>
          <a:xfrm>
            <a:off x="4152699" y="2293249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物质世界和实践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2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3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4" name="物质世界的普遍联系和永恒发展"/>
          <p:cNvSpPr txBox="1"/>
          <p:nvPr/>
        </p:nvSpPr>
        <p:spPr>
          <a:xfrm>
            <a:off x="4098605" y="3363363"/>
            <a:ext cx="5347618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物质世界的普遍联系和永恒发展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5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6" name="客观规律性与主观能动性"/>
          <p:cNvSpPr txBox="1"/>
          <p:nvPr/>
        </p:nvSpPr>
        <p:spPr>
          <a:xfrm>
            <a:off x="4108653" y="4433477"/>
            <a:ext cx="4212692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客观规律性与主观能动性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7" name="4"/>
          <p:cNvSpPr/>
          <p:nvPr/>
        </p:nvSpPr>
        <p:spPr>
          <a:xfrm>
            <a:off x="2895600" y="55336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68" name="解放思想实事求是"/>
          <p:cNvSpPr txBox="1"/>
          <p:nvPr/>
        </p:nvSpPr>
        <p:spPr>
          <a:xfrm>
            <a:off x="4164076" y="5569988"/>
            <a:ext cx="3077766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解放思想实事求是</a:t>
            </a:r>
            <a:endParaRPr sz="295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64909" y="524189"/>
          <a:ext cx="11511009" cy="593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181840" y="191729"/>
          <a:ext cx="11305310" cy="642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118534" y="101600"/>
          <a:ext cx="11819467" cy="668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6430" y="12230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矛盾的两种基本属性是:</a:t>
            </a:r>
            <a:endParaRPr lang="zh-CN" altLang="en-US"/>
          </a:p>
          <a:p>
            <a:r>
              <a:rPr lang="zh-CN" altLang="en-US"/>
              <a:t>同一性和斗争性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7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题型及技巧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24066" y="1772816"/>
          <a:ext cx="9721080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70"/>
                <a:gridCol w="3337366"/>
                <a:gridCol w="4896544"/>
              </a:tblGrid>
              <a:tr h="8858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题型</a:t>
                      </a:r>
                      <a:endParaRPr lang="zh-CN" altLang="en-US" sz="2800" dirty="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分值</a:t>
                      </a:r>
                      <a:endParaRPr lang="zh-CN" altLang="en-US" sz="280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得分关键</a:t>
                      </a:r>
                      <a:endParaRPr lang="zh-CN" altLang="en-US" sz="280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单选题</a:t>
                      </a:r>
                      <a:endParaRPr lang="zh-CN" altLang="en-US" sz="2000" dirty="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25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个×</a:t>
                      </a: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2 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</a:t>
                      </a: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= 50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</a:t>
                      </a:r>
                      <a:endParaRPr lang="zh-CN" altLang="en-US" sz="2000" b="0" spc="-85" dirty="0">
                        <a:solidFill>
                          <a:schemeClr val="tx1"/>
                        </a:solidFill>
                        <a:latin typeface="方正清刻本悦宋简体" panose="02000000000000000000" charset="-122"/>
                        <a:ea typeface="方正清刻本悦宋简体" panose="02000000000000000000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上课认真听</a:t>
                      </a:r>
                      <a:r>
                        <a:rPr lang="en-US" altLang="zh-CN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+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随堂考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+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作业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+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题库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简答题</a:t>
                      </a:r>
                      <a:endParaRPr lang="zh-CN" altLang="en-US" sz="200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5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个×</a:t>
                      </a: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6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 </a:t>
                      </a:r>
                      <a:r>
                        <a:rPr lang="en-US" altLang="zh-CN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= 30</a:t>
                      </a:r>
                      <a:r>
                        <a:rPr lang="zh-CN" altLang="en-US" sz="2000" b="0" spc="-85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</a:t>
                      </a:r>
                      <a:endParaRPr lang="zh-CN" altLang="en-US" sz="2000" b="0" spc="-85" dirty="0">
                        <a:solidFill>
                          <a:schemeClr val="tx1"/>
                        </a:solidFill>
                        <a:latin typeface="方正清刻本悦宋简体" panose="02000000000000000000" charset="-122"/>
                        <a:ea typeface="方正清刻本悦宋简体" panose="02000000000000000000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上课认真听</a:t>
                      </a:r>
                      <a:r>
                        <a:rPr lang="en-US" altLang="zh-CN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+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抓取关键词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论述题</a:t>
                      </a:r>
                      <a:endParaRPr lang="en-US" altLang="zh-CN" sz="2000" dirty="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（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选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）×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10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 = 20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微软雅黑" panose="020B0503020204020204" charset="-122"/>
                          <a:sym typeface="+mn-ea"/>
                        </a:rPr>
                        <a:t>分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方正清刻本悦宋简体" panose="02000000000000000000" charset="-122"/>
                        <a:ea typeface="方正清刻本悦宋简体" panose="02000000000000000000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简答</a:t>
                      </a:r>
                      <a:r>
                        <a:rPr lang="en-US" altLang="zh-CN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+</a:t>
                      </a:r>
                      <a:r>
                        <a:rPr lang="zh-CN" altLang="en-US" sz="2000" dirty="0">
                          <a:latin typeface="方正清刻本悦宋简体" panose="02000000000000000000" charset="-122"/>
                          <a:ea typeface="方正清刻本悦宋简体" panose="02000000000000000000" charset="-122"/>
                        </a:rPr>
                        <a:t>自己编</a:t>
                      </a:r>
                      <a:endParaRPr lang="zh-CN" altLang="en-US" sz="2000" dirty="0">
                        <a:latin typeface="方正清刻本悦宋简体" panose="02000000000000000000" charset="-122"/>
                        <a:ea typeface="方正清刻本悦宋简体" panose="02000000000000000000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393700" y="0"/>
          <a:ext cx="113601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026" y="5866757"/>
            <a:ext cx="3064934" cy="728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五对范畴的关系都是：对立统一</a:t>
            </a:r>
            <a:endParaRPr lang="zh-CN" altLang="en-US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-3199130" y="517525"/>
          <a:ext cx="12778740" cy="559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59400" y="517525"/>
            <a:ext cx="66211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原因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引起</a:t>
            </a:r>
            <a:r>
              <a:rPr sz="1800" dirty="0">
                <a:sym typeface="+mn-ea"/>
              </a:rPr>
              <a:t>某种现象的现象</a:t>
            </a:r>
            <a:endParaRPr sz="1800" dirty="0"/>
          </a:p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结果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被</a:t>
            </a:r>
            <a:r>
              <a:rPr sz="1800" dirty="0">
                <a:sym typeface="+mn-ea"/>
              </a:rPr>
              <a:t>某种现象所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引起</a:t>
            </a:r>
            <a:r>
              <a:rPr sz="1800" dirty="0">
                <a:sym typeface="+mn-ea"/>
              </a:rPr>
              <a:t>的现象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59400" y="1659890"/>
            <a:ext cx="736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必然性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ym typeface="+mn-ea"/>
              </a:rPr>
              <a:t>事物联系和发展过程中</a:t>
            </a:r>
            <a:r>
              <a:rPr sz="1800" b="1" u="sng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确定不移的、不可避免</a:t>
            </a:r>
            <a:r>
              <a:rPr sz="1800" dirty="0">
                <a:sym typeface="+mn-ea"/>
              </a:rPr>
              <a:t>的趋势。</a:t>
            </a:r>
            <a:endParaRPr sz="1800" dirty="0"/>
          </a:p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偶然性</a:t>
            </a:r>
            <a:r>
              <a:rPr lang="en-US" altLang="zh-CN" sz="1800" dirty="0">
                <a:sym typeface="+mn-ea"/>
              </a:rPr>
              <a:t>.</a:t>
            </a:r>
            <a:r>
              <a:rPr sz="1800" b="1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不确定</a:t>
            </a:r>
            <a:r>
              <a:rPr sz="1800" dirty="0">
                <a:sym typeface="+mn-ea"/>
              </a:rPr>
              <a:t>的趋势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99735" y="2852420"/>
            <a:ext cx="6835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olidFill>
                  <a:schemeClr val="tx1"/>
                </a:solidFill>
                <a:sym typeface="+mn-ea"/>
              </a:rPr>
              <a:t>现实性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.</a:t>
            </a:r>
            <a:r>
              <a:rPr sz="1800" dirty="0">
                <a:solidFill>
                  <a:schemeClr val="tx1"/>
                </a:solidFill>
                <a:sym typeface="+mn-ea"/>
              </a:rPr>
              <a:t>客观事物和现象的种种</a:t>
            </a:r>
            <a:r>
              <a:rPr sz="1800" b="1" dirty="0">
                <a:solidFill>
                  <a:schemeClr val="tx1"/>
                </a:solidFill>
                <a:sym typeface="+mn-ea"/>
              </a:rPr>
              <a:t>联系 </a:t>
            </a:r>
            <a:endParaRPr sz="1800" b="1" dirty="0">
              <a:solidFill>
                <a:schemeClr val="tx1"/>
              </a:solidFill>
              <a:sym typeface="+mn-ea"/>
            </a:endParaRPr>
          </a:p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olidFill>
                  <a:schemeClr val="tx1"/>
                </a:solidFill>
                <a:sym typeface="+mn-ea"/>
              </a:rPr>
              <a:t>可能性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.</a:t>
            </a:r>
            <a:r>
              <a:rPr sz="1800" dirty="0">
                <a:solidFill>
                  <a:schemeClr val="tx1"/>
                </a:solidFill>
                <a:sym typeface="+mn-ea"/>
              </a:rPr>
              <a:t>事物发展前途的种种</a:t>
            </a:r>
            <a:r>
              <a:rPr sz="1800" b="1" dirty="0">
                <a:solidFill>
                  <a:schemeClr val="tx1"/>
                </a:solidFill>
                <a:sym typeface="+mn-ea"/>
              </a:rPr>
              <a:t>趋势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9735" y="4047490"/>
            <a:ext cx="7898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内容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ym typeface="+mn-ea"/>
              </a:rPr>
              <a:t>构成事物一切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要素</a:t>
            </a:r>
            <a:r>
              <a:rPr sz="1800" dirty="0">
                <a:sym typeface="+mn-ea"/>
              </a:rPr>
              <a:t>的总和</a:t>
            </a:r>
            <a:r>
              <a:rPr lang="zh-CN" sz="1800" dirty="0">
                <a:ea typeface="宋体" charset="0"/>
                <a:sym typeface="+mn-ea"/>
              </a:rPr>
              <a:t>（活跃）</a:t>
            </a:r>
            <a:endParaRPr sz="1800" dirty="0"/>
          </a:p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形式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ym typeface="+mn-ea"/>
              </a:rPr>
              <a:t>把内容各要素统一在一起的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结构</a:t>
            </a:r>
            <a:r>
              <a:rPr sz="1800" dirty="0">
                <a:sym typeface="+mn-ea"/>
              </a:rPr>
              <a:t>或表现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形式</a:t>
            </a:r>
            <a:r>
              <a:rPr lang="zh-CN" sz="1800" dirty="0">
                <a:solidFill>
                  <a:schemeClr val="accent5">
                    <a:lumOff val="-29863"/>
                  </a:schemeClr>
                </a:solidFill>
                <a:ea typeface="宋体" charset="0"/>
                <a:sym typeface="+mn-ea"/>
              </a:rPr>
              <a:t>（稳定）</a:t>
            </a:r>
            <a:endParaRPr lang="zh-CN" sz="1800" dirty="0">
              <a:solidFill>
                <a:schemeClr val="accent5">
                  <a:lumOff val="-29863"/>
                </a:schemeClr>
              </a:solidFill>
              <a:ea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1645" y="5187315"/>
            <a:ext cx="6257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本质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ym typeface="+mn-ea"/>
              </a:rPr>
              <a:t>事物的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根本性质</a:t>
            </a:r>
            <a:r>
              <a:rPr sz="1800" dirty="0">
                <a:sym typeface="+mn-ea"/>
              </a:rPr>
              <a:t>以及组成事物基本要素的内在联系</a:t>
            </a:r>
            <a:endParaRPr sz="1800" dirty="0"/>
          </a:p>
          <a:p>
            <a:pPr marL="327660" indent="0" algn="l" defTabSz="914400">
              <a:lnSpc>
                <a:spcPct val="150000"/>
              </a:lnSpc>
              <a:buSzPct val="100000"/>
              <a:buNone/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sym typeface="+mn-ea"/>
              </a:rPr>
              <a:t>现象</a:t>
            </a:r>
            <a:r>
              <a:rPr lang="en-US" altLang="zh-CN" sz="1800" dirty="0">
                <a:sym typeface="+mn-ea"/>
              </a:rPr>
              <a:t>.</a:t>
            </a:r>
            <a:r>
              <a:rPr sz="1800" dirty="0">
                <a:sym typeface="+mn-ea"/>
              </a:rPr>
              <a:t>事物的</a:t>
            </a:r>
            <a:r>
              <a:rPr sz="1800" dirty="0">
                <a:solidFill>
                  <a:schemeClr val="accent5">
                    <a:lumOff val="-29863"/>
                  </a:schemeClr>
                </a:solidFill>
                <a:sym typeface="+mn-ea"/>
              </a:rPr>
              <a:t>表面特征</a:t>
            </a:r>
            <a:r>
              <a:rPr sz="1800" dirty="0">
                <a:sym typeface="+mn-ea"/>
              </a:rPr>
              <a:t>以及这些特征的外部联系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第一章：物质世界及其发展规律"/>
          <p:cNvSpPr txBox="1"/>
          <p:nvPr/>
        </p:nvSpPr>
        <p:spPr>
          <a:xfrm>
            <a:off x="2696233" y="1004410"/>
            <a:ext cx="5754781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/>
              <a:t>第一章</a:t>
            </a:r>
            <a:r>
              <a:rPr lang="en-US" altLang="zh-CN" sz="3350" dirty="0"/>
              <a:t>.</a:t>
            </a:r>
            <a:r>
              <a:rPr sz="3350" dirty="0"/>
              <a:t>物质世界及其发展规律</a:t>
            </a:r>
            <a:endParaRPr sz="3350" dirty="0"/>
          </a:p>
        </p:txBody>
      </p:sp>
      <p:sp>
        <p:nvSpPr>
          <p:cNvPr id="903" name="物质世界和实践"/>
          <p:cNvSpPr txBox="1"/>
          <p:nvPr/>
        </p:nvSpPr>
        <p:spPr>
          <a:xfrm>
            <a:off x="4162577" y="2293249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物质世界和实践</a:t>
            </a:r>
            <a:endParaRPr sz="2950"/>
          </a:p>
        </p:txBody>
      </p:sp>
      <p:sp>
        <p:nvSpPr>
          <p:cNvPr id="904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905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906" name="物质世界的普遍联系和永恒发展"/>
          <p:cNvSpPr txBox="1"/>
          <p:nvPr/>
        </p:nvSpPr>
        <p:spPr>
          <a:xfrm>
            <a:off x="4121289" y="3363363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物质世界的普遍联系和永恒发展</a:t>
            </a:r>
            <a:endParaRPr sz="2950"/>
          </a:p>
        </p:txBody>
      </p:sp>
      <p:sp>
        <p:nvSpPr>
          <p:cNvPr id="907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908" name="客观规律性与主观能动性"/>
          <p:cNvSpPr txBox="1"/>
          <p:nvPr/>
        </p:nvSpPr>
        <p:spPr>
          <a:xfrm>
            <a:off x="4125849" y="4433477"/>
            <a:ext cx="4212692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客观规律性与主观能动性</a:t>
            </a:r>
            <a:endParaRPr sz="2950"/>
          </a:p>
        </p:txBody>
      </p:sp>
      <p:sp>
        <p:nvSpPr>
          <p:cNvPr id="909" name="4"/>
          <p:cNvSpPr/>
          <p:nvPr/>
        </p:nvSpPr>
        <p:spPr>
          <a:xfrm>
            <a:off x="2895600" y="55336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910" name="解放思想实事求是"/>
          <p:cNvSpPr txBox="1"/>
          <p:nvPr/>
        </p:nvSpPr>
        <p:spPr>
          <a:xfrm>
            <a:off x="4175784" y="5569988"/>
            <a:ext cx="3077766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解放思想实事求是</a:t>
            </a:r>
            <a:endParaRPr sz="29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889333" y="321733"/>
          <a:ext cx="12759599" cy="609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第一章：物质世界及其发展规律"/>
          <p:cNvSpPr txBox="1"/>
          <p:nvPr/>
        </p:nvSpPr>
        <p:spPr>
          <a:xfrm>
            <a:off x="2696233" y="1004410"/>
            <a:ext cx="5754781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/>
              <a:t>第一章</a:t>
            </a:r>
            <a:r>
              <a:rPr lang="en-US" altLang="zh-CN" sz="3350" dirty="0"/>
              <a:t>.</a:t>
            </a:r>
            <a:r>
              <a:rPr sz="3350" dirty="0"/>
              <a:t>物质世界及其发展规律</a:t>
            </a:r>
            <a:endParaRPr sz="3350" dirty="0"/>
          </a:p>
        </p:txBody>
      </p:sp>
      <p:sp>
        <p:nvSpPr>
          <p:cNvPr id="1033" name="物质世界和实践"/>
          <p:cNvSpPr txBox="1"/>
          <p:nvPr/>
        </p:nvSpPr>
        <p:spPr>
          <a:xfrm>
            <a:off x="4162577" y="2293249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物质世界和实践</a:t>
            </a:r>
            <a:endParaRPr sz="2950"/>
          </a:p>
        </p:txBody>
      </p:sp>
      <p:sp>
        <p:nvSpPr>
          <p:cNvPr id="1034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1035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1036" name="物质世界的普遍联系和永恒发展"/>
          <p:cNvSpPr txBox="1"/>
          <p:nvPr/>
        </p:nvSpPr>
        <p:spPr>
          <a:xfrm>
            <a:off x="4121289" y="3363363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物质世界的普遍联系和永恒发展</a:t>
            </a:r>
            <a:endParaRPr sz="2950"/>
          </a:p>
        </p:txBody>
      </p:sp>
      <p:sp>
        <p:nvSpPr>
          <p:cNvPr id="1037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1038" name="客观规律性与主观能动性"/>
          <p:cNvSpPr txBox="1"/>
          <p:nvPr/>
        </p:nvSpPr>
        <p:spPr>
          <a:xfrm>
            <a:off x="4125849" y="4433477"/>
            <a:ext cx="4212692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客观规律性与主观能动性</a:t>
            </a:r>
            <a:endParaRPr sz="2950"/>
          </a:p>
        </p:txBody>
      </p:sp>
      <p:sp>
        <p:nvSpPr>
          <p:cNvPr id="1039" name="4"/>
          <p:cNvSpPr/>
          <p:nvPr/>
        </p:nvSpPr>
        <p:spPr>
          <a:xfrm>
            <a:off x="2895600" y="5533696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1040" name="解放思想实事求是"/>
          <p:cNvSpPr txBox="1"/>
          <p:nvPr/>
        </p:nvSpPr>
        <p:spPr>
          <a:xfrm>
            <a:off x="4175784" y="5569988"/>
            <a:ext cx="3077766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解放思想实事求是</a:t>
            </a:r>
            <a:endParaRPr sz="29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66700" y="476250"/>
          <a:ext cx="11468101" cy="555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第二章：认识的本质及其规律"/>
          <p:cNvSpPr txBox="1"/>
          <p:nvPr/>
        </p:nvSpPr>
        <p:spPr>
          <a:xfrm>
            <a:off x="2696233" y="1004409"/>
            <a:ext cx="5636158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第二章：认识的本质及其规律</a:t>
            </a:r>
            <a:endParaRPr sz="3350"/>
          </a:p>
        </p:txBody>
      </p:sp>
      <p:sp>
        <p:nvSpPr>
          <p:cNvPr id="103" name="认识的本质"/>
          <p:cNvSpPr txBox="1"/>
          <p:nvPr/>
        </p:nvSpPr>
        <p:spPr>
          <a:xfrm>
            <a:off x="4129820" y="2260051"/>
            <a:ext cx="1942840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认识的本质</a:t>
            </a:r>
            <a:endParaRPr sz="2950"/>
          </a:p>
        </p:txBody>
      </p:sp>
      <p:sp>
        <p:nvSpPr>
          <p:cNvPr id="104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105" name="2"/>
          <p:cNvSpPr/>
          <p:nvPr/>
        </p:nvSpPr>
        <p:spPr>
          <a:xfrm>
            <a:off x="2895600" y="326298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106" name="认识的辩证运动"/>
          <p:cNvSpPr txBox="1"/>
          <p:nvPr/>
        </p:nvSpPr>
        <p:spPr>
          <a:xfrm>
            <a:off x="4150384" y="3327853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认识的辩证运动</a:t>
            </a:r>
            <a:endParaRPr sz="2950"/>
          </a:p>
        </p:txBody>
      </p:sp>
      <p:sp>
        <p:nvSpPr>
          <p:cNvPr id="107" name="3"/>
          <p:cNvSpPr/>
          <p:nvPr/>
        </p:nvSpPr>
        <p:spPr>
          <a:xfrm>
            <a:off x="2895600" y="434854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108" name="真理与价值"/>
          <p:cNvSpPr txBox="1"/>
          <p:nvPr/>
        </p:nvSpPr>
        <p:spPr>
          <a:xfrm>
            <a:off x="4129820" y="4413410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真理与价值</a:t>
            </a:r>
            <a:endParaRPr sz="2950"/>
          </a:p>
        </p:txBody>
      </p:sp>
      <p:sp>
        <p:nvSpPr>
          <p:cNvPr id="109" name="4"/>
          <p:cNvSpPr/>
          <p:nvPr/>
        </p:nvSpPr>
        <p:spPr>
          <a:xfrm>
            <a:off x="2895600" y="543410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110" name="认识世界与改造世界的统一"/>
          <p:cNvSpPr txBox="1"/>
          <p:nvPr/>
        </p:nvSpPr>
        <p:spPr>
          <a:xfrm>
            <a:off x="4112536" y="5498968"/>
            <a:ext cx="459100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认识世界与改造世界的统一</a:t>
            </a:r>
            <a:endParaRPr sz="29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449231" y="485949"/>
          <a:ext cx="13090461" cy="5886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57053" y="2717836"/>
            <a:ext cx="2119747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400" dirty="0"/>
              <a:t>认识论的首要观点：实践</a:t>
            </a:r>
            <a:endParaRPr lang="zh-CN" altLang="en-US" sz="28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第二章：认识的本质及其规律"/>
          <p:cNvSpPr txBox="1"/>
          <p:nvPr/>
        </p:nvSpPr>
        <p:spPr>
          <a:xfrm>
            <a:off x="2696233" y="1004409"/>
            <a:ext cx="5636158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第二章：认识的本质及其规律</a:t>
            </a:r>
            <a:endParaRPr sz="3350"/>
          </a:p>
        </p:txBody>
      </p:sp>
      <p:sp>
        <p:nvSpPr>
          <p:cNvPr id="326" name="认识的本质"/>
          <p:cNvSpPr txBox="1"/>
          <p:nvPr/>
        </p:nvSpPr>
        <p:spPr>
          <a:xfrm>
            <a:off x="4129820" y="2260051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认识的本质</a:t>
            </a:r>
            <a:endParaRPr sz="2950"/>
          </a:p>
        </p:txBody>
      </p:sp>
      <p:sp>
        <p:nvSpPr>
          <p:cNvPr id="327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328" name="2"/>
          <p:cNvSpPr/>
          <p:nvPr/>
        </p:nvSpPr>
        <p:spPr>
          <a:xfrm>
            <a:off x="2895600" y="3262985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329" name="认识的辩证运动"/>
          <p:cNvSpPr txBox="1"/>
          <p:nvPr/>
        </p:nvSpPr>
        <p:spPr>
          <a:xfrm>
            <a:off x="4150384" y="3327853"/>
            <a:ext cx="2699457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认识的辩证运动</a:t>
            </a:r>
            <a:endParaRPr sz="2950"/>
          </a:p>
        </p:txBody>
      </p:sp>
      <p:sp>
        <p:nvSpPr>
          <p:cNvPr id="330" name="3"/>
          <p:cNvSpPr/>
          <p:nvPr/>
        </p:nvSpPr>
        <p:spPr>
          <a:xfrm>
            <a:off x="2895600" y="434854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331" name="真理与价值"/>
          <p:cNvSpPr txBox="1"/>
          <p:nvPr/>
        </p:nvSpPr>
        <p:spPr>
          <a:xfrm>
            <a:off x="4129820" y="4413410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真理与价值</a:t>
            </a:r>
            <a:endParaRPr sz="2950"/>
          </a:p>
        </p:txBody>
      </p:sp>
      <p:sp>
        <p:nvSpPr>
          <p:cNvPr id="332" name="4"/>
          <p:cNvSpPr/>
          <p:nvPr/>
        </p:nvSpPr>
        <p:spPr>
          <a:xfrm>
            <a:off x="2895600" y="543410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333" name="认识世界与改造世界的统一"/>
          <p:cNvSpPr txBox="1"/>
          <p:nvPr/>
        </p:nvSpPr>
        <p:spPr>
          <a:xfrm>
            <a:off x="4112536" y="5498968"/>
            <a:ext cx="459100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认识世界与改造世界的统一</a:t>
            </a:r>
            <a:endParaRPr sz="29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13074" y="216850"/>
          <a:ext cx="13648509" cy="642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59" y="243730"/>
            <a:ext cx="9357541" cy="56895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第二章：认识的本质及其规律"/>
          <p:cNvSpPr txBox="1"/>
          <p:nvPr/>
        </p:nvSpPr>
        <p:spPr>
          <a:xfrm>
            <a:off x="2696233" y="1004409"/>
            <a:ext cx="5636158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第二章：认识的本质及其规律</a:t>
            </a:r>
            <a:endParaRPr sz="3350"/>
          </a:p>
        </p:txBody>
      </p:sp>
      <p:sp>
        <p:nvSpPr>
          <p:cNvPr id="529" name="认识的本质"/>
          <p:cNvSpPr txBox="1"/>
          <p:nvPr/>
        </p:nvSpPr>
        <p:spPr>
          <a:xfrm>
            <a:off x="4129820" y="2260051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认识的本质</a:t>
            </a:r>
            <a:endParaRPr sz="2950"/>
          </a:p>
        </p:txBody>
      </p:sp>
      <p:sp>
        <p:nvSpPr>
          <p:cNvPr id="530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531" name="2"/>
          <p:cNvSpPr/>
          <p:nvPr/>
        </p:nvSpPr>
        <p:spPr>
          <a:xfrm>
            <a:off x="2895600" y="326298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532" name="认识的辩证运动"/>
          <p:cNvSpPr txBox="1"/>
          <p:nvPr/>
        </p:nvSpPr>
        <p:spPr>
          <a:xfrm>
            <a:off x="4150384" y="3327853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 err="1"/>
              <a:t>认识的辩证运动</a:t>
            </a:r>
            <a:endParaRPr sz="2950" dirty="0"/>
          </a:p>
        </p:txBody>
      </p:sp>
      <p:sp>
        <p:nvSpPr>
          <p:cNvPr id="533" name="3"/>
          <p:cNvSpPr/>
          <p:nvPr/>
        </p:nvSpPr>
        <p:spPr>
          <a:xfrm>
            <a:off x="2895600" y="4348543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534" name="真理与价值"/>
          <p:cNvSpPr txBox="1"/>
          <p:nvPr/>
        </p:nvSpPr>
        <p:spPr>
          <a:xfrm>
            <a:off x="4129820" y="4413410"/>
            <a:ext cx="1942840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 err="1"/>
              <a:t>真理与价值</a:t>
            </a:r>
            <a:endParaRPr sz="2950" dirty="0"/>
          </a:p>
        </p:txBody>
      </p:sp>
      <p:sp>
        <p:nvSpPr>
          <p:cNvPr id="535" name="4"/>
          <p:cNvSpPr/>
          <p:nvPr/>
        </p:nvSpPr>
        <p:spPr>
          <a:xfrm>
            <a:off x="2895600" y="543410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536" name="认识世界与改造世界的统一"/>
          <p:cNvSpPr txBox="1"/>
          <p:nvPr/>
        </p:nvSpPr>
        <p:spPr>
          <a:xfrm>
            <a:off x="4112536" y="5498968"/>
            <a:ext cx="459100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认识世界与改造世界的统一</a:t>
            </a:r>
            <a:endParaRPr sz="29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899160" y="340659"/>
          <a:ext cx="13990320" cy="628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449310" y="721360"/>
            <a:ext cx="338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真理的发展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由相对真理走向绝对真理的过程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第二章：认识的本质及其规律"/>
          <p:cNvSpPr txBox="1"/>
          <p:nvPr/>
        </p:nvSpPr>
        <p:spPr>
          <a:xfrm>
            <a:off x="2696233" y="1004409"/>
            <a:ext cx="5636158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第二章：认识的本质及其规律</a:t>
            </a:r>
            <a:endParaRPr sz="3350"/>
          </a:p>
        </p:txBody>
      </p:sp>
      <p:sp>
        <p:nvSpPr>
          <p:cNvPr id="755" name="认识的本质"/>
          <p:cNvSpPr txBox="1"/>
          <p:nvPr/>
        </p:nvSpPr>
        <p:spPr>
          <a:xfrm>
            <a:off x="4129820" y="2260051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认识的本质</a:t>
            </a:r>
            <a:endParaRPr sz="2950"/>
          </a:p>
        </p:txBody>
      </p:sp>
      <p:sp>
        <p:nvSpPr>
          <p:cNvPr id="756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757" name="2"/>
          <p:cNvSpPr/>
          <p:nvPr/>
        </p:nvSpPr>
        <p:spPr>
          <a:xfrm>
            <a:off x="2895600" y="326298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758" name="认识的辩证运动"/>
          <p:cNvSpPr txBox="1"/>
          <p:nvPr/>
        </p:nvSpPr>
        <p:spPr>
          <a:xfrm>
            <a:off x="4150384" y="3327853"/>
            <a:ext cx="2699457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认识的辩证运动</a:t>
            </a:r>
            <a:endParaRPr sz="2950"/>
          </a:p>
        </p:txBody>
      </p:sp>
      <p:sp>
        <p:nvSpPr>
          <p:cNvPr id="759" name="3"/>
          <p:cNvSpPr/>
          <p:nvPr/>
        </p:nvSpPr>
        <p:spPr>
          <a:xfrm>
            <a:off x="2895600" y="434854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760" name="真理与价值"/>
          <p:cNvSpPr txBox="1"/>
          <p:nvPr/>
        </p:nvSpPr>
        <p:spPr>
          <a:xfrm>
            <a:off x="4129820" y="4413410"/>
            <a:ext cx="194284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真理与价值</a:t>
            </a:r>
            <a:endParaRPr sz="2950"/>
          </a:p>
        </p:txBody>
      </p:sp>
      <p:sp>
        <p:nvSpPr>
          <p:cNvPr id="761" name="4"/>
          <p:cNvSpPr/>
          <p:nvPr/>
        </p:nvSpPr>
        <p:spPr>
          <a:xfrm>
            <a:off x="2895600" y="5434100"/>
            <a:ext cx="635000" cy="635001"/>
          </a:xfrm>
          <a:prstGeom prst="ellipse">
            <a:avLst/>
          </a:prstGeom>
          <a:blipFill>
            <a:blip r:embed="rId1"/>
          </a:blip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4</a:t>
            </a:r>
            <a:endParaRPr sz="3000"/>
          </a:p>
        </p:txBody>
      </p:sp>
      <p:sp>
        <p:nvSpPr>
          <p:cNvPr id="762" name="认识世界与改造世界的统一"/>
          <p:cNvSpPr txBox="1"/>
          <p:nvPr/>
        </p:nvSpPr>
        <p:spPr>
          <a:xfrm>
            <a:off x="4112536" y="5498968"/>
            <a:ext cx="4591000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认识世界与改造世界的统一</a:t>
            </a:r>
            <a:endParaRPr sz="29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312181" y="1316983"/>
          <a:ext cx="11346419" cy="4610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矩形 1"/>
          <p:cNvSpPr/>
          <p:nvPr/>
        </p:nvSpPr>
        <p:spPr>
          <a:xfrm>
            <a:off x="688802" y="32951"/>
            <a:ext cx="18261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2.4.1 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一、认识的目的全在于运用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696233" y="1004409"/>
            <a:ext cx="6065763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第三章：人类社会及其发展规律</a:t>
            </a:r>
            <a:endParaRPr sz="3350"/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93250"/>
            <a:ext cx="4591000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社会基本矛盾及其运动规律</a:t>
            </a:r>
            <a:endParaRPr sz="2950"/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150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363363"/>
            <a:ext cx="3456074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社会历史发展的动力</a:t>
            </a:r>
            <a:endParaRPr sz="2950"/>
          </a:p>
        </p:txBody>
      </p:sp>
      <p:sp>
        <p:nvSpPr>
          <p:cNvPr id="152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33477"/>
            <a:ext cx="4969309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人民群众在历史发展中的作用</a:t>
            </a:r>
            <a:endParaRPr sz="29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317090"/>
          <a:ext cx="11459497" cy="622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7"/>
          <p:cNvGraphicFramePr/>
          <p:nvPr/>
        </p:nvGraphicFramePr>
        <p:xfrm>
          <a:off x="268132" y="250372"/>
          <a:ext cx="11612880" cy="589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310989" y="111872"/>
            <a:ext cx="1566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3.1.2.1 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生产力和生产力系统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9836" y="2097740"/>
            <a:ext cx="224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如政治、法律、道德、</a:t>
            </a:r>
            <a:r>
              <a:rPr kumimoji="1" lang="zh-CN" altLang="en-US" b="1" dirty="0">
                <a:solidFill>
                  <a:srgbClr val="C00000"/>
                </a:solidFill>
              </a:rPr>
              <a:t>哲学</a:t>
            </a:r>
            <a:r>
              <a:rPr kumimoji="1" lang="zh-CN" altLang="en-US" dirty="0"/>
              <a:t>、艺术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39836" y="4760260"/>
            <a:ext cx="224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如数学、语言学、逻辑学、自然科学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509189" y="964892"/>
          <a:ext cx="12486035" cy="516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64352" y="255494"/>
          <a:ext cx="11863295" cy="60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64352" y="255494"/>
          <a:ext cx="11863295" cy="60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绪论：马克思主义是关于工人阶级和人类解放的科学"/>
          <p:cNvSpPr txBox="1"/>
          <p:nvPr/>
        </p:nvSpPr>
        <p:spPr>
          <a:xfrm>
            <a:off x="1295400" y="1115864"/>
            <a:ext cx="9621224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/>
              <a:t>绪论</a:t>
            </a:r>
            <a:r>
              <a:rPr lang="en-US" altLang="zh-CN" sz="3350" dirty="0"/>
              <a:t>.</a:t>
            </a:r>
            <a:r>
              <a:rPr sz="3350" dirty="0"/>
              <a:t>马克思主义是关于工人阶级和人类解放的科学</a:t>
            </a:r>
            <a:endParaRPr sz="3350" dirty="0"/>
          </a:p>
        </p:txBody>
      </p:sp>
      <p:sp>
        <p:nvSpPr>
          <p:cNvPr id="125" name="马克思主义的产生与发展"/>
          <p:cNvSpPr txBox="1"/>
          <p:nvPr/>
        </p:nvSpPr>
        <p:spPr>
          <a:xfrm>
            <a:off x="4006850" y="2673136"/>
            <a:ext cx="4212692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 err="1"/>
              <a:t>马克思主义的产生与发展</a:t>
            </a:r>
            <a:endParaRPr sz="2950" dirty="0"/>
          </a:p>
        </p:txBody>
      </p:sp>
      <p:sp>
        <p:nvSpPr>
          <p:cNvPr id="126" name="1"/>
          <p:cNvSpPr/>
          <p:nvPr/>
        </p:nvSpPr>
        <p:spPr>
          <a:xfrm>
            <a:off x="2895600" y="2608269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127" name="2"/>
          <p:cNvSpPr/>
          <p:nvPr/>
        </p:nvSpPr>
        <p:spPr>
          <a:xfrm>
            <a:off x="2895600" y="372586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128" name="马克思主义科学性和革命性的统一"/>
          <p:cNvSpPr txBox="1"/>
          <p:nvPr/>
        </p:nvSpPr>
        <p:spPr>
          <a:xfrm>
            <a:off x="3981450" y="3790736"/>
            <a:ext cx="5725926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 err="1"/>
              <a:t>马克思主义科学性和革命性的统一</a:t>
            </a:r>
            <a:endParaRPr sz="2950" dirty="0"/>
          </a:p>
        </p:txBody>
      </p:sp>
      <p:sp>
        <p:nvSpPr>
          <p:cNvPr id="129" name="3"/>
          <p:cNvSpPr/>
          <p:nvPr/>
        </p:nvSpPr>
        <p:spPr>
          <a:xfrm>
            <a:off x="2895600" y="484346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130" name="学习、运用和发展马克思主义"/>
          <p:cNvSpPr txBox="1"/>
          <p:nvPr/>
        </p:nvSpPr>
        <p:spPr>
          <a:xfrm>
            <a:off x="4000500" y="4908336"/>
            <a:ext cx="4969309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 err="1"/>
              <a:t>学习、运用和发展马克思主义</a:t>
            </a:r>
            <a:endParaRPr sz="29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表格 -1"/>
          <p:cNvGraphicFramePr/>
          <p:nvPr/>
        </p:nvGraphicFramePr>
        <p:xfrm>
          <a:off x="361054" y="1754124"/>
          <a:ext cx="11512550" cy="3972560"/>
        </p:xfrm>
        <a:graphic>
          <a:graphicData uri="http://schemas.openxmlformats.org/drawingml/2006/table">
            <a:tbl>
              <a:tblPr/>
              <a:tblGrid>
                <a:gridCol w="1249680"/>
                <a:gridCol w="3074234"/>
                <a:gridCol w="4497864"/>
                <a:gridCol w="2690642"/>
              </a:tblGrid>
              <a:tr h="492700"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5000" b="1"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defRPr>
                      </a:pPr>
                      <a:r>
                        <a:rPr sz="2500"/>
                        <a:t>社会形态的划分</a:t>
                      </a:r>
                      <a:r>
                        <a:rPr sz="2500">
                          <a:solidFill>
                            <a:schemeClr val="accent3">
                              <a:hueOff val="914337"/>
                              <a:satOff val="31515"/>
                              <a:lumOff val="-30786"/>
                            </a:schemeClr>
                          </a:solidFill>
                        </a:rPr>
                        <a:t>（选择题）</a:t>
                      </a:r>
                      <a:endParaRPr sz="2500">
                        <a:solidFill>
                          <a:schemeClr val="accent3">
                            <a:hueOff val="914337"/>
                            <a:satOff val="31515"/>
                            <a:lumOff val="-30786"/>
                          </a:schemeClr>
                        </a:solidFill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 w="12700">
                      <a:solidFill>
                        <a:srgbClr val="08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9028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5000"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defRPr>
                      </a:pPr>
                      <a:r>
                        <a:rPr sz="2500"/>
                        <a:t> </a:t>
                      </a:r>
                      <a:r>
                        <a:rPr lang="zh-CN" sz="2500"/>
                        <a:t>划分法</a:t>
                      </a:r>
                      <a:endParaRPr lang="zh-CN" sz="2500"/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 w="12700">
                      <a:solidFill>
                        <a:srgbClr val="08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2500" b="1" dirty="0">
                          <a:solidFill>
                            <a:srgbClr val="C00000"/>
                          </a:solidFill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rPr>
                        <a:t>经济社会形态</a:t>
                      </a:r>
                      <a:endParaRPr sz="2500" b="1" dirty="0">
                        <a:solidFill>
                          <a:srgbClr val="C00000"/>
                        </a:solidFill>
                        <a:latin typeface="方正清刻本悦宋简体" panose="02000000000000000000"/>
                        <a:ea typeface="方正清刻本悦宋简体" panose="02000000000000000000"/>
                        <a:cs typeface="方正清刻本悦宋简体" panose="02000000000000000000"/>
                        <a:sym typeface="方正清刻本悦宋简体" panose="0200000000000000000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2500" b="1" dirty="0" err="1"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rPr>
                        <a:t>技术社会形态</a:t>
                      </a:r>
                      <a:endParaRPr sz="2500" b="1" dirty="0">
                        <a:latin typeface="方正清刻本悦宋简体" panose="02000000000000000000"/>
                        <a:ea typeface="方正清刻本悦宋简体" panose="02000000000000000000"/>
                        <a:cs typeface="方正清刻本悦宋简体" panose="02000000000000000000"/>
                        <a:sym typeface="方正清刻本悦宋简体" panose="02000000000000000000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</a:tr>
              <a:tr h="603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/>
                      </a:pPr>
                      <a:r>
                        <a:rPr sz="2500"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rPr>
                        <a:t>标准</a:t>
                      </a:r>
                      <a:endParaRPr sz="2500">
                        <a:latin typeface="方正清刻本悦宋简体" panose="02000000000000000000"/>
                        <a:ea typeface="方正清刻本悦宋简体" panose="02000000000000000000"/>
                        <a:cs typeface="方正清刻本悦宋简体" panose="02000000000000000000"/>
                        <a:sym typeface="方正清刻本悦宋简体" panose="0200000000000000000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 w="12700">
                      <a:solidFill>
                        <a:srgbClr val="08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50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/>
                          <a:ea typeface="微软雅黑"/>
                          <a:sym typeface="Helvetica Neue Light"/>
                        </a:rPr>
                        <a:t>生</a:t>
                      </a:r>
                      <a:r>
                        <a:rPr sz="2500" b="0" dirty="0">
                          <a:solidFill>
                            <a:srgbClr val="000000"/>
                          </a:solidFill>
                        </a:rPr>
                        <a:t>产</a:t>
                      </a:r>
                      <a:r>
                        <a:rPr sz="2500" b="1" dirty="0">
                          <a:solidFill>
                            <a:srgbClr val="FF0000"/>
                          </a:solidFill>
                        </a:rPr>
                        <a:t>关</a:t>
                      </a:r>
                      <a:r>
                        <a:rPr sz="2500" b="0" dirty="0">
                          <a:solidFill>
                            <a:srgbClr val="000000"/>
                          </a:solidFill>
                        </a:rPr>
                        <a:t>系（5）</a:t>
                      </a:r>
                      <a:endParaRPr sz="25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50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/>
                        <a:t>人</a:t>
                      </a:r>
                      <a:r>
                        <a:rPr sz="2500" b="0">
                          <a:solidFill>
                            <a:srgbClr val="000000"/>
                          </a:solidFill>
                        </a:rPr>
                        <a:t>的发展状况（3）</a:t>
                      </a:r>
                      <a:endParaRPr sz="25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50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/>
                        <a:t>技</a:t>
                      </a:r>
                      <a:r>
                        <a:rPr sz="2500" b="0">
                          <a:solidFill>
                            <a:srgbClr val="000000"/>
                          </a:solidFill>
                        </a:rPr>
                        <a:t>术水平（4）</a:t>
                      </a:r>
                      <a:endParaRPr sz="25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</a:tr>
              <a:tr h="22472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/>
                      </a:pPr>
                      <a:r>
                        <a:rPr sz="2500">
                          <a:latin typeface="方正清刻本悦宋简体" panose="02000000000000000000"/>
                          <a:ea typeface="方正清刻本悦宋简体" panose="02000000000000000000"/>
                          <a:cs typeface="方正清刻本悦宋简体" panose="02000000000000000000"/>
                          <a:sym typeface="方正清刻本悦宋简体" panose="02000000000000000000"/>
                        </a:rPr>
                        <a:t>分类</a:t>
                      </a:r>
                      <a:endParaRPr sz="2500">
                        <a:latin typeface="方正清刻本悦宋简体" panose="02000000000000000000"/>
                        <a:ea typeface="方正清刻本悦宋简体" panose="02000000000000000000"/>
                        <a:cs typeface="方正清刻本悦宋简体" panose="02000000000000000000"/>
                        <a:sym typeface="方正清刻本悦宋简体" panose="0200000000000000000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 w="12700">
                      <a:solidFill>
                        <a:srgbClr val="08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/>
                      </a:pPr>
                      <a:r>
                        <a:rPr sz="2500" dirty="0" err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原始社会</a:t>
                      </a:r>
                      <a:r>
                        <a:rPr sz="25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
</a:t>
                      </a:r>
                      <a:r>
                        <a:rPr sz="2500" dirty="0" err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奴隶社会</a:t>
                      </a:r>
                      <a:r>
                        <a:rPr sz="25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
</a:t>
                      </a:r>
                      <a:r>
                        <a:rPr sz="2500" dirty="0" err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封建社会</a:t>
                      </a:r>
                      <a:r>
                        <a:rPr sz="25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
</a:t>
                      </a:r>
                      <a:r>
                        <a:rPr sz="2500" dirty="0" err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资本主义社会</a:t>
                      </a:r>
                      <a:r>
                        <a:rPr sz="25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
</a:t>
                      </a:r>
                      <a:r>
                        <a:rPr sz="2500" dirty="0" err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共产主义社会</a:t>
                      </a:r>
                      <a:endParaRPr sz="2500" dirty="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8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/>
                      </a:pPr>
                      <a:r>
                        <a:rPr sz="25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人的依赖性社会
物的依赖性社会
个人全面发展的社会</a:t>
                      </a:r>
                      <a:endParaRPr sz="2500" dirty="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5000"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 dirty="0"/>
                        <a:t> 渔猎社会</a:t>
                      </a:r>
                      <a:endParaRPr sz="2500" dirty="0"/>
                    </a:p>
                    <a:p>
                      <a:pPr>
                        <a:lnSpc>
                          <a:spcPct val="120000"/>
                        </a:lnSpc>
                        <a:defRPr sz="5000"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 dirty="0"/>
                        <a:t> 农业社会</a:t>
                      </a:r>
                      <a:endParaRPr sz="2500" dirty="0"/>
                    </a:p>
                    <a:p>
                      <a:pPr>
                        <a:lnSpc>
                          <a:spcPct val="120000"/>
                        </a:lnSpc>
                        <a:defRPr sz="5000"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 dirty="0"/>
                        <a:t> 工业社会</a:t>
                      </a:r>
                      <a:endParaRPr sz="2500" dirty="0"/>
                    </a:p>
                    <a:p>
                      <a:pPr>
                        <a:lnSpc>
                          <a:spcPct val="120000"/>
                        </a:lnSpc>
                        <a:defRPr sz="5000"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rPr sz="2500" dirty="0"/>
                        <a:t> 信息社会</a:t>
                      </a:r>
                      <a:endParaRPr sz="2500"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80000"/>
                      </a:solidFill>
                    </a:lnT>
                    <a:lnB w="12700">
                      <a:solidFill>
                        <a:srgbClr val="08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81" name="文本框 2"/>
          <p:cNvSpPr txBox="1"/>
          <p:nvPr/>
        </p:nvSpPr>
        <p:spPr>
          <a:xfrm>
            <a:off x="4673591" y="922543"/>
            <a:ext cx="2887346" cy="461665"/>
          </a:xfrm>
          <a:prstGeom prst="rect">
            <a:avLst/>
          </a:prstGeom>
          <a:ln w="12700">
            <a:miter lim="400000"/>
          </a:ln>
        </p:spPr>
        <p:txBody>
          <a:bodyPr tIns="45720" bIns="45720">
            <a:spAutoFit/>
          </a:bodyPr>
          <a:lstStyle/>
          <a:p>
            <a:pPr>
              <a:defRPr sz="48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 dirty="0" err="1"/>
              <a:t>五</a:t>
            </a:r>
            <a:r>
              <a:rPr lang="zh-CN" altLang="en-US" sz="2400" dirty="0"/>
              <a:t>关</a:t>
            </a:r>
            <a:r>
              <a:rPr sz="2400" dirty="0"/>
              <a:t>，</a:t>
            </a:r>
            <a:r>
              <a:rPr sz="2400" dirty="0" err="1"/>
              <a:t>三人</a:t>
            </a:r>
            <a:r>
              <a:rPr sz="2400" dirty="0"/>
              <a:t>，</a:t>
            </a:r>
            <a:r>
              <a:rPr lang="zh-CN" altLang="en-US" sz="2400" dirty="0"/>
              <a:t>四季</a:t>
            </a:r>
            <a:endParaRPr sz="2400" dirty="0"/>
          </a:p>
        </p:txBody>
      </p:sp>
      <p:sp>
        <p:nvSpPr>
          <p:cNvPr id="5" name="矩形 4"/>
          <p:cNvSpPr/>
          <p:nvPr/>
        </p:nvSpPr>
        <p:spPr>
          <a:xfrm>
            <a:off x="409880" y="64155"/>
            <a:ext cx="13099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3.1.4.1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社会形态的划分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9580" y="6191885"/>
            <a:ext cx="8355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历史唯物论观点：既承认历史发展的决定性又承认历史发展的选择性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第三章：人类社会及其发展规律"/>
          <p:cNvSpPr txBox="1"/>
          <p:nvPr/>
        </p:nvSpPr>
        <p:spPr>
          <a:xfrm>
            <a:off x="2696233" y="1004409"/>
            <a:ext cx="6065763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第三章：人类社会及其发展规律</a:t>
            </a:r>
            <a:endParaRPr sz="3350"/>
          </a:p>
        </p:txBody>
      </p:sp>
      <p:sp>
        <p:nvSpPr>
          <p:cNvPr id="547" name="社会基本矛盾及其运动规律"/>
          <p:cNvSpPr txBox="1"/>
          <p:nvPr/>
        </p:nvSpPr>
        <p:spPr>
          <a:xfrm>
            <a:off x="4113945" y="2293250"/>
            <a:ext cx="459100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社会基本矛盾及其运动规律</a:t>
            </a:r>
            <a:endParaRPr sz="2950"/>
          </a:p>
        </p:txBody>
      </p:sp>
      <p:sp>
        <p:nvSpPr>
          <p:cNvPr id="548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549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550" name="社会历史发展的动力"/>
          <p:cNvSpPr txBox="1"/>
          <p:nvPr/>
        </p:nvSpPr>
        <p:spPr>
          <a:xfrm>
            <a:off x="4100545" y="3363363"/>
            <a:ext cx="3456074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社会历史发展的动力</a:t>
            </a:r>
            <a:endParaRPr sz="2950"/>
          </a:p>
        </p:txBody>
      </p:sp>
      <p:sp>
        <p:nvSpPr>
          <p:cNvPr id="551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552" name="人民群众在历史发展中的作用"/>
          <p:cNvSpPr txBox="1"/>
          <p:nvPr/>
        </p:nvSpPr>
        <p:spPr>
          <a:xfrm>
            <a:off x="4084196" y="4433477"/>
            <a:ext cx="4969309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人民群众在历史发展中的作用</a:t>
            </a:r>
            <a:endParaRPr sz="2950"/>
          </a:p>
        </p:txBody>
      </p:sp>
      <p:sp>
        <p:nvSpPr>
          <p:cNvPr id="2" name="文本框 1"/>
          <p:cNvSpPr txBox="1"/>
          <p:nvPr/>
        </p:nvSpPr>
        <p:spPr>
          <a:xfrm>
            <a:off x="2324100" y="5812791"/>
            <a:ext cx="8096250" cy="328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b="1" dirty="0">
                <a:solidFill>
                  <a:srgbClr val="000000"/>
                </a:solidFill>
                <a:sym typeface="Helvetica Neue" panose="02000503000000020004"/>
              </a:rPr>
              <a:t>革命是解放生产力，改革也是解放生产力</a:t>
            </a:r>
            <a:r>
              <a:rPr lang="en-US" altLang="zh-CN" b="1" dirty="0">
                <a:solidFill>
                  <a:srgbClr val="000000"/>
                </a:solidFill>
                <a:sym typeface="Helvetica Neue" panose="02000503000000020004"/>
              </a:rPr>
              <a:t>——</a:t>
            </a:r>
            <a:r>
              <a:rPr lang="zh-CN" altLang="en-US" dirty="0"/>
              <a:t>邓小平</a:t>
            </a:r>
            <a:endParaRPr lang="zh-CN" altLang="en-US" b="1" dirty="0">
              <a:solidFill>
                <a:srgbClr val="000000"/>
              </a:solidFill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67339" y="0"/>
          <a:ext cx="1175572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第三章：人类社会及其发展规律"/>
          <p:cNvSpPr txBox="1"/>
          <p:nvPr/>
        </p:nvSpPr>
        <p:spPr>
          <a:xfrm>
            <a:off x="2696233" y="1004409"/>
            <a:ext cx="6065763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/>
              <a:t>第三章：人类社会及其发展规律</a:t>
            </a:r>
            <a:endParaRPr sz="3350"/>
          </a:p>
        </p:txBody>
      </p:sp>
      <p:sp>
        <p:nvSpPr>
          <p:cNvPr id="654" name="社会基本矛盾及其运动规律"/>
          <p:cNvSpPr txBox="1"/>
          <p:nvPr/>
        </p:nvSpPr>
        <p:spPr>
          <a:xfrm>
            <a:off x="4113945" y="2293250"/>
            <a:ext cx="4591000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社会基本矛盾及其运动规律</a:t>
            </a:r>
            <a:endParaRPr sz="2950"/>
          </a:p>
        </p:txBody>
      </p:sp>
      <p:sp>
        <p:nvSpPr>
          <p:cNvPr id="655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656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657" name="社会历史发展的动力"/>
          <p:cNvSpPr txBox="1"/>
          <p:nvPr/>
        </p:nvSpPr>
        <p:spPr>
          <a:xfrm>
            <a:off x="4100545" y="3363363"/>
            <a:ext cx="3456074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社会历史发展的动力</a:t>
            </a:r>
            <a:endParaRPr sz="2950"/>
          </a:p>
        </p:txBody>
      </p:sp>
      <p:sp>
        <p:nvSpPr>
          <p:cNvPr id="658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659" name="人民群众在历史发展中的作用"/>
          <p:cNvSpPr txBox="1"/>
          <p:nvPr/>
        </p:nvSpPr>
        <p:spPr>
          <a:xfrm>
            <a:off x="4084196" y="4433477"/>
            <a:ext cx="4969309" cy="505267"/>
          </a:xfrm>
          <a:prstGeom prst="rect">
            <a:avLst/>
          </a:prstGeom>
          <a:solidFill>
            <a:schemeClr val="accent5">
              <a:lumOff val="-29862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人民群众在历史发展中的作用</a:t>
            </a:r>
            <a:endParaRPr sz="29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76835" y="282437"/>
          <a:ext cx="11613318" cy="656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10780" y="6346190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一切为了群众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407532"/>
          <a:ext cx="10995660" cy="523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652862" y="2780929"/>
            <a:ext cx="8886283" cy="934085"/>
            <a:chOff x="3988" y="4665"/>
            <a:chExt cx="11228" cy="1471"/>
          </a:xfrm>
        </p:grpSpPr>
        <p:sp>
          <p:nvSpPr>
            <p:cNvPr id="2" name="矩形 1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第四章     资本主义的形成及其本质</a:t>
              </a:r>
              <a:endParaRPr lang="zh-CN" altLang="en-US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696233" y="1007712"/>
            <a:ext cx="6495368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四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资本主义的形成及其本质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6" y="2293251"/>
            <a:ext cx="2699457" cy="50526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3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7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6" y="3363364"/>
            <a:ext cx="4969309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资本主义经济制度的本质特征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1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33478"/>
            <a:ext cx="5725926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资本的流通过程和剩余价值的分配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" name="3"/>
          <p:cNvSpPr/>
          <p:nvPr/>
        </p:nvSpPr>
        <p:spPr>
          <a:xfrm>
            <a:off x="2901716" y="539178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4123470" y="5411864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资本主义的政治制度和意识形态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0831" y="202948"/>
          <a:ext cx="11289898" cy="624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18855" y="24136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商品的二因素：</a:t>
            </a:r>
            <a:endParaRPr lang="zh-CN" altLang="en-US"/>
          </a:p>
          <a:p>
            <a:r>
              <a:rPr lang="zh-CN" altLang="en-US"/>
              <a:t>使用价值和价值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7465" y="2484437"/>
            <a:ext cx="7952818" cy="2196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商品经济的基本矛盾：私人劳动和社会劳动的矛盾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商品经济的基本规律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价值规律（价格围绕价值上下波动）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资本主义的基本经济规律：剩余价值规律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339437" y="330801"/>
          <a:ext cx="11852564" cy="619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696233" y="1007712"/>
            <a:ext cx="6495368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四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资本主义的形成及其本质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6" y="2293251"/>
            <a:ext cx="2699457" cy="5052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3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7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6" y="3363364"/>
            <a:ext cx="4969309" cy="50526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资本主义经济制度的本质特征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1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33478"/>
            <a:ext cx="5725926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资本的流通过程和剩余价值的分配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" name="3"/>
          <p:cNvSpPr/>
          <p:nvPr/>
        </p:nvSpPr>
        <p:spPr>
          <a:xfrm>
            <a:off x="2901716" y="539178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4123470" y="5411864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资本主义的政治制度和意识形态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5468" y="1260211"/>
          <a:ext cx="11260667" cy="526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485099" y="260763"/>
          <a:ext cx="13000586" cy="633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2075851"/>
            <a:ext cx="10657184" cy="551815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87688" y="3524343"/>
          <a:ext cx="4354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795"/>
                <a:gridCol w="1296035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5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3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87688" y="4833337"/>
          <a:ext cx="47148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650"/>
                <a:gridCol w="1673225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5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4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647" y="3763611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383" y="5059704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2224" y="3763611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12224" y="5082187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1027647" y="2190893"/>
            <a:ext cx="11001755" cy="828675"/>
          </a:xfrm>
          <a:prstGeom prst="rect">
            <a:avLst/>
          </a:prstGeom>
          <a:noFill/>
        </p:spPr>
        <p:txBody>
          <a:bodyPr wrap="square" lIns="91426" tIns="45718" rIns="91426" bIns="45718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绝对剩余价值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（延长工作日、提高劳动强度）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简单粗暴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加班！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0" y="-4417"/>
            <a:ext cx="6264696" cy="645130"/>
          </a:xfrm>
          <a:prstGeom prst="rect">
            <a:avLst/>
          </a:prstGeom>
        </p:spPr>
        <p:txBody>
          <a:bodyPr/>
          <a:lstStyle>
            <a:lvl1pPr algn="l" defTabSz="913130" rtl="0" eaLnBrk="1" latinLnBrk="0" hangingPunct="1">
              <a:spcBef>
                <a:spcPct val="0"/>
              </a:spcBef>
              <a:buNone/>
              <a:defRPr lang="zh-CN" altLang="en-US" sz="1200" kern="1200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4.2.2.1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剩余价值生产的基本方法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27450" y="1316088"/>
            <a:ext cx="11001755" cy="828675"/>
          </a:xfrm>
          <a:prstGeom prst="rect">
            <a:avLst/>
          </a:prstGeom>
          <a:noFill/>
        </p:spPr>
        <p:txBody>
          <a:bodyPr wrap="square" lIns="91426" tIns="45718" rIns="91426" bIns="45718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生产剩余价值的方法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70796" y="6127986"/>
            <a:ext cx="1386349" cy="512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更多内容见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尚教材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131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页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060851"/>
            <a:ext cx="10657184" cy="551815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50" y="1316088"/>
            <a:ext cx="11001755" cy="828675"/>
          </a:xfrm>
          <a:prstGeom prst="rect">
            <a:avLst/>
          </a:prstGeom>
          <a:noFill/>
        </p:spPr>
        <p:txBody>
          <a:bodyPr wrap="square" lIns="91426" tIns="45718" rIns="91426" bIns="45718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生产剩余价值的方法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03712" y="3703059"/>
          <a:ext cx="5400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855"/>
                <a:gridCol w="1607185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5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3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23747" y="4946667"/>
          <a:ext cx="5400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405"/>
                <a:gridCol w="3048635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3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/>
                        <a:t>5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58669" y="3929426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0245" y="5244008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47720" y="3849497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62165" y="5159352"/>
            <a:ext cx="2160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剩余劳动时间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127448" y="2227110"/>
            <a:ext cx="11001755" cy="828675"/>
          </a:xfrm>
          <a:prstGeom prst="rect">
            <a:avLst/>
          </a:prstGeom>
          <a:noFill/>
        </p:spPr>
        <p:txBody>
          <a:bodyPr wrap="square" lIns="91426" tIns="45718" rIns="91426" bIns="45718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相对剩余价值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（社会劳动生产率提高）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潜移默化压榨！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0" y="-4417"/>
            <a:ext cx="6264696" cy="645130"/>
          </a:xfrm>
          <a:prstGeom prst="rect">
            <a:avLst/>
          </a:prstGeom>
        </p:spPr>
        <p:txBody>
          <a:bodyPr/>
          <a:lstStyle>
            <a:lvl1pPr algn="l" defTabSz="913130" rtl="0" eaLnBrk="1" latinLnBrk="0" hangingPunct="1">
              <a:spcBef>
                <a:spcPct val="0"/>
              </a:spcBef>
              <a:buNone/>
              <a:defRPr lang="zh-CN" altLang="en-US" sz="1200" kern="1200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4.2.2.1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剩余价值生产的基本方法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70796" y="6127986"/>
            <a:ext cx="1386349" cy="512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更多内容见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尚教材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132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页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89343" y="442573"/>
          <a:ext cx="11614729" cy="627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696233" y="1007712"/>
            <a:ext cx="6495368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四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资本主义的形成及其本质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6" y="2293251"/>
            <a:ext cx="2699457" cy="5052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3"/>
            <a:ext cx="635000" cy="6350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7"/>
            <a:ext cx="635000" cy="6350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6" y="3363364"/>
            <a:ext cx="4969309" cy="5052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资本主义经济制度的本质特征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1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33478"/>
            <a:ext cx="5725926" cy="50526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资本的流通过程和剩余价值的分配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" name="3"/>
          <p:cNvSpPr/>
          <p:nvPr/>
        </p:nvSpPr>
        <p:spPr>
          <a:xfrm>
            <a:off x="2901716" y="5391783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4123470" y="5411864"/>
            <a:ext cx="5347618" cy="5052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资本主义的政治制度和意识形态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95564" y="138545"/>
          <a:ext cx="12487564" cy="658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97270" y="138430"/>
            <a:ext cx="3001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为生产剩余价值准备条件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68055" y="2533015"/>
            <a:ext cx="491490" cy="44259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696233" y="1007712"/>
            <a:ext cx="6495368" cy="73347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四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资本主义的形成及其本质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6" y="2293251"/>
            <a:ext cx="2699457" cy="5052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资本主义的形成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3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7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6" y="3363364"/>
            <a:ext cx="4969309" cy="5052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资本主义经济制度的本质特征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1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33478"/>
            <a:ext cx="5725926" cy="5052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资本的流通过程和剩余价值的分配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9" name="3"/>
          <p:cNvSpPr/>
          <p:nvPr/>
        </p:nvSpPr>
        <p:spPr>
          <a:xfrm>
            <a:off x="2901716" y="5391783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4123470" y="5411864"/>
            <a:ext cx="5347618" cy="50526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29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资本主义的政治制度和意识形态</a:t>
            </a:r>
            <a:endParaRPr sz="29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63945" y="-233917"/>
          <a:ext cx="11864109" cy="709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第一节 马克思主义的产生和发展"/>
          <p:cNvSpPr txBox="1"/>
          <p:nvPr/>
        </p:nvSpPr>
        <p:spPr>
          <a:xfrm>
            <a:off x="1059400" y="407219"/>
            <a:ext cx="5551200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6000"/>
            </a:lvl1pPr>
          </a:lstStyle>
          <a:p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第一节 马克思主义的产生和发展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58978" y="2162816"/>
          <a:ext cx="10069806" cy="38218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15983"/>
                <a:gridCol w="3281367"/>
                <a:gridCol w="3772456"/>
              </a:tblGrid>
              <a:tr h="761231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组成部分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直接理论来源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代表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601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马克思主义</a:t>
                      </a: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哲学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德国古典哲学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黑格尔的辩证法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费尔巴哈的唯物主义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393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马克思主义</a:t>
                      </a: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政治经济学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英国古典政治经济学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亚当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·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斯密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大卫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·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李嘉图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2605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科学</a:t>
                      </a: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社会主义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英法空想社会主义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圣西门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傅立叶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欧文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6764" y="117561"/>
            <a:ext cx="27494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/>
                </a:solidFill>
                <a:latin typeface="-apple-system"/>
              </a:rPr>
              <a:t>0.1.2 </a:t>
            </a:r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二、马克思主义对人类文明成果的继承与创新</a:t>
            </a:r>
            <a:endParaRPr lang="zh-CN" altLang="en-US" sz="9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9716" y="1304735"/>
            <a:ext cx="959284" cy="51296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方正清刻本悦宋简体" panose="02000000000000000000"/>
              </a:rPr>
              <a:t>高频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1945" y="1388411"/>
            <a:ext cx="5658655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马克思主义的直接理论来源</a:t>
            </a:r>
            <a:r>
              <a:rPr lang="en-US" altLang="zh-CN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【</a:t>
            </a:r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选择</a:t>
            </a:r>
            <a:r>
              <a:rPr lang="en-US" altLang="zh-CN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/</a:t>
            </a:r>
            <a:r>
              <a:rPr lang="zh-CN" altLang="en-US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简答</a:t>
            </a:r>
            <a:r>
              <a:rPr lang="en-US" altLang="zh-CN" sz="2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】</a:t>
            </a:r>
            <a:endParaRPr lang="zh-CN" altLang="en-US" sz="2200" b="1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968684"/>
            <a:ext cx="64953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五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资本主义发展的历史进程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4975721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垄断资本主义的形成与发展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344127"/>
            <a:ext cx="661719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经济全球化和当代资本主义的新变化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14241"/>
            <a:ext cx="5796459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资本主义的历史地位和发展趋势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9507" y="1450822"/>
            <a:ext cx="9543281" cy="2732682"/>
            <a:chOff x="1271464" y="2725117"/>
            <a:chExt cx="9543281" cy="273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271464" y="2725117"/>
              <a:ext cx="9543281" cy="2160491"/>
              <a:chOff x="1271464" y="2725117"/>
              <a:chExt cx="9543281" cy="216049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271464" y="2725117"/>
                <a:ext cx="9543281" cy="2160491"/>
                <a:chOff x="2527389" y="3126899"/>
                <a:chExt cx="7939818" cy="2160491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2527389" y="5247970"/>
                  <a:ext cx="7939818" cy="3942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3329299" y="3126899"/>
                  <a:ext cx="1180295" cy="5810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Microsoft YaHei" panose="020B0503020204020204" pitchFamily="34" charset="-122"/>
                    </a:rPr>
                    <a:t>自由竞争</a:t>
                  </a:r>
                  <a:endPara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267798" y="4307104"/>
                  <a:ext cx="10080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80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Microsoft YaHei" panose="020B0503020204020204" pitchFamily="34" charset="-122"/>
                    </a:rPr>
                    <a:t>私人垄断</a:t>
                  </a:r>
                  <a:r>
                    <a:rPr lang="en-US" altLang="zh-CN" sz="180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Microsoft YaHei" panose="020B0503020204020204" pitchFamily="34" charset="-122"/>
                    </a:rPr>
                    <a:t>/</a:t>
                  </a:r>
                  <a:r>
                    <a:rPr lang="zh-CN" altLang="en-US" sz="180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Microsoft YaHei" panose="020B0503020204020204" pitchFamily="34" charset="-122"/>
                    </a:rPr>
                    <a:t>一般垄断</a:t>
                  </a:r>
                  <a:endParaRPr lang="zh-CN" altLang="en-US" sz="18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7494699" y="4630056"/>
                <a:ext cx="289753" cy="216131"/>
              </a:xfrm>
              <a:prstGeom prst="triangl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148166" y="3983725"/>
                <a:ext cx="1526726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国家垄断</a:t>
                </a:r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872571" y="4811468"/>
              <a:ext cx="1149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二战后</a:t>
              </a:r>
              <a:endPara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498328" y="3619275"/>
            <a:ext cx="114921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冷战结束</a:t>
            </a: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6" name="等腰三角形 18"/>
          <p:cNvSpPr/>
          <p:nvPr/>
        </p:nvSpPr>
        <p:spPr>
          <a:xfrm flipV="1">
            <a:off x="10022435" y="3421122"/>
            <a:ext cx="289753" cy="216131"/>
          </a:xfrm>
          <a:prstGeom prst="triangl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015880" y="900949"/>
            <a:ext cx="0" cy="2710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909695" y="1787525"/>
            <a:ext cx="110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5071324" y="1787276"/>
            <a:ext cx="109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62255" y="1380731"/>
            <a:ext cx="1418658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垄断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09660" y="48691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两大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阶段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66745" y="3816357"/>
            <a:ext cx="2978820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世纪末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世纪初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第一次工业革命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3822" y="5407828"/>
            <a:ext cx="6955750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自由竞争引起生产集中，进而自然就走向垄断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垄断产生的物质条件和基础：</a:t>
            </a:r>
            <a:r>
              <a:rPr lang="zh-CN" altLang="en-US" sz="24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社会化生产力的发展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9376" y="1679200"/>
          <a:ext cx="8659718" cy="349251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93338"/>
                <a:gridCol w="1385455"/>
                <a:gridCol w="6080925"/>
              </a:tblGrid>
              <a:tr h="637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时期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垄断形式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解释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69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20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世纪上半期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卡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特尔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生产或经营</a:t>
                      </a:r>
                      <a:r>
                        <a:rPr lang="zh-CN" altLang="zh-CN" sz="2000" u="sng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同类</a:t>
                      </a:r>
                      <a:r>
                        <a:rPr lang="zh-CN" altLang="zh-CN" sz="2000" u="sng" kern="12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产品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的垄断企业</a:t>
                      </a: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在生产或流通的某个或某些环节实行垄断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6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辛迪加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在</a:t>
                      </a:r>
                      <a:r>
                        <a:rPr lang="zh-CN" altLang="zh-CN" sz="2000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法律和生产上独立的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大垄断企业在</a:t>
                      </a:r>
                      <a:r>
                        <a:rPr lang="zh-CN" altLang="zh-CN" sz="2000" u="sng" kern="12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流通环节</a:t>
                      </a:r>
                      <a:r>
                        <a:rPr lang="zh-CN" altLang="en-US" sz="2000" u="none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上垄断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6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托拉斯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u="sng" kern="12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全过程</a:t>
                      </a:r>
                      <a:r>
                        <a:rPr lang="zh-CN" altLang="zh-CN" sz="2000" u="sng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的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独立的大型垄断企业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66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康采恩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u="sng" kern="12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超大型</a:t>
                      </a:r>
                      <a:r>
                        <a:rPr lang="zh-CN" altLang="zh-CN" sz="2000" u="sng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垄断集团</a:t>
                      </a:r>
                      <a:r>
                        <a:rPr lang="zh-CN" altLang="en-US" sz="2000" u="sng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（上半叶最为重要的形式）</a:t>
                      </a:r>
                      <a:endParaRPr lang="zh-CN" altLang="en-US" sz="2000" b="1" u="sng" kern="1200" dirty="0">
                        <a:solidFill>
                          <a:schemeClr val="accent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71463" y="5733256"/>
            <a:ext cx="7093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</a:t>
            </a:r>
            <a:r>
              <a:rPr lang="zh-CN" altLang="en-US" sz="2400" dirty="0"/>
              <a:t>世纪后半叶，新形式是</a:t>
            </a:r>
            <a:r>
              <a:rPr lang="zh-CN" altLang="en-US" sz="2400" dirty="0">
                <a:solidFill>
                  <a:srgbClr val="FF0000"/>
                </a:solidFill>
              </a:rPr>
              <a:t>混合联合企业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近几十年来，经济全球化中的新形式是</a:t>
            </a:r>
            <a:r>
              <a:rPr lang="zh-CN" altLang="en-US" sz="2400" dirty="0">
                <a:solidFill>
                  <a:srgbClr val="FF0000"/>
                </a:solidFill>
              </a:rPr>
              <a:t>跨国公司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4616" y="2302071"/>
            <a:ext cx="1656184" cy="2245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记忆技巧</a:t>
            </a:r>
            <a:endParaRPr lang="en-US" altLang="zh-CN" sz="2800" dirty="0"/>
          </a:p>
          <a:p>
            <a:r>
              <a:rPr lang="zh-CN" altLang="en-US" sz="2800" dirty="0"/>
              <a:t>特累</a:t>
            </a:r>
            <a:endParaRPr lang="en-US" altLang="zh-CN" sz="2800" dirty="0"/>
          </a:p>
          <a:p>
            <a:r>
              <a:rPr lang="zh-CN" altLang="en-US" sz="2800" dirty="0"/>
              <a:t>辛流</a:t>
            </a:r>
            <a:endParaRPr lang="en-US" altLang="zh-CN" sz="2800" dirty="0"/>
          </a:p>
          <a:p>
            <a:r>
              <a:rPr lang="zh-CN" altLang="en-US" sz="2800" dirty="0"/>
              <a:t>全托</a:t>
            </a:r>
            <a:endParaRPr lang="en-US" altLang="zh-CN" sz="2800" dirty="0"/>
          </a:p>
          <a:p>
            <a:r>
              <a:rPr lang="zh-CN" altLang="en-US" sz="2800" dirty="0"/>
              <a:t>采超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93158" y="-308345"/>
          <a:ext cx="11998842" cy="779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4505" y="821690"/>
            <a:ext cx="6934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竞争：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96" y="1124744"/>
            <a:ext cx="11676317" cy="48965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国家垄断资本主义对经济的宏观调控</a:t>
            </a:r>
            <a:r>
              <a:rPr lang="zh-CN" altLang="en-US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（选择题）</a:t>
            </a:r>
            <a:endParaRPr lang="en-US" altLang="zh-CN" sz="2400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（一）总任务：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促进市场</a:t>
            </a:r>
            <a:r>
              <a:rPr lang="zh-CN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总供给和总需求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的平衡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（二）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调控手段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直接调控：国家直接调节企业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间接调控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：国家调节市场，市场引导企业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资本主义国家的调控手段主要：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经济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手段（最主要就是经济手段）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5055" y="1909006"/>
            <a:ext cx="31750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763261"/>
            <a:ext cx="11871523" cy="5331477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金融资本与金融寡头</a:t>
            </a:r>
            <a:r>
              <a:rPr lang="zh-CN" altLang="en-US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 选择题）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（一）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金融资本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垄断的</a:t>
            </a:r>
            <a:r>
              <a:rPr lang="zh-CN" altLang="en-US" sz="24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银行资本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和</a:t>
            </a:r>
            <a:r>
              <a:rPr lang="zh-CN" altLang="en-US" sz="24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工业</a:t>
            </a:r>
            <a:r>
              <a:rPr lang="zh-CN" altLang="zh-CN" sz="24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（二）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金融寡头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掌握了金融资本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集团或资本家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是资本主义国家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事实上的主宰者</a:t>
            </a:r>
            <a:endParaRPr lang="zh-CN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（三）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金融寡头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的统治方式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经济上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“参与制”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政治上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“个人联合”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8866" y="4077388"/>
            <a:ext cx="4329264" cy="227896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772816"/>
            <a:ext cx="12572872" cy="449287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资本输出</a:t>
            </a:r>
            <a:r>
              <a:rPr lang="zh-CN" altLang="en-US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 选择题）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资本输出必要性：出现了大量所谓“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过剩资本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资本输出：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借贷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资本输出（间接投资）、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生产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资本输出（直接投资）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垄断资本主义国家打着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“援助”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旗号对其他国家进行剥削和控制，是一种</a:t>
            </a:r>
            <a:r>
              <a:rPr lang="zh-CN" altLang="en-US" sz="24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新殖民主义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968684"/>
            <a:ext cx="64953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五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资本主义发展的历史进程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6617196" cy="54373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从自由竞争资本主义到垄断资本主义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344127"/>
            <a:ext cx="6617196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经济全球化和当代资本主义的新变化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14241"/>
            <a:ext cx="5796459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资本主义的历史地位和发展趋势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32734" y="446567"/>
          <a:ext cx="11726532" cy="552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2512" y="652542"/>
            <a:ext cx="10515600" cy="90498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当代资本主义新变化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（选择题）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22512" y="1850065"/>
          <a:ext cx="9814083" cy="40998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996"/>
                <a:gridCol w="8319087"/>
              </a:tblGrid>
              <a:tr h="44579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角度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表现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4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生产力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   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劳动生产率提高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、社会财富迅猛增长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劳动工具由“三机”变“四机”，电脑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控制机加入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3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生产关系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资本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社会化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（所有制）；劳资关系；分配关系</a:t>
                      </a:r>
                      <a:endParaRPr lang="zh-CN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2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上层建筑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政治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制度与</a:t>
                      </a:r>
                      <a:r>
                        <a:rPr lang="zh-CN" altLang="zh-CN" sz="20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法制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结合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国家管理经济和社会的职能增强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民主</a:t>
                      </a:r>
                      <a:r>
                        <a:rPr lang="zh-CN" altLang="zh-CN" sz="200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形式</a:t>
                      </a:r>
                      <a:r>
                        <a:rPr lang="zh-CN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扩大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意识形态中多元化的价值取向更加鲜明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绪论：马克思主义是关于工人阶级和人类解放的科学"/>
          <p:cNvSpPr txBox="1"/>
          <p:nvPr/>
        </p:nvSpPr>
        <p:spPr>
          <a:xfrm>
            <a:off x="1295400" y="1115864"/>
            <a:ext cx="9621224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/>
              <a:t>绪论</a:t>
            </a:r>
            <a:r>
              <a:rPr lang="en-US" altLang="zh-CN" sz="3350" dirty="0"/>
              <a:t>.</a:t>
            </a:r>
            <a:r>
              <a:rPr sz="3350" dirty="0"/>
              <a:t>马克思主义是关于工人阶级和人类解放的科学</a:t>
            </a:r>
            <a:endParaRPr sz="3350" dirty="0"/>
          </a:p>
        </p:txBody>
      </p:sp>
      <p:sp>
        <p:nvSpPr>
          <p:cNvPr id="256" name="马克思主义的产生与发展"/>
          <p:cNvSpPr txBox="1"/>
          <p:nvPr/>
        </p:nvSpPr>
        <p:spPr>
          <a:xfrm>
            <a:off x="4006850" y="2673136"/>
            <a:ext cx="4212692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马克思主义的产生与发展</a:t>
            </a:r>
            <a:endParaRPr sz="2950"/>
          </a:p>
        </p:txBody>
      </p:sp>
      <p:sp>
        <p:nvSpPr>
          <p:cNvPr id="257" name="1"/>
          <p:cNvSpPr/>
          <p:nvPr/>
        </p:nvSpPr>
        <p:spPr>
          <a:xfrm>
            <a:off x="2895600" y="2608269"/>
            <a:ext cx="635000" cy="635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258" name="2"/>
          <p:cNvSpPr/>
          <p:nvPr/>
        </p:nvSpPr>
        <p:spPr>
          <a:xfrm>
            <a:off x="2895600" y="3725869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259" name="马克思主义科学性和革命性的统一"/>
          <p:cNvSpPr txBox="1"/>
          <p:nvPr/>
        </p:nvSpPr>
        <p:spPr>
          <a:xfrm>
            <a:off x="3981450" y="3790736"/>
            <a:ext cx="5725926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马克思主义科学性和革命性的统一</a:t>
            </a:r>
            <a:endParaRPr sz="2950"/>
          </a:p>
        </p:txBody>
      </p:sp>
      <p:sp>
        <p:nvSpPr>
          <p:cNvPr id="260" name="3"/>
          <p:cNvSpPr/>
          <p:nvPr/>
        </p:nvSpPr>
        <p:spPr>
          <a:xfrm>
            <a:off x="2895600" y="4843469"/>
            <a:ext cx="635000" cy="635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261" name="学习、运用和发展马克思主义"/>
          <p:cNvSpPr txBox="1"/>
          <p:nvPr/>
        </p:nvSpPr>
        <p:spPr>
          <a:xfrm>
            <a:off x="4000500" y="4908336"/>
            <a:ext cx="4969309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学习、运用和发展马克思主义</a:t>
            </a:r>
            <a:endParaRPr sz="2950"/>
          </a:p>
        </p:txBody>
      </p:sp>
      <p:sp>
        <p:nvSpPr>
          <p:cNvPr id="262" name="(概念)"/>
          <p:cNvSpPr txBox="1"/>
          <p:nvPr/>
        </p:nvSpPr>
        <p:spPr>
          <a:xfrm>
            <a:off x="10109200" y="3786889"/>
            <a:ext cx="1045158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600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rPr sz="3000"/>
              <a:t>(概念)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968684"/>
            <a:ext cx="64953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五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章：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资本主义发展的历史进程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6617196" cy="54373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从自由竞争资本主义到垄断资本主义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298496"/>
            <a:ext cx="635000" cy="63500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344127"/>
            <a:ext cx="6617196" cy="54373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经济全球化和当代资本主义的新变化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368610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084196" y="4414241"/>
            <a:ext cx="5796459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资本主义的历史地位和发展趋势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498548" y="-1169583"/>
          <a:ext cx="11194903" cy="873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352953" y="923054"/>
            <a:ext cx="6169959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六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社会主义的发展及其规律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3398396" y="2151253"/>
            <a:ext cx="6206827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社会主义</a:t>
            </a:r>
            <a:r>
              <a:rPr lang="zh-CN" altLang="en-US" sz="3200" dirty="0"/>
              <a:t>社会主义五百年历史进程</a:t>
            </a:r>
            <a:endParaRPr lang="zh-CN" altLang="en-US" sz="3200" dirty="0"/>
          </a:p>
        </p:txBody>
      </p:sp>
      <p:sp>
        <p:nvSpPr>
          <p:cNvPr id="149" name="1"/>
          <p:cNvSpPr/>
          <p:nvPr/>
        </p:nvSpPr>
        <p:spPr>
          <a:xfrm>
            <a:off x="2352953" y="2105623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352953" y="329849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3398396" y="3335452"/>
            <a:ext cx="333424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科学社会一般原则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352953" y="434818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3398396" y="4393819"/>
            <a:ext cx="5796459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在实践中探索社会主义发展规律</a:t>
            </a:r>
            <a:endParaRPr lang="zh-CN" altLang="en-US" sz="3200" dirty="0"/>
          </a:p>
        </p:txBody>
      </p:sp>
      <p:sp>
        <p:nvSpPr>
          <p:cNvPr id="9" name="3"/>
          <p:cNvSpPr/>
          <p:nvPr/>
        </p:nvSpPr>
        <p:spPr>
          <a:xfrm>
            <a:off x="2352953" y="5344378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3398395" y="5353710"/>
            <a:ext cx="8669040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马克思主义政党在社会主义事业中的地位和作用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76058" y="327911"/>
          <a:ext cx="11313430" cy="5688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1145" y="1227466"/>
            <a:ext cx="10515600" cy="97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理论：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社会主义从空想到科学的发展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zh-C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-222" t="5790" r="307" b="15303"/>
          <a:stretch>
            <a:fillRect/>
          </a:stretch>
        </p:blipFill>
        <p:spPr>
          <a:xfrm>
            <a:off x="1171145" y="2020023"/>
            <a:ext cx="1571105" cy="1571105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1214" t="351" r="6021" b="31859"/>
          <a:stretch>
            <a:fillRect/>
          </a:stretch>
        </p:blipFill>
        <p:spPr>
          <a:xfrm>
            <a:off x="3239728" y="2020775"/>
            <a:ext cx="1569600" cy="156960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7183" b="14641"/>
          <a:stretch>
            <a:fillRect/>
          </a:stretch>
        </p:blipFill>
        <p:spPr>
          <a:xfrm>
            <a:off x="5255751" y="2021408"/>
            <a:ext cx="1568335" cy="1568335"/>
          </a:xfrm>
          <a:prstGeom prst="ellips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4855" y="4722706"/>
            <a:ext cx="1076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早期空想社会主义代表作莫尔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乌托邦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和康帕内拉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太阳城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》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三大空想社会主义者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法国的</a:t>
            </a: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圣西门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傅立叶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和英国的</a:t>
            </a: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欧文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《共产党宣言》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是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社会主义思想史上</a:t>
            </a: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第一个纲领性文件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，标志科学社会主义理论</a:t>
            </a:r>
            <a:r>
              <a:rPr lang="zh-CN" altLang="zh-CN" sz="2000" b="1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公开面世</a:t>
            </a:r>
            <a:r>
              <a:rPr lang="zh-CN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052" t="14074" r="10616" b="12158"/>
          <a:stretch>
            <a:fillRect/>
          </a:stretch>
        </p:blipFill>
        <p:spPr>
          <a:xfrm>
            <a:off x="8909544" y="2018806"/>
            <a:ext cx="1569600" cy="1569600"/>
          </a:xfrm>
          <a:prstGeom prst="ellipse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9744" y="3592674"/>
            <a:ext cx="111390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圣西门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67575" y="3592674"/>
            <a:ext cx="111390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傅立叶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86769" y="3586847"/>
            <a:ext cx="20826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马克思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&amp;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恩格斯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82965" y="3592674"/>
            <a:ext cx="111390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欧文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328" y="26222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6.1.1.1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社会主义从空想到科学的发展</a:t>
            </a:r>
            <a:endParaRPr lang="zh-CN" altLang="en-US" b="0" i="0" dirty="0">
              <a:solidFill>
                <a:schemeClr val="bg1">
                  <a:lumMod val="9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79144" y="60843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更多内容</a:t>
            </a:r>
            <a:endParaRPr kumimoji="1"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见尚教材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</a:rPr>
              <a:t>178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352953" y="923054"/>
            <a:ext cx="6169959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六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社会主义的发展及其规律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3398396" y="2151253"/>
            <a:ext cx="6206827" cy="54373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社会主义</a:t>
            </a:r>
            <a:r>
              <a:rPr lang="zh-CN" altLang="en-US" sz="3200" dirty="0"/>
              <a:t>社会主义五百年历史进程</a:t>
            </a:r>
            <a:endParaRPr lang="zh-CN" altLang="en-US" sz="3200" dirty="0"/>
          </a:p>
        </p:txBody>
      </p:sp>
      <p:sp>
        <p:nvSpPr>
          <p:cNvPr id="149" name="1"/>
          <p:cNvSpPr/>
          <p:nvPr/>
        </p:nvSpPr>
        <p:spPr>
          <a:xfrm>
            <a:off x="2352953" y="2105623"/>
            <a:ext cx="635000" cy="635001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352953" y="3298495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3398396" y="3335452"/>
            <a:ext cx="3334246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科学社会一般原则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352953" y="434818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3398396" y="4393819"/>
            <a:ext cx="5796459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在实践中探索社会主义发展规律</a:t>
            </a:r>
            <a:endParaRPr lang="zh-CN" altLang="en-US" sz="3200" dirty="0"/>
          </a:p>
        </p:txBody>
      </p:sp>
      <p:sp>
        <p:nvSpPr>
          <p:cNvPr id="9" name="3"/>
          <p:cNvSpPr/>
          <p:nvPr/>
        </p:nvSpPr>
        <p:spPr>
          <a:xfrm>
            <a:off x="2352953" y="5344378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3398395" y="5353710"/>
            <a:ext cx="8669040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马克思主义政党在社会主义事业中的地位和作用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3961"/>
            <a:ext cx="10515600" cy="4152439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正确把握科学社会主义一般原则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坚持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科学社会主义一般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原则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，不背离原则。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把科学社会主义原则与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本国实际相结合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，创造性回答和解决国家问题。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与时俱进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，在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不断丰富和发展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科学社会主义一般原则。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</a:pPr>
            <a:endParaRPr lang="zh-CN" altLang="en-US" sz="2400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-35970"/>
            <a:ext cx="721895" cy="566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j-cs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6.2.2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3771" y="4444047"/>
            <a:ext cx="198002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坚持原则不动摇</a:t>
            </a:r>
            <a:endParaRPr kumimoji="1"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结合国情发展好</a:t>
            </a:r>
            <a:endParaRPr kumimoji="1"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与时俱进新篇章</a:t>
            </a:r>
            <a:endParaRPr kumimoji="1"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352953" y="923054"/>
            <a:ext cx="6169959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六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社会主义的发展及其规律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3398396" y="2151253"/>
            <a:ext cx="6206827" cy="54373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社会主义</a:t>
            </a:r>
            <a:r>
              <a:rPr lang="zh-CN" altLang="en-US" sz="3200" dirty="0"/>
              <a:t>社会主义五百年历史进程</a:t>
            </a:r>
            <a:endParaRPr lang="zh-CN" altLang="en-US" sz="3200" dirty="0"/>
          </a:p>
        </p:txBody>
      </p:sp>
      <p:sp>
        <p:nvSpPr>
          <p:cNvPr id="149" name="1"/>
          <p:cNvSpPr/>
          <p:nvPr/>
        </p:nvSpPr>
        <p:spPr>
          <a:xfrm>
            <a:off x="2352953" y="2105623"/>
            <a:ext cx="635000" cy="635001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352953" y="329849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3398396" y="3335452"/>
            <a:ext cx="333424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科学社会一般原则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352953" y="4348189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3398396" y="4393819"/>
            <a:ext cx="5796459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在实践中探索社会主义发展规律</a:t>
            </a:r>
            <a:endParaRPr lang="zh-CN" altLang="en-US" sz="3200" dirty="0"/>
          </a:p>
        </p:txBody>
      </p:sp>
      <p:sp>
        <p:nvSpPr>
          <p:cNvPr id="9" name="3"/>
          <p:cNvSpPr/>
          <p:nvPr/>
        </p:nvSpPr>
        <p:spPr>
          <a:xfrm>
            <a:off x="2352953" y="5344378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3398395" y="5353710"/>
            <a:ext cx="8669040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马克思主义政党在社会主义事业中的地位和作用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图表 2"/>
          <p:cNvGraphicFramePr/>
          <p:nvPr/>
        </p:nvGraphicFramePr>
        <p:xfrm>
          <a:off x="552394" y="404037"/>
          <a:ext cx="10801406" cy="585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352953" y="923054"/>
            <a:ext cx="6169959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六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社会主义的发展及其规律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3398396" y="2151253"/>
            <a:ext cx="6206827" cy="54373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社会主义</a:t>
            </a:r>
            <a:r>
              <a:rPr lang="zh-CN" altLang="en-US" sz="3200" dirty="0"/>
              <a:t>社会主义五百年历史进程</a:t>
            </a:r>
            <a:endParaRPr lang="zh-CN" altLang="en-US" sz="3200" dirty="0"/>
          </a:p>
        </p:txBody>
      </p:sp>
      <p:sp>
        <p:nvSpPr>
          <p:cNvPr id="149" name="1"/>
          <p:cNvSpPr/>
          <p:nvPr/>
        </p:nvSpPr>
        <p:spPr>
          <a:xfrm>
            <a:off x="2352953" y="2105623"/>
            <a:ext cx="635000" cy="635001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352953" y="3298495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3398396" y="3335452"/>
            <a:ext cx="333424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科学社会一般原则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352953" y="4348189"/>
            <a:ext cx="635000" cy="635001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3398396" y="4393819"/>
            <a:ext cx="5796459" cy="54373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在实践中探索社会主义发展规律</a:t>
            </a:r>
            <a:endParaRPr lang="zh-CN" altLang="en-US" sz="3200" dirty="0"/>
          </a:p>
        </p:txBody>
      </p:sp>
      <p:sp>
        <p:nvSpPr>
          <p:cNvPr id="9" name="3"/>
          <p:cNvSpPr/>
          <p:nvPr/>
        </p:nvSpPr>
        <p:spPr>
          <a:xfrm>
            <a:off x="2352953" y="5344378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人民群众在历史发展中的作用"/>
          <p:cNvSpPr txBox="1"/>
          <p:nvPr/>
        </p:nvSpPr>
        <p:spPr>
          <a:xfrm>
            <a:off x="3398395" y="5353710"/>
            <a:ext cx="8669040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zh-CN" altLang="en-US" sz="3200" dirty="0"/>
              <a:t>马克思主义政党在社会主义事业中的地位和作用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5"/>
          <p:cNvGraphicFramePr/>
          <p:nvPr/>
        </p:nvGraphicFramePr>
        <p:xfrm>
          <a:off x="-383458" y="257463"/>
          <a:ext cx="12359148" cy="63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99" y="1444238"/>
            <a:ext cx="10515600" cy="39695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马克思主义政党是新型的革命政党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（简答题）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科学社会主义理论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（工人运动）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相结合的产物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（工人）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阶级的先锋队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为实现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（共产主义）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而奋斗的党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（人民）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谋利益的党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（民主集中制）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组织起来的团结统一的党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9144" y="60843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更多内容</a:t>
            </a:r>
            <a:endParaRPr kumimoji="1"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见尚教材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</a:rPr>
              <a:t>197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089" y="1444238"/>
            <a:ext cx="11182037" cy="39695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为什么说无产阶级革命是人类历史上最广泛、最彻底、最深刻的革命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（简答题）</a:t>
            </a:r>
            <a:endParaRPr lang="en-US" altLang="zh-CN" sz="2400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）无产阶级革命是为绝大多数人谋利益的运动。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）无产阶级革命是彻底消灭一切私有制的革命。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）无产阶级革命是要彻底消灭一切阶级剥削和阶级统治的革命。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）无产阶级革命是不断前进的历史过程。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9144" y="60843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更多内容</a:t>
            </a:r>
            <a:endParaRPr kumimoji="1"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见尚教材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</a:rPr>
              <a:t>197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891941"/>
            <a:ext cx="70291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七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共产主义是人类最崇高的理想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6520925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马克思主义对共产主义社会的展望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40218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429925"/>
            <a:ext cx="661719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共产主义是社会历史发展的必然趋势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68610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100545" y="4485520"/>
            <a:ext cx="6617196" cy="103618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在建设中国特色社会主义的进程中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为是实现共产主义而奋斗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891941"/>
            <a:ext cx="70291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七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共产主义是人类最崇高的理想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6520925" cy="5437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马克思主义对共产主义社会的展望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402189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429925"/>
            <a:ext cx="6617196" cy="5437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共产主义是社会历史发展的必然趋势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68610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100545" y="4485520"/>
            <a:ext cx="6617196" cy="103618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在建设中国特色社会主义的进程中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为是实现共产主义而奋斗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62013" y="1655461"/>
          <a:ext cx="10991787" cy="4692519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095918"/>
                <a:gridCol w="4580822"/>
                <a:gridCol w="4315047"/>
              </a:tblGrid>
              <a:tr h="597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社会主义（低级阶段）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共产主义（高级阶段）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69508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生产力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水平较低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高度发达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1748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所有制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公有制及其他多种所有制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单一的公有制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1459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分配方式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按劳分配及其他多种分配方式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按需分配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99541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商品经济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无，进行计划调节管理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95423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劳动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谋生手段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第一需要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1459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政治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无产阶级专政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消灭一切阶级，国家自行消亡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88186" y="680141"/>
            <a:ext cx="5897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F2D3D"/>
                </a:solidFill>
                <a:latin typeface="Helvetica Neue For Number" panose="02000503000000020004" pitchFamily="2" charset="0"/>
              </a:rPr>
              <a:t>共产主义社会的两个阶段：</a:t>
            </a:r>
            <a:r>
              <a:rPr lang="zh-CN" altLang="en-US" dirty="0"/>
              <a:t>社会主义社会和共产主义社会</a:t>
            </a: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第三章：人类社会及其发展规律"/>
          <p:cNvSpPr txBox="1"/>
          <p:nvPr/>
        </p:nvSpPr>
        <p:spPr>
          <a:xfrm>
            <a:off x="2895600" y="891941"/>
            <a:ext cx="7029168" cy="8245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第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七</a:t>
            </a:r>
            <a:r>
              <a:rPr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章</a:t>
            </a:r>
            <a:r>
              <a:rPr lang="en-US" altLang="zh-CN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r>
              <a:rPr lang="zh-CN" altLang="en-US" sz="33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共产主义是人类最崇高的理想</a:t>
            </a:r>
            <a:endParaRPr sz="335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8" name="社会基本矛盾及其运动规律"/>
          <p:cNvSpPr txBox="1"/>
          <p:nvPr/>
        </p:nvSpPr>
        <p:spPr>
          <a:xfrm>
            <a:off x="4113945" y="2274014"/>
            <a:ext cx="6520925" cy="5437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马克思主义对共产主义社会的展望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1"/>
          <p:cNvSpPr/>
          <p:nvPr/>
        </p:nvSpPr>
        <p:spPr>
          <a:xfrm>
            <a:off x="2895600" y="2228382"/>
            <a:ext cx="635000" cy="6350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0" name="2"/>
          <p:cNvSpPr/>
          <p:nvPr/>
        </p:nvSpPr>
        <p:spPr>
          <a:xfrm>
            <a:off x="2895600" y="3402189"/>
            <a:ext cx="635000" cy="635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1" name="社会历史发展的动力"/>
          <p:cNvSpPr txBox="1"/>
          <p:nvPr/>
        </p:nvSpPr>
        <p:spPr>
          <a:xfrm>
            <a:off x="4100545" y="3429925"/>
            <a:ext cx="6617196" cy="54373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共产主义是社会历史发展的必然趋势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3"/>
          <p:cNvSpPr/>
          <p:nvPr/>
        </p:nvSpPr>
        <p:spPr>
          <a:xfrm>
            <a:off x="2895600" y="4686109"/>
            <a:ext cx="635000" cy="635001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sz="30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3" name="人民群众在历史发展中的作用"/>
          <p:cNvSpPr txBox="1"/>
          <p:nvPr/>
        </p:nvSpPr>
        <p:spPr>
          <a:xfrm>
            <a:off x="4100545" y="4485520"/>
            <a:ext cx="6617196" cy="103618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在建设中国特色社会主义的进程中</a:t>
            </a:r>
            <a:endParaRPr lang="en-US" altLang="zh-CN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为是实现共产主义而奋斗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5985" y="975158"/>
            <a:ext cx="117027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社会主义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共产主义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社会主义社会是走向共产主义社会的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必经阶段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为实现共产主义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创造条件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共产主义是奋斗目标、远大理想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我国人民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的历史使命和共同理想：建设中国特色社会主义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绪论：马克思主义是关于工人阶级和人类解放的科学"/>
          <p:cNvSpPr txBox="1"/>
          <p:nvPr/>
        </p:nvSpPr>
        <p:spPr>
          <a:xfrm>
            <a:off x="1174750" y="1280964"/>
            <a:ext cx="9621224" cy="74007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/>
              <a:t>绪论</a:t>
            </a:r>
            <a:r>
              <a:rPr lang="en-US" altLang="zh-CN" sz="3350" dirty="0"/>
              <a:t>.</a:t>
            </a:r>
            <a:r>
              <a:rPr sz="3350" dirty="0"/>
              <a:t>马克思主义是关于工人阶级和人类解放的科学</a:t>
            </a:r>
            <a:endParaRPr sz="3350" dirty="0"/>
          </a:p>
        </p:txBody>
      </p:sp>
      <p:sp>
        <p:nvSpPr>
          <p:cNvPr id="371" name="马克思主义的产生与发展"/>
          <p:cNvSpPr txBox="1"/>
          <p:nvPr/>
        </p:nvSpPr>
        <p:spPr>
          <a:xfrm>
            <a:off x="4006850" y="2673136"/>
            <a:ext cx="4212692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马克思主义的产生与发展</a:t>
            </a:r>
            <a:endParaRPr sz="2950"/>
          </a:p>
        </p:txBody>
      </p:sp>
      <p:sp>
        <p:nvSpPr>
          <p:cNvPr id="372" name="1"/>
          <p:cNvSpPr/>
          <p:nvPr/>
        </p:nvSpPr>
        <p:spPr>
          <a:xfrm>
            <a:off x="2895600" y="2608269"/>
            <a:ext cx="635000" cy="635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1</a:t>
            </a:r>
            <a:endParaRPr sz="3000"/>
          </a:p>
        </p:txBody>
      </p:sp>
      <p:sp>
        <p:nvSpPr>
          <p:cNvPr id="373" name="2"/>
          <p:cNvSpPr/>
          <p:nvPr/>
        </p:nvSpPr>
        <p:spPr>
          <a:xfrm>
            <a:off x="2895600" y="3725869"/>
            <a:ext cx="635000" cy="635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2</a:t>
            </a:r>
            <a:endParaRPr sz="3000"/>
          </a:p>
        </p:txBody>
      </p:sp>
      <p:sp>
        <p:nvSpPr>
          <p:cNvPr id="374" name="马克思主义科学性和革命性的统一"/>
          <p:cNvSpPr txBox="1"/>
          <p:nvPr/>
        </p:nvSpPr>
        <p:spPr>
          <a:xfrm>
            <a:off x="3981450" y="3790736"/>
            <a:ext cx="5725926" cy="50526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/>
              <a:t>马克思主义科学性和革命性的统一</a:t>
            </a:r>
            <a:endParaRPr sz="2950"/>
          </a:p>
        </p:txBody>
      </p:sp>
      <p:sp>
        <p:nvSpPr>
          <p:cNvPr id="375" name="3"/>
          <p:cNvSpPr/>
          <p:nvPr/>
        </p:nvSpPr>
        <p:spPr>
          <a:xfrm>
            <a:off x="2895600" y="4843469"/>
            <a:ext cx="635000" cy="635001"/>
          </a:xfrm>
          <a:prstGeom prst="ellipse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00"/>
              <a:t>3</a:t>
            </a:r>
            <a:endParaRPr sz="3000"/>
          </a:p>
        </p:txBody>
      </p:sp>
      <p:sp>
        <p:nvSpPr>
          <p:cNvPr id="376" name="学习、运用和发展马克思主义"/>
          <p:cNvSpPr txBox="1"/>
          <p:nvPr/>
        </p:nvSpPr>
        <p:spPr>
          <a:xfrm>
            <a:off x="4000500" y="4908336"/>
            <a:ext cx="4969309" cy="505267"/>
          </a:xfrm>
          <a:prstGeom prst="rect">
            <a:avLst/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950" dirty="0"/>
              <a:t>学习、运用和发展马克思主义</a:t>
            </a:r>
            <a:endParaRPr sz="2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4561</Words>
  <Application>WPS 演示</Application>
  <PresentationFormat>宽屏</PresentationFormat>
  <Paragraphs>900</Paragraphs>
  <Slides>87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18" baseType="lpstr">
      <vt:lpstr>Arial</vt:lpstr>
      <vt:lpstr>方正书宋_GBK</vt:lpstr>
      <vt:lpstr>Wingdings</vt:lpstr>
      <vt:lpstr>黑体</vt:lpstr>
      <vt:lpstr>汉仪中黑KW</vt:lpstr>
      <vt:lpstr>方正清刻本悦宋简体</vt:lpstr>
      <vt:lpstr>微软雅黑</vt:lpstr>
      <vt:lpstr>Helvetica</vt:lpstr>
      <vt:lpstr>Helvetica Neue Medium</vt:lpstr>
      <vt:lpstr>Thonburi</vt:lpstr>
      <vt:lpstr>Microsoft YaHei</vt:lpstr>
      <vt:lpstr>汉仪旗黑KW</vt:lpstr>
      <vt:lpstr>-apple-system</vt:lpstr>
      <vt:lpstr>方正清刻本悦宋简体</vt:lpstr>
      <vt:lpstr>Helvetica Neue</vt:lpstr>
      <vt:lpstr>宋体</vt:lpstr>
      <vt:lpstr>汉仪书宋二KW</vt:lpstr>
      <vt:lpstr>等线 Light</vt:lpstr>
      <vt:lpstr>汉仪中等线KW</vt:lpstr>
      <vt:lpstr>等线</vt:lpstr>
      <vt:lpstr>Arial Unicode MS</vt:lpstr>
      <vt:lpstr>冬青黑体简体中文</vt:lpstr>
      <vt:lpstr>微软雅黑</vt:lpstr>
      <vt:lpstr>Helvetica Neue Light</vt:lpstr>
      <vt:lpstr>Apple Color Emoji</vt:lpstr>
      <vt:lpstr>楷体</vt:lpstr>
      <vt:lpstr>等线</vt:lpstr>
      <vt:lpstr>Helvetica Neue For Number</vt:lpstr>
      <vt:lpstr>苹方-简</vt:lpstr>
      <vt:lpstr>汉仪楷体KW</vt:lpstr>
      <vt:lpstr>Office 主题​​</vt:lpstr>
      <vt:lpstr>马克思主义基本原理概论串讲</vt:lpstr>
      <vt:lpstr>题型及技巧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马克思主义基本原理概论串讲</dc:title>
  <dc:creator>Badmax Mango</dc:creator>
  <cp:lastModifiedBy>qimingli</cp:lastModifiedBy>
  <cp:revision>95</cp:revision>
  <dcterms:created xsi:type="dcterms:W3CDTF">2020-03-21T09:38:46Z</dcterms:created>
  <dcterms:modified xsi:type="dcterms:W3CDTF">2020-03-21T09:38:46Z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