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07" r:id="rId2"/>
    <p:sldId id="1385" r:id="rId3"/>
    <p:sldId id="1409" r:id="rId4"/>
    <p:sldId id="1444" r:id="rId5"/>
    <p:sldId id="1445" r:id="rId6"/>
    <p:sldId id="1388" r:id="rId7"/>
    <p:sldId id="1446" r:id="rId8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1B8"/>
    <a:srgbClr val="FF66CC"/>
    <a:srgbClr val="FF9900"/>
    <a:srgbClr val="CCECFF"/>
    <a:srgbClr val="95B3D7"/>
    <a:srgbClr val="CC3300"/>
    <a:srgbClr val="FFFFFF"/>
    <a:srgbClr val="FF99FF"/>
    <a:srgbClr val="42F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74463" autoAdjust="0"/>
  </p:normalViewPr>
  <p:slideViewPr>
    <p:cSldViewPr>
      <p:cViewPr varScale="1">
        <p:scale>
          <a:sx n="70" d="100"/>
          <a:sy n="70" d="100"/>
        </p:scale>
        <p:origin x="1296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1AE51-0B81-49FA-99DF-5EB7AE57A44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395A4C0-73F6-4BD7-BE4E-BEC4D091933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第一节 企业战略与人力资源战略</a:t>
          </a:r>
        </a:p>
      </dgm:t>
    </dgm:pt>
    <dgm:pt modelId="{DA14E7CA-531C-4F12-AA41-78658A079D4C}" type="par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25E7-4400-4F10-9D76-1F92A6037CFB}" type="sib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9ACAD4-3E8C-4633-ADC7-F80164CF6E3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0" i="0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两种职能（能力管理、行为管理）；三个阶段（招聘前、中、后）</a:t>
          </a:r>
        </a:p>
      </dgm:t>
    </dgm:pt>
    <dgm:pt modelId="{C9D61F94-6FD7-4D8E-A03E-553BDE6BC6F8}" type="parTrans" cxnId="{AC3EE8AB-9812-4102-8E04-3DE64C27261F}">
      <dgm:prSet/>
      <dgm:spPr/>
      <dgm:t>
        <a:bodyPr/>
        <a:lstStyle/>
        <a:p>
          <a:endParaRPr lang="zh-CN" altLang="en-US"/>
        </a:p>
      </dgm:t>
    </dgm:pt>
    <dgm:pt modelId="{F12084B3-BC6F-49D2-963B-7DBFCCECF7C7}" type="sibTrans" cxnId="{AC3EE8AB-9812-4102-8E04-3DE64C27261F}">
      <dgm:prSet/>
      <dgm:spPr/>
      <dgm:t>
        <a:bodyPr/>
        <a:lstStyle/>
        <a:p>
          <a:endParaRPr lang="zh-CN" altLang="en-US"/>
        </a:p>
      </dgm:t>
    </dgm:pt>
    <dgm:pt modelId="{2E6DD2CE-71B0-4EA4-8373-C35856B16037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基本框架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80EE1AC-BABA-4C55-AED3-C2D4BF32DA11}" type="sib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220276-0B2F-4D89-994F-39911467B070}" type="par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8DE2F-CA14-4E78-87F3-8134FECC1EE0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企业战略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CAC1BB-0020-4F04-9468-0172C8D4CCEE}" type="par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28E3E585-21BC-469F-8B26-28DF7CE6D0B2}" type="sib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9E74E951-76CE-4197-8F1C-01067F152A5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波特</a:t>
          </a:r>
          <a:r>
            <a:rPr lang="zh-CN" altLang="en-US" sz="1800" b="0" i="0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低成本、差异化、专一化</a:t>
          </a:r>
        </a:p>
      </dgm:t>
    </dgm:pt>
    <dgm:pt modelId="{4C739DD5-9BFF-49E6-8480-7199485E6BF2}" type="parTrans" cxnId="{E6D7D026-4D2F-45E4-9A63-A8FBBCCC71E0}">
      <dgm:prSet/>
      <dgm:spPr/>
      <dgm:t>
        <a:bodyPr/>
        <a:lstStyle/>
        <a:p>
          <a:endParaRPr lang="zh-CN" altLang="en-US"/>
        </a:p>
      </dgm:t>
    </dgm:pt>
    <dgm:pt modelId="{0D2733AC-FCFE-443F-8E60-005A8599BED3}" type="sibTrans" cxnId="{E6D7D026-4D2F-45E4-9A63-A8FBBCCC71E0}">
      <dgm:prSet/>
      <dgm:spPr/>
      <dgm:t>
        <a:bodyPr/>
        <a:lstStyle/>
        <a:p>
          <a:endParaRPr lang="zh-CN" altLang="en-US"/>
        </a:p>
      </dgm:t>
    </dgm:pt>
    <dgm:pt modelId="{E371DBA1-78A9-4900-A129-01C533D69376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两者关系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23A898F-5D72-40D2-9E8E-F70551CEEB79}" type="par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81728633-1C45-4B79-9A31-1B879FC45674}" type="sib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30522831-F95F-4DF6-98F6-86B05CD95D61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企业战略是人力资源战略的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前提、基础</a:t>
          </a:r>
        </a:p>
      </dgm:t>
    </dgm:pt>
    <dgm:pt modelId="{2EF9F69E-ED31-4541-8444-25A93CE24B03}" type="parTrans" cxnId="{C01C7C6C-99FF-4A08-BBBE-FBF4FCDC4027}">
      <dgm:prSet/>
      <dgm:spPr/>
      <dgm:t>
        <a:bodyPr/>
        <a:lstStyle/>
        <a:p>
          <a:endParaRPr lang="zh-CN" altLang="en-US"/>
        </a:p>
      </dgm:t>
    </dgm:pt>
    <dgm:pt modelId="{0A29EF67-96D6-4D92-A652-A2970EBF18DF}" type="sibTrans" cxnId="{C01C7C6C-99FF-4A08-BBBE-FBF4FCDC4027}">
      <dgm:prSet/>
      <dgm:spPr/>
      <dgm:t>
        <a:bodyPr/>
        <a:lstStyle/>
        <a:p>
          <a:endParaRPr lang="zh-CN" altLang="en-US"/>
        </a:p>
      </dgm:t>
    </dgm:pt>
    <dgm:pt modelId="{AE3818F3-FB71-4284-9B7D-EF50EAB8F27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人力资源战略为企业战略的制定提供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信息、保障</a:t>
          </a:r>
        </a:p>
      </dgm:t>
    </dgm:pt>
    <dgm:pt modelId="{450147AB-A622-42BE-8274-007A86E696A9}" type="par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5793EF0C-2B2E-4B34-93B3-2E9368E4C9D8}" type="sib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4972629A-F295-4324-B94E-75F2F31C601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不同阶段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033AE5-AD7D-453A-8145-403F70B8E99A}" type="par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5FA100FD-6811-4623-A402-94A44A3EE1CD}" type="sib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E7DD6AD4-750F-477A-A957-F875BAFD8FE2}">
      <dgm:prSet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初创期</a:t>
          </a:r>
          <a:endParaRPr lang="zh-CN" altLang="en-US" b="1" i="0" u="none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A11E34F-8FE0-4620-ADE2-AA67ED45D7DB}" type="parTrans" cxnId="{D503E918-B9D0-44A7-9721-438A7BA83FAB}">
      <dgm:prSet/>
      <dgm:spPr/>
      <dgm:t>
        <a:bodyPr/>
        <a:lstStyle/>
        <a:p>
          <a:endParaRPr lang="zh-CN" altLang="en-US"/>
        </a:p>
      </dgm:t>
    </dgm:pt>
    <dgm:pt modelId="{FF4E93E2-E64B-4904-BC94-ED0BBC44ACD0}" type="sibTrans" cxnId="{D503E918-B9D0-44A7-9721-438A7BA83FAB}">
      <dgm:prSet/>
      <dgm:spPr/>
      <dgm:t>
        <a:bodyPr/>
        <a:lstStyle/>
        <a:p>
          <a:endParaRPr lang="zh-CN" altLang="en-US"/>
        </a:p>
      </dgm:t>
    </dgm:pt>
    <dgm:pt modelId="{6EB69CA2-2EAD-4B00-A03B-DA3521456277}">
      <dgm:prSet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成长期</a:t>
          </a:r>
          <a:endParaRPr lang="zh-CN" altLang="en-US" b="1" i="0" u="none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EF19781-DDE2-4C61-A462-C9C81F39BACA}" type="parTrans" cxnId="{F7F913FD-0262-4E12-A72B-FDE44293F738}">
      <dgm:prSet/>
      <dgm:spPr/>
      <dgm:t>
        <a:bodyPr/>
        <a:lstStyle/>
        <a:p>
          <a:endParaRPr lang="zh-CN" altLang="en-US"/>
        </a:p>
      </dgm:t>
    </dgm:pt>
    <dgm:pt modelId="{17A99925-B367-48E9-AADE-C0A97C8251D6}" type="sibTrans" cxnId="{F7F913FD-0262-4E12-A72B-FDE44293F738}">
      <dgm:prSet/>
      <dgm:spPr/>
      <dgm:t>
        <a:bodyPr/>
        <a:lstStyle/>
        <a:p>
          <a:endParaRPr lang="zh-CN" altLang="en-US"/>
        </a:p>
      </dgm:t>
    </dgm:pt>
    <dgm:pt modelId="{BD77A0B3-5ACE-46B4-A985-49A128811874}">
      <dgm:prSet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成熟期</a:t>
          </a:r>
          <a:endParaRPr lang="zh-CN" altLang="en-US" b="1" i="0" u="none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334C787-9D01-42FF-8CEB-877149B64AB3}" type="parTrans" cxnId="{28097D07-C78D-4B00-98FC-C00992F3F659}">
      <dgm:prSet/>
      <dgm:spPr/>
      <dgm:t>
        <a:bodyPr/>
        <a:lstStyle/>
        <a:p>
          <a:endParaRPr lang="zh-CN" altLang="en-US"/>
        </a:p>
      </dgm:t>
    </dgm:pt>
    <dgm:pt modelId="{10A0BC12-A19A-49B5-8CEC-E98E607419CA}" type="sibTrans" cxnId="{28097D07-C78D-4B00-98FC-C00992F3F659}">
      <dgm:prSet/>
      <dgm:spPr/>
      <dgm:t>
        <a:bodyPr/>
        <a:lstStyle/>
        <a:p>
          <a:endParaRPr lang="zh-CN" altLang="en-US"/>
        </a:p>
      </dgm:t>
    </dgm:pt>
    <dgm:pt modelId="{B79AE88B-2F72-4910-AFB5-79491E16B1F3}">
      <dgm:prSet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衰退期</a:t>
          </a:r>
          <a:endParaRPr lang="zh-CN" altLang="en-US" b="1" i="0" u="none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F4D6C9A-6E3A-4571-9FF5-399A460CDA5D}" type="parTrans" cxnId="{76336DAC-5E83-41D4-80BF-EB331025521E}">
      <dgm:prSet/>
      <dgm:spPr/>
      <dgm:t>
        <a:bodyPr/>
        <a:lstStyle/>
        <a:p>
          <a:endParaRPr lang="zh-CN" altLang="en-US"/>
        </a:p>
      </dgm:t>
    </dgm:pt>
    <dgm:pt modelId="{A2E72231-79CF-450E-91A9-524DB1F75431}" type="sibTrans" cxnId="{76336DAC-5E83-41D4-80BF-EB331025521E}">
      <dgm:prSet/>
      <dgm:spPr/>
      <dgm:t>
        <a:bodyPr/>
        <a:lstStyle/>
        <a:p>
          <a:endParaRPr lang="zh-CN" altLang="en-US"/>
        </a:p>
      </dgm:t>
    </dgm:pt>
    <dgm:pt modelId="{977B9F3D-A3A8-4B09-8904-70807913662C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人少但要求高；工作量少但难度大；体系不健全</a:t>
          </a:r>
        </a:p>
      </dgm:t>
    </dgm:pt>
    <dgm:pt modelId="{F7456C2E-7AE1-4E71-B474-06AE461AFAEB}" type="parTrans" cxnId="{D1F1B058-3CE9-40D7-8416-0ABF79EC4183}">
      <dgm:prSet/>
      <dgm:spPr/>
      <dgm:t>
        <a:bodyPr/>
        <a:lstStyle/>
        <a:p>
          <a:endParaRPr lang="zh-CN" altLang="en-US"/>
        </a:p>
      </dgm:t>
    </dgm:pt>
    <dgm:pt modelId="{936E63D3-6F35-45DA-A8B4-EC5B446E0710}" type="sibTrans" cxnId="{D1F1B058-3CE9-40D7-8416-0ABF79EC4183}">
      <dgm:prSet/>
      <dgm:spPr/>
      <dgm:t>
        <a:bodyPr/>
        <a:lstStyle/>
        <a:p>
          <a:endParaRPr lang="zh-CN" altLang="en-US"/>
        </a:p>
      </dgm:t>
    </dgm:pt>
    <dgm:pt modelId="{832E5626-79A1-4B10-818B-587E9FE008C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吸引</a:t>
          </a:r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关键人才；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鼓励</a:t>
          </a:r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关键人才；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培养</a:t>
          </a:r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核心人才</a:t>
          </a:r>
        </a:p>
      </dgm:t>
    </dgm:pt>
    <dgm:pt modelId="{51F4B67B-69DF-4819-B7CB-09616D087563}" type="parTrans" cxnId="{458FDB2A-60A5-4B73-AE7F-992C49903BF1}">
      <dgm:prSet/>
      <dgm:spPr/>
      <dgm:t>
        <a:bodyPr/>
        <a:lstStyle/>
        <a:p>
          <a:endParaRPr lang="zh-CN" altLang="en-US"/>
        </a:p>
      </dgm:t>
    </dgm:pt>
    <dgm:pt modelId="{BB80243D-F7EE-4964-9C0F-48714EB957FA}" type="sibTrans" cxnId="{458FDB2A-60A5-4B73-AE7F-992C49903BF1}">
      <dgm:prSet/>
      <dgm:spPr/>
      <dgm:t>
        <a:bodyPr/>
        <a:lstStyle/>
        <a:p>
          <a:endParaRPr lang="zh-CN" altLang="en-US"/>
        </a:p>
      </dgm:t>
    </dgm:pt>
    <dgm:pt modelId="{839C23E0-9772-403C-BE2E-6891C2DAC9FD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特点：数量多且急；素质高且上手快；需规范化管理</a:t>
          </a:r>
        </a:p>
      </dgm:t>
    </dgm:pt>
    <dgm:pt modelId="{F6D5E5D5-125C-49FB-AE3E-5126335F874F}" type="parTrans" cxnId="{7410EDD7-1F89-4704-9AC8-E48FE03BE8B1}">
      <dgm:prSet/>
      <dgm:spPr/>
      <dgm:t>
        <a:bodyPr/>
        <a:lstStyle/>
        <a:p>
          <a:endParaRPr lang="zh-CN" altLang="en-US"/>
        </a:p>
      </dgm:t>
    </dgm:pt>
    <dgm:pt modelId="{A3909283-2C1B-4E57-8CCB-002F2183B074}" type="sibTrans" cxnId="{7410EDD7-1F89-4704-9AC8-E48FE03BE8B1}">
      <dgm:prSet/>
      <dgm:spPr/>
      <dgm:t>
        <a:bodyPr/>
        <a:lstStyle/>
        <a:p>
          <a:endParaRPr lang="zh-CN" altLang="en-US"/>
        </a:p>
      </dgm:t>
    </dgm:pt>
    <dgm:pt modelId="{F05EF9B0-A056-412D-8424-E276A790EA52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核心：保证人才数量和质量、规范管理体系、完善机制</a:t>
          </a:r>
        </a:p>
      </dgm:t>
    </dgm:pt>
    <dgm:pt modelId="{35D514D3-415B-4D4C-AC54-93F523DC84D1}" type="parTrans" cxnId="{B05A0A5D-EF3C-4EF5-B37A-63204E8C71C5}">
      <dgm:prSet/>
      <dgm:spPr/>
      <dgm:t>
        <a:bodyPr/>
        <a:lstStyle/>
        <a:p>
          <a:endParaRPr lang="zh-CN" altLang="en-US"/>
        </a:p>
      </dgm:t>
    </dgm:pt>
    <dgm:pt modelId="{1E3B4D89-5D52-4B1E-A241-4EE69BBF2C8A}" type="sibTrans" cxnId="{B05A0A5D-EF3C-4EF5-B37A-63204E8C71C5}">
      <dgm:prSet/>
      <dgm:spPr/>
      <dgm:t>
        <a:bodyPr/>
        <a:lstStyle/>
        <a:p>
          <a:endParaRPr lang="zh-CN" altLang="en-US"/>
        </a:p>
      </dgm:t>
    </dgm:pt>
    <dgm:pt modelId="{61B921AF-05FE-4497-BE79-EF5181CFCCE1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特点：依靠规范；</a:t>
          </a:r>
          <a:r>
            <a:rPr lang="zh-CN" altLang="en-US" sz="1800" b="1" i="0" u="none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创新</a:t>
          </a:r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下降；人浮于事</a:t>
          </a:r>
        </a:p>
      </dgm:t>
    </dgm:pt>
    <dgm:pt modelId="{4F833CE2-93E5-46F3-B7F1-A909FCE96199}" type="parTrans" cxnId="{E345F561-3CFE-464B-975B-5F6823E6D163}">
      <dgm:prSet/>
      <dgm:spPr/>
      <dgm:t>
        <a:bodyPr/>
        <a:lstStyle/>
        <a:p>
          <a:endParaRPr lang="zh-CN" altLang="en-US"/>
        </a:p>
      </dgm:t>
    </dgm:pt>
    <dgm:pt modelId="{253FE2FF-9438-4FFA-A905-C81480E57F30}" type="sibTrans" cxnId="{E345F561-3CFE-464B-975B-5F6823E6D163}">
      <dgm:prSet/>
      <dgm:spPr/>
      <dgm:t>
        <a:bodyPr/>
        <a:lstStyle/>
        <a:p>
          <a:endParaRPr lang="zh-CN" altLang="en-US"/>
        </a:p>
      </dgm:t>
    </dgm:pt>
    <dgm:pt modelId="{04A6F1F3-0107-4DD2-8C37-53DC709F6A2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核心：保持企业活力；吸引和留住创新人才</a:t>
          </a:r>
        </a:p>
      </dgm:t>
    </dgm:pt>
    <dgm:pt modelId="{990C2A7B-1330-4EF7-ADC4-FE88EFF86D92}" type="parTrans" cxnId="{09E1F272-AE2B-4A05-B45F-D1075FE5889D}">
      <dgm:prSet/>
      <dgm:spPr/>
      <dgm:t>
        <a:bodyPr/>
        <a:lstStyle/>
        <a:p>
          <a:endParaRPr lang="zh-CN" altLang="en-US"/>
        </a:p>
      </dgm:t>
    </dgm:pt>
    <dgm:pt modelId="{BEC48A65-035C-4327-881E-8F3A0104CEB8}" type="sibTrans" cxnId="{09E1F272-AE2B-4A05-B45F-D1075FE5889D}">
      <dgm:prSet/>
      <dgm:spPr/>
      <dgm:t>
        <a:bodyPr/>
        <a:lstStyle/>
        <a:p>
          <a:endParaRPr lang="zh-CN" altLang="en-US"/>
        </a:p>
      </dgm:t>
    </dgm:pt>
    <dgm:pt modelId="{72FACE05-0446-4143-9021-134B5E67301C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特点：向心力减弱；人心不稳；经费锐减；失去活力</a:t>
          </a:r>
        </a:p>
      </dgm:t>
    </dgm:pt>
    <dgm:pt modelId="{CE8B7DFB-1B80-46DE-92C5-7757D198EE29}" type="parTrans" cxnId="{0DA54801-9B5E-4841-BA88-77951955482D}">
      <dgm:prSet/>
      <dgm:spPr/>
      <dgm:t>
        <a:bodyPr/>
        <a:lstStyle/>
        <a:p>
          <a:endParaRPr lang="zh-CN" altLang="en-US"/>
        </a:p>
      </dgm:t>
    </dgm:pt>
    <dgm:pt modelId="{77BF02B6-F5C7-4236-B729-530A9A83415F}" type="sibTrans" cxnId="{0DA54801-9B5E-4841-BA88-77951955482D}">
      <dgm:prSet/>
      <dgm:spPr/>
      <dgm:t>
        <a:bodyPr/>
        <a:lstStyle/>
        <a:p>
          <a:endParaRPr lang="zh-CN" altLang="en-US"/>
        </a:p>
      </dgm:t>
    </dgm:pt>
    <dgm:pt modelId="{32CFC84F-C618-435A-8D92-0827F5CA4640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核心：裁减多余人员；吸引并留住关键人才</a:t>
          </a:r>
        </a:p>
      </dgm:t>
    </dgm:pt>
    <dgm:pt modelId="{E1C11991-EB13-423E-B10F-B84FC489CA78}" type="parTrans" cxnId="{A0658580-D16A-4093-94B2-000C72D9E091}">
      <dgm:prSet/>
      <dgm:spPr/>
      <dgm:t>
        <a:bodyPr/>
        <a:lstStyle/>
        <a:p>
          <a:endParaRPr lang="zh-CN" altLang="en-US"/>
        </a:p>
      </dgm:t>
    </dgm:pt>
    <dgm:pt modelId="{59C3B439-8B05-48EB-BC55-3A4A2405391A}" type="sibTrans" cxnId="{A0658580-D16A-4093-94B2-000C72D9E091}">
      <dgm:prSet/>
      <dgm:spPr/>
      <dgm:t>
        <a:bodyPr/>
        <a:lstStyle/>
        <a:p>
          <a:endParaRPr lang="zh-CN" altLang="en-US"/>
        </a:p>
      </dgm:t>
    </dgm:pt>
    <dgm:pt modelId="{31455B73-3540-4A97-9584-D0B09FEBE639}" type="pres">
      <dgm:prSet presAssocID="{BB51AE51-0B81-49FA-99DF-5EB7AE57A4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E663EC5-2C97-45AA-BF46-A0CDF896F71B}" type="pres">
      <dgm:prSet presAssocID="{6395A4C0-73F6-4BD7-BE4E-BEC4D091933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4CEC310-154B-4E75-AA3D-3E5D6E5A3348}" type="pres">
      <dgm:prSet presAssocID="{6395A4C0-73F6-4BD7-BE4E-BEC4D091933B}" presName="rootComposite1" presStyleCnt="0"/>
      <dgm:spPr/>
      <dgm:t>
        <a:bodyPr/>
        <a:lstStyle/>
        <a:p>
          <a:endParaRPr lang="zh-CN" altLang="en-US"/>
        </a:p>
      </dgm:t>
    </dgm:pt>
    <dgm:pt modelId="{3B461DA5-C5AD-473B-BE1D-C48025597C37}" type="pres">
      <dgm:prSet presAssocID="{6395A4C0-73F6-4BD7-BE4E-BEC4D091933B}" presName="rootText1" presStyleLbl="node0" presStyleIdx="0" presStyleCnt="1" custScaleX="137995" custScaleY="20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71EA66-D47B-4263-8A24-67B6A9469AD0}" type="pres">
      <dgm:prSet presAssocID="{6395A4C0-73F6-4BD7-BE4E-BEC4D091933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D79B44E-D904-4A9E-975E-EAB9D5AB9795}" type="pres">
      <dgm:prSet presAssocID="{6395A4C0-73F6-4BD7-BE4E-BEC4D091933B}" presName="hierChild2" presStyleCnt="0"/>
      <dgm:spPr/>
      <dgm:t>
        <a:bodyPr/>
        <a:lstStyle/>
        <a:p>
          <a:endParaRPr lang="zh-CN" altLang="en-US"/>
        </a:p>
      </dgm:t>
    </dgm:pt>
    <dgm:pt modelId="{6551F951-A117-4B4D-A0A3-EA96FE6F0532}" type="pres">
      <dgm:prSet presAssocID="{4D220276-0B2F-4D89-994F-39911467B070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E45D059-F894-4550-8BAB-6B0E25A80AE7}" type="pres">
      <dgm:prSet presAssocID="{2E6DD2CE-71B0-4EA4-8373-C35856B160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61384FC-2C3C-4696-BEEC-C983B4669977}" type="pres">
      <dgm:prSet presAssocID="{2E6DD2CE-71B0-4EA4-8373-C35856B16037}" presName="rootComposite" presStyleCnt="0"/>
      <dgm:spPr/>
      <dgm:t>
        <a:bodyPr/>
        <a:lstStyle/>
        <a:p>
          <a:endParaRPr lang="zh-CN" altLang="en-US"/>
        </a:p>
      </dgm:t>
    </dgm:pt>
    <dgm:pt modelId="{852C6526-3D5B-41D2-828D-FDB96F96988A}" type="pres">
      <dgm:prSet presAssocID="{2E6DD2CE-71B0-4EA4-8373-C35856B16037}" presName="rootText" presStyleLbl="node2" presStyleIdx="0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F022E8-9E6C-4F86-AE86-5A9484E40EE3}" type="pres">
      <dgm:prSet presAssocID="{2E6DD2CE-71B0-4EA4-8373-C35856B16037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BD47411-059F-4819-9D66-30C6B62708BA}" type="pres">
      <dgm:prSet presAssocID="{2E6DD2CE-71B0-4EA4-8373-C35856B16037}" presName="hierChild4" presStyleCnt="0"/>
      <dgm:spPr/>
      <dgm:t>
        <a:bodyPr/>
        <a:lstStyle/>
        <a:p>
          <a:endParaRPr lang="zh-CN" altLang="en-US"/>
        </a:p>
      </dgm:t>
    </dgm:pt>
    <dgm:pt modelId="{0925997F-F4B0-4B79-8456-406ADD875A3E}" type="pres">
      <dgm:prSet presAssocID="{C9D61F94-6FD7-4D8E-A03E-553BDE6BC6F8}" presName="Name64" presStyleLbl="parChTrans1D3" presStyleIdx="0" presStyleCnt="8"/>
      <dgm:spPr/>
      <dgm:t>
        <a:bodyPr/>
        <a:lstStyle/>
        <a:p>
          <a:endParaRPr lang="zh-CN" altLang="en-US"/>
        </a:p>
      </dgm:t>
    </dgm:pt>
    <dgm:pt modelId="{39736E98-DBCE-4CA7-94BF-9E93A4CA466C}" type="pres">
      <dgm:prSet presAssocID="{009ACAD4-3E8C-4633-ADC7-F80164CF6E3E}" presName="hierRoot2" presStyleCnt="0">
        <dgm:presLayoutVars>
          <dgm:hierBranch val="init"/>
        </dgm:presLayoutVars>
      </dgm:prSet>
      <dgm:spPr/>
    </dgm:pt>
    <dgm:pt modelId="{BDB715E5-6958-485E-81AC-990C79C6E6BE}" type="pres">
      <dgm:prSet presAssocID="{009ACAD4-3E8C-4633-ADC7-F80164CF6E3E}" presName="rootComposite" presStyleCnt="0"/>
      <dgm:spPr/>
    </dgm:pt>
    <dgm:pt modelId="{EADBCB62-4551-4C42-ACB7-E7553E65E062}" type="pres">
      <dgm:prSet presAssocID="{009ACAD4-3E8C-4633-ADC7-F80164CF6E3E}" presName="rootText" presStyleLbl="node3" presStyleIdx="0" presStyleCnt="8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7B8CC-6FB6-4D4F-8AFE-6B3D767C9906}" type="pres">
      <dgm:prSet presAssocID="{009ACAD4-3E8C-4633-ADC7-F80164CF6E3E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35FC98A0-A889-434A-BD87-4DBC73A46901}" type="pres">
      <dgm:prSet presAssocID="{009ACAD4-3E8C-4633-ADC7-F80164CF6E3E}" presName="hierChild4" presStyleCnt="0"/>
      <dgm:spPr/>
    </dgm:pt>
    <dgm:pt modelId="{6536C6DF-1B89-4573-A540-19BE51BB4FCF}" type="pres">
      <dgm:prSet presAssocID="{009ACAD4-3E8C-4633-ADC7-F80164CF6E3E}" presName="hierChild5" presStyleCnt="0"/>
      <dgm:spPr/>
    </dgm:pt>
    <dgm:pt modelId="{D13FE368-6043-4834-B8AB-2E6C36D8BB57}" type="pres">
      <dgm:prSet presAssocID="{2E6DD2CE-71B0-4EA4-8373-C35856B16037}" presName="hierChild5" presStyleCnt="0"/>
      <dgm:spPr/>
      <dgm:t>
        <a:bodyPr/>
        <a:lstStyle/>
        <a:p>
          <a:endParaRPr lang="zh-CN" altLang="en-US"/>
        </a:p>
      </dgm:t>
    </dgm:pt>
    <dgm:pt modelId="{163F2139-3F9A-4893-AD17-CCC71DEB58FD}" type="pres">
      <dgm:prSet presAssocID="{F0CAC1BB-0020-4F04-9468-0172C8D4CCE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B01CF94F-C3A6-42B3-B3B6-B9FD2DC66CDC}" type="pres">
      <dgm:prSet presAssocID="{5BA8DE2F-CA14-4E78-87F3-8134FECC1EE0}" presName="hierRoot2" presStyleCnt="0">
        <dgm:presLayoutVars>
          <dgm:hierBranch val="init"/>
        </dgm:presLayoutVars>
      </dgm:prSet>
      <dgm:spPr/>
    </dgm:pt>
    <dgm:pt modelId="{2CD05EEB-E72B-4995-9752-D080446C60F3}" type="pres">
      <dgm:prSet presAssocID="{5BA8DE2F-CA14-4E78-87F3-8134FECC1EE0}" presName="rootComposite" presStyleCnt="0"/>
      <dgm:spPr/>
    </dgm:pt>
    <dgm:pt modelId="{B862D02F-ABD4-43D8-B40D-88A1416B9065}" type="pres">
      <dgm:prSet presAssocID="{5BA8DE2F-CA14-4E78-87F3-8134FECC1EE0}" presName="rootText" presStyleLbl="node2" presStyleIdx="1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7C81F-6C36-4D5A-ACF5-88D461A7279F}" type="pres">
      <dgm:prSet presAssocID="{5BA8DE2F-CA14-4E78-87F3-8134FECC1EE0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D0196C0E-A906-4B3F-B1BC-4B55732FFC9B}" type="pres">
      <dgm:prSet presAssocID="{5BA8DE2F-CA14-4E78-87F3-8134FECC1EE0}" presName="hierChild4" presStyleCnt="0"/>
      <dgm:spPr/>
    </dgm:pt>
    <dgm:pt modelId="{5237113F-ABE8-46FF-B641-00EB121972DB}" type="pres">
      <dgm:prSet presAssocID="{4C739DD5-9BFF-49E6-8480-7199485E6BF2}" presName="Name64" presStyleLbl="parChTrans1D3" presStyleIdx="1" presStyleCnt="8"/>
      <dgm:spPr/>
      <dgm:t>
        <a:bodyPr/>
        <a:lstStyle/>
        <a:p>
          <a:endParaRPr lang="zh-CN" altLang="en-US"/>
        </a:p>
      </dgm:t>
    </dgm:pt>
    <dgm:pt modelId="{994B08E2-3C39-4302-86BD-68707446869F}" type="pres">
      <dgm:prSet presAssocID="{9E74E951-76CE-4197-8F1C-01067F152A5E}" presName="hierRoot2" presStyleCnt="0">
        <dgm:presLayoutVars>
          <dgm:hierBranch val="init"/>
        </dgm:presLayoutVars>
      </dgm:prSet>
      <dgm:spPr/>
    </dgm:pt>
    <dgm:pt modelId="{00916104-7976-48B6-AA60-C768A3F1B2BF}" type="pres">
      <dgm:prSet presAssocID="{9E74E951-76CE-4197-8F1C-01067F152A5E}" presName="rootComposite" presStyleCnt="0"/>
      <dgm:spPr/>
    </dgm:pt>
    <dgm:pt modelId="{436F0ADB-6206-407E-818D-74849B52BE6F}" type="pres">
      <dgm:prSet presAssocID="{9E74E951-76CE-4197-8F1C-01067F152A5E}" presName="rootText" presStyleLbl="node3" presStyleIdx="1" presStyleCnt="8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DF7944-4DD2-45A7-8FA9-C4220B8B9C07}" type="pres">
      <dgm:prSet presAssocID="{9E74E951-76CE-4197-8F1C-01067F152A5E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550A9A8D-0CDA-4532-A1A8-6F4463D1BF34}" type="pres">
      <dgm:prSet presAssocID="{9E74E951-76CE-4197-8F1C-01067F152A5E}" presName="hierChild4" presStyleCnt="0"/>
      <dgm:spPr/>
    </dgm:pt>
    <dgm:pt modelId="{EBD744FC-F129-4911-A25E-431C43CC3671}" type="pres">
      <dgm:prSet presAssocID="{9E74E951-76CE-4197-8F1C-01067F152A5E}" presName="hierChild5" presStyleCnt="0"/>
      <dgm:spPr/>
    </dgm:pt>
    <dgm:pt modelId="{0A2AF096-6D67-4346-A2FA-45C15BD48037}" type="pres">
      <dgm:prSet presAssocID="{5BA8DE2F-CA14-4E78-87F3-8134FECC1EE0}" presName="hierChild5" presStyleCnt="0"/>
      <dgm:spPr/>
    </dgm:pt>
    <dgm:pt modelId="{AE1CD310-189A-49FC-B440-1B7E546B1A06}" type="pres">
      <dgm:prSet presAssocID="{823A898F-5D72-40D2-9E8E-F70551CEEB79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B82C82D-8502-48F4-A25C-97679DFE8712}" type="pres">
      <dgm:prSet presAssocID="{E371DBA1-78A9-4900-A129-01C533D69376}" presName="hierRoot2" presStyleCnt="0">
        <dgm:presLayoutVars>
          <dgm:hierBranch val="init"/>
        </dgm:presLayoutVars>
      </dgm:prSet>
      <dgm:spPr/>
    </dgm:pt>
    <dgm:pt modelId="{543FE929-794A-486C-8F0E-3241E038D87D}" type="pres">
      <dgm:prSet presAssocID="{E371DBA1-78A9-4900-A129-01C533D69376}" presName="rootComposite" presStyleCnt="0"/>
      <dgm:spPr/>
    </dgm:pt>
    <dgm:pt modelId="{FC268FD7-C258-4A5E-A27B-C74F9C2BC392}" type="pres">
      <dgm:prSet presAssocID="{E371DBA1-78A9-4900-A129-01C533D69376}" presName="rootText" presStyleLbl="node2" presStyleIdx="2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3D2BB-41E8-407B-895D-1FCEAD3D386C}" type="pres">
      <dgm:prSet presAssocID="{E371DBA1-78A9-4900-A129-01C533D69376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965573EA-1933-4C1A-8487-6DC9685266AD}" type="pres">
      <dgm:prSet presAssocID="{E371DBA1-78A9-4900-A129-01C533D69376}" presName="hierChild4" presStyleCnt="0"/>
      <dgm:spPr/>
    </dgm:pt>
    <dgm:pt modelId="{AC11D92C-D602-4D5E-9A06-70BBF921C576}" type="pres">
      <dgm:prSet presAssocID="{2EF9F69E-ED31-4541-8444-25A93CE24B03}" presName="Name64" presStyleLbl="parChTrans1D3" presStyleIdx="2" presStyleCnt="8"/>
      <dgm:spPr/>
      <dgm:t>
        <a:bodyPr/>
        <a:lstStyle/>
        <a:p>
          <a:endParaRPr lang="zh-CN" altLang="en-US"/>
        </a:p>
      </dgm:t>
    </dgm:pt>
    <dgm:pt modelId="{AFEE124A-5109-46E9-858A-78DB3144D47D}" type="pres">
      <dgm:prSet presAssocID="{30522831-F95F-4DF6-98F6-86B05CD95D61}" presName="hierRoot2" presStyleCnt="0">
        <dgm:presLayoutVars>
          <dgm:hierBranch val="init"/>
        </dgm:presLayoutVars>
      </dgm:prSet>
      <dgm:spPr/>
    </dgm:pt>
    <dgm:pt modelId="{1CE8CB3C-1A90-4499-AAF7-32CE3AD6A346}" type="pres">
      <dgm:prSet presAssocID="{30522831-F95F-4DF6-98F6-86B05CD95D61}" presName="rootComposite" presStyleCnt="0"/>
      <dgm:spPr/>
    </dgm:pt>
    <dgm:pt modelId="{230001D1-8F6C-455F-84C2-99016A67C11D}" type="pres">
      <dgm:prSet presAssocID="{30522831-F95F-4DF6-98F6-86B05CD95D61}" presName="rootText" presStyleLbl="node3" presStyleIdx="2" presStyleCnt="8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2E4E5-CA17-4F89-AD06-B1E0265D4302}" type="pres">
      <dgm:prSet presAssocID="{30522831-F95F-4DF6-98F6-86B05CD95D61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02A4FAA9-8549-40F9-B762-0EDD8EE5F471}" type="pres">
      <dgm:prSet presAssocID="{30522831-F95F-4DF6-98F6-86B05CD95D61}" presName="hierChild4" presStyleCnt="0"/>
      <dgm:spPr/>
    </dgm:pt>
    <dgm:pt modelId="{30D18CBC-1E94-4A14-8DE8-640EE83B3036}" type="pres">
      <dgm:prSet presAssocID="{30522831-F95F-4DF6-98F6-86B05CD95D61}" presName="hierChild5" presStyleCnt="0"/>
      <dgm:spPr/>
    </dgm:pt>
    <dgm:pt modelId="{92212EE6-8489-4AF8-A59D-F6B25D1777A2}" type="pres">
      <dgm:prSet presAssocID="{450147AB-A622-42BE-8274-007A86E696A9}" presName="Name64" presStyleLbl="parChTrans1D3" presStyleIdx="3" presStyleCnt="8"/>
      <dgm:spPr/>
      <dgm:t>
        <a:bodyPr/>
        <a:lstStyle/>
        <a:p>
          <a:endParaRPr lang="zh-CN" altLang="en-US"/>
        </a:p>
      </dgm:t>
    </dgm:pt>
    <dgm:pt modelId="{350E7873-A4A6-43BE-8CE4-5E4A75D28D6B}" type="pres">
      <dgm:prSet presAssocID="{AE3818F3-FB71-4284-9B7D-EF50EAB8F27F}" presName="hierRoot2" presStyleCnt="0">
        <dgm:presLayoutVars>
          <dgm:hierBranch val="init"/>
        </dgm:presLayoutVars>
      </dgm:prSet>
      <dgm:spPr/>
    </dgm:pt>
    <dgm:pt modelId="{B21C0BAC-B210-4D01-ADD5-F7473C8170EB}" type="pres">
      <dgm:prSet presAssocID="{AE3818F3-FB71-4284-9B7D-EF50EAB8F27F}" presName="rootComposite" presStyleCnt="0"/>
      <dgm:spPr/>
    </dgm:pt>
    <dgm:pt modelId="{0A9ED276-B49F-4BE0-9219-2E97C061F599}" type="pres">
      <dgm:prSet presAssocID="{AE3818F3-FB71-4284-9B7D-EF50EAB8F27F}" presName="rootText" presStyleLbl="node3" presStyleIdx="3" presStyleCnt="8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BDC68E-3D4D-4CF8-AAED-2848E35AFA35}" type="pres">
      <dgm:prSet presAssocID="{AE3818F3-FB71-4284-9B7D-EF50EAB8F27F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5222C0D9-B9E6-4828-81F5-1746EC05E95C}" type="pres">
      <dgm:prSet presAssocID="{AE3818F3-FB71-4284-9B7D-EF50EAB8F27F}" presName="hierChild4" presStyleCnt="0"/>
      <dgm:spPr/>
    </dgm:pt>
    <dgm:pt modelId="{6B95EC56-0A96-489A-A996-F6BEC9B96989}" type="pres">
      <dgm:prSet presAssocID="{AE3818F3-FB71-4284-9B7D-EF50EAB8F27F}" presName="hierChild5" presStyleCnt="0"/>
      <dgm:spPr/>
    </dgm:pt>
    <dgm:pt modelId="{ECD5BCA6-F4A6-46A9-A03B-91ED5A26DE32}" type="pres">
      <dgm:prSet presAssocID="{E371DBA1-78A9-4900-A129-01C533D69376}" presName="hierChild5" presStyleCnt="0"/>
      <dgm:spPr/>
    </dgm:pt>
    <dgm:pt modelId="{6A81591A-743C-4A71-A15C-86651D39EC1F}" type="pres">
      <dgm:prSet presAssocID="{BC033AE5-AD7D-453A-8145-403F70B8E99A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5BD7422-C126-48EB-8715-F4EDE59A0E05}" type="pres">
      <dgm:prSet presAssocID="{4972629A-F295-4324-B94E-75F2F31C601F}" presName="hierRoot2" presStyleCnt="0">
        <dgm:presLayoutVars>
          <dgm:hierBranch val="init"/>
        </dgm:presLayoutVars>
      </dgm:prSet>
      <dgm:spPr/>
    </dgm:pt>
    <dgm:pt modelId="{EA6EE08D-0075-4882-AD87-AF588420CA9D}" type="pres">
      <dgm:prSet presAssocID="{4972629A-F295-4324-B94E-75F2F31C601F}" presName="rootComposite" presStyleCnt="0"/>
      <dgm:spPr/>
    </dgm:pt>
    <dgm:pt modelId="{D5DCC74D-F7BF-483B-ABBB-392FE9B094E9}" type="pres">
      <dgm:prSet presAssocID="{4972629A-F295-4324-B94E-75F2F31C601F}" presName="rootText" presStyleLbl="node2" presStyleIdx="3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112C69-5102-49FE-8B6F-B2DBFF035E99}" type="pres">
      <dgm:prSet presAssocID="{4972629A-F295-4324-B94E-75F2F31C601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42D4D95-9350-4999-A140-6B267A440F8A}" type="pres">
      <dgm:prSet presAssocID="{4972629A-F295-4324-B94E-75F2F31C601F}" presName="hierChild4" presStyleCnt="0"/>
      <dgm:spPr/>
    </dgm:pt>
    <dgm:pt modelId="{94C3D230-03DD-44F4-9282-4918F52A58BD}" type="pres">
      <dgm:prSet presAssocID="{9A11E34F-8FE0-4620-ADE2-AA67ED45D7DB}" presName="Name64" presStyleLbl="parChTrans1D3" presStyleIdx="4" presStyleCnt="8"/>
      <dgm:spPr/>
      <dgm:t>
        <a:bodyPr/>
        <a:lstStyle/>
        <a:p>
          <a:endParaRPr lang="zh-CN" altLang="en-US"/>
        </a:p>
      </dgm:t>
    </dgm:pt>
    <dgm:pt modelId="{9453B798-79F6-46E9-8C7B-F2DD506E48EE}" type="pres">
      <dgm:prSet presAssocID="{E7DD6AD4-750F-477A-A957-F875BAFD8FE2}" presName="hierRoot2" presStyleCnt="0">
        <dgm:presLayoutVars>
          <dgm:hierBranch val="init"/>
        </dgm:presLayoutVars>
      </dgm:prSet>
      <dgm:spPr/>
    </dgm:pt>
    <dgm:pt modelId="{7A01FA58-B043-489C-BF10-6197C61BFF39}" type="pres">
      <dgm:prSet presAssocID="{E7DD6AD4-750F-477A-A957-F875BAFD8FE2}" presName="rootComposite" presStyleCnt="0"/>
      <dgm:spPr/>
    </dgm:pt>
    <dgm:pt modelId="{1DBDFBB7-136A-40DF-984D-E8E378D1010B}" type="pres">
      <dgm:prSet presAssocID="{E7DD6AD4-750F-477A-A957-F875BAFD8FE2}" presName="rootText" presStyleLbl="node3" presStyleIdx="4" presStyleCnt="8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166CEE-F225-4EDE-9B6C-69092812F504}" type="pres">
      <dgm:prSet presAssocID="{E7DD6AD4-750F-477A-A957-F875BAFD8FE2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FCEF2DE0-3563-45BA-AA8B-3B880C4ECCCC}" type="pres">
      <dgm:prSet presAssocID="{E7DD6AD4-750F-477A-A957-F875BAFD8FE2}" presName="hierChild4" presStyleCnt="0"/>
      <dgm:spPr/>
    </dgm:pt>
    <dgm:pt modelId="{3A3E4F28-BEDE-4401-9600-D8EE9DF176D2}" type="pres">
      <dgm:prSet presAssocID="{F7456C2E-7AE1-4E71-B474-06AE461AFAEB}" presName="Name64" presStyleLbl="parChTrans1D4" presStyleIdx="0" presStyleCnt="8"/>
      <dgm:spPr/>
      <dgm:t>
        <a:bodyPr/>
        <a:lstStyle/>
        <a:p>
          <a:endParaRPr lang="zh-CN" altLang="en-US"/>
        </a:p>
      </dgm:t>
    </dgm:pt>
    <dgm:pt modelId="{59A096F3-C735-4BA6-A84C-F18AD7A53A8D}" type="pres">
      <dgm:prSet presAssocID="{977B9F3D-A3A8-4B09-8904-70807913662C}" presName="hierRoot2" presStyleCnt="0">
        <dgm:presLayoutVars>
          <dgm:hierBranch val="init"/>
        </dgm:presLayoutVars>
      </dgm:prSet>
      <dgm:spPr/>
    </dgm:pt>
    <dgm:pt modelId="{1E063185-05A6-44DB-A7C3-A55E888F38B1}" type="pres">
      <dgm:prSet presAssocID="{977B9F3D-A3A8-4B09-8904-70807913662C}" presName="rootComposite" presStyleCnt="0"/>
      <dgm:spPr/>
    </dgm:pt>
    <dgm:pt modelId="{542CA17C-7933-4715-B4CB-1E66A6255236}" type="pres">
      <dgm:prSet presAssocID="{977B9F3D-A3A8-4B09-8904-70807913662C}" presName="rootText" presStyleLbl="node4" presStyleIdx="0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858A97-D05A-499F-AB32-0C0DF92B9748}" type="pres">
      <dgm:prSet presAssocID="{977B9F3D-A3A8-4B09-8904-70807913662C}" presName="rootConnector" presStyleLbl="node4" presStyleIdx="0" presStyleCnt="8"/>
      <dgm:spPr/>
      <dgm:t>
        <a:bodyPr/>
        <a:lstStyle/>
        <a:p>
          <a:endParaRPr lang="zh-CN" altLang="en-US"/>
        </a:p>
      </dgm:t>
    </dgm:pt>
    <dgm:pt modelId="{6334B1F2-0368-4C11-BDCA-1861EC67D775}" type="pres">
      <dgm:prSet presAssocID="{977B9F3D-A3A8-4B09-8904-70807913662C}" presName="hierChild4" presStyleCnt="0"/>
      <dgm:spPr/>
    </dgm:pt>
    <dgm:pt modelId="{36E2A142-2177-4933-B4E1-C36220C000D2}" type="pres">
      <dgm:prSet presAssocID="{977B9F3D-A3A8-4B09-8904-70807913662C}" presName="hierChild5" presStyleCnt="0"/>
      <dgm:spPr/>
    </dgm:pt>
    <dgm:pt modelId="{E05A4A8F-745E-4173-8D25-A4A1B008E280}" type="pres">
      <dgm:prSet presAssocID="{51F4B67B-69DF-4819-B7CB-09616D087563}" presName="Name64" presStyleLbl="parChTrans1D4" presStyleIdx="1" presStyleCnt="8"/>
      <dgm:spPr/>
      <dgm:t>
        <a:bodyPr/>
        <a:lstStyle/>
        <a:p>
          <a:endParaRPr lang="zh-CN" altLang="en-US"/>
        </a:p>
      </dgm:t>
    </dgm:pt>
    <dgm:pt modelId="{796A6E8D-3A28-4436-8F77-90A74D0F2B3E}" type="pres">
      <dgm:prSet presAssocID="{832E5626-79A1-4B10-818B-587E9FE008CE}" presName="hierRoot2" presStyleCnt="0">
        <dgm:presLayoutVars>
          <dgm:hierBranch val="init"/>
        </dgm:presLayoutVars>
      </dgm:prSet>
      <dgm:spPr/>
    </dgm:pt>
    <dgm:pt modelId="{70F18E1B-9B3A-437B-8329-54D1A931AABF}" type="pres">
      <dgm:prSet presAssocID="{832E5626-79A1-4B10-818B-587E9FE008CE}" presName="rootComposite" presStyleCnt="0"/>
      <dgm:spPr/>
    </dgm:pt>
    <dgm:pt modelId="{3BBD127E-232C-4415-83C7-27FBE5DFF87C}" type="pres">
      <dgm:prSet presAssocID="{832E5626-79A1-4B10-818B-587E9FE008CE}" presName="rootText" presStyleLbl="node4" presStyleIdx="1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FF473-B18C-4DF1-85E0-36D97149B60D}" type="pres">
      <dgm:prSet presAssocID="{832E5626-79A1-4B10-818B-587E9FE008CE}" presName="rootConnector" presStyleLbl="node4" presStyleIdx="1" presStyleCnt="8"/>
      <dgm:spPr/>
      <dgm:t>
        <a:bodyPr/>
        <a:lstStyle/>
        <a:p>
          <a:endParaRPr lang="zh-CN" altLang="en-US"/>
        </a:p>
      </dgm:t>
    </dgm:pt>
    <dgm:pt modelId="{2E96D924-F82B-440D-BA77-ED731E50F701}" type="pres">
      <dgm:prSet presAssocID="{832E5626-79A1-4B10-818B-587E9FE008CE}" presName="hierChild4" presStyleCnt="0"/>
      <dgm:spPr/>
    </dgm:pt>
    <dgm:pt modelId="{6A8E430B-4B13-4C47-9ABD-2457F81B2F0B}" type="pres">
      <dgm:prSet presAssocID="{832E5626-79A1-4B10-818B-587E9FE008CE}" presName="hierChild5" presStyleCnt="0"/>
      <dgm:spPr/>
    </dgm:pt>
    <dgm:pt modelId="{2EE7E508-B6E9-4791-9C73-FB26040037E4}" type="pres">
      <dgm:prSet presAssocID="{E7DD6AD4-750F-477A-A957-F875BAFD8FE2}" presName="hierChild5" presStyleCnt="0"/>
      <dgm:spPr/>
    </dgm:pt>
    <dgm:pt modelId="{CCD63F1D-D492-4DEB-9EB2-2A3DFE7CBB92}" type="pres">
      <dgm:prSet presAssocID="{7EF19781-DDE2-4C61-A462-C9C81F39BACA}" presName="Name64" presStyleLbl="parChTrans1D3" presStyleIdx="5" presStyleCnt="8"/>
      <dgm:spPr/>
      <dgm:t>
        <a:bodyPr/>
        <a:lstStyle/>
        <a:p>
          <a:endParaRPr lang="zh-CN" altLang="en-US"/>
        </a:p>
      </dgm:t>
    </dgm:pt>
    <dgm:pt modelId="{D009AA6C-4B06-4288-AF41-1B5C92730D05}" type="pres">
      <dgm:prSet presAssocID="{6EB69CA2-2EAD-4B00-A03B-DA3521456277}" presName="hierRoot2" presStyleCnt="0">
        <dgm:presLayoutVars>
          <dgm:hierBranch val="init"/>
        </dgm:presLayoutVars>
      </dgm:prSet>
      <dgm:spPr/>
    </dgm:pt>
    <dgm:pt modelId="{1B0815A7-C963-4CD3-856B-5F2E2E768DC8}" type="pres">
      <dgm:prSet presAssocID="{6EB69CA2-2EAD-4B00-A03B-DA3521456277}" presName="rootComposite" presStyleCnt="0"/>
      <dgm:spPr/>
    </dgm:pt>
    <dgm:pt modelId="{B41BB5CE-5D04-4DA0-941E-8FADD364B64C}" type="pres">
      <dgm:prSet presAssocID="{6EB69CA2-2EAD-4B00-A03B-DA3521456277}" presName="rootText" presStyleLbl="node3" presStyleIdx="5" presStyleCnt="8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EF5C83-8603-4894-A717-F75A2C962364}" type="pres">
      <dgm:prSet presAssocID="{6EB69CA2-2EAD-4B00-A03B-DA3521456277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A8294CC7-1E00-4C14-8A1E-F51BFCD5A3C7}" type="pres">
      <dgm:prSet presAssocID="{6EB69CA2-2EAD-4B00-A03B-DA3521456277}" presName="hierChild4" presStyleCnt="0"/>
      <dgm:spPr/>
    </dgm:pt>
    <dgm:pt modelId="{158A9A28-EF81-4517-8D83-5F8061007969}" type="pres">
      <dgm:prSet presAssocID="{F6D5E5D5-125C-49FB-AE3E-5126335F874F}" presName="Name64" presStyleLbl="parChTrans1D4" presStyleIdx="2" presStyleCnt="8"/>
      <dgm:spPr/>
      <dgm:t>
        <a:bodyPr/>
        <a:lstStyle/>
        <a:p>
          <a:endParaRPr lang="zh-CN" altLang="en-US"/>
        </a:p>
      </dgm:t>
    </dgm:pt>
    <dgm:pt modelId="{82D2A1FC-3575-45F7-BA53-9B973C366262}" type="pres">
      <dgm:prSet presAssocID="{839C23E0-9772-403C-BE2E-6891C2DAC9FD}" presName="hierRoot2" presStyleCnt="0">
        <dgm:presLayoutVars>
          <dgm:hierBranch val="init"/>
        </dgm:presLayoutVars>
      </dgm:prSet>
      <dgm:spPr/>
    </dgm:pt>
    <dgm:pt modelId="{1B75E609-EF43-4527-988C-F38B047FFE7C}" type="pres">
      <dgm:prSet presAssocID="{839C23E0-9772-403C-BE2E-6891C2DAC9FD}" presName="rootComposite" presStyleCnt="0"/>
      <dgm:spPr/>
    </dgm:pt>
    <dgm:pt modelId="{7DE22FC7-EA83-4D6F-B52D-40FD7AFE8E41}" type="pres">
      <dgm:prSet presAssocID="{839C23E0-9772-403C-BE2E-6891C2DAC9FD}" presName="rootText" presStyleLbl="node4" presStyleIdx="2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F1A504-5E03-438D-822C-2C409EADC35E}" type="pres">
      <dgm:prSet presAssocID="{839C23E0-9772-403C-BE2E-6891C2DAC9FD}" presName="rootConnector" presStyleLbl="node4" presStyleIdx="2" presStyleCnt="8"/>
      <dgm:spPr/>
      <dgm:t>
        <a:bodyPr/>
        <a:lstStyle/>
        <a:p>
          <a:endParaRPr lang="zh-CN" altLang="en-US"/>
        </a:p>
      </dgm:t>
    </dgm:pt>
    <dgm:pt modelId="{3643FC6D-6176-4090-8340-4C4DA4C93DB8}" type="pres">
      <dgm:prSet presAssocID="{839C23E0-9772-403C-BE2E-6891C2DAC9FD}" presName="hierChild4" presStyleCnt="0"/>
      <dgm:spPr/>
    </dgm:pt>
    <dgm:pt modelId="{42769495-897A-4686-91BD-834A337429D0}" type="pres">
      <dgm:prSet presAssocID="{839C23E0-9772-403C-BE2E-6891C2DAC9FD}" presName="hierChild5" presStyleCnt="0"/>
      <dgm:spPr/>
    </dgm:pt>
    <dgm:pt modelId="{B7A7A872-3B95-4FFC-86C8-0383A918143E}" type="pres">
      <dgm:prSet presAssocID="{35D514D3-415B-4D4C-AC54-93F523DC84D1}" presName="Name64" presStyleLbl="parChTrans1D4" presStyleIdx="3" presStyleCnt="8"/>
      <dgm:spPr/>
      <dgm:t>
        <a:bodyPr/>
        <a:lstStyle/>
        <a:p>
          <a:endParaRPr lang="zh-CN" altLang="en-US"/>
        </a:p>
      </dgm:t>
    </dgm:pt>
    <dgm:pt modelId="{9DA96155-341D-4089-9C45-351B15743BB0}" type="pres">
      <dgm:prSet presAssocID="{F05EF9B0-A056-412D-8424-E276A790EA52}" presName="hierRoot2" presStyleCnt="0">
        <dgm:presLayoutVars>
          <dgm:hierBranch val="init"/>
        </dgm:presLayoutVars>
      </dgm:prSet>
      <dgm:spPr/>
    </dgm:pt>
    <dgm:pt modelId="{30D772D5-7B97-41D2-AA98-06238B7856DC}" type="pres">
      <dgm:prSet presAssocID="{F05EF9B0-A056-412D-8424-E276A790EA52}" presName="rootComposite" presStyleCnt="0"/>
      <dgm:spPr/>
    </dgm:pt>
    <dgm:pt modelId="{43015F39-E714-4B11-99C8-5CFFCCDC908C}" type="pres">
      <dgm:prSet presAssocID="{F05EF9B0-A056-412D-8424-E276A790EA52}" presName="rootText" presStyleLbl="node4" presStyleIdx="3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12BF9-9332-4672-9A9C-D115B61C3A77}" type="pres">
      <dgm:prSet presAssocID="{F05EF9B0-A056-412D-8424-E276A790EA52}" presName="rootConnector" presStyleLbl="node4" presStyleIdx="3" presStyleCnt="8"/>
      <dgm:spPr/>
      <dgm:t>
        <a:bodyPr/>
        <a:lstStyle/>
        <a:p>
          <a:endParaRPr lang="zh-CN" altLang="en-US"/>
        </a:p>
      </dgm:t>
    </dgm:pt>
    <dgm:pt modelId="{995390A1-92BC-404D-8173-3B647516B6DA}" type="pres">
      <dgm:prSet presAssocID="{F05EF9B0-A056-412D-8424-E276A790EA52}" presName="hierChild4" presStyleCnt="0"/>
      <dgm:spPr/>
    </dgm:pt>
    <dgm:pt modelId="{0E46A1D1-42E2-4611-8783-DEEDFA125F1A}" type="pres">
      <dgm:prSet presAssocID="{F05EF9B0-A056-412D-8424-E276A790EA52}" presName="hierChild5" presStyleCnt="0"/>
      <dgm:spPr/>
    </dgm:pt>
    <dgm:pt modelId="{543D138B-1640-4E8E-A955-6F1A323705CB}" type="pres">
      <dgm:prSet presAssocID="{6EB69CA2-2EAD-4B00-A03B-DA3521456277}" presName="hierChild5" presStyleCnt="0"/>
      <dgm:spPr/>
    </dgm:pt>
    <dgm:pt modelId="{E066A29E-2D59-4567-B655-B9C5699CCC9A}" type="pres">
      <dgm:prSet presAssocID="{9334C787-9D01-42FF-8CEB-877149B64AB3}" presName="Name64" presStyleLbl="parChTrans1D3" presStyleIdx="6" presStyleCnt="8"/>
      <dgm:spPr/>
      <dgm:t>
        <a:bodyPr/>
        <a:lstStyle/>
        <a:p>
          <a:endParaRPr lang="zh-CN" altLang="en-US"/>
        </a:p>
      </dgm:t>
    </dgm:pt>
    <dgm:pt modelId="{0C4CF48B-E7A0-41B8-8DF1-8B9218948A74}" type="pres">
      <dgm:prSet presAssocID="{BD77A0B3-5ACE-46B4-A985-49A128811874}" presName="hierRoot2" presStyleCnt="0">
        <dgm:presLayoutVars>
          <dgm:hierBranch val="init"/>
        </dgm:presLayoutVars>
      </dgm:prSet>
      <dgm:spPr/>
    </dgm:pt>
    <dgm:pt modelId="{151E350E-F7B9-408C-99E4-FC90677576EA}" type="pres">
      <dgm:prSet presAssocID="{BD77A0B3-5ACE-46B4-A985-49A128811874}" presName="rootComposite" presStyleCnt="0"/>
      <dgm:spPr/>
    </dgm:pt>
    <dgm:pt modelId="{44B251D0-D7E7-4998-9748-3302C514E29A}" type="pres">
      <dgm:prSet presAssocID="{BD77A0B3-5ACE-46B4-A985-49A128811874}" presName="rootText" presStyleLbl="node3" presStyleIdx="6" presStyleCnt="8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8970BA-2F0D-4403-AB98-71AFBA9D9C83}" type="pres">
      <dgm:prSet presAssocID="{BD77A0B3-5ACE-46B4-A985-49A128811874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FC178603-89DE-42B8-B098-FE7F780F4726}" type="pres">
      <dgm:prSet presAssocID="{BD77A0B3-5ACE-46B4-A985-49A128811874}" presName="hierChild4" presStyleCnt="0"/>
      <dgm:spPr/>
    </dgm:pt>
    <dgm:pt modelId="{DB2C7A26-9E9E-4237-B404-7B422157BA7F}" type="pres">
      <dgm:prSet presAssocID="{4F833CE2-93E5-46F3-B7F1-A909FCE96199}" presName="Name64" presStyleLbl="parChTrans1D4" presStyleIdx="4" presStyleCnt="8"/>
      <dgm:spPr/>
      <dgm:t>
        <a:bodyPr/>
        <a:lstStyle/>
        <a:p>
          <a:endParaRPr lang="zh-CN" altLang="en-US"/>
        </a:p>
      </dgm:t>
    </dgm:pt>
    <dgm:pt modelId="{ECF5EE16-F4AF-4F9D-B8E7-5FB5F7DF030E}" type="pres">
      <dgm:prSet presAssocID="{61B921AF-05FE-4497-BE79-EF5181CFCCE1}" presName="hierRoot2" presStyleCnt="0">
        <dgm:presLayoutVars>
          <dgm:hierBranch val="init"/>
        </dgm:presLayoutVars>
      </dgm:prSet>
      <dgm:spPr/>
    </dgm:pt>
    <dgm:pt modelId="{9E2F5B06-44F7-4C10-BF11-17BA7AC2C0AA}" type="pres">
      <dgm:prSet presAssocID="{61B921AF-05FE-4497-BE79-EF5181CFCCE1}" presName="rootComposite" presStyleCnt="0"/>
      <dgm:spPr/>
    </dgm:pt>
    <dgm:pt modelId="{2ED02128-607C-48E1-B6ED-54DF091B42AB}" type="pres">
      <dgm:prSet presAssocID="{61B921AF-05FE-4497-BE79-EF5181CFCCE1}" presName="rootText" presStyleLbl="node4" presStyleIdx="4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1D32C-0596-4658-8012-24D020B34FDE}" type="pres">
      <dgm:prSet presAssocID="{61B921AF-05FE-4497-BE79-EF5181CFCCE1}" presName="rootConnector" presStyleLbl="node4" presStyleIdx="4" presStyleCnt="8"/>
      <dgm:spPr/>
      <dgm:t>
        <a:bodyPr/>
        <a:lstStyle/>
        <a:p>
          <a:endParaRPr lang="zh-CN" altLang="en-US"/>
        </a:p>
      </dgm:t>
    </dgm:pt>
    <dgm:pt modelId="{1ED8AE1C-9AF2-4249-88A0-855E3DA36465}" type="pres">
      <dgm:prSet presAssocID="{61B921AF-05FE-4497-BE79-EF5181CFCCE1}" presName="hierChild4" presStyleCnt="0"/>
      <dgm:spPr/>
    </dgm:pt>
    <dgm:pt modelId="{7915DA7B-616D-4D74-8AFD-7ADDB14C00A9}" type="pres">
      <dgm:prSet presAssocID="{61B921AF-05FE-4497-BE79-EF5181CFCCE1}" presName="hierChild5" presStyleCnt="0"/>
      <dgm:spPr/>
    </dgm:pt>
    <dgm:pt modelId="{6A729446-5896-447B-8879-37AD42F008E6}" type="pres">
      <dgm:prSet presAssocID="{990C2A7B-1330-4EF7-ADC4-FE88EFF86D92}" presName="Name64" presStyleLbl="parChTrans1D4" presStyleIdx="5" presStyleCnt="8"/>
      <dgm:spPr/>
      <dgm:t>
        <a:bodyPr/>
        <a:lstStyle/>
        <a:p>
          <a:endParaRPr lang="zh-CN" altLang="en-US"/>
        </a:p>
      </dgm:t>
    </dgm:pt>
    <dgm:pt modelId="{3EC7081A-FBB6-41D0-8F46-3ADD14588DD5}" type="pres">
      <dgm:prSet presAssocID="{04A6F1F3-0107-4DD2-8C37-53DC709F6A2B}" presName="hierRoot2" presStyleCnt="0">
        <dgm:presLayoutVars>
          <dgm:hierBranch val="init"/>
        </dgm:presLayoutVars>
      </dgm:prSet>
      <dgm:spPr/>
    </dgm:pt>
    <dgm:pt modelId="{377EE163-F27B-4594-A71B-424C3B69850C}" type="pres">
      <dgm:prSet presAssocID="{04A6F1F3-0107-4DD2-8C37-53DC709F6A2B}" presName="rootComposite" presStyleCnt="0"/>
      <dgm:spPr/>
    </dgm:pt>
    <dgm:pt modelId="{4AE6228F-D68A-48FB-8003-46FB39892B57}" type="pres">
      <dgm:prSet presAssocID="{04A6F1F3-0107-4DD2-8C37-53DC709F6A2B}" presName="rootText" presStyleLbl="node4" presStyleIdx="5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65F45F-274F-4E5F-B7A4-027E988BD33B}" type="pres">
      <dgm:prSet presAssocID="{04A6F1F3-0107-4DD2-8C37-53DC709F6A2B}" presName="rootConnector" presStyleLbl="node4" presStyleIdx="5" presStyleCnt="8"/>
      <dgm:spPr/>
      <dgm:t>
        <a:bodyPr/>
        <a:lstStyle/>
        <a:p>
          <a:endParaRPr lang="zh-CN" altLang="en-US"/>
        </a:p>
      </dgm:t>
    </dgm:pt>
    <dgm:pt modelId="{2808FDA6-C2B9-4FF6-9BB2-4EBAD44F5398}" type="pres">
      <dgm:prSet presAssocID="{04A6F1F3-0107-4DD2-8C37-53DC709F6A2B}" presName="hierChild4" presStyleCnt="0"/>
      <dgm:spPr/>
    </dgm:pt>
    <dgm:pt modelId="{A556D63C-8D3E-431D-BF78-00FB27F48AF4}" type="pres">
      <dgm:prSet presAssocID="{04A6F1F3-0107-4DD2-8C37-53DC709F6A2B}" presName="hierChild5" presStyleCnt="0"/>
      <dgm:spPr/>
    </dgm:pt>
    <dgm:pt modelId="{FEF4F272-24DE-47BF-9AE6-A02A58D9130D}" type="pres">
      <dgm:prSet presAssocID="{BD77A0B3-5ACE-46B4-A985-49A128811874}" presName="hierChild5" presStyleCnt="0"/>
      <dgm:spPr/>
    </dgm:pt>
    <dgm:pt modelId="{9C53C0B4-D6E6-436C-ACD2-8250F2D73E1F}" type="pres">
      <dgm:prSet presAssocID="{5F4D6C9A-6E3A-4571-9FF5-399A460CDA5D}" presName="Name64" presStyleLbl="parChTrans1D3" presStyleIdx="7" presStyleCnt="8"/>
      <dgm:spPr/>
      <dgm:t>
        <a:bodyPr/>
        <a:lstStyle/>
        <a:p>
          <a:endParaRPr lang="zh-CN" altLang="en-US"/>
        </a:p>
      </dgm:t>
    </dgm:pt>
    <dgm:pt modelId="{C60EF00B-C429-4C4D-9678-0987E8F958ED}" type="pres">
      <dgm:prSet presAssocID="{B79AE88B-2F72-4910-AFB5-79491E16B1F3}" presName="hierRoot2" presStyleCnt="0">
        <dgm:presLayoutVars>
          <dgm:hierBranch val="init"/>
        </dgm:presLayoutVars>
      </dgm:prSet>
      <dgm:spPr/>
    </dgm:pt>
    <dgm:pt modelId="{F864A89E-18B4-4B90-BF02-B18E998AE3B8}" type="pres">
      <dgm:prSet presAssocID="{B79AE88B-2F72-4910-AFB5-79491E16B1F3}" presName="rootComposite" presStyleCnt="0"/>
      <dgm:spPr/>
    </dgm:pt>
    <dgm:pt modelId="{A6B36518-41E5-4642-86BB-9B240A0E681B}" type="pres">
      <dgm:prSet presAssocID="{B79AE88B-2F72-4910-AFB5-79491E16B1F3}" presName="rootText" presStyleLbl="node3" presStyleIdx="7" presStyleCnt="8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6DAE89-C1A1-4479-90E3-C2BB8CB026A9}" type="pres">
      <dgm:prSet presAssocID="{B79AE88B-2F72-4910-AFB5-79491E16B1F3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206AEB33-5A84-41B4-B02E-DCFA41B1D302}" type="pres">
      <dgm:prSet presAssocID="{B79AE88B-2F72-4910-AFB5-79491E16B1F3}" presName="hierChild4" presStyleCnt="0"/>
      <dgm:spPr/>
    </dgm:pt>
    <dgm:pt modelId="{D7A1DEEA-A8E4-49C1-84C8-7C39DC0C8EA7}" type="pres">
      <dgm:prSet presAssocID="{CE8B7DFB-1B80-46DE-92C5-7757D198EE29}" presName="Name64" presStyleLbl="parChTrans1D4" presStyleIdx="6" presStyleCnt="8"/>
      <dgm:spPr/>
      <dgm:t>
        <a:bodyPr/>
        <a:lstStyle/>
        <a:p>
          <a:endParaRPr lang="zh-CN" altLang="en-US"/>
        </a:p>
      </dgm:t>
    </dgm:pt>
    <dgm:pt modelId="{2D560ACF-2D29-4137-8290-D6DDB61A7992}" type="pres">
      <dgm:prSet presAssocID="{72FACE05-0446-4143-9021-134B5E67301C}" presName="hierRoot2" presStyleCnt="0">
        <dgm:presLayoutVars>
          <dgm:hierBranch val="init"/>
        </dgm:presLayoutVars>
      </dgm:prSet>
      <dgm:spPr/>
    </dgm:pt>
    <dgm:pt modelId="{4FA99423-5612-4AFC-A5BB-2B9F0796D327}" type="pres">
      <dgm:prSet presAssocID="{72FACE05-0446-4143-9021-134B5E67301C}" presName="rootComposite" presStyleCnt="0"/>
      <dgm:spPr/>
    </dgm:pt>
    <dgm:pt modelId="{EF798B19-B0DE-4A94-B75A-B4355F162118}" type="pres">
      <dgm:prSet presAssocID="{72FACE05-0446-4143-9021-134B5E67301C}" presName="rootText" presStyleLbl="node4" presStyleIdx="6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1E9908-CF42-45C2-9FBD-92ABD9D2104B}" type="pres">
      <dgm:prSet presAssocID="{72FACE05-0446-4143-9021-134B5E67301C}" presName="rootConnector" presStyleLbl="node4" presStyleIdx="6" presStyleCnt="8"/>
      <dgm:spPr/>
      <dgm:t>
        <a:bodyPr/>
        <a:lstStyle/>
        <a:p>
          <a:endParaRPr lang="zh-CN" altLang="en-US"/>
        </a:p>
      </dgm:t>
    </dgm:pt>
    <dgm:pt modelId="{B6C61711-DD72-46E5-A656-C3178B6764C2}" type="pres">
      <dgm:prSet presAssocID="{72FACE05-0446-4143-9021-134B5E67301C}" presName="hierChild4" presStyleCnt="0"/>
      <dgm:spPr/>
    </dgm:pt>
    <dgm:pt modelId="{42EFE266-FE9C-4DDD-9936-8A78E401B208}" type="pres">
      <dgm:prSet presAssocID="{72FACE05-0446-4143-9021-134B5E67301C}" presName="hierChild5" presStyleCnt="0"/>
      <dgm:spPr/>
    </dgm:pt>
    <dgm:pt modelId="{37EB302A-1230-44F3-86AA-CE5D7E8D4515}" type="pres">
      <dgm:prSet presAssocID="{E1C11991-EB13-423E-B10F-B84FC489CA78}" presName="Name64" presStyleLbl="parChTrans1D4" presStyleIdx="7" presStyleCnt="8"/>
      <dgm:spPr/>
      <dgm:t>
        <a:bodyPr/>
        <a:lstStyle/>
        <a:p>
          <a:endParaRPr lang="zh-CN" altLang="en-US"/>
        </a:p>
      </dgm:t>
    </dgm:pt>
    <dgm:pt modelId="{6E599230-AD34-4A84-9DBF-56140EBE4D9E}" type="pres">
      <dgm:prSet presAssocID="{32CFC84F-C618-435A-8D92-0827F5CA4640}" presName="hierRoot2" presStyleCnt="0">
        <dgm:presLayoutVars>
          <dgm:hierBranch val="init"/>
        </dgm:presLayoutVars>
      </dgm:prSet>
      <dgm:spPr/>
    </dgm:pt>
    <dgm:pt modelId="{A97D5320-7F2C-402D-9CAB-7C2503902C99}" type="pres">
      <dgm:prSet presAssocID="{32CFC84F-C618-435A-8D92-0827F5CA4640}" presName="rootComposite" presStyleCnt="0"/>
      <dgm:spPr/>
    </dgm:pt>
    <dgm:pt modelId="{1E19C195-0419-4097-9367-33D5D8F3EA66}" type="pres">
      <dgm:prSet presAssocID="{32CFC84F-C618-435A-8D92-0827F5CA4640}" presName="rootText" presStyleLbl="node4" presStyleIdx="7" presStyleCnt="8" custScaleX="1109357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CB528A-988B-408C-A38D-C003FBCD053A}" type="pres">
      <dgm:prSet presAssocID="{32CFC84F-C618-435A-8D92-0827F5CA4640}" presName="rootConnector" presStyleLbl="node4" presStyleIdx="7" presStyleCnt="8"/>
      <dgm:spPr/>
      <dgm:t>
        <a:bodyPr/>
        <a:lstStyle/>
        <a:p>
          <a:endParaRPr lang="zh-CN" altLang="en-US"/>
        </a:p>
      </dgm:t>
    </dgm:pt>
    <dgm:pt modelId="{F9F9042D-2008-40EB-9D48-B1F4CEEC6691}" type="pres">
      <dgm:prSet presAssocID="{32CFC84F-C618-435A-8D92-0827F5CA4640}" presName="hierChild4" presStyleCnt="0"/>
      <dgm:spPr/>
    </dgm:pt>
    <dgm:pt modelId="{76B40ACC-B614-40B9-9937-4A20ABA0CAAA}" type="pres">
      <dgm:prSet presAssocID="{32CFC84F-C618-435A-8D92-0827F5CA4640}" presName="hierChild5" presStyleCnt="0"/>
      <dgm:spPr/>
    </dgm:pt>
    <dgm:pt modelId="{7C5BBFB3-824A-4AFD-95DA-A43CE346AA63}" type="pres">
      <dgm:prSet presAssocID="{B79AE88B-2F72-4910-AFB5-79491E16B1F3}" presName="hierChild5" presStyleCnt="0"/>
      <dgm:spPr/>
    </dgm:pt>
    <dgm:pt modelId="{79429748-EF42-4C38-9F49-035E6AEB7ED0}" type="pres">
      <dgm:prSet presAssocID="{4972629A-F295-4324-B94E-75F2F31C601F}" presName="hierChild5" presStyleCnt="0"/>
      <dgm:spPr/>
    </dgm:pt>
    <dgm:pt modelId="{F5763B42-6198-4E71-88B6-007C52B909B5}" type="pres">
      <dgm:prSet presAssocID="{6395A4C0-73F6-4BD7-BE4E-BEC4D091933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40DE9349-6B48-46CC-93D4-7E461B3C60D2}" type="presOf" srcId="{2E6DD2CE-71B0-4EA4-8373-C35856B16037}" destId="{852C6526-3D5B-41D2-828D-FDB96F96988A}" srcOrd="0" destOrd="0" presId="urn:microsoft.com/office/officeart/2009/3/layout/HorizontalOrganizationChart"/>
    <dgm:cxn modelId="{E79F0042-D31B-44BB-BEB4-D7F6CD5F21DA}" type="presOf" srcId="{04A6F1F3-0107-4DD2-8C37-53DC709F6A2B}" destId="{4AE6228F-D68A-48FB-8003-46FB39892B57}" srcOrd="0" destOrd="0" presId="urn:microsoft.com/office/officeart/2009/3/layout/HorizontalOrganizationChart"/>
    <dgm:cxn modelId="{588E768F-6754-4E50-8B4E-59EE3881567A}" type="presOf" srcId="{E371DBA1-78A9-4900-A129-01C533D69376}" destId="{FC268FD7-C258-4A5E-A27B-C74F9C2BC392}" srcOrd="0" destOrd="0" presId="urn:microsoft.com/office/officeart/2009/3/layout/HorizontalOrganizationChart"/>
    <dgm:cxn modelId="{D920C5A5-4A25-4540-ACB7-2D6C4EA77213}" srcId="{6395A4C0-73F6-4BD7-BE4E-BEC4D091933B}" destId="{2E6DD2CE-71B0-4EA4-8373-C35856B16037}" srcOrd="0" destOrd="0" parTransId="{4D220276-0B2F-4D89-994F-39911467B070}" sibTransId="{D80EE1AC-BABA-4C55-AED3-C2D4BF32DA11}"/>
    <dgm:cxn modelId="{D711BF7D-CECE-4A19-83E0-5F7A1B489494}" type="presOf" srcId="{6EB69CA2-2EAD-4B00-A03B-DA3521456277}" destId="{BBEF5C83-8603-4894-A717-F75A2C962364}" srcOrd="1" destOrd="0" presId="urn:microsoft.com/office/officeart/2009/3/layout/HorizontalOrganizationChart"/>
    <dgm:cxn modelId="{4C35D3E6-A152-47DA-BDB1-CAC11ED3CA0A}" type="presOf" srcId="{9E74E951-76CE-4197-8F1C-01067F152A5E}" destId="{436F0ADB-6206-407E-818D-74849B52BE6F}" srcOrd="0" destOrd="0" presId="urn:microsoft.com/office/officeart/2009/3/layout/HorizontalOrganizationChart"/>
    <dgm:cxn modelId="{B7BEB4D8-510B-4768-816A-68A5D0639C4F}" type="presOf" srcId="{30522831-F95F-4DF6-98F6-86B05CD95D61}" destId="{230001D1-8F6C-455F-84C2-99016A67C11D}" srcOrd="0" destOrd="0" presId="urn:microsoft.com/office/officeart/2009/3/layout/HorizontalOrganizationChart"/>
    <dgm:cxn modelId="{58DF95D2-1843-4744-8101-FD55BD2F34CF}" type="presOf" srcId="{823A898F-5D72-40D2-9E8E-F70551CEEB79}" destId="{AE1CD310-189A-49FC-B440-1B7E546B1A06}" srcOrd="0" destOrd="0" presId="urn:microsoft.com/office/officeart/2009/3/layout/HorizontalOrganizationChart"/>
    <dgm:cxn modelId="{4AEEFFC3-3EF9-404A-8C2E-5843001B9C6B}" type="presOf" srcId="{009ACAD4-3E8C-4633-ADC7-F80164CF6E3E}" destId="{EADBCB62-4551-4C42-ACB7-E7553E65E062}" srcOrd="0" destOrd="0" presId="urn:microsoft.com/office/officeart/2009/3/layout/HorizontalOrganizationChart"/>
    <dgm:cxn modelId="{CA4A0CB3-7C24-471A-BBC2-C5D3343ED621}" type="presOf" srcId="{61B921AF-05FE-4497-BE79-EF5181CFCCE1}" destId="{4F11D32C-0596-4658-8012-24D020B34FDE}" srcOrd="1" destOrd="0" presId="urn:microsoft.com/office/officeart/2009/3/layout/HorizontalOrganizationChart"/>
    <dgm:cxn modelId="{B99F57F9-9D74-46BE-A545-17BB30F4C1BB}" type="presOf" srcId="{009ACAD4-3E8C-4633-ADC7-F80164CF6E3E}" destId="{8D87B8CC-6FB6-4D4F-8AFE-6B3D767C9906}" srcOrd="1" destOrd="0" presId="urn:microsoft.com/office/officeart/2009/3/layout/HorizontalOrganizationChart"/>
    <dgm:cxn modelId="{8A5C27DA-D7CA-451E-9E94-9CB263ADE422}" type="presOf" srcId="{AE3818F3-FB71-4284-9B7D-EF50EAB8F27F}" destId="{0A9ED276-B49F-4BE0-9219-2E97C061F599}" srcOrd="0" destOrd="0" presId="urn:microsoft.com/office/officeart/2009/3/layout/HorizontalOrganizationChart"/>
    <dgm:cxn modelId="{A3E524DC-6525-43D1-BEE6-414C286A0E0E}" type="presOf" srcId="{6395A4C0-73F6-4BD7-BE4E-BEC4D091933B}" destId="{5C71EA66-D47B-4263-8A24-67B6A9469AD0}" srcOrd="1" destOrd="0" presId="urn:microsoft.com/office/officeart/2009/3/layout/HorizontalOrganizationChart"/>
    <dgm:cxn modelId="{2A76F93C-03A0-4662-B80C-8E037475D642}" type="presOf" srcId="{E7DD6AD4-750F-477A-A957-F875BAFD8FE2}" destId="{1DBDFBB7-136A-40DF-984D-E8E378D1010B}" srcOrd="0" destOrd="0" presId="urn:microsoft.com/office/officeart/2009/3/layout/HorizontalOrganizationChart"/>
    <dgm:cxn modelId="{9D2DAA32-25C0-4CD4-8BDB-4FDAEEB42099}" type="presOf" srcId="{CE8B7DFB-1B80-46DE-92C5-7757D198EE29}" destId="{D7A1DEEA-A8E4-49C1-84C8-7C39DC0C8EA7}" srcOrd="0" destOrd="0" presId="urn:microsoft.com/office/officeart/2009/3/layout/HorizontalOrganizationChart"/>
    <dgm:cxn modelId="{5FD1629A-B90B-43B6-B228-5B1875731C3D}" type="presOf" srcId="{51F4B67B-69DF-4819-B7CB-09616D087563}" destId="{E05A4A8F-745E-4173-8D25-A4A1B008E280}" srcOrd="0" destOrd="0" presId="urn:microsoft.com/office/officeart/2009/3/layout/HorizontalOrganizationChart"/>
    <dgm:cxn modelId="{43040A1F-B06A-4E6D-BD00-394B517A2559}" type="presOf" srcId="{B79AE88B-2F72-4910-AFB5-79491E16B1F3}" destId="{A6B36518-41E5-4642-86BB-9B240A0E681B}" srcOrd="0" destOrd="0" presId="urn:microsoft.com/office/officeart/2009/3/layout/HorizontalOrganizationChart"/>
    <dgm:cxn modelId="{9D5A36CD-D410-4A84-80EB-003991231E7B}" type="presOf" srcId="{F0CAC1BB-0020-4F04-9468-0172C8D4CCEE}" destId="{163F2139-3F9A-4893-AD17-CCC71DEB58FD}" srcOrd="0" destOrd="0" presId="urn:microsoft.com/office/officeart/2009/3/layout/HorizontalOrganizationChart"/>
    <dgm:cxn modelId="{A2C8DDF1-443F-445C-8899-ECD6538A26E1}" type="presOf" srcId="{32CFC84F-C618-435A-8D92-0827F5CA4640}" destId="{1E19C195-0419-4097-9367-33D5D8F3EA66}" srcOrd="0" destOrd="0" presId="urn:microsoft.com/office/officeart/2009/3/layout/HorizontalOrganizationChart"/>
    <dgm:cxn modelId="{E6D7D026-4D2F-45E4-9A63-A8FBBCCC71E0}" srcId="{5BA8DE2F-CA14-4E78-87F3-8134FECC1EE0}" destId="{9E74E951-76CE-4197-8F1C-01067F152A5E}" srcOrd="0" destOrd="0" parTransId="{4C739DD5-9BFF-49E6-8480-7199485E6BF2}" sibTransId="{0D2733AC-FCFE-443F-8E60-005A8599BED3}"/>
    <dgm:cxn modelId="{E48BDDD3-8E49-4484-B000-F22A8511F5B6}" type="presOf" srcId="{F7456C2E-7AE1-4E71-B474-06AE461AFAEB}" destId="{3A3E4F28-BEDE-4401-9600-D8EE9DF176D2}" srcOrd="0" destOrd="0" presId="urn:microsoft.com/office/officeart/2009/3/layout/HorizontalOrganizationChart"/>
    <dgm:cxn modelId="{9F16E20B-5AAD-49DA-BA5E-7F52E2A505CF}" type="presOf" srcId="{C9D61F94-6FD7-4D8E-A03E-553BDE6BC6F8}" destId="{0925997F-F4B0-4B79-8456-406ADD875A3E}" srcOrd="0" destOrd="0" presId="urn:microsoft.com/office/officeart/2009/3/layout/HorizontalOrganizationChart"/>
    <dgm:cxn modelId="{236D262D-BF88-4794-A512-13AD4396A2E9}" type="presOf" srcId="{72FACE05-0446-4143-9021-134B5E67301C}" destId="{EF798B19-B0DE-4A94-B75A-B4355F162118}" srcOrd="0" destOrd="0" presId="urn:microsoft.com/office/officeart/2009/3/layout/HorizontalOrganizationChart"/>
    <dgm:cxn modelId="{3462F839-2CD1-41FF-AE73-DFCA69B93CEE}" srcId="{BB51AE51-0B81-49FA-99DF-5EB7AE57A44C}" destId="{6395A4C0-73F6-4BD7-BE4E-BEC4D091933B}" srcOrd="0" destOrd="0" parTransId="{DA14E7CA-531C-4F12-AA41-78658A079D4C}" sibTransId="{C97E25E7-4400-4F10-9D76-1F92A6037CFB}"/>
    <dgm:cxn modelId="{3040C07B-AA07-40D0-92F5-51A5FD683ED7}" type="presOf" srcId="{9E74E951-76CE-4197-8F1C-01067F152A5E}" destId="{1FDF7944-4DD2-45A7-8FA9-C4220B8B9C07}" srcOrd="1" destOrd="0" presId="urn:microsoft.com/office/officeart/2009/3/layout/HorizontalOrganizationChart"/>
    <dgm:cxn modelId="{511443F2-60AE-4EE4-A464-885648656FD8}" type="presOf" srcId="{990C2A7B-1330-4EF7-ADC4-FE88EFF86D92}" destId="{6A729446-5896-447B-8879-37AD42F008E6}" srcOrd="0" destOrd="0" presId="urn:microsoft.com/office/officeart/2009/3/layout/HorizontalOrganizationChart"/>
    <dgm:cxn modelId="{F43CF2AE-7479-4733-915F-8D26EA156720}" type="presOf" srcId="{6EB69CA2-2EAD-4B00-A03B-DA3521456277}" destId="{B41BB5CE-5D04-4DA0-941E-8FADD364B64C}" srcOrd="0" destOrd="0" presId="urn:microsoft.com/office/officeart/2009/3/layout/HorizontalOrganizationChart"/>
    <dgm:cxn modelId="{DE0570A7-CEE6-48FB-8940-A384DA9A3EAA}" type="presOf" srcId="{F05EF9B0-A056-412D-8424-E276A790EA52}" destId="{B4512BF9-9332-4672-9A9C-D115B61C3A77}" srcOrd="1" destOrd="0" presId="urn:microsoft.com/office/officeart/2009/3/layout/HorizontalOrganizationChart"/>
    <dgm:cxn modelId="{D1F1B058-3CE9-40D7-8416-0ABF79EC4183}" srcId="{E7DD6AD4-750F-477A-A957-F875BAFD8FE2}" destId="{977B9F3D-A3A8-4B09-8904-70807913662C}" srcOrd="0" destOrd="0" parTransId="{F7456C2E-7AE1-4E71-B474-06AE461AFAEB}" sibTransId="{936E63D3-6F35-45DA-A8B4-EC5B446E0710}"/>
    <dgm:cxn modelId="{6F02593D-BD8F-47DE-9828-05AC92AD9B25}" type="presOf" srcId="{32CFC84F-C618-435A-8D92-0827F5CA4640}" destId="{5FCB528A-988B-408C-A38D-C003FBCD053A}" srcOrd="1" destOrd="0" presId="urn:microsoft.com/office/officeart/2009/3/layout/HorizontalOrganizationChart"/>
    <dgm:cxn modelId="{D503E918-B9D0-44A7-9721-438A7BA83FAB}" srcId="{4972629A-F295-4324-B94E-75F2F31C601F}" destId="{E7DD6AD4-750F-477A-A957-F875BAFD8FE2}" srcOrd="0" destOrd="0" parTransId="{9A11E34F-8FE0-4620-ADE2-AA67ED45D7DB}" sibTransId="{FF4E93E2-E64B-4904-BC94-ED0BBC44ACD0}"/>
    <dgm:cxn modelId="{E9C6FC76-CD98-4257-B064-9147C720A26D}" type="presOf" srcId="{AE3818F3-FB71-4284-9B7D-EF50EAB8F27F}" destId="{51BDC68E-3D4D-4CF8-AAED-2848E35AFA35}" srcOrd="1" destOrd="0" presId="urn:microsoft.com/office/officeart/2009/3/layout/HorizontalOrganizationChart"/>
    <dgm:cxn modelId="{98DD2726-4F05-4AEE-90EA-BF3ADED0F6A2}" type="presOf" srcId="{7EF19781-DDE2-4C61-A462-C9C81F39BACA}" destId="{CCD63F1D-D492-4DEB-9EB2-2A3DFE7CBB92}" srcOrd="0" destOrd="0" presId="urn:microsoft.com/office/officeart/2009/3/layout/HorizontalOrganizationChart"/>
    <dgm:cxn modelId="{4A12345D-FC42-45F2-BE58-3F93635E1B41}" srcId="{6395A4C0-73F6-4BD7-BE4E-BEC4D091933B}" destId="{5BA8DE2F-CA14-4E78-87F3-8134FECC1EE0}" srcOrd="1" destOrd="0" parTransId="{F0CAC1BB-0020-4F04-9468-0172C8D4CCEE}" sibTransId="{28E3E585-21BC-469F-8B26-28DF7CE6D0B2}"/>
    <dgm:cxn modelId="{28097D07-C78D-4B00-98FC-C00992F3F659}" srcId="{4972629A-F295-4324-B94E-75F2F31C601F}" destId="{BD77A0B3-5ACE-46B4-A985-49A128811874}" srcOrd="2" destOrd="0" parTransId="{9334C787-9D01-42FF-8CEB-877149B64AB3}" sibTransId="{10A0BC12-A19A-49B5-8CEC-E98E607419CA}"/>
    <dgm:cxn modelId="{DEBE0BCD-AA77-422A-A690-2DD544EE27C4}" type="presOf" srcId="{9334C787-9D01-42FF-8CEB-877149B64AB3}" destId="{E066A29E-2D59-4567-B655-B9C5699CCC9A}" srcOrd="0" destOrd="0" presId="urn:microsoft.com/office/officeart/2009/3/layout/HorizontalOrganizationChart"/>
    <dgm:cxn modelId="{E9193EB5-A421-407E-9581-AA4C0B02C0D6}" type="presOf" srcId="{BD77A0B3-5ACE-46B4-A985-49A128811874}" destId="{7E8970BA-2F0D-4403-AB98-71AFBA9D9C83}" srcOrd="1" destOrd="0" presId="urn:microsoft.com/office/officeart/2009/3/layout/HorizontalOrganizationChart"/>
    <dgm:cxn modelId="{ABBD3647-CDE3-4D13-A41B-917F79AECCDE}" type="presOf" srcId="{9A11E34F-8FE0-4620-ADE2-AA67ED45D7DB}" destId="{94C3D230-03DD-44F4-9282-4918F52A58BD}" srcOrd="0" destOrd="0" presId="urn:microsoft.com/office/officeart/2009/3/layout/HorizontalOrganizationChart"/>
    <dgm:cxn modelId="{73658C2E-AAD9-4106-BB06-58088FC918A1}" type="presOf" srcId="{2EF9F69E-ED31-4541-8444-25A93CE24B03}" destId="{AC11D92C-D602-4D5E-9A06-70BBF921C576}" srcOrd="0" destOrd="0" presId="urn:microsoft.com/office/officeart/2009/3/layout/HorizontalOrganizationChart"/>
    <dgm:cxn modelId="{2DA04D9A-D462-4587-B838-EE01674DA347}" type="presOf" srcId="{832E5626-79A1-4B10-818B-587E9FE008CE}" destId="{3BBD127E-232C-4415-83C7-27FBE5DFF87C}" srcOrd="0" destOrd="0" presId="urn:microsoft.com/office/officeart/2009/3/layout/HorizontalOrganizationChart"/>
    <dgm:cxn modelId="{8BEE5C96-C386-4090-913B-C8DAF20E488C}" type="presOf" srcId="{839C23E0-9772-403C-BE2E-6891C2DAC9FD}" destId="{7DE22FC7-EA83-4D6F-B52D-40FD7AFE8E41}" srcOrd="0" destOrd="0" presId="urn:microsoft.com/office/officeart/2009/3/layout/HorizontalOrganizationChart"/>
    <dgm:cxn modelId="{2666F318-0F27-4762-A636-9ADC5C54B1FD}" type="presOf" srcId="{4972629A-F295-4324-B94E-75F2F31C601F}" destId="{41112C69-5102-49FE-8B6F-B2DBFF035E99}" srcOrd="1" destOrd="0" presId="urn:microsoft.com/office/officeart/2009/3/layout/HorizontalOrganizationChart"/>
    <dgm:cxn modelId="{48C8075D-DCDD-4006-8D75-3717BCADBF8A}" type="presOf" srcId="{5BA8DE2F-CA14-4E78-87F3-8134FECC1EE0}" destId="{B862D02F-ABD4-43D8-B40D-88A1416B9065}" srcOrd="0" destOrd="0" presId="urn:microsoft.com/office/officeart/2009/3/layout/HorizontalOrganizationChart"/>
    <dgm:cxn modelId="{C832DB97-4A5F-478B-82F9-B922C25C26B7}" type="presOf" srcId="{35D514D3-415B-4D4C-AC54-93F523DC84D1}" destId="{B7A7A872-3B95-4FFC-86C8-0383A918143E}" srcOrd="0" destOrd="0" presId="urn:microsoft.com/office/officeart/2009/3/layout/HorizontalOrganizationChart"/>
    <dgm:cxn modelId="{0DA54801-9B5E-4841-BA88-77951955482D}" srcId="{B79AE88B-2F72-4910-AFB5-79491E16B1F3}" destId="{72FACE05-0446-4143-9021-134B5E67301C}" srcOrd="0" destOrd="0" parTransId="{CE8B7DFB-1B80-46DE-92C5-7757D198EE29}" sibTransId="{77BF02B6-F5C7-4236-B729-530A9A83415F}"/>
    <dgm:cxn modelId="{94F9D27B-DC68-4F8F-B247-31103467AA25}" type="presOf" srcId="{839C23E0-9772-403C-BE2E-6891C2DAC9FD}" destId="{4BF1A504-5E03-438D-822C-2C409EADC35E}" srcOrd="1" destOrd="0" presId="urn:microsoft.com/office/officeart/2009/3/layout/HorizontalOrganizationChart"/>
    <dgm:cxn modelId="{D189BDF0-F8E2-4356-BB69-A3A2C80D1AEE}" type="presOf" srcId="{BC033AE5-AD7D-453A-8145-403F70B8E99A}" destId="{6A81591A-743C-4A71-A15C-86651D39EC1F}" srcOrd="0" destOrd="0" presId="urn:microsoft.com/office/officeart/2009/3/layout/HorizontalOrganizationChart"/>
    <dgm:cxn modelId="{6C107571-42B8-461C-8F66-A7BA23416496}" type="presOf" srcId="{5F4D6C9A-6E3A-4571-9FF5-399A460CDA5D}" destId="{9C53C0B4-D6E6-436C-ACD2-8250F2D73E1F}" srcOrd="0" destOrd="0" presId="urn:microsoft.com/office/officeart/2009/3/layout/HorizontalOrganizationChart"/>
    <dgm:cxn modelId="{7410EDD7-1F89-4704-9AC8-E48FE03BE8B1}" srcId="{6EB69CA2-2EAD-4B00-A03B-DA3521456277}" destId="{839C23E0-9772-403C-BE2E-6891C2DAC9FD}" srcOrd="0" destOrd="0" parTransId="{F6D5E5D5-125C-49FB-AE3E-5126335F874F}" sibTransId="{A3909283-2C1B-4E57-8CCB-002F2183B074}"/>
    <dgm:cxn modelId="{458FDB2A-60A5-4B73-AE7F-992C49903BF1}" srcId="{E7DD6AD4-750F-477A-A957-F875BAFD8FE2}" destId="{832E5626-79A1-4B10-818B-587E9FE008CE}" srcOrd="1" destOrd="0" parTransId="{51F4B67B-69DF-4819-B7CB-09616D087563}" sibTransId="{BB80243D-F7EE-4964-9C0F-48714EB957FA}"/>
    <dgm:cxn modelId="{53E40489-FACF-4CAA-8D59-90657A9CBCCC}" srcId="{E371DBA1-78A9-4900-A129-01C533D69376}" destId="{AE3818F3-FB71-4284-9B7D-EF50EAB8F27F}" srcOrd="1" destOrd="0" parTransId="{450147AB-A622-42BE-8274-007A86E696A9}" sibTransId="{5793EF0C-2B2E-4B34-93B3-2E9368E4C9D8}"/>
    <dgm:cxn modelId="{09E1F272-AE2B-4A05-B45F-D1075FE5889D}" srcId="{BD77A0B3-5ACE-46B4-A985-49A128811874}" destId="{04A6F1F3-0107-4DD2-8C37-53DC709F6A2B}" srcOrd="1" destOrd="0" parTransId="{990C2A7B-1330-4EF7-ADC4-FE88EFF86D92}" sibTransId="{BEC48A65-035C-4327-881E-8F3A0104CEB8}"/>
    <dgm:cxn modelId="{B5AAE7EA-D4CD-4BC5-B767-2286EA871346}" type="presOf" srcId="{04A6F1F3-0107-4DD2-8C37-53DC709F6A2B}" destId="{1865F45F-274F-4E5F-B7A4-027E988BD33B}" srcOrd="1" destOrd="0" presId="urn:microsoft.com/office/officeart/2009/3/layout/HorizontalOrganizationChart"/>
    <dgm:cxn modelId="{E345F561-3CFE-464B-975B-5F6823E6D163}" srcId="{BD77A0B3-5ACE-46B4-A985-49A128811874}" destId="{61B921AF-05FE-4497-BE79-EF5181CFCCE1}" srcOrd="0" destOrd="0" parTransId="{4F833CE2-93E5-46F3-B7F1-A909FCE96199}" sibTransId="{253FE2FF-9438-4FFA-A905-C81480E57F30}"/>
    <dgm:cxn modelId="{76BF1A06-1581-494B-952C-9FE43D02CFA0}" type="presOf" srcId="{5BA8DE2F-CA14-4E78-87F3-8134FECC1EE0}" destId="{CF97C81F-6C36-4D5A-ACF5-88D461A7279F}" srcOrd="1" destOrd="0" presId="urn:microsoft.com/office/officeart/2009/3/layout/HorizontalOrganizationChart"/>
    <dgm:cxn modelId="{C01C7C6C-99FF-4A08-BBBE-FBF4FCDC4027}" srcId="{E371DBA1-78A9-4900-A129-01C533D69376}" destId="{30522831-F95F-4DF6-98F6-86B05CD95D61}" srcOrd="0" destOrd="0" parTransId="{2EF9F69E-ED31-4541-8444-25A93CE24B03}" sibTransId="{0A29EF67-96D6-4D92-A652-A2970EBF18DF}"/>
    <dgm:cxn modelId="{04EFA2B5-045E-43AF-8E35-744DFB16E286}" type="presOf" srcId="{450147AB-A622-42BE-8274-007A86E696A9}" destId="{92212EE6-8489-4AF8-A59D-F6B25D1777A2}" srcOrd="0" destOrd="0" presId="urn:microsoft.com/office/officeart/2009/3/layout/HorizontalOrganizationChart"/>
    <dgm:cxn modelId="{5E58B198-9415-4C84-AB2D-49C2C3390C27}" type="presOf" srcId="{4972629A-F295-4324-B94E-75F2F31C601F}" destId="{D5DCC74D-F7BF-483B-ABBB-392FE9B094E9}" srcOrd="0" destOrd="0" presId="urn:microsoft.com/office/officeart/2009/3/layout/HorizontalOrganizationChart"/>
    <dgm:cxn modelId="{1767E6BB-01C9-4896-AAE2-04A0A412BC3D}" type="presOf" srcId="{BD77A0B3-5ACE-46B4-A985-49A128811874}" destId="{44B251D0-D7E7-4998-9748-3302C514E29A}" srcOrd="0" destOrd="0" presId="urn:microsoft.com/office/officeart/2009/3/layout/HorizontalOrganizationChart"/>
    <dgm:cxn modelId="{E3A77CEB-C665-4B02-ACF7-E872D75FB24A}" type="presOf" srcId="{61B921AF-05FE-4497-BE79-EF5181CFCCE1}" destId="{2ED02128-607C-48E1-B6ED-54DF091B42AB}" srcOrd="0" destOrd="0" presId="urn:microsoft.com/office/officeart/2009/3/layout/HorizontalOrganizationChart"/>
    <dgm:cxn modelId="{BBABAAA3-50D2-4782-A43A-B65595C24446}" type="presOf" srcId="{4F833CE2-93E5-46F3-B7F1-A909FCE96199}" destId="{DB2C7A26-9E9E-4237-B404-7B422157BA7F}" srcOrd="0" destOrd="0" presId="urn:microsoft.com/office/officeart/2009/3/layout/HorizontalOrganizationChart"/>
    <dgm:cxn modelId="{D59571AB-5178-4CC2-9F9E-2F48940CEDAF}" type="presOf" srcId="{2E6DD2CE-71B0-4EA4-8373-C35856B16037}" destId="{18F022E8-9E6C-4F86-AE86-5A9484E40EE3}" srcOrd="1" destOrd="0" presId="urn:microsoft.com/office/officeart/2009/3/layout/HorizontalOrganizationChart"/>
    <dgm:cxn modelId="{08803E83-84E8-4849-B38A-84DC09D882A8}" type="presOf" srcId="{B79AE88B-2F72-4910-AFB5-79491E16B1F3}" destId="{E26DAE89-C1A1-4479-90E3-C2BB8CB026A9}" srcOrd="1" destOrd="0" presId="urn:microsoft.com/office/officeart/2009/3/layout/HorizontalOrganizationChart"/>
    <dgm:cxn modelId="{0DE932EB-4FC3-4589-BD91-DABCEC97A3B6}" type="presOf" srcId="{977B9F3D-A3A8-4B09-8904-70807913662C}" destId="{DE858A97-D05A-499F-AB32-0C0DF92B9748}" srcOrd="1" destOrd="0" presId="urn:microsoft.com/office/officeart/2009/3/layout/HorizontalOrganizationChart"/>
    <dgm:cxn modelId="{AC3EE8AB-9812-4102-8E04-3DE64C27261F}" srcId="{2E6DD2CE-71B0-4EA4-8373-C35856B16037}" destId="{009ACAD4-3E8C-4633-ADC7-F80164CF6E3E}" srcOrd="0" destOrd="0" parTransId="{C9D61F94-6FD7-4D8E-A03E-553BDE6BC6F8}" sibTransId="{F12084B3-BC6F-49D2-963B-7DBFCCECF7C7}"/>
    <dgm:cxn modelId="{68B768D1-CF2D-415D-B28C-E7619D288889}" type="presOf" srcId="{E7DD6AD4-750F-477A-A957-F875BAFD8FE2}" destId="{85166CEE-F225-4EDE-9B6C-69092812F504}" srcOrd="1" destOrd="0" presId="urn:microsoft.com/office/officeart/2009/3/layout/HorizontalOrganizationChart"/>
    <dgm:cxn modelId="{12E09214-CA93-4720-979C-AF7058198B41}" type="presOf" srcId="{72FACE05-0446-4143-9021-134B5E67301C}" destId="{1D1E9908-CF42-45C2-9FBD-92ABD9D2104B}" srcOrd="1" destOrd="0" presId="urn:microsoft.com/office/officeart/2009/3/layout/HorizontalOrganizationChart"/>
    <dgm:cxn modelId="{B05A0A5D-EF3C-4EF5-B37A-63204E8C71C5}" srcId="{6EB69CA2-2EAD-4B00-A03B-DA3521456277}" destId="{F05EF9B0-A056-412D-8424-E276A790EA52}" srcOrd="1" destOrd="0" parTransId="{35D514D3-415B-4D4C-AC54-93F523DC84D1}" sibTransId="{1E3B4D89-5D52-4B1E-A241-4EE69BBF2C8A}"/>
    <dgm:cxn modelId="{A0658580-D16A-4093-94B2-000C72D9E091}" srcId="{B79AE88B-2F72-4910-AFB5-79491E16B1F3}" destId="{32CFC84F-C618-435A-8D92-0827F5CA4640}" srcOrd="1" destOrd="0" parTransId="{E1C11991-EB13-423E-B10F-B84FC489CA78}" sibTransId="{59C3B439-8B05-48EB-BC55-3A4A2405391A}"/>
    <dgm:cxn modelId="{22CFC75D-A575-4322-8F65-B9C4627CDCC2}" type="presOf" srcId="{E371DBA1-78A9-4900-A129-01C533D69376}" destId="{60B3D2BB-41E8-407B-895D-1FCEAD3D386C}" srcOrd="1" destOrd="0" presId="urn:microsoft.com/office/officeart/2009/3/layout/HorizontalOrganizationChart"/>
    <dgm:cxn modelId="{F2CC36AA-C85A-4042-A22F-82073100EC36}" type="presOf" srcId="{977B9F3D-A3A8-4B09-8904-70807913662C}" destId="{542CA17C-7933-4715-B4CB-1E66A6255236}" srcOrd="0" destOrd="0" presId="urn:microsoft.com/office/officeart/2009/3/layout/HorizontalOrganizationChart"/>
    <dgm:cxn modelId="{76336DAC-5E83-41D4-80BF-EB331025521E}" srcId="{4972629A-F295-4324-B94E-75F2F31C601F}" destId="{B79AE88B-2F72-4910-AFB5-79491E16B1F3}" srcOrd="3" destOrd="0" parTransId="{5F4D6C9A-6E3A-4571-9FF5-399A460CDA5D}" sibTransId="{A2E72231-79CF-450E-91A9-524DB1F75431}"/>
    <dgm:cxn modelId="{69AEAF1E-7EDD-444A-8B9C-73B74BD16064}" type="presOf" srcId="{6395A4C0-73F6-4BD7-BE4E-BEC4D091933B}" destId="{3B461DA5-C5AD-473B-BE1D-C48025597C37}" srcOrd="0" destOrd="0" presId="urn:microsoft.com/office/officeart/2009/3/layout/HorizontalOrganizationChart"/>
    <dgm:cxn modelId="{7C71F2B1-3C47-4083-A979-6808E4891239}" type="presOf" srcId="{30522831-F95F-4DF6-98F6-86B05CD95D61}" destId="{E072E4E5-CA17-4F89-AD06-B1E0265D4302}" srcOrd="1" destOrd="0" presId="urn:microsoft.com/office/officeart/2009/3/layout/HorizontalOrganizationChart"/>
    <dgm:cxn modelId="{E9EE33C8-880F-4486-B490-CB923C373BB0}" type="presOf" srcId="{F05EF9B0-A056-412D-8424-E276A790EA52}" destId="{43015F39-E714-4B11-99C8-5CFFCCDC908C}" srcOrd="0" destOrd="0" presId="urn:microsoft.com/office/officeart/2009/3/layout/HorizontalOrganizationChart"/>
    <dgm:cxn modelId="{43038044-1C01-43AF-B78E-DDE023EF6D74}" type="presOf" srcId="{F6D5E5D5-125C-49FB-AE3E-5126335F874F}" destId="{158A9A28-EF81-4517-8D83-5F8061007969}" srcOrd="0" destOrd="0" presId="urn:microsoft.com/office/officeart/2009/3/layout/HorizontalOrganizationChart"/>
    <dgm:cxn modelId="{65417426-039B-4140-A838-7D3216DE7AF7}" type="presOf" srcId="{4C739DD5-9BFF-49E6-8480-7199485E6BF2}" destId="{5237113F-ABE8-46FF-B641-00EB121972DB}" srcOrd="0" destOrd="0" presId="urn:microsoft.com/office/officeart/2009/3/layout/HorizontalOrganizationChart"/>
    <dgm:cxn modelId="{4B0EBBDE-21C1-4264-AC1D-2FD692C28A52}" type="presOf" srcId="{E1C11991-EB13-423E-B10F-B84FC489CA78}" destId="{37EB302A-1230-44F3-86AA-CE5D7E8D4515}" srcOrd="0" destOrd="0" presId="urn:microsoft.com/office/officeart/2009/3/layout/HorizontalOrganizationChart"/>
    <dgm:cxn modelId="{01C969F8-6927-4028-BF36-10C79B7FB3C2}" type="presOf" srcId="{832E5626-79A1-4B10-818B-587E9FE008CE}" destId="{648FF473-B18C-4DF1-85E0-36D97149B60D}" srcOrd="1" destOrd="0" presId="urn:microsoft.com/office/officeart/2009/3/layout/HorizontalOrganizationChart"/>
    <dgm:cxn modelId="{4CE1D9EE-7414-45D5-B7D8-C6A30398F126}" type="presOf" srcId="{4D220276-0B2F-4D89-994F-39911467B070}" destId="{6551F951-A117-4B4D-A0A3-EA96FE6F0532}" srcOrd="0" destOrd="0" presId="urn:microsoft.com/office/officeart/2009/3/layout/HorizontalOrganizationChart"/>
    <dgm:cxn modelId="{F7F913FD-0262-4E12-A72B-FDE44293F738}" srcId="{4972629A-F295-4324-B94E-75F2F31C601F}" destId="{6EB69CA2-2EAD-4B00-A03B-DA3521456277}" srcOrd="1" destOrd="0" parTransId="{7EF19781-DDE2-4C61-A462-C9C81F39BACA}" sibTransId="{17A99925-B367-48E9-AADE-C0A97C8251D6}"/>
    <dgm:cxn modelId="{BAD8A961-B34A-4067-B638-A9FF09B71DB8}" srcId="{6395A4C0-73F6-4BD7-BE4E-BEC4D091933B}" destId="{4972629A-F295-4324-B94E-75F2F31C601F}" srcOrd="3" destOrd="0" parTransId="{BC033AE5-AD7D-453A-8145-403F70B8E99A}" sibTransId="{5FA100FD-6811-4623-A402-94A44A3EE1CD}"/>
    <dgm:cxn modelId="{AB628B4A-06C9-4AC8-8D14-AFE52F2A9682}" type="presOf" srcId="{BB51AE51-0B81-49FA-99DF-5EB7AE57A44C}" destId="{31455B73-3540-4A97-9584-D0B09FEBE639}" srcOrd="0" destOrd="0" presId="urn:microsoft.com/office/officeart/2009/3/layout/HorizontalOrganizationChart"/>
    <dgm:cxn modelId="{331A344C-5766-4FFE-8F11-0E8DA4AAAD7A}" srcId="{6395A4C0-73F6-4BD7-BE4E-BEC4D091933B}" destId="{E371DBA1-78A9-4900-A129-01C533D69376}" srcOrd="2" destOrd="0" parTransId="{823A898F-5D72-40D2-9E8E-F70551CEEB79}" sibTransId="{81728633-1C45-4B79-9A31-1B879FC45674}"/>
    <dgm:cxn modelId="{23FDE2DF-2CE7-4DE6-A792-1A35993AF47B}" type="presParOf" srcId="{31455B73-3540-4A97-9584-D0B09FEBE639}" destId="{BE663EC5-2C97-45AA-BF46-A0CDF896F71B}" srcOrd="0" destOrd="0" presId="urn:microsoft.com/office/officeart/2009/3/layout/HorizontalOrganizationChart"/>
    <dgm:cxn modelId="{8A3EBEB2-8F34-4693-99ED-A0F4F04CC35C}" type="presParOf" srcId="{BE663EC5-2C97-45AA-BF46-A0CDF896F71B}" destId="{24CEC310-154B-4E75-AA3D-3E5D6E5A3348}" srcOrd="0" destOrd="0" presId="urn:microsoft.com/office/officeart/2009/3/layout/HorizontalOrganizationChart"/>
    <dgm:cxn modelId="{B7552160-86B0-44B5-BDD1-F5AFCFEF7DCC}" type="presParOf" srcId="{24CEC310-154B-4E75-AA3D-3E5D6E5A3348}" destId="{3B461DA5-C5AD-473B-BE1D-C48025597C37}" srcOrd="0" destOrd="0" presId="urn:microsoft.com/office/officeart/2009/3/layout/HorizontalOrganizationChart"/>
    <dgm:cxn modelId="{850BD28D-CF8C-4080-938F-9C7956C4B7C2}" type="presParOf" srcId="{24CEC310-154B-4E75-AA3D-3E5D6E5A3348}" destId="{5C71EA66-D47B-4263-8A24-67B6A9469AD0}" srcOrd="1" destOrd="0" presId="urn:microsoft.com/office/officeart/2009/3/layout/HorizontalOrganizationChart"/>
    <dgm:cxn modelId="{E16B5B2B-33FF-44D6-A072-AEBBE63D5D30}" type="presParOf" srcId="{BE663EC5-2C97-45AA-BF46-A0CDF896F71B}" destId="{AD79B44E-D904-4A9E-975E-EAB9D5AB9795}" srcOrd="1" destOrd="0" presId="urn:microsoft.com/office/officeart/2009/3/layout/HorizontalOrganizationChart"/>
    <dgm:cxn modelId="{16764C53-3978-4165-A558-214929C7FAE8}" type="presParOf" srcId="{AD79B44E-D904-4A9E-975E-EAB9D5AB9795}" destId="{6551F951-A117-4B4D-A0A3-EA96FE6F0532}" srcOrd="0" destOrd="0" presId="urn:microsoft.com/office/officeart/2009/3/layout/HorizontalOrganizationChart"/>
    <dgm:cxn modelId="{860B0043-1DC0-4AB7-8F40-AC8A1CC0190B}" type="presParOf" srcId="{AD79B44E-D904-4A9E-975E-EAB9D5AB9795}" destId="{AE45D059-F894-4550-8BAB-6B0E25A80AE7}" srcOrd="1" destOrd="0" presId="urn:microsoft.com/office/officeart/2009/3/layout/HorizontalOrganizationChart"/>
    <dgm:cxn modelId="{FF60AC28-501D-4FAE-9309-365CB2529228}" type="presParOf" srcId="{AE45D059-F894-4550-8BAB-6B0E25A80AE7}" destId="{261384FC-2C3C-4696-BEEC-C983B4669977}" srcOrd="0" destOrd="0" presId="urn:microsoft.com/office/officeart/2009/3/layout/HorizontalOrganizationChart"/>
    <dgm:cxn modelId="{E3024699-BEC3-46B8-B7B8-DB6AF3539DB4}" type="presParOf" srcId="{261384FC-2C3C-4696-BEEC-C983B4669977}" destId="{852C6526-3D5B-41D2-828D-FDB96F96988A}" srcOrd="0" destOrd="0" presId="urn:microsoft.com/office/officeart/2009/3/layout/HorizontalOrganizationChart"/>
    <dgm:cxn modelId="{E32F1229-72C7-4ED3-9C47-32BB9A5DC828}" type="presParOf" srcId="{261384FC-2C3C-4696-BEEC-C983B4669977}" destId="{18F022E8-9E6C-4F86-AE86-5A9484E40EE3}" srcOrd="1" destOrd="0" presId="urn:microsoft.com/office/officeart/2009/3/layout/HorizontalOrganizationChart"/>
    <dgm:cxn modelId="{F231146F-237E-4FD0-B3F4-512D053CB531}" type="presParOf" srcId="{AE45D059-F894-4550-8BAB-6B0E25A80AE7}" destId="{4BD47411-059F-4819-9D66-30C6B62708BA}" srcOrd="1" destOrd="0" presId="urn:microsoft.com/office/officeart/2009/3/layout/HorizontalOrganizationChart"/>
    <dgm:cxn modelId="{2DBA591C-1156-4E30-BBA8-135C68F2464F}" type="presParOf" srcId="{4BD47411-059F-4819-9D66-30C6B62708BA}" destId="{0925997F-F4B0-4B79-8456-406ADD875A3E}" srcOrd="0" destOrd="0" presId="urn:microsoft.com/office/officeart/2009/3/layout/HorizontalOrganizationChart"/>
    <dgm:cxn modelId="{05AF9834-FFD6-4C4A-9F96-4B752FB07E39}" type="presParOf" srcId="{4BD47411-059F-4819-9D66-30C6B62708BA}" destId="{39736E98-DBCE-4CA7-94BF-9E93A4CA466C}" srcOrd="1" destOrd="0" presId="urn:microsoft.com/office/officeart/2009/3/layout/HorizontalOrganizationChart"/>
    <dgm:cxn modelId="{F56458DF-3EAC-4B32-9A72-97E36985C151}" type="presParOf" srcId="{39736E98-DBCE-4CA7-94BF-9E93A4CA466C}" destId="{BDB715E5-6958-485E-81AC-990C79C6E6BE}" srcOrd="0" destOrd="0" presId="urn:microsoft.com/office/officeart/2009/3/layout/HorizontalOrganizationChart"/>
    <dgm:cxn modelId="{D316F2DE-17DB-4D32-8583-E8233279D2F5}" type="presParOf" srcId="{BDB715E5-6958-485E-81AC-990C79C6E6BE}" destId="{EADBCB62-4551-4C42-ACB7-E7553E65E062}" srcOrd="0" destOrd="0" presId="urn:microsoft.com/office/officeart/2009/3/layout/HorizontalOrganizationChart"/>
    <dgm:cxn modelId="{AEC39DB2-56DE-4FAF-B6AD-F6EDAC07F142}" type="presParOf" srcId="{BDB715E5-6958-485E-81AC-990C79C6E6BE}" destId="{8D87B8CC-6FB6-4D4F-8AFE-6B3D767C9906}" srcOrd="1" destOrd="0" presId="urn:microsoft.com/office/officeart/2009/3/layout/HorizontalOrganizationChart"/>
    <dgm:cxn modelId="{F85349E2-FE26-4E40-85E6-196433B5686E}" type="presParOf" srcId="{39736E98-DBCE-4CA7-94BF-9E93A4CA466C}" destId="{35FC98A0-A889-434A-BD87-4DBC73A46901}" srcOrd="1" destOrd="0" presId="urn:microsoft.com/office/officeart/2009/3/layout/HorizontalOrganizationChart"/>
    <dgm:cxn modelId="{0122B7B2-0A60-47D2-A76E-CA22B84F3EF9}" type="presParOf" srcId="{39736E98-DBCE-4CA7-94BF-9E93A4CA466C}" destId="{6536C6DF-1B89-4573-A540-19BE51BB4FCF}" srcOrd="2" destOrd="0" presId="urn:microsoft.com/office/officeart/2009/3/layout/HorizontalOrganizationChart"/>
    <dgm:cxn modelId="{39C655B9-BF09-42CE-B256-E4225D84D35D}" type="presParOf" srcId="{AE45D059-F894-4550-8BAB-6B0E25A80AE7}" destId="{D13FE368-6043-4834-B8AB-2E6C36D8BB57}" srcOrd="2" destOrd="0" presId="urn:microsoft.com/office/officeart/2009/3/layout/HorizontalOrganizationChart"/>
    <dgm:cxn modelId="{5EA69000-2C3E-4128-BE24-C963058078DD}" type="presParOf" srcId="{AD79B44E-D904-4A9E-975E-EAB9D5AB9795}" destId="{163F2139-3F9A-4893-AD17-CCC71DEB58FD}" srcOrd="2" destOrd="0" presId="urn:microsoft.com/office/officeart/2009/3/layout/HorizontalOrganizationChart"/>
    <dgm:cxn modelId="{B35DC000-C3F0-42A5-8A37-8052B3C9A4FA}" type="presParOf" srcId="{AD79B44E-D904-4A9E-975E-EAB9D5AB9795}" destId="{B01CF94F-C3A6-42B3-B3B6-B9FD2DC66CDC}" srcOrd="3" destOrd="0" presId="urn:microsoft.com/office/officeart/2009/3/layout/HorizontalOrganizationChart"/>
    <dgm:cxn modelId="{5F31A142-46CD-4EB6-A18D-8A10385A9504}" type="presParOf" srcId="{B01CF94F-C3A6-42B3-B3B6-B9FD2DC66CDC}" destId="{2CD05EEB-E72B-4995-9752-D080446C60F3}" srcOrd="0" destOrd="0" presId="urn:microsoft.com/office/officeart/2009/3/layout/HorizontalOrganizationChart"/>
    <dgm:cxn modelId="{0C355FF6-E0E2-4C57-920D-4B1B154E7AF4}" type="presParOf" srcId="{2CD05EEB-E72B-4995-9752-D080446C60F3}" destId="{B862D02F-ABD4-43D8-B40D-88A1416B9065}" srcOrd="0" destOrd="0" presId="urn:microsoft.com/office/officeart/2009/3/layout/HorizontalOrganizationChart"/>
    <dgm:cxn modelId="{7F246AF4-B6B8-4B4B-9675-E14E20F3498B}" type="presParOf" srcId="{2CD05EEB-E72B-4995-9752-D080446C60F3}" destId="{CF97C81F-6C36-4D5A-ACF5-88D461A7279F}" srcOrd="1" destOrd="0" presId="urn:microsoft.com/office/officeart/2009/3/layout/HorizontalOrganizationChart"/>
    <dgm:cxn modelId="{C935A818-9C1B-485F-92B3-23479DBCDE5D}" type="presParOf" srcId="{B01CF94F-C3A6-42B3-B3B6-B9FD2DC66CDC}" destId="{D0196C0E-A906-4B3F-B1BC-4B55732FFC9B}" srcOrd="1" destOrd="0" presId="urn:microsoft.com/office/officeart/2009/3/layout/HorizontalOrganizationChart"/>
    <dgm:cxn modelId="{6FCAE39E-129E-4C68-9682-F42448CA798D}" type="presParOf" srcId="{D0196C0E-A906-4B3F-B1BC-4B55732FFC9B}" destId="{5237113F-ABE8-46FF-B641-00EB121972DB}" srcOrd="0" destOrd="0" presId="urn:microsoft.com/office/officeart/2009/3/layout/HorizontalOrganizationChart"/>
    <dgm:cxn modelId="{AD7F91A4-31BD-4E32-B1A2-0EA1FEDA9399}" type="presParOf" srcId="{D0196C0E-A906-4B3F-B1BC-4B55732FFC9B}" destId="{994B08E2-3C39-4302-86BD-68707446869F}" srcOrd="1" destOrd="0" presId="urn:microsoft.com/office/officeart/2009/3/layout/HorizontalOrganizationChart"/>
    <dgm:cxn modelId="{0A9D1D69-27BB-4A65-B40D-5888C0F9AB35}" type="presParOf" srcId="{994B08E2-3C39-4302-86BD-68707446869F}" destId="{00916104-7976-48B6-AA60-C768A3F1B2BF}" srcOrd="0" destOrd="0" presId="urn:microsoft.com/office/officeart/2009/3/layout/HorizontalOrganizationChart"/>
    <dgm:cxn modelId="{DD19630E-3B02-47EF-8152-6E5D8044BFC7}" type="presParOf" srcId="{00916104-7976-48B6-AA60-C768A3F1B2BF}" destId="{436F0ADB-6206-407E-818D-74849B52BE6F}" srcOrd="0" destOrd="0" presId="urn:microsoft.com/office/officeart/2009/3/layout/HorizontalOrganizationChart"/>
    <dgm:cxn modelId="{5C98D964-0A74-450C-80FD-61F351766ECA}" type="presParOf" srcId="{00916104-7976-48B6-AA60-C768A3F1B2BF}" destId="{1FDF7944-4DD2-45A7-8FA9-C4220B8B9C07}" srcOrd="1" destOrd="0" presId="urn:microsoft.com/office/officeart/2009/3/layout/HorizontalOrganizationChart"/>
    <dgm:cxn modelId="{8B92C77B-D3EC-4CE0-81B5-70560F74DFD3}" type="presParOf" srcId="{994B08E2-3C39-4302-86BD-68707446869F}" destId="{550A9A8D-0CDA-4532-A1A8-6F4463D1BF34}" srcOrd="1" destOrd="0" presId="urn:microsoft.com/office/officeart/2009/3/layout/HorizontalOrganizationChart"/>
    <dgm:cxn modelId="{325A7FE1-8D89-4744-8741-4B5225F02CCB}" type="presParOf" srcId="{994B08E2-3C39-4302-86BD-68707446869F}" destId="{EBD744FC-F129-4911-A25E-431C43CC3671}" srcOrd="2" destOrd="0" presId="urn:microsoft.com/office/officeart/2009/3/layout/HorizontalOrganizationChart"/>
    <dgm:cxn modelId="{DD1FB30E-B601-4B81-AA66-5A879AD8DE68}" type="presParOf" srcId="{B01CF94F-C3A6-42B3-B3B6-B9FD2DC66CDC}" destId="{0A2AF096-6D67-4346-A2FA-45C15BD48037}" srcOrd="2" destOrd="0" presId="urn:microsoft.com/office/officeart/2009/3/layout/HorizontalOrganizationChart"/>
    <dgm:cxn modelId="{99C41CB5-C43D-4CAA-8012-7A3ED8D6F272}" type="presParOf" srcId="{AD79B44E-D904-4A9E-975E-EAB9D5AB9795}" destId="{AE1CD310-189A-49FC-B440-1B7E546B1A06}" srcOrd="4" destOrd="0" presId="urn:microsoft.com/office/officeart/2009/3/layout/HorizontalOrganizationChart"/>
    <dgm:cxn modelId="{E65D72B3-5E41-48AD-9EAF-B280D2A2CB08}" type="presParOf" srcId="{AD79B44E-D904-4A9E-975E-EAB9D5AB9795}" destId="{CB82C82D-8502-48F4-A25C-97679DFE8712}" srcOrd="5" destOrd="0" presId="urn:microsoft.com/office/officeart/2009/3/layout/HorizontalOrganizationChart"/>
    <dgm:cxn modelId="{1FB15403-0D9A-412A-99E8-5FED652E5DD5}" type="presParOf" srcId="{CB82C82D-8502-48F4-A25C-97679DFE8712}" destId="{543FE929-794A-486C-8F0E-3241E038D87D}" srcOrd="0" destOrd="0" presId="urn:microsoft.com/office/officeart/2009/3/layout/HorizontalOrganizationChart"/>
    <dgm:cxn modelId="{3466023B-8A62-43E0-9154-666AC91596C2}" type="presParOf" srcId="{543FE929-794A-486C-8F0E-3241E038D87D}" destId="{FC268FD7-C258-4A5E-A27B-C74F9C2BC392}" srcOrd="0" destOrd="0" presId="urn:microsoft.com/office/officeart/2009/3/layout/HorizontalOrganizationChart"/>
    <dgm:cxn modelId="{CB6BE0FB-B6AE-4F2D-87B0-DBB888C56BA3}" type="presParOf" srcId="{543FE929-794A-486C-8F0E-3241E038D87D}" destId="{60B3D2BB-41E8-407B-895D-1FCEAD3D386C}" srcOrd="1" destOrd="0" presId="urn:microsoft.com/office/officeart/2009/3/layout/HorizontalOrganizationChart"/>
    <dgm:cxn modelId="{A01FA081-E523-4031-BE6B-B7730318D167}" type="presParOf" srcId="{CB82C82D-8502-48F4-A25C-97679DFE8712}" destId="{965573EA-1933-4C1A-8487-6DC9685266AD}" srcOrd="1" destOrd="0" presId="urn:microsoft.com/office/officeart/2009/3/layout/HorizontalOrganizationChart"/>
    <dgm:cxn modelId="{E2B66571-56CC-44E8-84DF-26CC52D150DF}" type="presParOf" srcId="{965573EA-1933-4C1A-8487-6DC9685266AD}" destId="{AC11D92C-D602-4D5E-9A06-70BBF921C576}" srcOrd="0" destOrd="0" presId="urn:microsoft.com/office/officeart/2009/3/layout/HorizontalOrganizationChart"/>
    <dgm:cxn modelId="{039E6A9B-3949-4558-A661-7DC0550D3B6E}" type="presParOf" srcId="{965573EA-1933-4C1A-8487-6DC9685266AD}" destId="{AFEE124A-5109-46E9-858A-78DB3144D47D}" srcOrd="1" destOrd="0" presId="urn:microsoft.com/office/officeart/2009/3/layout/HorizontalOrganizationChart"/>
    <dgm:cxn modelId="{52EF6AAF-0177-47A6-8ADC-92B664319AAD}" type="presParOf" srcId="{AFEE124A-5109-46E9-858A-78DB3144D47D}" destId="{1CE8CB3C-1A90-4499-AAF7-32CE3AD6A346}" srcOrd="0" destOrd="0" presId="urn:microsoft.com/office/officeart/2009/3/layout/HorizontalOrganizationChart"/>
    <dgm:cxn modelId="{05FE0157-8059-4489-AE75-77D57EC306E2}" type="presParOf" srcId="{1CE8CB3C-1A90-4499-AAF7-32CE3AD6A346}" destId="{230001D1-8F6C-455F-84C2-99016A67C11D}" srcOrd="0" destOrd="0" presId="urn:microsoft.com/office/officeart/2009/3/layout/HorizontalOrganizationChart"/>
    <dgm:cxn modelId="{D67FDD18-92AD-4499-B579-93DEC9C148E1}" type="presParOf" srcId="{1CE8CB3C-1A90-4499-AAF7-32CE3AD6A346}" destId="{E072E4E5-CA17-4F89-AD06-B1E0265D4302}" srcOrd="1" destOrd="0" presId="urn:microsoft.com/office/officeart/2009/3/layout/HorizontalOrganizationChart"/>
    <dgm:cxn modelId="{07860D9F-D1C6-4244-96E8-4BDFAADC779F}" type="presParOf" srcId="{AFEE124A-5109-46E9-858A-78DB3144D47D}" destId="{02A4FAA9-8549-40F9-B762-0EDD8EE5F471}" srcOrd="1" destOrd="0" presId="urn:microsoft.com/office/officeart/2009/3/layout/HorizontalOrganizationChart"/>
    <dgm:cxn modelId="{AA118FC9-3205-4EB0-ACA6-9FF9CC7A831E}" type="presParOf" srcId="{AFEE124A-5109-46E9-858A-78DB3144D47D}" destId="{30D18CBC-1E94-4A14-8DE8-640EE83B3036}" srcOrd="2" destOrd="0" presId="urn:microsoft.com/office/officeart/2009/3/layout/HorizontalOrganizationChart"/>
    <dgm:cxn modelId="{2E3BC93F-EEF3-4C67-8EEE-79C65F8E25EF}" type="presParOf" srcId="{965573EA-1933-4C1A-8487-6DC9685266AD}" destId="{92212EE6-8489-4AF8-A59D-F6B25D1777A2}" srcOrd="2" destOrd="0" presId="urn:microsoft.com/office/officeart/2009/3/layout/HorizontalOrganizationChart"/>
    <dgm:cxn modelId="{9BF84785-CD22-4E3A-A9D2-6421D11CFEF3}" type="presParOf" srcId="{965573EA-1933-4C1A-8487-6DC9685266AD}" destId="{350E7873-A4A6-43BE-8CE4-5E4A75D28D6B}" srcOrd="3" destOrd="0" presId="urn:microsoft.com/office/officeart/2009/3/layout/HorizontalOrganizationChart"/>
    <dgm:cxn modelId="{96B84980-27A6-4452-958A-B17E126163CB}" type="presParOf" srcId="{350E7873-A4A6-43BE-8CE4-5E4A75D28D6B}" destId="{B21C0BAC-B210-4D01-ADD5-F7473C8170EB}" srcOrd="0" destOrd="0" presId="urn:microsoft.com/office/officeart/2009/3/layout/HorizontalOrganizationChart"/>
    <dgm:cxn modelId="{AFDC77B7-A6AC-479D-AABF-3944276F69E2}" type="presParOf" srcId="{B21C0BAC-B210-4D01-ADD5-F7473C8170EB}" destId="{0A9ED276-B49F-4BE0-9219-2E97C061F599}" srcOrd="0" destOrd="0" presId="urn:microsoft.com/office/officeart/2009/3/layout/HorizontalOrganizationChart"/>
    <dgm:cxn modelId="{3AF09EEC-FA76-40E4-97FC-E046D691BCBC}" type="presParOf" srcId="{B21C0BAC-B210-4D01-ADD5-F7473C8170EB}" destId="{51BDC68E-3D4D-4CF8-AAED-2848E35AFA35}" srcOrd="1" destOrd="0" presId="urn:microsoft.com/office/officeart/2009/3/layout/HorizontalOrganizationChart"/>
    <dgm:cxn modelId="{95A06081-78FF-4143-B459-363149E7D470}" type="presParOf" srcId="{350E7873-A4A6-43BE-8CE4-5E4A75D28D6B}" destId="{5222C0D9-B9E6-4828-81F5-1746EC05E95C}" srcOrd="1" destOrd="0" presId="urn:microsoft.com/office/officeart/2009/3/layout/HorizontalOrganizationChart"/>
    <dgm:cxn modelId="{E40F90DE-45A7-4A4D-90E9-1BECE3399CBB}" type="presParOf" srcId="{350E7873-A4A6-43BE-8CE4-5E4A75D28D6B}" destId="{6B95EC56-0A96-489A-A996-F6BEC9B96989}" srcOrd="2" destOrd="0" presId="urn:microsoft.com/office/officeart/2009/3/layout/HorizontalOrganizationChart"/>
    <dgm:cxn modelId="{73DE981C-6F72-4E3D-BD85-53BE98621361}" type="presParOf" srcId="{CB82C82D-8502-48F4-A25C-97679DFE8712}" destId="{ECD5BCA6-F4A6-46A9-A03B-91ED5A26DE32}" srcOrd="2" destOrd="0" presId="urn:microsoft.com/office/officeart/2009/3/layout/HorizontalOrganizationChart"/>
    <dgm:cxn modelId="{5D21BA5E-8D0A-4C4C-A181-19DA46827751}" type="presParOf" srcId="{AD79B44E-D904-4A9E-975E-EAB9D5AB9795}" destId="{6A81591A-743C-4A71-A15C-86651D39EC1F}" srcOrd="6" destOrd="0" presId="urn:microsoft.com/office/officeart/2009/3/layout/HorizontalOrganizationChart"/>
    <dgm:cxn modelId="{C25752C6-666D-4B65-8FB9-AC8EE5507B3C}" type="presParOf" srcId="{AD79B44E-D904-4A9E-975E-EAB9D5AB9795}" destId="{35BD7422-C126-48EB-8715-F4EDE59A0E05}" srcOrd="7" destOrd="0" presId="urn:microsoft.com/office/officeart/2009/3/layout/HorizontalOrganizationChart"/>
    <dgm:cxn modelId="{2796EF6D-B5FA-4C99-BF8B-B68F9367A2F0}" type="presParOf" srcId="{35BD7422-C126-48EB-8715-F4EDE59A0E05}" destId="{EA6EE08D-0075-4882-AD87-AF588420CA9D}" srcOrd="0" destOrd="0" presId="urn:microsoft.com/office/officeart/2009/3/layout/HorizontalOrganizationChart"/>
    <dgm:cxn modelId="{E84221EF-6FFD-4BD1-8EF1-6AB94A234A7F}" type="presParOf" srcId="{EA6EE08D-0075-4882-AD87-AF588420CA9D}" destId="{D5DCC74D-F7BF-483B-ABBB-392FE9B094E9}" srcOrd="0" destOrd="0" presId="urn:microsoft.com/office/officeart/2009/3/layout/HorizontalOrganizationChart"/>
    <dgm:cxn modelId="{9E0F8475-C71F-4B1F-B8B0-9898429DD32B}" type="presParOf" srcId="{EA6EE08D-0075-4882-AD87-AF588420CA9D}" destId="{41112C69-5102-49FE-8B6F-B2DBFF035E99}" srcOrd="1" destOrd="0" presId="urn:microsoft.com/office/officeart/2009/3/layout/HorizontalOrganizationChart"/>
    <dgm:cxn modelId="{73A775D1-9D77-46E2-A857-E53008F79510}" type="presParOf" srcId="{35BD7422-C126-48EB-8715-F4EDE59A0E05}" destId="{D42D4D95-9350-4999-A140-6B267A440F8A}" srcOrd="1" destOrd="0" presId="urn:microsoft.com/office/officeart/2009/3/layout/HorizontalOrganizationChart"/>
    <dgm:cxn modelId="{AD8C5A23-B2E0-4A0A-A7F8-484FD33D4878}" type="presParOf" srcId="{D42D4D95-9350-4999-A140-6B267A440F8A}" destId="{94C3D230-03DD-44F4-9282-4918F52A58BD}" srcOrd="0" destOrd="0" presId="urn:microsoft.com/office/officeart/2009/3/layout/HorizontalOrganizationChart"/>
    <dgm:cxn modelId="{C233F0AD-7E49-4556-B88A-2812B8C76D3E}" type="presParOf" srcId="{D42D4D95-9350-4999-A140-6B267A440F8A}" destId="{9453B798-79F6-46E9-8C7B-F2DD506E48EE}" srcOrd="1" destOrd="0" presId="urn:microsoft.com/office/officeart/2009/3/layout/HorizontalOrganizationChart"/>
    <dgm:cxn modelId="{C5F56901-5169-4A6E-9F12-217F7C02A999}" type="presParOf" srcId="{9453B798-79F6-46E9-8C7B-F2DD506E48EE}" destId="{7A01FA58-B043-489C-BF10-6197C61BFF39}" srcOrd="0" destOrd="0" presId="urn:microsoft.com/office/officeart/2009/3/layout/HorizontalOrganizationChart"/>
    <dgm:cxn modelId="{DF16635F-9BCA-4568-A5AC-924AD3827E33}" type="presParOf" srcId="{7A01FA58-B043-489C-BF10-6197C61BFF39}" destId="{1DBDFBB7-136A-40DF-984D-E8E378D1010B}" srcOrd="0" destOrd="0" presId="urn:microsoft.com/office/officeart/2009/3/layout/HorizontalOrganizationChart"/>
    <dgm:cxn modelId="{2D3B550C-9165-4E89-96B3-6EBE3F0AA10F}" type="presParOf" srcId="{7A01FA58-B043-489C-BF10-6197C61BFF39}" destId="{85166CEE-F225-4EDE-9B6C-69092812F504}" srcOrd="1" destOrd="0" presId="urn:microsoft.com/office/officeart/2009/3/layout/HorizontalOrganizationChart"/>
    <dgm:cxn modelId="{A09F29A7-2758-45B0-9CF9-B2D31979692A}" type="presParOf" srcId="{9453B798-79F6-46E9-8C7B-F2DD506E48EE}" destId="{FCEF2DE0-3563-45BA-AA8B-3B880C4ECCCC}" srcOrd="1" destOrd="0" presId="urn:microsoft.com/office/officeart/2009/3/layout/HorizontalOrganizationChart"/>
    <dgm:cxn modelId="{F7465AB2-0DD1-452F-B05E-C95FBCA6D19F}" type="presParOf" srcId="{FCEF2DE0-3563-45BA-AA8B-3B880C4ECCCC}" destId="{3A3E4F28-BEDE-4401-9600-D8EE9DF176D2}" srcOrd="0" destOrd="0" presId="urn:microsoft.com/office/officeart/2009/3/layout/HorizontalOrganizationChart"/>
    <dgm:cxn modelId="{34FD81DB-7146-4331-83D2-B368AA1D1529}" type="presParOf" srcId="{FCEF2DE0-3563-45BA-AA8B-3B880C4ECCCC}" destId="{59A096F3-C735-4BA6-A84C-F18AD7A53A8D}" srcOrd="1" destOrd="0" presId="urn:microsoft.com/office/officeart/2009/3/layout/HorizontalOrganizationChart"/>
    <dgm:cxn modelId="{B05522B4-86A3-4BD5-A9D2-613CA1466B1F}" type="presParOf" srcId="{59A096F3-C735-4BA6-A84C-F18AD7A53A8D}" destId="{1E063185-05A6-44DB-A7C3-A55E888F38B1}" srcOrd="0" destOrd="0" presId="urn:microsoft.com/office/officeart/2009/3/layout/HorizontalOrganizationChart"/>
    <dgm:cxn modelId="{BD96AB6A-7560-4E77-A703-6C5DB7F0951D}" type="presParOf" srcId="{1E063185-05A6-44DB-A7C3-A55E888F38B1}" destId="{542CA17C-7933-4715-B4CB-1E66A6255236}" srcOrd="0" destOrd="0" presId="urn:microsoft.com/office/officeart/2009/3/layout/HorizontalOrganizationChart"/>
    <dgm:cxn modelId="{533AC099-DDDA-48DF-AB19-6B1FCFE9692E}" type="presParOf" srcId="{1E063185-05A6-44DB-A7C3-A55E888F38B1}" destId="{DE858A97-D05A-499F-AB32-0C0DF92B9748}" srcOrd="1" destOrd="0" presId="urn:microsoft.com/office/officeart/2009/3/layout/HorizontalOrganizationChart"/>
    <dgm:cxn modelId="{B4467B88-6CE1-4EF9-8D7B-8750E07C3F69}" type="presParOf" srcId="{59A096F3-C735-4BA6-A84C-F18AD7A53A8D}" destId="{6334B1F2-0368-4C11-BDCA-1861EC67D775}" srcOrd="1" destOrd="0" presId="urn:microsoft.com/office/officeart/2009/3/layout/HorizontalOrganizationChart"/>
    <dgm:cxn modelId="{642C085E-0800-4B0D-BCCC-E88FAD2D5BD4}" type="presParOf" srcId="{59A096F3-C735-4BA6-A84C-F18AD7A53A8D}" destId="{36E2A142-2177-4933-B4E1-C36220C000D2}" srcOrd="2" destOrd="0" presId="urn:microsoft.com/office/officeart/2009/3/layout/HorizontalOrganizationChart"/>
    <dgm:cxn modelId="{FBC06404-9498-4CC8-B06B-3EA0079756B4}" type="presParOf" srcId="{FCEF2DE0-3563-45BA-AA8B-3B880C4ECCCC}" destId="{E05A4A8F-745E-4173-8D25-A4A1B008E280}" srcOrd="2" destOrd="0" presId="urn:microsoft.com/office/officeart/2009/3/layout/HorizontalOrganizationChart"/>
    <dgm:cxn modelId="{7FE3BB98-FC8D-49BA-AEFA-B82457D42AC6}" type="presParOf" srcId="{FCEF2DE0-3563-45BA-AA8B-3B880C4ECCCC}" destId="{796A6E8D-3A28-4436-8F77-90A74D0F2B3E}" srcOrd="3" destOrd="0" presId="urn:microsoft.com/office/officeart/2009/3/layout/HorizontalOrganizationChart"/>
    <dgm:cxn modelId="{82BF9D97-B894-4950-98F9-AFD86FA40B6B}" type="presParOf" srcId="{796A6E8D-3A28-4436-8F77-90A74D0F2B3E}" destId="{70F18E1B-9B3A-437B-8329-54D1A931AABF}" srcOrd="0" destOrd="0" presId="urn:microsoft.com/office/officeart/2009/3/layout/HorizontalOrganizationChart"/>
    <dgm:cxn modelId="{8AD057CC-F753-4003-889E-BA58856263EF}" type="presParOf" srcId="{70F18E1B-9B3A-437B-8329-54D1A931AABF}" destId="{3BBD127E-232C-4415-83C7-27FBE5DFF87C}" srcOrd="0" destOrd="0" presId="urn:microsoft.com/office/officeart/2009/3/layout/HorizontalOrganizationChart"/>
    <dgm:cxn modelId="{F61D9CE0-5F3E-46FB-A20F-F2F0CFC85418}" type="presParOf" srcId="{70F18E1B-9B3A-437B-8329-54D1A931AABF}" destId="{648FF473-B18C-4DF1-85E0-36D97149B60D}" srcOrd="1" destOrd="0" presId="urn:microsoft.com/office/officeart/2009/3/layout/HorizontalOrganizationChart"/>
    <dgm:cxn modelId="{64BC07D5-7C95-4CFE-9BF2-6627ACAF8EDA}" type="presParOf" srcId="{796A6E8D-3A28-4436-8F77-90A74D0F2B3E}" destId="{2E96D924-F82B-440D-BA77-ED731E50F701}" srcOrd="1" destOrd="0" presId="urn:microsoft.com/office/officeart/2009/3/layout/HorizontalOrganizationChart"/>
    <dgm:cxn modelId="{5FAFB45B-04F1-444B-AE6D-0A91816A8910}" type="presParOf" srcId="{796A6E8D-3A28-4436-8F77-90A74D0F2B3E}" destId="{6A8E430B-4B13-4C47-9ABD-2457F81B2F0B}" srcOrd="2" destOrd="0" presId="urn:microsoft.com/office/officeart/2009/3/layout/HorizontalOrganizationChart"/>
    <dgm:cxn modelId="{1E89FA4C-7875-4E0F-A1B0-40ED216CE7AF}" type="presParOf" srcId="{9453B798-79F6-46E9-8C7B-F2DD506E48EE}" destId="{2EE7E508-B6E9-4791-9C73-FB26040037E4}" srcOrd="2" destOrd="0" presId="urn:microsoft.com/office/officeart/2009/3/layout/HorizontalOrganizationChart"/>
    <dgm:cxn modelId="{02C3BBA3-1E52-4440-9637-4F88160C3842}" type="presParOf" srcId="{D42D4D95-9350-4999-A140-6B267A440F8A}" destId="{CCD63F1D-D492-4DEB-9EB2-2A3DFE7CBB92}" srcOrd="2" destOrd="0" presId="urn:microsoft.com/office/officeart/2009/3/layout/HorizontalOrganizationChart"/>
    <dgm:cxn modelId="{DDA5772C-81B6-4EE7-97B8-95AE4E1714AE}" type="presParOf" srcId="{D42D4D95-9350-4999-A140-6B267A440F8A}" destId="{D009AA6C-4B06-4288-AF41-1B5C92730D05}" srcOrd="3" destOrd="0" presId="urn:microsoft.com/office/officeart/2009/3/layout/HorizontalOrganizationChart"/>
    <dgm:cxn modelId="{6EB43D04-C529-4D2D-833F-DE9AAEA91581}" type="presParOf" srcId="{D009AA6C-4B06-4288-AF41-1B5C92730D05}" destId="{1B0815A7-C963-4CD3-856B-5F2E2E768DC8}" srcOrd="0" destOrd="0" presId="urn:microsoft.com/office/officeart/2009/3/layout/HorizontalOrganizationChart"/>
    <dgm:cxn modelId="{81CD1AA2-E270-42B5-AF73-31084505D689}" type="presParOf" srcId="{1B0815A7-C963-4CD3-856B-5F2E2E768DC8}" destId="{B41BB5CE-5D04-4DA0-941E-8FADD364B64C}" srcOrd="0" destOrd="0" presId="urn:microsoft.com/office/officeart/2009/3/layout/HorizontalOrganizationChart"/>
    <dgm:cxn modelId="{7EC0444D-71F7-496C-8A64-E774901AE80C}" type="presParOf" srcId="{1B0815A7-C963-4CD3-856B-5F2E2E768DC8}" destId="{BBEF5C83-8603-4894-A717-F75A2C962364}" srcOrd="1" destOrd="0" presId="urn:microsoft.com/office/officeart/2009/3/layout/HorizontalOrganizationChart"/>
    <dgm:cxn modelId="{A5803330-639B-429A-BCC9-FA1043776C20}" type="presParOf" srcId="{D009AA6C-4B06-4288-AF41-1B5C92730D05}" destId="{A8294CC7-1E00-4C14-8A1E-F51BFCD5A3C7}" srcOrd="1" destOrd="0" presId="urn:microsoft.com/office/officeart/2009/3/layout/HorizontalOrganizationChart"/>
    <dgm:cxn modelId="{23BCC561-0964-4CF3-B9CB-45CC5BADF88C}" type="presParOf" srcId="{A8294CC7-1E00-4C14-8A1E-F51BFCD5A3C7}" destId="{158A9A28-EF81-4517-8D83-5F8061007969}" srcOrd="0" destOrd="0" presId="urn:microsoft.com/office/officeart/2009/3/layout/HorizontalOrganizationChart"/>
    <dgm:cxn modelId="{45FBED71-5BBB-4408-BADD-C61FB354165F}" type="presParOf" srcId="{A8294CC7-1E00-4C14-8A1E-F51BFCD5A3C7}" destId="{82D2A1FC-3575-45F7-BA53-9B973C366262}" srcOrd="1" destOrd="0" presId="urn:microsoft.com/office/officeart/2009/3/layout/HorizontalOrganizationChart"/>
    <dgm:cxn modelId="{8B9323D1-9BB9-48C1-BC12-CDE1EC9618BB}" type="presParOf" srcId="{82D2A1FC-3575-45F7-BA53-9B973C366262}" destId="{1B75E609-EF43-4527-988C-F38B047FFE7C}" srcOrd="0" destOrd="0" presId="urn:microsoft.com/office/officeart/2009/3/layout/HorizontalOrganizationChart"/>
    <dgm:cxn modelId="{C5F2698E-FCDF-4DC6-8926-DA27A74B0E11}" type="presParOf" srcId="{1B75E609-EF43-4527-988C-F38B047FFE7C}" destId="{7DE22FC7-EA83-4D6F-B52D-40FD7AFE8E41}" srcOrd="0" destOrd="0" presId="urn:microsoft.com/office/officeart/2009/3/layout/HorizontalOrganizationChart"/>
    <dgm:cxn modelId="{1418930D-4914-4255-B8C3-9C019A379429}" type="presParOf" srcId="{1B75E609-EF43-4527-988C-F38B047FFE7C}" destId="{4BF1A504-5E03-438D-822C-2C409EADC35E}" srcOrd="1" destOrd="0" presId="urn:microsoft.com/office/officeart/2009/3/layout/HorizontalOrganizationChart"/>
    <dgm:cxn modelId="{AF637F55-AA7E-4824-8310-2B3377485A81}" type="presParOf" srcId="{82D2A1FC-3575-45F7-BA53-9B973C366262}" destId="{3643FC6D-6176-4090-8340-4C4DA4C93DB8}" srcOrd="1" destOrd="0" presId="urn:microsoft.com/office/officeart/2009/3/layout/HorizontalOrganizationChart"/>
    <dgm:cxn modelId="{E746341B-5A86-49DB-8564-A317F4357C4A}" type="presParOf" srcId="{82D2A1FC-3575-45F7-BA53-9B973C366262}" destId="{42769495-897A-4686-91BD-834A337429D0}" srcOrd="2" destOrd="0" presId="urn:microsoft.com/office/officeart/2009/3/layout/HorizontalOrganizationChart"/>
    <dgm:cxn modelId="{05E0A0C4-818A-47D2-8FD8-AEB6B0200726}" type="presParOf" srcId="{A8294CC7-1E00-4C14-8A1E-F51BFCD5A3C7}" destId="{B7A7A872-3B95-4FFC-86C8-0383A918143E}" srcOrd="2" destOrd="0" presId="urn:microsoft.com/office/officeart/2009/3/layout/HorizontalOrganizationChart"/>
    <dgm:cxn modelId="{11792534-F580-4E6D-AA82-650F2D0B5E2A}" type="presParOf" srcId="{A8294CC7-1E00-4C14-8A1E-F51BFCD5A3C7}" destId="{9DA96155-341D-4089-9C45-351B15743BB0}" srcOrd="3" destOrd="0" presId="urn:microsoft.com/office/officeart/2009/3/layout/HorizontalOrganizationChart"/>
    <dgm:cxn modelId="{826D0167-D3A0-44DD-A261-636223A8786A}" type="presParOf" srcId="{9DA96155-341D-4089-9C45-351B15743BB0}" destId="{30D772D5-7B97-41D2-AA98-06238B7856DC}" srcOrd="0" destOrd="0" presId="urn:microsoft.com/office/officeart/2009/3/layout/HorizontalOrganizationChart"/>
    <dgm:cxn modelId="{C8134F4D-331D-4B52-8F30-CE906EFB17A9}" type="presParOf" srcId="{30D772D5-7B97-41D2-AA98-06238B7856DC}" destId="{43015F39-E714-4B11-99C8-5CFFCCDC908C}" srcOrd="0" destOrd="0" presId="urn:microsoft.com/office/officeart/2009/3/layout/HorizontalOrganizationChart"/>
    <dgm:cxn modelId="{639A2D10-AAF2-4BED-B685-6D83BFE103FD}" type="presParOf" srcId="{30D772D5-7B97-41D2-AA98-06238B7856DC}" destId="{B4512BF9-9332-4672-9A9C-D115B61C3A77}" srcOrd="1" destOrd="0" presId="urn:microsoft.com/office/officeart/2009/3/layout/HorizontalOrganizationChart"/>
    <dgm:cxn modelId="{88B6D2A5-E151-46FB-A5C0-67C26B1EA8E3}" type="presParOf" srcId="{9DA96155-341D-4089-9C45-351B15743BB0}" destId="{995390A1-92BC-404D-8173-3B647516B6DA}" srcOrd="1" destOrd="0" presId="urn:microsoft.com/office/officeart/2009/3/layout/HorizontalOrganizationChart"/>
    <dgm:cxn modelId="{5625DE1D-FB5C-4B57-AFDE-FDB5EC1DBFF4}" type="presParOf" srcId="{9DA96155-341D-4089-9C45-351B15743BB0}" destId="{0E46A1D1-42E2-4611-8783-DEEDFA125F1A}" srcOrd="2" destOrd="0" presId="urn:microsoft.com/office/officeart/2009/3/layout/HorizontalOrganizationChart"/>
    <dgm:cxn modelId="{37A27A87-2E20-4444-BCA7-8D049C8BE7E7}" type="presParOf" srcId="{D009AA6C-4B06-4288-AF41-1B5C92730D05}" destId="{543D138B-1640-4E8E-A955-6F1A323705CB}" srcOrd="2" destOrd="0" presId="urn:microsoft.com/office/officeart/2009/3/layout/HorizontalOrganizationChart"/>
    <dgm:cxn modelId="{C4F44020-F57E-419B-BEEA-9EE8E2B4A40F}" type="presParOf" srcId="{D42D4D95-9350-4999-A140-6B267A440F8A}" destId="{E066A29E-2D59-4567-B655-B9C5699CCC9A}" srcOrd="4" destOrd="0" presId="urn:microsoft.com/office/officeart/2009/3/layout/HorizontalOrganizationChart"/>
    <dgm:cxn modelId="{8EF74FF0-21AC-4659-9170-067CA1FDC923}" type="presParOf" srcId="{D42D4D95-9350-4999-A140-6B267A440F8A}" destId="{0C4CF48B-E7A0-41B8-8DF1-8B9218948A74}" srcOrd="5" destOrd="0" presId="urn:microsoft.com/office/officeart/2009/3/layout/HorizontalOrganizationChart"/>
    <dgm:cxn modelId="{6D8D2156-6F22-49F7-A2AD-8E75A31B57EC}" type="presParOf" srcId="{0C4CF48B-E7A0-41B8-8DF1-8B9218948A74}" destId="{151E350E-F7B9-408C-99E4-FC90677576EA}" srcOrd="0" destOrd="0" presId="urn:microsoft.com/office/officeart/2009/3/layout/HorizontalOrganizationChart"/>
    <dgm:cxn modelId="{C85D5C8A-25A2-42F0-B2D3-FD491325B47F}" type="presParOf" srcId="{151E350E-F7B9-408C-99E4-FC90677576EA}" destId="{44B251D0-D7E7-4998-9748-3302C514E29A}" srcOrd="0" destOrd="0" presId="urn:microsoft.com/office/officeart/2009/3/layout/HorizontalOrganizationChart"/>
    <dgm:cxn modelId="{B37D1520-03EB-4FF3-BAF4-B5BE84B4BF4B}" type="presParOf" srcId="{151E350E-F7B9-408C-99E4-FC90677576EA}" destId="{7E8970BA-2F0D-4403-AB98-71AFBA9D9C83}" srcOrd="1" destOrd="0" presId="urn:microsoft.com/office/officeart/2009/3/layout/HorizontalOrganizationChart"/>
    <dgm:cxn modelId="{45A91243-0030-4DBC-9BE7-6AFAA99358C2}" type="presParOf" srcId="{0C4CF48B-E7A0-41B8-8DF1-8B9218948A74}" destId="{FC178603-89DE-42B8-B098-FE7F780F4726}" srcOrd="1" destOrd="0" presId="urn:microsoft.com/office/officeart/2009/3/layout/HorizontalOrganizationChart"/>
    <dgm:cxn modelId="{D1A6ACD7-3FF7-465E-9E9B-574D361395E5}" type="presParOf" srcId="{FC178603-89DE-42B8-B098-FE7F780F4726}" destId="{DB2C7A26-9E9E-4237-B404-7B422157BA7F}" srcOrd="0" destOrd="0" presId="urn:microsoft.com/office/officeart/2009/3/layout/HorizontalOrganizationChart"/>
    <dgm:cxn modelId="{33C95EC7-5D6A-4B7E-9995-0D2022536CC4}" type="presParOf" srcId="{FC178603-89DE-42B8-B098-FE7F780F4726}" destId="{ECF5EE16-F4AF-4F9D-B8E7-5FB5F7DF030E}" srcOrd="1" destOrd="0" presId="urn:microsoft.com/office/officeart/2009/3/layout/HorizontalOrganizationChart"/>
    <dgm:cxn modelId="{D3B08EE7-8E01-45ED-B0A4-24C609120D8E}" type="presParOf" srcId="{ECF5EE16-F4AF-4F9D-B8E7-5FB5F7DF030E}" destId="{9E2F5B06-44F7-4C10-BF11-17BA7AC2C0AA}" srcOrd="0" destOrd="0" presId="urn:microsoft.com/office/officeart/2009/3/layout/HorizontalOrganizationChart"/>
    <dgm:cxn modelId="{F9CA9510-839A-41A0-8AAE-005061B75636}" type="presParOf" srcId="{9E2F5B06-44F7-4C10-BF11-17BA7AC2C0AA}" destId="{2ED02128-607C-48E1-B6ED-54DF091B42AB}" srcOrd="0" destOrd="0" presId="urn:microsoft.com/office/officeart/2009/3/layout/HorizontalOrganizationChart"/>
    <dgm:cxn modelId="{54CFAD57-0CB1-4501-AD32-673194C563DB}" type="presParOf" srcId="{9E2F5B06-44F7-4C10-BF11-17BA7AC2C0AA}" destId="{4F11D32C-0596-4658-8012-24D020B34FDE}" srcOrd="1" destOrd="0" presId="urn:microsoft.com/office/officeart/2009/3/layout/HorizontalOrganizationChart"/>
    <dgm:cxn modelId="{B943EA24-B6C8-4C50-8247-9BEBDA084000}" type="presParOf" srcId="{ECF5EE16-F4AF-4F9D-B8E7-5FB5F7DF030E}" destId="{1ED8AE1C-9AF2-4249-88A0-855E3DA36465}" srcOrd="1" destOrd="0" presId="urn:microsoft.com/office/officeart/2009/3/layout/HorizontalOrganizationChart"/>
    <dgm:cxn modelId="{6F64BC16-0AD1-4848-94CD-766DB2D4E075}" type="presParOf" srcId="{ECF5EE16-F4AF-4F9D-B8E7-5FB5F7DF030E}" destId="{7915DA7B-616D-4D74-8AFD-7ADDB14C00A9}" srcOrd="2" destOrd="0" presId="urn:microsoft.com/office/officeart/2009/3/layout/HorizontalOrganizationChart"/>
    <dgm:cxn modelId="{3AA2317C-5B26-48AE-846B-7C3FB8836F11}" type="presParOf" srcId="{FC178603-89DE-42B8-B098-FE7F780F4726}" destId="{6A729446-5896-447B-8879-37AD42F008E6}" srcOrd="2" destOrd="0" presId="urn:microsoft.com/office/officeart/2009/3/layout/HorizontalOrganizationChart"/>
    <dgm:cxn modelId="{883283AE-B090-4FD6-9DD4-4C418A9CBE6E}" type="presParOf" srcId="{FC178603-89DE-42B8-B098-FE7F780F4726}" destId="{3EC7081A-FBB6-41D0-8F46-3ADD14588DD5}" srcOrd="3" destOrd="0" presId="urn:microsoft.com/office/officeart/2009/3/layout/HorizontalOrganizationChart"/>
    <dgm:cxn modelId="{8F8D1DC9-D393-4FB1-AB6A-C03E13767982}" type="presParOf" srcId="{3EC7081A-FBB6-41D0-8F46-3ADD14588DD5}" destId="{377EE163-F27B-4594-A71B-424C3B69850C}" srcOrd="0" destOrd="0" presId="urn:microsoft.com/office/officeart/2009/3/layout/HorizontalOrganizationChart"/>
    <dgm:cxn modelId="{D594CECE-747E-448C-A72D-3CDCAA146EF8}" type="presParOf" srcId="{377EE163-F27B-4594-A71B-424C3B69850C}" destId="{4AE6228F-D68A-48FB-8003-46FB39892B57}" srcOrd="0" destOrd="0" presId="urn:microsoft.com/office/officeart/2009/3/layout/HorizontalOrganizationChart"/>
    <dgm:cxn modelId="{B0203739-1D97-4015-A605-238754D14A7D}" type="presParOf" srcId="{377EE163-F27B-4594-A71B-424C3B69850C}" destId="{1865F45F-274F-4E5F-B7A4-027E988BD33B}" srcOrd="1" destOrd="0" presId="urn:microsoft.com/office/officeart/2009/3/layout/HorizontalOrganizationChart"/>
    <dgm:cxn modelId="{8B958BDE-E92D-473E-ACDC-82999F2F6F03}" type="presParOf" srcId="{3EC7081A-FBB6-41D0-8F46-3ADD14588DD5}" destId="{2808FDA6-C2B9-4FF6-9BB2-4EBAD44F5398}" srcOrd="1" destOrd="0" presId="urn:microsoft.com/office/officeart/2009/3/layout/HorizontalOrganizationChart"/>
    <dgm:cxn modelId="{C8D67A0C-94BD-4857-8D08-B1AD8C7097AE}" type="presParOf" srcId="{3EC7081A-FBB6-41D0-8F46-3ADD14588DD5}" destId="{A556D63C-8D3E-431D-BF78-00FB27F48AF4}" srcOrd="2" destOrd="0" presId="urn:microsoft.com/office/officeart/2009/3/layout/HorizontalOrganizationChart"/>
    <dgm:cxn modelId="{7803BB60-C250-476F-AF00-9314D73258D6}" type="presParOf" srcId="{0C4CF48B-E7A0-41B8-8DF1-8B9218948A74}" destId="{FEF4F272-24DE-47BF-9AE6-A02A58D9130D}" srcOrd="2" destOrd="0" presId="urn:microsoft.com/office/officeart/2009/3/layout/HorizontalOrganizationChart"/>
    <dgm:cxn modelId="{90FE1CE1-81D4-4740-8081-2B474D2EA907}" type="presParOf" srcId="{D42D4D95-9350-4999-A140-6B267A440F8A}" destId="{9C53C0B4-D6E6-436C-ACD2-8250F2D73E1F}" srcOrd="6" destOrd="0" presId="urn:microsoft.com/office/officeart/2009/3/layout/HorizontalOrganizationChart"/>
    <dgm:cxn modelId="{58C9C4ED-8A4E-4042-B298-72671F57EB00}" type="presParOf" srcId="{D42D4D95-9350-4999-A140-6B267A440F8A}" destId="{C60EF00B-C429-4C4D-9678-0987E8F958ED}" srcOrd="7" destOrd="0" presId="urn:microsoft.com/office/officeart/2009/3/layout/HorizontalOrganizationChart"/>
    <dgm:cxn modelId="{BC2945FF-0FF5-4E34-B942-A35B05352CB5}" type="presParOf" srcId="{C60EF00B-C429-4C4D-9678-0987E8F958ED}" destId="{F864A89E-18B4-4B90-BF02-B18E998AE3B8}" srcOrd="0" destOrd="0" presId="urn:microsoft.com/office/officeart/2009/3/layout/HorizontalOrganizationChart"/>
    <dgm:cxn modelId="{847C17A5-850F-4037-BA02-FB87D1343935}" type="presParOf" srcId="{F864A89E-18B4-4B90-BF02-B18E998AE3B8}" destId="{A6B36518-41E5-4642-86BB-9B240A0E681B}" srcOrd="0" destOrd="0" presId="urn:microsoft.com/office/officeart/2009/3/layout/HorizontalOrganizationChart"/>
    <dgm:cxn modelId="{25B948E8-5B81-4CC7-81CC-0825D364928E}" type="presParOf" srcId="{F864A89E-18B4-4B90-BF02-B18E998AE3B8}" destId="{E26DAE89-C1A1-4479-90E3-C2BB8CB026A9}" srcOrd="1" destOrd="0" presId="urn:microsoft.com/office/officeart/2009/3/layout/HorizontalOrganizationChart"/>
    <dgm:cxn modelId="{CD89E072-52B1-4C04-8BC5-42F54F1F9183}" type="presParOf" srcId="{C60EF00B-C429-4C4D-9678-0987E8F958ED}" destId="{206AEB33-5A84-41B4-B02E-DCFA41B1D302}" srcOrd="1" destOrd="0" presId="urn:microsoft.com/office/officeart/2009/3/layout/HorizontalOrganizationChart"/>
    <dgm:cxn modelId="{F61542FC-27BF-4B97-8B0E-C8B22C1742A7}" type="presParOf" srcId="{206AEB33-5A84-41B4-B02E-DCFA41B1D302}" destId="{D7A1DEEA-A8E4-49C1-84C8-7C39DC0C8EA7}" srcOrd="0" destOrd="0" presId="urn:microsoft.com/office/officeart/2009/3/layout/HorizontalOrganizationChart"/>
    <dgm:cxn modelId="{707AB8B0-0BE5-44D2-A67A-93DBD056B4A5}" type="presParOf" srcId="{206AEB33-5A84-41B4-B02E-DCFA41B1D302}" destId="{2D560ACF-2D29-4137-8290-D6DDB61A7992}" srcOrd="1" destOrd="0" presId="urn:microsoft.com/office/officeart/2009/3/layout/HorizontalOrganizationChart"/>
    <dgm:cxn modelId="{40207A96-A2EA-40CE-A2ED-CC6FFEF2000D}" type="presParOf" srcId="{2D560ACF-2D29-4137-8290-D6DDB61A7992}" destId="{4FA99423-5612-4AFC-A5BB-2B9F0796D327}" srcOrd="0" destOrd="0" presId="urn:microsoft.com/office/officeart/2009/3/layout/HorizontalOrganizationChart"/>
    <dgm:cxn modelId="{57E8065B-E70D-4807-8080-3307D1748174}" type="presParOf" srcId="{4FA99423-5612-4AFC-A5BB-2B9F0796D327}" destId="{EF798B19-B0DE-4A94-B75A-B4355F162118}" srcOrd="0" destOrd="0" presId="urn:microsoft.com/office/officeart/2009/3/layout/HorizontalOrganizationChart"/>
    <dgm:cxn modelId="{004242BB-D247-4830-AD6F-AD5C0B5FEAA4}" type="presParOf" srcId="{4FA99423-5612-4AFC-A5BB-2B9F0796D327}" destId="{1D1E9908-CF42-45C2-9FBD-92ABD9D2104B}" srcOrd="1" destOrd="0" presId="urn:microsoft.com/office/officeart/2009/3/layout/HorizontalOrganizationChart"/>
    <dgm:cxn modelId="{698CC905-1427-484A-B633-390621927B43}" type="presParOf" srcId="{2D560ACF-2D29-4137-8290-D6DDB61A7992}" destId="{B6C61711-DD72-46E5-A656-C3178B6764C2}" srcOrd="1" destOrd="0" presId="urn:microsoft.com/office/officeart/2009/3/layout/HorizontalOrganizationChart"/>
    <dgm:cxn modelId="{4C53C0C0-3870-4941-B3AC-98948BB70AC9}" type="presParOf" srcId="{2D560ACF-2D29-4137-8290-D6DDB61A7992}" destId="{42EFE266-FE9C-4DDD-9936-8A78E401B208}" srcOrd="2" destOrd="0" presId="urn:microsoft.com/office/officeart/2009/3/layout/HorizontalOrganizationChart"/>
    <dgm:cxn modelId="{39481457-E672-4C97-B745-58C9E92A12E4}" type="presParOf" srcId="{206AEB33-5A84-41B4-B02E-DCFA41B1D302}" destId="{37EB302A-1230-44F3-86AA-CE5D7E8D4515}" srcOrd="2" destOrd="0" presId="urn:microsoft.com/office/officeart/2009/3/layout/HorizontalOrganizationChart"/>
    <dgm:cxn modelId="{AA68F71A-5803-4600-938B-3D3019D5B82C}" type="presParOf" srcId="{206AEB33-5A84-41B4-B02E-DCFA41B1D302}" destId="{6E599230-AD34-4A84-9DBF-56140EBE4D9E}" srcOrd="3" destOrd="0" presId="urn:microsoft.com/office/officeart/2009/3/layout/HorizontalOrganizationChart"/>
    <dgm:cxn modelId="{494CFF6C-00F0-4A44-B196-89F7DE5B92AD}" type="presParOf" srcId="{6E599230-AD34-4A84-9DBF-56140EBE4D9E}" destId="{A97D5320-7F2C-402D-9CAB-7C2503902C99}" srcOrd="0" destOrd="0" presId="urn:microsoft.com/office/officeart/2009/3/layout/HorizontalOrganizationChart"/>
    <dgm:cxn modelId="{C5EB7D4A-79DB-4FA2-A64C-6CBEC69F4122}" type="presParOf" srcId="{A97D5320-7F2C-402D-9CAB-7C2503902C99}" destId="{1E19C195-0419-4097-9367-33D5D8F3EA66}" srcOrd="0" destOrd="0" presId="urn:microsoft.com/office/officeart/2009/3/layout/HorizontalOrganizationChart"/>
    <dgm:cxn modelId="{421EE729-A66B-4CC3-BEB0-0E8FD84AD692}" type="presParOf" srcId="{A97D5320-7F2C-402D-9CAB-7C2503902C99}" destId="{5FCB528A-988B-408C-A38D-C003FBCD053A}" srcOrd="1" destOrd="0" presId="urn:microsoft.com/office/officeart/2009/3/layout/HorizontalOrganizationChart"/>
    <dgm:cxn modelId="{06AB3D76-4103-42E2-B450-BC0059A68D8C}" type="presParOf" srcId="{6E599230-AD34-4A84-9DBF-56140EBE4D9E}" destId="{F9F9042D-2008-40EB-9D48-B1F4CEEC6691}" srcOrd="1" destOrd="0" presId="urn:microsoft.com/office/officeart/2009/3/layout/HorizontalOrganizationChart"/>
    <dgm:cxn modelId="{A12160A4-3C5E-47CC-B74D-73EAC31F6DB7}" type="presParOf" srcId="{6E599230-AD34-4A84-9DBF-56140EBE4D9E}" destId="{76B40ACC-B614-40B9-9937-4A20ABA0CAAA}" srcOrd="2" destOrd="0" presId="urn:microsoft.com/office/officeart/2009/3/layout/HorizontalOrganizationChart"/>
    <dgm:cxn modelId="{E9B478F2-83CF-4CDE-8DF5-A96B63324713}" type="presParOf" srcId="{C60EF00B-C429-4C4D-9678-0987E8F958ED}" destId="{7C5BBFB3-824A-4AFD-95DA-A43CE346AA63}" srcOrd="2" destOrd="0" presId="urn:microsoft.com/office/officeart/2009/3/layout/HorizontalOrganizationChart"/>
    <dgm:cxn modelId="{FB3D3DEB-A08E-47D2-91F8-46D545EBCE8B}" type="presParOf" srcId="{35BD7422-C126-48EB-8715-F4EDE59A0E05}" destId="{79429748-EF42-4C38-9F49-035E6AEB7ED0}" srcOrd="2" destOrd="0" presId="urn:microsoft.com/office/officeart/2009/3/layout/HorizontalOrganizationChart"/>
    <dgm:cxn modelId="{1E2F15C9-4CB1-4A58-B42D-CC0A693FBE0C}" type="presParOf" srcId="{BE663EC5-2C97-45AA-BF46-A0CDF896F71B}" destId="{F5763B42-6198-4E71-88B6-007C52B909B5}" srcOrd="2" destOrd="0" presId="urn:microsoft.com/office/officeart/2009/3/layout/HorizontalOrganizationChart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1AE51-0B81-49FA-99DF-5EB7AE57A44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395A4C0-73F6-4BD7-BE4E-BEC4D091933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第二节 人力资源战略规划概述</a:t>
          </a:r>
        </a:p>
      </dgm:t>
    </dgm:pt>
    <dgm:pt modelId="{DA14E7CA-531C-4F12-AA41-78658A079D4C}" type="par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25E7-4400-4F10-9D76-1F92A6037CFB}" type="sib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DD2CE-71B0-4EA4-8373-C35856B16037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内涵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80EE1AC-BABA-4C55-AED3-C2D4BF32DA11}" type="sib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220276-0B2F-4D89-994F-39911467B070}" type="par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8DE2F-CA14-4E78-87F3-8134FECC1EE0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主要任务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CAC1BB-0020-4F04-9468-0172C8D4CCEE}" type="par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28E3E585-21BC-469F-8B26-28DF7CE6D0B2}" type="sib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9E74E951-76CE-4197-8F1C-01067F152A5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启动阶段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：通过调研预测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环境变化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对未来组织发展对人力资源方面有哪些制约、要求、挑战和机遇。</a:t>
          </a:r>
          <a:endParaRPr lang="zh-CN" altLang="en-US" sz="1800" b="1" i="0" u="none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C739DD5-9BFF-49E6-8480-7199485E6BF2}" type="parTrans" cxnId="{E6D7D026-4D2F-45E4-9A63-A8FBBCCC71E0}">
      <dgm:prSet/>
      <dgm:spPr/>
      <dgm:t>
        <a:bodyPr/>
        <a:lstStyle/>
        <a:p>
          <a:endParaRPr lang="zh-CN" altLang="en-US"/>
        </a:p>
      </dgm:t>
    </dgm:pt>
    <dgm:pt modelId="{0D2733AC-FCFE-443F-8E60-005A8599BED3}" type="sibTrans" cxnId="{E6D7D026-4D2F-45E4-9A63-A8FBBCCC71E0}">
      <dgm:prSet/>
      <dgm:spPr/>
      <dgm:t>
        <a:bodyPr/>
        <a:lstStyle/>
        <a:p>
          <a:endParaRPr lang="zh-CN" altLang="en-US"/>
        </a:p>
      </dgm:t>
    </dgm:pt>
    <dgm:pt modelId="{E371DBA1-78A9-4900-A129-01C533D69376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意义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23A898F-5D72-40D2-9E8E-F70551CEEB79}" type="par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81728633-1C45-4B79-9A31-1B879FC45674}" type="sib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30522831-F95F-4DF6-98F6-86B05CD95D61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组织管理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的重要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依据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EF9F69E-ED31-4541-8444-25A93CE24B03}" type="parTrans" cxnId="{C01C7C6C-99FF-4A08-BBBE-FBF4FCDC4027}">
      <dgm:prSet/>
      <dgm:spPr/>
      <dgm:t>
        <a:bodyPr/>
        <a:lstStyle/>
        <a:p>
          <a:endParaRPr lang="zh-CN" altLang="en-US"/>
        </a:p>
      </dgm:t>
    </dgm:pt>
    <dgm:pt modelId="{0A29EF67-96D6-4D92-A652-A2970EBF18DF}" type="sibTrans" cxnId="{C01C7C6C-99FF-4A08-BBBE-FBF4FCDC4027}">
      <dgm:prSet/>
      <dgm:spPr/>
      <dgm:t>
        <a:bodyPr/>
        <a:lstStyle/>
        <a:p>
          <a:endParaRPr lang="zh-CN" altLang="en-US"/>
        </a:p>
      </dgm:t>
    </dgm:pt>
    <dgm:pt modelId="{AE3818F3-FB71-4284-9B7D-EF50EAB8F27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是企业发展战略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总规划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核心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要件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50147AB-A622-42BE-8274-007A86E696A9}" type="par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5793EF0C-2B2E-4B34-93B3-2E9368E4C9D8}" type="sib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4972629A-F295-4324-B94E-75F2F31C601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主要内容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033AE5-AD7D-453A-8145-403F70B8E99A}" type="par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5FA100FD-6811-4623-A402-94A44A3EE1CD}" type="sib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AEC8CFC1-141E-4CA7-9FBE-983854C0C908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发挥人力资源个体的能力，满足员工发展要求，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调动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员工的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积极性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1D56DBC-DD84-4AD5-B4D4-77D62CCDB24C}" type="parTrans" cxnId="{B309A28F-AE26-4E47-A235-55B5F316A64F}">
      <dgm:prSet/>
      <dgm:spPr/>
      <dgm:t>
        <a:bodyPr/>
        <a:lstStyle/>
        <a:p>
          <a:endParaRPr lang="zh-CN" altLang="en-US"/>
        </a:p>
      </dgm:t>
    </dgm:pt>
    <dgm:pt modelId="{571608D3-C93C-48DE-8D83-A3857E2D0917}" type="sibTrans" cxnId="{B309A28F-AE26-4E47-A235-55B5F316A64F}">
      <dgm:prSet/>
      <dgm:spPr/>
      <dgm:t>
        <a:bodyPr/>
        <a:lstStyle/>
        <a:p>
          <a:endParaRPr lang="zh-CN" altLang="en-US"/>
        </a:p>
      </dgm:t>
    </dgm:pt>
    <dgm:pt modelId="{0B55F24C-DE61-44E0-9383-C8ECF44EC44C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合理利用人力资源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，提高劳动效率，降低人工成本，增加经济效益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2F28AC8-F016-4154-B265-78A306D5F2C5}" type="parTrans" cxnId="{A5363753-D81E-4F3A-837D-F4DB680808EF}">
      <dgm:prSet/>
      <dgm:spPr/>
      <dgm:t>
        <a:bodyPr/>
        <a:lstStyle/>
        <a:p>
          <a:endParaRPr lang="zh-CN" altLang="en-US"/>
        </a:p>
      </dgm:t>
    </dgm:pt>
    <dgm:pt modelId="{05F6B793-55D1-444C-B0B0-B8AB5498C4B5}" type="sibTrans" cxnId="{A5363753-D81E-4F3A-837D-F4DB680808EF}">
      <dgm:prSet/>
      <dgm:spPr/>
      <dgm:t>
        <a:bodyPr/>
        <a:lstStyle/>
        <a:p>
          <a:endParaRPr lang="zh-CN" altLang="en-US"/>
        </a:p>
      </dgm:t>
    </dgm:pt>
    <dgm:pt modelId="{EF096815-7350-444F-92E9-0DD299FACB0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讨论阶段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：根据外部环境要求，立足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内部组织环境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，确定人力资源战略规划目标。</a:t>
          </a:r>
          <a:endParaRPr lang="zh-CN" altLang="en-US" sz="1800" b="1" i="0" u="none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E4D14078-EE04-406B-9AC4-092E3B9E6D4E}" type="parTrans" cxnId="{EBDB99EE-05FD-4F25-94EC-7C46059D7BA4}">
      <dgm:prSet/>
      <dgm:spPr/>
      <dgm:t>
        <a:bodyPr/>
        <a:lstStyle/>
        <a:p>
          <a:endParaRPr lang="zh-CN" altLang="en-US"/>
        </a:p>
      </dgm:t>
    </dgm:pt>
    <dgm:pt modelId="{FC617B72-CCB8-4C2B-AD99-8E2A690AC499}" type="sibTrans" cxnId="{EBDB99EE-05FD-4F25-94EC-7C46059D7BA4}">
      <dgm:prSet/>
      <dgm:spPr/>
      <dgm:t>
        <a:bodyPr/>
        <a:lstStyle/>
        <a:p>
          <a:endParaRPr lang="zh-CN" altLang="en-US"/>
        </a:p>
      </dgm:t>
    </dgm:pt>
    <dgm:pt modelId="{5D2EDF2A-A71B-4786-9339-3A1B2C3A82BC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确定方案阶段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：通过预测技术对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一定人力资源的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供求状况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作出定量研究，并作出具体的、可执行的规划方案。</a:t>
          </a:r>
          <a:endParaRPr lang="zh-CN" altLang="en-US" sz="1800" b="1" i="0" u="none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BFB945D-63E4-4BA3-9937-38A662DFEB19}" type="parTrans" cxnId="{032FD4C8-9CCE-440E-90EB-62256E66E12A}">
      <dgm:prSet/>
      <dgm:spPr/>
      <dgm:t>
        <a:bodyPr/>
        <a:lstStyle/>
        <a:p>
          <a:endParaRPr lang="zh-CN" altLang="en-US"/>
        </a:p>
      </dgm:t>
    </dgm:pt>
    <dgm:pt modelId="{08B08559-2181-4EB0-9D1A-3D87D869946A}" type="sibTrans" cxnId="{032FD4C8-9CCE-440E-90EB-62256E66E12A}">
      <dgm:prSet/>
      <dgm:spPr/>
      <dgm:t>
        <a:bodyPr/>
        <a:lstStyle/>
        <a:p>
          <a:endParaRPr lang="zh-CN" altLang="en-US"/>
        </a:p>
      </dgm:t>
    </dgm:pt>
    <dgm:pt modelId="{01462A34-A6DC-4C66-A014-AE8F53998B74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战略层次：总体规划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E748170-1149-4CFA-9D42-E2BE27C111A3}" type="par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CC481BF4-732D-4D8B-98DB-8464223FF5FC}" type="sib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844B5B0B-AE25-418D-879D-41DB3FA2C36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战术层次：战术层次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1A95E46-EEDA-4B2B-BEED-5F2519EFE3FF}" type="parTrans" cxnId="{E69E068B-D30C-462D-80F3-A392C43C8896}">
      <dgm:prSet/>
      <dgm:spPr/>
      <dgm:t>
        <a:bodyPr/>
        <a:lstStyle/>
        <a:p>
          <a:endParaRPr lang="zh-CN" altLang="en-US"/>
        </a:p>
      </dgm:t>
    </dgm:pt>
    <dgm:pt modelId="{5E70CF7A-0AAD-47CC-A307-0CBBC2E4EE1E}" type="sibTrans" cxnId="{E69E068B-D30C-462D-80F3-A392C43C8896}">
      <dgm:prSet/>
      <dgm:spPr/>
      <dgm:t>
        <a:bodyPr/>
        <a:lstStyle/>
        <a:p>
          <a:endParaRPr lang="zh-CN" altLang="en-US"/>
        </a:p>
      </dgm:t>
    </dgm:pt>
    <dgm:pt modelId="{31455B73-3540-4A97-9584-D0B09FEBE639}" type="pres">
      <dgm:prSet presAssocID="{BB51AE51-0B81-49FA-99DF-5EB7AE57A4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E663EC5-2C97-45AA-BF46-A0CDF896F71B}" type="pres">
      <dgm:prSet presAssocID="{6395A4C0-73F6-4BD7-BE4E-BEC4D091933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4CEC310-154B-4E75-AA3D-3E5D6E5A3348}" type="pres">
      <dgm:prSet presAssocID="{6395A4C0-73F6-4BD7-BE4E-BEC4D091933B}" presName="rootComposite1" presStyleCnt="0"/>
      <dgm:spPr/>
      <dgm:t>
        <a:bodyPr/>
        <a:lstStyle/>
        <a:p>
          <a:endParaRPr lang="zh-CN" altLang="en-US"/>
        </a:p>
      </dgm:t>
    </dgm:pt>
    <dgm:pt modelId="{3B461DA5-C5AD-473B-BE1D-C48025597C37}" type="pres">
      <dgm:prSet presAssocID="{6395A4C0-73F6-4BD7-BE4E-BEC4D091933B}" presName="rootText1" presStyleLbl="node0" presStyleIdx="0" presStyleCnt="1" custScaleX="137995" custScaleY="20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71EA66-D47B-4263-8A24-67B6A9469AD0}" type="pres">
      <dgm:prSet presAssocID="{6395A4C0-73F6-4BD7-BE4E-BEC4D091933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D79B44E-D904-4A9E-975E-EAB9D5AB9795}" type="pres">
      <dgm:prSet presAssocID="{6395A4C0-73F6-4BD7-BE4E-BEC4D091933B}" presName="hierChild2" presStyleCnt="0"/>
      <dgm:spPr/>
      <dgm:t>
        <a:bodyPr/>
        <a:lstStyle/>
        <a:p>
          <a:endParaRPr lang="zh-CN" altLang="en-US"/>
        </a:p>
      </dgm:t>
    </dgm:pt>
    <dgm:pt modelId="{6551F951-A117-4B4D-A0A3-EA96FE6F0532}" type="pres">
      <dgm:prSet presAssocID="{4D220276-0B2F-4D89-994F-39911467B070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E45D059-F894-4550-8BAB-6B0E25A80AE7}" type="pres">
      <dgm:prSet presAssocID="{2E6DD2CE-71B0-4EA4-8373-C35856B160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61384FC-2C3C-4696-BEEC-C983B4669977}" type="pres">
      <dgm:prSet presAssocID="{2E6DD2CE-71B0-4EA4-8373-C35856B16037}" presName="rootComposite" presStyleCnt="0"/>
      <dgm:spPr/>
      <dgm:t>
        <a:bodyPr/>
        <a:lstStyle/>
        <a:p>
          <a:endParaRPr lang="zh-CN" altLang="en-US"/>
        </a:p>
      </dgm:t>
    </dgm:pt>
    <dgm:pt modelId="{852C6526-3D5B-41D2-828D-FDB96F96988A}" type="pres">
      <dgm:prSet presAssocID="{2E6DD2CE-71B0-4EA4-8373-C35856B16037}" presName="rootText" presStyleLbl="node2" presStyleIdx="0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F022E8-9E6C-4F86-AE86-5A9484E40EE3}" type="pres">
      <dgm:prSet presAssocID="{2E6DD2CE-71B0-4EA4-8373-C35856B16037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BD47411-059F-4819-9D66-30C6B62708BA}" type="pres">
      <dgm:prSet presAssocID="{2E6DD2CE-71B0-4EA4-8373-C35856B16037}" presName="hierChild4" presStyleCnt="0"/>
      <dgm:spPr/>
      <dgm:t>
        <a:bodyPr/>
        <a:lstStyle/>
        <a:p>
          <a:endParaRPr lang="zh-CN" altLang="en-US"/>
        </a:p>
      </dgm:t>
    </dgm:pt>
    <dgm:pt modelId="{D13FE368-6043-4834-B8AB-2E6C36D8BB57}" type="pres">
      <dgm:prSet presAssocID="{2E6DD2CE-71B0-4EA4-8373-C35856B16037}" presName="hierChild5" presStyleCnt="0"/>
      <dgm:spPr/>
      <dgm:t>
        <a:bodyPr/>
        <a:lstStyle/>
        <a:p>
          <a:endParaRPr lang="zh-CN" altLang="en-US"/>
        </a:p>
      </dgm:t>
    </dgm:pt>
    <dgm:pt modelId="{AE1CD310-189A-49FC-B440-1B7E546B1A06}" type="pres">
      <dgm:prSet presAssocID="{823A898F-5D72-40D2-9E8E-F70551CEEB79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CB82C82D-8502-48F4-A25C-97679DFE8712}" type="pres">
      <dgm:prSet presAssocID="{E371DBA1-78A9-4900-A129-01C533D69376}" presName="hierRoot2" presStyleCnt="0">
        <dgm:presLayoutVars>
          <dgm:hierBranch val="init"/>
        </dgm:presLayoutVars>
      </dgm:prSet>
      <dgm:spPr/>
    </dgm:pt>
    <dgm:pt modelId="{543FE929-794A-486C-8F0E-3241E038D87D}" type="pres">
      <dgm:prSet presAssocID="{E371DBA1-78A9-4900-A129-01C533D69376}" presName="rootComposite" presStyleCnt="0"/>
      <dgm:spPr/>
    </dgm:pt>
    <dgm:pt modelId="{FC268FD7-C258-4A5E-A27B-C74F9C2BC392}" type="pres">
      <dgm:prSet presAssocID="{E371DBA1-78A9-4900-A129-01C533D69376}" presName="rootText" presStyleLbl="node2" presStyleIdx="1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3D2BB-41E8-407B-895D-1FCEAD3D386C}" type="pres">
      <dgm:prSet presAssocID="{E371DBA1-78A9-4900-A129-01C533D69376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965573EA-1933-4C1A-8487-6DC9685266AD}" type="pres">
      <dgm:prSet presAssocID="{E371DBA1-78A9-4900-A129-01C533D69376}" presName="hierChild4" presStyleCnt="0"/>
      <dgm:spPr/>
    </dgm:pt>
    <dgm:pt modelId="{AC11D92C-D602-4D5E-9A06-70BBF921C576}" type="pres">
      <dgm:prSet presAssocID="{2EF9F69E-ED31-4541-8444-25A93CE24B03}" presName="Name64" presStyleLbl="parChTrans1D3" presStyleIdx="0" presStyleCnt="9"/>
      <dgm:spPr/>
      <dgm:t>
        <a:bodyPr/>
        <a:lstStyle/>
        <a:p>
          <a:endParaRPr lang="zh-CN" altLang="en-US"/>
        </a:p>
      </dgm:t>
    </dgm:pt>
    <dgm:pt modelId="{AFEE124A-5109-46E9-858A-78DB3144D47D}" type="pres">
      <dgm:prSet presAssocID="{30522831-F95F-4DF6-98F6-86B05CD95D61}" presName="hierRoot2" presStyleCnt="0">
        <dgm:presLayoutVars>
          <dgm:hierBranch val="init"/>
        </dgm:presLayoutVars>
      </dgm:prSet>
      <dgm:spPr/>
    </dgm:pt>
    <dgm:pt modelId="{1CE8CB3C-1A90-4499-AAF7-32CE3AD6A346}" type="pres">
      <dgm:prSet presAssocID="{30522831-F95F-4DF6-98F6-86B05CD95D61}" presName="rootComposite" presStyleCnt="0"/>
      <dgm:spPr/>
    </dgm:pt>
    <dgm:pt modelId="{230001D1-8F6C-455F-84C2-99016A67C11D}" type="pres">
      <dgm:prSet presAssocID="{30522831-F95F-4DF6-98F6-86B05CD95D61}" presName="rootText" presStyleLbl="node3" presStyleIdx="0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2E4E5-CA17-4F89-AD06-B1E0265D4302}" type="pres">
      <dgm:prSet presAssocID="{30522831-F95F-4DF6-98F6-86B05CD95D61}" presName="rootConnector" presStyleLbl="node3" presStyleIdx="0" presStyleCnt="9"/>
      <dgm:spPr/>
      <dgm:t>
        <a:bodyPr/>
        <a:lstStyle/>
        <a:p>
          <a:endParaRPr lang="zh-CN" altLang="en-US"/>
        </a:p>
      </dgm:t>
    </dgm:pt>
    <dgm:pt modelId="{02A4FAA9-8549-40F9-B762-0EDD8EE5F471}" type="pres">
      <dgm:prSet presAssocID="{30522831-F95F-4DF6-98F6-86B05CD95D61}" presName="hierChild4" presStyleCnt="0"/>
      <dgm:spPr/>
    </dgm:pt>
    <dgm:pt modelId="{30D18CBC-1E94-4A14-8DE8-640EE83B3036}" type="pres">
      <dgm:prSet presAssocID="{30522831-F95F-4DF6-98F6-86B05CD95D61}" presName="hierChild5" presStyleCnt="0"/>
      <dgm:spPr/>
    </dgm:pt>
    <dgm:pt modelId="{92212EE6-8489-4AF8-A59D-F6B25D1777A2}" type="pres">
      <dgm:prSet presAssocID="{450147AB-A622-42BE-8274-007A86E696A9}" presName="Name64" presStyleLbl="parChTrans1D3" presStyleIdx="1" presStyleCnt="9"/>
      <dgm:spPr/>
      <dgm:t>
        <a:bodyPr/>
        <a:lstStyle/>
        <a:p>
          <a:endParaRPr lang="zh-CN" altLang="en-US"/>
        </a:p>
      </dgm:t>
    </dgm:pt>
    <dgm:pt modelId="{350E7873-A4A6-43BE-8CE4-5E4A75D28D6B}" type="pres">
      <dgm:prSet presAssocID="{AE3818F3-FB71-4284-9B7D-EF50EAB8F27F}" presName="hierRoot2" presStyleCnt="0">
        <dgm:presLayoutVars>
          <dgm:hierBranch val="init"/>
        </dgm:presLayoutVars>
      </dgm:prSet>
      <dgm:spPr/>
    </dgm:pt>
    <dgm:pt modelId="{B21C0BAC-B210-4D01-ADD5-F7473C8170EB}" type="pres">
      <dgm:prSet presAssocID="{AE3818F3-FB71-4284-9B7D-EF50EAB8F27F}" presName="rootComposite" presStyleCnt="0"/>
      <dgm:spPr/>
    </dgm:pt>
    <dgm:pt modelId="{0A9ED276-B49F-4BE0-9219-2E97C061F599}" type="pres">
      <dgm:prSet presAssocID="{AE3818F3-FB71-4284-9B7D-EF50EAB8F27F}" presName="rootText" presStyleLbl="node3" presStyleIdx="1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BDC68E-3D4D-4CF8-AAED-2848E35AFA35}" type="pres">
      <dgm:prSet presAssocID="{AE3818F3-FB71-4284-9B7D-EF50EAB8F27F}" presName="rootConnector" presStyleLbl="node3" presStyleIdx="1" presStyleCnt="9"/>
      <dgm:spPr/>
      <dgm:t>
        <a:bodyPr/>
        <a:lstStyle/>
        <a:p>
          <a:endParaRPr lang="zh-CN" altLang="en-US"/>
        </a:p>
      </dgm:t>
    </dgm:pt>
    <dgm:pt modelId="{5222C0D9-B9E6-4828-81F5-1746EC05E95C}" type="pres">
      <dgm:prSet presAssocID="{AE3818F3-FB71-4284-9B7D-EF50EAB8F27F}" presName="hierChild4" presStyleCnt="0"/>
      <dgm:spPr/>
    </dgm:pt>
    <dgm:pt modelId="{6B95EC56-0A96-489A-A996-F6BEC9B96989}" type="pres">
      <dgm:prSet presAssocID="{AE3818F3-FB71-4284-9B7D-EF50EAB8F27F}" presName="hierChild5" presStyleCnt="0"/>
      <dgm:spPr/>
    </dgm:pt>
    <dgm:pt modelId="{ACC3BD64-F30C-40F2-934D-21C71B009AD5}" type="pres">
      <dgm:prSet presAssocID="{F1D56DBC-DD84-4AD5-B4D4-77D62CCDB24C}" presName="Name64" presStyleLbl="parChTrans1D3" presStyleIdx="2" presStyleCnt="9"/>
      <dgm:spPr/>
      <dgm:t>
        <a:bodyPr/>
        <a:lstStyle/>
        <a:p>
          <a:endParaRPr lang="zh-CN" altLang="en-US"/>
        </a:p>
      </dgm:t>
    </dgm:pt>
    <dgm:pt modelId="{454E977A-BD2E-4EBE-A6AB-779ABEAB29B8}" type="pres">
      <dgm:prSet presAssocID="{AEC8CFC1-141E-4CA7-9FBE-983854C0C908}" presName="hierRoot2" presStyleCnt="0">
        <dgm:presLayoutVars>
          <dgm:hierBranch val="init"/>
        </dgm:presLayoutVars>
      </dgm:prSet>
      <dgm:spPr/>
    </dgm:pt>
    <dgm:pt modelId="{1412C480-927D-4F31-AF1A-4582405070B8}" type="pres">
      <dgm:prSet presAssocID="{AEC8CFC1-141E-4CA7-9FBE-983854C0C908}" presName="rootComposite" presStyleCnt="0"/>
      <dgm:spPr/>
    </dgm:pt>
    <dgm:pt modelId="{4441F8E1-1A84-4CD3-B93A-890BD738E407}" type="pres">
      <dgm:prSet presAssocID="{AEC8CFC1-141E-4CA7-9FBE-983854C0C908}" presName="rootText" presStyleLbl="node3" presStyleIdx="2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FC923-F556-482D-A62A-F4504CB8CA77}" type="pres">
      <dgm:prSet presAssocID="{AEC8CFC1-141E-4CA7-9FBE-983854C0C908}" presName="rootConnector" presStyleLbl="node3" presStyleIdx="2" presStyleCnt="9"/>
      <dgm:spPr/>
      <dgm:t>
        <a:bodyPr/>
        <a:lstStyle/>
        <a:p>
          <a:endParaRPr lang="zh-CN" altLang="en-US"/>
        </a:p>
      </dgm:t>
    </dgm:pt>
    <dgm:pt modelId="{C532AD4A-2E25-4708-A22C-AA41B7000EC7}" type="pres">
      <dgm:prSet presAssocID="{AEC8CFC1-141E-4CA7-9FBE-983854C0C908}" presName="hierChild4" presStyleCnt="0"/>
      <dgm:spPr/>
    </dgm:pt>
    <dgm:pt modelId="{5D123FAE-99C1-4C9C-A32C-1DAA9BB30266}" type="pres">
      <dgm:prSet presAssocID="{AEC8CFC1-141E-4CA7-9FBE-983854C0C908}" presName="hierChild5" presStyleCnt="0"/>
      <dgm:spPr/>
    </dgm:pt>
    <dgm:pt modelId="{2606331E-41C6-40A4-831D-667C08035F77}" type="pres">
      <dgm:prSet presAssocID="{A2F28AC8-F016-4154-B265-78A306D5F2C5}" presName="Name64" presStyleLbl="parChTrans1D3" presStyleIdx="3" presStyleCnt="9"/>
      <dgm:spPr/>
      <dgm:t>
        <a:bodyPr/>
        <a:lstStyle/>
        <a:p>
          <a:endParaRPr lang="zh-CN" altLang="en-US"/>
        </a:p>
      </dgm:t>
    </dgm:pt>
    <dgm:pt modelId="{9ADC73A1-0939-4D8C-BC9D-FB34F23ABA79}" type="pres">
      <dgm:prSet presAssocID="{0B55F24C-DE61-44E0-9383-C8ECF44EC44C}" presName="hierRoot2" presStyleCnt="0">
        <dgm:presLayoutVars>
          <dgm:hierBranch val="init"/>
        </dgm:presLayoutVars>
      </dgm:prSet>
      <dgm:spPr/>
    </dgm:pt>
    <dgm:pt modelId="{B29DC035-3FAD-4FEF-B156-AD49FE3B08BC}" type="pres">
      <dgm:prSet presAssocID="{0B55F24C-DE61-44E0-9383-C8ECF44EC44C}" presName="rootComposite" presStyleCnt="0"/>
      <dgm:spPr/>
    </dgm:pt>
    <dgm:pt modelId="{7EA4B660-4BF9-4C5F-974C-21ACD24FEEEA}" type="pres">
      <dgm:prSet presAssocID="{0B55F24C-DE61-44E0-9383-C8ECF44EC44C}" presName="rootText" presStyleLbl="node3" presStyleIdx="3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91F339-1194-4766-BF9E-F88C4A062F70}" type="pres">
      <dgm:prSet presAssocID="{0B55F24C-DE61-44E0-9383-C8ECF44EC44C}" presName="rootConnector" presStyleLbl="node3" presStyleIdx="3" presStyleCnt="9"/>
      <dgm:spPr/>
      <dgm:t>
        <a:bodyPr/>
        <a:lstStyle/>
        <a:p>
          <a:endParaRPr lang="zh-CN" altLang="en-US"/>
        </a:p>
      </dgm:t>
    </dgm:pt>
    <dgm:pt modelId="{7E3801E3-206B-488E-A3C0-BB4FC1B857EE}" type="pres">
      <dgm:prSet presAssocID="{0B55F24C-DE61-44E0-9383-C8ECF44EC44C}" presName="hierChild4" presStyleCnt="0"/>
      <dgm:spPr/>
    </dgm:pt>
    <dgm:pt modelId="{DCE99DE2-CD93-4504-A9CE-E157F7200CAA}" type="pres">
      <dgm:prSet presAssocID="{0B55F24C-DE61-44E0-9383-C8ECF44EC44C}" presName="hierChild5" presStyleCnt="0"/>
      <dgm:spPr/>
    </dgm:pt>
    <dgm:pt modelId="{ECD5BCA6-F4A6-46A9-A03B-91ED5A26DE32}" type="pres">
      <dgm:prSet presAssocID="{E371DBA1-78A9-4900-A129-01C533D69376}" presName="hierChild5" presStyleCnt="0"/>
      <dgm:spPr/>
    </dgm:pt>
    <dgm:pt modelId="{163F2139-3F9A-4893-AD17-CCC71DEB58FD}" type="pres">
      <dgm:prSet presAssocID="{F0CAC1BB-0020-4F04-9468-0172C8D4CCEE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B01CF94F-C3A6-42B3-B3B6-B9FD2DC66CDC}" type="pres">
      <dgm:prSet presAssocID="{5BA8DE2F-CA14-4E78-87F3-8134FECC1EE0}" presName="hierRoot2" presStyleCnt="0">
        <dgm:presLayoutVars>
          <dgm:hierBranch val="init"/>
        </dgm:presLayoutVars>
      </dgm:prSet>
      <dgm:spPr/>
    </dgm:pt>
    <dgm:pt modelId="{2CD05EEB-E72B-4995-9752-D080446C60F3}" type="pres">
      <dgm:prSet presAssocID="{5BA8DE2F-CA14-4E78-87F3-8134FECC1EE0}" presName="rootComposite" presStyleCnt="0"/>
      <dgm:spPr/>
    </dgm:pt>
    <dgm:pt modelId="{B862D02F-ABD4-43D8-B40D-88A1416B9065}" type="pres">
      <dgm:prSet presAssocID="{5BA8DE2F-CA14-4E78-87F3-8134FECC1EE0}" presName="rootText" presStyleLbl="node2" presStyleIdx="2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7C81F-6C36-4D5A-ACF5-88D461A7279F}" type="pres">
      <dgm:prSet presAssocID="{5BA8DE2F-CA14-4E78-87F3-8134FECC1EE0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0196C0E-A906-4B3F-B1BC-4B55732FFC9B}" type="pres">
      <dgm:prSet presAssocID="{5BA8DE2F-CA14-4E78-87F3-8134FECC1EE0}" presName="hierChild4" presStyleCnt="0"/>
      <dgm:spPr/>
    </dgm:pt>
    <dgm:pt modelId="{5237113F-ABE8-46FF-B641-00EB121972DB}" type="pres">
      <dgm:prSet presAssocID="{4C739DD5-9BFF-49E6-8480-7199485E6BF2}" presName="Name64" presStyleLbl="parChTrans1D3" presStyleIdx="4" presStyleCnt="9"/>
      <dgm:spPr/>
      <dgm:t>
        <a:bodyPr/>
        <a:lstStyle/>
        <a:p>
          <a:endParaRPr lang="zh-CN" altLang="en-US"/>
        </a:p>
      </dgm:t>
    </dgm:pt>
    <dgm:pt modelId="{994B08E2-3C39-4302-86BD-68707446869F}" type="pres">
      <dgm:prSet presAssocID="{9E74E951-76CE-4197-8F1C-01067F152A5E}" presName="hierRoot2" presStyleCnt="0">
        <dgm:presLayoutVars>
          <dgm:hierBranch val="init"/>
        </dgm:presLayoutVars>
      </dgm:prSet>
      <dgm:spPr/>
    </dgm:pt>
    <dgm:pt modelId="{00916104-7976-48B6-AA60-C768A3F1B2BF}" type="pres">
      <dgm:prSet presAssocID="{9E74E951-76CE-4197-8F1C-01067F152A5E}" presName="rootComposite" presStyleCnt="0"/>
      <dgm:spPr/>
    </dgm:pt>
    <dgm:pt modelId="{436F0ADB-6206-407E-818D-74849B52BE6F}" type="pres">
      <dgm:prSet presAssocID="{9E74E951-76CE-4197-8F1C-01067F152A5E}" presName="rootText" presStyleLbl="node3" presStyleIdx="4" presStyleCnt="9" custScaleX="1353971" custScaleY="544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DF7944-4DD2-45A7-8FA9-C4220B8B9C07}" type="pres">
      <dgm:prSet presAssocID="{9E74E951-76CE-4197-8F1C-01067F152A5E}" presName="rootConnector" presStyleLbl="node3" presStyleIdx="4" presStyleCnt="9"/>
      <dgm:spPr/>
      <dgm:t>
        <a:bodyPr/>
        <a:lstStyle/>
        <a:p>
          <a:endParaRPr lang="zh-CN" altLang="en-US"/>
        </a:p>
      </dgm:t>
    </dgm:pt>
    <dgm:pt modelId="{550A9A8D-0CDA-4532-A1A8-6F4463D1BF34}" type="pres">
      <dgm:prSet presAssocID="{9E74E951-76CE-4197-8F1C-01067F152A5E}" presName="hierChild4" presStyleCnt="0"/>
      <dgm:spPr/>
    </dgm:pt>
    <dgm:pt modelId="{EBD744FC-F129-4911-A25E-431C43CC3671}" type="pres">
      <dgm:prSet presAssocID="{9E74E951-76CE-4197-8F1C-01067F152A5E}" presName="hierChild5" presStyleCnt="0"/>
      <dgm:spPr/>
    </dgm:pt>
    <dgm:pt modelId="{E9D00DBA-FA89-45E9-A094-50EDFA45C7CF}" type="pres">
      <dgm:prSet presAssocID="{E4D14078-EE04-406B-9AC4-092E3B9E6D4E}" presName="Name64" presStyleLbl="parChTrans1D3" presStyleIdx="5" presStyleCnt="9"/>
      <dgm:spPr/>
      <dgm:t>
        <a:bodyPr/>
        <a:lstStyle/>
        <a:p>
          <a:endParaRPr lang="zh-CN" altLang="en-US"/>
        </a:p>
      </dgm:t>
    </dgm:pt>
    <dgm:pt modelId="{25E9C2AE-F46C-4865-B698-21110221A2AD}" type="pres">
      <dgm:prSet presAssocID="{EF096815-7350-444F-92E9-0DD299FACB0E}" presName="hierRoot2" presStyleCnt="0">
        <dgm:presLayoutVars>
          <dgm:hierBranch val="init"/>
        </dgm:presLayoutVars>
      </dgm:prSet>
      <dgm:spPr/>
    </dgm:pt>
    <dgm:pt modelId="{9844A19B-52D0-4D35-BF02-E1C0B8A19CA0}" type="pres">
      <dgm:prSet presAssocID="{EF096815-7350-444F-92E9-0DD299FACB0E}" presName="rootComposite" presStyleCnt="0"/>
      <dgm:spPr/>
    </dgm:pt>
    <dgm:pt modelId="{C2E43B66-BC0A-4E8C-B6F1-CE29AD919397}" type="pres">
      <dgm:prSet presAssocID="{EF096815-7350-444F-92E9-0DD299FACB0E}" presName="rootText" presStyleLbl="node3" presStyleIdx="5" presStyleCnt="9" custScaleX="1353971" custScaleY="544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0EE88C-2E40-4F32-B5DB-8A8D108E1333}" type="pres">
      <dgm:prSet presAssocID="{EF096815-7350-444F-92E9-0DD299FACB0E}" presName="rootConnector" presStyleLbl="node3" presStyleIdx="5" presStyleCnt="9"/>
      <dgm:spPr/>
      <dgm:t>
        <a:bodyPr/>
        <a:lstStyle/>
        <a:p>
          <a:endParaRPr lang="zh-CN" altLang="en-US"/>
        </a:p>
      </dgm:t>
    </dgm:pt>
    <dgm:pt modelId="{98C27C24-579B-4BD9-BE4B-EA5FA0FC349F}" type="pres">
      <dgm:prSet presAssocID="{EF096815-7350-444F-92E9-0DD299FACB0E}" presName="hierChild4" presStyleCnt="0"/>
      <dgm:spPr/>
    </dgm:pt>
    <dgm:pt modelId="{FBF5B94F-23BA-4AB0-87FE-1D05BFAF5E2C}" type="pres">
      <dgm:prSet presAssocID="{EF096815-7350-444F-92E9-0DD299FACB0E}" presName="hierChild5" presStyleCnt="0"/>
      <dgm:spPr/>
    </dgm:pt>
    <dgm:pt modelId="{637D0887-1EF3-47C8-AC03-792F15CA21A8}" type="pres">
      <dgm:prSet presAssocID="{6BFB945D-63E4-4BA3-9937-38A662DFEB19}" presName="Name64" presStyleLbl="parChTrans1D3" presStyleIdx="6" presStyleCnt="9"/>
      <dgm:spPr/>
      <dgm:t>
        <a:bodyPr/>
        <a:lstStyle/>
        <a:p>
          <a:endParaRPr lang="zh-CN" altLang="en-US"/>
        </a:p>
      </dgm:t>
    </dgm:pt>
    <dgm:pt modelId="{779916C2-242E-4C2F-832F-9AC5785CECCD}" type="pres">
      <dgm:prSet presAssocID="{5D2EDF2A-A71B-4786-9339-3A1B2C3A82BC}" presName="hierRoot2" presStyleCnt="0">
        <dgm:presLayoutVars>
          <dgm:hierBranch val="init"/>
        </dgm:presLayoutVars>
      </dgm:prSet>
      <dgm:spPr/>
    </dgm:pt>
    <dgm:pt modelId="{377B195B-4332-4338-96ED-A4776519BF58}" type="pres">
      <dgm:prSet presAssocID="{5D2EDF2A-A71B-4786-9339-3A1B2C3A82BC}" presName="rootComposite" presStyleCnt="0"/>
      <dgm:spPr/>
    </dgm:pt>
    <dgm:pt modelId="{218C2F2A-8BBC-4C2A-9F20-3943801D5F1D}" type="pres">
      <dgm:prSet presAssocID="{5D2EDF2A-A71B-4786-9339-3A1B2C3A82BC}" presName="rootText" presStyleLbl="node3" presStyleIdx="6" presStyleCnt="9" custScaleX="1353971" custScaleY="544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42577B-A606-4A46-94AF-86B93F788896}" type="pres">
      <dgm:prSet presAssocID="{5D2EDF2A-A71B-4786-9339-3A1B2C3A82BC}" presName="rootConnector" presStyleLbl="node3" presStyleIdx="6" presStyleCnt="9"/>
      <dgm:spPr/>
      <dgm:t>
        <a:bodyPr/>
        <a:lstStyle/>
        <a:p>
          <a:endParaRPr lang="zh-CN" altLang="en-US"/>
        </a:p>
      </dgm:t>
    </dgm:pt>
    <dgm:pt modelId="{3910CBB9-0BAA-41C4-86BA-630BBF032D7B}" type="pres">
      <dgm:prSet presAssocID="{5D2EDF2A-A71B-4786-9339-3A1B2C3A82BC}" presName="hierChild4" presStyleCnt="0"/>
      <dgm:spPr/>
    </dgm:pt>
    <dgm:pt modelId="{D4A0AFB6-D5D8-44A2-B68B-B2FAA7490156}" type="pres">
      <dgm:prSet presAssocID="{5D2EDF2A-A71B-4786-9339-3A1B2C3A82BC}" presName="hierChild5" presStyleCnt="0"/>
      <dgm:spPr/>
    </dgm:pt>
    <dgm:pt modelId="{0A2AF096-6D67-4346-A2FA-45C15BD48037}" type="pres">
      <dgm:prSet presAssocID="{5BA8DE2F-CA14-4E78-87F3-8134FECC1EE0}" presName="hierChild5" presStyleCnt="0"/>
      <dgm:spPr/>
    </dgm:pt>
    <dgm:pt modelId="{6A81591A-743C-4A71-A15C-86651D39EC1F}" type="pres">
      <dgm:prSet presAssocID="{BC033AE5-AD7D-453A-8145-403F70B8E99A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5BD7422-C126-48EB-8715-F4EDE59A0E05}" type="pres">
      <dgm:prSet presAssocID="{4972629A-F295-4324-B94E-75F2F31C601F}" presName="hierRoot2" presStyleCnt="0">
        <dgm:presLayoutVars>
          <dgm:hierBranch val="init"/>
        </dgm:presLayoutVars>
      </dgm:prSet>
      <dgm:spPr/>
    </dgm:pt>
    <dgm:pt modelId="{EA6EE08D-0075-4882-AD87-AF588420CA9D}" type="pres">
      <dgm:prSet presAssocID="{4972629A-F295-4324-B94E-75F2F31C601F}" presName="rootComposite" presStyleCnt="0"/>
      <dgm:spPr/>
    </dgm:pt>
    <dgm:pt modelId="{D5DCC74D-F7BF-483B-ABBB-392FE9B094E9}" type="pres">
      <dgm:prSet presAssocID="{4972629A-F295-4324-B94E-75F2F31C601F}" presName="rootText" presStyleLbl="node2" presStyleIdx="3" presStyleCnt="4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112C69-5102-49FE-8B6F-B2DBFF035E99}" type="pres">
      <dgm:prSet presAssocID="{4972629A-F295-4324-B94E-75F2F31C601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42D4D95-9350-4999-A140-6B267A440F8A}" type="pres">
      <dgm:prSet presAssocID="{4972629A-F295-4324-B94E-75F2F31C601F}" presName="hierChild4" presStyleCnt="0"/>
      <dgm:spPr/>
    </dgm:pt>
    <dgm:pt modelId="{B7EA8097-02EB-43B4-B6C1-9529BCADF794}" type="pres">
      <dgm:prSet presAssocID="{4E748170-1149-4CFA-9D42-E2BE27C111A3}" presName="Name64" presStyleLbl="parChTrans1D3" presStyleIdx="7" presStyleCnt="9"/>
      <dgm:spPr/>
      <dgm:t>
        <a:bodyPr/>
        <a:lstStyle/>
        <a:p>
          <a:endParaRPr lang="zh-CN" altLang="en-US"/>
        </a:p>
      </dgm:t>
    </dgm:pt>
    <dgm:pt modelId="{AEF8155D-13AA-4108-B497-937E918F4C63}" type="pres">
      <dgm:prSet presAssocID="{01462A34-A6DC-4C66-A014-AE8F53998B74}" presName="hierRoot2" presStyleCnt="0">
        <dgm:presLayoutVars>
          <dgm:hierBranch val="init"/>
        </dgm:presLayoutVars>
      </dgm:prSet>
      <dgm:spPr/>
    </dgm:pt>
    <dgm:pt modelId="{918859B8-521C-48DF-96F0-E4A2ED6B3267}" type="pres">
      <dgm:prSet presAssocID="{01462A34-A6DC-4C66-A014-AE8F53998B74}" presName="rootComposite" presStyleCnt="0"/>
      <dgm:spPr/>
    </dgm:pt>
    <dgm:pt modelId="{250C540B-E6F4-496D-9F65-3856B7BCE6B8}" type="pres">
      <dgm:prSet presAssocID="{01462A34-A6DC-4C66-A014-AE8F53998B74}" presName="rootText" presStyleLbl="node3" presStyleIdx="7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BD048-ABB6-4220-90DB-735881385726}" type="pres">
      <dgm:prSet presAssocID="{01462A34-A6DC-4C66-A014-AE8F53998B74}" presName="rootConnector" presStyleLbl="node3" presStyleIdx="7" presStyleCnt="9"/>
      <dgm:spPr/>
      <dgm:t>
        <a:bodyPr/>
        <a:lstStyle/>
        <a:p>
          <a:endParaRPr lang="zh-CN" altLang="en-US"/>
        </a:p>
      </dgm:t>
    </dgm:pt>
    <dgm:pt modelId="{81A80E65-6827-446F-B058-93D1C50CEF97}" type="pres">
      <dgm:prSet presAssocID="{01462A34-A6DC-4C66-A014-AE8F53998B74}" presName="hierChild4" presStyleCnt="0"/>
      <dgm:spPr/>
    </dgm:pt>
    <dgm:pt modelId="{C70EE7E3-BBE6-45DB-B754-71E100838DED}" type="pres">
      <dgm:prSet presAssocID="{01462A34-A6DC-4C66-A014-AE8F53998B74}" presName="hierChild5" presStyleCnt="0"/>
      <dgm:spPr/>
    </dgm:pt>
    <dgm:pt modelId="{6AD6E05C-71DD-4768-9F49-46C3484804A5}" type="pres">
      <dgm:prSet presAssocID="{C1A95E46-EEDA-4B2B-BEED-5F2519EFE3FF}" presName="Name64" presStyleLbl="parChTrans1D3" presStyleIdx="8" presStyleCnt="9"/>
      <dgm:spPr/>
      <dgm:t>
        <a:bodyPr/>
        <a:lstStyle/>
        <a:p>
          <a:endParaRPr lang="zh-CN" altLang="en-US"/>
        </a:p>
      </dgm:t>
    </dgm:pt>
    <dgm:pt modelId="{7315376C-5E44-45BA-9DD8-20C115DBD946}" type="pres">
      <dgm:prSet presAssocID="{844B5B0B-AE25-418D-879D-41DB3FA2C36B}" presName="hierRoot2" presStyleCnt="0">
        <dgm:presLayoutVars>
          <dgm:hierBranch val="init"/>
        </dgm:presLayoutVars>
      </dgm:prSet>
      <dgm:spPr/>
    </dgm:pt>
    <dgm:pt modelId="{2415D060-C970-4DAF-949C-78189B1C8180}" type="pres">
      <dgm:prSet presAssocID="{844B5B0B-AE25-418D-879D-41DB3FA2C36B}" presName="rootComposite" presStyleCnt="0"/>
      <dgm:spPr/>
    </dgm:pt>
    <dgm:pt modelId="{BFF771FB-4CB9-40B3-8568-195DAE1BB04E}" type="pres">
      <dgm:prSet presAssocID="{844B5B0B-AE25-418D-879D-41DB3FA2C36B}" presName="rootText" presStyleLbl="node3" presStyleIdx="8" presStyleCnt="9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B0BE0B-8A7D-4FA4-82C5-874F97841CDE}" type="pres">
      <dgm:prSet presAssocID="{844B5B0B-AE25-418D-879D-41DB3FA2C36B}" presName="rootConnector" presStyleLbl="node3" presStyleIdx="8" presStyleCnt="9"/>
      <dgm:spPr/>
      <dgm:t>
        <a:bodyPr/>
        <a:lstStyle/>
        <a:p>
          <a:endParaRPr lang="zh-CN" altLang="en-US"/>
        </a:p>
      </dgm:t>
    </dgm:pt>
    <dgm:pt modelId="{37FF07FF-F668-4DE3-8244-CC0A94C53D69}" type="pres">
      <dgm:prSet presAssocID="{844B5B0B-AE25-418D-879D-41DB3FA2C36B}" presName="hierChild4" presStyleCnt="0"/>
      <dgm:spPr/>
    </dgm:pt>
    <dgm:pt modelId="{8CAFD557-6DD1-4E69-99D9-5C2D3496D95F}" type="pres">
      <dgm:prSet presAssocID="{844B5B0B-AE25-418D-879D-41DB3FA2C36B}" presName="hierChild5" presStyleCnt="0"/>
      <dgm:spPr/>
    </dgm:pt>
    <dgm:pt modelId="{79429748-EF42-4C38-9F49-035E6AEB7ED0}" type="pres">
      <dgm:prSet presAssocID="{4972629A-F295-4324-B94E-75F2F31C601F}" presName="hierChild5" presStyleCnt="0"/>
      <dgm:spPr/>
    </dgm:pt>
    <dgm:pt modelId="{F5763B42-6198-4E71-88B6-007C52B909B5}" type="pres">
      <dgm:prSet presAssocID="{6395A4C0-73F6-4BD7-BE4E-BEC4D091933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BDB99EE-05FD-4F25-94EC-7C46059D7BA4}" srcId="{5BA8DE2F-CA14-4E78-87F3-8134FECC1EE0}" destId="{EF096815-7350-444F-92E9-0DD299FACB0E}" srcOrd="1" destOrd="0" parTransId="{E4D14078-EE04-406B-9AC4-092E3B9E6D4E}" sibTransId="{FC617B72-CCB8-4C2B-AD99-8E2A690AC499}"/>
    <dgm:cxn modelId="{5633FE3C-5BF9-4714-8269-9B3B6AD19AC1}" srcId="{4972629A-F295-4324-B94E-75F2F31C601F}" destId="{01462A34-A6DC-4C66-A014-AE8F53998B74}" srcOrd="0" destOrd="0" parTransId="{4E748170-1149-4CFA-9D42-E2BE27C111A3}" sibTransId="{CC481BF4-732D-4D8B-98DB-8464223FF5FC}"/>
    <dgm:cxn modelId="{D25BE5A6-5D95-4CDA-AD69-E6836F0F83C2}" type="presOf" srcId="{4D220276-0B2F-4D89-994F-39911467B070}" destId="{6551F951-A117-4B4D-A0A3-EA96FE6F0532}" srcOrd="0" destOrd="0" presId="urn:microsoft.com/office/officeart/2009/3/layout/HorizontalOrganizationChart"/>
    <dgm:cxn modelId="{92AD414B-3AF4-4707-9D1F-3BE89A3E5370}" type="presOf" srcId="{BB51AE51-0B81-49FA-99DF-5EB7AE57A44C}" destId="{31455B73-3540-4A97-9584-D0B09FEBE639}" srcOrd="0" destOrd="0" presId="urn:microsoft.com/office/officeart/2009/3/layout/HorizontalOrganizationChart"/>
    <dgm:cxn modelId="{F42258B4-56BE-41A4-B96A-2CA8650CEC0B}" type="presOf" srcId="{4972629A-F295-4324-B94E-75F2F31C601F}" destId="{41112C69-5102-49FE-8B6F-B2DBFF035E99}" srcOrd="1" destOrd="0" presId="urn:microsoft.com/office/officeart/2009/3/layout/HorizontalOrganizationChart"/>
    <dgm:cxn modelId="{60D8ECA1-2246-411D-97A1-6680099EE9C3}" type="presOf" srcId="{EF096815-7350-444F-92E9-0DD299FACB0E}" destId="{F20EE88C-2E40-4F32-B5DB-8A8D108E1333}" srcOrd="1" destOrd="0" presId="urn:microsoft.com/office/officeart/2009/3/layout/HorizontalOrganizationChart"/>
    <dgm:cxn modelId="{73F2B346-A8F4-4CDC-A86A-7F059124AFBA}" type="presOf" srcId="{EF096815-7350-444F-92E9-0DD299FACB0E}" destId="{C2E43B66-BC0A-4E8C-B6F1-CE29AD919397}" srcOrd="0" destOrd="0" presId="urn:microsoft.com/office/officeart/2009/3/layout/HorizontalOrganizationChart"/>
    <dgm:cxn modelId="{FCDF701C-F6EE-4343-8552-CD45F793EC60}" type="presOf" srcId="{E371DBA1-78A9-4900-A129-01C533D69376}" destId="{FC268FD7-C258-4A5E-A27B-C74F9C2BC392}" srcOrd="0" destOrd="0" presId="urn:microsoft.com/office/officeart/2009/3/layout/HorizontalOrganizationChart"/>
    <dgm:cxn modelId="{D0B3D30C-BBFD-43FC-81A1-7F1F6C0953F6}" type="presOf" srcId="{6BFB945D-63E4-4BA3-9937-38A662DFEB19}" destId="{637D0887-1EF3-47C8-AC03-792F15CA21A8}" srcOrd="0" destOrd="0" presId="urn:microsoft.com/office/officeart/2009/3/layout/HorizontalOrganizationChart"/>
    <dgm:cxn modelId="{AA1C71AA-1BE7-4DD4-B232-71E45719DE53}" type="presOf" srcId="{5D2EDF2A-A71B-4786-9339-3A1B2C3A82BC}" destId="{D242577B-A606-4A46-94AF-86B93F788896}" srcOrd="1" destOrd="0" presId="urn:microsoft.com/office/officeart/2009/3/layout/HorizontalOrganizationChart"/>
    <dgm:cxn modelId="{E69E068B-D30C-462D-80F3-A392C43C8896}" srcId="{4972629A-F295-4324-B94E-75F2F31C601F}" destId="{844B5B0B-AE25-418D-879D-41DB3FA2C36B}" srcOrd="1" destOrd="0" parTransId="{C1A95E46-EEDA-4B2B-BEED-5F2519EFE3FF}" sibTransId="{5E70CF7A-0AAD-47CC-A307-0CBBC2E4EE1E}"/>
    <dgm:cxn modelId="{EA25EDA2-152F-4410-840C-BE1F23135F5B}" type="presOf" srcId="{AEC8CFC1-141E-4CA7-9FBE-983854C0C908}" destId="{7EEFC923-F556-482D-A62A-F4504CB8CA77}" srcOrd="1" destOrd="0" presId="urn:microsoft.com/office/officeart/2009/3/layout/HorizontalOrganizationChart"/>
    <dgm:cxn modelId="{860AA48F-4C85-41C6-A9D8-122E5EC5CF45}" type="presOf" srcId="{30522831-F95F-4DF6-98F6-86B05CD95D61}" destId="{230001D1-8F6C-455F-84C2-99016A67C11D}" srcOrd="0" destOrd="0" presId="urn:microsoft.com/office/officeart/2009/3/layout/HorizontalOrganizationChart"/>
    <dgm:cxn modelId="{B7E15E85-A549-4168-8939-A57759D1BEB3}" type="presOf" srcId="{F0CAC1BB-0020-4F04-9468-0172C8D4CCEE}" destId="{163F2139-3F9A-4893-AD17-CCC71DEB58FD}" srcOrd="0" destOrd="0" presId="urn:microsoft.com/office/officeart/2009/3/layout/HorizontalOrganizationChart"/>
    <dgm:cxn modelId="{D920C5A5-4A25-4540-ACB7-2D6C4EA77213}" srcId="{6395A4C0-73F6-4BD7-BE4E-BEC4D091933B}" destId="{2E6DD2CE-71B0-4EA4-8373-C35856B16037}" srcOrd="0" destOrd="0" parTransId="{4D220276-0B2F-4D89-994F-39911467B070}" sibTransId="{D80EE1AC-BABA-4C55-AED3-C2D4BF32DA11}"/>
    <dgm:cxn modelId="{032FD4C8-9CCE-440E-90EB-62256E66E12A}" srcId="{5BA8DE2F-CA14-4E78-87F3-8134FECC1EE0}" destId="{5D2EDF2A-A71B-4786-9339-3A1B2C3A82BC}" srcOrd="2" destOrd="0" parTransId="{6BFB945D-63E4-4BA3-9937-38A662DFEB19}" sibTransId="{08B08559-2181-4EB0-9D1A-3D87D869946A}"/>
    <dgm:cxn modelId="{53E40489-FACF-4CAA-8D59-90657A9CBCCC}" srcId="{E371DBA1-78A9-4900-A129-01C533D69376}" destId="{AE3818F3-FB71-4284-9B7D-EF50EAB8F27F}" srcOrd="1" destOrd="0" parTransId="{450147AB-A622-42BE-8274-007A86E696A9}" sibTransId="{5793EF0C-2B2E-4B34-93B3-2E9368E4C9D8}"/>
    <dgm:cxn modelId="{4A12345D-FC42-45F2-BE58-3F93635E1B41}" srcId="{6395A4C0-73F6-4BD7-BE4E-BEC4D091933B}" destId="{5BA8DE2F-CA14-4E78-87F3-8134FECC1EE0}" srcOrd="2" destOrd="0" parTransId="{F0CAC1BB-0020-4F04-9468-0172C8D4CCEE}" sibTransId="{28E3E585-21BC-469F-8B26-28DF7CE6D0B2}"/>
    <dgm:cxn modelId="{B4AD783C-0115-4575-9D7E-9842064FE2A5}" type="presOf" srcId="{BC033AE5-AD7D-453A-8145-403F70B8E99A}" destId="{6A81591A-743C-4A71-A15C-86651D39EC1F}" srcOrd="0" destOrd="0" presId="urn:microsoft.com/office/officeart/2009/3/layout/HorizontalOrganizationChart"/>
    <dgm:cxn modelId="{0C2E64EA-2487-4357-A895-D1F255DC497F}" type="presOf" srcId="{30522831-F95F-4DF6-98F6-86B05CD95D61}" destId="{E072E4E5-CA17-4F89-AD06-B1E0265D4302}" srcOrd="1" destOrd="0" presId="urn:microsoft.com/office/officeart/2009/3/layout/HorizontalOrganizationChart"/>
    <dgm:cxn modelId="{2C813BD1-5873-454B-90D8-A9DDD319619A}" type="presOf" srcId="{844B5B0B-AE25-418D-879D-41DB3FA2C36B}" destId="{B7B0BE0B-8A7D-4FA4-82C5-874F97841CDE}" srcOrd="1" destOrd="0" presId="urn:microsoft.com/office/officeart/2009/3/layout/HorizontalOrganizationChart"/>
    <dgm:cxn modelId="{E94E35EE-753A-4B64-A700-EF00027CEB9B}" type="presOf" srcId="{AEC8CFC1-141E-4CA7-9FBE-983854C0C908}" destId="{4441F8E1-1A84-4CD3-B93A-890BD738E407}" srcOrd="0" destOrd="0" presId="urn:microsoft.com/office/officeart/2009/3/layout/HorizontalOrganizationChart"/>
    <dgm:cxn modelId="{891B6756-4807-4F9C-BDC0-0AE64DBB8DBC}" type="presOf" srcId="{0B55F24C-DE61-44E0-9383-C8ECF44EC44C}" destId="{FD91F339-1194-4766-BF9E-F88C4A062F70}" srcOrd="1" destOrd="0" presId="urn:microsoft.com/office/officeart/2009/3/layout/HorizontalOrganizationChart"/>
    <dgm:cxn modelId="{A5363753-D81E-4F3A-837D-F4DB680808EF}" srcId="{E371DBA1-78A9-4900-A129-01C533D69376}" destId="{0B55F24C-DE61-44E0-9383-C8ECF44EC44C}" srcOrd="3" destOrd="0" parTransId="{A2F28AC8-F016-4154-B265-78A306D5F2C5}" sibTransId="{05F6B793-55D1-444C-B0B0-B8AB5498C4B5}"/>
    <dgm:cxn modelId="{B42D2918-9AF9-478B-B6EC-5E07DF3FA138}" type="presOf" srcId="{4E748170-1149-4CFA-9D42-E2BE27C111A3}" destId="{B7EA8097-02EB-43B4-B6C1-9529BCADF794}" srcOrd="0" destOrd="0" presId="urn:microsoft.com/office/officeart/2009/3/layout/HorizontalOrganizationChart"/>
    <dgm:cxn modelId="{370B6549-66A9-4174-956C-CB351ED25D78}" type="presOf" srcId="{0B55F24C-DE61-44E0-9383-C8ECF44EC44C}" destId="{7EA4B660-4BF9-4C5F-974C-21ACD24FEEEA}" srcOrd="0" destOrd="0" presId="urn:microsoft.com/office/officeart/2009/3/layout/HorizontalOrganizationChart"/>
    <dgm:cxn modelId="{874D1911-E406-48A2-8137-7DC4F02BFA2F}" type="presOf" srcId="{E371DBA1-78A9-4900-A129-01C533D69376}" destId="{60B3D2BB-41E8-407B-895D-1FCEAD3D386C}" srcOrd="1" destOrd="0" presId="urn:microsoft.com/office/officeart/2009/3/layout/HorizontalOrganizationChart"/>
    <dgm:cxn modelId="{9D507B84-4517-4A8F-A029-53C3F5C84717}" type="presOf" srcId="{2E6DD2CE-71B0-4EA4-8373-C35856B16037}" destId="{852C6526-3D5B-41D2-828D-FDB96F96988A}" srcOrd="0" destOrd="0" presId="urn:microsoft.com/office/officeart/2009/3/layout/HorizontalOrganizationChart"/>
    <dgm:cxn modelId="{F51A9E9C-DADB-415E-9122-9E1EB934C4C4}" type="presOf" srcId="{A2F28AC8-F016-4154-B265-78A306D5F2C5}" destId="{2606331E-41C6-40A4-831D-667C08035F77}" srcOrd="0" destOrd="0" presId="urn:microsoft.com/office/officeart/2009/3/layout/HorizontalOrganizationChart"/>
    <dgm:cxn modelId="{4636A74F-3539-4F93-A695-D04FAF41D1E1}" type="presOf" srcId="{9E74E951-76CE-4197-8F1C-01067F152A5E}" destId="{1FDF7944-4DD2-45A7-8FA9-C4220B8B9C07}" srcOrd="1" destOrd="0" presId="urn:microsoft.com/office/officeart/2009/3/layout/HorizontalOrganizationChart"/>
    <dgm:cxn modelId="{3462F839-2CD1-41FF-AE73-DFCA69B93CEE}" srcId="{BB51AE51-0B81-49FA-99DF-5EB7AE57A44C}" destId="{6395A4C0-73F6-4BD7-BE4E-BEC4D091933B}" srcOrd="0" destOrd="0" parTransId="{DA14E7CA-531C-4F12-AA41-78658A079D4C}" sibTransId="{C97E25E7-4400-4F10-9D76-1F92A6037CFB}"/>
    <dgm:cxn modelId="{9AF24B17-A25A-4493-9197-9C46B4D7337A}" type="presOf" srcId="{E4D14078-EE04-406B-9AC4-092E3B9E6D4E}" destId="{E9D00DBA-FA89-45E9-A094-50EDFA45C7CF}" srcOrd="0" destOrd="0" presId="urn:microsoft.com/office/officeart/2009/3/layout/HorizontalOrganizationChart"/>
    <dgm:cxn modelId="{8AAA23F2-2BBF-480A-B1AB-4ACA97B66E07}" type="presOf" srcId="{01462A34-A6DC-4C66-A014-AE8F53998B74}" destId="{95EBD048-ABB6-4220-90DB-735881385726}" srcOrd="1" destOrd="0" presId="urn:microsoft.com/office/officeart/2009/3/layout/HorizontalOrganizationChart"/>
    <dgm:cxn modelId="{08DAD36B-4591-4FEE-84C6-22A3DFF857A7}" type="presOf" srcId="{5BA8DE2F-CA14-4E78-87F3-8134FECC1EE0}" destId="{B862D02F-ABD4-43D8-B40D-88A1416B9065}" srcOrd="0" destOrd="0" presId="urn:microsoft.com/office/officeart/2009/3/layout/HorizontalOrganizationChart"/>
    <dgm:cxn modelId="{675F74A0-0333-4C89-B657-26352DEEA277}" type="presOf" srcId="{AE3818F3-FB71-4284-9B7D-EF50EAB8F27F}" destId="{51BDC68E-3D4D-4CF8-AAED-2848E35AFA35}" srcOrd="1" destOrd="0" presId="urn:microsoft.com/office/officeart/2009/3/layout/HorizontalOrganizationChart"/>
    <dgm:cxn modelId="{37B93CB6-748D-49FD-9ABF-AF39E53B00AA}" type="presOf" srcId="{5BA8DE2F-CA14-4E78-87F3-8134FECC1EE0}" destId="{CF97C81F-6C36-4D5A-ACF5-88D461A7279F}" srcOrd="1" destOrd="0" presId="urn:microsoft.com/office/officeart/2009/3/layout/HorizontalOrganizationChart"/>
    <dgm:cxn modelId="{EE6CC9F5-3267-4920-AF31-07F2F4B65621}" type="presOf" srcId="{2E6DD2CE-71B0-4EA4-8373-C35856B16037}" destId="{18F022E8-9E6C-4F86-AE86-5A9484E40EE3}" srcOrd="1" destOrd="0" presId="urn:microsoft.com/office/officeart/2009/3/layout/HorizontalOrganizationChart"/>
    <dgm:cxn modelId="{28CAA20A-90A1-4BC3-B8B2-8901748C0191}" type="presOf" srcId="{823A898F-5D72-40D2-9E8E-F70551CEEB79}" destId="{AE1CD310-189A-49FC-B440-1B7E546B1A06}" srcOrd="0" destOrd="0" presId="urn:microsoft.com/office/officeart/2009/3/layout/HorizontalOrganizationChart"/>
    <dgm:cxn modelId="{BAD8A961-B34A-4067-B638-A9FF09B71DB8}" srcId="{6395A4C0-73F6-4BD7-BE4E-BEC4D091933B}" destId="{4972629A-F295-4324-B94E-75F2F31C601F}" srcOrd="3" destOrd="0" parTransId="{BC033AE5-AD7D-453A-8145-403F70B8E99A}" sibTransId="{5FA100FD-6811-4623-A402-94A44A3EE1CD}"/>
    <dgm:cxn modelId="{0F02D7A9-2270-4142-9936-F12ACEBD1BB7}" type="presOf" srcId="{01462A34-A6DC-4C66-A014-AE8F53998B74}" destId="{250C540B-E6F4-496D-9F65-3856B7BCE6B8}" srcOrd="0" destOrd="0" presId="urn:microsoft.com/office/officeart/2009/3/layout/HorizontalOrganizationChart"/>
    <dgm:cxn modelId="{E7388006-6CF5-40E8-8E2D-7D1F426E85FC}" type="presOf" srcId="{6395A4C0-73F6-4BD7-BE4E-BEC4D091933B}" destId="{3B461DA5-C5AD-473B-BE1D-C48025597C37}" srcOrd="0" destOrd="0" presId="urn:microsoft.com/office/officeart/2009/3/layout/HorizontalOrganizationChart"/>
    <dgm:cxn modelId="{CDB6DEBC-E732-4861-BDB8-95C4928B09C6}" type="presOf" srcId="{844B5B0B-AE25-418D-879D-41DB3FA2C36B}" destId="{BFF771FB-4CB9-40B3-8568-195DAE1BB04E}" srcOrd="0" destOrd="0" presId="urn:microsoft.com/office/officeart/2009/3/layout/HorizontalOrganizationChart"/>
    <dgm:cxn modelId="{70AA3218-F329-4487-BB99-2CF4C1A2B310}" type="presOf" srcId="{F1D56DBC-DD84-4AD5-B4D4-77D62CCDB24C}" destId="{ACC3BD64-F30C-40F2-934D-21C71B009AD5}" srcOrd="0" destOrd="0" presId="urn:microsoft.com/office/officeart/2009/3/layout/HorizontalOrganizationChart"/>
    <dgm:cxn modelId="{F6FF44D2-9A15-434E-83B6-9F8118CE3B29}" type="presOf" srcId="{6395A4C0-73F6-4BD7-BE4E-BEC4D091933B}" destId="{5C71EA66-D47B-4263-8A24-67B6A9469AD0}" srcOrd="1" destOrd="0" presId="urn:microsoft.com/office/officeart/2009/3/layout/HorizontalOrganizationChart"/>
    <dgm:cxn modelId="{331A344C-5766-4FFE-8F11-0E8DA4AAAD7A}" srcId="{6395A4C0-73F6-4BD7-BE4E-BEC4D091933B}" destId="{E371DBA1-78A9-4900-A129-01C533D69376}" srcOrd="1" destOrd="0" parTransId="{823A898F-5D72-40D2-9E8E-F70551CEEB79}" sibTransId="{81728633-1C45-4B79-9A31-1B879FC45674}"/>
    <dgm:cxn modelId="{FA96A929-5DF3-469D-B31F-233B3F55F467}" type="presOf" srcId="{450147AB-A622-42BE-8274-007A86E696A9}" destId="{92212EE6-8489-4AF8-A59D-F6B25D1777A2}" srcOrd="0" destOrd="0" presId="urn:microsoft.com/office/officeart/2009/3/layout/HorizontalOrganizationChart"/>
    <dgm:cxn modelId="{F04E6558-3FC7-46A0-8CCA-5484E430AE5F}" type="presOf" srcId="{4972629A-F295-4324-B94E-75F2F31C601F}" destId="{D5DCC74D-F7BF-483B-ABBB-392FE9B094E9}" srcOrd="0" destOrd="0" presId="urn:microsoft.com/office/officeart/2009/3/layout/HorizontalOrganizationChart"/>
    <dgm:cxn modelId="{C01C7C6C-99FF-4A08-BBBE-FBF4FCDC4027}" srcId="{E371DBA1-78A9-4900-A129-01C533D69376}" destId="{30522831-F95F-4DF6-98F6-86B05CD95D61}" srcOrd="0" destOrd="0" parTransId="{2EF9F69E-ED31-4541-8444-25A93CE24B03}" sibTransId="{0A29EF67-96D6-4D92-A652-A2970EBF18DF}"/>
    <dgm:cxn modelId="{61441328-A32C-4C50-A02E-84B0847D1474}" type="presOf" srcId="{4C739DD5-9BFF-49E6-8480-7199485E6BF2}" destId="{5237113F-ABE8-46FF-B641-00EB121972DB}" srcOrd="0" destOrd="0" presId="urn:microsoft.com/office/officeart/2009/3/layout/HorizontalOrganizationChart"/>
    <dgm:cxn modelId="{B309A28F-AE26-4E47-A235-55B5F316A64F}" srcId="{E371DBA1-78A9-4900-A129-01C533D69376}" destId="{AEC8CFC1-141E-4CA7-9FBE-983854C0C908}" srcOrd="2" destOrd="0" parTransId="{F1D56DBC-DD84-4AD5-B4D4-77D62CCDB24C}" sibTransId="{571608D3-C93C-48DE-8D83-A3857E2D0917}"/>
    <dgm:cxn modelId="{94C8FEE6-C598-4EDA-8FD5-44DA09FA91DD}" type="presOf" srcId="{9E74E951-76CE-4197-8F1C-01067F152A5E}" destId="{436F0ADB-6206-407E-818D-74849B52BE6F}" srcOrd="0" destOrd="0" presId="urn:microsoft.com/office/officeart/2009/3/layout/HorizontalOrganizationChart"/>
    <dgm:cxn modelId="{E9DBC9FF-C9D6-4575-B583-FA2CF4174AB1}" type="presOf" srcId="{2EF9F69E-ED31-4541-8444-25A93CE24B03}" destId="{AC11D92C-D602-4D5E-9A06-70BBF921C576}" srcOrd="0" destOrd="0" presId="urn:microsoft.com/office/officeart/2009/3/layout/HorizontalOrganizationChart"/>
    <dgm:cxn modelId="{AB5E7E1F-3AE4-4C21-9593-67CBC0F4584A}" type="presOf" srcId="{5D2EDF2A-A71B-4786-9339-3A1B2C3A82BC}" destId="{218C2F2A-8BBC-4C2A-9F20-3943801D5F1D}" srcOrd="0" destOrd="0" presId="urn:microsoft.com/office/officeart/2009/3/layout/HorizontalOrganizationChart"/>
    <dgm:cxn modelId="{A7785A1E-7334-4D93-80FD-B8D14EF02D34}" type="presOf" srcId="{AE3818F3-FB71-4284-9B7D-EF50EAB8F27F}" destId="{0A9ED276-B49F-4BE0-9219-2E97C061F599}" srcOrd="0" destOrd="0" presId="urn:microsoft.com/office/officeart/2009/3/layout/HorizontalOrganizationChart"/>
    <dgm:cxn modelId="{E6D7D026-4D2F-45E4-9A63-A8FBBCCC71E0}" srcId="{5BA8DE2F-CA14-4E78-87F3-8134FECC1EE0}" destId="{9E74E951-76CE-4197-8F1C-01067F152A5E}" srcOrd="0" destOrd="0" parTransId="{4C739DD5-9BFF-49E6-8480-7199485E6BF2}" sibTransId="{0D2733AC-FCFE-443F-8E60-005A8599BED3}"/>
    <dgm:cxn modelId="{F77A4FBF-EF3E-451E-BF6B-D17A41DA918C}" type="presOf" srcId="{C1A95E46-EEDA-4B2B-BEED-5F2519EFE3FF}" destId="{6AD6E05C-71DD-4768-9F49-46C3484804A5}" srcOrd="0" destOrd="0" presId="urn:microsoft.com/office/officeart/2009/3/layout/HorizontalOrganizationChart"/>
    <dgm:cxn modelId="{9A8AAEF8-AEBD-4662-B9C8-804739A074F8}" type="presParOf" srcId="{31455B73-3540-4A97-9584-D0B09FEBE639}" destId="{BE663EC5-2C97-45AA-BF46-A0CDF896F71B}" srcOrd="0" destOrd="0" presId="urn:microsoft.com/office/officeart/2009/3/layout/HorizontalOrganizationChart"/>
    <dgm:cxn modelId="{977140D4-79B3-468E-84B8-19AD9E31BF21}" type="presParOf" srcId="{BE663EC5-2C97-45AA-BF46-A0CDF896F71B}" destId="{24CEC310-154B-4E75-AA3D-3E5D6E5A3348}" srcOrd="0" destOrd="0" presId="urn:microsoft.com/office/officeart/2009/3/layout/HorizontalOrganizationChart"/>
    <dgm:cxn modelId="{8526C0CE-5F48-4CE3-98B5-56DB5ABA1C98}" type="presParOf" srcId="{24CEC310-154B-4E75-AA3D-3E5D6E5A3348}" destId="{3B461DA5-C5AD-473B-BE1D-C48025597C37}" srcOrd="0" destOrd="0" presId="urn:microsoft.com/office/officeart/2009/3/layout/HorizontalOrganizationChart"/>
    <dgm:cxn modelId="{46F0C93D-9668-4298-8E81-033063A05B75}" type="presParOf" srcId="{24CEC310-154B-4E75-AA3D-3E5D6E5A3348}" destId="{5C71EA66-D47B-4263-8A24-67B6A9469AD0}" srcOrd="1" destOrd="0" presId="urn:microsoft.com/office/officeart/2009/3/layout/HorizontalOrganizationChart"/>
    <dgm:cxn modelId="{2F757391-757D-4B63-A6A5-3B2E6066E914}" type="presParOf" srcId="{BE663EC5-2C97-45AA-BF46-A0CDF896F71B}" destId="{AD79B44E-D904-4A9E-975E-EAB9D5AB9795}" srcOrd="1" destOrd="0" presId="urn:microsoft.com/office/officeart/2009/3/layout/HorizontalOrganizationChart"/>
    <dgm:cxn modelId="{A87E63E1-9F8F-4947-8D95-862F69759816}" type="presParOf" srcId="{AD79B44E-D904-4A9E-975E-EAB9D5AB9795}" destId="{6551F951-A117-4B4D-A0A3-EA96FE6F0532}" srcOrd="0" destOrd="0" presId="urn:microsoft.com/office/officeart/2009/3/layout/HorizontalOrganizationChart"/>
    <dgm:cxn modelId="{7B45A0EF-237B-4EEF-9239-621E298C1D43}" type="presParOf" srcId="{AD79B44E-D904-4A9E-975E-EAB9D5AB9795}" destId="{AE45D059-F894-4550-8BAB-6B0E25A80AE7}" srcOrd="1" destOrd="0" presId="urn:microsoft.com/office/officeart/2009/3/layout/HorizontalOrganizationChart"/>
    <dgm:cxn modelId="{B453666A-76ED-4DB1-9210-CA5CEC45E85B}" type="presParOf" srcId="{AE45D059-F894-4550-8BAB-6B0E25A80AE7}" destId="{261384FC-2C3C-4696-BEEC-C983B4669977}" srcOrd="0" destOrd="0" presId="urn:microsoft.com/office/officeart/2009/3/layout/HorizontalOrganizationChart"/>
    <dgm:cxn modelId="{EA435FD9-714B-4012-A8A8-98B5ED6FEC7D}" type="presParOf" srcId="{261384FC-2C3C-4696-BEEC-C983B4669977}" destId="{852C6526-3D5B-41D2-828D-FDB96F96988A}" srcOrd="0" destOrd="0" presId="urn:microsoft.com/office/officeart/2009/3/layout/HorizontalOrganizationChart"/>
    <dgm:cxn modelId="{96DAB692-5299-4AC0-A001-4314DE7A9A60}" type="presParOf" srcId="{261384FC-2C3C-4696-BEEC-C983B4669977}" destId="{18F022E8-9E6C-4F86-AE86-5A9484E40EE3}" srcOrd="1" destOrd="0" presId="urn:microsoft.com/office/officeart/2009/3/layout/HorizontalOrganizationChart"/>
    <dgm:cxn modelId="{8FF149E5-8D07-4121-8720-18B2B9F6B0AD}" type="presParOf" srcId="{AE45D059-F894-4550-8BAB-6B0E25A80AE7}" destId="{4BD47411-059F-4819-9D66-30C6B62708BA}" srcOrd="1" destOrd="0" presId="urn:microsoft.com/office/officeart/2009/3/layout/HorizontalOrganizationChart"/>
    <dgm:cxn modelId="{E372F921-B97C-418C-87B9-35FE2DF43514}" type="presParOf" srcId="{AE45D059-F894-4550-8BAB-6B0E25A80AE7}" destId="{D13FE368-6043-4834-B8AB-2E6C36D8BB57}" srcOrd="2" destOrd="0" presId="urn:microsoft.com/office/officeart/2009/3/layout/HorizontalOrganizationChart"/>
    <dgm:cxn modelId="{A2F236B7-1941-450D-97D5-C8F353D4FF91}" type="presParOf" srcId="{AD79B44E-D904-4A9E-975E-EAB9D5AB9795}" destId="{AE1CD310-189A-49FC-B440-1B7E546B1A06}" srcOrd="2" destOrd="0" presId="urn:microsoft.com/office/officeart/2009/3/layout/HorizontalOrganizationChart"/>
    <dgm:cxn modelId="{18427A8F-2936-4EE2-A4D9-67CE2EB45335}" type="presParOf" srcId="{AD79B44E-D904-4A9E-975E-EAB9D5AB9795}" destId="{CB82C82D-8502-48F4-A25C-97679DFE8712}" srcOrd="3" destOrd="0" presId="urn:microsoft.com/office/officeart/2009/3/layout/HorizontalOrganizationChart"/>
    <dgm:cxn modelId="{5F791E18-4C6D-448F-A6B4-E59A65A14C7A}" type="presParOf" srcId="{CB82C82D-8502-48F4-A25C-97679DFE8712}" destId="{543FE929-794A-486C-8F0E-3241E038D87D}" srcOrd="0" destOrd="0" presId="urn:microsoft.com/office/officeart/2009/3/layout/HorizontalOrganizationChart"/>
    <dgm:cxn modelId="{0760FDD3-68C6-498B-9D43-F8CA8866D839}" type="presParOf" srcId="{543FE929-794A-486C-8F0E-3241E038D87D}" destId="{FC268FD7-C258-4A5E-A27B-C74F9C2BC392}" srcOrd="0" destOrd="0" presId="urn:microsoft.com/office/officeart/2009/3/layout/HorizontalOrganizationChart"/>
    <dgm:cxn modelId="{53ED7D50-394B-47DC-B1AC-CD8F5288F513}" type="presParOf" srcId="{543FE929-794A-486C-8F0E-3241E038D87D}" destId="{60B3D2BB-41E8-407B-895D-1FCEAD3D386C}" srcOrd="1" destOrd="0" presId="urn:microsoft.com/office/officeart/2009/3/layout/HorizontalOrganizationChart"/>
    <dgm:cxn modelId="{FF351084-1BD4-4FC8-896C-3ECE34325F79}" type="presParOf" srcId="{CB82C82D-8502-48F4-A25C-97679DFE8712}" destId="{965573EA-1933-4C1A-8487-6DC9685266AD}" srcOrd="1" destOrd="0" presId="urn:microsoft.com/office/officeart/2009/3/layout/HorizontalOrganizationChart"/>
    <dgm:cxn modelId="{A90EFD45-1667-4D26-A99B-EF950E06500A}" type="presParOf" srcId="{965573EA-1933-4C1A-8487-6DC9685266AD}" destId="{AC11D92C-D602-4D5E-9A06-70BBF921C576}" srcOrd="0" destOrd="0" presId="urn:microsoft.com/office/officeart/2009/3/layout/HorizontalOrganizationChart"/>
    <dgm:cxn modelId="{6F8448D7-40B1-4095-B573-A2AA2B38E003}" type="presParOf" srcId="{965573EA-1933-4C1A-8487-6DC9685266AD}" destId="{AFEE124A-5109-46E9-858A-78DB3144D47D}" srcOrd="1" destOrd="0" presId="urn:microsoft.com/office/officeart/2009/3/layout/HorizontalOrganizationChart"/>
    <dgm:cxn modelId="{CDEBC779-B540-4581-A090-BA6F0CBC1886}" type="presParOf" srcId="{AFEE124A-5109-46E9-858A-78DB3144D47D}" destId="{1CE8CB3C-1A90-4499-AAF7-32CE3AD6A346}" srcOrd="0" destOrd="0" presId="urn:microsoft.com/office/officeart/2009/3/layout/HorizontalOrganizationChart"/>
    <dgm:cxn modelId="{75BA3E66-B9B6-4E8E-9F7E-A7E79F75AD58}" type="presParOf" srcId="{1CE8CB3C-1A90-4499-AAF7-32CE3AD6A346}" destId="{230001D1-8F6C-455F-84C2-99016A67C11D}" srcOrd="0" destOrd="0" presId="urn:microsoft.com/office/officeart/2009/3/layout/HorizontalOrganizationChart"/>
    <dgm:cxn modelId="{A1290019-03CD-4A43-B55C-0A45F2D982A1}" type="presParOf" srcId="{1CE8CB3C-1A90-4499-AAF7-32CE3AD6A346}" destId="{E072E4E5-CA17-4F89-AD06-B1E0265D4302}" srcOrd="1" destOrd="0" presId="urn:microsoft.com/office/officeart/2009/3/layout/HorizontalOrganizationChart"/>
    <dgm:cxn modelId="{03E81EB1-5E09-45E8-8501-6B90F56CB92D}" type="presParOf" srcId="{AFEE124A-5109-46E9-858A-78DB3144D47D}" destId="{02A4FAA9-8549-40F9-B762-0EDD8EE5F471}" srcOrd="1" destOrd="0" presId="urn:microsoft.com/office/officeart/2009/3/layout/HorizontalOrganizationChart"/>
    <dgm:cxn modelId="{13DD5EE4-E32E-4867-957B-02ECD2E79DD5}" type="presParOf" srcId="{AFEE124A-5109-46E9-858A-78DB3144D47D}" destId="{30D18CBC-1E94-4A14-8DE8-640EE83B3036}" srcOrd="2" destOrd="0" presId="urn:microsoft.com/office/officeart/2009/3/layout/HorizontalOrganizationChart"/>
    <dgm:cxn modelId="{68D607D5-8E12-4FB3-8570-94C9EDBA982D}" type="presParOf" srcId="{965573EA-1933-4C1A-8487-6DC9685266AD}" destId="{92212EE6-8489-4AF8-A59D-F6B25D1777A2}" srcOrd="2" destOrd="0" presId="urn:microsoft.com/office/officeart/2009/3/layout/HorizontalOrganizationChart"/>
    <dgm:cxn modelId="{1C77205B-9806-496C-8283-F83980565919}" type="presParOf" srcId="{965573EA-1933-4C1A-8487-6DC9685266AD}" destId="{350E7873-A4A6-43BE-8CE4-5E4A75D28D6B}" srcOrd="3" destOrd="0" presId="urn:microsoft.com/office/officeart/2009/3/layout/HorizontalOrganizationChart"/>
    <dgm:cxn modelId="{FBBA0725-586F-4895-97A4-AF518A180AE7}" type="presParOf" srcId="{350E7873-A4A6-43BE-8CE4-5E4A75D28D6B}" destId="{B21C0BAC-B210-4D01-ADD5-F7473C8170EB}" srcOrd="0" destOrd="0" presId="urn:microsoft.com/office/officeart/2009/3/layout/HorizontalOrganizationChart"/>
    <dgm:cxn modelId="{58B257AE-6153-4007-9FEC-7CD11A34BD7E}" type="presParOf" srcId="{B21C0BAC-B210-4D01-ADD5-F7473C8170EB}" destId="{0A9ED276-B49F-4BE0-9219-2E97C061F599}" srcOrd="0" destOrd="0" presId="urn:microsoft.com/office/officeart/2009/3/layout/HorizontalOrganizationChart"/>
    <dgm:cxn modelId="{B2068502-8C0A-4910-B735-5D46B37D0136}" type="presParOf" srcId="{B21C0BAC-B210-4D01-ADD5-F7473C8170EB}" destId="{51BDC68E-3D4D-4CF8-AAED-2848E35AFA35}" srcOrd="1" destOrd="0" presId="urn:microsoft.com/office/officeart/2009/3/layout/HorizontalOrganizationChart"/>
    <dgm:cxn modelId="{9FDFEC16-26FF-4AFF-AA1E-E8C980F042FE}" type="presParOf" srcId="{350E7873-A4A6-43BE-8CE4-5E4A75D28D6B}" destId="{5222C0D9-B9E6-4828-81F5-1746EC05E95C}" srcOrd="1" destOrd="0" presId="urn:microsoft.com/office/officeart/2009/3/layout/HorizontalOrganizationChart"/>
    <dgm:cxn modelId="{15AFB39A-B2F1-48EA-AD1F-2C5757DC7ABE}" type="presParOf" srcId="{350E7873-A4A6-43BE-8CE4-5E4A75D28D6B}" destId="{6B95EC56-0A96-489A-A996-F6BEC9B96989}" srcOrd="2" destOrd="0" presId="urn:microsoft.com/office/officeart/2009/3/layout/HorizontalOrganizationChart"/>
    <dgm:cxn modelId="{74AEB5F4-039F-4AB4-9E2F-A8ABA36986F3}" type="presParOf" srcId="{965573EA-1933-4C1A-8487-6DC9685266AD}" destId="{ACC3BD64-F30C-40F2-934D-21C71B009AD5}" srcOrd="4" destOrd="0" presId="urn:microsoft.com/office/officeart/2009/3/layout/HorizontalOrganizationChart"/>
    <dgm:cxn modelId="{FF08763D-CBE7-4F91-A1C2-44AB04051C33}" type="presParOf" srcId="{965573EA-1933-4C1A-8487-6DC9685266AD}" destId="{454E977A-BD2E-4EBE-A6AB-779ABEAB29B8}" srcOrd="5" destOrd="0" presId="urn:microsoft.com/office/officeart/2009/3/layout/HorizontalOrganizationChart"/>
    <dgm:cxn modelId="{17612EA7-17FD-4AE0-9F68-B6765DC2E705}" type="presParOf" srcId="{454E977A-BD2E-4EBE-A6AB-779ABEAB29B8}" destId="{1412C480-927D-4F31-AF1A-4582405070B8}" srcOrd="0" destOrd="0" presId="urn:microsoft.com/office/officeart/2009/3/layout/HorizontalOrganizationChart"/>
    <dgm:cxn modelId="{6C6E75A7-A679-482B-A4E0-19FFE18BAFEC}" type="presParOf" srcId="{1412C480-927D-4F31-AF1A-4582405070B8}" destId="{4441F8E1-1A84-4CD3-B93A-890BD738E407}" srcOrd="0" destOrd="0" presId="urn:microsoft.com/office/officeart/2009/3/layout/HorizontalOrganizationChart"/>
    <dgm:cxn modelId="{B1529200-E872-4E60-9BB3-F0045508E5D0}" type="presParOf" srcId="{1412C480-927D-4F31-AF1A-4582405070B8}" destId="{7EEFC923-F556-482D-A62A-F4504CB8CA77}" srcOrd="1" destOrd="0" presId="urn:microsoft.com/office/officeart/2009/3/layout/HorizontalOrganizationChart"/>
    <dgm:cxn modelId="{78E286CA-B42E-4F09-B729-7467ACB84E0C}" type="presParOf" srcId="{454E977A-BD2E-4EBE-A6AB-779ABEAB29B8}" destId="{C532AD4A-2E25-4708-A22C-AA41B7000EC7}" srcOrd="1" destOrd="0" presId="urn:microsoft.com/office/officeart/2009/3/layout/HorizontalOrganizationChart"/>
    <dgm:cxn modelId="{0BD3A3E1-CB45-4936-A272-A86ED4309155}" type="presParOf" srcId="{454E977A-BD2E-4EBE-A6AB-779ABEAB29B8}" destId="{5D123FAE-99C1-4C9C-A32C-1DAA9BB30266}" srcOrd="2" destOrd="0" presId="urn:microsoft.com/office/officeart/2009/3/layout/HorizontalOrganizationChart"/>
    <dgm:cxn modelId="{BFE624B3-3DDA-4309-A7D0-576AF0F5CE8D}" type="presParOf" srcId="{965573EA-1933-4C1A-8487-6DC9685266AD}" destId="{2606331E-41C6-40A4-831D-667C08035F77}" srcOrd="6" destOrd="0" presId="urn:microsoft.com/office/officeart/2009/3/layout/HorizontalOrganizationChart"/>
    <dgm:cxn modelId="{6621C330-3237-46C2-A2DA-54427693E927}" type="presParOf" srcId="{965573EA-1933-4C1A-8487-6DC9685266AD}" destId="{9ADC73A1-0939-4D8C-BC9D-FB34F23ABA79}" srcOrd="7" destOrd="0" presId="urn:microsoft.com/office/officeart/2009/3/layout/HorizontalOrganizationChart"/>
    <dgm:cxn modelId="{AA375F14-A238-4D94-86DD-0A1F604909A2}" type="presParOf" srcId="{9ADC73A1-0939-4D8C-BC9D-FB34F23ABA79}" destId="{B29DC035-3FAD-4FEF-B156-AD49FE3B08BC}" srcOrd="0" destOrd="0" presId="urn:microsoft.com/office/officeart/2009/3/layout/HorizontalOrganizationChart"/>
    <dgm:cxn modelId="{53325284-74F7-4D41-8F07-A937B61AF128}" type="presParOf" srcId="{B29DC035-3FAD-4FEF-B156-AD49FE3B08BC}" destId="{7EA4B660-4BF9-4C5F-974C-21ACD24FEEEA}" srcOrd="0" destOrd="0" presId="urn:microsoft.com/office/officeart/2009/3/layout/HorizontalOrganizationChart"/>
    <dgm:cxn modelId="{8B3813B4-7337-4FBB-B8B0-0A15E657049F}" type="presParOf" srcId="{B29DC035-3FAD-4FEF-B156-AD49FE3B08BC}" destId="{FD91F339-1194-4766-BF9E-F88C4A062F70}" srcOrd="1" destOrd="0" presId="urn:microsoft.com/office/officeart/2009/3/layout/HorizontalOrganizationChart"/>
    <dgm:cxn modelId="{87181CAA-8A47-419C-B5C5-AED20789CBD7}" type="presParOf" srcId="{9ADC73A1-0939-4D8C-BC9D-FB34F23ABA79}" destId="{7E3801E3-206B-488E-A3C0-BB4FC1B857EE}" srcOrd="1" destOrd="0" presId="urn:microsoft.com/office/officeart/2009/3/layout/HorizontalOrganizationChart"/>
    <dgm:cxn modelId="{9A47EEC8-AC48-4C3C-B59A-F035F305AF00}" type="presParOf" srcId="{9ADC73A1-0939-4D8C-BC9D-FB34F23ABA79}" destId="{DCE99DE2-CD93-4504-A9CE-E157F7200CAA}" srcOrd="2" destOrd="0" presId="urn:microsoft.com/office/officeart/2009/3/layout/HorizontalOrganizationChart"/>
    <dgm:cxn modelId="{3489E816-4F5B-471D-8D3F-57063021F38A}" type="presParOf" srcId="{CB82C82D-8502-48F4-A25C-97679DFE8712}" destId="{ECD5BCA6-F4A6-46A9-A03B-91ED5A26DE32}" srcOrd="2" destOrd="0" presId="urn:microsoft.com/office/officeart/2009/3/layout/HorizontalOrganizationChart"/>
    <dgm:cxn modelId="{F61DB705-C694-4C06-9C13-42699A75449B}" type="presParOf" srcId="{AD79B44E-D904-4A9E-975E-EAB9D5AB9795}" destId="{163F2139-3F9A-4893-AD17-CCC71DEB58FD}" srcOrd="4" destOrd="0" presId="urn:microsoft.com/office/officeart/2009/3/layout/HorizontalOrganizationChart"/>
    <dgm:cxn modelId="{2831AD6C-F641-4AB5-A7A7-B2EC6998438F}" type="presParOf" srcId="{AD79B44E-D904-4A9E-975E-EAB9D5AB9795}" destId="{B01CF94F-C3A6-42B3-B3B6-B9FD2DC66CDC}" srcOrd="5" destOrd="0" presId="urn:microsoft.com/office/officeart/2009/3/layout/HorizontalOrganizationChart"/>
    <dgm:cxn modelId="{9DCAAF90-D0E0-47BE-ABC7-647FF04E5CEE}" type="presParOf" srcId="{B01CF94F-C3A6-42B3-B3B6-B9FD2DC66CDC}" destId="{2CD05EEB-E72B-4995-9752-D080446C60F3}" srcOrd="0" destOrd="0" presId="urn:microsoft.com/office/officeart/2009/3/layout/HorizontalOrganizationChart"/>
    <dgm:cxn modelId="{9867717A-DCCA-4A3B-B463-26122A275BC5}" type="presParOf" srcId="{2CD05EEB-E72B-4995-9752-D080446C60F3}" destId="{B862D02F-ABD4-43D8-B40D-88A1416B9065}" srcOrd="0" destOrd="0" presId="urn:microsoft.com/office/officeart/2009/3/layout/HorizontalOrganizationChart"/>
    <dgm:cxn modelId="{B9E38B75-00DE-4DDD-BAAE-1B6EDF05088F}" type="presParOf" srcId="{2CD05EEB-E72B-4995-9752-D080446C60F3}" destId="{CF97C81F-6C36-4D5A-ACF5-88D461A7279F}" srcOrd="1" destOrd="0" presId="urn:microsoft.com/office/officeart/2009/3/layout/HorizontalOrganizationChart"/>
    <dgm:cxn modelId="{9E228E34-8B35-4B25-B2AD-4601B13BC826}" type="presParOf" srcId="{B01CF94F-C3A6-42B3-B3B6-B9FD2DC66CDC}" destId="{D0196C0E-A906-4B3F-B1BC-4B55732FFC9B}" srcOrd="1" destOrd="0" presId="urn:microsoft.com/office/officeart/2009/3/layout/HorizontalOrganizationChart"/>
    <dgm:cxn modelId="{956FFBFD-4DFD-4B4C-AD7E-F2CCF8116011}" type="presParOf" srcId="{D0196C0E-A906-4B3F-B1BC-4B55732FFC9B}" destId="{5237113F-ABE8-46FF-B641-00EB121972DB}" srcOrd="0" destOrd="0" presId="urn:microsoft.com/office/officeart/2009/3/layout/HorizontalOrganizationChart"/>
    <dgm:cxn modelId="{0CE63AA0-618E-4EC1-8B36-584144D1615D}" type="presParOf" srcId="{D0196C0E-A906-4B3F-B1BC-4B55732FFC9B}" destId="{994B08E2-3C39-4302-86BD-68707446869F}" srcOrd="1" destOrd="0" presId="urn:microsoft.com/office/officeart/2009/3/layout/HorizontalOrganizationChart"/>
    <dgm:cxn modelId="{089E4376-B87B-4D49-90A4-7AB7268E9989}" type="presParOf" srcId="{994B08E2-3C39-4302-86BD-68707446869F}" destId="{00916104-7976-48B6-AA60-C768A3F1B2BF}" srcOrd="0" destOrd="0" presId="urn:microsoft.com/office/officeart/2009/3/layout/HorizontalOrganizationChart"/>
    <dgm:cxn modelId="{7E377CAE-2408-4396-A218-1918F7E50B64}" type="presParOf" srcId="{00916104-7976-48B6-AA60-C768A3F1B2BF}" destId="{436F0ADB-6206-407E-818D-74849B52BE6F}" srcOrd="0" destOrd="0" presId="urn:microsoft.com/office/officeart/2009/3/layout/HorizontalOrganizationChart"/>
    <dgm:cxn modelId="{245EBA92-7061-4FFB-B993-D45E1B8CBE28}" type="presParOf" srcId="{00916104-7976-48B6-AA60-C768A3F1B2BF}" destId="{1FDF7944-4DD2-45A7-8FA9-C4220B8B9C07}" srcOrd="1" destOrd="0" presId="urn:microsoft.com/office/officeart/2009/3/layout/HorizontalOrganizationChart"/>
    <dgm:cxn modelId="{CC182431-7DC6-4E13-8D7F-B03CDFC75548}" type="presParOf" srcId="{994B08E2-3C39-4302-86BD-68707446869F}" destId="{550A9A8D-0CDA-4532-A1A8-6F4463D1BF34}" srcOrd="1" destOrd="0" presId="urn:microsoft.com/office/officeart/2009/3/layout/HorizontalOrganizationChart"/>
    <dgm:cxn modelId="{F838A9B3-4FDA-4831-A1B5-7A727E09B51A}" type="presParOf" srcId="{994B08E2-3C39-4302-86BD-68707446869F}" destId="{EBD744FC-F129-4911-A25E-431C43CC3671}" srcOrd="2" destOrd="0" presId="urn:microsoft.com/office/officeart/2009/3/layout/HorizontalOrganizationChart"/>
    <dgm:cxn modelId="{5D225FC3-F187-4EE8-9C90-F107CE5FF2DE}" type="presParOf" srcId="{D0196C0E-A906-4B3F-B1BC-4B55732FFC9B}" destId="{E9D00DBA-FA89-45E9-A094-50EDFA45C7CF}" srcOrd="2" destOrd="0" presId="urn:microsoft.com/office/officeart/2009/3/layout/HorizontalOrganizationChart"/>
    <dgm:cxn modelId="{1D6277B9-5371-4F67-808B-31DC33E4128D}" type="presParOf" srcId="{D0196C0E-A906-4B3F-B1BC-4B55732FFC9B}" destId="{25E9C2AE-F46C-4865-B698-21110221A2AD}" srcOrd="3" destOrd="0" presId="urn:microsoft.com/office/officeart/2009/3/layout/HorizontalOrganizationChart"/>
    <dgm:cxn modelId="{31005CBF-B2B2-40B7-AC57-179395BF48A4}" type="presParOf" srcId="{25E9C2AE-F46C-4865-B698-21110221A2AD}" destId="{9844A19B-52D0-4D35-BF02-E1C0B8A19CA0}" srcOrd="0" destOrd="0" presId="urn:microsoft.com/office/officeart/2009/3/layout/HorizontalOrganizationChart"/>
    <dgm:cxn modelId="{A0094BD7-F8D0-44A9-9C75-DD187AE1EE08}" type="presParOf" srcId="{9844A19B-52D0-4D35-BF02-E1C0B8A19CA0}" destId="{C2E43B66-BC0A-4E8C-B6F1-CE29AD919397}" srcOrd="0" destOrd="0" presId="urn:microsoft.com/office/officeart/2009/3/layout/HorizontalOrganizationChart"/>
    <dgm:cxn modelId="{8C38FC59-2AB3-462F-A89E-A2EB51B26C39}" type="presParOf" srcId="{9844A19B-52D0-4D35-BF02-E1C0B8A19CA0}" destId="{F20EE88C-2E40-4F32-B5DB-8A8D108E1333}" srcOrd="1" destOrd="0" presId="urn:microsoft.com/office/officeart/2009/3/layout/HorizontalOrganizationChart"/>
    <dgm:cxn modelId="{D5BD07CB-A95C-473D-B665-F76B3A284D89}" type="presParOf" srcId="{25E9C2AE-F46C-4865-B698-21110221A2AD}" destId="{98C27C24-579B-4BD9-BE4B-EA5FA0FC349F}" srcOrd="1" destOrd="0" presId="urn:microsoft.com/office/officeart/2009/3/layout/HorizontalOrganizationChart"/>
    <dgm:cxn modelId="{1B6BCEF7-1CCC-4BC5-BC37-2ECEBC882071}" type="presParOf" srcId="{25E9C2AE-F46C-4865-B698-21110221A2AD}" destId="{FBF5B94F-23BA-4AB0-87FE-1D05BFAF5E2C}" srcOrd="2" destOrd="0" presId="urn:microsoft.com/office/officeart/2009/3/layout/HorizontalOrganizationChart"/>
    <dgm:cxn modelId="{01681E65-61B0-4756-B32C-39C5886024A8}" type="presParOf" srcId="{D0196C0E-A906-4B3F-B1BC-4B55732FFC9B}" destId="{637D0887-1EF3-47C8-AC03-792F15CA21A8}" srcOrd="4" destOrd="0" presId="urn:microsoft.com/office/officeart/2009/3/layout/HorizontalOrganizationChart"/>
    <dgm:cxn modelId="{95B472BE-4ED7-42C4-A125-7664358D2DA7}" type="presParOf" srcId="{D0196C0E-A906-4B3F-B1BC-4B55732FFC9B}" destId="{779916C2-242E-4C2F-832F-9AC5785CECCD}" srcOrd="5" destOrd="0" presId="urn:microsoft.com/office/officeart/2009/3/layout/HorizontalOrganizationChart"/>
    <dgm:cxn modelId="{D08D64C7-627D-4B89-ACAD-50D7F817A280}" type="presParOf" srcId="{779916C2-242E-4C2F-832F-9AC5785CECCD}" destId="{377B195B-4332-4338-96ED-A4776519BF58}" srcOrd="0" destOrd="0" presId="urn:microsoft.com/office/officeart/2009/3/layout/HorizontalOrganizationChart"/>
    <dgm:cxn modelId="{41C92901-987E-465F-B7CF-8078DFBC2BA2}" type="presParOf" srcId="{377B195B-4332-4338-96ED-A4776519BF58}" destId="{218C2F2A-8BBC-4C2A-9F20-3943801D5F1D}" srcOrd="0" destOrd="0" presId="urn:microsoft.com/office/officeart/2009/3/layout/HorizontalOrganizationChart"/>
    <dgm:cxn modelId="{2F61456E-75BF-45A2-9299-A79D300B059F}" type="presParOf" srcId="{377B195B-4332-4338-96ED-A4776519BF58}" destId="{D242577B-A606-4A46-94AF-86B93F788896}" srcOrd="1" destOrd="0" presId="urn:microsoft.com/office/officeart/2009/3/layout/HorizontalOrganizationChart"/>
    <dgm:cxn modelId="{4888CFEC-B0F4-4B48-A324-556CEA890F1F}" type="presParOf" srcId="{779916C2-242E-4C2F-832F-9AC5785CECCD}" destId="{3910CBB9-0BAA-41C4-86BA-630BBF032D7B}" srcOrd="1" destOrd="0" presId="urn:microsoft.com/office/officeart/2009/3/layout/HorizontalOrganizationChart"/>
    <dgm:cxn modelId="{B4D38889-BBA4-4713-AF0C-3FE8D4859E04}" type="presParOf" srcId="{779916C2-242E-4C2F-832F-9AC5785CECCD}" destId="{D4A0AFB6-D5D8-44A2-B68B-B2FAA7490156}" srcOrd="2" destOrd="0" presId="urn:microsoft.com/office/officeart/2009/3/layout/HorizontalOrganizationChart"/>
    <dgm:cxn modelId="{19DE3CE5-3FBE-4166-ACBB-4132A2085E0E}" type="presParOf" srcId="{B01CF94F-C3A6-42B3-B3B6-B9FD2DC66CDC}" destId="{0A2AF096-6D67-4346-A2FA-45C15BD48037}" srcOrd="2" destOrd="0" presId="urn:microsoft.com/office/officeart/2009/3/layout/HorizontalOrganizationChart"/>
    <dgm:cxn modelId="{8889DA45-CB38-490F-9588-636F2E5C7122}" type="presParOf" srcId="{AD79B44E-D904-4A9E-975E-EAB9D5AB9795}" destId="{6A81591A-743C-4A71-A15C-86651D39EC1F}" srcOrd="6" destOrd="0" presId="urn:microsoft.com/office/officeart/2009/3/layout/HorizontalOrganizationChart"/>
    <dgm:cxn modelId="{ECB92649-E88A-42CB-82C7-D39E4E270490}" type="presParOf" srcId="{AD79B44E-D904-4A9E-975E-EAB9D5AB9795}" destId="{35BD7422-C126-48EB-8715-F4EDE59A0E05}" srcOrd="7" destOrd="0" presId="urn:microsoft.com/office/officeart/2009/3/layout/HorizontalOrganizationChart"/>
    <dgm:cxn modelId="{AC284135-EF78-4732-8DB7-459F923B739D}" type="presParOf" srcId="{35BD7422-C126-48EB-8715-F4EDE59A0E05}" destId="{EA6EE08D-0075-4882-AD87-AF588420CA9D}" srcOrd="0" destOrd="0" presId="urn:microsoft.com/office/officeart/2009/3/layout/HorizontalOrganizationChart"/>
    <dgm:cxn modelId="{BAB15A7D-6085-4393-888D-75902425CECF}" type="presParOf" srcId="{EA6EE08D-0075-4882-AD87-AF588420CA9D}" destId="{D5DCC74D-F7BF-483B-ABBB-392FE9B094E9}" srcOrd="0" destOrd="0" presId="urn:microsoft.com/office/officeart/2009/3/layout/HorizontalOrganizationChart"/>
    <dgm:cxn modelId="{1F940853-0EA7-4C95-BDEF-924EAEDC8632}" type="presParOf" srcId="{EA6EE08D-0075-4882-AD87-AF588420CA9D}" destId="{41112C69-5102-49FE-8B6F-B2DBFF035E99}" srcOrd="1" destOrd="0" presId="urn:microsoft.com/office/officeart/2009/3/layout/HorizontalOrganizationChart"/>
    <dgm:cxn modelId="{75039451-EE4A-46DC-89AE-310E6A4A52CE}" type="presParOf" srcId="{35BD7422-C126-48EB-8715-F4EDE59A0E05}" destId="{D42D4D95-9350-4999-A140-6B267A440F8A}" srcOrd="1" destOrd="0" presId="urn:microsoft.com/office/officeart/2009/3/layout/HorizontalOrganizationChart"/>
    <dgm:cxn modelId="{60F95FA7-94A7-4D42-88B0-47BA0903BBAB}" type="presParOf" srcId="{D42D4D95-9350-4999-A140-6B267A440F8A}" destId="{B7EA8097-02EB-43B4-B6C1-9529BCADF794}" srcOrd="0" destOrd="0" presId="urn:microsoft.com/office/officeart/2009/3/layout/HorizontalOrganizationChart"/>
    <dgm:cxn modelId="{78D6E9E3-2178-4C5A-B395-729136601438}" type="presParOf" srcId="{D42D4D95-9350-4999-A140-6B267A440F8A}" destId="{AEF8155D-13AA-4108-B497-937E918F4C63}" srcOrd="1" destOrd="0" presId="urn:microsoft.com/office/officeart/2009/3/layout/HorizontalOrganizationChart"/>
    <dgm:cxn modelId="{2439D9DD-ED85-4AB9-A846-0F6A19EFA009}" type="presParOf" srcId="{AEF8155D-13AA-4108-B497-937E918F4C63}" destId="{918859B8-521C-48DF-96F0-E4A2ED6B3267}" srcOrd="0" destOrd="0" presId="urn:microsoft.com/office/officeart/2009/3/layout/HorizontalOrganizationChart"/>
    <dgm:cxn modelId="{FB515776-45AD-4BC9-B443-1326B4776062}" type="presParOf" srcId="{918859B8-521C-48DF-96F0-E4A2ED6B3267}" destId="{250C540B-E6F4-496D-9F65-3856B7BCE6B8}" srcOrd="0" destOrd="0" presId="urn:microsoft.com/office/officeart/2009/3/layout/HorizontalOrganizationChart"/>
    <dgm:cxn modelId="{F59684F3-1530-4B12-9194-EDB191F394CA}" type="presParOf" srcId="{918859B8-521C-48DF-96F0-E4A2ED6B3267}" destId="{95EBD048-ABB6-4220-90DB-735881385726}" srcOrd="1" destOrd="0" presId="urn:microsoft.com/office/officeart/2009/3/layout/HorizontalOrganizationChart"/>
    <dgm:cxn modelId="{7AFB6FAE-AAFC-4DBD-BA2F-C250BD8C254F}" type="presParOf" srcId="{AEF8155D-13AA-4108-B497-937E918F4C63}" destId="{81A80E65-6827-446F-B058-93D1C50CEF97}" srcOrd="1" destOrd="0" presId="urn:microsoft.com/office/officeart/2009/3/layout/HorizontalOrganizationChart"/>
    <dgm:cxn modelId="{1616CE2A-7D1E-4F9A-A49A-8E705DD18D45}" type="presParOf" srcId="{AEF8155D-13AA-4108-B497-937E918F4C63}" destId="{C70EE7E3-BBE6-45DB-B754-71E100838DED}" srcOrd="2" destOrd="0" presId="urn:microsoft.com/office/officeart/2009/3/layout/HorizontalOrganizationChart"/>
    <dgm:cxn modelId="{FE5782C4-FC44-4CF9-A47E-2D359B058758}" type="presParOf" srcId="{D42D4D95-9350-4999-A140-6B267A440F8A}" destId="{6AD6E05C-71DD-4768-9F49-46C3484804A5}" srcOrd="2" destOrd="0" presId="urn:microsoft.com/office/officeart/2009/3/layout/HorizontalOrganizationChart"/>
    <dgm:cxn modelId="{46DF9613-E468-48F1-B9D9-B992518B5BE8}" type="presParOf" srcId="{D42D4D95-9350-4999-A140-6B267A440F8A}" destId="{7315376C-5E44-45BA-9DD8-20C115DBD946}" srcOrd="3" destOrd="0" presId="urn:microsoft.com/office/officeart/2009/3/layout/HorizontalOrganizationChart"/>
    <dgm:cxn modelId="{879B4718-4750-4115-84DA-0BF98715C2F6}" type="presParOf" srcId="{7315376C-5E44-45BA-9DD8-20C115DBD946}" destId="{2415D060-C970-4DAF-949C-78189B1C8180}" srcOrd="0" destOrd="0" presId="urn:microsoft.com/office/officeart/2009/3/layout/HorizontalOrganizationChart"/>
    <dgm:cxn modelId="{FFA91457-DFF8-47BE-BFBF-6A705E965820}" type="presParOf" srcId="{2415D060-C970-4DAF-949C-78189B1C8180}" destId="{BFF771FB-4CB9-40B3-8568-195DAE1BB04E}" srcOrd="0" destOrd="0" presId="urn:microsoft.com/office/officeart/2009/3/layout/HorizontalOrganizationChart"/>
    <dgm:cxn modelId="{B325C7EE-6E88-486F-BF4F-6A49163FD90A}" type="presParOf" srcId="{2415D060-C970-4DAF-949C-78189B1C8180}" destId="{B7B0BE0B-8A7D-4FA4-82C5-874F97841CDE}" srcOrd="1" destOrd="0" presId="urn:microsoft.com/office/officeart/2009/3/layout/HorizontalOrganizationChart"/>
    <dgm:cxn modelId="{BFC2B424-FE5A-48EB-94C8-38CBAC9AA37D}" type="presParOf" srcId="{7315376C-5E44-45BA-9DD8-20C115DBD946}" destId="{37FF07FF-F668-4DE3-8244-CC0A94C53D69}" srcOrd="1" destOrd="0" presId="urn:microsoft.com/office/officeart/2009/3/layout/HorizontalOrganizationChart"/>
    <dgm:cxn modelId="{845D150E-427D-439B-8D10-93AD401DE0C8}" type="presParOf" srcId="{7315376C-5E44-45BA-9DD8-20C115DBD946}" destId="{8CAFD557-6DD1-4E69-99D9-5C2D3496D95F}" srcOrd="2" destOrd="0" presId="urn:microsoft.com/office/officeart/2009/3/layout/HorizontalOrganizationChart"/>
    <dgm:cxn modelId="{5BC006C3-8A5E-4934-8F09-399735FE7058}" type="presParOf" srcId="{35BD7422-C126-48EB-8715-F4EDE59A0E05}" destId="{79429748-EF42-4C38-9F49-035E6AEB7ED0}" srcOrd="2" destOrd="0" presId="urn:microsoft.com/office/officeart/2009/3/layout/HorizontalOrganizationChart"/>
    <dgm:cxn modelId="{8D1EC6AE-0DF6-4003-B2D1-9A41DBFF1DBF}" type="presParOf" srcId="{BE663EC5-2C97-45AA-BF46-A0CDF896F71B}" destId="{F5763B42-6198-4E71-88B6-007C52B909B5}" srcOrd="2" destOrd="0" presId="urn:microsoft.com/office/officeart/2009/3/layout/HorizontalOrganizationChart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51AE51-0B81-49FA-99DF-5EB7AE57A44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395A4C0-73F6-4BD7-BE4E-BEC4D091933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第三节 人力资源战略规划的程序与预测方法</a:t>
          </a:r>
        </a:p>
      </dgm:t>
    </dgm:pt>
    <dgm:pt modelId="{DA14E7CA-531C-4F12-AA41-78658A079D4C}" type="par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25E7-4400-4F10-9D76-1F92A6037CFB}" type="sib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72629A-F295-4324-B94E-75F2F31C601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信息收集、整理阶段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033AE5-AD7D-453A-8145-403F70B8E99A}" type="par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5FA100FD-6811-4623-A402-94A44A3EE1CD}" type="sib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01462A34-A6DC-4C66-A014-AE8F53998B74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自身整体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状况及发展规划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E748170-1149-4CFA-9D42-E2BE27C111A3}" type="par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CC481BF4-732D-4D8B-98DB-8464223FF5FC}" type="sib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3F66C53E-C137-4E39-80FA-60CED02B00C5}">
      <dgm:prSet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人力资源管理的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外部环境</a:t>
          </a:r>
        </a:p>
      </dgm:t>
    </dgm:pt>
    <dgm:pt modelId="{7ECB857C-724E-4E3B-986D-AA5A492B0C02}" type="parTrans" cxnId="{7E4F958C-CCC9-4352-90F5-C61CECF25F29}">
      <dgm:prSet/>
      <dgm:spPr/>
      <dgm:t>
        <a:bodyPr/>
        <a:lstStyle/>
        <a:p>
          <a:endParaRPr lang="zh-CN" altLang="en-US"/>
        </a:p>
      </dgm:t>
    </dgm:pt>
    <dgm:pt modelId="{3D770110-5C31-4156-930E-7CD591DDAC3E}" type="sibTrans" cxnId="{7E4F958C-CCC9-4352-90F5-C61CECF25F29}">
      <dgm:prSet/>
      <dgm:spPr/>
      <dgm:t>
        <a:bodyPr/>
        <a:lstStyle/>
        <a:p>
          <a:endParaRPr lang="zh-CN" altLang="en-US"/>
        </a:p>
      </dgm:t>
    </dgm:pt>
    <dgm:pt modelId="{14738BA6-F8E9-4E44-BD62-FE94DCA802D5}">
      <dgm:prSet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现有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人力资源状况</a:t>
          </a:r>
          <a:endParaRPr lang="zh-CN" altLang="en-US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0D7820F-5DD5-4D67-9E49-CB1DC2E6844E}" type="parTrans" cxnId="{20DC822E-3889-4C00-824E-E3F0C138EF18}">
      <dgm:prSet/>
      <dgm:spPr/>
      <dgm:t>
        <a:bodyPr/>
        <a:lstStyle/>
        <a:p>
          <a:endParaRPr lang="zh-CN" altLang="en-US"/>
        </a:p>
      </dgm:t>
    </dgm:pt>
    <dgm:pt modelId="{B76BD226-E755-43E7-9486-1731B8A95036}" type="sibTrans" cxnId="{20DC822E-3889-4C00-824E-E3F0C138EF18}">
      <dgm:prSet/>
      <dgm:spPr/>
      <dgm:t>
        <a:bodyPr/>
        <a:lstStyle/>
        <a:p>
          <a:endParaRPr lang="zh-CN" altLang="en-US"/>
        </a:p>
      </dgm:t>
    </dgm:pt>
    <dgm:pt modelId="{07BB2A67-4176-44AE-9335-C6638617467D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确定规划期限阶段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11FE091-13E2-45E5-998D-9AFCCF3F9B60}" type="parTrans" cxnId="{727467BC-0A9F-4C3D-9355-63862322AF4A}">
      <dgm:prSet/>
      <dgm:spPr/>
      <dgm:t>
        <a:bodyPr/>
        <a:lstStyle/>
        <a:p>
          <a:endParaRPr lang="zh-CN" altLang="en-US"/>
        </a:p>
      </dgm:t>
    </dgm:pt>
    <dgm:pt modelId="{48E940D4-3347-4F51-85E1-F550FD1A03FC}" type="sibTrans" cxnId="{727467BC-0A9F-4C3D-9355-63862322AF4A}">
      <dgm:prSet/>
      <dgm:spPr/>
      <dgm:t>
        <a:bodyPr/>
        <a:lstStyle/>
        <a:p>
          <a:endParaRPr lang="zh-CN" altLang="en-US"/>
        </a:p>
      </dgm:t>
    </dgm:pt>
    <dgm:pt modelId="{E5C5AE65-5D04-41F8-9848-70D25EB3C87D}">
      <dgm:prSet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长期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年以上）；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中期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3-5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年）；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短期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年）</a:t>
          </a:r>
          <a:endParaRPr lang="zh-CN" altLang="en-US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99DEDD1-C1D6-4DFA-97B3-B64429FA9C46}" type="parTrans" cxnId="{AC1363E8-F9D3-472B-878C-AC115D8918E1}">
      <dgm:prSet/>
      <dgm:spPr/>
      <dgm:t>
        <a:bodyPr/>
        <a:lstStyle/>
        <a:p>
          <a:endParaRPr lang="zh-CN" altLang="en-US"/>
        </a:p>
      </dgm:t>
    </dgm:pt>
    <dgm:pt modelId="{642460AF-04F9-4947-A72D-76433F67B98B}" type="sibTrans" cxnId="{AC1363E8-F9D3-472B-878C-AC115D8918E1}">
      <dgm:prSet/>
      <dgm:spPr/>
      <dgm:t>
        <a:bodyPr/>
        <a:lstStyle/>
        <a:p>
          <a:endParaRPr lang="zh-CN" altLang="en-US"/>
        </a:p>
      </dgm:t>
    </dgm:pt>
    <dgm:pt modelId="{673D8280-3BE7-4BFD-B7BA-40DAF5EF8AE4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预测供给与需求阶段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74693E6-F7BC-4D51-AD8F-C728795CE8AB}" type="parTrans" cxnId="{C6A5048C-4A08-461D-8383-E6B62A77EDE9}">
      <dgm:prSet/>
      <dgm:spPr/>
      <dgm:t>
        <a:bodyPr/>
        <a:lstStyle/>
        <a:p>
          <a:endParaRPr lang="zh-CN" altLang="en-US"/>
        </a:p>
      </dgm:t>
    </dgm:pt>
    <dgm:pt modelId="{FF248694-15C2-4120-95B5-CF8E4DA04B70}" type="sibTrans" cxnId="{C6A5048C-4A08-461D-8383-E6B62A77EDE9}">
      <dgm:prSet/>
      <dgm:spPr/>
      <dgm:t>
        <a:bodyPr/>
        <a:lstStyle/>
        <a:p>
          <a:endParaRPr lang="zh-CN" altLang="en-US"/>
        </a:p>
      </dgm:t>
    </dgm:pt>
    <dgm:pt modelId="{D7C20442-8502-475A-8AEC-8C2243DEBB96}">
      <dgm:prSet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预测（德尔菲法，匿名）</a:t>
          </a:r>
          <a:endParaRPr lang="zh-CN" altLang="en-US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4E74E1E-6A2A-436C-8354-452DC09F48E1}" type="parTrans" cxnId="{D12201C8-3346-4D9D-80E2-E0EC440E8E61}">
      <dgm:prSet/>
      <dgm:spPr/>
      <dgm:t>
        <a:bodyPr/>
        <a:lstStyle/>
        <a:p>
          <a:endParaRPr lang="zh-CN" altLang="en-US"/>
        </a:p>
      </dgm:t>
    </dgm:pt>
    <dgm:pt modelId="{3FFDE6E0-9D9C-4828-9D76-7F5DCE5B9290}" type="sibTrans" cxnId="{D12201C8-3346-4D9D-80E2-E0EC440E8E61}">
      <dgm:prSet/>
      <dgm:spPr/>
      <dgm:t>
        <a:bodyPr/>
        <a:lstStyle/>
        <a:p>
          <a:endParaRPr lang="zh-CN" altLang="en-US"/>
        </a:p>
      </dgm:t>
    </dgm:pt>
    <dgm:pt modelId="{4EE9AEF2-03BE-4F62-BB05-F42AB6DE3A7A}">
      <dgm:prSet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供给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预测（</a:t>
          </a:r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内部和外部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b="1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65848C-E50C-44A1-8429-1D1F24F8A912}" type="parTrans" cxnId="{124D7C46-C2FB-4C07-A2D7-8E67A074B4DC}">
      <dgm:prSet/>
      <dgm:spPr/>
      <dgm:t>
        <a:bodyPr/>
        <a:lstStyle/>
        <a:p>
          <a:endParaRPr lang="zh-CN" altLang="en-US"/>
        </a:p>
      </dgm:t>
    </dgm:pt>
    <dgm:pt modelId="{606740BB-DBC4-46F8-A192-AA4659FA361B}" type="sibTrans" cxnId="{124D7C46-C2FB-4C07-A2D7-8E67A074B4DC}">
      <dgm:prSet/>
      <dgm:spPr/>
      <dgm:t>
        <a:bodyPr/>
        <a:lstStyle/>
        <a:p>
          <a:endParaRPr lang="zh-CN" altLang="en-US"/>
        </a:p>
      </dgm:t>
    </dgm:pt>
    <dgm:pt modelId="{83B04982-94D0-4D21-9B4C-F6D501E82F2E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供需平衡</a:t>
          </a:r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（最合理）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；供大于需</a:t>
          </a:r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（富余；分工、裁员）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；供小于需</a:t>
          </a:r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（短缺；多干活、招人）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；结构性失调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D53A9F-6B0F-48A9-BB7E-13AF0768F381}" type="parTrans" cxnId="{E5F0FC76-2B5B-4817-A868-E8983C4E4BFC}">
      <dgm:prSet/>
      <dgm:spPr/>
      <dgm:t>
        <a:bodyPr/>
        <a:lstStyle/>
        <a:p>
          <a:endParaRPr lang="zh-CN" altLang="en-US"/>
        </a:p>
      </dgm:t>
    </dgm:pt>
    <dgm:pt modelId="{E499A2D0-9E6C-4378-8F21-6B5C9FFD4184}" type="sibTrans" cxnId="{E5F0FC76-2B5B-4817-A868-E8983C4E4BFC}">
      <dgm:prSet/>
      <dgm:spPr/>
      <dgm:t>
        <a:bodyPr/>
        <a:lstStyle/>
        <a:p>
          <a:endParaRPr lang="zh-CN" altLang="en-US"/>
        </a:p>
      </dgm:t>
    </dgm:pt>
    <dgm:pt modelId="{E5EEBE6B-F255-4458-9816-5976202996F6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反馈调整阶段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C4046F1-9B5D-4102-871D-30968A322DD2}" type="parTrans" cxnId="{F7B1A9E0-796E-48AD-AE86-BCE7894669A1}">
      <dgm:prSet/>
      <dgm:spPr/>
      <dgm:t>
        <a:bodyPr/>
        <a:lstStyle/>
        <a:p>
          <a:endParaRPr lang="zh-CN" altLang="en-US"/>
        </a:p>
      </dgm:t>
    </dgm:pt>
    <dgm:pt modelId="{63C5B08D-24F4-481B-852D-3E9F3A1C68E2}" type="sibTrans" cxnId="{F7B1A9E0-796E-48AD-AE86-BCE7894669A1}">
      <dgm:prSet/>
      <dgm:spPr/>
      <dgm:t>
        <a:bodyPr/>
        <a:lstStyle/>
        <a:p>
          <a:endParaRPr lang="zh-CN" altLang="en-US"/>
        </a:p>
      </dgm:t>
    </dgm:pt>
    <dgm:pt modelId="{31455B73-3540-4A97-9584-D0B09FEBE639}" type="pres">
      <dgm:prSet presAssocID="{BB51AE51-0B81-49FA-99DF-5EB7AE57A4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E663EC5-2C97-45AA-BF46-A0CDF896F71B}" type="pres">
      <dgm:prSet presAssocID="{6395A4C0-73F6-4BD7-BE4E-BEC4D091933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4CEC310-154B-4E75-AA3D-3E5D6E5A3348}" type="pres">
      <dgm:prSet presAssocID="{6395A4C0-73F6-4BD7-BE4E-BEC4D091933B}" presName="rootComposite1" presStyleCnt="0"/>
      <dgm:spPr/>
      <dgm:t>
        <a:bodyPr/>
        <a:lstStyle/>
        <a:p>
          <a:endParaRPr lang="zh-CN" altLang="en-US"/>
        </a:p>
      </dgm:t>
    </dgm:pt>
    <dgm:pt modelId="{3B461DA5-C5AD-473B-BE1D-C48025597C37}" type="pres">
      <dgm:prSet presAssocID="{6395A4C0-73F6-4BD7-BE4E-BEC4D091933B}" presName="rootText1" presStyleLbl="node0" presStyleIdx="0" presStyleCnt="1" custScaleX="137995" custScaleY="20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71EA66-D47B-4263-8A24-67B6A9469AD0}" type="pres">
      <dgm:prSet presAssocID="{6395A4C0-73F6-4BD7-BE4E-BEC4D091933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D79B44E-D904-4A9E-975E-EAB9D5AB9795}" type="pres">
      <dgm:prSet presAssocID="{6395A4C0-73F6-4BD7-BE4E-BEC4D091933B}" presName="hierChild2" presStyleCnt="0"/>
      <dgm:spPr/>
      <dgm:t>
        <a:bodyPr/>
        <a:lstStyle/>
        <a:p>
          <a:endParaRPr lang="zh-CN" altLang="en-US"/>
        </a:p>
      </dgm:t>
    </dgm:pt>
    <dgm:pt modelId="{6A81591A-743C-4A71-A15C-86651D39EC1F}" type="pres">
      <dgm:prSet presAssocID="{BC033AE5-AD7D-453A-8145-403F70B8E99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35BD7422-C126-48EB-8715-F4EDE59A0E05}" type="pres">
      <dgm:prSet presAssocID="{4972629A-F295-4324-B94E-75F2F31C601F}" presName="hierRoot2" presStyleCnt="0">
        <dgm:presLayoutVars>
          <dgm:hierBranch val="init"/>
        </dgm:presLayoutVars>
      </dgm:prSet>
      <dgm:spPr/>
    </dgm:pt>
    <dgm:pt modelId="{EA6EE08D-0075-4882-AD87-AF588420CA9D}" type="pres">
      <dgm:prSet presAssocID="{4972629A-F295-4324-B94E-75F2F31C601F}" presName="rootComposite" presStyleCnt="0"/>
      <dgm:spPr/>
    </dgm:pt>
    <dgm:pt modelId="{D5DCC74D-F7BF-483B-ABBB-392FE9B094E9}" type="pres">
      <dgm:prSet presAssocID="{4972629A-F295-4324-B94E-75F2F31C601F}" presName="rootText" presStyleLbl="node2" presStyleIdx="0" presStyleCnt="4" custScaleX="423997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112C69-5102-49FE-8B6F-B2DBFF035E99}" type="pres">
      <dgm:prSet presAssocID="{4972629A-F295-4324-B94E-75F2F31C601F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D42D4D95-9350-4999-A140-6B267A440F8A}" type="pres">
      <dgm:prSet presAssocID="{4972629A-F295-4324-B94E-75F2F31C601F}" presName="hierChild4" presStyleCnt="0"/>
      <dgm:spPr/>
    </dgm:pt>
    <dgm:pt modelId="{B7EA8097-02EB-43B4-B6C1-9529BCADF794}" type="pres">
      <dgm:prSet presAssocID="{4E748170-1149-4CFA-9D42-E2BE27C111A3}" presName="Name64" presStyleLbl="parChTrans1D3" presStyleIdx="0" presStyleCnt="7"/>
      <dgm:spPr/>
      <dgm:t>
        <a:bodyPr/>
        <a:lstStyle/>
        <a:p>
          <a:endParaRPr lang="zh-CN" altLang="en-US"/>
        </a:p>
      </dgm:t>
    </dgm:pt>
    <dgm:pt modelId="{AEF8155D-13AA-4108-B497-937E918F4C63}" type="pres">
      <dgm:prSet presAssocID="{01462A34-A6DC-4C66-A014-AE8F53998B74}" presName="hierRoot2" presStyleCnt="0">
        <dgm:presLayoutVars>
          <dgm:hierBranch val="init"/>
        </dgm:presLayoutVars>
      </dgm:prSet>
      <dgm:spPr/>
    </dgm:pt>
    <dgm:pt modelId="{918859B8-521C-48DF-96F0-E4A2ED6B3267}" type="pres">
      <dgm:prSet presAssocID="{01462A34-A6DC-4C66-A014-AE8F53998B74}" presName="rootComposite" presStyleCnt="0"/>
      <dgm:spPr/>
    </dgm:pt>
    <dgm:pt modelId="{250C540B-E6F4-496D-9F65-3856B7BCE6B8}" type="pres">
      <dgm:prSet presAssocID="{01462A34-A6DC-4C66-A014-AE8F53998B74}" presName="rootText" presStyleLbl="node3" presStyleIdx="0" presStyleCnt="7" custScaleX="909129" custScaleY="215409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BD048-ABB6-4220-90DB-735881385726}" type="pres">
      <dgm:prSet presAssocID="{01462A34-A6DC-4C66-A014-AE8F53998B74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81A80E65-6827-446F-B058-93D1C50CEF97}" type="pres">
      <dgm:prSet presAssocID="{01462A34-A6DC-4C66-A014-AE8F53998B74}" presName="hierChild4" presStyleCnt="0"/>
      <dgm:spPr/>
    </dgm:pt>
    <dgm:pt modelId="{C70EE7E3-BBE6-45DB-B754-71E100838DED}" type="pres">
      <dgm:prSet presAssocID="{01462A34-A6DC-4C66-A014-AE8F53998B74}" presName="hierChild5" presStyleCnt="0"/>
      <dgm:spPr/>
    </dgm:pt>
    <dgm:pt modelId="{9808CD80-324D-45B3-B4F7-7125A6FACD48}" type="pres">
      <dgm:prSet presAssocID="{7ECB857C-724E-4E3B-986D-AA5A492B0C02}" presName="Name64" presStyleLbl="parChTrans1D3" presStyleIdx="1" presStyleCnt="7"/>
      <dgm:spPr/>
      <dgm:t>
        <a:bodyPr/>
        <a:lstStyle/>
        <a:p>
          <a:endParaRPr lang="zh-CN" altLang="en-US"/>
        </a:p>
      </dgm:t>
    </dgm:pt>
    <dgm:pt modelId="{87CB6C6E-8BA8-4A75-890E-3BB37B4A56CB}" type="pres">
      <dgm:prSet presAssocID="{3F66C53E-C137-4E39-80FA-60CED02B00C5}" presName="hierRoot2" presStyleCnt="0">
        <dgm:presLayoutVars>
          <dgm:hierBranch val="init"/>
        </dgm:presLayoutVars>
      </dgm:prSet>
      <dgm:spPr/>
    </dgm:pt>
    <dgm:pt modelId="{8FB42F11-58B3-4527-BCB0-D93A6C20B2A5}" type="pres">
      <dgm:prSet presAssocID="{3F66C53E-C137-4E39-80FA-60CED02B00C5}" presName="rootComposite" presStyleCnt="0"/>
      <dgm:spPr/>
    </dgm:pt>
    <dgm:pt modelId="{4BB05922-2CC6-498D-A237-F94503BBD3DF}" type="pres">
      <dgm:prSet presAssocID="{3F66C53E-C137-4E39-80FA-60CED02B00C5}" presName="rootText" presStyleLbl="node3" presStyleIdx="1" presStyleCnt="7" custScaleX="909129" custScaleY="215409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FA50C-07AE-498A-8088-5ECF2FA4A964}" type="pres">
      <dgm:prSet presAssocID="{3F66C53E-C137-4E39-80FA-60CED02B00C5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5083ACE3-6456-457C-AD87-6489991CCEA2}" type="pres">
      <dgm:prSet presAssocID="{3F66C53E-C137-4E39-80FA-60CED02B00C5}" presName="hierChild4" presStyleCnt="0"/>
      <dgm:spPr/>
    </dgm:pt>
    <dgm:pt modelId="{EE4E9491-31B3-44FD-A33F-01AFB6E9D670}" type="pres">
      <dgm:prSet presAssocID="{3F66C53E-C137-4E39-80FA-60CED02B00C5}" presName="hierChild5" presStyleCnt="0"/>
      <dgm:spPr/>
    </dgm:pt>
    <dgm:pt modelId="{70B86ADB-2B8B-4E17-9F42-0F278B852406}" type="pres">
      <dgm:prSet presAssocID="{00D7820F-5DD5-4D67-9E49-CB1DC2E6844E}" presName="Name64" presStyleLbl="parChTrans1D3" presStyleIdx="2" presStyleCnt="7"/>
      <dgm:spPr/>
      <dgm:t>
        <a:bodyPr/>
        <a:lstStyle/>
        <a:p>
          <a:endParaRPr lang="zh-CN" altLang="en-US"/>
        </a:p>
      </dgm:t>
    </dgm:pt>
    <dgm:pt modelId="{4290DDA6-9BB7-464F-8FCF-EE652D012E6F}" type="pres">
      <dgm:prSet presAssocID="{14738BA6-F8E9-4E44-BD62-FE94DCA802D5}" presName="hierRoot2" presStyleCnt="0">
        <dgm:presLayoutVars>
          <dgm:hierBranch val="init"/>
        </dgm:presLayoutVars>
      </dgm:prSet>
      <dgm:spPr/>
    </dgm:pt>
    <dgm:pt modelId="{57681C98-403D-46AD-A7DA-D32C1A917320}" type="pres">
      <dgm:prSet presAssocID="{14738BA6-F8E9-4E44-BD62-FE94DCA802D5}" presName="rootComposite" presStyleCnt="0"/>
      <dgm:spPr/>
    </dgm:pt>
    <dgm:pt modelId="{FF9337C0-DECB-4EF6-BECC-7B655500A557}" type="pres">
      <dgm:prSet presAssocID="{14738BA6-F8E9-4E44-BD62-FE94DCA802D5}" presName="rootText" presStyleLbl="node3" presStyleIdx="2" presStyleCnt="7" custScaleX="909129" custScaleY="215409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22BDA-1814-43DE-9536-0D59757220B6}" type="pres">
      <dgm:prSet presAssocID="{14738BA6-F8E9-4E44-BD62-FE94DCA802D5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D14D602D-ABD1-4D7A-8FE6-08974EAD910D}" type="pres">
      <dgm:prSet presAssocID="{14738BA6-F8E9-4E44-BD62-FE94DCA802D5}" presName="hierChild4" presStyleCnt="0"/>
      <dgm:spPr/>
    </dgm:pt>
    <dgm:pt modelId="{DE5D3A93-C57A-44A9-89ED-E407A382CC62}" type="pres">
      <dgm:prSet presAssocID="{14738BA6-F8E9-4E44-BD62-FE94DCA802D5}" presName="hierChild5" presStyleCnt="0"/>
      <dgm:spPr/>
    </dgm:pt>
    <dgm:pt modelId="{79429748-EF42-4C38-9F49-035E6AEB7ED0}" type="pres">
      <dgm:prSet presAssocID="{4972629A-F295-4324-B94E-75F2F31C601F}" presName="hierChild5" presStyleCnt="0"/>
      <dgm:spPr/>
    </dgm:pt>
    <dgm:pt modelId="{CC31B582-E305-418A-B6AF-5606ED27BBE3}" type="pres">
      <dgm:prSet presAssocID="{D11FE091-13E2-45E5-998D-9AFCCF3F9B60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EE4BE11F-B5E2-4A6A-B17D-491973CAA42D}" type="pres">
      <dgm:prSet presAssocID="{07BB2A67-4176-44AE-9335-C6638617467D}" presName="hierRoot2" presStyleCnt="0">
        <dgm:presLayoutVars>
          <dgm:hierBranch val="init"/>
        </dgm:presLayoutVars>
      </dgm:prSet>
      <dgm:spPr/>
    </dgm:pt>
    <dgm:pt modelId="{E675CAED-6816-4D84-9C32-4BFCC4C64D44}" type="pres">
      <dgm:prSet presAssocID="{07BB2A67-4176-44AE-9335-C6638617467D}" presName="rootComposite" presStyleCnt="0"/>
      <dgm:spPr/>
    </dgm:pt>
    <dgm:pt modelId="{8F4C1707-7AC1-4154-A1D9-A628A08C16F2}" type="pres">
      <dgm:prSet presAssocID="{07BB2A67-4176-44AE-9335-C6638617467D}" presName="rootText" presStyleLbl="node2" presStyleIdx="1" presStyleCnt="4" custScaleX="423997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612A81-C291-4200-BCDB-84A611966DD2}" type="pres">
      <dgm:prSet presAssocID="{07BB2A67-4176-44AE-9335-C6638617467D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B3A100E-3C06-44D2-B99A-9C5A82588F23}" type="pres">
      <dgm:prSet presAssocID="{07BB2A67-4176-44AE-9335-C6638617467D}" presName="hierChild4" presStyleCnt="0"/>
      <dgm:spPr/>
    </dgm:pt>
    <dgm:pt modelId="{E83F465B-97A9-49EE-992F-70B1B93C7054}" type="pres">
      <dgm:prSet presAssocID="{099DEDD1-C1D6-4DFA-97B3-B64429FA9C46}" presName="Name64" presStyleLbl="parChTrans1D3" presStyleIdx="3" presStyleCnt="7"/>
      <dgm:spPr/>
      <dgm:t>
        <a:bodyPr/>
        <a:lstStyle/>
        <a:p>
          <a:endParaRPr lang="zh-CN" altLang="en-US"/>
        </a:p>
      </dgm:t>
    </dgm:pt>
    <dgm:pt modelId="{801A049B-6400-462C-91F4-CCFE6EA6EBDE}" type="pres">
      <dgm:prSet presAssocID="{E5C5AE65-5D04-41F8-9848-70D25EB3C87D}" presName="hierRoot2" presStyleCnt="0">
        <dgm:presLayoutVars>
          <dgm:hierBranch val="init"/>
        </dgm:presLayoutVars>
      </dgm:prSet>
      <dgm:spPr/>
    </dgm:pt>
    <dgm:pt modelId="{448EA314-69B7-4E4F-BDB1-59487F12FFDF}" type="pres">
      <dgm:prSet presAssocID="{E5C5AE65-5D04-41F8-9848-70D25EB3C87D}" presName="rootComposite" presStyleCnt="0"/>
      <dgm:spPr/>
    </dgm:pt>
    <dgm:pt modelId="{6D9A2AB4-B35B-4063-8918-6E25C1728179}" type="pres">
      <dgm:prSet presAssocID="{E5C5AE65-5D04-41F8-9848-70D25EB3C87D}" presName="rootText" presStyleLbl="node3" presStyleIdx="3" presStyleCnt="7" custScaleX="909129" custScaleY="215409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EE42D-6686-4F0E-BB58-DF939D0E4CA6}" type="pres">
      <dgm:prSet presAssocID="{E5C5AE65-5D04-41F8-9848-70D25EB3C87D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1023EF63-077A-404C-BA6E-CF774C1002C3}" type="pres">
      <dgm:prSet presAssocID="{E5C5AE65-5D04-41F8-9848-70D25EB3C87D}" presName="hierChild4" presStyleCnt="0"/>
      <dgm:spPr/>
    </dgm:pt>
    <dgm:pt modelId="{3DBBFEF5-10D0-4655-9F78-6E1DD8FD5BFC}" type="pres">
      <dgm:prSet presAssocID="{E5C5AE65-5D04-41F8-9848-70D25EB3C87D}" presName="hierChild5" presStyleCnt="0"/>
      <dgm:spPr/>
    </dgm:pt>
    <dgm:pt modelId="{6038D5EC-19ED-48DA-9C75-D77B339C9313}" type="pres">
      <dgm:prSet presAssocID="{07BB2A67-4176-44AE-9335-C6638617467D}" presName="hierChild5" presStyleCnt="0"/>
      <dgm:spPr/>
    </dgm:pt>
    <dgm:pt modelId="{4946A3E0-043E-468C-BA8E-A4CBD0AC85FC}" type="pres">
      <dgm:prSet presAssocID="{C74693E6-F7BC-4D51-AD8F-C728795CE8A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2C9ACA8B-90E9-41D0-B71F-F535D59AD886}" type="pres">
      <dgm:prSet presAssocID="{673D8280-3BE7-4BFD-B7BA-40DAF5EF8AE4}" presName="hierRoot2" presStyleCnt="0">
        <dgm:presLayoutVars>
          <dgm:hierBranch val="init"/>
        </dgm:presLayoutVars>
      </dgm:prSet>
      <dgm:spPr/>
    </dgm:pt>
    <dgm:pt modelId="{568C21A3-A2CC-4AA1-A9DD-3BC4F54E3B90}" type="pres">
      <dgm:prSet presAssocID="{673D8280-3BE7-4BFD-B7BA-40DAF5EF8AE4}" presName="rootComposite" presStyleCnt="0"/>
      <dgm:spPr/>
    </dgm:pt>
    <dgm:pt modelId="{8493B128-25B0-4239-A1F0-146CA370985B}" type="pres">
      <dgm:prSet presAssocID="{673D8280-3BE7-4BFD-B7BA-40DAF5EF8AE4}" presName="rootText" presStyleLbl="node2" presStyleIdx="2" presStyleCnt="4" custScaleX="423997" custScaleY="283680" custLinFactNeighborX="-2350" custLinFactNeighborY="-16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FAD8C5-56E6-4543-8C33-D1833BC9A956}" type="pres">
      <dgm:prSet presAssocID="{673D8280-3BE7-4BFD-B7BA-40DAF5EF8AE4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2565A617-DA97-4C0C-892F-3B0F5EA27276}" type="pres">
      <dgm:prSet presAssocID="{673D8280-3BE7-4BFD-B7BA-40DAF5EF8AE4}" presName="hierChild4" presStyleCnt="0"/>
      <dgm:spPr/>
    </dgm:pt>
    <dgm:pt modelId="{CC6F05BB-1F34-4CAF-8BD0-D66BF9F8C005}" type="pres">
      <dgm:prSet presAssocID="{B4E74E1E-6A2A-436C-8354-452DC09F48E1}" presName="Name64" presStyleLbl="parChTrans1D3" presStyleIdx="4" presStyleCnt="7"/>
      <dgm:spPr/>
      <dgm:t>
        <a:bodyPr/>
        <a:lstStyle/>
        <a:p>
          <a:endParaRPr lang="zh-CN" altLang="en-US"/>
        </a:p>
      </dgm:t>
    </dgm:pt>
    <dgm:pt modelId="{6DD29B82-F242-4C43-B3DE-C144EF3059D1}" type="pres">
      <dgm:prSet presAssocID="{D7C20442-8502-475A-8AEC-8C2243DEBB96}" presName="hierRoot2" presStyleCnt="0">
        <dgm:presLayoutVars>
          <dgm:hierBranch val="init"/>
        </dgm:presLayoutVars>
      </dgm:prSet>
      <dgm:spPr/>
    </dgm:pt>
    <dgm:pt modelId="{4A0A528F-11BB-4962-8712-52AE2F61C335}" type="pres">
      <dgm:prSet presAssocID="{D7C20442-8502-475A-8AEC-8C2243DEBB96}" presName="rootComposite" presStyleCnt="0"/>
      <dgm:spPr/>
    </dgm:pt>
    <dgm:pt modelId="{8E4C1892-5C97-4836-854A-B2CF8D231056}" type="pres">
      <dgm:prSet presAssocID="{D7C20442-8502-475A-8AEC-8C2243DEBB96}" presName="rootText" presStyleLbl="node3" presStyleIdx="4" presStyleCnt="7" custScaleX="909129" custScaleY="236686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AE3C1C-2654-4602-83ED-7F8EC05F0CEA}" type="pres">
      <dgm:prSet presAssocID="{D7C20442-8502-475A-8AEC-8C2243DEBB96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14D0919-E46B-43C8-BB94-5662049BDED2}" type="pres">
      <dgm:prSet presAssocID="{D7C20442-8502-475A-8AEC-8C2243DEBB96}" presName="hierChild4" presStyleCnt="0"/>
      <dgm:spPr/>
    </dgm:pt>
    <dgm:pt modelId="{B67247C6-D3CE-4D7A-8C17-EE0163D0DCC4}" type="pres">
      <dgm:prSet presAssocID="{D7C20442-8502-475A-8AEC-8C2243DEBB96}" presName="hierChild5" presStyleCnt="0"/>
      <dgm:spPr/>
    </dgm:pt>
    <dgm:pt modelId="{DA5FBD48-34DA-4C2C-AB81-2BCBB6FC4AC0}" type="pres">
      <dgm:prSet presAssocID="{DD65848C-E50C-44A1-8429-1D1F24F8A912}" presName="Name64" presStyleLbl="parChTrans1D3" presStyleIdx="5" presStyleCnt="7"/>
      <dgm:spPr/>
      <dgm:t>
        <a:bodyPr/>
        <a:lstStyle/>
        <a:p>
          <a:endParaRPr lang="zh-CN" altLang="en-US"/>
        </a:p>
      </dgm:t>
    </dgm:pt>
    <dgm:pt modelId="{E35F3813-41CF-4894-B9E0-709E6C3B8BCA}" type="pres">
      <dgm:prSet presAssocID="{4EE9AEF2-03BE-4F62-BB05-F42AB6DE3A7A}" presName="hierRoot2" presStyleCnt="0">
        <dgm:presLayoutVars>
          <dgm:hierBranch val="init"/>
        </dgm:presLayoutVars>
      </dgm:prSet>
      <dgm:spPr/>
    </dgm:pt>
    <dgm:pt modelId="{BBEFFDDA-AC6D-43F8-AA8F-6F6FC216ACC7}" type="pres">
      <dgm:prSet presAssocID="{4EE9AEF2-03BE-4F62-BB05-F42AB6DE3A7A}" presName="rootComposite" presStyleCnt="0"/>
      <dgm:spPr/>
    </dgm:pt>
    <dgm:pt modelId="{F46207D6-8CEA-42C4-AFDB-1DCE71749937}" type="pres">
      <dgm:prSet presAssocID="{4EE9AEF2-03BE-4F62-BB05-F42AB6DE3A7A}" presName="rootText" presStyleLbl="node3" presStyleIdx="5" presStyleCnt="7" custScaleX="909129" custScaleY="215409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A01EF3-B6A4-406E-9F33-370C9E2A6F8F}" type="pres">
      <dgm:prSet presAssocID="{4EE9AEF2-03BE-4F62-BB05-F42AB6DE3A7A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31EDAB64-F9F3-4D50-BDDF-9722E1BFCED3}" type="pres">
      <dgm:prSet presAssocID="{4EE9AEF2-03BE-4F62-BB05-F42AB6DE3A7A}" presName="hierChild4" presStyleCnt="0"/>
      <dgm:spPr/>
    </dgm:pt>
    <dgm:pt modelId="{C9540A45-DFA9-4ABC-A2CB-7E22A66BA6E7}" type="pres">
      <dgm:prSet presAssocID="{4EE9AEF2-03BE-4F62-BB05-F42AB6DE3A7A}" presName="hierChild5" presStyleCnt="0"/>
      <dgm:spPr/>
    </dgm:pt>
    <dgm:pt modelId="{89B9FA82-B8F4-4472-B27B-28C5A9F75827}" type="pres">
      <dgm:prSet presAssocID="{F0D53A9F-6B0F-48A9-BB7E-13AF0768F381}" presName="Name64" presStyleLbl="parChTrans1D3" presStyleIdx="6" presStyleCnt="7"/>
      <dgm:spPr/>
      <dgm:t>
        <a:bodyPr/>
        <a:lstStyle/>
        <a:p>
          <a:endParaRPr lang="zh-CN" altLang="en-US"/>
        </a:p>
      </dgm:t>
    </dgm:pt>
    <dgm:pt modelId="{09B0B14C-F96B-4398-B97E-65547C9820D9}" type="pres">
      <dgm:prSet presAssocID="{83B04982-94D0-4D21-9B4C-F6D501E82F2E}" presName="hierRoot2" presStyleCnt="0">
        <dgm:presLayoutVars>
          <dgm:hierBranch val="init"/>
        </dgm:presLayoutVars>
      </dgm:prSet>
      <dgm:spPr/>
    </dgm:pt>
    <dgm:pt modelId="{45F8822B-8CB1-488B-BAD8-B82B16CA8CE5}" type="pres">
      <dgm:prSet presAssocID="{83B04982-94D0-4D21-9B4C-F6D501E82F2E}" presName="rootComposite" presStyleCnt="0"/>
      <dgm:spPr/>
    </dgm:pt>
    <dgm:pt modelId="{1645A0A7-444E-40C3-B1BB-45E669E2EB54}" type="pres">
      <dgm:prSet presAssocID="{83B04982-94D0-4D21-9B4C-F6D501E82F2E}" presName="rootText" presStyleLbl="node3" presStyleIdx="6" presStyleCnt="7" custScaleX="909129" custScaleY="651438" custLinFactNeighborX="-2409" custLinFactNeighborY="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843742-564F-4E95-9678-326B5146B798}" type="pres">
      <dgm:prSet presAssocID="{83B04982-94D0-4D21-9B4C-F6D501E82F2E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89AFE79E-F0C3-4496-93EF-1C8488ABE806}" type="pres">
      <dgm:prSet presAssocID="{83B04982-94D0-4D21-9B4C-F6D501E82F2E}" presName="hierChild4" presStyleCnt="0"/>
      <dgm:spPr/>
    </dgm:pt>
    <dgm:pt modelId="{307EE1AA-54AD-4CA7-812B-BD0F12B7E2C2}" type="pres">
      <dgm:prSet presAssocID="{83B04982-94D0-4D21-9B4C-F6D501E82F2E}" presName="hierChild5" presStyleCnt="0"/>
      <dgm:spPr/>
    </dgm:pt>
    <dgm:pt modelId="{1BCE2B43-8D36-4A29-A54F-4914571767D8}" type="pres">
      <dgm:prSet presAssocID="{673D8280-3BE7-4BFD-B7BA-40DAF5EF8AE4}" presName="hierChild5" presStyleCnt="0"/>
      <dgm:spPr/>
    </dgm:pt>
    <dgm:pt modelId="{A88ED4EA-1C7E-42DC-AA35-3CC857A3A98C}" type="pres">
      <dgm:prSet presAssocID="{DC4046F1-9B5D-4102-871D-30968A322DD2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84F0A228-22A3-45EB-922D-002B43E5C674}" type="pres">
      <dgm:prSet presAssocID="{E5EEBE6B-F255-4458-9816-5976202996F6}" presName="hierRoot2" presStyleCnt="0">
        <dgm:presLayoutVars>
          <dgm:hierBranch val="init"/>
        </dgm:presLayoutVars>
      </dgm:prSet>
      <dgm:spPr/>
    </dgm:pt>
    <dgm:pt modelId="{7CDF1D7E-2820-42FB-845A-C848E1DC9E40}" type="pres">
      <dgm:prSet presAssocID="{E5EEBE6B-F255-4458-9816-5976202996F6}" presName="rootComposite" presStyleCnt="0"/>
      <dgm:spPr/>
    </dgm:pt>
    <dgm:pt modelId="{BD3A11A5-1326-4FED-840F-1A46D8A0240E}" type="pres">
      <dgm:prSet presAssocID="{E5EEBE6B-F255-4458-9816-5976202996F6}" presName="rootText" presStyleLbl="node2" presStyleIdx="3" presStyleCnt="4" custScaleX="423997" custScaleY="283680" custLinFactNeighborX="-2350" custLinFactNeighborY="-16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D76EFD-C53D-4F53-B3A6-FF866AE6A6D1}" type="pres">
      <dgm:prSet presAssocID="{E5EEBE6B-F255-4458-9816-5976202996F6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3A773BC-098F-468F-B59C-9A7FECF8C117}" type="pres">
      <dgm:prSet presAssocID="{E5EEBE6B-F255-4458-9816-5976202996F6}" presName="hierChild4" presStyleCnt="0"/>
      <dgm:spPr/>
    </dgm:pt>
    <dgm:pt modelId="{2768552F-BC7E-40E1-A965-F8E6A7757AF4}" type="pres">
      <dgm:prSet presAssocID="{E5EEBE6B-F255-4458-9816-5976202996F6}" presName="hierChild5" presStyleCnt="0"/>
      <dgm:spPr/>
    </dgm:pt>
    <dgm:pt modelId="{F5763B42-6198-4E71-88B6-007C52B909B5}" type="pres">
      <dgm:prSet presAssocID="{6395A4C0-73F6-4BD7-BE4E-BEC4D091933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F8C8C2EB-BF99-4175-967A-44CD62DEEB10}" type="presOf" srcId="{4EE9AEF2-03BE-4F62-BB05-F42AB6DE3A7A}" destId="{B7A01EF3-B6A4-406E-9F33-370C9E2A6F8F}" srcOrd="1" destOrd="0" presId="urn:microsoft.com/office/officeart/2009/3/layout/HorizontalOrganizationChart"/>
    <dgm:cxn modelId="{E92F874C-6C53-4858-AF1A-04E590ECCB4A}" type="presOf" srcId="{07BB2A67-4176-44AE-9335-C6638617467D}" destId="{8F4C1707-7AC1-4154-A1D9-A628A08C16F2}" srcOrd="0" destOrd="0" presId="urn:microsoft.com/office/officeart/2009/3/layout/HorizontalOrganizationChart"/>
    <dgm:cxn modelId="{C4553F53-06D4-4D6A-AD74-F8BF7CB2FA44}" type="presOf" srcId="{7ECB857C-724E-4E3B-986D-AA5A492B0C02}" destId="{9808CD80-324D-45B3-B4F7-7125A6FACD48}" srcOrd="0" destOrd="0" presId="urn:microsoft.com/office/officeart/2009/3/layout/HorizontalOrganizationChart"/>
    <dgm:cxn modelId="{20DC822E-3889-4C00-824E-E3F0C138EF18}" srcId="{4972629A-F295-4324-B94E-75F2F31C601F}" destId="{14738BA6-F8E9-4E44-BD62-FE94DCA802D5}" srcOrd="2" destOrd="0" parTransId="{00D7820F-5DD5-4D67-9E49-CB1DC2E6844E}" sibTransId="{B76BD226-E755-43E7-9486-1731B8A95036}"/>
    <dgm:cxn modelId="{3699C2A6-0F45-4C89-B273-5A34F55B9F14}" type="presOf" srcId="{673D8280-3BE7-4BFD-B7BA-40DAF5EF8AE4}" destId="{59FAD8C5-56E6-4543-8C33-D1833BC9A956}" srcOrd="1" destOrd="0" presId="urn:microsoft.com/office/officeart/2009/3/layout/HorizontalOrganizationChart"/>
    <dgm:cxn modelId="{E4A80240-64FC-48B4-A458-0D565DE4F7EB}" type="presOf" srcId="{4972629A-F295-4324-B94E-75F2F31C601F}" destId="{41112C69-5102-49FE-8B6F-B2DBFF035E99}" srcOrd="1" destOrd="0" presId="urn:microsoft.com/office/officeart/2009/3/layout/HorizontalOrganizationChart"/>
    <dgm:cxn modelId="{D12201C8-3346-4D9D-80E2-E0EC440E8E61}" srcId="{673D8280-3BE7-4BFD-B7BA-40DAF5EF8AE4}" destId="{D7C20442-8502-475A-8AEC-8C2243DEBB96}" srcOrd="0" destOrd="0" parTransId="{B4E74E1E-6A2A-436C-8354-452DC09F48E1}" sibTransId="{3FFDE6E0-9D9C-4828-9D76-7F5DCE5B9290}"/>
    <dgm:cxn modelId="{E0FB67FD-9375-4B66-9982-EE3127FCCBD2}" type="presOf" srcId="{E5EEBE6B-F255-4458-9816-5976202996F6}" destId="{BD3A11A5-1326-4FED-840F-1A46D8A0240E}" srcOrd="0" destOrd="0" presId="urn:microsoft.com/office/officeart/2009/3/layout/HorizontalOrganizationChart"/>
    <dgm:cxn modelId="{C6A5048C-4A08-461D-8383-E6B62A77EDE9}" srcId="{6395A4C0-73F6-4BD7-BE4E-BEC4D091933B}" destId="{673D8280-3BE7-4BFD-B7BA-40DAF5EF8AE4}" srcOrd="2" destOrd="0" parTransId="{C74693E6-F7BC-4D51-AD8F-C728795CE8AB}" sibTransId="{FF248694-15C2-4120-95B5-CF8E4DA04B70}"/>
    <dgm:cxn modelId="{C3E639D3-D4D6-4906-A4AB-00A5B391C0DB}" type="presOf" srcId="{E5EEBE6B-F255-4458-9816-5976202996F6}" destId="{3CD76EFD-C53D-4F53-B3A6-FF866AE6A6D1}" srcOrd="1" destOrd="0" presId="urn:microsoft.com/office/officeart/2009/3/layout/HorizontalOrganizationChart"/>
    <dgm:cxn modelId="{804A4BAC-A2F6-4ADC-827D-FE5B81E6E87F}" type="presOf" srcId="{14738BA6-F8E9-4E44-BD62-FE94DCA802D5}" destId="{FF9337C0-DECB-4EF6-BECC-7B655500A557}" srcOrd="0" destOrd="0" presId="urn:microsoft.com/office/officeart/2009/3/layout/HorizontalOrganizationChart"/>
    <dgm:cxn modelId="{AEF41FE5-A4B8-4724-AED9-12664B64092F}" type="presOf" srcId="{D7C20442-8502-475A-8AEC-8C2243DEBB96}" destId="{66AE3C1C-2654-4602-83ED-7F8EC05F0CEA}" srcOrd="1" destOrd="0" presId="urn:microsoft.com/office/officeart/2009/3/layout/HorizontalOrganizationChart"/>
    <dgm:cxn modelId="{5633FE3C-5BF9-4714-8269-9B3B6AD19AC1}" srcId="{4972629A-F295-4324-B94E-75F2F31C601F}" destId="{01462A34-A6DC-4C66-A014-AE8F53998B74}" srcOrd="0" destOrd="0" parTransId="{4E748170-1149-4CFA-9D42-E2BE27C111A3}" sibTransId="{CC481BF4-732D-4D8B-98DB-8464223FF5FC}"/>
    <dgm:cxn modelId="{84B2B711-06E0-4C08-9602-BCDBA6CDF62A}" type="presOf" srcId="{83B04982-94D0-4D21-9B4C-F6D501E82F2E}" destId="{31843742-564F-4E95-9678-326B5146B798}" srcOrd="1" destOrd="0" presId="urn:microsoft.com/office/officeart/2009/3/layout/HorizontalOrganizationChart"/>
    <dgm:cxn modelId="{568911A1-BB05-425B-9D8D-D1F7D412516F}" type="presOf" srcId="{01462A34-A6DC-4C66-A014-AE8F53998B74}" destId="{95EBD048-ABB6-4220-90DB-735881385726}" srcOrd="1" destOrd="0" presId="urn:microsoft.com/office/officeart/2009/3/layout/HorizontalOrganizationChart"/>
    <dgm:cxn modelId="{6EE6D775-C98B-4ECC-A611-98CDE158D786}" type="presOf" srcId="{4972629A-F295-4324-B94E-75F2F31C601F}" destId="{D5DCC74D-F7BF-483B-ABBB-392FE9B094E9}" srcOrd="0" destOrd="0" presId="urn:microsoft.com/office/officeart/2009/3/layout/HorizontalOrganizationChart"/>
    <dgm:cxn modelId="{86353B26-0FB1-4F29-8C09-F38494DB42D0}" type="presOf" srcId="{01462A34-A6DC-4C66-A014-AE8F53998B74}" destId="{250C540B-E6F4-496D-9F65-3856B7BCE6B8}" srcOrd="0" destOrd="0" presId="urn:microsoft.com/office/officeart/2009/3/layout/HorizontalOrganizationChart"/>
    <dgm:cxn modelId="{F6DE2D09-6DA9-415E-821B-338DDB1D96B1}" type="presOf" srcId="{14738BA6-F8E9-4E44-BD62-FE94DCA802D5}" destId="{91C22BDA-1814-43DE-9536-0D59757220B6}" srcOrd="1" destOrd="0" presId="urn:microsoft.com/office/officeart/2009/3/layout/HorizontalOrganizationChart"/>
    <dgm:cxn modelId="{3462F839-2CD1-41FF-AE73-DFCA69B93CEE}" srcId="{BB51AE51-0B81-49FA-99DF-5EB7AE57A44C}" destId="{6395A4C0-73F6-4BD7-BE4E-BEC4D091933B}" srcOrd="0" destOrd="0" parTransId="{DA14E7CA-531C-4F12-AA41-78658A079D4C}" sibTransId="{C97E25E7-4400-4F10-9D76-1F92A6037CFB}"/>
    <dgm:cxn modelId="{FFCC0C74-08D8-4D3D-B00C-230018BAA7FA}" type="presOf" srcId="{099DEDD1-C1D6-4DFA-97B3-B64429FA9C46}" destId="{E83F465B-97A9-49EE-992F-70B1B93C7054}" srcOrd="0" destOrd="0" presId="urn:microsoft.com/office/officeart/2009/3/layout/HorizontalOrganizationChart"/>
    <dgm:cxn modelId="{89EED1DD-77C2-4562-8CF6-1BA3AD8BD06D}" type="presOf" srcId="{B4E74E1E-6A2A-436C-8354-452DC09F48E1}" destId="{CC6F05BB-1F34-4CAF-8BD0-D66BF9F8C005}" srcOrd="0" destOrd="0" presId="urn:microsoft.com/office/officeart/2009/3/layout/HorizontalOrganizationChart"/>
    <dgm:cxn modelId="{DA8B4D8B-06FA-4050-8E63-7694FCB3526B}" type="presOf" srcId="{4E748170-1149-4CFA-9D42-E2BE27C111A3}" destId="{B7EA8097-02EB-43B4-B6C1-9529BCADF794}" srcOrd="0" destOrd="0" presId="urn:microsoft.com/office/officeart/2009/3/layout/HorizontalOrganizationChart"/>
    <dgm:cxn modelId="{7606F62E-4B1D-4ECC-9CD2-7CE745705D88}" type="presOf" srcId="{F0D53A9F-6B0F-48A9-BB7E-13AF0768F381}" destId="{89B9FA82-B8F4-4472-B27B-28C5A9F75827}" srcOrd="0" destOrd="0" presId="urn:microsoft.com/office/officeart/2009/3/layout/HorizontalOrganizationChart"/>
    <dgm:cxn modelId="{9499EBC3-01C5-489F-B018-43CD4CD7E5D3}" type="presOf" srcId="{4EE9AEF2-03BE-4F62-BB05-F42AB6DE3A7A}" destId="{F46207D6-8CEA-42C4-AFDB-1DCE71749937}" srcOrd="0" destOrd="0" presId="urn:microsoft.com/office/officeart/2009/3/layout/HorizontalOrganizationChart"/>
    <dgm:cxn modelId="{D63D6915-9B3B-4E18-ACCA-C2EFA3A0B301}" type="presOf" srcId="{D11FE091-13E2-45E5-998D-9AFCCF3F9B60}" destId="{CC31B582-E305-418A-B6AF-5606ED27BBE3}" srcOrd="0" destOrd="0" presId="urn:microsoft.com/office/officeart/2009/3/layout/HorizontalOrganizationChart"/>
    <dgm:cxn modelId="{1AAA8BEE-06BF-4C63-B5B4-91978F6BB379}" type="presOf" srcId="{673D8280-3BE7-4BFD-B7BA-40DAF5EF8AE4}" destId="{8493B128-25B0-4239-A1F0-146CA370985B}" srcOrd="0" destOrd="0" presId="urn:microsoft.com/office/officeart/2009/3/layout/HorizontalOrganizationChart"/>
    <dgm:cxn modelId="{15ED84E7-836B-4998-94D5-E793A78ACC1D}" type="presOf" srcId="{E5C5AE65-5D04-41F8-9848-70D25EB3C87D}" destId="{1ADEE42D-6686-4F0E-BB58-DF939D0E4CA6}" srcOrd="1" destOrd="0" presId="urn:microsoft.com/office/officeart/2009/3/layout/HorizontalOrganizationChart"/>
    <dgm:cxn modelId="{5245670E-1323-40E7-B0FC-04F97AA1060F}" type="presOf" srcId="{00D7820F-5DD5-4D67-9E49-CB1DC2E6844E}" destId="{70B86ADB-2B8B-4E17-9F42-0F278B852406}" srcOrd="0" destOrd="0" presId="urn:microsoft.com/office/officeart/2009/3/layout/HorizontalOrganizationChart"/>
    <dgm:cxn modelId="{E5F0FC76-2B5B-4817-A868-E8983C4E4BFC}" srcId="{673D8280-3BE7-4BFD-B7BA-40DAF5EF8AE4}" destId="{83B04982-94D0-4D21-9B4C-F6D501E82F2E}" srcOrd="2" destOrd="0" parTransId="{F0D53A9F-6B0F-48A9-BB7E-13AF0768F381}" sibTransId="{E499A2D0-9E6C-4378-8F21-6B5C9FFD4184}"/>
    <dgm:cxn modelId="{BAD8A961-B34A-4067-B638-A9FF09B71DB8}" srcId="{6395A4C0-73F6-4BD7-BE4E-BEC4D091933B}" destId="{4972629A-F295-4324-B94E-75F2F31C601F}" srcOrd="0" destOrd="0" parTransId="{BC033AE5-AD7D-453A-8145-403F70B8E99A}" sibTransId="{5FA100FD-6811-4623-A402-94A44A3EE1CD}"/>
    <dgm:cxn modelId="{2F775275-8D54-4FC9-8591-93BE12F6BB72}" type="presOf" srcId="{D7C20442-8502-475A-8AEC-8C2243DEBB96}" destId="{8E4C1892-5C97-4836-854A-B2CF8D231056}" srcOrd="0" destOrd="0" presId="urn:microsoft.com/office/officeart/2009/3/layout/HorizontalOrganizationChart"/>
    <dgm:cxn modelId="{124D7C46-C2FB-4C07-A2D7-8E67A074B4DC}" srcId="{673D8280-3BE7-4BFD-B7BA-40DAF5EF8AE4}" destId="{4EE9AEF2-03BE-4F62-BB05-F42AB6DE3A7A}" srcOrd="1" destOrd="0" parTransId="{DD65848C-E50C-44A1-8429-1D1F24F8A912}" sibTransId="{606740BB-DBC4-46F8-A192-AA4659FA361B}"/>
    <dgm:cxn modelId="{103D4D15-C637-49B8-9F83-C5F90D4880C8}" type="presOf" srcId="{C74693E6-F7BC-4D51-AD8F-C728795CE8AB}" destId="{4946A3E0-043E-468C-BA8E-A4CBD0AC85FC}" srcOrd="0" destOrd="0" presId="urn:microsoft.com/office/officeart/2009/3/layout/HorizontalOrganizationChart"/>
    <dgm:cxn modelId="{2541D23E-EC33-4284-895B-314282CF9798}" type="presOf" srcId="{83B04982-94D0-4D21-9B4C-F6D501E82F2E}" destId="{1645A0A7-444E-40C3-B1BB-45E669E2EB54}" srcOrd="0" destOrd="0" presId="urn:microsoft.com/office/officeart/2009/3/layout/HorizontalOrganizationChart"/>
    <dgm:cxn modelId="{6C8D6F53-9C5D-46D5-9153-7018253FED95}" type="presOf" srcId="{BB51AE51-0B81-49FA-99DF-5EB7AE57A44C}" destId="{31455B73-3540-4A97-9584-D0B09FEBE639}" srcOrd="0" destOrd="0" presId="urn:microsoft.com/office/officeart/2009/3/layout/HorizontalOrganizationChart"/>
    <dgm:cxn modelId="{5F8C8827-8C49-4D93-A3B1-C091DFCA342E}" type="presOf" srcId="{E5C5AE65-5D04-41F8-9848-70D25EB3C87D}" destId="{6D9A2AB4-B35B-4063-8918-6E25C1728179}" srcOrd="0" destOrd="0" presId="urn:microsoft.com/office/officeart/2009/3/layout/HorizontalOrganizationChart"/>
    <dgm:cxn modelId="{7E4F958C-CCC9-4352-90F5-C61CECF25F29}" srcId="{4972629A-F295-4324-B94E-75F2F31C601F}" destId="{3F66C53E-C137-4E39-80FA-60CED02B00C5}" srcOrd="1" destOrd="0" parTransId="{7ECB857C-724E-4E3B-986D-AA5A492B0C02}" sibTransId="{3D770110-5C31-4156-930E-7CD591DDAC3E}"/>
    <dgm:cxn modelId="{857780BF-1DAB-45B1-A405-A21B2584050F}" type="presOf" srcId="{DD65848C-E50C-44A1-8429-1D1F24F8A912}" destId="{DA5FBD48-34DA-4C2C-AB81-2BCBB6FC4AC0}" srcOrd="0" destOrd="0" presId="urn:microsoft.com/office/officeart/2009/3/layout/HorizontalOrganizationChart"/>
    <dgm:cxn modelId="{D2EDCE3A-4D74-41C3-82B4-61943716FCBF}" type="presOf" srcId="{6395A4C0-73F6-4BD7-BE4E-BEC4D091933B}" destId="{5C71EA66-D47B-4263-8A24-67B6A9469AD0}" srcOrd="1" destOrd="0" presId="urn:microsoft.com/office/officeart/2009/3/layout/HorizontalOrganizationChart"/>
    <dgm:cxn modelId="{3BFF523A-D5A4-48B8-A103-8C9762959FC2}" type="presOf" srcId="{BC033AE5-AD7D-453A-8145-403F70B8E99A}" destId="{6A81591A-743C-4A71-A15C-86651D39EC1F}" srcOrd="0" destOrd="0" presId="urn:microsoft.com/office/officeart/2009/3/layout/HorizontalOrganizationChart"/>
    <dgm:cxn modelId="{AC1363E8-F9D3-472B-878C-AC115D8918E1}" srcId="{07BB2A67-4176-44AE-9335-C6638617467D}" destId="{E5C5AE65-5D04-41F8-9848-70D25EB3C87D}" srcOrd="0" destOrd="0" parTransId="{099DEDD1-C1D6-4DFA-97B3-B64429FA9C46}" sibTransId="{642460AF-04F9-4947-A72D-76433F67B98B}"/>
    <dgm:cxn modelId="{624BC7B2-5551-45C3-BB8F-50B937218381}" type="presOf" srcId="{6395A4C0-73F6-4BD7-BE4E-BEC4D091933B}" destId="{3B461DA5-C5AD-473B-BE1D-C48025597C37}" srcOrd="0" destOrd="0" presId="urn:microsoft.com/office/officeart/2009/3/layout/HorizontalOrganizationChart"/>
    <dgm:cxn modelId="{7B5C6F3A-CBAF-47CA-9F16-88ACE766EA24}" type="presOf" srcId="{3F66C53E-C137-4E39-80FA-60CED02B00C5}" destId="{4BB05922-2CC6-498D-A237-F94503BBD3DF}" srcOrd="0" destOrd="0" presId="urn:microsoft.com/office/officeart/2009/3/layout/HorizontalOrganizationChart"/>
    <dgm:cxn modelId="{F7B1A9E0-796E-48AD-AE86-BCE7894669A1}" srcId="{6395A4C0-73F6-4BD7-BE4E-BEC4D091933B}" destId="{E5EEBE6B-F255-4458-9816-5976202996F6}" srcOrd="3" destOrd="0" parTransId="{DC4046F1-9B5D-4102-871D-30968A322DD2}" sibTransId="{63C5B08D-24F4-481B-852D-3E9F3A1C68E2}"/>
    <dgm:cxn modelId="{FEB3C3FA-7F32-4D9D-B310-DFEE851B8913}" type="presOf" srcId="{DC4046F1-9B5D-4102-871D-30968A322DD2}" destId="{A88ED4EA-1C7E-42DC-AA35-3CC857A3A98C}" srcOrd="0" destOrd="0" presId="urn:microsoft.com/office/officeart/2009/3/layout/HorizontalOrganizationChart"/>
    <dgm:cxn modelId="{72C2F965-CA76-4DE8-BD4B-1665B344EC8B}" type="presOf" srcId="{3F66C53E-C137-4E39-80FA-60CED02B00C5}" destId="{25DFA50C-07AE-498A-8088-5ECF2FA4A964}" srcOrd="1" destOrd="0" presId="urn:microsoft.com/office/officeart/2009/3/layout/HorizontalOrganizationChart"/>
    <dgm:cxn modelId="{727467BC-0A9F-4C3D-9355-63862322AF4A}" srcId="{6395A4C0-73F6-4BD7-BE4E-BEC4D091933B}" destId="{07BB2A67-4176-44AE-9335-C6638617467D}" srcOrd="1" destOrd="0" parTransId="{D11FE091-13E2-45E5-998D-9AFCCF3F9B60}" sibTransId="{48E940D4-3347-4F51-85E1-F550FD1A03FC}"/>
    <dgm:cxn modelId="{F0493C4A-0272-4AF2-B57A-C6595F26A610}" type="presOf" srcId="{07BB2A67-4176-44AE-9335-C6638617467D}" destId="{D0612A81-C291-4200-BCDB-84A611966DD2}" srcOrd="1" destOrd="0" presId="urn:microsoft.com/office/officeart/2009/3/layout/HorizontalOrganizationChart"/>
    <dgm:cxn modelId="{7DB0158D-2ABA-46AD-BA24-70D51F813820}" type="presParOf" srcId="{31455B73-3540-4A97-9584-D0B09FEBE639}" destId="{BE663EC5-2C97-45AA-BF46-A0CDF896F71B}" srcOrd="0" destOrd="0" presId="urn:microsoft.com/office/officeart/2009/3/layout/HorizontalOrganizationChart"/>
    <dgm:cxn modelId="{F053110C-115D-4A26-9A20-B44ACE15D87A}" type="presParOf" srcId="{BE663EC5-2C97-45AA-BF46-A0CDF896F71B}" destId="{24CEC310-154B-4E75-AA3D-3E5D6E5A3348}" srcOrd="0" destOrd="0" presId="urn:microsoft.com/office/officeart/2009/3/layout/HorizontalOrganizationChart"/>
    <dgm:cxn modelId="{3BF3D8A9-3AB5-4B63-B5B6-279610AEE859}" type="presParOf" srcId="{24CEC310-154B-4E75-AA3D-3E5D6E5A3348}" destId="{3B461DA5-C5AD-473B-BE1D-C48025597C37}" srcOrd="0" destOrd="0" presId="urn:microsoft.com/office/officeart/2009/3/layout/HorizontalOrganizationChart"/>
    <dgm:cxn modelId="{6B7B0CE9-3192-449D-85D6-B6BF6DA259A8}" type="presParOf" srcId="{24CEC310-154B-4E75-AA3D-3E5D6E5A3348}" destId="{5C71EA66-D47B-4263-8A24-67B6A9469AD0}" srcOrd="1" destOrd="0" presId="urn:microsoft.com/office/officeart/2009/3/layout/HorizontalOrganizationChart"/>
    <dgm:cxn modelId="{9797FF87-1E89-4926-9DE8-0FAE29367462}" type="presParOf" srcId="{BE663EC5-2C97-45AA-BF46-A0CDF896F71B}" destId="{AD79B44E-D904-4A9E-975E-EAB9D5AB9795}" srcOrd="1" destOrd="0" presId="urn:microsoft.com/office/officeart/2009/3/layout/HorizontalOrganizationChart"/>
    <dgm:cxn modelId="{48014690-D09F-4590-8B22-0D7B8D829B17}" type="presParOf" srcId="{AD79B44E-D904-4A9E-975E-EAB9D5AB9795}" destId="{6A81591A-743C-4A71-A15C-86651D39EC1F}" srcOrd="0" destOrd="0" presId="urn:microsoft.com/office/officeart/2009/3/layout/HorizontalOrganizationChart"/>
    <dgm:cxn modelId="{23F9548C-69F8-48DC-925D-3F40837B4C6E}" type="presParOf" srcId="{AD79B44E-D904-4A9E-975E-EAB9D5AB9795}" destId="{35BD7422-C126-48EB-8715-F4EDE59A0E05}" srcOrd="1" destOrd="0" presId="urn:microsoft.com/office/officeart/2009/3/layout/HorizontalOrganizationChart"/>
    <dgm:cxn modelId="{19CBF912-8AE4-43F9-8A75-AC42B0809298}" type="presParOf" srcId="{35BD7422-C126-48EB-8715-F4EDE59A0E05}" destId="{EA6EE08D-0075-4882-AD87-AF588420CA9D}" srcOrd="0" destOrd="0" presId="urn:microsoft.com/office/officeart/2009/3/layout/HorizontalOrganizationChart"/>
    <dgm:cxn modelId="{61CFD567-5D37-4BE1-9C7E-E2C55FA59C02}" type="presParOf" srcId="{EA6EE08D-0075-4882-AD87-AF588420CA9D}" destId="{D5DCC74D-F7BF-483B-ABBB-392FE9B094E9}" srcOrd="0" destOrd="0" presId="urn:microsoft.com/office/officeart/2009/3/layout/HorizontalOrganizationChart"/>
    <dgm:cxn modelId="{282906A1-A96C-4887-81FF-C382EA08A0BF}" type="presParOf" srcId="{EA6EE08D-0075-4882-AD87-AF588420CA9D}" destId="{41112C69-5102-49FE-8B6F-B2DBFF035E99}" srcOrd="1" destOrd="0" presId="urn:microsoft.com/office/officeart/2009/3/layout/HorizontalOrganizationChart"/>
    <dgm:cxn modelId="{EF0B12C4-C2FB-4951-BDB3-062BB83EE02E}" type="presParOf" srcId="{35BD7422-C126-48EB-8715-F4EDE59A0E05}" destId="{D42D4D95-9350-4999-A140-6B267A440F8A}" srcOrd="1" destOrd="0" presId="urn:microsoft.com/office/officeart/2009/3/layout/HorizontalOrganizationChart"/>
    <dgm:cxn modelId="{136E7523-A015-4750-A5D2-51AFF223E33D}" type="presParOf" srcId="{D42D4D95-9350-4999-A140-6B267A440F8A}" destId="{B7EA8097-02EB-43B4-B6C1-9529BCADF794}" srcOrd="0" destOrd="0" presId="urn:microsoft.com/office/officeart/2009/3/layout/HorizontalOrganizationChart"/>
    <dgm:cxn modelId="{80A24112-45B6-41C3-B0C8-D085913F45BB}" type="presParOf" srcId="{D42D4D95-9350-4999-A140-6B267A440F8A}" destId="{AEF8155D-13AA-4108-B497-937E918F4C63}" srcOrd="1" destOrd="0" presId="urn:microsoft.com/office/officeart/2009/3/layout/HorizontalOrganizationChart"/>
    <dgm:cxn modelId="{5A83685E-08B6-4A5D-94C8-1CBA410B605C}" type="presParOf" srcId="{AEF8155D-13AA-4108-B497-937E918F4C63}" destId="{918859B8-521C-48DF-96F0-E4A2ED6B3267}" srcOrd="0" destOrd="0" presId="urn:microsoft.com/office/officeart/2009/3/layout/HorizontalOrganizationChart"/>
    <dgm:cxn modelId="{E428FA65-D2F7-419D-8CE3-5C998DE25CA2}" type="presParOf" srcId="{918859B8-521C-48DF-96F0-E4A2ED6B3267}" destId="{250C540B-E6F4-496D-9F65-3856B7BCE6B8}" srcOrd="0" destOrd="0" presId="urn:microsoft.com/office/officeart/2009/3/layout/HorizontalOrganizationChart"/>
    <dgm:cxn modelId="{292A347C-F756-485A-B367-D672123F96CD}" type="presParOf" srcId="{918859B8-521C-48DF-96F0-E4A2ED6B3267}" destId="{95EBD048-ABB6-4220-90DB-735881385726}" srcOrd="1" destOrd="0" presId="urn:microsoft.com/office/officeart/2009/3/layout/HorizontalOrganizationChart"/>
    <dgm:cxn modelId="{71DC0F8E-1ABB-4564-B9E1-2F1C0874FB39}" type="presParOf" srcId="{AEF8155D-13AA-4108-B497-937E918F4C63}" destId="{81A80E65-6827-446F-B058-93D1C50CEF97}" srcOrd="1" destOrd="0" presId="urn:microsoft.com/office/officeart/2009/3/layout/HorizontalOrganizationChart"/>
    <dgm:cxn modelId="{AE266AA8-8262-4EDF-BE88-8681C2E27A79}" type="presParOf" srcId="{AEF8155D-13AA-4108-B497-937E918F4C63}" destId="{C70EE7E3-BBE6-45DB-B754-71E100838DED}" srcOrd="2" destOrd="0" presId="urn:microsoft.com/office/officeart/2009/3/layout/HorizontalOrganizationChart"/>
    <dgm:cxn modelId="{BCD8DFFD-26B9-46AD-8E77-8DCE59FD3A23}" type="presParOf" srcId="{D42D4D95-9350-4999-A140-6B267A440F8A}" destId="{9808CD80-324D-45B3-B4F7-7125A6FACD48}" srcOrd="2" destOrd="0" presId="urn:microsoft.com/office/officeart/2009/3/layout/HorizontalOrganizationChart"/>
    <dgm:cxn modelId="{F3CE10E6-812C-4DA3-B603-769C43FF8E25}" type="presParOf" srcId="{D42D4D95-9350-4999-A140-6B267A440F8A}" destId="{87CB6C6E-8BA8-4A75-890E-3BB37B4A56CB}" srcOrd="3" destOrd="0" presId="urn:microsoft.com/office/officeart/2009/3/layout/HorizontalOrganizationChart"/>
    <dgm:cxn modelId="{66A982E3-DD4A-4F00-B65B-0B4DAFB58FB2}" type="presParOf" srcId="{87CB6C6E-8BA8-4A75-890E-3BB37B4A56CB}" destId="{8FB42F11-58B3-4527-BCB0-D93A6C20B2A5}" srcOrd="0" destOrd="0" presId="urn:microsoft.com/office/officeart/2009/3/layout/HorizontalOrganizationChart"/>
    <dgm:cxn modelId="{E5CAE0EC-FB44-4CC2-9208-1EFCE63840C1}" type="presParOf" srcId="{8FB42F11-58B3-4527-BCB0-D93A6C20B2A5}" destId="{4BB05922-2CC6-498D-A237-F94503BBD3DF}" srcOrd="0" destOrd="0" presId="urn:microsoft.com/office/officeart/2009/3/layout/HorizontalOrganizationChart"/>
    <dgm:cxn modelId="{0E94DFFA-A6B1-482F-919D-ABC16FB7F102}" type="presParOf" srcId="{8FB42F11-58B3-4527-BCB0-D93A6C20B2A5}" destId="{25DFA50C-07AE-498A-8088-5ECF2FA4A964}" srcOrd="1" destOrd="0" presId="urn:microsoft.com/office/officeart/2009/3/layout/HorizontalOrganizationChart"/>
    <dgm:cxn modelId="{54525773-3857-420B-8258-B92AEAA86861}" type="presParOf" srcId="{87CB6C6E-8BA8-4A75-890E-3BB37B4A56CB}" destId="{5083ACE3-6456-457C-AD87-6489991CCEA2}" srcOrd="1" destOrd="0" presId="urn:microsoft.com/office/officeart/2009/3/layout/HorizontalOrganizationChart"/>
    <dgm:cxn modelId="{807874A4-E1FF-4B25-B582-5B380B1E1F3D}" type="presParOf" srcId="{87CB6C6E-8BA8-4A75-890E-3BB37B4A56CB}" destId="{EE4E9491-31B3-44FD-A33F-01AFB6E9D670}" srcOrd="2" destOrd="0" presId="urn:microsoft.com/office/officeart/2009/3/layout/HorizontalOrganizationChart"/>
    <dgm:cxn modelId="{BF7C0B01-7FA9-4826-A050-0E11F180E6CB}" type="presParOf" srcId="{D42D4D95-9350-4999-A140-6B267A440F8A}" destId="{70B86ADB-2B8B-4E17-9F42-0F278B852406}" srcOrd="4" destOrd="0" presId="urn:microsoft.com/office/officeart/2009/3/layout/HorizontalOrganizationChart"/>
    <dgm:cxn modelId="{9D256B20-4C5E-4349-AF65-A0BC3E9BB94B}" type="presParOf" srcId="{D42D4D95-9350-4999-A140-6B267A440F8A}" destId="{4290DDA6-9BB7-464F-8FCF-EE652D012E6F}" srcOrd="5" destOrd="0" presId="urn:microsoft.com/office/officeart/2009/3/layout/HorizontalOrganizationChart"/>
    <dgm:cxn modelId="{05CAC386-CE19-4E3B-9F48-9E6C8EB4043B}" type="presParOf" srcId="{4290DDA6-9BB7-464F-8FCF-EE652D012E6F}" destId="{57681C98-403D-46AD-A7DA-D32C1A917320}" srcOrd="0" destOrd="0" presId="urn:microsoft.com/office/officeart/2009/3/layout/HorizontalOrganizationChart"/>
    <dgm:cxn modelId="{85928069-26B8-4403-A853-76D40B667BA6}" type="presParOf" srcId="{57681C98-403D-46AD-A7DA-D32C1A917320}" destId="{FF9337C0-DECB-4EF6-BECC-7B655500A557}" srcOrd="0" destOrd="0" presId="urn:microsoft.com/office/officeart/2009/3/layout/HorizontalOrganizationChart"/>
    <dgm:cxn modelId="{619A8112-ABAE-4276-B31C-B70FC039EB77}" type="presParOf" srcId="{57681C98-403D-46AD-A7DA-D32C1A917320}" destId="{91C22BDA-1814-43DE-9536-0D59757220B6}" srcOrd="1" destOrd="0" presId="urn:microsoft.com/office/officeart/2009/3/layout/HorizontalOrganizationChart"/>
    <dgm:cxn modelId="{B7DA34EF-E701-46C1-A847-18D9B4FF1025}" type="presParOf" srcId="{4290DDA6-9BB7-464F-8FCF-EE652D012E6F}" destId="{D14D602D-ABD1-4D7A-8FE6-08974EAD910D}" srcOrd="1" destOrd="0" presId="urn:microsoft.com/office/officeart/2009/3/layout/HorizontalOrganizationChart"/>
    <dgm:cxn modelId="{1B7D89E9-3A4B-4C3A-8973-6F23D9B4CD4F}" type="presParOf" srcId="{4290DDA6-9BB7-464F-8FCF-EE652D012E6F}" destId="{DE5D3A93-C57A-44A9-89ED-E407A382CC62}" srcOrd="2" destOrd="0" presId="urn:microsoft.com/office/officeart/2009/3/layout/HorizontalOrganizationChart"/>
    <dgm:cxn modelId="{C6CDB990-BCA6-4A2F-8770-DC6A05EA23D2}" type="presParOf" srcId="{35BD7422-C126-48EB-8715-F4EDE59A0E05}" destId="{79429748-EF42-4C38-9F49-035E6AEB7ED0}" srcOrd="2" destOrd="0" presId="urn:microsoft.com/office/officeart/2009/3/layout/HorizontalOrganizationChart"/>
    <dgm:cxn modelId="{34228211-EFCB-41E9-B7E5-9F6000D74CB7}" type="presParOf" srcId="{AD79B44E-D904-4A9E-975E-EAB9D5AB9795}" destId="{CC31B582-E305-418A-B6AF-5606ED27BBE3}" srcOrd="2" destOrd="0" presId="urn:microsoft.com/office/officeart/2009/3/layout/HorizontalOrganizationChart"/>
    <dgm:cxn modelId="{659DA499-89B5-4CE6-A63C-817FD253F7E1}" type="presParOf" srcId="{AD79B44E-D904-4A9E-975E-EAB9D5AB9795}" destId="{EE4BE11F-B5E2-4A6A-B17D-491973CAA42D}" srcOrd="3" destOrd="0" presId="urn:microsoft.com/office/officeart/2009/3/layout/HorizontalOrganizationChart"/>
    <dgm:cxn modelId="{D11415D7-6C2B-4762-936B-F53CF14E6215}" type="presParOf" srcId="{EE4BE11F-B5E2-4A6A-B17D-491973CAA42D}" destId="{E675CAED-6816-4D84-9C32-4BFCC4C64D44}" srcOrd="0" destOrd="0" presId="urn:microsoft.com/office/officeart/2009/3/layout/HorizontalOrganizationChart"/>
    <dgm:cxn modelId="{F169F385-B7EA-4380-A587-A01F6719DFA1}" type="presParOf" srcId="{E675CAED-6816-4D84-9C32-4BFCC4C64D44}" destId="{8F4C1707-7AC1-4154-A1D9-A628A08C16F2}" srcOrd="0" destOrd="0" presId="urn:microsoft.com/office/officeart/2009/3/layout/HorizontalOrganizationChart"/>
    <dgm:cxn modelId="{97181CB4-9E65-4964-8730-96C6B8BEF222}" type="presParOf" srcId="{E675CAED-6816-4D84-9C32-4BFCC4C64D44}" destId="{D0612A81-C291-4200-BCDB-84A611966DD2}" srcOrd="1" destOrd="0" presId="urn:microsoft.com/office/officeart/2009/3/layout/HorizontalOrganizationChart"/>
    <dgm:cxn modelId="{DD9B790A-5F52-4929-B77E-032A213A0163}" type="presParOf" srcId="{EE4BE11F-B5E2-4A6A-B17D-491973CAA42D}" destId="{1B3A100E-3C06-44D2-B99A-9C5A82588F23}" srcOrd="1" destOrd="0" presId="urn:microsoft.com/office/officeart/2009/3/layout/HorizontalOrganizationChart"/>
    <dgm:cxn modelId="{8D03ACDA-E391-4D7B-AE50-BC8763F8D0E8}" type="presParOf" srcId="{1B3A100E-3C06-44D2-B99A-9C5A82588F23}" destId="{E83F465B-97A9-49EE-992F-70B1B93C7054}" srcOrd="0" destOrd="0" presId="urn:microsoft.com/office/officeart/2009/3/layout/HorizontalOrganizationChart"/>
    <dgm:cxn modelId="{54DD306D-B1A9-48DA-AB4B-03E338BAECF2}" type="presParOf" srcId="{1B3A100E-3C06-44D2-B99A-9C5A82588F23}" destId="{801A049B-6400-462C-91F4-CCFE6EA6EBDE}" srcOrd="1" destOrd="0" presId="urn:microsoft.com/office/officeart/2009/3/layout/HorizontalOrganizationChart"/>
    <dgm:cxn modelId="{7678512A-A85F-4C74-90B0-EB17060B0FF5}" type="presParOf" srcId="{801A049B-6400-462C-91F4-CCFE6EA6EBDE}" destId="{448EA314-69B7-4E4F-BDB1-59487F12FFDF}" srcOrd="0" destOrd="0" presId="urn:microsoft.com/office/officeart/2009/3/layout/HorizontalOrganizationChart"/>
    <dgm:cxn modelId="{6533D126-8F0E-4519-96C4-DBD266D765E5}" type="presParOf" srcId="{448EA314-69B7-4E4F-BDB1-59487F12FFDF}" destId="{6D9A2AB4-B35B-4063-8918-6E25C1728179}" srcOrd="0" destOrd="0" presId="urn:microsoft.com/office/officeart/2009/3/layout/HorizontalOrganizationChart"/>
    <dgm:cxn modelId="{4C246EFC-2D31-4CEC-8A52-40165365EC05}" type="presParOf" srcId="{448EA314-69B7-4E4F-BDB1-59487F12FFDF}" destId="{1ADEE42D-6686-4F0E-BB58-DF939D0E4CA6}" srcOrd="1" destOrd="0" presId="urn:microsoft.com/office/officeart/2009/3/layout/HorizontalOrganizationChart"/>
    <dgm:cxn modelId="{56D8ECB9-01CC-49B2-A223-45DBD50E633C}" type="presParOf" srcId="{801A049B-6400-462C-91F4-CCFE6EA6EBDE}" destId="{1023EF63-077A-404C-BA6E-CF774C1002C3}" srcOrd="1" destOrd="0" presId="urn:microsoft.com/office/officeart/2009/3/layout/HorizontalOrganizationChart"/>
    <dgm:cxn modelId="{731B51CC-1C6B-42AE-82BF-1FA41B8198B0}" type="presParOf" srcId="{801A049B-6400-462C-91F4-CCFE6EA6EBDE}" destId="{3DBBFEF5-10D0-4655-9F78-6E1DD8FD5BFC}" srcOrd="2" destOrd="0" presId="urn:microsoft.com/office/officeart/2009/3/layout/HorizontalOrganizationChart"/>
    <dgm:cxn modelId="{C34A7C2B-1BE8-4486-B69C-E12890593CC8}" type="presParOf" srcId="{EE4BE11F-B5E2-4A6A-B17D-491973CAA42D}" destId="{6038D5EC-19ED-48DA-9C75-D77B339C9313}" srcOrd="2" destOrd="0" presId="urn:microsoft.com/office/officeart/2009/3/layout/HorizontalOrganizationChart"/>
    <dgm:cxn modelId="{8AE4D62B-C534-46DB-ACE7-C2723066E1E9}" type="presParOf" srcId="{AD79B44E-D904-4A9E-975E-EAB9D5AB9795}" destId="{4946A3E0-043E-468C-BA8E-A4CBD0AC85FC}" srcOrd="4" destOrd="0" presId="urn:microsoft.com/office/officeart/2009/3/layout/HorizontalOrganizationChart"/>
    <dgm:cxn modelId="{DD2DEF8C-A458-48E6-9D6C-70D33B19335A}" type="presParOf" srcId="{AD79B44E-D904-4A9E-975E-EAB9D5AB9795}" destId="{2C9ACA8B-90E9-41D0-B71F-F535D59AD886}" srcOrd="5" destOrd="0" presId="urn:microsoft.com/office/officeart/2009/3/layout/HorizontalOrganizationChart"/>
    <dgm:cxn modelId="{23868F1F-3C3C-4D0B-A1DF-0BFBEEFC502C}" type="presParOf" srcId="{2C9ACA8B-90E9-41D0-B71F-F535D59AD886}" destId="{568C21A3-A2CC-4AA1-A9DD-3BC4F54E3B90}" srcOrd="0" destOrd="0" presId="urn:microsoft.com/office/officeart/2009/3/layout/HorizontalOrganizationChart"/>
    <dgm:cxn modelId="{96227B12-2A2E-4B53-A599-D9B95C192980}" type="presParOf" srcId="{568C21A3-A2CC-4AA1-A9DD-3BC4F54E3B90}" destId="{8493B128-25B0-4239-A1F0-146CA370985B}" srcOrd="0" destOrd="0" presId="urn:microsoft.com/office/officeart/2009/3/layout/HorizontalOrganizationChart"/>
    <dgm:cxn modelId="{B2267025-93BC-4C54-87E3-0454EA164D73}" type="presParOf" srcId="{568C21A3-A2CC-4AA1-A9DD-3BC4F54E3B90}" destId="{59FAD8C5-56E6-4543-8C33-D1833BC9A956}" srcOrd="1" destOrd="0" presId="urn:microsoft.com/office/officeart/2009/3/layout/HorizontalOrganizationChart"/>
    <dgm:cxn modelId="{DD70F351-600D-4B2E-A187-77A6C463DC0A}" type="presParOf" srcId="{2C9ACA8B-90E9-41D0-B71F-F535D59AD886}" destId="{2565A617-DA97-4C0C-892F-3B0F5EA27276}" srcOrd="1" destOrd="0" presId="urn:microsoft.com/office/officeart/2009/3/layout/HorizontalOrganizationChart"/>
    <dgm:cxn modelId="{1291367D-309C-4EC6-AC95-F92AFDCF34CB}" type="presParOf" srcId="{2565A617-DA97-4C0C-892F-3B0F5EA27276}" destId="{CC6F05BB-1F34-4CAF-8BD0-D66BF9F8C005}" srcOrd="0" destOrd="0" presId="urn:microsoft.com/office/officeart/2009/3/layout/HorizontalOrganizationChart"/>
    <dgm:cxn modelId="{19E8CA07-49BF-4769-B573-626E220270B9}" type="presParOf" srcId="{2565A617-DA97-4C0C-892F-3B0F5EA27276}" destId="{6DD29B82-F242-4C43-B3DE-C144EF3059D1}" srcOrd="1" destOrd="0" presId="urn:microsoft.com/office/officeart/2009/3/layout/HorizontalOrganizationChart"/>
    <dgm:cxn modelId="{752481CC-D5F0-44B5-AB7E-3CFEF6CC0C5E}" type="presParOf" srcId="{6DD29B82-F242-4C43-B3DE-C144EF3059D1}" destId="{4A0A528F-11BB-4962-8712-52AE2F61C335}" srcOrd="0" destOrd="0" presId="urn:microsoft.com/office/officeart/2009/3/layout/HorizontalOrganizationChart"/>
    <dgm:cxn modelId="{FDAE2400-0C00-45E8-BBFA-3BCA6A68A8C5}" type="presParOf" srcId="{4A0A528F-11BB-4962-8712-52AE2F61C335}" destId="{8E4C1892-5C97-4836-854A-B2CF8D231056}" srcOrd="0" destOrd="0" presId="urn:microsoft.com/office/officeart/2009/3/layout/HorizontalOrganizationChart"/>
    <dgm:cxn modelId="{6898DD76-4888-4627-8C53-AB5DE92D25F9}" type="presParOf" srcId="{4A0A528F-11BB-4962-8712-52AE2F61C335}" destId="{66AE3C1C-2654-4602-83ED-7F8EC05F0CEA}" srcOrd="1" destOrd="0" presId="urn:microsoft.com/office/officeart/2009/3/layout/HorizontalOrganizationChart"/>
    <dgm:cxn modelId="{25E8478C-CB9B-4AD4-988A-B2D4F17D9592}" type="presParOf" srcId="{6DD29B82-F242-4C43-B3DE-C144EF3059D1}" destId="{714D0919-E46B-43C8-BB94-5662049BDED2}" srcOrd="1" destOrd="0" presId="urn:microsoft.com/office/officeart/2009/3/layout/HorizontalOrganizationChart"/>
    <dgm:cxn modelId="{417C7DF3-2DA4-493B-B353-922651BA5988}" type="presParOf" srcId="{6DD29B82-F242-4C43-B3DE-C144EF3059D1}" destId="{B67247C6-D3CE-4D7A-8C17-EE0163D0DCC4}" srcOrd="2" destOrd="0" presId="urn:microsoft.com/office/officeart/2009/3/layout/HorizontalOrganizationChart"/>
    <dgm:cxn modelId="{A5021A3F-5801-4EE2-AFEB-DA30C45A569F}" type="presParOf" srcId="{2565A617-DA97-4C0C-892F-3B0F5EA27276}" destId="{DA5FBD48-34DA-4C2C-AB81-2BCBB6FC4AC0}" srcOrd="2" destOrd="0" presId="urn:microsoft.com/office/officeart/2009/3/layout/HorizontalOrganizationChart"/>
    <dgm:cxn modelId="{742921E1-5794-4A38-B6AB-E9AC7CCC93C0}" type="presParOf" srcId="{2565A617-DA97-4C0C-892F-3B0F5EA27276}" destId="{E35F3813-41CF-4894-B9E0-709E6C3B8BCA}" srcOrd="3" destOrd="0" presId="urn:microsoft.com/office/officeart/2009/3/layout/HorizontalOrganizationChart"/>
    <dgm:cxn modelId="{8B22F97B-A66F-4E91-8FAF-3546A17D90B3}" type="presParOf" srcId="{E35F3813-41CF-4894-B9E0-709E6C3B8BCA}" destId="{BBEFFDDA-AC6D-43F8-AA8F-6F6FC216ACC7}" srcOrd="0" destOrd="0" presId="urn:microsoft.com/office/officeart/2009/3/layout/HorizontalOrganizationChart"/>
    <dgm:cxn modelId="{3A70D212-78BC-45AE-8414-25CED996650A}" type="presParOf" srcId="{BBEFFDDA-AC6D-43F8-AA8F-6F6FC216ACC7}" destId="{F46207D6-8CEA-42C4-AFDB-1DCE71749937}" srcOrd="0" destOrd="0" presId="urn:microsoft.com/office/officeart/2009/3/layout/HorizontalOrganizationChart"/>
    <dgm:cxn modelId="{E26E13EA-7843-475F-B8FE-66D8A7093B90}" type="presParOf" srcId="{BBEFFDDA-AC6D-43F8-AA8F-6F6FC216ACC7}" destId="{B7A01EF3-B6A4-406E-9F33-370C9E2A6F8F}" srcOrd="1" destOrd="0" presId="urn:microsoft.com/office/officeart/2009/3/layout/HorizontalOrganizationChart"/>
    <dgm:cxn modelId="{5402142E-564C-4D0B-B080-FF3507609FD8}" type="presParOf" srcId="{E35F3813-41CF-4894-B9E0-709E6C3B8BCA}" destId="{31EDAB64-F9F3-4D50-BDDF-9722E1BFCED3}" srcOrd="1" destOrd="0" presId="urn:microsoft.com/office/officeart/2009/3/layout/HorizontalOrganizationChart"/>
    <dgm:cxn modelId="{4EDF1FF7-CFFA-4112-A4BC-F05E215ABD4C}" type="presParOf" srcId="{E35F3813-41CF-4894-B9E0-709E6C3B8BCA}" destId="{C9540A45-DFA9-4ABC-A2CB-7E22A66BA6E7}" srcOrd="2" destOrd="0" presId="urn:microsoft.com/office/officeart/2009/3/layout/HorizontalOrganizationChart"/>
    <dgm:cxn modelId="{0D385612-7072-41E2-9B17-CF5221E731BD}" type="presParOf" srcId="{2565A617-DA97-4C0C-892F-3B0F5EA27276}" destId="{89B9FA82-B8F4-4472-B27B-28C5A9F75827}" srcOrd="4" destOrd="0" presId="urn:microsoft.com/office/officeart/2009/3/layout/HorizontalOrganizationChart"/>
    <dgm:cxn modelId="{8BDE823C-D921-4895-85FC-C7F2487307C0}" type="presParOf" srcId="{2565A617-DA97-4C0C-892F-3B0F5EA27276}" destId="{09B0B14C-F96B-4398-B97E-65547C9820D9}" srcOrd="5" destOrd="0" presId="urn:microsoft.com/office/officeart/2009/3/layout/HorizontalOrganizationChart"/>
    <dgm:cxn modelId="{F23BA9CA-C376-48B4-A612-49AC226EA61C}" type="presParOf" srcId="{09B0B14C-F96B-4398-B97E-65547C9820D9}" destId="{45F8822B-8CB1-488B-BAD8-B82B16CA8CE5}" srcOrd="0" destOrd="0" presId="urn:microsoft.com/office/officeart/2009/3/layout/HorizontalOrganizationChart"/>
    <dgm:cxn modelId="{4558DD64-BCE9-40CA-87CB-F97C2A7D4849}" type="presParOf" srcId="{45F8822B-8CB1-488B-BAD8-B82B16CA8CE5}" destId="{1645A0A7-444E-40C3-B1BB-45E669E2EB54}" srcOrd="0" destOrd="0" presId="urn:microsoft.com/office/officeart/2009/3/layout/HorizontalOrganizationChart"/>
    <dgm:cxn modelId="{A23394EB-EFE6-4A9F-841E-A4E5B1BC65E0}" type="presParOf" srcId="{45F8822B-8CB1-488B-BAD8-B82B16CA8CE5}" destId="{31843742-564F-4E95-9678-326B5146B798}" srcOrd="1" destOrd="0" presId="urn:microsoft.com/office/officeart/2009/3/layout/HorizontalOrganizationChart"/>
    <dgm:cxn modelId="{D27A75F6-507D-4EED-9712-8EE36171EE36}" type="presParOf" srcId="{09B0B14C-F96B-4398-B97E-65547C9820D9}" destId="{89AFE79E-F0C3-4496-93EF-1C8488ABE806}" srcOrd="1" destOrd="0" presId="urn:microsoft.com/office/officeart/2009/3/layout/HorizontalOrganizationChart"/>
    <dgm:cxn modelId="{D1C08852-C3A8-4DD4-919E-A6E021C053BB}" type="presParOf" srcId="{09B0B14C-F96B-4398-B97E-65547C9820D9}" destId="{307EE1AA-54AD-4CA7-812B-BD0F12B7E2C2}" srcOrd="2" destOrd="0" presId="urn:microsoft.com/office/officeart/2009/3/layout/HorizontalOrganizationChart"/>
    <dgm:cxn modelId="{71200365-E661-422B-99A8-EAF41F1E9580}" type="presParOf" srcId="{2C9ACA8B-90E9-41D0-B71F-F535D59AD886}" destId="{1BCE2B43-8D36-4A29-A54F-4914571767D8}" srcOrd="2" destOrd="0" presId="urn:microsoft.com/office/officeart/2009/3/layout/HorizontalOrganizationChart"/>
    <dgm:cxn modelId="{3C605EAE-18B4-4667-AD1B-795AD7C03147}" type="presParOf" srcId="{AD79B44E-D904-4A9E-975E-EAB9D5AB9795}" destId="{A88ED4EA-1C7E-42DC-AA35-3CC857A3A98C}" srcOrd="6" destOrd="0" presId="urn:microsoft.com/office/officeart/2009/3/layout/HorizontalOrganizationChart"/>
    <dgm:cxn modelId="{C105F847-FA07-47D6-96E5-52197CB260DB}" type="presParOf" srcId="{AD79B44E-D904-4A9E-975E-EAB9D5AB9795}" destId="{84F0A228-22A3-45EB-922D-002B43E5C674}" srcOrd="7" destOrd="0" presId="urn:microsoft.com/office/officeart/2009/3/layout/HorizontalOrganizationChart"/>
    <dgm:cxn modelId="{5903129E-7C24-4C72-863C-769CBBCE0E46}" type="presParOf" srcId="{84F0A228-22A3-45EB-922D-002B43E5C674}" destId="{7CDF1D7E-2820-42FB-845A-C848E1DC9E40}" srcOrd="0" destOrd="0" presId="urn:microsoft.com/office/officeart/2009/3/layout/HorizontalOrganizationChart"/>
    <dgm:cxn modelId="{A9D56DDE-0298-4939-B5A2-D42345234DE6}" type="presParOf" srcId="{7CDF1D7E-2820-42FB-845A-C848E1DC9E40}" destId="{BD3A11A5-1326-4FED-840F-1A46D8A0240E}" srcOrd="0" destOrd="0" presId="urn:microsoft.com/office/officeart/2009/3/layout/HorizontalOrganizationChart"/>
    <dgm:cxn modelId="{1CACD243-F0BC-40C8-BD0F-7B2DE57D8706}" type="presParOf" srcId="{7CDF1D7E-2820-42FB-845A-C848E1DC9E40}" destId="{3CD76EFD-C53D-4F53-B3A6-FF866AE6A6D1}" srcOrd="1" destOrd="0" presId="urn:microsoft.com/office/officeart/2009/3/layout/HorizontalOrganizationChart"/>
    <dgm:cxn modelId="{995BFEB7-0805-4967-9B2E-3500EE606D82}" type="presParOf" srcId="{84F0A228-22A3-45EB-922D-002B43E5C674}" destId="{23A773BC-098F-468F-B59C-9A7FECF8C117}" srcOrd="1" destOrd="0" presId="urn:microsoft.com/office/officeart/2009/3/layout/HorizontalOrganizationChart"/>
    <dgm:cxn modelId="{6F144ABB-924F-432A-933B-A145182B3D74}" type="presParOf" srcId="{84F0A228-22A3-45EB-922D-002B43E5C674}" destId="{2768552F-BC7E-40E1-A965-F8E6A7757AF4}" srcOrd="2" destOrd="0" presId="urn:microsoft.com/office/officeart/2009/3/layout/HorizontalOrganizationChart"/>
    <dgm:cxn modelId="{AB9AD371-7FE4-452C-8FDD-01C65E120274}" type="presParOf" srcId="{BE663EC5-2C97-45AA-BF46-A0CDF896F71B}" destId="{F5763B42-6198-4E71-88B6-007C52B909B5}" srcOrd="2" destOrd="0" presId="urn:microsoft.com/office/officeart/2009/3/layout/HorizontalOrganizationChart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51AE51-0B81-49FA-99DF-5EB7AE57A44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395A4C0-73F6-4BD7-BE4E-BEC4D091933B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第四节 人力资源业务外包</a:t>
          </a:r>
        </a:p>
      </dgm:t>
    </dgm:pt>
    <dgm:pt modelId="{DA14E7CA-531C-4F12-AA41-78658A079D4C}" type="par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25E7-4400-4F10-9D76-1F92A6037CFB}" type="sibTrans" cxnId="{3462F839-2CD1-41FF-AE73-DFCA69B93C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DD2CE-71B0-4EA4-8373-C35856B16037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概述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80EE1AC-BABA-4C55-AED3-C2D4BF32DA11}" type="sib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220276-0B2F-4D89-994F-39911467B070}" type="parTrans" cxnId="{D920C5A5-4A25-4540-ACB7-2D6C4EA772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8DE2F-CA14-4E78-87F3-8134FECC1EE0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风险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CAC1BB-0020-4F04-9468-0172C8D4CCEE}" type="par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28E3E585-21BC-469F-8B26-28DF7CE6D0B2}" type="sibTrans" cxnId="{4A12345D-FC42-45F2-BE58-3F93635E1B41}">
      <dgm:prSet/>
      <dgm:spPr/>
      <dgm:t>
        <a:bodyPr/>
        <a:lstStyle/>
        <a:p>
          <a:endParaRPr lang="zh-CN" altLang="en-US"/>
        </a:p>
      </dgm:t>
    </dgm:pt>
    <dgm:pt modelId="{E371DBA1-78A9-4900-A129-01C533D69376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动机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23A898F-5D72-40D2-9E8E-F70551CEEB79}" type="par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81728633-1C45-4B79-9A31-1B879FC45674}" type="sibTrans" cxnId="{331A344C-5766-4FFE-8F11-0E8DA4AAAD7A}">
      <dgm:prSet/>
      <dgm:spPr/>
      <dgm:t>
        <a:bodyPr/>
        <a:lstStyle/>
        <a:p>
          <a:endParaRPr lang="zh-CN" altLang="en-US"/>
        </a:p>
      </dgm:t>
    </dgm:pt>
    <dgm:pt modelId="{AE3818F3-FB71-4284-9B7D-EF50EAB8F27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降低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企业的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有助于企业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留住优秀员工</a:t>
          </a:r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能够帮助企业建立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完善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的人力资源管理制度；适用于各个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发展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阶段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的企业；能使组织把资源集中于那些与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企业核心竞争力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有关的活动上；可以有效地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降低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和控制企业的运营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，舒缓资金压力，实现高效运作</a:t>
          </a:r>
          <a:endParaRPr lang="zh-CN" altLang="en-US" sz="1800" b="1" i="0" u="none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50147AB-A622-42BE-8274-007A86E696A9}" type="par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5793EF0C-2B2E-4B34-93B3-2E9368E4C9D8}" type="sibTrans" cxnId="{53E40489-FACF-4CAA-8D59-90657A9CBCCC}">
      <dgm:prSet/>
      <dgm:spPr/>
      <dgm:t>
        <a:bodyPr/>
        <a:lstStyle/>
        <a:p>
          <a:endParaRPr lang="zh-CN" altLang="en-US"/>
        </a:p>
      </dgm:t>
    </dgm:pt>
    <dgm:pt modelId="{4972629A-F295-4324-B94E-75F2F31C601F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pPr>
            <a:buFont typeface="Arial" panose="020B0604020202020204" pitchFamily="34" charset="0"/>
          </a:pPr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影响因素</a:t>
          </a:r>
          <a:endParaRPr lang="zh-CN" altLang="en-US" sz="2000" b="1" i="0" u="none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033AE5-AD7D-453A-8145-403F70B8E99A}" type="par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5FA100FD-6811-4623-A402-94A44A3EE1CD}" type="sibTrans" cxnId="{BAD8A961-B34A-4067-B638-A9FF09B71DB8}">
      <dgm:prSet/>
      <dgm:spPr/>
      <dgm:t>
        <a:bodyPr/>
        <a:lstStyle/>
        <a:p>
          <a:endParaRPr lang="zh-CN" altLang="en-US"/>
        </a:p>
      </dgm:t>
    </dgm:pt>
    <dgm:pt modelId="{01462A34-A6DC-4C66-A014-AE8F53998B74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环境因素；组织及文化特征；人力资源管理系统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E748170-1149-4CFA-9D42-E2BE27C111A3}" type="par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CC481BF4-732D-4D8B-98DB-8464223FF5FC}" type="sibTrans" cxnId="{5633FE3C-5BF9-4714-8269-9B3B6AD19AC1}">
      <dgm:prSet/>
      <dgm:spPr/>
      <dgm:t>
        <a:bodyPr/>
        <a:lstStyle/>
        <a:p>
          <a:endParaRPr lang="zh-CN" altLang="en-US"/>
        </a:p>
      </dgm:t>
    </dgm:pt>
    <dgm:pt modelId="{A178FC7A-1AF8-4B57-8193-4BD870993F78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业务外包最早应用于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信息领域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6EE00E6-445E-4E64-818E-31B34B6415EE}" type="parTrans" cxnId="{C19675AA-B097-4074-BEED-8F0AC531C086}">
      <dgm:prSet/>
      <dgm:spPr/>
      <dgm:t>
        <a:bodyPr/>
        <a:lstStyle/>
        <a:p>
          <a:endParaRPr lang="zh-CN" altLang="en-US"/>
        </a:p>
      </dgm:t>
    </dgm:pt>
    <dgm:pt modelId="{BA847D06-64CE-4B74-956A-7C268BB62A7E}" type="sibTrans" cxnId="{C19675AA-B097-4074-BEED-8F0AC531C086}">
      <dgm:prSet/>
      <dgm:spPr/>
      <dgm:t>
        <a:bodyPr/>
        <a:lstStyle/>
        <a:p>
          <a:endParaRPr lang="zh-CN" altLang="en-US"/>
        </a:p>
      </dgm:t>
    </dgm:pt>
    <dgm:pt modelId="{A1D8CF2A-5190-4949-87B3-2B6B5B2AE4C2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企业比较感兴趣的外包：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员工招聘、员工培训、福利津贴、薪酬管理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886AD7E-8FE5-4DDA-8193-D9636BED279C}" type="parTrans" cxnId="{9976CF79-08AE-4B6F-AAFE-D3ACE1B5DFB0}">
      <dgm:prSet/>
      <dgm:spPr/>
      <dgm:t>
        <a:bodyPr/>
        <a:lstStyle/>
        <a:p>
          <a:endParaRPr lang="zh-CN" altLang="en-US"/>
        </a:p>
      </dgm:t>
    </dgm:pt>
    <dgm:pt modelId="{3CF43D99-537D-4618-9166-CE595604A629}" type="sibTrans" cxnId="{9976CF79-08AE-4B6F-AAFE-D3ACE1B5DFB0}">
      <dgm:prSet/>
      <dgm:spPr/>
      <dgm:t>
        <a:bodyPr/>
        <a:lstStyle/>
        <a:p>
          <a:endParaRPr lang="zh-CN" altLang="en-US"/>
        </a:p>
      </dgm:t>
    </dgm:pt>
    <dgm:pt modelId="{809CE7B7-E28D-4532-91A8-321B2109F476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专业咨询公司的规范经营和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专业化问题；安全问题；员工的利益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如何保障问题；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收费标准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问题；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可控性问题</a:t>
          </a:r>
          <a:endParaRPr lang="zh-CN" altLang="en-US" sz="1800" b="1" i="0" u="none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B05F16D-CBE4-46B1-9086-89244208AE87}" type="parTrans" cxnId="{1B10FFA6-BA93-42C5-8B9F-01476BFCA25A}">
      <dgm:prSet/>
      <dgm:spPr/>
      <dgm:t>
        <a:bodyPr/>
        <a:lstStyle/>
        <a:p>
          <a:endParaRPr lang="zh-CN" altLang="en-US"/>
        </a:p>
      </dgm:t>
    </dgm:pt>
    <dgm:pt modelId="{2FEBA3A4-5E56-4010-88E1-10448EF436B9}" type="sibTrans" cxnId="{1B10FFA6-BA93-42C5-8B9F-01476BFCA25A}">
      <dgm:prSet/>
      <dgm:spPr/>
      <dgm:t>
        <a:bodyPr/>
        <a:lstStyle/>
        <a:p>
          <a:endParaRPr lang="zh-CN" altLang="en-US"/>
        </a:p>
      </dgm:t>
    </dgm:pt>
    <dgm:pt modelId="{FA57CE55-33DF-4B18-AD44-8F2FDCD12752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2000" b="1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收益分析</a:t>
          </a:r>
        </a:p>
      </dgm:t>
    </dgm:pt>
    <dgm:pt modelId="{E7938476-AEA2-4AE5-946F-298E45C09E36}" type="parTrans" cxnId="{1D3B479A-F5EC-4C60-8745-AB6B5EFF2E0E}">
      <dgm:prSet/>
      <dgm:spPr/>
      <dgm:t>
        <a:bodyPr/>
        <a:lstStyle/>
        <a:p>
          <a:endParaRPr lang="zh-CN" altLang="en-US"/>
        </a:p>
      </dgm:t>
    </dgm:pt>
    <dgm:pt modelId="{32AA9D82-C74C-47E1-8B3D-24A8D4A551B2}" type="sibTrans" cxnId="{1D3B479A-F5EC-4C60-8745-AB6B5EFF2E0E}">
      <dgm:prSet/>
      <dgm:spPr/>
      <dgm:t>
        <a:bodyPr/>
        <a:lstStyle/>
        <a:p>
          <a:endParaRPr lang="zh-CN" altLang="en-US"/>
        </a:p>
      </dgm:t>
    </dgm:pt>
    <dgm:pt modelId="{6A8D05C9-BFBA-4E55-A4A5-F66D0D7049A0}">
      <dgm:prSet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最高的回报率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最小的组织混乱 </a:t>
          </a:r>
          <a:endParaRPr lang="zh-CN" altLang="en-US" sz="1800" b="1" i="0" u="none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4A0FFBE-F733-49C9-8D84-75F98DBD2481}" type="parTrans" cxnId="{9BE48BA8-62E1-4065-8792-13C9950AD97B}">
      <dgm:prSet/>
      <dgm:spPr/>
      <dgm:t>
        <a:bodyPr/>
        <a:lstStyle/>
        <a:p>
          <a:endParaRPr lang="zh-CN" altLang="en-US"/>
        </a:p>
      </dgm:t>
    </dgm:pt>
    <dgm:pt modelId="{F8102D29-288A-47A4-BAB1-FBA6D14A7396}" type="sibTrans" cxnId="{9BE48BA8-62E1-4065-8792-13C9950AD97B}">
      <dgm:prSet/>
      <dgm:spPr/>
      <dgm:t>
        <a:bodyPr/>
        <a:lstStyle/>
        <a:p>
          <a:endParaRPr lang="zh-CN" altLang="en-US"/>
        </a:p>
      </dgm:t>
    </dgm:pt>
    <dgm:pt modelId="{31455B73-3540-4A97-9584-D0B09FEBE639}" type="pres">
      <dgm:prSet presAssocID="{BB51AE51-0B81-49FA-99DF-5EB7AE57A4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E663EC5-2C97-45AA-BF46-A0CDF896F71B}" type="pres">
      <dgm:prSet presAssocID="{6395A4C0-73F6-4BD7-BE4E-BEC4D091933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4CEC310-154B-4E75-AA3D-3E5D6E5A3348}" type="pres">
      <dgm:prSet presAssocID="{6395A4C0-73F6-4BD7-BE4E-BEC4D091933B}" presName="rootComposite1" presStyleCnt="0"/>
      <dgm:spPr/>
      <dgm:t>
        <a:bodyPr/>
        <a:lstStyle/>
        <a:p>
          <a:endParaRPr lang="zh-CN" altLang="en-US"/>
        </a:p>
      </dgm:t>
    </dgm:pt>
    <dgm:pt modelId="{3B461DA5-C5AD-473B-BE1D-C48025597C37}" type="pres">
      <dgm:prSet presAssocID="{6395A4C0-73F6-4BD7-BE4E-BEC4D091933B}" presName="rootText1" presStyleLbl="node0" presStyleIdx="0" presStyleCnt="1" custScaleX="137995" custScaleY="20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71EA66-D47B-4263-8A24-67B6A9469AD0}" type="pres">
      <dgm:prSet presAssocID="{6395A4C0-73F6-4BD7-BE4E-BEC4D091933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D79B44E-D904-4A9E-975E-EAB9D5AB9795}" type="pres">
      <dgm:prSet presAssocID="{6395A4C0-73F6-4BD7-BE4E-BEC4D091933B}" presName="hierChild2" presStyleCnt="0"/>
      <dgm:spPr/>
      <dgm:t>
        <a:bodyPr/>
        <a:lstStyle/>
        <a:p>
          <a:endParaRPr lang="zh-CN" altLang="en-US"/>
        </a:p>
      </dgm:t>
    </dgm:pt>
    <dgm:pt modelId="{6551F951-A117-4B4D-A0A3-EA96FE6F0532}" type="pres">
      <dgm:prSet presAssocID="{4D220276-0B2F-4D89-994F-39911467B070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AE45D059-F894-4550-8BAB-6B0E25A80AE7}" type="pres">
      <dgm:prSet presAssocID="{2E6DD2CE-71B0-4EA4-8373-C35856B160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61384FC-2C3C-4696-BEEC-C983B4669977}" type="pres">
      <dgm:prSet presAssocID="{2E6DD2CE-71B0-4EA4-8373-C35856B16037}" presName="rootComposite" presStyleCnt="0"/>
      <dgm:spPr/>
      <dgm:t>
        <a:bodyPr/>
        <a:lstStyle/>
        <a:p>
          <a:endParaRPr lang="zh-CN" altLang="en-US"/>
        </a:p>
      </dgm:t>
    </dgm:pt>
    <dgm:pt modelId="{852C6526-3D5B-41D2-828D-FDB96F96988A}" type="pres">
      <dgm:prSet presAssocID="{2E6DD2CE-71B0-4EA4-8373-C35856B16037}" presName="rootText" presStyleLbl="node2" presStyleIdx="0" presStyleCnt="5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F022E8-9E6C-4F86-AE86-5A9484E40EE3}" type="pres">
      <dgm:prSet presAssocID="{2E6DD2CE-71B0-4EA4-8373-C35856B1603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4BD47411-059F-4819-9D66-30C6B62708BA}" type="pres">
      <dgm:prSet presAssocID="{2E6DD2CE-71B0-4EA4-8373-C35856B16037}" presName="hierChild4" presStyleCnt="0"/>
      <dgm:spPr/>
      <dgm:t>
        <a:bodyPr/>
        <a:lstStyle/>
        <a:p>
          <a:endParaRPr lang="zh-CN" altLang="en-US"/>
        </a:p>
      </dgm:t>
    </dgm:pt>
    <dgm:pt modelId="{85DA4E8B-2540-4BC6-B4C5-47D60B2A7B4E}" type="pres">
      <dgm:prSet presAssocID="{26EE00E6-445E-4E64-818E-31B34B6415EE}" presName="Name64" presStyleLbl="parChTrans1D3" presStyleIdx="0" presStyleCnt="6"/>
      <dgm:spPr/>
      <dgm:t>
        <a:bodyPr/>
        <a:lstStyle/>
        <a:p>
          <a:endParaRPr lang="zh-CN" altLang="en-US"/>
        </a:p>
      </dgm:t>
    </dgm:pt>
    <dgm:pt modelId="{5D0AA8AF-6ECE-425F-9162-C073484A5927}" type="pres">
      <dgm:prSet presAssocID="{A178FC7A-1AF8-4B57-8193-4BD870993F78}" presName="hierRoot2" presStyleCnt="0">
        <dgm:presLayoutVars>
          <dgm:hierBranch val="init"/>
        </dgm:presLayoutVars>
      </dgm:prSet>
      <dgm:spPr/>
    </dgm:pt>
    <dgm:pt modelId="{8886B03F-1B6E-42BC-BF90-B7EC2B0FCAE4}" type="pres">
      <dgm:prSet presAssocID="{A178FC7A-1AF8-4B57-8193-4BD870993F78}" presName="rootComposite" presStyleCnt="0"/>
      <dgm:spPr/>
    </dgm:pt>
    <dgm:pt modelId="{09EBFCB4-0B4D-4F16-BF57-0792674B1312}" type="pres">
      <dgm:prSet presAssocID="{A178FC7A-1AF8-4B57-8193-4BD870993F78}" presName="rootText" presStyleLbl="node3" presStyleIdx="0" presStyleCnt="6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D0E5CB-CBC2-4BA4-B123-B205A1F46024}" type="pres">
      <dgm:prSet presAssocID="{A178FC7A-1AF8-4B57-8193-4BD870993F78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526DC3FC-6EBC-48CC-A1BE-CD6F31C10151}" type="pres">
      <dgm:prSet presAssocID="{A178FC7A-1AF8-4B57-8193-4BD870993F78}" presName="hierChild4" presStyleCnt="0"/>
      <dgm:spPr/>
    </dgm:pt>
    <dgm:pt modelId="{E5BFE915-75D7-41F0-BFDB-0A371594CE6E}" type="pres">
      <dgm:prSet presAssocID="{A178FC7A-1AF8-4B57-8193-4BD870993F78}" presName="hierChild5" presStyleCnt="0"/>
      <dgm:spPr/>
    </dgm:pt>
    <dgm:pt modelId="{4043CF64-AB34-4706-A827-0394B877ADE1}" type="pres">
      <dgm:prSet presAssocID="{D886AD7E-8FE5-4DDA-8193-D9636BED279C}" presName="Name64" presStyleLbl="parChTrans1D3" presStyleIdx="1" presStyleCnt="6"/>
      <dgm:spPr/>
      <dgm:t>
        <a:bodyPr/>
        <a:lstStyle/>
        <a:p>
          <a:endParaRPr lang="zh-CN" altLang="en-US"/>
        </a:p>
      </dgm:t>
    </dgm:pt>
    <dgm:pt modelId="{5725864C-048C-4D57-B928-B3502F0B670B}" type="pres">
      <dgm:prSet presAssocID="{A1D8CF2A-5190-4949-87B3-2B6B5B2AE4C2}" presName="hierRoot2" presStyleCnt="0">
        <dgm:presLayoutVars>
          <dgm:hierBranch val="init"/>
        </dgm:presLayoutVars>
      </dgm:prSet>
      <dgm:spPr/>
    </dgm:pt>
    <dgm:pt modelId="{06FF9891-73AB-48C9-8485-BBCDDB43465F}" type="pres">
      <dgm:prSet presAssocID="{A1D8CF2A-5190-4949-87B3-2B6B5B2AE4C2}" presName="rootComposite" presStyleCnt="0"/>
      <dgm:spPr/>
    </dgm:pt>
    <dgm:pt modelId="{61D34F99-E1AE-4706-8F85-9810D282A692}" type="pres">
      <dgm:prSet presAssocID="{A1D8CF2A-5190-4949-87B3-2B6B5B2AE4C2}" presName="rootText" presStyleLbl="node3" presStyleIdx="1" presStyleCnt="6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806364-7B8F-4B6F-B28E-535D77FE80FF}" type="pres">
      <dgm:prSet presAssocID="{A1D8CF2A-5190-4949-87B3-2B6B5B2AE4C2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E1C7A624-D83F-4FB0-9299-09F13DAE3750}" type="pres">
      <dgm:prSet presAssocID="{A1D8CF2A-5190-4949-87B3-2B6B5B2AE4C2}" presName="hierChild4" presStyleCnt="0"/>
      <dgm:spPr/>
    </dgm:pt>
    <dgm:pt modelId="{BD713BF6-CDDD-4D6B-8E77-D74638584D42}" type="pres">
      <dgm:prSet presAssocID="{A1D8CF2A-5190-4949-87B3-2B6B5B2AE4C2}" presName="hierChild5" presStyleCnt="0"/>
      <dgm:spPr/>
    </dgm:pt>
    <dgm:pt modelId="{D13FE368-6043-4834-B8AB-2E6C36D8BB57}" type="pres">
      <dgm:prSet presAssocID="{2E6DD2CE-71B0-4EA4-8373-C35856B16037}" presName="hierChild5" presStyleCnt="0"/>
      <dgm:spPr/>
      <dgm:t>
        <a:bodyPr/>
        <a:lstStyle/>
        <a:p>
          <a:endParaRPr lang="zh-CN" altLang="en-US"/>
        </a:p>
      </dgm:t>
    </dgm:pt>
    <dgm:pt modelId="{AE1CD310-189A-49FC-B440-1B7E546B1A06}" type="pres">
      <dgm:prSet presAssocID="{823A898F-5D72-40D2-9E8E-F70551CEEB79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CB82C82D-8502-48F4-A25C-97679DFE8712}" type="pres">
      <dgm:prSet presAssocID="{E371DBA1-78A9-4900-A129-01C533D69376}" presName="hierRoot2" presStyleCnt="0">
        <dgm:presLayoutVars>
          <dgm:hierBranch val="init"/>
        </dgm:presLayoutVars>
      </dgm:prSet>
      <dgm:spPr/>
    </dgm:pt>
    <dgm:pt modelId="{543FE929-794A-486C-8F0E-3241E038D87D}" type="pres">
      <dgm:prSet presAssocID="{E371DBA1-78A9-4900-A129-01C533D69376}" presName="rootComposite" presStyleCnt="0"/>
      <dgm:spPr/>
    </dgm:pt>
    <dgm:pt modelId="{FC268FD7-C258-4A5E-A27B-C74F9C2BC392}" type="pres">
      <dgm:prSet presAssocID="{E371DBA1-78A9-4900-A129-01C533D69376}" presName="rootText" presStyleLbl="node2" presStyleIdx="1" presStyleCnt="5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3D2BB-41E8-407B-895D-1FCEAD3D386C}" type="pres">
      <dgm:prSet presAssocID="{E371DBA1-78A9-4900-A129-01C533D69376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65573EA-1933-4C1A-8487-6DC9685266AD}" type="pres">
      <dgm:prSet presAssocID="{E371DBA1-78A9-4900-A129-01C533D69376}" presName="hierChild4" presStyleCnt="0"/>
      <dgm:spPr/>
    </dgm:pt>
    <dgm:pt modelId="{92212EE6-8489-4AF8-A59D-F6B25D1777A2}" type="pres">
      <dgm:prSet presAssocID="{450147AB-A622-42BE-8274-007A86E696A9}" presName="Name64" presStyleLbl="parChTrans1D3" presStyleIdx="2" presStyleCnt="6"/>
      <dgm:spPr/>
      <dgm:t>
        <a:bodyPr/>
        <a:lstStyle/>
        <a:p>
          <a:endParaRPr lang="zh-CN" altLang="en-US"/>
        </a:p>
      </dgm:t>
    </dgm:pt>
    <dgm:pt modelId="{350E7873-A4A6-43BE-8CE4-5E4A75D28D6B}" type="pres">
      <dgm:prSet presAssocID="{AE3818F3-FB71-4284-9B7D-EF50EAB8F27F}" presName="hierRoot2" presStyleCnt="0">
        <dgm:presLayoutVars>
          <dgm:hierBranch val="init"/>
        </dgm:presLayoutVars>
      </dgm:prSet>
      <dgm:spPr/>
    </dgm:pt>
    <dgm:pt modelId="{B21C0BAC-B210-4D01-ADD5-F7473C8170EB}" type="pres">
      <dgm:prSet presAssocID="{AE3818F3-FB71-4284-9B7D-EF50EAB8F27F}" presName="rootComposite" presStyleCnt="0"/>
      <dgm:spPr/>
    </dgm:pt>
    <dgm:pt modelId="{0A9ED276-B49F-4BE0-9219-2E97C061F599}" type="pres">
      <dgm:prSet presAssocID="{AE3818F3-FB71-4284-9B7D-EF50EAB8F27F}" presName="rootText" presStyleLbl="node3" presStyleIdx="2" presStyleCnt="6" custScaleX="1353971" custScaleY="10341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BDC68E-3D4D-4CF8-AAED-2848E35AFA35}" type="pres">
      <dgm:prSet presAssocID="{AE3818F3-FB71-4284-9B7D-EF50EAB8F27F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5222C0D9-B9E6-4828-81F5-1746EC05E95C}" type="pres">
      <dgm:prSet presAssocID="{AE3818F3-FB71-4284-9B7D-EF50EAB8F27F}" presName="hierChild4" presStyleCnt="0"/>
      <dgm:spPr/>
    </dgm:pt>
    <dgm:pt modelId="{6B95EC56-0A96-489A-A996-F6BEC9B96989}" type="pres">
      <dgm:prSet presAssocID="{AE3818F3-FB71-4284-9B7D-EF50EAB8F27F}" presName="hierChild5" presStyleCnt="0"/>
      <dgm:spPr/>
    </dgm:pt>
    <dgm:pt modelId="{ECD5BCA6-F4A6-46A9-A03B-91ED5A26DE32}" type="pres">
      <dgm:prSet presAssocID="{E371DBA1-78A9-4900-A129-01C533D69376}" presName="hierChild5" presStyleCnt="0"/>
      <dgm:spPr/>
    </dgm:pt>
    <dgm:pt modelId="{163F2139-3F9A-4893-AD17-CCC71DEB58FD}" type="pres">
      <dgm:prSet presAssocID="{F0CAC1BB-0020-4F04-9468-0172C8D4CCEE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B01CF94F-C3A6-42B3-B3B6-B9FD2DC66CDC}" type="pres">
      <dgm:prSet presAssocID="{5BA8DE2F-CA14-4E78-87F3-8134FECC1EE0}" presName="hierRoot2" presStyleCnt="0">
        <dgm:presLayoutVars>
          <dgm:hierBranch val="init"/>
        </dgm:presLayoutVars>
      </dgm:prSet>
      <dgm:spPr/>
    </dgm:pt>
    <dgm:pt modelId="{2CD05EEB-E72B-4995-9752-D080446C60F3}" type="pres">
      <dgm:prSet presAssocID="{5BA8DE2F-CA14-4E78-87F3-8134FECC1EE0}" presName="rootComposite" presStyleCnt="0"/>
      <dgm:spPr/>
    </dgm:pt>
    <dgm:pt modelId="{B862D02F-ABD4-43D8-B40D-88A1416B9065}" type="pres">
      <dgm:prSet presAssocID="{5BA8DE2F-CA14-4E78-87F3-8134FECC1EE0}" presName="rootText" presStyleLbl="node2" presStyleIdx="2" presStyleCnt="5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7C81F-6C36-4D5A-ACF5-88D461A7279F}" type="pres">
      <dgm:prSet presAssocID="{5BA8DE2F-CA14-4E78-87F3-8134FECC1EE0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D0196C0E-A906-4B3F-B1BC-4B55732FFC9B}" type="pres">
      <dgm:prSet presAssocID="{5BA8DE2F-CA14-4E78-87F3-8134FECC1EE0}" presName="hierChild4" presStyleCnt="0"/>
      <dgm:spPr/>
    </dgm:pt>
    <dgm:pt modelId="{697161C3-8369-44CD-9553-3731D593FEAD}" type="pres">
      <dgm:prSet presAssocID="{9B05F16D-CBE4-46B1-9086-89244208AE87}" presName="Name64" presStyleLbl="parChTrans1D3" presStyleIdx="3" presStyleCnt="6"/>
      <dgm:spPr/>
      <dgm:t>
        <a:bodyPr/>
        <a:lstStyle/>
        <a:p>
          <a:endParaRPr lang="zh-CN" altLang="en-US"/>
        </a:p>
      </dgm:t>
    </dgm:pt>
    <dgm:pt modelId="{EA0958B3-318A-444D-B60C-BABA0E0460A6}" type="pres">
      <dgm:prSet presAssocID="{809CE7B7-E28D-4532-91A8-321B2109F476}" presName="hierRoot2" presStyleCnt="0">
        <dgm:presLayoutVars>
          <dgm:hierBranch val="init"/>
        </dgm:presLayoutVars>
      </dgm:prSet>
      <dgm:spPr/>
    </dgm:pt>
    <dgm:pt modelId="{20CE1A09-5871-4A08-AAB0-01018CFC9F77}" type="pres">
      <dgm:prSet presAssocID="{809CE7B7-E28D-4532-91A8-321B2109F476}" presName="rootComposite" presStyleCnt="0"/>
      <dgm:spPr/>
    </dgm:pt>
    <dgm:pt modelId="{F7B2F40D-7E48-4F67-A4A8-71E1496E8E17}" type="pres">
      <dgm:prSet presAssocID="{809CE7B7-E28D-4532-91A8-321B2109F476}" presName="rootText" presStyleLbl="node3" presStyleIdx="3" presStyleCnt="6" custScaleX="1353971" custScaleY="4814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88AB5F-1EFA-44CC-ACB4-B38797126BD5}" type="pres">
      <dgm:prSet presAssocID="{809CE7B7-E28D-4532-91A8-321B2109F476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A39C8A51-4A2B-406F-8C8B-6930D5B94C4D}" type="pres">
      <dgm:prSet presAssocID="{809CE7B7-E28D-4532-91A8-321B2109F476}" presName="hierChild4" presStyleCnt="0"/>
      <dgm:spPr/>
    </dgm:pt>
    <dgm:pt modelId="{1B0A1A4D-23FC-4EDE-89DF-C64B37A7768F}" type="pres">
      <dgm:prSet presAssocID="{809CE7B7-E28D-4532-91A8-321B2109F476}" presName="hierChild5" presStyleCnt="0"/>
      <dgm:spPr/>
    </dgm:pt>
    <dgm:pt modelId="{0A2AF096-6D67-4346-A2FA-45C15BD48037}" type="pres">
      <dgm:prSet presAssocID="{5BA8DE2F-CA14-4E78-87F3-8134FECC1EE0}" presName="hierChild5" presStyleCnt="0"/>
      <dgm:spPr/>
    </dgm:pt>
    <dgm:pt modelId="{6A81591A-743C-4A71-A15C-86651D39EC1F}" type="pres">
      <dgm:prSet presAssocID="{BC033AE5-AD7D-453A-8145-403F70B8E99A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35BD7422-C126-48EB-8715-F4EDE59A0E05}" type="pres">
      <dgm:prSet presAssocID="{4972629A-F295-4324-B94E-75F2F31C601F}" presName="hierRoot2" presStyleCnt="0">
        <dgm:presLayoutVars>
          <dgm:hierBranch val="init"/>
        </dgm:presLayoutVars>
      </dgm:prSet>
      <dgm:spPr/>
    </dgm:pt>
    <dgm:pt modelId="{EA6EE08D-0075-4882-AD87-AF588420CA9D}" type="pres">
      <dgm:prSet presAssocID="{4972629A-F295-4324-B94E-75F2F31C601F}" presName="rootComposite" presStyleCnt="0"/>
      <dgm:spPr/>
    </dgm:pt>
    <dgm:pt modelId="{D5DCC74D-F7BF-483B-ABBB-392FE9B094E9}" type="pres">
      <dgm:prSet presAssocID="{4972629A-F295-4324-B94E-75F2F31C601F}" presName="rootText" presStyleLbl="node2" presStyleIdx="3" presStyleCnt="5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112C69-5102-49FE-8B6F-B2DBFF035E99}" type="pres">
      <dgm:prSet presAssocID="{4972629A-F295-4324-B94E-75F2F31C601F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D42D4D95-9350-4999-A140-6B267A440F8A}" type="pres">
      <dgm:prSet presAssocID="{4972629A-F295-4324-B94E-75F2F31C601F}" presName="hierChild4" presStyleCnt="0"/>
      <dgm:spPr/>
    </dgm:pt>
    <dgm:pt modelId="{B7EA8097-02EB-43B4-B6C1-9529BCADF794}" type="pres">
      <dgm:prSet presAssocID="{4E748170-1149-4CFA-9D42-E2BE27C111A3}" presName="Name64" presStyleLbl="parChTrans1D3" presStyleIdx="4" presStyleCnt="6"/>
      <dgm:spPr/>
      <dgm:t>
        <a:bodyPr/>
        <a:lstStyle/>
        <a:p>
          <a:endParaRPr lang="zh-CN" altLang="en-US"/>
        </a:p>
      </dgm:t>
    </dgm:pt>
    <dgm:pt modelId="{AEF8155D-13AA-4108-B497-937E918F4C63}" type="pres">
      <dgm:prSet presAssocID="{01462A34-A6DC-4C66-A014-AE8F53998B74}" presName="hierRoot2" presStyleCnt="0">
        <dgm:presLayoutVars>
          <dgm:hierBranch val="init"/>
        </dgm:presLayoutVars>
      </dgm:prSet>
      <dgm:spPr/>
    </dgm:pt>
    <dgm:pt modelId="{918859B8-521C-48DF-96F0-E4A2ED6B3267}" type="pres">
      <dgm:prSet presAssocID="{01462A34-A6DC-4C66-A014-AE8F53998B74}" presName="rootComposite" presStyleCnt="0"/>
      <dgm:spPr/>
    </dgm:pt>
    <dgm:pt modelId="{250C540B-E6F4-496D-9F65-3856B7BCE6B8}" type="pres">
      <dgm:prSet presAssocID="{01462A34-A6DC-4C66-A014-AE8F53998B74}" presName="rootText" presStyleLbl="node3" presStyleIdx="4" presStyleCnt="6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BD048-ABB6-4220-90DB-735881385726}" type="pres">
      <dgm:prSet presAssocID="{01462A34-A6DC-4C66-A014-AE8F53998B74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81A80E65-6827-446F-B058-93D1C50CEF97}" type="pres">
      <dgm:prSet presAssocID="{01462A34-A6DC-4C66-A014-AE8F53998B74}" presName="hierChild4" presStyleCnt="0"/>
      <dgm:spPr/>
    </dgm:pt>
    <dgm:pt modelId="{C70EE7E3-BBE6-45DB-B754-71E100838DED}" type="pres">
      <dgm:prSet presAssocID="{01462A34-A6DC-4C66-A014-AE8F53998B74}" presName="hierChild5" presStyleCnt="0"/>
      <dgm:spPr/>
    </dgm:pt>
    <dgm:pt modelId="{79429748-EF42-4C38-9F49-035E6AEB7ED0}" type="pres">
      <dgm:prSet presAssocID="{4972629A-F295-4324-B94E-75F2F31C601F}" presName="hierChild5" presStyleCnt="0"/>
      <dgm:spPr/>
    </dgm:pt>
    <dgm:pt modelId="{1118A3D3-BD5C-492F-8F53-401BD198FDCD}" type="pres">
      <dgm:prSet presAssocID="{E7938476-AEA2-4AE5-946F-298E45C09E36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C3FC2CCF-18B4-417F-88AF-03D659D07FB5}" type="pres">
      <dgm:prSet presAssocID="{FA57CE55-33DF-4B18-AD44-8F2FDCD12752}" presName="hierRoot2" presStyleCnt="0">
        <dgm:presLayoutVars>
          <dgm:hierBranch val="init"/>
        </dgm:presLayoutVars>
      </dgm:prSet>
      <dgm:spPr/>
    </dgm:pt>
    <dgm:pt modelId="{2EFBB71D-C247-4FC1-B1EE-3783EC07B051}" type="pres">
      <dgm:prSet presAssocID="{FA57CE55-33DF-4B18-AD44-8F2FDCD12752}" presName="rootComposite" presStyleCnt="0"/>
      <dgm:spPr/>
    </dgm:pt>
    <dgm:pt modelId="{9EE21FC6-09EA-417E-9021-6DE600DF2277}" type="pres">
      <dgm:prSet presAssocID="{FA57CE55-33DF-4B18-AD44-8F2FDCD12752}" presName="rootText" presStyleLbl="node2" presStyleIdx="4" presStyleCnt="5" custScaleX="225412" custScaleY="283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54B87B-A45A-4790-9360-36555610BC36}" type="pres">
      <dgm:prSet presAssocID="{FA57CE55-33DF-4B18-AD44-8F2FDCD12752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200E09F7-7C0B-4CC3-8776-89D3B6287A82}" type="pres">
      <dgm:prSet presAssocID="{FA57CE55-33DF-4B18-AD44-8F2FDCD12752}" presName="hierChild4" presStyleCnt="0"/>
      <dgm:spPr/>
    </dgm:pt>
    <dgm:pt modelId="{411E50B7-2BD3-4EB2-ADCD-FDC1427A3878}" type="pres">
      <dgm:prSet presAssocID="{84A0FFBE-F733-49C9-8D84-75F98DBD2481}" presName="Name64" presStyleLbl="parChTrans1D3" presStyleIdx="5" presStyleCnt="6"/>
      <dgm:spPr/>
      <dgm:t>
        <a:bodyPr/>
        <a:lstStyle/>
        <a:p>
          <a:endParaRPr lang="zh-CN" altLang="en-US"/>
        </a:p>
      </dgm:t>
    </dgm:pt>
    <dgm:pt modelId="{F306A38E-233D-4163-9063-288655B640AA}" type="pres">
      <dgm:prSet presAssocID="{6A8D05C9-BFBA-4E55-A4A5-F66D0D7049A0}" presName="hierRoot2" presStyleCnt="0">
        <dgm:presLayoutVars>
          <dgm:hierBranch val="init"/>
        </dgm:presLayoutVars>
      </dgm:prSet>
      <dgm:spPr/>
    </dgm:pt>
    <dgm:pt modelId="{A4FB5802-F40F-4610-83DF-AEA1D98D0E75}" type="pres">
      <dgm:prSet presAssocID="{6A8D05C9-BFBA-4E55-A4A5-F66D0D7049A0}" presName="rootComposite" presStyleCnt="0"/>
      <dgm:spPr/>
    </dgm:pt>
    <dgm:pt modelId="{C4A311FC-C919-4768-8881-9010235A11D9}" type="pres">
      <dgm:prSet presAssocID="{6A8D05C9-BFBA-4E55-A4A5-F66D0D7049A0}" presName="rootText" presStyleLbl="node3" presStyleIdx="5" presStyleCnt="6" custScaleX="1353971" custScaleY="201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63E9DC-C0F7-40EE-8893-1BD8752E81DA}" type="pres">
      <dgm:prSet presAssocID="{6A8D05C9-BFBA-4E55-A4A5-F66D0D7049A0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31192D71-B732-4CA2-B8EF-7747874AF5BA}" type="pres">
      <dgm:prSet presAssocID="{6A8D05C9-BFBA-4E55-A4A5-F66D0D7049A0}" presName="hierChild4" presStyleCnt="0"/>
      <dgm:spPr/>
    </dgm:pt>
    <dgm:pt modelId="{61C8490C-9F91-496C-B56E-4C05ECC8CF54}" type="pres">
      <dgm:prSet presAssocID="{6A8D05C9-BFBA-4E55-A4A5-F66D0D7049A0}" presName="hierChild5" presStyleCnt="0"/>
      <dgm:spPr/>
    </dgm:pt>
    <dgm:pt modelId="{8D352CF2-9EDC-415C-9119-9754713A8B46}" type="pres">
      <dgm:prSet presAssocID="{FA57CE55-33DF-4B18-AD44-8F2FDCD12752}" presName="hierChild5" presStyleCnt="0"/>
      <dgm:spPr/>
    </dgm:pt>
    <dgm:pt modelId="{F5763B42-6198-4E71-88B6-007C52B909B5}" type="pres">
      <dgm:prSet presAssocID="{6395A4C0-73F6-4BD7-BE4E-BEC4D091933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F469641-05B1-407E-8546-B1AD32232D93}" type="presOf" srcId="{809CE7B7-E28D-4532-91A8-321B2109F476}" destId="{7088AB5F-1EFA-44CC-ACB4-B38797126BD5}" srcOrd="1" destOrd="0" presId="urn:microsoft.com/office/officeart/2009/3/layout/HorizontalOrganizationChart"/>
    <dgm:cxn modelId="{E2464A37-E2C4-4C0D-98F0-EED026A0B44B}" type="presOf" srcId="{4972629A-F295-4324-B94E-75F2F31C601F}" destId="{D5DCC74D-F7BF-483B-ABBB-392FE9B094E9}" srcOrd="0" destOrd="0" presId="urn:microsoft.com/office/officeart/2009/3/layout/HorizontalOrganizationChart"/>
    <dgm:cxn modelId="{F1263BD1-6305-4B74-ABC8-6B2B9C02D196}" type="presOf" srcId="{4972629A-F295-4324-B94E-75F2F31C601F}" destId="{41112C69-5102-49FE-8B6F-B2DBFF035E99}" srcOrd="1" destOrd="0" presId="urn:microsoft.com/office/officeart/2009/3/layout/HorizontalOrganizationChart"/>
    <dgm:cxn modelId="{9976CF79-08AE-4B6F-AAFE-D3ACE1B5DFB0}" srcId="{2E6DD2CE-71B0-4EA4-8373-C35856B16037}" destId="{A1D8CF2A-5190-4949-87B3-2B6B5B2AE4C2}" srcOrd="1" destOrd="0" parTransId="{D886AD7E-8FE5-4DDA-8193-D9636BED279C}" sibTransId="{3CF43D99-537D-4618-9166-CE595604A629}"/>
    <dgm:cxn modelId="{FB4C0A09-07DD-4C7D-AC3F-AA6063280E4F}" type="presOf" srcId="{450147AB-A622-42BE-8274-007A86E696A9}" destId="{92212EE6-8489-4AF8-A59D-F6B25D1777A2}" srcOrd="0" destOrd="0" presId="urn:microsoft.com/office/officeart/2009/3/layout/HorizontalOrganizationChart"/>
    <dgm:cxn modelId="{FFE06B0D-BF14-42B3-81B2-AC63CEED8BDC}" type="presOf" srcId="{E371DBA1-78A9-4900-A129-01C533D69376}" destId="{FC268FD7-C258-4A5E-A27B-C74F9C2BC392}" srcOrd="0" destOrd="0" presId="urn:microsoft.com/office/officeart/2009/3/layout/HorizontalOrganizationChart"/>
    <dgm:cxn modelId="{BDDA2F68-7832-4324-8EDE-D3A95B1FF99D}" type="presOf" srcId="{01462A34-A6DC-4C66-A014-AE8F53998B74}" destId="{250C540B-E6F4-496D-9F65-3856B7BCE6B8}" srcOrd="0" destOrd="0" presId="urn:microsoft.com/office/officeart/2009/3/layout/HorizontalOrganizationChart"/>
    <dgm:cxn modelId="{7FB0A832-D138-4C9E-AADA-EA3BE93CA2EB}" type="presOf" srcId="{A178FC7A-1AF8-4B57-8193-4BD870993F78}" destId="{F4D0E5CB-CBC2-4BA4-B123-B205A1F46024}" srcOrd="1" destOrd="0" presId="urn:microsoft.com/office/officeart/2009/3/layout/HorizontalOrganizationChart"/>
    <dgm:cxn modelId="{53E40489-FACF-4CAA-8D59-90657A9CBCCC}" srcId="{E371DBA1-78A9-4900-A129-01C533D69376}" destId="{AE3818F3-FB71-4284-9B7D-EF50EAB8F27F}" srcOrd="0" destOrd="0" parTransId="{450147AB-A622-42BE-8274-007A86E696A9}" sibTransId="{5793EF0C-2B2E-4B34-93B3-2E9368E4C9D8}"/>
    <dgm:cxn modelId="{1B10FFA6-BA93-42C5-8B9F-01476BFCA25A}" srcId="{5BA8DE2F-CA14-4E78-87F3-8134FECC1EE0}" destId="{809CE7B7-E28D-4532-91A8-321B2109F476}" srcOrd="0" destOrd="0" parTransId="{9B05F16D-CBE4-46B1-9086-89244208AE87}" sibTransId="{2FEBA3A4-5E56-4010-88E1-10448EF436B9}"/>
    <dgm:cxn modelId="{C9B8913A-70C7-4D4E-912E-F97A60D368BC}" type="presOf" srcId="{BC033AE5-AD7D-453A-8145-403F70B8E99A}" destId="{6A81591A-743C-4A71-A15C-86651D39EC1F}" srcOrd="0" destOrd="0" presId="urn:microsoft.com/office/officeart/2009/3/layout/HorizontalOrganizationChart"/>
    <dgm:cxn modelId="{BC056BBF-F32B-483B-A81C-1DBA5D82FBFA}" type="presOf" srcId="{FA57CE55-33DF-4B18-AD44-8F2FDCD12752}" destId="{AB54B87B-A45A-4790-9360-36555610BC36}" srcOrd="1" destOrd="0" presId="urn:microsoft.com/office/officeart/2009/3/layout/HorizontalOrganizationChart"/>
    <dgm:cxn modelId="{7E696829-1E4F-4A81-B4EF-C2B46A057E78}" type="presOf" srcId="{A1D8CF2A-5190-4949-87B3-2B6B5B2AE4C2}" destId="{B4806364-7B8F-4B6F-B28E-535D77FE80FF}" srcOrd="1" destOrd="0" presId="urn:microsoft.com/office/officeart/2009/3/layout/HorizontalOrganizationChart"/>
    <dgm:cxn modelId="{B97E073D-5CB3-4D27-A1DE-97BA7D1124C6}" type="presOf" srcId="{FA57CE55-33DF-4B18-AD44-8F2FDCD12752}" destId="{9EE21FC6-09EA-417E-9021-6DE600DF2277}" srcOrd="0" destOrd="0" presId="urn:microsoft.com/office/officeart/2009/3/layout/HorizontalOrganizationChart"/>
    <dgm:cxn modelId="{D3C1D223-81EE-4236-92B8-41FE923002DA}" type="presOf" srcId="{2E6DD2CE-71B0-4EA4-8373-C35856B16037}" destId="{852C6526-3D5B-41D2-828D-FDB96F96988A}" srcOrd="0" destOrd="0" presId="urn:microsoft.com/office/officeart/2009/3/layout/HorizontalOrganizationChart"/>
    <dgm:cxn modelId="{D920C5A5-4A25-4540-ACB7-2D6C4EA77213}" srcId="{6395A4C0-73F6-4BD7-BE4E-BEC4D091933B}" destId="{2E6DD2CE-71B0-4EA4-8373-C35856B16037}" srcOrd="0" destOrd="0" parTransId="{4D220276-0B2F-4D89-994F-39911467B070}" sibTransId="{D80EE1AC-BABA-4C55-AED3-C2D4BF32DA11}"/>
    <dgm:cxn modelId="{5633FE3C-5BF9-4714-8269-9B3B6AD19AC1}" srcId="{4972629A-F295-4324-B94E-75F2F31C601F}" destId="{01462A34-A6DC-4C66-A014-AE8F53998B74}" srcOrd="0" destOrd="0" parTransId="{4E748170-1149-4CFA-9D42-E2BE27C111A3}" sibTransId="{CC481BF4-732D-4D8B-98DB-8464223FF5FC}"/>
    <dgm:cxn modelId="{B4F62DDB-40CC-4044-8FD7-AACB68291143}" type="presOf" srcId="{6395A4C0-73F6-4BD7-BE4E-BEC4D091933B}" destId="{3B461DA5-C5AD-473B-BE1D-C48025597C37}" srcOrd="0" destOrd="0" presId="urn:microsoft.com/office/officeart/2009/3/layout/HorizontalOrganizationChart"/>
    <dgm:cxn modelId="{9BE48BA8-62E1-4065-8792-13C9950AD97B}" srcId="{FA57CE55-33DF-4B18-AD44-8F2FDCD12752}" destId="{6A8D05C9-BFBA-4E55-A4A5-F66D0D7049A0}" srcOrd="0" destOrd="0" parTransId="{84A0FFBE-F733-49C9-8D84-75F98DBD2481}" sibTransId="{F8102D29-288A-47A4-BAB1-FBA6D14A7396}"/>
    <dgm:cxn modelId="{887E034C-3D43-4224-B635-B27D7EF85FD9}" type="presOf" srcId="{4E748170-1149-4CFA-9D42-E2BE27C111A3}" destId="{B7EA8097-02EB-43B4-B6C1-9529BCADF794}" srcOrd="0" destOrd="0" presId="urn:microsoft.com/office/officeart/2009/3/layout/HorizontalOrganizationChart"/>
    <dgm:cxn modelId="{3462F839-2CD1-41FF-AE73-DFCA69B93CEE}" srcId="{BB51AE51-0B81-49FA-99DF-5EB7AE57A44C}" destId="{6395A4C0-73F6-4BD7-BE4E-BEC4D091933B}" srcOrd="0" destOrd="0" parTransId="{DA14E7CA-531C-4F12-AA41-78658A079D4C}" sibTransId="{C97E25E7-4400-4F10-9D76-1F92A6037CFB}"/>
    <dgm:cxn modelId="{189AFABA-EF2A-4562-8E9D-C551A45430E3}" type="presOf" srcId="{26EE00E6-445E-4E64-818E-31B34B6415EE}" destId="{85DA4E8B-2540-4BC6-B4C5-47D60B2A7B4E}" srcOrd="0" destOrd="0" presId="urn:microsoft.com/office/officeart/2009/3/layout/HorizontalOrganizationChart"/>
    <dgm:cxn modelId="{1D3B479A-F5EC-4C60-8745-AB6B5EFF2E0E}" srcId="{6395A4C0-73F6-4BD7-BE4E-BEC4D091933B}" destId="{FA57CE55-33DF-4B18-AD44-8F2FDCD12752}" srcOrd="4" destOrd="0" parTransId="{E7938476-AEA2-4AE5-946F-298E45C09E36}" sibTransId="{32AA9D82-C74C-47E1-8B3D-24A8D4A551B2}"/>
    <dgm:cxn modelId="{B69CFD3E-B02C-4A3B-A65F-DF3E2A69C65E}" type="presOf" srcId="{A1D8CF2A-5190-4949-87B3-2B6B5B2AE4C2}" destId="{61D34F99-E1AE-4706-8F85-9810D282A692}" srcOrd="0" destOrd="0" presId="urn:microsoft.com/office/officeart/2009/3/layout/HorizontalOrganizationChart"/>
    <dgm:cxn modelId="{676E9525-806D-4F1E-9F07-5FF23715E6D7}" type="presOf" srcId="{A178FC7A-1AF8-4B57-8193-4BD870993F78}" destId="{09EBFCB4-0B4D-4F16-BF57-0792674B1312}" srcOrd="0" destOrd="0" presId="urn:microsoft.com/office/officeart/2009/3/layout/HorizontalOrganizationChart"/>
    <dgm:cxn modelId="{F25AE00C-26CD-4C13-A24C-0380DFEBF35C}" type="presOf" srcId="{6A8D05C9-BFBA-4E55-A4A5-F66D0D7049A0}" destId="{AD63E9DC-C0F7-40EE-8893-1BD8752E81DA}" srcOrd="1" destOrd="0" presId="urn:microsoft.com/office/officeart/2009/3/layout/HorizontalOrganizationChart"/>
    <dgm:cxn modelId="{9A84328C-3325-484B-BD50-F31E00E31C13}" type="presOf" srcId="{809CE7B7-E28D-4532-91A8-321B2109F476}" destId="{F7B2F40D-7E48-4F67-A4A8-71E1496E8E17}" srcOrd="0" destOrd="0" presId="urn:microsoft.com/office/officeart/2009/3/layout/HorizontalOrganizationChart"/>
    <dgm:cxn modelId="{1113F9EF-493D-432E-B3A6-8047D54A5525}" type="presOf" srcId="{AE3818F3-FB71-4284-9B7D-EF50EAB8F27F}" destId="{51BDC68E-3D4D-4CF8-AAED-2848E35AFA35}" srcOrd="1" destOrd="0" presId="urn:microsoft.com/office/officeart/2009/3/layout/HorizontalOrganizationChart"/>
    <dgm:cxn modelId="{9C16B714-1953-4AED-9E72-9CA6A58E225A}" type="presOf" srcId="{9B05F16D-CBE4-46B1-9086-89244208AE87}" destId="{697161C3-8369-44CD-9553-3731D593FEAD}" srcOrd="0" destOrd="0" presId="urn:microsoft.com/office/officeart/2009/3/layout/HorizontalOrganizationChart"/>
    <dgm:cxn modelId="{3DA803E1-A06F-4672-879F-FABD2088E1C1}" type="presOf" srcId="{6A8D05C9-BFBA-4E55-A4A5-F66D0D7049A0}" destId="{C4A311FC-C919-4768-8881-9010235A11D9}" srcOrd="0" destOrd="0" presId="urn:microsoft.com/office/officeart/2009/3/layout/HorizontalOrganizationChart"/>
    <dgm:cxn modelId="{BDF3DCF4-B73E-4157-AD39-B2571FA5228D}" type="presOf" srcId="{F0CAC1BB-0020-4F04-9468-0172C8D4CCEE}" destId="{163F2139-3F9A-4893-AD17-CCC71DEB58FD}" srcOrd="0" destOrd="0" presId="urn:microsoft.com/office/officeart/2009/3/layout/HorizontalOrganizationChart"/>
    <dgm:cxn modelId="{38D65B68-DE37-456A-91F5-36F33F0297E5}" type="presOf" srcId="{AE3818F3-FB71-4284-9B7D-EF50EAB8F27F}" destId="{0A9ED276-B49F-4BE0-9219-2E97C061F599}" srcOrd="0" destOrd="0" presId="urn:microsoft.com/office/officeart/2009/3/layout/HorizontalOrganizationChart"/>
    <dgm:cxn modelId="{D4359680-1F04-4743-B6B1-36DE33BFB682}" type="presOf" srcId="{E7938476-AEA2-4AE5-946F-298E45C09E36}" destId="{1118A3D3-BD5C-492F-8F53-401BD198FDCD}" srcOrd="0" destOrd="0" presId="urn:microsoft.com/office/officeart/2009/3/layout/HorizontalOrganizationChart"/>
    <dgm:cxn modelId="{BAD8A961-B34A-4067-B638-A9FF09B71DB8}" srcId="{6395A4C0-73F6-4BD7-BE4E-BEC4D091933B}" destId="{4972629A-F295-4324-B94E-75F2F31C601F}" srcOrd="3" destOrd="0" parTransId="{BC033AE5-AD7D-453A-8145-403F70B8E99A}" sibTransId="{5FA100FD-6811-4623-A402-94A44A3EE1CD}"/>
    <dgm:cxn modelId="{99DEBB8F-579F-45E3-B2A4-D498AC0720C0}" type="presOf" srcId="{6395A4C0-73F6-4BD7-BE4E-BEC4D091933B}" destId="{5C71EA66-D47B-4263-8A24-67B6A9469AD0}" srcOrd="1" destOrd="0" presId="urn:microsoft.com/office/officeart/2009/3/layout/HorizontalOrganizationChart"/>
    <dgm:cxn modelId="{340B28D8-649E-4816-8BCC-9A23C3819C8D}" type="presOf" srcId="{D886AD7E-8FE5-4DDA-8193-D9636BED279C}" destId="{4043CF64-AB34-4706-A827-0394B877ADE1}" srcOrd="0" destOrd="0" presId="urn:microsoft.com/office/officeart/2009/3/layout/HorizontalOrganizationChart"/>
    <dgm:cxn modelId="{05D5070D-5E76-4E88-B9F8-F8D9D0D3FEFF}" type="presOf" srcId="{BB51AE51-0B81-49FA-99DF-5EB7AE57A44C}" destId="{31455B73-3540-4A97-9584-D0B09FEBE639}" srcOrd="0" destOrd="0" presId="urn:microsoft.com/office/officeart/2009/3/layout/HorizontalOrganizationChart"/>
    <dgm:cxn modelId="{074798CF-B286-4CBA-866C-11A1112EFEAF}" type="presOf" srcId="{823A898F-5D72-40D2-9E8E-F70551CEEB79}" destId="{AE1CD310-189A-49FC-B440-1B7E546B1A06}" srcOrd="0" destOrd="0" presId="urn:microsoft.com/office/officeart/2009/3/layout/HorizontalOrganizationChart"/>
    <dgm:cxn modelId="{B5741587-1ABB-4D10-8B2A-2A41353DDB6D}" type="presOf" srcId="{E371DBA1-78A9-4900-A129-01C533D69376}" destId="{60B3D2BB-41E8-407B-895D-1FCEAD3D386C}" srcOrd="1" destOrd="0" presId="urn:microsoft.com/office/officeart/2009/3/layout/HorizontalOrganizationChart"/>
    <dgm:cxn modelId="{4FB75BB6-3948-4DF8-ABE9-C91C3757E66D}" type="presOf" srcId="{5BA8DE2F-CA14-4E78-87F3-8134FECC1EE0}" destId="{B862D02F-ABD4-43D8-B40D-88A1416B9065}" srcOrd="0" destOrd="0" presId="urn:microsoft.com/office/officeart/2009/3/layout/HorizontalOrganizationChart"/>
    <dgm:cxn modelId="{1131EB1B-3911-41F6-B7C2-95DE6F9FA229}" type="presOf" srcId="{5BA8DE2F-CA14-4E78-87F3-8134FECC1EE0}" destId="{CF97C81F-6C36-4D5A-ACF5-88D461A7279F}" srcOrd="1" destOrd="0" presId="urn:microsoft.com/office/officeart/2009/3/layout/HorizontalOrganizationChart"/>
    <dgm:cxn modelId="{C19675AA-B097-4074-BEED-8F0AC531C086}" srcId="{2E6DD2CE-71B0-4EA4-8373-C35856B16037}" destId="{A178FC7A-1AF8-4B57-8193-4BD870993F78}" srcOrd="0" destOrd="0" parTransId="{26EE00E6-445E-4E64-818E-31B34B6415EE}" sibTransId="{BA847D06-64CE-4B74-956A-7C268BB62A7E}"/>
    <dgm:cxn modelId="{A93421B9-BC90-464D-9977-7D396F138A5C}" type="presOf" srcId="{4D220276-0B2F-4D89-994F-39911467B070}" destId="{6551F951-A117-4B4D-A0A3-EA96FE6F0532}" srcOrd="0" destOrd="0" presId="urn:microsoft.com/office/officeart/2009/3/layout/HorizontalOrganizationChart"/>
    <dgm:cxn modelId="{90695B93-1036-4845-B9F7-A6F7BF2115E4}" type="presOf" srcId="{01462A34-A6DC-4C66-A014-AE8F53998B74}" destId="{95EBD048-ABB6-4220-90DB-735881385726}" srcOrd="1" destOrd="0" presId="urn:microsoft.com/office/officeart/2009/3/layout/HorizontalOrganizationChart"/>
    <dgm:cxn modelId="{4A12345D-FC42-45F2-BE58-3F93635E1B41}" srcId="{6395A4C0-73F6-4BD7-BE4E-BEC4D091933B}" destId="{5BA8DE2F-CA14-4E78-87F3-8134FECC1EE0}" srcOrd="2" destOrd="0" parTransId="{F0CAC1BB-0020-4F04-9468-0172C8D4CCEE}" sibTransId="{28E3E585-21BC-469F-8B26-28DF7CE6D0B2}"/>
    <dgm:cxn modelId="{331A344C-5766-4FFE-8F11-0E8DA4AAAD7A}" srcId="{6395A4C0-73F6-4BD7-BE4E-BEC4D091933B}" destId="{E371DBA1-78A9-4900-A129-01C533D69376}" srcOrd="1" destOrd="0" parTransId="{823A898F-5D72-40D2-9E8E-F70551CEEB79}" sibTransId="{81728633-1C45-4B79-9A31-1B879FC45674}"/>
    <dgm:cxn modelId="{3C81BF96-04C9-41BE-8F5F-8056E5558CD1}" type="presOf" srcId="{2E6DD2CE-71B0-4EA4-8373-C35856B16037}" destId="{18F022E8-9E6C-4F86-AE86-5A9484E40EE3}" srcOrd="1" destOrd="0" presId="urn:microsoft.com/office/officeart/2009/3/layout/HorizontalOrganizationChart"/>
    <dgm:cxn modelId="{9300E3FD-D343-40B1-8A58-284D50DB4E06}" type="presOf" srcId="{84A0FFBE-F733-49C9-8D84-75F98DBD2481}" destId="{411E50B7-2BD3-4EB2-ADCD-FDC1427A3878}" srcOrd="0" destOrd="0" presId="urn:microsoft.com/office/officeart/2009/3/layout/HorizontalOrganizationChart"/>
    <dgm:cxn modelId="{7865C0DB-D602-437E-8F5D-44ED866A9AF4}" type="presParOf" srcId="{31455B73-3540-4A97-9584-D0B09FEBE639}" destId="{BE663EC5-2C97-45AA-BF46-A0CDF896F71B}" srcOrd="0" destOrd="0" presId="urn:microsoft.com/office/officeart/2009/3/layout/HorizontalOrganizationChart"/>
    <dgm:cxn modelId="{331A8CFC-7296-4645-B2A5-F8A1127CBFA3}" type="presParOf" srcId="{BE663EC5-2C97-45AA-BF46-A0CDF896F71B}" destId="{24CEC310-154B-4E75-AA3D-3E5D6E5A3348}" srcOrd="0" destOrd="0" presId="urn:microsoft.com/office/officeart/2009/3/layout/HorizontalOrganizationChart"/>
    <dgm:cxn modelId="{F740955E-7B3F-4412-9F49-94139A4D2B09}" type="presParOf" srcId="{24CEC310-154B-4E75-AA3D-3E5D6E5A3348}" destId="{3B461DA5-C5AD-473B-BE1D-C48025597C37}" srcOrd="0" destOrd="0" presId="urn:microsoft.com/office/officeart/2009/3/layout/HorizontalOrganizationChart"/>
    <dgm:cxn modelId="{49DD6B1B-2C5E-4431-BDBC-216B4E3A7CB6}" type="presParOf" srcId="{24CEC310-154B-4E75-AA3D-3E5D6E5A3348}" destId="{5C71EA66-D47B-4263-8A24-67B6A9469AD0}" srcOrd="1" destOrd="0" presId="urn:microsoft.com/office/officeart/2009/3/layout/HorizontalOrganizationChart"/>
    <dgm:cxn modelId="{68789497-CD31-420E-9B25-00C9832DF089}" type="presParOf" srcId="{BE663EC5-2C97-45AA-BF46-A0CDF896F71B}" destId="{AD79B44E-D904-4A9E-975E-EAB9D5AB9795}" srcOrd="1" destOrd="0" presId="urn:microsoft.com/office/officeart/2009/3/layout/HorizontalOrganizationChart"/>
    <dgm:cxn modelId="{01DA3213-F426-4266-A38C-A024A0B8F935}" type="presParOf" srcId="{AD79B44E-D904-4A9E-975E-EAB9D5AB9795}" destId="{6551F951-A117-4B4D-A0A3-EA96FE6F0532}" srcOrd="0" destOrd="0" presId="urn:microsoft.com/office/officeart/2009/3/layout/HorizontalOrganizationChart"/>
    <dgm:cxn modelId="{FB84CC23-1D83-4DF0-9CD6-70ECD82478BB}" type="presParOf" srcId="{AD79B44E-D904-4A9E-975E-EAB9D5AB9795}" destId="{AE45D059-F894-4550-8BAB-6B0E25A80AE7}" srcOrd="1" destOrd="0" presId="urn:microsoft.com/office/officeart/2009/3/layout/HorizontalOrganizationChart"/>
    <dgm:cxn modelId="{DBBAE601-88AA-4ADF-A1B8-3174A4341AFB}" type="presParOf" srcId="{AE45D059-F894-4550-8BAB-6B0E25A80AE7}" destId="{261384FC-2C3C-4696-BEEC-C983B4669977}" srcOrd="0" destOrd="0" presId="urn:microsoft.com/office/officeart/2009/3/layout/HorizontalOrganizationChart"/>
    <dgm:cxn modelId="{90CECB07-F5CB-4291-AB9D-E672D2EF85EF}" type="presParOf" srcId="{261384FC-2C3C-4696-BEEC-C983B4669977}" destId="{852C6526-3D5B-41D2-828D-FDB96F96988A}" srcOrd="0" destOrd="0" presId="urn:microsoft.com/office/officeart/2009/3/layout/HorizontalOrganizationChart"/>
    <dgm:cxn modelId="{D0A1534C-C21B-4AE8-AA65-6045BE1C0F91}" type="presParOf" srcId="{261384FC-2C3C-4696-BEEC-C983B4669977}" destId="{18F022E8-9E6C-4F86-AE86-5A9484E40EE3}" srcOrd="1" destOrd="0" presId="urn:microsoft.com/office/officeart/2009/3/layout/HorizontalOrganizationChart"/>
    <dgm:cxn modelId="{7FC5AB6F-17EA-4C3F-99C1-44E99CBB6434}" type="presParOf" srcId="{AE45D059-F894-4550-8BAB-6B0E25A80AE7}" destId="{4BD47411-059F-4819-9D66-30C6B62708BA}" srcOrd="1" destOrd="0" presId="urn:microsoft.com/office/officeart/2009/3/layout/HorizontalOrganizationChart"/>
    <dgm:cxn modelId="{AE844651-ACE5-4FAC-98C9-4C4CA32F45A2}" type="presParOf" srcId="{4BD47411-059F-4819-9D66-30C6B62708BA}" destId="{85DA4E8B-2540-4BC6-B4C5-47D60B2A7B4E}" srcOrd="0" destOrd="0" presId="urn:microsoft.com/office/officeart/2009/3/layout/HorizontalOrganizationChart"/>
    <dgm:cxn modelId="{8D0985AE-D978-453F-95B7-5C967B4BFBFE}" type="presParOf" srcId="{4BD47411-059F-4819-9D66-30C6B62708BA}" destId="{5D0AA8AF-6ECE-425F-9162-C073484A5927}" srcOrd="1" destOrd="0" presId="urn:microsoft.com/office/officeart/2009/3/layout/HorizontalOrganizationChart"/>
    <dgm:cxn modelId="{DF95312D-F313-4850-B430-AC30F376204C}" type="presParOf" srcId="{5D0AA8AF-6ECE-425F-9162-C073484A5927}" destId="{8886B03F-1B6E-42BC-BF90-B7EC2B0FCAE4}" srcOrd="0" destOrd="0" presId="urn:microsoft.com/office/officeart/2009/3/layout/HorizontalOrganizationChart"/>
    <dgm:cxn modelId="{FBD706ED-EB80-4224-AE67-A5D9BA28231C}" type="presParOf" srcId="{8886B03F-1B6E-42BC-BF90-B7EC2B0FCAE4}" destId="{09EBFCB4-0B4D-4F16-BF57-0792674B1312}" srcOrd="0" destOrd="0" presId="urn:microsoft.com/office/officeart/2009/3/layout/HorizontalOrganizationChart"/>
    <dgm:cxn modelId="{C03635E1-D536-4344-9465-C8300B15C1D3}" type="presParOf" srcId="{8886B03F-1B6E-42BC-BF90-B7EC2B0FCAE4}" destId="{F4D0E5CB-CBC2-4BA4-B123-B205A1F46024}" srcOrd="1" destOrd="0" presId="urn:microsoft.com/office/officeart/2009/3/layout/HorizontalOrganizationChart"/>
    <dgm:cxn modelId="{F4EAF349-2875-4398-B13E-29BC08FB5EBC}" type="presParOf" srcId="{5D0AA8AF-6ECE-425F-9162-C073484A5927}" destId="{526DC3FC-6EBC-48CC-A1BE-CD6F31C10151}" srcOrd="1" destOrd="0" presId="urn:microsoft.com/office/officeart/2009/3/layout/HorizontalOrganizationChart"/>
    <dgm:cxn modelId="{80E1FAF7-E3A1-429A-AE4E-5A12349C025C}" type="presParOf" srcId="{5D0AA8AF-6ECE-425F-9162-C073484A5927}" destId="{E5BFE915-75D7-41F0-BFDB-0A371594CE6E}" srcOrd="2" destOrd="0" presId="urn:microsoft.com/office/officeart/2009/3/layout/HorizontalOrganizationChart"/>
    <dgm:cxn modelId="{5D9FE0D2-B7C8-45F0-8535-C52D7FF514BF}" type="presParOf" srcId="{4BD47411-059F-4819-9D66-30C6B62708BA}" destId="{4043CF64-AB34-4706-A827-0394B877ADE1}" srcOrd="2" destOrd="0" presId="urn:microsoft.com/office/officeart/2009/3/layout/HorizontalOrganizationChart"/>
    <dgm:cxn modelId="{C46373A0-BDA7-4574-AAF6-B902BDBD365A}" type="presParOf" srcId="{4BD47411-059F-4819-9D66-30C6B62708BA}" destId="{5725864C-048C-4D57-B928-B3502F0B670B}" srcOrd="3" destOrd="0" presId="urn:microsoft.com/office/officeart/2009/3/layout/HorizontalOrganizationChart"/>
    <dgm:cxn modelId="{0CCDF71C-E713-4436-A4DA-B0BA1A39E951}" type="presParOf" srcId="{5725864C-048C-4D57-B928-B3502F0B670B}" destId="{06FF9891-73AB-48C9-8485-BBCDDB43465F}" srcOrd="0" destOrd="0" presId="urn:microsoft.com/office/officeart/2009/3/layout/HorizontalOrganizationChart"/>
    <dgm:cxn modelId="{70AC7778-9651-4527-AC0D-52656ECC2ECB}" type="presParOf" srcId="{06FF9891-73AB-48C9-8485-BBCDDB43465F}" destId="{61D34F99-E1AE-4706-8F85-9810D282A692}" srcOrd="0" destOrd="0" presId="urn:microsoft.com/office/officeart/2009/3/layout/HorizontalOrganizationChart"/>
    <dgm:cxn modelId="{F732BBAF-1237-4B1C-8CB0-58BE31752CC6}" type="presParOf" srcId="{06FF9891-73AB-48C9-8485-BBCDDB43465F}" destId="{B4806364-7B8F-4B6F-B28E-535D77FE80FF}" srcOrd="1" destOrd="0" presId="urn:microsoft.com/office/officeart/2009/3/layout/HorizontalOrganizationChart"/>
    <dgm:cxn modelId="{ACBD6952-FC5B-42AD-9A73-EBFE1C29412A}" type="presParOf" srcId="{5725864C-048C-4D57-B928-B3502F0B670B}" destId="{E1C7A624-D83F-4FB0-9299-09F13DAE3750}" srcOrd="1" destOrd="0" presId="urn:microsoft.com/office/officeart/2009/3/layout/HorizontalOrganizationChart"/>
    <dgm:cxn modelId="{6FECFDB0-19BD-497F-A2F6-499BF0889D4D}" type="presParOf" srcId="{5725864C-048C-4D57-B928-B3502F0B670B}" destId="{BD713BF6-CDDD-4D6B-8E77-D74638584D42}" srcOrd="2" destOrd="0" presId="urn:microsoft.com/office/officeart/2009/3/layout/HorizontalOrganizationChart"/>
    <dgm:cxn modelId="{18D18DA2-A8FA-4393-AC9F-49D335D5C45A}" type="presParOf" srcId="{AE45D059-F894-4550-8BAB-6B0E25A80AE7}" destId="{D13FE368-6043-4834-B8AB-2E6C36D8BB57}" srcOrd="2" destOrd="0" presId="urn:microsoft.com/office/officeart/2009/3/layout/HorizontalOrganizationChart"/>
    <dgm:cxn modelId="{345D1C43-D4A6-4EBC-9397-FB08FE0D5AC6}" type="presParOf" srcId="{AD79B44E-D904-4A9E-975E-EAB9D5AB9795}" destId="{AE1CD310-189A-49FC-B440-1B7E546B1A06}" srcOrd="2" destOrd="0" presId="urn:microsoft.com/office/officeart/2009/3/layout/HorizontalOrganizationChart"/>
    <dgm:cxn modelId="{64B45972-5735-4C5E-9C11-91E036879619}" type="presParOf" srcId="{AD79B44E-D904-4A9E-975E-EAB9D5AB9795}" destId="{CB82C82D-8502-48F4-A25C-97679DFE8712}" srcOrd="3" destOrd="0" presId="urn:microsoft.com/office/officeart/2009/3/layout/HorizontalOrganizationChart"/>
    <dgm:cxn modelId="{E818E68F-D7FC-4D7A-B25F-F8E1BDD5C77F}" type="presParOf" srcId="{CB82C82D-8502-48F4-A25C-97679DFE8712}" destId="{543FE929-794A-486C-8F0E-3241E038D87D}" srcOrd="0" destOrd="0" presId="urn:microsoft.com/office/officeart/2009/3/layout/HorizontalOrganizationChart"/>
    <dgm:cxn modelId="{0547DA57-BFA4-4CDE-B8B3-908A86C69037}" type="presParOf" srcId="{543FE929-794A-486C-8F0E-3241E038D87D}" destId="{FC268FD7-C258-4A5E-A27B-C74F9C2BC392}" srcOrd="0" destOrd="0" presId="urn:microsoft.com/office/officeart/2009/3/layout/HorizontalOrganizationChart"/>
    <dgm:cxn modelId="{EFB20E2F-9909-4460-B5DB-513E2FB9D865}" type="presParOf" srcId="{543FE929-794A-486C-8F0E-3241E038D87D}" destId="{60B3D2BB-41E8-407B-895D-1FCEAD3D386C}" srcOrd="1" destOrd="0" presId="urn:microsoft.com/office/officeart/2009/3/layout/HorizontalOrganizationChart"/>
    <dgm:cxn modelId="{2E9AE270-551A-49E9-8F8C-14A77C37B062}" type="presParOf" srcId="{CB82C82D-8502-48F4-A25C-97679DFE8712}" destId="{965573EA-1933-4C1A-8487-6DC9685266AD}" srcOrd="1" destOrd="0" presId="urn:microsoft.com/office/officeart/2009/3/layout/HorizontalOrganizationChart"/>
    <dgm:cxn modelId="{3188F8EA-82FF-4C70-AEEF-5EB0F596222B}" type="presParOf" srcId="{965573EA-1933-4C1A-8487-6DC9685266AD}" destId="{92212EE6-8489-4AF8-A59D-F6B25D1777A2}" srcOrd="0" destOrd="0" presId="urn:microsoft.com/office/officeart/2009/3/layout/HorizontalOrganizationChart"/>
    <dgm:cxn modelId="{37D4E43C-D209-41FE-ACD8-8E93CBA73BFE}" type="presParOf" srcId="{965573EA-1933-4C1A-8487-6DC9685266AD}" destId="{350E7873-A4A6-43BE-8CE4-5E4A75D28D6B}" srcOrd="1" destOrd="0" presId="urn:microsoft.com/office/officeart/2009/3/layout/HorizontalOrganizationChart"/>
    <dgm:cxn modelId="{5D581C18-F8FD-477E-BD02-7051B8314F9A}" type="presParOf" srcId="{350E7873-A4A6-43BE-8CE4-5E4A75D28D6B}" destId="{B21C0BAC-B210-4D01-ADD5-F7473C8170EB}" srcOrd="0" destOrd="0" presId="urn:microsoft.com/office/officeart/2009/3/layout/HorizontalOrganizationChart"/>
    <dgm:cxn modelId="{172C3CF9-C612-4BE0-85DF-C2FA93B00973}" type="presParOf" srcId="{B21C0BAC-B210-4D01-ADD5-F7473C8170EB}" destId="{0A9ED276-B49F-4BE0-9219-2E97C061F599}" srcOrd="0" destOrd="0" presId="urn:microsoft.com/office/officeart/2009/3/layout/HorizontalOrganizationChart"/>
    <dgm:cxn modelId="{257FEC39-7034-466F-B2EB-CFBEB67580E0}" type="presParOf" srcId="{B21C0BAC-B210-4D01-ADD5-F7473C8170EB}" destId="{51BDC68E-3D4D-4CF8-AAED-2848E35AFA35}" srcOrd="1" destOrd="0" presId="urn:microsoft.com/office/officeart/2009/3/layout/HorizontalOrganizationChart"/>
    <dgm:cxn modelId="{E74B5BB1-41BA-4102-97DE-2E174EDD7181}" type="presParOf" srcId="{350E7873-A4A6-43BE-8CE4-5E4A75D28D6B}" destId="{5222C0D9-B9E6-4828-81F5-1746EC05E95C}" srcOrd="1" destOrd="0" presId="urn:microsoft.com/office/officeart/2009/3/layout/HorizontalOrganizationChart"/>
    <dgm:cxn modelId="{53FF3E7D-E750-4F59-8E4F-AA75CF9C4A59}" type="presParOf" srcId="{350E7873-A4A6-43BE-8CE4-5E4A75D28D6B}" destId="{6B95EC56-0A96-489A-A996-F6BEC9B96989}" srcOrd="2" destOrd="0" presId="urn:microsoft.com/office/officeart/2009/3/layout/HorizontalOrganizationChart"/>
    <dgm:cxn modelId="{9E806EB0-D43A-4AE1-A76D-9DEA1956CDD6}" type="presParOf" srcId="{CB82C82D-8502-48F4-A25C-97679DFE8712}" destId="{ECD5BCA6-F4A6-46A9-A03B-91ED5A26DE32}" srcOrd="2" destOrd="0" presId="urn:microsoft.com/office/officeart/2009/3/layout/HorizontalOrganizationChart"/>
    <dgm:cxn modelId="{FC35FCD4-9BCF-4F3D-AA93-229862AF658F}" type="presParOf" srcId="{AD79B44E-D904-4A9E-975E-EAB9D5AB9795}" destId="{163F2139-3F9A-4893-AD17-CCC71DEB58FD}" srcOrd="4" destOrd="0" presId="urn:microsoft.com/office/officeart/2009/3/layout/HorizontalOrganizationChart"/>
    <dgm:cxn modelId="{CA74E537-1875-45F2-A511-1145AACE2647}" type="presParOf" srcId="{AD79B44E-D904-4A9E-975E-EAB9D5AB9795}" destId="{B01CF94F-C3A6-42B3-B3B6-B9FD2DC66CDC}" srcOrd="5" destOrd="0" presId="urn:microsoft.com/office/officeart/2009/3/layout/HorizontalOrganizationChart"/>
    <dgm:cxn modelId="{A58545A3-3E9D-432B-BBEF-BFD75451731C}" type="presParOf" srcId="{B01CF94F-C3A6-42B3-B3B6-B9FD2DC66CDC}" destId="{2CD05EEB-E72B-4995-9752-D080446C60F3}" srcOrd="0" destOrd="0" presId="urn:microsoft.com/office/officeart/2009/3/layout/HorizontalOrganizationChart"/>
    <dgm:cxn modelId="{232FA9B1-A5AF-4227-9D7E-E5016F81A48E}" type="presParOf" srcId="{2CD05EEB-E72B-4995-9752-D080446C60F3}" destId="{B862D02F-ABD4-43D8-B40D-88A1416B9065}" srcOrd="0" destOrd="0" presId="urn:microsoft.com/office/officeart/2009/3/layout/HorizontalOrganizationChart"/>
    <dgm:cxn modelId="{FA5B59C4-A984-49B0-B03A-D925E1FC8256}" type="presParOf" srcId="{2CD05EEB-E72B-4995-9752-D080446C60F3}" destId="{CF97C81F-6C36-4D5A-ACF5-88D461A7279F}" srcOrd="1" destOrd="0" presId="urn:microsoft.com/office/officeart/2009/3/layout/HorizontalOrganizationChart"/>
    <dgm:cxn modelId="{5B8065AF-0E40-4C9F-9B67-FD547EFEDD85}" type="presParOf" srcId="{B01CF94F-C3A6-42B3-B3B6-B9FD2DC66CDC}" destId="{D0196C0E-A906-4B3F-B1BC-4B55732FFC9B}" srcOrd="1" destOrd="0" presId="urn:microsoft.com/office/officeart/2009/3/layout/HorizontalOrganizationChart"/>
    <dgm:cxn modelId="{D6C598C6-D7DF-4CA7-B141-24EE9F4E60B0}" type="presParOf" srcId="{D0196C0E-A906-4B3F-B1BC-4B55732FFC9B}" destId="{697161C3-8369-44CD-9553-3731D593FEAD}" srcOrd="0" destOrd="0" presId="urn:microsoft.com/office/officeart/2009/3/layout/HorizontalOrganizationChart"/>
    <dgm:cxn modelId="{3809640B-44C7-4545-8A53-B3817E944BFE}" type="presParOf" srcId="{D0196C0E-A906-4B3F-B1BC-4B55732FFC9B}" destId="{EA0958B3-318A-444D-B60C-BABA0E0460A6}" srcOrd="1" destOrd="0" presId="urn:microsoft.com/office/officeart/2009/3/layout/HorizontalOrganizationChart"/>
    <dgm:cxn modelId="{C0EA88A5-11E5-47AA-AD6B-7A47FB7EEE72}" type="presParOf" srcId="{EA0958B3-318A-444D-B60C-BABA0E0460A6}" destId="{20CE1A09-5871-4A08-AAB0-01018CFC9F77}" srcOrd="0" destOrd="0" presId="urn:microsoft.com/office/officeart/2009/3/layout/HorizontalOrganizationChart"/>
    <dgm:cxn modelId="{7ABF1BBE-20A5-4CEA-BDC7-309872519333}" type="presParOf" srcId="{20CE1A09-5871-4A08-AAB0-01018CFC9F77}" destId="{F7B2F40D-7E48-4F67-A4A8-71E1496E8E17}" srcOrd="0" destOrd="0" presId="urn:microsoft.com/office/officeart/2009/3/layout/HorizontalOrganizationChart"/>
    <dgm:cxn modelId="{5D19FD4E-4E2B-48B5-ADC0-9B9E3820484E}" type="presParOf" srcId="{20CE1A09-5871-4A08-AAB0-01018CFC9F77}" destId="{7088AB5F-1EFA-44CC-ACB4-B38797126BD5}" srcOrd="1" destOrd="0" presId="urn:microsoft.com/office/officeart/2009/3/layout/HorizontalOrganizationChart"/>
    <dgm:cxn modelId="{3F3A0265-0EFF-42A5-9394-64674F0E1552}" type="presParOf" srcId="{EA0958B3-318A-444D-B60C-BABA0E0460A6}" destId="{A39C8A51-4A2B-406F-8C8B-6930D5B94C4D}" srcOrd="1" destOrd="0" presId="urn:microsoft.com/office/officeart/2009/3/layout/HorizontalOrganizationChart"/>
    <dgm:cxn modelId="{F608E218-46A6-4241-8066-E4BF3A0C3A48}" type="presParOf" srcId="{EA0958B3-318A-444D-B60C-BABA0E0460A6}" destId="{1B0A1A4D-23FC-4EDE-89DF-C64B37A7768F}" srcOrd="2" destOrd="0" presId="urn:microsoft.com/office/officeart/2009/3/layout/HorizontalOrganizationChart"/>
    <dgm:cxn modelId="{9493773F-ABBC-45D9-8E29-60E6E06FA9D5}" type="presParOf" srcId="{B01CF94F-C3A6-42B3-B3B6-B9FD2DC66CDC}" destId="{0A2AF096-6D67-4346-A2FA-45C15BD48037}" srcOrd="2" destOrd="0" presId="urn:microsoft.com/office/officeart/2009/3/layout/HorizontalOrganizationChart"/>
    <dgm:cxn modelId="{9207DDFC-9A85-4F48-8335-5D9A9BE7BFBB}" type="presParOf" srcId="{AD79B44E-D904-4A9E-975E-EAB9D5AB9795}" destId="{6A81591A-743C-4A71-A15C-86651D39EC1F}" srcOrd="6" destOrd="0" presId="urn:microsoft.com/office/officeart/2009/3/layout/HorizontalOrganizationChart"/>
    <dgm:cxn modelId="{72E28E19-D9A9-4DA0-A939-B99B08FD5CC0}" type="presParOf" srcId="{AD79B44E-D904-4A9E-975E-EAB9D5AB9795}" destId="{35BD7422-C126-48EB-8715-F4EDE59A0E05}" srcOrd="7" destOrd="0" presId="urn:microsoft.com/office/officeart/2009/3/layout/HorizontalOrganizationChart"/>
    <dgm:cxn modelId="{83609A02-9564-48A1-8B58-D21CAA10F972}" type="presParOf" srcId="{35BD7422-C126-48EB-8715-F4EDE59A0E05}" destId="{EA6EE08D-0075-4882-AD87-AF588420CA9D}" srcOrd="0" destOrd="0" presId="urn:microsoft.com/office/officeart/2009/3/layout/HorizontalOrganizationChart"/>
    <dgm:cxn modelId="{30FAE05A-D2A9-4F6D-81DB-1AF33C2064AE}" type="presParOf" srcId="{EA6EE08D-0075-4882-AD87-AF588420CA9D}" destId="{D5DCC74D-F7BF-483B-ABBB-392FE9B094E9}" srcOrd="0" destOrd="0" presId="urn:microsoft.com/office/officeart/2009/3/layout/HorizontalOrganizationChart"/>
    <dgm:cxn modelId="{E33D8B20-1AA2-4D55-87F1-A7C223D60412}" type="presParOf" srcId="{EA6EE08D-0075-4882-AD87-AF588420CA9D}" destId="{41112C69-5102-49FE-8B6F-B2DBFF035E99}" srcOrd="1" destOrd="0" presId="urn:microsoft.com/office/officeart/2009/3/layout/HorizontalOrganizationChart"/>
    <dgm:cxn modelId="{1A80FDD6-6FF9-43F9-BCC7-2B36CC15E8F5}" type="presParOf" srcId="{35BD7422-C126-48EB-8715-F4EDE59A0E05}" destId="{D42D4D95-9350-4999-A140-6B267A440F8A}" srcOrd="1" destOrd="0" presId="urn:microsoft.com/office/officeart/2009/3/layout/HorizontalOrganizationChart"/>
    <dgm:cxn modelId="{9D6EE90C-8038-4F48-8923-A0329E382FCA}" type="presParOf" srcId="{D42D4D95-9350-4999-A140-6B267A440F8A}" destId="{B7EA8097-02EB-43B4-B6C1-9529BCADF794}" srcOrd="0" destOrd="0" presId="urn:microsoft.com/office/officeart/2009/3/layout/HorizontalOrganizationChart"/>
    <dgm:cxn modelId="{E2EEEB2A-9E15-4283-9AEB-970E8F5B0008}" type="presParOf" srcId="{D42D4D95-9350-4999-A140-6B267A440F8A}" destId="{AEF8155D-13AA-4108-B497-937E918F4C63}" srcOrd="1" destOrd="0" presId="urn:microsoft.com/office/officeart/2009/3/layout/HorizontalOrganizationChart"/>
    <dgm:cxn modelId="{BBF54DC6-8B66-42FE-B962-1C5879B98981}" type="presParOf" srcId="{AEF8155D-13AA-4108-B497-937E918F4C63}" destId="{918859B8-521C-48DF-96F0-E4A2ED6B3267}" srcOrd="0" destOrd="0" presId="urn:microsoft.com/office/officeart/2009/3/layout/HorizontalOrganizationChart"/>
    <dgm:cxn modelId="{D376702C-8125-49AA-87B6-8FAE8721433A}" type="presParOf" srcId="{918859B8-521C-48DF-96F0-E4A2ED6B3267}" destId="{250C540B-E6F4-496D-9F65-3856B7BCE6B8}" srcOrd="0" destOrd="0" presId="urn:microsoft.com/office/officeart/2009/3/layout/HorizontalOrganizationChart"/>
    <dgm:cxn modelId="{A9B4C639-17E0-454B-B406-5DFCC6DD8DD0}" type="presParOf" srcId="{918859B8-521C-48DF-96F0-E4A2ED6B3267}" destId="{95EBD048-ABB6-4220-90DB-735881385726}" srcOrd="1" destOrd="0" presId="urn:microsoft.com/office/officeart/2009/3/layout/HorizontalOrganizationChart"/>
    <dgm:cxn modelId="{AEF69A78-BF8F-41AF-842C-375E79D26F8B}" type="presParOf" srcId="{AEF8155D-13AA-4108-B497-937E918F4C63}" destId="{81A80E65-6827-446F-B058-93D1C50CEF97}" srcOrd="1" destOrd="0" presId="urn:microsoft.com/office/officeart/2009/3/layout/HorizontalOrganizationChart"/>
    <dgm:cxn modelId="{A6DC018D-B36C-46ED-821D-E4D669A2E7B4}" type="presParOf" srcId="{AEF8155D-13AA-4108-B497-937E918F4C63}" destId="{C70EE7E3-BBE6-45DB-B754-71E100838DED}" srcOrd="2" destOrd="0" presId="urn:microsoft.com/office/officeart/2009/3/layout/HorizontalOrganizationChart"/>
    <dgm:cxn modelId="{F63FA2A8-185A-4A99-BA41-868CC15C000D}" type="presParOf" srcId="{35BD7422-C126-48EB-8715-F4EDE59A0E05}" destId="{79429748-EF42-4C38-9F49-035E6AEB7ED0}" srcOrd="2" destOrd="0" presId="urn:microsoft.com/office/officeart/2009/3/layout/HorizontalOrganizationChart"/>
    <dgm:cxn modelId="{7304BEE5-4020-4B28-AC08-4CFC57EC30E8}" type="presParOf" srcId="{AD79B44E-D904-4A9E-975E-EAB9D5AB9795}" destId="{1118A3D3-BD5C-492F-8F53-401BD198FDCD}" srcOrd="8" destOrd="0" presId="urn:microsoft.com/office/officeart/2009/3/layout/HorizontalOrganizationChart"/>
    <dgm:cxn modelId="{AC5B83B7-4A88-49A2-8761-C90A2AD62C9C}" type="presParOf" srcId="{AD79B44E-D904-4A9E-975E-EAB9D5AB9795}" destId="{C3FC2CCF-18B4-417F-88AF-03D659D07FB5}" srcOrd="9" destOrd="0" presId="urn:microsoft.com/office/officeart/2009/3/layout/HorizontalOrganizationChart"/>
    <dgm:cxn modelId="{B5D7CC18-F352-4301-B669-A42F5680D514}" type="presParOf" srcId="{C3FC2CCF-18B4-417F-88AF-03D659D07FB5}" destId="{2EFBB71D-C247-4FC1-B1EE-3783EC07B051}" srcOrd="0" destOrd="0" presId="urn:microsoft.com/office/officeart/2009/3/layout/HorizontalOrganizationChart"/>
    <dgm:cxn modelId="{398A695E-ADEA-4179-8CDA-F2282F2AEA16}" type="presParOf" srcId="{2EFBB71D-C247-4FC1-B1EE-3783EC07B051}" destId="{9EE21FC6-09EA-417E-9021-6DE600DF2277}" srcOrd="0" destOrd="0" presId="urn:microsoft.com/office/officeart/2009/3/layout/HorizontalOrganizationChart"/>
    <dgm:cxn modelId="{EB263879-A760-4876-83CD-9B5C78FE424B}" type="presParOf" srcId="{2EFBB71D-C247-4FC1-B1EE-3783EC07B051}" destId="{AB54B87B-A45A-4790-9360-36555610BC36}" srcOrd="1" destOrd="0" presId="urn:microsoft.com/office/officeart/2009/3/layout/HorizontalOrganizationChart"/>
    <dgm:cxn modelId="{17C71613-73DE-4329-B56D-80CEA11FD0F5}" type="presParOf" srcId="{C3FC2CCF-18B4-417F-88AF-03D659D07FB5}" destId="{200E09F7-7C0B-4CC3-8776-89D3B6287A82}" srcOrd="1" destOrd="0" presId="urn:microsoft.com/office/officeart/2009/3/layout/HorizontalOrganizationChart"/>
    <dgm:cxn modelId="{D6E5BB49-BC48-421E-B062-9445066DC052}" type="presParOf" srcId="{200E09F7-7C0B-4CC3-8776-89D3B6287A82}" destId="{411E50B7-2BD3-4EB2-ADCD-FDC1427A3878}" srcOrd="0" destOrd="0" presId="urn:microsoft.com/office/officeart/2009/3/layout/HorizontalOrganizationChart"/>
    <dgm:cxn modelId="{067DF39F-C417-40CE-B58E-E2EEC02708CE}" type="presParOf" srcId="{200E09F7-7C0B-4CC3-8776-89D3B6287A82}" destId="{F306A38E-233D-4163-9063-288655B640AA}" srcOrd="1" destOrd="0" presId="urn:microsoft.com/office/officeart/2009/3/layout/HorizontalOrganizationChart"/>
    <dgm:cxn modelId="{05226C28-0A93-4B02-AF83-0BC0CDACCC3B}" type="presParOf" srcId="{F306A38E-233D-4163-9063-288655B640AA}" destId="{A4FB5802-F40F-4610-83DF-AEA1D98D0E75}" srcOrd="0" destOrd="0" presId="urn:microsoft.com/office/officeart/2009/3/layout/HorizontalOrganizationChart"/>
    <dgm:cxn modelId="{481E9692-B036-4786-A5EB-CBD7348E0C6A}" type="presParOf" srcId="{A4FB5802-F40F-4610-83DF-AEA1D98D0E75}" destId="{C4A311FC-C919-4768-8881-9010235A11D9}" srcOrd="0" destOrd="0" presId="urn:microsoft.com/office/officeart/2009/3/layout/HorizontalOrganizationChart"/>
    <dgm:cxn modelId="{CA7D086D-69F9-4593-AFD6-E0A69411B82F}" type="presParOf" srcId="{A4FB5802-F40F-4610-83DF-AEA1D98D0E75}" destId="{AD63E9DC-C0F7-40EE-8893-1BD8752E81DA}" srcOrd="1" destOrd="0" presId="urn:microsoft.com/office/officeart/2009/3/layout/HorizontalOrganizationChart"/>
    <dgm:cxn modelId="{E5921A21-456D-493A-91DE-D03B105978BF}" type="presParOf" srcId="{F306A38E-233D-4163-9063-288655B640AA}" destId="{31192D71-B732-4CA2-B8EF-7747874AF5BA}" srcOrd="1" destOrd="0" presId="urn:microsoft.com/office/officeart/2009/3/layout/HorizontalOrganizationChart"/>
    <dgm:cxn modelId="{17CA2EAA-CA03-487D-B1B7-33ADD4CB30C3}" type="presParOf" srcId="{F306A38E-233D-4163-9063-288655B640AA}" destId="{61C8490C-9F91-496C-B56E-4C05ECC8CF54}" srcOrd="2" destOrd="0" presId="urn:microsoft.com/office/officeart/2009/3/layout/HorizontalOrganizationChart"/>
    <dgm:cxn modelId="{050D3875-C9B6-453F-92B5-F27EBB1BFDF3}" type="presParOf" srcId="{C3FC2CCF-18B4-417F-88AF-03D659D07FB5}" destId="{8D352CF2-9EDC-415C-9119-9754713A8B46}" srcOrd="2" destOrd="0" presId="urn:microsoft.com/office/officeart/2009/3/layout/HorizontalOrganizationChart"/>
    <dgm:cxn modelId="{692853F5-8207-4417-BDF3-1988FE5593AA}" type="presParOf" srcId="{BE663EC5-2C97-45AA-BF46-A0CDF896F71B}" destId="{F5763B42-6198-4E71-88B6-007C52B909B5}" srcOrd="2" destOrd="0" presId="urn:microsoft.com/office/officeart/2009/3/layout/HorizontalOrganizationChart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B302A-1230-44F3-86AA-CE5D7E8D4515}">
      <dsp:nvSpPr>
        <dsp:cNvPr id="0" name=""/>
        <dsp:cNvSpPr/>
      </dsp:nvSpPr>
      <dsp:spPr>
        <a:xfrm>
          <a:off x="3245865" y="4575109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1DEEA-A8E4-49C1-84C8-7C39DC0C8EA7}">
      <dsp:nvSpPr>
        <dsp:cNvPr id="0" name=""/>
        <dsp:cNvSpPr/>
      </dsp:nvSpPr>
      <dsp:spPr>
        <a:xfrm>
          <a:off x="3245865" y="4384478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3C0B4-D6E6-436C-ACD2-8250F2D73E1F}">
      <dsp:nvSpPr>
        <dsp:cNvPr id="0" name=""/>
        <dsp:cNvSpPr/>
      </dsp:nvSpPr>
      <dsp:spPr>
        <a:xfrm>
          <a:off x="1980274" y="3431322"/>
          <a:ext cx="103140" cy="114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143787"/>
              </a:lnTo>
              <a:lnTo>
                <a:pt x="103140" y="1143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9446-5896-447B-8879-37AD42F008E6}">
      <dsp:nvSpPr>
        <dsp:cNvPr id="0" name=""/>
        <dsp:cNvSpPr/>
      </dsp:nvSpPr>
      <dsp:spPr>
        <a:xfrm>
          <a:off x="3245865" y="3812584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C7A26-9E9E-4237-B404-7B422157BA7F}">
      <dsp:nvSpPr>
        <dsp:cNvPr id="0" name=""/>
        <dsp:cNvSpPr/>
      </dsp:nvSpPr>
      <dsp:spPr>
        <a:xfrm>
          <a:off x="3245865" y="3621953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6A29E-2D59-4567-B655-B9C5699CCC9A}">
      <dsp:nvSpPr>
        <dsp:cNvPr id="0" name=""/>
        <dsp:cNvSpPr/>
      </dsp:nvSpPr>
      <dsp:spPr>
        <a:xfrm>
          <a:off x="1980274" y="3431322"/>
          <a:ext cx="103140" cy="38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381262"/>
              </a:lnTo>
              <a:lnTo>
                <a:pt x="103140" y="381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7A872-3B95-4FFC-86C8-0383A918143E}">
      <dsp:nvSpPr>
        <dsp:cNvPr id="0" name=""/>
        <dsp:cNvSpPr/>
      </dsp:nvSpPr>
      <dsp:spPr>
        <a:xfrm>
          <a:off x="3245865" y="3050059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A9A28-EF81-4517-8D83-5F8061007969}">
      <dsp:nvSpPr>
        <dsp:cNvPr id="0" name=""/>
        <dsp:cNvSpPr/>
      </dsp:nvSpPr>
      <dsp:spPr>
        <a:xfrm>
          <a:off x="3245865" y="2859428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63F1D-D492-4DEB-9EB2-2A3DFE7CBB92}">
      <dsp:nvSpPr>
        <dsp:cNvPr id="0" name=""/>
        <dsp:cNvSpPr/>
      </dsp:nvSpPr>
      <dsp:spPr>
        <a:xfrm>
          <a:off x="1980274" y="3050059"/>
          <a:ext cx="103140" cy="381262"/>
        </a:xfrm>
        <a:custGeom>
          <a:avLst/>
          <a:gdLst/>
          <a:ahLst/>
          <a:cxnLst/>
          <a:rect l="0" t="0" r="0" b="0"/>
          <a:pathLst>
            <a:path>
              <a:moveTo>
                <a:pt x="0" y="381262"/>
              </a:moveTo>
              <a:lnTo>
                <a:pt x="51570" y="381262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A4A8F-745E-4173-8D25-A4A1B008E280}">
      <dsp:nvSpPr>
        <dsp:cNvPr id="0" name=""/>
        <dsp:cNvSpPr/>
      </dsp:nvSpPr>
      <dsp:spPr>
        <a:xfrm>
          <a:off x="3245865" y="2287535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E4F28-BEDE-4401-9600-D8EE9DF176D2}">
      <dsp:nvSpPr>
        <dsp:cNvPr id="0" name=""/>
        <dsp:cNvSpPr/>
      </dsp:nvSpPr>
      <dsp:spPr>
        <a:xfrm>
          <a:off x="3245865" y="2096903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3D230-03DD-44F4-9282-4918F52A58BD}">
      <dsp:nvSpPr>
        <dsp:cNvPr id="0" name=""/>
        <dsp:cNvSpPr/>
      </dsp:nvSpPr>
      <dsp:spPr>
        <a:xfrm>
          <a:off x="1980274" y="2287535"/>
          <a:ext cx="103140" cy="1143787"/>
        </a:xfrm>
        <a:custGeom>
          <a:avLst/>
          <a:gdLst/>
          <a:ahLst/>
          <a:cxnLst/>
          <a:rect l="0" t="0" r="0" b="0"/>
          <a:pathLst>
            <a:path>
              <a:moveTo>
                <a:pt x="0" y="1143787"/>
              </a:moveTo>
              <a:lnTo>
                <a:pt x="51570" y="1143787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591A-743C-4A71-A15C-86651D39EC1F}">
      <dsp:nvSpPr>
        <dsp:cNvPr id="0" name=""/>
        <dsp:cNvSpPr/>
      </dsp:nvSpPr>
      <dsp:spPr>
        <a:xfrm>
          <a:off x="714682" y="1936889"/>
          <a:ext cx="103140" cy="149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494432"/>
              </a:lnTo>
              <a:lnTo>
                <a:pt x="103140" y="14944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12EE6-8489-4AF8-A59D-F6B25D1777A2}">
      <dsp:nvSpPr>
        <dsp:cNvPr id="0" name=""/>
        <dsp:cNvSpPr/>
      </dsp:nvSpPr>
      <dsp:spPr>
        <a:xfrm>
          <a:off x="1980274" y="1525010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D92C-D602-4D5E-9A06-70BBF921C576}">
      <dsp:nvSpPr>
        <dsp:cNvPr id="0" name=""/>
        <dsp:cNvSpPr/>
      </dsp:nvSpPr>
      <dsp:spPr>
        <a:xfrm>
          <a:off x="1980274" y="1334378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CD310-189A-49FC-B440-1B7E546B1A06}">
      <dsp:nvSpPr>
        <dsp:cNvPr id="0" name=""/>
        <dsp:cNvSpPr/>
      </dsp:nvSpPr>
      <dsp:spPr>
        <a:xfrm>
          <a:off x="714682" y="1525010"/>
          <a:ext cx="103140" cy="411879"/>
        </a:xfrm>
        <a:custGeom>
          <a:avLst/>
          <a:gdLst/>
          <a:ahLst/>
          <a:cxnLst/>
          <a:rect l="0" t="0" r="0" b="0"/>
          <a:pathLst>
            <a:path>
              <a:moveTo>
                <a:pt x="0" y="411879"/>
              </a:moveTo>
              <a:lnTo>
                <a:pt x="51570" y="411879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7113F-ABE8-46FF-B641-00EB121972DB}">
      <dsp:nvSpPr>
        <dsp:cNvPr id="0" name=""/>
        <dsp:cNvSpPr/>
      </dsp:nvSpPr>
      <dsp:spPr>
        <a:xfrm>
          <a:off x="1980274" y="907396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F2139-3F9A-4893-AD17-CCC71DEB58FD}">
      <dsp:nvSpPr>
        <dsp:cNvPr id="0" name=""/>
        <dsp:cNvSpPr/>
      </dsp:nvSpPr>
      <dsp:spPr>
        <a:xfrm>
          <a:off x="714682" y="953116"/>
          <a:ext cx="103140" cy="983773"/>
        </a:xfrm>
        <a:custGeom>
          <a:avLst/>
          <a:gdLst/>
          <a:ahLst/>
          <a:cxnLst/>
          <a:rect l="0" t="0" r="0" b="0"/>
          <a:pathLst>
            <a:path>
              <a:moveTo>
                <a:pt x="0" y="983773"/>
              </a:moveTo>
              <a:lnTo>
                <a:pt x="51570" y="983773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5997F-F4B0-4B79-8456-406ADD875A3E}">
      <dsp:nvSpPr>
        <dsp:cNvPr id="0" name=""/>
        <dsp:cNvSpPr/>
      </dsp:nvSpPr>
      <dsp:spPr>
        <a:xfrm>
          <a:off x="1980274" y="396737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1F951-A117-4B4D-A0A3-EA96FE6F0532}">
      <dsp:nvSpPr>
        <dsp:cNvPr id="0" name=""/>
        <dsp:cNvSpPr/>
      </dsp:nvSpPr>
      <dsp:spPr>
        <a:xfrm>
          <a:off x="714682" y="442457"/>
          <a:ext cx="103140" cy="1494432"/>
        </a:xfrm>
        <a:custGeom>
          <a:avLst/>
          <a:gdLst/>
          <a:ahLst/>
          <a:cxnLst/>
          <a:rect l="0" t="0" r="0" b="0"/>
          <a:pathLst>
            <a:path>
              <a:moveTo>
                <a:pt x="0" y="1494432"/>
              </a:moveTo>
              <a:lnTo>
                <a:pt x="51570" y="1494432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1DA5-C5AD-473B-BE1D-C48025597C37}">
      <dsp:nvSpPr>
        <dsp:cNvPr id="0" name=""/>
        <dsp:cNvSpPr/>
      </dsp:nvSpPr>
      <dsp:spPr>
        <a:xfrm>
          <a:off x="3041" y="364002"/>
          <a:ext cx="711641" cy="3145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第一节 企业战略与人力资源战略</a:t>
          </a:r>
        </a:p>
      </dsp:txBody>
      <dsp:txXfrm>
        <a:off x="3041" y="364002"/>
        <a:ext cx="711641" cy="3145774"/>
      </dsp:txXfrm>
    </dsp:sp>
    <dsp:sp modelId="{852C6526-3D5B-41D2-828D-FDB96F96988A}">
      <dsp:nvSpPr>
        <dsp:cNvPr id="0" name=""/>
        <dsp:cNvSpPr/>
      </dsp:nvSpPr>
      <dsp:spPr>
        <a:xfrm>
          <a:off x="817823" y="219358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基本框架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7823" y="219358"/>
        <a:ext cx="1162451" cy="446196"/>
      </dsp:txXfrm>
    </dsp:sp>
    <dsp:sp modelId="{EADBCB62-4551-4C42-ACB7-E7553E65E062}">
      <dsp:nvSpPr>
        <dsp:cNvPr id="0" name=""/>
        <dsp:cNvSpPr/>
      </dsp:nvSpPr>
      <dsp:spPr>
        <a:xfrm>
          <a:off x="2083414" y="284057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两种职能（能力管理、行为管理）；三个阶段（招聘前、中、后）</a:t>
          </a:r>
        </a:p>
      </dsp:txBody>
      <dsp:txXfrm>
        <a:off x="2083414" y="284057"/>
        <a:ext cx="6982437" cy="316799"/>
      </dsp:txXfrm>
    </dsp:sp>
    <dsp:sp modelId="{B862D02F-ABD4-43D8-B40D-88A1416B9065}">
      <dsp:nvSpPr>
        <dsp:cNvPr id="0" name=""/>
        <dsp:cNvSpPr/>
      </dsp:nvSpPr>
      <dsp:spPr>
        <a:xfrm>
          <a:off x="817823" y="730018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企业战略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7823" y="730018"/>
        <a:ext cx="1162451" cy="446196"/>
      </dsp:txXfrm>
    </dsp:sp>
    <dsp:sp modelId="{436F0ADB-6206-407E-818D-74849B52BE6F}">
      <dsp:nvSpPr>
        <dsp:cNvPr id="0" name=""/>
        <dsp:cNvSpPr/>
      </dsp:nvSpPr>
      <dsp:spPr>
        <a:xfrm>
          <a:off x="2083414" y="794716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波特</a:t>
          </a:r>
          <a:r>
            <a:rPr lang="zh-CN" altLang="en-US" sz="1800" b="0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低成本、差异化、专一化</a:t>
          </a:r>
        </a:p>
      </dsp:txBody>
      <dsp:txXfrm>
        <a:off x="2083414" y="794716"/>
        <a:ext cx="6982437" cy="316799"/>
      </dsp:txXfrm>
    </dsp:sp>
    <dsp:sp modelId="{FC268FD7-C258-4A5E-A27B-C74F9C2BC392}">
      <dsp:nvSpPr>
        <dsp:cNvPr id="0" name=""/>
        <dsp:cNvSpPr/>
      </dsp:nvSpPr>
      <dsp:spPr>
        <a:xfrm>
          <a:off x="817823" y="1301911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两者关系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7823" y="1301911"/>
        <a:ext cx="1162451" cy="446196"/>
      </dsp:txXfrm>
    </dsp:sp>
    <dsp:sp modelId="{230001D1-8F6C-455F-84C2-99016A67C11D}">
      <dsp:nvSpPr>
        <dsp:cNvPr id="0" name=""/>
        <dsp:cNvSpPr/>
      </dsp:nvSpPr>
      <dsp:spPr>
        <a:xfrm>
          <a:off x="2083414" y="1175978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企业战略是人力资源战略的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前提、基础</a:t>
          </a:r>
        </a:p>
      </dsp:txBody>
      <dsp:txXfrm>
        <a:off x="2083414" y="1175978"/>
        <a:ext cx="6982437" cy="316799"/>
      </dsp:txXfrm>
    </dsp:sp>
    <dsp:sp modelId="{0A9ED276-B49F-4BE0-9219-2E97C061F599}">
      <dsp:nvSpPr>
        <dsp:cNvPr id="0" name=""/>
        <dsp:cNvSpPr/>
      </dsp:nvSpPr>
      <dsp:spPr>
        <a:xfrm>
          <a:off x="2083414" y="1557241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人力资源战略为企业战略的制定提供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信息、保障</a:t>
          </a:r>
        </a:p>
      </dsp:txBody>
      <dsp:txXfrm>
        <a:off x="2083414" y="1557241"/>
        <a:ext cx="6982437" cy="316799"/>
      </dsp:txXfrm>
    </dsp:sp>
    <dsp:sp modelId="{D5DCC74D-F7BF-483B-ABBB-392FE9B094E9}">
      <dsp:nvSpPr>
        <dsp:cNvPr id="0" name=""/>
        <dsp:cNvSpPr/>
      </dsp:nvSpPr>
      <dsp:spPr>
        <a:xfrm>
          <a:off x="817823" y="3208224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不同阶段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7823" y="3208224"/>
        <a:ext cx="1162451" cy="446196"/>
      </dsp:txXfrm>
    </dsp:sp>
    <dsp:sp modelId="{1DBDFBB7-136A-40DF-984D-E8E378D1010B}">
      <dsp:nvSpPr>
        <dsp:cNvPr id="0" name=""/>
        <dsp:cNvSpPr/>
      </dsp:nvSpPr>
      <dsp:spPr>
        <a:xfrm>
          <a:off x="2083414" y="2064436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初创期</a:t>
          </a:r>
          <a:endParaRPr lang="zh-CN" altLang="en-US" sz="2000" b="1" i="0" u="none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3414" y="2064436"/>
        <a:ext cx="1162451" cy="446196"/>
      </dsp:txXfrm>
    </dsp:sp>
    <dsp:sp modelId="{542CA17C-7933-4715-B4CB-1E66A6255236}">
      <dsp:nvSpPr>
        <dsp:cNvPr id="0" name=""/>
        <dsp:cNvSpPr/>
      </dsp:nvSpPr>
      <dsp:spPr>
        <a:xfrm>
          <a:off x="3349005" y="1938503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人少但要求高；工作量少但难度大；体系不健全</a:t>
          </a:r>
        </a:p>
      </dsp:txBody>
      <dsp:txXfrm>
        <a:off x="3349005" y="1938503"/>
        <a:ext cx="5720961" cy="316799"/>
      </dsp:txXfrm>
    </dsp:sp>
    <dsp:sp modelId="{3BBD127E-232C-4415-83C7-27FBE5DFF87C}">
      <dsp:nvSpPr>
        <dsp:cNvPr id="0" name=""/>
        <dsp:cNvSpPr/>
      </dsp:nvSpPr>
      <dsp:spPr>
        <a:xfrm>
          <a:off x="3349005" y="2319766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吸引</a:t>
          </a: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关键人才；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鼓励</a:t>
          </a: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关键人才；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培养</a:t>
          </a: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核心人才</a:t>
          </a:r>
        </a:p>
      </dsp:txBody>
      <dsp:txXfrm>
        <a:off x="3349005" y="2319766"/>
        <a:ext cx="5720961" cy="316799"/>
      </dsp:txXfrm>
    </dsp:sp>
    <dsp:sp modelId="{B41BB5CE-5D04-4DA0-941E-8FADD364B64C}">
      <dsp:nvSpPr>
        <dsp:cNvPr id="0" name=""/>
        <dsp:cNvSpPr/>
      </dsp:nvSpPr>
      <dsp:spPr>
        <a:xfrm>
          <a:off x="2083414" y="2826961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成长期</a:t>
          </a:r>
          <a:endParaRPr lang="zh-CN" altLang="en-US" sz="2000" b="1" i="0" u="none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3414" y="2826961"/>
        <a:ext cx="1162451" cy="446196"/>
      </dsp:txXfrm>
    </dsp:sp>
    <dsp:sp modelId="{7DE22FC7-EA83-4D6F-B52D-40FD7AFE8E41}">
      <dsp:nvSpPr>
        <dsp:cNvPr id="0" name=""/>
        <dsp:cNvSpPr/>
      </dsp:nvSpPr>
      <dsp:spPr>
        <a:xfrm>
          <a:off x="3349005" y="2701028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特点：数量多且急；素质高且上手快；需规范化管理</a:t>
          </a:r>
        </a:p>
      </dsp:txBody>
      <dsp:txXfrm>
        <a:off x="3349005" y="2701028"/>
        <a:ext cx="5720961" cy="316799"/>
      </dsp:txXfrm>
    </dsp:sp>
    <dsp:sp modelId="{43015F39-E714-4B11-99C8-5CFFCCDC908C}">
      <dsp:nvSpPr>
        <dsp:cNvPr id="0" name=""/>
        <dsp:cNvSpPr/>
      </dsp:nvSpPr>
      <dsp:spPr>
        <a:xfrm>
          <a:off x="3349005" y="3082291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核心：保证人才数量和质量、规范管理体系、完善机制</a:t>
          </a:r>
        </a:p>
      </dsp:txBody>
      <dsp:txXfrm>
        <a:off x="3349005" y="3082291"/>
        <a:ext cx="5720961" cy="316799"/>
      </dsp:txXfrm>
    </dsp:sp>
    <dsp:sp modelId="{44B251D0-D7E7-4998-9748-3302C514E29A}">
      <dsp:nvSpPr>
        <dsp:cNvPr id="0" name=""/>
        <dsp:cNvSpPr/>
      </dsp:nvSpPr>
      <dsp:spPr>
        <a:xfrm>
          <a:off x="2083414" y="3589486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成熟期</a:t>
          </a:r>
          <a:endParaRPr lang="zh-CN" altLang="en-US" sz="2000" b="1" i="0" u="none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3414" y="3589486"/>
        <a:ext cx="1162451" cy="446196"/>
      </dsp:txXfrm>
    </dsp:sp>
    <dsp:sp modelId="{2ED02128-607C-48E1-B6ED-54DF091B42AB}">
      <dsp:nvSpPr>
        <dsp:cNvPr id="0" name=""/>
        <dsp:cNvSpPr/>
      </dsp:nvSpPr>
      <dsp:spPr>
        <a:xfrm>
          <a:off x="3349005" y="3463553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特点：依靠规范；</a:t>
          </a:r>
          <a:r>
            <a:rPr lang="zh-CN" altLang="en-US" sz="18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创新</a:t>
          </a: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下降；人浮于事</a:t>
          </a:r>
        </a:p>
      </dsp:txBody>
      <dsp:txXfrm>
        <a:off x="3349005" y="3463553"/>
        <a:ext cx="5720961" cy="316799"/>
      </dsp:txXfrm>
    </dsp:sp>
    <dsp:sp modelId="{4AE6228F-D68A-48FB-8003-46FB39892B57}">
      <dsp:nvSpPr>
        <dsp:cNvPr id="0" name=""/>
        <dsp:cNvSpPr/>
      </dsp:nvSpPr>
      <dsp:spPr>
        <a:xfrm>
          <a:off x="3349005" y="3844816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核心：保持企业活力；吸引和留住创新人才</a:t>
          </a:r>
        </a:p>
      </dsp:txBody>
      <dsp:txXfrm>
        <a:off x="3349005" y="3844816"/>
        <a:ext cx="5720961" cy="316799"/>
      </dsp:txXfrm>
    </dsp:sp>
    <dsp:sp modelId="{A6B36518-41E5-4642-86BB-9B240A0E681B}">
      <dsp:nvSpPr>
        <dsp:cNvPr id="0" name=""/>
        <dsp:cNvSpPr/>
      </dsp:nvSpPr>
      <dsp:spPr>
        <a:xfrm>
          <a:off x="2083414" y="4352011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衰退期</a:t>
          </a:r>
          <a:endParaRPr lang="zh-CN" altLang="en-US" sz="2000" b="1" i="0" u="none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3414" y="4352011"/>
        <a:ext cx="1162451" cy="446196"/>
      </dsp:txXfrm>
    </dsp:sp>
    <dsp:sp modelId="{EF798B19-B0DE-4A94-B75A-B4355F162118}">
      <dsp:nvSpPr>
        <dsp:cNvPr id="0" name=""/>
        <dsp:cNvSpPr/>
      </dsp:nvSpPr>
      <dsp:spPr>
        <a:xfrm>
          <a:off x="3349005" y="4226078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特点：向心力减弱；人心不稳；经费锐减；失去活力</a:t>
          </a:r>
        </a:p>
      </dsp:txBody>
      <dsp:txXfrm>
        <a:off x="3349005" y="4226078"/>
        <a:ext cx="5720961" cy="316799"/>
      </dsp:txXfrm>
    </dsp:sp>
    <dsp:sp modelId="{1E19C195-0419-4097-9367-33D5D8F3EA66}">
      <dsp:nvSpPr>
        <dsp:cNvPr id="0" name=""/>
        <dsp:cNvSpPr/>
      </dsp:nvSpPr>
      <dsp:spPr>
        <a:xfrm>
          <a:off x="3349005" y="4607341"/>
          <a:ext cx="5720961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核心：裁减多余人员；吸引并留住关键人才</a:t>
          </a:r>
        </a:p>
      </dsp:txBody>
      <dsp:txXfrm>
        <a:off x="3349005" y="4607341"/>
        <a:ext cx="5720961" cy="31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E05C-71DD-4768-9F49-46C3484804A5}">
      <dsp:nvSpPr>
        <dsp:cNvPr id="0" name=""/>
        <dsp:cNvSpPr/>
      </dsp:nvSpPr>
      <dsp:spPr>
        <a:xfrm>
          <a:off x="1982331" y="4717110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8097-02EB-43B4-B6C1-9529BCADF794}">
      <dsp:nvSpPr>
        <dsp:cNvPr id="0" name=""/>
        <dsp:cNvSpPr/>
      </dsp:nvSpPr>
      <dsp:spPr>
        <a:xfrm>
          <a:off x="1982331" y="4526479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591A-743C-4A71-A15C-86651D39EC1F}">
      <dsp:nvSpPr>
        <dsp:cNvPr id="0" name=""/>
        <dsp:cNvSpPr/>
      </dsp:nvSpPr>
      <dsp:spPr>
        <a:xfrm>
          <a:off x="716740" y="2508783"/>
          <a:ext cx="103140" cy="220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2208327"/>
              </a:lnTo>
              <a:lnTo>
                <a:pt x="103140" y="2208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D0887-1EF3-47C8-AC03-792F15CA21A8}">
      <dsp:nvSpPr>
        <dsp:cNvPr id="0" name=""/>
        <dsp:cNvSpPr/>
      </dsp:nvSpPr>
      <dsp:spPr>
        <a:xfrm>
          <a:off x="1982331" y="2954744"/>
          <a:ext cx="103140" cy="92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920735"/>
              </a:lnTo>
              <a:lnTo>
                <a:pt x="103140" y="9207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00DBA-FA89-45E9-A094-50EDFA45C7CF}">
      <dsp:nvSpPr>
        <dsp:cNvPr id="0" name=""/>
        <dsp:cNvSpPr/>
      </dsp:nvSpPr>
      <dsp:spPr>
        <a:xfrm>
          <a:off x="1982331" y="2909024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7113F-ABE8-46FF-B641-00EB121972DB}">
      <dsp:nvSpPr>
        <dsp:cNvPr id="0" name=""/>
        <dsp:cNvSpPr/>
      </dsp:nvSpPr>
      <dsp:spPr>
        <a:xfrm>
          <a:off x="1982331" y="2034008"/>
          <a:ext cx="103140" cy="920735"/>
        </a:xfrm>
        <a:custGeom>
          <a:avLst/>
          <a:gdLst/>
          <a:ahLst/>
          <a:cxnLst/>
          <a:rect l="0" t="0" r="0" b="0"/>
          <a:pathLst>
            <a:path>
              <a:moveTo>
                <a:pt x="0" y="920735"/>
              </a:moveTo>
              <a:lnTo>
                <a:pt x="51570" y="920735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F2139-3F9A-4893-AD17-CCC71DEB58FD}">
      <dsp:nvSpPr>
        <dsp:cNvPr id="0" name=""/>
        <dsp:cNvSpPr/>
      </dsp:nvSpPr>
      <dsp:spPr>
        <a:xfrm>
          <a:off x="716740" y="2508783"/>
          <a:ext cx="103140" cy="445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445960"/>
              </a:lnTo>
              <a:lnTo>
                <a:pt x="103140" y="445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331E-41C6-40A4-831D-667C08035F77}">
      <dsp:nvSpPr>
        <dsp:cNvPr id="0" name=""/>
        <dsp:cNvSpPr/>
      </dsp:nvSpPr>
      <dsp:spPr>
        <a:xfrm>
          <a:off x="1982331" y="811115"/>
          <a:ext cx="103140" cy="571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571893"/>
              </a:lnTo>
              <a:lnTo>
                <a:pt x="103140" y="571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3BD64-F30C-40F2-934D-21C71B009AD5}">
      <dsp:nvSpPr>
        <dsp:cNvPr id="0" name=""/>
        <dsp:cNvSpPr/>
      </dsp:nvSpPr>
      <dsp:spPr>
        <a:xfrm>
          <a:off x="1982331" y="811115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12EE6-8489-4AF8-A59D-F6B25D1777A2}">
      <dsp:nvSpPr>
        <dsp:cNvPr id="0" name=""/>
        <dsp:cNvSpPr/>
      </dsp:nvSpPr>
      <dsp:spPr>
        <a:xfrm>
          <a:off x="1982331" y="620484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D92C-D602-4D5E-9A06-70BBF921C576}">
      <dsp:nvSpPr>
        <dsp:cNvPr id="0" name=""/>
        <dsp:cNvSpPr/>
      </dsp:nvSpPr>
      <dsp:spPr>
        <a:xfrm>
          <a:off x="1982331" y="239221"/>
          <a:ext cx="103140" cy="571893"/>
        </a:xfrm>
        <a:custGeom>
          <a:avLst/>
          <a:gdLst/>
          <a:ahLst/>
          <a:cxnLst/>
          <a:rect l="0" t="0" r="0" b="0"/>
          <a:pathLst>
            <a:path>
              <a:moveTo>
                <a:pt x="0" y="571893"/>
              </a:moveTo>
              <a:lnTo>
                <a:pt x="51570" y="571893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CD310-189A-49FC-B440-1B7E546B1A06}">
      <dsp:nvSpPr>
        <dsp:cNvPr id="0" name=""/>
        <dsp:cNvSpPr/>
      </dsp:nvSpPr>
      <dsp:spPr>
        <a:xfrm>
          <a:off x="716740" y="811115"/>
          <a:ext cx="103140" cy="1697668"/>
        </a:xfrm>
        <a:custGeom>
          <a:avLst/>
          <a:gdLst/>
          <a:ahLst/>
          <a:cxnLst/>
          <a:rect l="0" t="0" r="0" b="0"/>
          <a:pathLst>
            <a:path>
              <a:moveTo>
                <a:pt x="0" y="1697668"/>
              </a:moveTo>
              <a:lnTo>
                <a:pt x="51570" y="1697668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1F951-A117-4B4D-A0A3-EA96FE6F0532}">
      <dsp:nvSpPr>
        <dsp:cNvPr id="0" name=""/>
        <dsp:cNvSpPr/>
      </dsp:nvSpPr>
      <dsp:spPr>
        <a:xfrm>
          <a:off x="716740" y="300456"/>
          <a:ext cx="103140" cy="2208327"/>
        </a:xfrm>
        <a:custGeom>
          <a:avLst/>
          <a:gdLst/>
          <a:ahLst/>
          <a:cxnLst/>
          <a:rect l="0" t="0" r="0" b="0"/>
          <a:pathLst>
            <a:path>
              <a:moveTo>
                <a:pt x="0" y="2208327"/>
              </a:moveTo>
              <a:lnTo>
                <a:pt x="51570" y="2208327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1DA5-C5AD-473B-BE1D-C48025597C37}">
      <dsp:nvSpPr>
        <dsp:cNvPr id="0" name=""/>
        <dsp:cNvSpPr/>
      </dsp:nvSpPr>
      <dsp:spPr>
        <a:xfrm>
          <a:off x="5099" y="935896"/>
          <a:ext cx="711641" cy="3145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第二节 人力资源战略规划概述</a:t>
          </a:r>
        </a:p>
      </dsp:txBody>
      <dsp:txXfrm>
        <a:off x="5099" y="935896"/>
        <a:ext cx="711641" cy="3145774"/>
      </dsp:txXfrm>
    </dsp:sp>
    <dsp:sp modelId="{852C6526-3D5B-41D2-828D-FDB96F96988A}">
      <dsp:nvSpPr>
        <dsp:cNvPr id="0" name=""/>
        <dsp:cNvSpPr/>
      </dsp:nvSpPr>
      <dsp:spPr>
        <a:xfrm>
          <a:off x="819880" y="77357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内涵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77357"/>
        <a:ext cx="1162451" cy="446196"/>
      </dsp:txXfrm>
    </dsp:sp>
    <dsp:sp modelId="{FC268FD7-C258-4A5E-A27B-C74F9C2BC392}">
      <dsp:nvSpPr>
        <dsp:cNvPr id="0" name=""/>
        <dsp:cNvSpPr/>
      </dsp:nvSpPr>
      <dsp:spPr>
        <a:xfrm>
          <a:off x="819880" y="588017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意义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588017"/>
        <a:ext cx="1162451" cy="446196"/>
      </dsp:txXfrm>
    </dsp:sp>
    <dsp:sp modelId="{230001D1-8F6C-455F-84C2-99016A67C11D}">
      <dsp:nvSpPr>
        <dsp:cNvPr id="0" name=""/>
        <dsp:cNvSpPr/>
      </dsp:nvSpPr>
      <dsp:spPr>
        <a:xfrm>
          <a:off x="2085472" y="80821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组织管理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的重要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依据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80821"/>
        <a:ext cx="6982437" cy="316799"/>
      </dsp:txXfrm>
    </dsp:sp>
    <dsp:sp modelId="{0A9ED276-B49F-4BE0-9219-2E97C061F599}">
      <dsp:nvSpPr>
        <dsp:cNvPr id="0" name=""/>
        <dsp:cNvSpPr/>
      </dsp:nvSpPr>
      <dsp:spPr>
        <a:xfrm>
          <a:off x="2085472" y="462084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是企业发展战略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总规划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核心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要件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462084"/>
        <a:ext cx="6982437" cy="316799"/>
      </dsp:txXfrm>
    </dsp:sp>
    <dsp:sp modelId="{4441F8E1-1A84-4CD3-B93A-890BD738E407}">
      <dsp:nvSpPr>
        <dsp:cNvPr id="0" name=""/>
        <dsp:cNvSpPr/>
      </dsp:nvSpPr>
      <dsp:spPr>
        <a:xfrm>
          <a:off x="2085472" y="843346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发挥人力资源个体的能力，满足员工发展要求，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调动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员工的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积极性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843346"/>
        <a:ext cx="6982437" cy="316799"/>
      </dsp:txXfrm>
    </dsp:sp>
    <dsp:sp modelId="{7EA4B660-4BF9-4C5F-974C-21ACD24FEEEA}">
      <dsp:nvSpPr>
        <dsp:cNvPr id="0" name=""/>
        <dsp:cNvSpPr/>
      </dsp:nvSpPr>
      <dsp:spPr>
        <a:xfrm>
          <a:off x="2085472" y="1224609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合理利用人力资源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，提高劳动效率，降低人工成本，增加经济效益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1224609"/>
        <a:ext cx="6982437" cy="316799"/>
      </dsp:txXfrm>
    </dsp:sp>
    <dsp:sp modelId="{B862D02F-ABD4-43D8-B40D-88A1416B9065}">
      <dsp:nvSpPr>
        <dsp:cNvPr id="0" name=""/>
        <dsp:cNvSpPr/>
      </dsp:nvSpPr>
      <dsp:spPr>
        <a:xfrm>
          <a:off x="819880" y="2731646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主要任务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2731646"/>
        <a:ext cx="1162451" cy="446196"/>
      </dsp:txXfrm>
    </dsp:sp>
    <dsp:sp modelId="{436F0ADB-6206-407E-818D-74849B52BE6F}">
      <dsp:nvSpPr>
        <dsp:cNvPr id="0" name=""/>
        <dsp:cNvSpPr/>
      </dsp:nvSpPr>
      <dsp:spPr>
        <a:xfrm>
          <a:off x="2085472" y="1605871"/>
          <a:ext cx="6982437" cy="856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启动阶段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：通过调研预测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环境变化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对未来组织发展对人力资源方面有哪些制约、要求、挑战和机遇。</a:t>
          </a:r>
          <a:endParaRPr lang="zh-CN" altLang="en-US" sz="1800" b="1" i="0" u="none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1605871"/>
        <a:ext cx="6982437" cy="856273"/>
      </dsp:txXfrm>
    </dsp:sp>
    <dsp:sp modelId="{C2E43B66-BC0A-4E8C-B6F1-CE29AD919397}">
      <dsp:nvSpPr>
        <dsp:cNvPr id="0" name=""/>
        <dsp:cNvSpPr/>
      </dsp:nvSpPr>
      <dsp:spPr>
        <a:xfrm>
          <a:off x="2085472" y="2526607"/>
          <a:ext cx="6982437" cy="856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讨论阶段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：根据外部环境要求，立足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内部组织环境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，确定人力资源战略规划目标。</a:t>
          </a:r>
          <a:endParaRPr lang="zh-CN" altLang="en-US" sz="1800" b="1" i="0" u="none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2526607"/>
        <a:ext cx="6982437" cy="856273"/>
      </dsp:txXfrm>
    </dsp:sp>
    <dsp:sp modelId="{218C2F2A-8BBC-4C2A-9F20-3943801D5F1D}">
      <dsp:nvSpPr>
        <dsp:cNvPr id="0" name=""/>
        <dsp:cNvSpPr/>
      </dsp:nvSpPr>
      <dsp:spPr>
        <a:xfrm>
          <a:off x="2085472" y="3447343"/>
          <a:ext cx="6982437" cy="856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确定方案阶段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：通过预测技术对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一定人力资源的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供求状况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作出定量研究，并作出具体的、可执行的规划方案。</a:t>
          </a:r>
          <a:endParaRPr lang="zh-CN" altLang="en-US" sz="1800" b="1" i="0" u="none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3447343"/>
        <a:ext cx="6982437" cy="856273"/>
      </dsp:txXfrm>
    </dsp:sp>
    <dsp:sp modelId="{D5DCC74D-F7BF-483B-ABBB-392FE9B094E9}">
      <dsp:nvSpPr>
        <dsp:cNvPr id="0" name=""/>
        <dsp:cNvSpPr/>
      </dsp:nvSpPr>
      <dsp:spPr>
        <a:xfrm>
          <a:off x="819880" y="4494012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主要内容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4494012"/>
        <a:ext cx="1162451" cy="446196"/>
      </dsp:txXfrm>
    </dsp:sp>
    <dsp:sp modelId="{250C540B-E6F4-496D-9F65-3856B7BCE6B8}">
      <dsp:nvSpPr>
        <dsp:cNvPr id="0" name=""/>
        <dsp:cNvSpPr/>
      </dsp:nvSpPr>
      <dsp:spPr>
        <a:xfrm>
          <a:off x="2085472" y="4368079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战略层次：总体规划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4368079"/>
        <a:ext cx="6982437" cy="316799"/>
      </dsp:txXfrm>
    </dsp:sp>
    <dsp:sp modelId="{BFF771FB-4CB9-40B3-8568-195DAE1BB04E}">
      <dsp:nvSpPr>
        <dsp:cNvPr id="0" name=""/>
        <dsp:cNvSpPr/>
      </dsp:nvSpPr>
      <dsp:spPr>
        <a:xfrm>
          <a:off x="2085472" y="4749342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战术层次：战术层次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4749342"/>
        <a:ext cx="6982437" cy="3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D4EA-1C7E-42DC-AA35-3CC857A3A98C}">
      <dsp:nvSpPr>
        <dsp:cNvPr id="0" name=""/>
        <dsp:cNvSpPr/>
      </dsp:nvSpPr>
      <dsp:spPr>
        <a:xfrm>
          <a:off x="830179" y="2659621"/>
          <a:ext cx="105926" cy="1414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11" y="0"/>
              </a:lnTo>
              <a:lnTo>
                <a:pt x="45911" y="1414117"/>
              </a:lnTo>
              <a:lnTo>
                <a:pt x="105926" y="1414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9FA82-B8F4-4472-B27B-28C5A9F75827}">
      <dsp:nvSpPr>
        <dsp:cNvPr id="0" name=""/>
        <dsp:cNvSpPr/>
      </dsp:nvSpPr>
      <dsp:spPr>
        <a:xfrm>
          <a:off x="3480727" y="3479455"/>
          <a:ext cx="119676" cy="53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61" y="0"/>
              </a:lnTo>
              <a:lnTo>
                <a:pt x="59661" y="535581"/>
              </a:lnTo>
              <a:lnTo>
                <a:pt x="119676" y="5355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FBD48-34DA-4C2C-AB81-2BCBB6FC4AC0}">
      <dsp:nvSpPr>
        <dsp:cNvPr id="0" name=""/>
        <dsp:cNvSpPr/>
      </dsp:nvSpPr>
      <dsp:spPr>
        <a:xfrm>
          <a:off x="3480727" y="3146654"/>
          <a:ext cx="119676" cy="332801"/>
        </a:xfrm>
        <a:custGeom>
          <a:avLst/>
          <a:gdLst/>
          <a:ahLst/>
          <a:cxnLst/>
          <a:rect l="0" t="0" r="0" b="0"/>
          <a:pathLst>
            <a:path>
              <a:moveTo>
                <a:pt x="0" y="332801"/>
              </a:moveTo>
              <a:lnTo>
                <a:pt x="59661" y="332801"/>
              </a:lnTo>
              <a:lnTo>
                <a:pt x="59661" y="0"/>
              </a:lnTo>
              <a:lnTo>
                <a:pt x="1196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05BB-1F34-4CAF-8BD0-D66BF9F8C005}">
      <dsp:nvSpPr>
        <dsp:cNvPr id="0" name=""/>
        <dsp:cNvSpPr/>
      </dsp:nvSpPr>
      <dsp:spPr>
        <a:xfrm>
          <a:off x="3480727" y="2657864"/>
          <a:ext cx="119676" cy="821591"/>
        </a:xfrm>
        <a:custGeom>
          <a:avLst/>
          <a:gdLst/>
          <a:ahLst/>
          <a:cxnLst/>
          <a:rect l="0" t="0" r="0" b="0"/>
          <a:pathLst>
            <a:path>
              <a:moveTo>
                <a:pt x="0" y="821591"/>
              </a:moveTo>
              <a:lnTo>
                <a:pt x="59661" y="821591"/>
              </a:lnTo>
              <a:lnTo>
                <a:pt x="59661" y="0"/>
              </a:lnTo>
              <a:lnTo>
                <a:pt x="1196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6A3E0-043E-468C-BA8E-A4CBD0AC85FC}">
      <dsp:nvSpPr>
        <dsp:cNvPr id="0" name=""/>
        <dsp:cNvSpPr/>
      </dsp:nvSpPr>
      <dsp:spPr>
        <a:xfrm>
          <a:off x="830179" y="2659621"/>
          <a:ext cx="105926" cy="81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11" y="0"/>
              </a:lnTo>
              <a:lnTo>
                <a:pt x="45911" y="819833"/>
              </a:lnTo>
              <a:lnTo>
                <a:pt x="105926" y="819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F465B-97A9-49EE-992F-70B1B93C7054}">
      <dsp:nvSpPr>
        <dsp:cNvPr id="0" name=""/>
        <dsp:cNvSpPr/>
      </dsp:nvSpPr>
      <dsp:spPr>
        <a:xfrm>
          <a:off x="3494831" y="2107489"/>
          <a:ext cx="105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57" y="45720"/>
              </a:lnTo>
              <a:lnTo>
                <a:pt x="45557" y="61584"/>
              </a:lnTo>
              <a:lnTo>
                <a:pt x="105572" y="6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1B582-E305-418A-B6AF-5606ED27BBE3}">
      <dsp:nvSpPr>
        <dsp:cNvPr id="0" name=""/>
        <dsp:cNvSpPr/>
      </dsp:nvSpPr>
      <dsp:spPr>
        <a:xfrm>
          <a:off x="830179" y="2153209"/>
          <a:ext cx="120030" cy="506412"/>
        </a:xfrm>
        <a:custGeom>
          <a:avLst/>
          <a:gdLst/>
          <a:ahLst/>
          <a:cxnLst/>
          <a:rect l="0" t="0" r="0" b="0"/>
          <a:pathLst>
            <a:path>
              <a:moveTo>
                <a:pt x="0" y="506412"/>
              </a:moveTo>
              <a:lnTo>
                <a:pt x="60015" y="506412"/>
              </a:lnTo>
              <a:lnTo>
                <a:pt x="60015" y="0"/>
              </a:lnTo>
              <a:lnTo>
                <a:pt x="12003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86ADB-2B8B-4E17-9F42-0F278B852406}">
      <dsp:nvSpPr>
        <dsp:cNvPr id="0" name=""/>
        <dsp:cNvSpPr/>
      </dsp:nvSpPr>
      <dsp:spPr>
        <a:xfrm>
          <a:off x="3494831" y="1214576"/>
          <a:ext cx="105572" cy="485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557" y="0"/>
              </a:lnTo>
              <a:lnTo>
                <a:pt x="45557" y="485181"/>
              </a:lnTo>
              <a:lnTo>
                <a:pt x="105572" y="4851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8CD80-324D-45B3-B4F7-7125A6FACD48}">
      <dsp:nvSpPr>
        <dsp:cNvPr id="0" name=""/>
        <dsp:cNvSpPr/>
      </dsp:nvSpPr>
      <dsp:spPr>
        <a:xfrm>
          <a:off x="3494831" y="1168856"/>
          <a:ext cx="105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57" y="45720"/>
              </a:lnTo>
              <a:lnTo>
                <a:pt x="45557" y="61584"/>
              </a:lnTo>
              <a:lnTo>
                <a:pt x="105572" y="6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8097-02EB-43B4-B6C1-9529BCADF794}">
      <dsp:nvSpPr>
        <dsp:cNvPr id="0" name=""/>
        <dsp:cNvSpPr/>
      </dsp:nvSpPr>
      <dsp:spPr>
        <a:xfrm>
          <a:off x="3494831" y="761124"/>
          <a:ext cx="105572" cy="453451"/>
        </a:xfrm>
        <a:custGeom>
          <a:avLst/>
          <a:gdLst/>
          <a:ahLst/>
          <a:cxnLst/>
          <a:rect l="0" t="0" r="0" b="0"/>
          <a:pathLst>
            <a:path>
              <a:moveTo>
                <a:pt x="0" y="453451"/>
              </a:moveTo>
              <a:lnTo>
                <a:pt x="45557" y="453451"/>
              </a:lnTo>
              <a:lnTo>
                <a:pt x="45557" y="0"/>
              </a:lnTo>
              <a:lnTo>
                <a:pt x="10557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591A-743C-4A71-A15C-86651D39EC1F}">
      <dsp:nvSpPr>
        <dsp:cNvPr id="0" name=""/>
        <dsp:cNvSpPr/>
      </dsp:nvSpPr>
      <dsp:spPr>
        <a:xfrm>
          <a:off x="830179" y="1214576"/>
          <a:ext cx="120030" cy="1445045"/>
        </a:xfrm>
        <a:custGeom>
          <a:avLst/>
          <a:gdLst/>
          <a:ahLst/>
          <a:cxnLst/>
          <a:rect l="0" t="0" r="0" b="0"/>
          <a:pathLst>
            <a:path>
              <a:moveTo>
                <a:pt x="0" y="1445045"/>
              </a:moveTo>
              <a:lnTo>
                <a:pt x="60015" y="1445045"/>
              </a:lnTo>
              <a:lnTo>
                <a:pt x="60015" y="0"/>
              </a:lnTo>
              <a:lnTo>
                <a:pt x="12003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1DA5-C5AD-473B-BE1D-C48025597C37}">
      <dsp:nvSpPr>
        <dsp:cNvPr id="0" name=""/>
        <dsp:cNvSpPr/>
      </dsp:nvSpPr>
      <dsp:spPr>
        <a:xfrm>
          <a:off x="2000" y="829161"/>
          <a:ext cx="828178" cy="3660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第三节 人力资源战略规划的程序与预测方法</a:t>
          </a:r>
        </a:p>
      </dsp:txBody>
      <dsp:txXfrm>
        <a:off x="2000" y="829161"/>
        <a:ext cx="828178" cy="3660920"/>
      </dsp:txXfrm>
    </dsp:sp>
    <dsp:sp modelId="{D5DCC74D-F7BF-483B-ABBB-392FE9B094E9}">
      <dsp:nvSpPr>
        <dsp:cNvPr id="0" name=""/>
        <dsp:cNvSpPr/>
      </dsp:nvSpPr>
      <dsp:spPr>
        <a:xfrm>
          <a:off x="950209" y="954944"/>
          <a:ext cx="2544622" cy="519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信息收集、整理阶段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50209" y="954944"/>
        <a:ext cx="2544622" cy="519265"/>
      </dsp:txXfrm>
    </dsp:sp>
    <dsp:sp modelId="{250C540B-E6F4-496D-9F65-3856B7BCE6B8}">
      <dsp:nvSpPr>
        <dsp:cNvPr id="0" name=""/>
        <dsp:cNvSpPr/>
      </dsp:nvSpPr>
      <dsp:spPr>
        <a:xfrm>
          <a:off x="3600404" y="563975"/>
          <a:ext cx="5456146" cy="394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自身整体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状况及发展规划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600404" y="563975"/>
        <a:ext cx="5456146" cy="394297"/>
      </dsp:txXfrm>
    </dsp:sp>
    <dsp:sp modelId="{4BB05922-2CC6-498D-A237-F94503BBD3DF}">
      <dsp:nvSpPr>
        <dsp:cNvPr id="0" name=""/>
        <dsp:cNvSpPr/>
      </dsp:nvSpPr>
      <dsp:spPr>
        <a:xfrm>
          <a:off x="3600404" y="1033292"/>
          <a:ext cx="5456146" cy="394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人力资源管理的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外部环境</a:t>
          </a:r>
        </a:p>
      </dsp:txBody>
      <dsp:txXfrm>
        <a:off x="3600404" y="1033292"/>
        <a:ext cx="5456146" cy="394297"/>
      </dsp:txXfrm>
    </dsp:sp>
    <dsp:sp modelId="{FF9337C0-DECB-4EF6-BECC-7B655500A557}">
      <dsp:nvSpPr>
        <dsp:cNvPr id="0" name=""/>
        <dsp:cNvSpPr/>
      </dsp:nvSpPr>
      <dsp:spPr>
        <a:xfrm>
          <a:off x="3600404" y="1502608"/>
          <a:ext cx="5456146" cy="394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现有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人力资源状况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600404" y="1502608"/>
        <a:ext cx="5456146" cy="394297"/>
      </dsp:txXfrm>
    </dsp:sp>
    <dsp:sp modelId="{8F4C1707-7AC1-4154-A1D9-A628A08C16F2}">
      <dsp:nvSpPr>
        <dsp:cNvPr id="0" name=""/>
        <dsp:cNvSpPr/>
      </dsp:nvSpPr>
      <dsp:spPr>
        <a:xfrm>
          <a:off x="950209" y="1893577"/>
          <a:ext cx="2544622" cy="519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确定规划期限阶段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50209" y="1893577"/>
        <a:ext cx="2544622" cy="519265"/>
      </dsp:txXfrm>
    </dsp:sp>
    <dsp:sp modelId="{6D9A2AB4-B35B-4063-8918-6E25C1728179}">
      <dsp:nvSpPr>
        <dsp:cNvPr id="0" name=""/>
        <dsp:cNvSpPr/>
      </dsp:nvSpPr>
      <dsp:spPr>
        <a:xfrm>
          <a:off x="3600404" y="1971925"/>
          <a:ext cx="5456146" cy="394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长期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年以上）；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中期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3-5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年）；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短期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年）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600404" y="1971925"/>
        <a:ext cx="5456146" cy="394297"/>
      </dsp:txXfrm>
    </dsp:sp>
    <dsp:sp modelId="{8493B128-25B0-4239-A1F0-146CA370985B}">
      <dsp:nvSpPr>
        <dsp:cNvPr id="0" name=""/>
        <dsp:cNvSpPr/>
      </dsp:nvSpPr>
      <dsp:spPr>
        <a:xfrm>
          <a:off x="936105" y="3219823"/>
          <a:ext cx="2544622" cy="519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预测供给与需求阶段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36105" y="3219823"/>
        <a:ext cx="2544622" cy="519265"/>
      </dsp:txXfrm>
    </dsp:sp>
    <dsp:sp modelId="{8E4C1892-5C97-4836-854A-B2CF8D231056}">
      <dsp:nvSpPr>
        <dsp:cNvPr id="0" name=""/>
        <dsp:cNvSpPr/>
      </dsp:nvSpPr>
      <dsp:spPr>
        <a:xfrm>
          <a:off x="3600404" y="2441242"/>
          <a:ext cx="5456146" cy="433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预测（德尔菲法，匿名）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600404" y="2441242"/>
        <a:ext cx="5456146" cy="433244"/>
      </dsp:txXfrm>
    </dsp:sp>
    <dsp:sp modelId="{F46207D6-8CEA-42C4-AFDB-1DCE71749937}">
      <dsp:nvSpPr>
        <dsp:cNvPr id="0" name=""/>
        <dsp:cNvSpPr/>
      </dsp:nvSpPr>
      <dsp:spPr>
        <a:xfrm>
          <a:off x="3600404" y="2949505"/>
          <a:ext cx="5456146" cy="394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供给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预测（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内部和外部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8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0404" y="2949505"/>
        <a:ext cx="5456146" cy="394297"/>
      </dsp:txXfrm>
    </dsp:sp>
    <dsp:sp modelId="{1645A0A7-444E-40C3-B1BB-45E669E2EB54}">
      <dsp:nvSpPr>
        <dsp:cNvPr id="0" name=""/>
        <dsp:cNvSpPr/>
      </dsp:nvSpPr>
      <dsp:spPr>
        <a:xfrm>
          <a:off x="3600404" y="3418821"/>
          <a:ext cx="5456146" cy="11924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供需平衡</a:t>
          </a: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（最合理）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；供大于需</a:t>
          </a: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（富余；分工、裁员）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；供小于需</a:t>
          </a: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（短缺；多干活、招人）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；结构性失调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600404" y="3418821"/>
        <a:ext cx="5456146" cy="1192431"/>
      </dsp:txXfrm>
    </dsp:sp>
    <dsp:sp modelId="{BD3A11A5-1326-4FED-840F-1A46D8A0240E}">
      <dsp:nvSpPr>
        <dsp:cNvPr id="0" name=""/>
        <dsp:cNvSpPr/>
      </dsp:nvSpPr>
      <dsp:spPr>
        <a:xfrm>
          <a:off x="936105" y="3814106"/>
          <a:ext cx="2544622" cy="519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反馈调整阶段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36105" y="3814106"/>
        <a:ext cx="2544622" cy="519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E50B7-2BD3-4EB2-ADCD-FDC1427A3878}">
      <dsp:nvSpPr>
        <dsp:cNvPr id="0" name=""/>
        <dsp:cNvSpPr/>
      </dsp:nvSpPr>
      <dsp:spPr>
        <a:xfrm>
          <a:off x="1982331" y="4386642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8A3D3-BD5C-492F-8F53-401BD198FDCD}">
      <dsp:nvSpPr>
        <dsp:cNvPr id="0" name=""/>
        <dsp:cNvSpPr/>
      </dsp:nvSpPr>
      <dsp:spPr>
        <a:xfrm>
          <a:off x="716740" y="2634716"/>
          <a:ext cx="103140" cy="179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797646"/>
              </a:lnTo>
              <a:lnTo>
                <a:pt x="103140" y="179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8097-02EB-43B4-B6C1-9529BCADF794}">
      <dsp:nvSpPr>
        <dsp:cNvPr id="0" name=""/>
        <dsp:cNvSpPr/>
      </dsp:nvSpPr>
      <dsp:spPr>
        <a:xfrm>
          <a:off x="1982331" y="3875983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591A-743C-4A71-A15C-86651D39EC1F}">
      <dsp:nvSpPr>
        <dsp:cNvPr id="0" name=""/>
        <dsp:cNvSpPr/>
      </dsp:nvSpPr>
      <dsp:spPr>
        <a:xfrm>
          <a:off x="716740" y="2634716"/>
          <a:ext cx="103140" cy="128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286986"/>
              </a:lnTo>
              <a:lnTo>
                <a:pt x="103140" y="1286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161C3-8369-44CD-9553-3731D593FEAD}">
      <dsp:nvSpPr>
        <dsp:cNvPr id="0" name=""/>
        <dsp:cNvSpPr/>
      </dsp:nvSpPr>
      <dsp:spPr>
        <a:xfrm>
          <a:off x="1982331" y="3274524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F2139-3F9A-4893-AD17-CCC71DEB58FD}">
      <dsp:nvSpPr>
        <dsp:cNvPr id="0" name=""/>
        <dsp:cNvSpPr/>
      </dsp:nvSpPr>
      <dsp:spPr>
        <a:xfrm>
          <a:off x="716740" y="2634716"/>
          <a:ext cx="103140" cy="68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685528"/>
              </a:lnTo>
              <a:lnTo>
                <a:pt x="103140" y="68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12EE6-8489-4AF8-A59D-F6B25D1777A2}">
      <dsp:nvSpPr>
        <dsp:cNvPr id="0" name=""/>
        <dsp:cNvSpPr/>
      </dsp:nvSpPr>
      <dsp:spPr>
        <a:xfrm>
          <a:off x="1982331" y="2018154"/>
          <a:ext cx="103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14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CD310-189A-49FC-B440-1B7E546B1A06}">
      <dsp:nvSpPr>
        <dsp:cNvPr id="0" name=""/>
        <dsp:cNvSpPr/>
      </dsp:nvSpPr>
      <dsp:spPr>
        <a:xfrm>
          <a:off x="716740" y="2063874"/>
          <a:ext cx="103140" cy="570841"/>
        </a:xfrm>
        <a:custGeom>
          <a:avLst/>
          <a:gdLst/>
          <a:ahLst/>
          <a:cxnLst/>
          <a:rect l="0" t="0" r="0" b="0"/>
          <a:pathLst>
            <a:path>
              <a:moveTo>
                <a:pt x="0" y="570841"/>
              </a:moveTo>
              <a:lnTo>
                <a:pt x="51570" y="57084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F64-AB34-4706-A827-0394B877ADE1}">
      <dsp:nvSpPr>
        <dsp:cNvPr id="0" name=""/>
        <dsp:cNvSpPr/>
      </dsp:nvSpPr>
      <dsp:spPr>
        <a:xfrm>
          <a:off x="1982331" y="837070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70" y="0"/>
              </a:lnTo>
              <a:lnTo>
                <a:pt x="51570" y="190631"/>
              </a:lnTo>
              <a:lnTo>
                <a:pt x="103140" y="19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A4E8B-2540-4BC6-B4C5-47D60B2A7B4E}">
      <dsp:nvSpPr>
        <dsp:cNvPr id="0" name=""/>
        <dsp:cNvSpPr/>
      </dsp:nvSpPr>
      <dsp:spPr>
        <a:xfrm>
          <a:off x="1982331" y="646439"/>
          <a:ext cx="103140" cy="190631"/>
        </a:xfrm>
        <a:custGeom>
          <a:avLst/>
          <a:gdLst/>
          <a:ahLst/>
          <a:cxnLst/>
          <a:rect l="0" t="0" r="0" b="0"/>
          <a:pathLst>
            <a:path>
              <a:moveTo>
                <a:pt x="0" y="190631"/>
              </a:moveTo>
              <a:lnTo>
                <a:pt x="51570" y="190631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1F951-A117-4B4D-A0A3-EA96FE6F0532}">
      <dsp:nvSpPr>
        <dsp:cNvPr id="0" name=""/>
        <dsp:cNvSpPr/>
      </dsp:nvSpPr>
      <dsp:spPr>
        <a:xfrm>
          <a:off x="716740" y="837070"/>
          <a:ext cx="103140" cy="1797646"/>
        </a:xfrm>
        <a:custGeom>
          <a:avLst/>
          <a:gdLst/>
          <a:ahLst/>
          <a:cxnLst/>
          <a:rect l="0" t="0" r="0" b="0"/>
          <a:pathLst>
            <a:path>
              <a:moveTo>
                <a:pt x="0" y="1797646"/>
              </a:moveTo>
              <a:lnTo>
                <a:pt x="51570" y="1797646"/>
              </a:lnTo>
              <a:lnTo>
                <a:pt x="51570" y="0"/>
              </a:lnTo>
              <a:lnTo>
                <a:pt x="103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1DA5-C5AD-473B-BE1D-C48025597C37}">
      <dsp:nvSpPr>
        <dsp:cNvPr id="0" name=""/>
        <dsp:cNvSpPr/>
      </dsp:nvSpPr>
      <dsp:spPr>
        <a:xfrm>
          <a:off x="5099" y="1061829"/>
          <a:ext cx="711641" cy="3145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第四节 人力资源业务外包</a:t>
          </a:r>
        </a:p>
      </dsp:txBody>
      <dsp:txXfrm>
        <a:off x="5099" y="1061829"/>
        <a:ext cx="711641" cy="3145774"/>
      </dsp:txXfrm>
    </dsp:sp>
    <dsp:sp modelId="{852C6526-3D5B-41D2-828D-FDB96F96988A}">
      <dsp:nvSpPr>
        <dsp:cNvPr id="0" name=""/>
        <dsp:cNvSpPr/>
      </dsp:nvSpPr>
      <dsp:spPr>
        <a:xfrm>
          <a:off x="819880" y="613972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概述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613972"/>
        <a:ext cx="1162451" cy="446196"/>
      </dsp:txXfrm>
    </dsp:sp>
    <dsp:sp modelId="{09EBFCB4-0B4D-4F16-BF57-0792674B1312}">
      <dsp:nvSpPr>
        <dsp:cNvPr id="0" name=""/>
        <dsp:cNvSpPr/>
      </dsp:nvSpPr>
      <dsp:spPr>
        <a:xfrm>
          <a:off x="2085472" y="488039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业务外包最早应用于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信息领域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488039"/>
        <a:ext cx="6982437" cy="316799"/>
      </dsp:txXfrm>
    </dsp:sp>
    <dsp:sp modelId="{61D34F99-E1AE-4706-8F85-9810D282A692}">
      <dsp:nvSpPr>
        <dsp:cNvPr id="0" name=""/>
        <dsp:cNvSpPr/>
      </dsp:nvSpPr>
      <dsp:spPr>
        <a:xfrm>
          <a:off x="2085472" y="869301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企业比较感兴趣的外包：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员工招聘、员工培训、福利津贴、薪酬管理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869301"/>
        <a:ext cx="6982437" cy="316799"/>
      </dsp:txXfrm>
    </dsp:sp>
    <dsp:sp modelId="{FC268FD7-C258-4A5E-A27B-C74F9C2BC392}">
      <dsp:nvSpPr>
        <dsp:cNvPr id="0" name=""/>
        <dsp:cNvSpPr/>
      </dsp:nvSpPr>
      <dsp:spPr>
        <a:xfrm>
          <a:off x="819880" y="1840776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动机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1840776"/>
        <a:ext cx="1162451" cy="446196"/>
      </dsp:txXfrm>
    </dsp:sp>
    <dsp:sp modelId="{0A9ED276-B49F-4BE0-9219-2E97C061F599}">
      <dsp:nvSpPr>
        <dsp:cNvPr id="0" name=""/>
        <dsp:cNvSpPr/>
      </dsp:nvSpPr>
      <dsp:spPr>
        <a:xfrm>
          <a:off x="2085472" y="1250564"/>
          <a:ext cx="6982437" cy="1626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降低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企业的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有助于企业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留住优秀员工</a:t>
          </a: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能够帮助企业建立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完善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的人力资源管理制度；适用于各个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发展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阶段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的企业；能使组织把资源集中于那些与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企业核心竞争力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有关的活动上；可以有效地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降低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和控制企业的运营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，舒缓资金压力，实现高效运作</a:t>
          </a:r>
          <a:endParaRPr lang="zh-CN" altLang="en-US" sz="1800" b="1" i="0" u="none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1250564"/>
        <a:ext cx="6982437" cy="1626621"/>
      </dsp:txXfrm>
    </dsp:sp>
    <dsp:sp modelId="{B862D02F-ABD4-43D8-B40D-88A1416B9065}">
      <dsp:nvSpPr>
        <dsp:cNvPr id="0" name=""/>
        <dsp:cNvSpPr/>
      </dsp:nvSpPr>
      <dsp:spPr>
        <a:xfrm>
          <a:off x="819880" y="3097146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风险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3097146"/>
        <a:ext cx="1162451" cy="446196"/>
      </dsp:txXfrm>
    </dsp:sp>
    <dsp:sp modelId="{F7B2F40D-7E48-4F67-A4A8-71E1496E8E17}">
      <dsp:nvSpPr>
        <dsp:cNvPr id="0" name=""/>
        <dsp:cNvSpPr/>
      </dsp:nvSpPr>
      <dsp:spPr>
        <a:xfrm>
          <a:off x="2085472" y="2941648"/>
          <a:ext cx="6982437" cy="7571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专业咨询公司的规范经营和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专业化问题；安全问题；员工的利益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如何保障问题；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收费标准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问题；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可控性问题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2941648"/>
        <a:ext cx="6982437" cy="757192"/>
      </dsp:txXfrm>
    </dsp:sp>
    <dsp:sp modelId="{D5DCC74D-F7BF-483B-ABBB-392FE9B094E9}">
      <dsp:nvSpPr>
        <dsp:cNvPr id="0" name=""/>
        <dsp:cNvSpPr/>
      </dsp:nvSpPr>
      <dsp:spPr>
        <a:xfrm>
          <a:off x="819880" y="3698605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影响因素</a:t>
          </a:r>
          <a:endParaRPr lang="zh-CN" altLang="en-US" sz="2000" b="1" i="0" u="none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19880" y="3698605"/>
        <a:ext cx="1162451" cy="446196"/>
      </dsp:txXfrm>
    </dsp:sp>
    <dsp:sp modelId="{250C540B-E6F4-496D-9F65-3856B7BCE6B8}">
      <dsp:nvSpPr>
        <dsp:cNvPr id="0" name=""/>
        <dsp:cNvSpPr/>
      </dsp:nvSpPr>
      <dsp:spPr>
        <a:xfrm>
          <a:off x="2085472" y="3763303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环境因素；组织及文化特征；人力资源管理系统</a:t>
          </a:r>
          <a:endParaRPr lang="zh-CN" altLang="en-US" sz="1800" b="1" i="0" u="none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3763303"/>
        <a:ext cx="6982437" cy="316799"/>
      </dsp:txXfrm>
    </dsp:sp>
    <dsp:sp modelId="{9EE21FC6-09EA-417E-9021-6DE600DF2277}">
      <dsp:nvSpPr>
        <dsp:cNvPr id="0" name=""/>
        <dsp:cNvSpPr/>
      </dsp:nvSpPr>
      <dsp:spPr>
        <a:xfrm>
          <a:off x="819880" y="4209264"/>
          <a:ext cx="1162451" cy="446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收益分析</a:t>
          </a:r>
        </a:p>
      </dsp:txBody>
      <dsp:txXfrm>
        <a:off x="819880" y="4209264"/>
        <a:ext cx="1162451" cy="446196"/>
      </dsp:txXfrm>
    </dsp:sp>
    <dsp:sp modelId="{C4A311FC-C919-4768-8881-9010235A11D9}">
      <dsp:nvSpPr>
        <dsp:cNvPr id="0" name=""/>
        <dsp:cNvSpPr/>
      </dsp:nvSpPr>
      <dsp:spPr>
        <a:xfrm>
          <a:off x="2085472" y="4273962"/>
          <a:ext cx="6982437" cy="3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最高的回报率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最小的组织混乱 </a:t>
          </a:r>
          <a:endParaRPr lang="zh-CN" altLang="en-US" sz="1800" b="1" i="0" u="none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85472" y="4273962"/>
        <a:ext cx="6982437" cy="31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9903-54F3-4697-B380-3B90536ECC3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529F-1C61-47BA-9343-4E6CCB94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2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9529F-1C61-47BA-9343-4E6CCB94CE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6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9529F-1C61-47BA-9343-4E6CCB94CE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4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9529F-1C61-47BA-9343-4E6CCB94CE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4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9529F-1C61-47BA-9343-4E6CCB94CE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1044196" y="2571752"/>
            <a:ext cx="1031081" cy="409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5" tIns="34289" rIns="68555" bIns="34289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0" y="2665810"/>
            <a:ext cx="904875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044178" y="3119440"/>
            <a:ext cx="41672" cy="765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5" tIns="34289" rIns="68555" bIns="34289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3" name="副标题 2"/>
          <p:cNvSpPr txBox="1"/>
          <p:nvPr userDrawn="1"/>
        </p:nvSpPr>
        <p:spPr>
          <a:xfrm>
            <a:off x="1098965" y="4597003"/>
            <a:ext cx="3668315" cy="365522"/>
          </a:xfrm>
          <a:prstGeom prst="rect">
            <a:avLst/>
          </a:prstGeom>
        </p:spPr>
        <p:txBody>
          <a:bodyPr lIns="68555" tIns="34289" rIns="68555" bIns="34289">
            <a:norm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6000"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3200"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200400"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7600"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</a:pPr>
            <a:r>
              <a:rPr kumimoji="1" lang="zh-CN" altLang="en-US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学习是一种信仰！ </a:t>
            </a:r>
            <a:r>
              <a:rPr kumimoji="1" lang="en-US" altLang="zh-CN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kumimoji="1" lang="zh-CN" altLang="en-US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LEARING</a:t>
            </a:r>
            <a:r>
              <a:rPr kumimoji="1" lang="zh-CN" altLang="en-US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kumimoji="1" lang="zh-CN" altLang="en-US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TRUST</a:t>
            </a:r>
            <a:endParaRPr kumimoji="1" lang="zh-CN" altLang="en-US" sz="12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" y="0"/>
            <a:ext cx="2427842" cy="7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6"/>
          <p:cNvGrpSpPr/>
          <p:nvPr userDrawn="1"/>
        </p:nvGrpSpPr>
        <p:grpSpPr bwMode="auto">
          <a:xfrm>
            <a:off x="8729664" y="158353"/>
            <a:ext cx="240506" cy="232172"/>
            <a:chOff x="11466576" y="178855"/>
            <a:chExt cx="466344" cy="452081"/>
          </a:xfrm>
        </p:grpSpPr>
        <p:sp>
          <p:nvSpPr>
            <p:cNvPr id="7" name="矩形 6"/>
            <p:cNvSpPr/>
            <p:nvPr/>
          </p:nvSpPr>
          <p:spPr>
            <a:xfrm>
              <a:off x="11466576" y="178855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66576" y="352732"/>
              <a:ext cx="466344" cy="104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466576" y="526610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895476"/>
            <a:ext cx="2765822" cy="23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498365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 userDrawn="1"/>
        </p:nvSpPr>
        <p:spPr bwMode="auto">
          <a:xfrm>
            <a:off x="572695" y="401413"/>
            <a:ext cx="2553886" cy="4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随堂考试题解析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861047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5022"/>
            <a:ext cx="423863" cy="1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8" y="81551"/>
            <a:ext cx="1213921" cy="3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71A6-0D18-4742-ABB3-1404FBCC69C8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D3A-B9D1-3C47-A374-CBA9926F78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90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6"/>
          <p:cNvGrpSpPr/>
          <p:nvPr userDrawn="1"/>
        </p:nvGrpSpPr>
        <p:grpSpPr bwMode="auto">
          <a:xfrm>
            <a:off x="8729664" y="158353"/>
            <a:ext cx="240506" cy="232172"/>
            <a:chOff x="11466576" y="178855"/>
            <a:chExt cx="466344" cy="452081"/>
          </a:xfrm>
        </p:grpSpPr>
        <p:sp>
          <p:nvSpPr>
            <p:cNvPr id="7" name="矩形 6"/>
            <p:cNvSpPr/>
            <p:nvPr/>
          </p:nvSpPr>
          <p:spPr>
            <a:xfrm>
              <a:off x="11466576" y="178855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66576" y="352732"/>
              <a:ext cx="466344" cy="104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466576" y="526610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895476"/>
            <a:ext cx="2765822" cy="23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5022"/>
            <a:ext cx="423863" cy="1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8" y="81551"/>
            <a:ext cx="1213921" cy="3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img2.imgtn.bdimg.com/it/u=2487823593,1842979335&amp;fm=21&amp;gp=0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18626" r="2175" b="25723"/>
          <a:stretch>
            <a:fillRect/>
          </a:stretch>
        </p:blipFill>
        <p:spPr bwMode="auto">
          <a:xfrm>
            <a:off x="323529" y="195486"/>
            <a:ext cx="1008112" cy="5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 rot="20954097">
            <a:off x="553377" y="868253"/>
            <a:ext cx="5112710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0" i="1" u="none" strike="noStrike" cap="none" spc="0" normalizeH="0" baseline="0" dirty="0">
                <a:ln>
                  <a:noFill/>
                </a:ln>
                <a:effectLst/>
                <a:uFillTx/>
                <a:latin typeface="Brush Script MT" panose="03060802040406070304" pitchFamily="66" charset="0"/>
                <a:sym typeface="Helvetica"/>
              </a:rPr>
              <a:t>The End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7200" i="1" dirty="0">
                <a:latin typeface="Brush Script MT" panose="03060802040406070304" pitchFamily="66" charset="0"/>
              </a:rPr>
              <a:t>To be Continued</a:t>
            </a:r>
            <a:endParaRPr kumimoji="0" lang="zh-CN" altLang="en-US" sz="7200" b="0" i="1" u="none" strike="noStrike" cap="none" spc="0" normalizeH="0" baseline="0" dirty="0">
              <a:ln>
                <a:noFill/>
              </a:ln>
              <a:effectLst/>
              <a:uFillTx/>
              <a:latin typeface="Brush Script MT" panose="03060802040406070304" pitchFamily="66" charset="0"/>
              <a:sym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img2.imgtn.bdimg.com/it/u=2487823593,1842979335&amp;fm=21&amp;gp=0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18626" r="2175" b="25723"/>
          <a:stretch>
            <a:fillRect/>
          </a:stretch>
        </p:blipFill>
        <p:spPr bwMode="auto">
          <a:xfrm>
            <a:off x="323529" y="195486"/>
            <a:ext cx="1008112" cy="5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 rot="20954097">
            <a:off x="553377" y="868253"/>
            <a:ext cx="5112710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0" i="1" u="none" strike="noStrike" cap="none" spc="0" normalizeH="0" baseline="0" dirty="0">
                <a:ln>
                  <a:noFill/>
                </a:ln>
                <a:effectLst/>
                <a:uFillTx/>
                <a:latin typeface="Brush Script MT" panose="03060802040406070304" pitchFamily="66" charset="0"/>
                <a:sym typeface="Helvetica"/>
              </a:rPr>
              <a:t>The End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7200" i="1" dirty="0">
                <a:latin typeface="Brush Script MT" panose="03060802040406070304" pitchFamily="66" charset="0"/>
              </a:rPr>
              <a:t>Thanks</a:t>
            </a:r>
            <a:endParaRPr kumimoji="0" lang="zh-CN" altLang="en-US" sz="7200" b="0" i="1" u="none" strike="noStrike" cap="none" spc="0" normalizeH="0" baseline="0" dirty="0">
              <a:ln>
                <a:noFill/>
              </a:ln>
              <a:effectLst/>
              <a:uFillTx/>
              <a:latin typeface="Brush Script MT" panose="03060802040406070304" pitchFamily="66" charset="0"/>
              <a:sym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494111" y="350046"/>
            <a:ext cx="47625" cy="521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9" rIns="68561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 userDrawn="1"/>
        </p:nvSpPr>
        <p:spPr bwMode="auto">
          <a:xfrm>
            <a:off x="592931" y="244079"/>
            <a:ext cx="3419475" cy="74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1" tIns="34289" rIns="68561" bIns="34289"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625794" y="693450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记得课后要做作业！</a:t>
            </a:r>
          </a:p>
        </p:txBody>
      </p:sp>
      <p:pic>
        <p:nvPicPr>
          <p:cNvPr id="10" name="Picture 2" descr="C:\Users\ADMINI~1\AppData\Local\Temp\cd0330a1-f91d-4811-a523-003cbca9e8b3.tm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7344816" cy="314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6"/>
          <p:cNvGrpSpPr/>
          <p:nvPr userDrawn="1"/>
        </p:nvGrpSpPr>
        <p:grpSpPr bwMode="auto">
          <a:xfrm>
            <a:off x="8729664" y="158353"/>
            <a:ext cx="240506" cy="232172"/>
            <a:chOff x="11466576" y="178855"/>
            <a:chExt cx="466344" cy="452081"/>
          </a:xfrm>
        </p:grpSpPr>
        <p:sp>
          <p:nvSpPr>
            <p:cNvPr id="7" name="矩形 6"/>
            <p:cNvSpPr/>
            <p:nvPr/>
          </p:nvSpPr>
          <p:spPr>
            <a:xfrm>
              <a:off x="11466576" y="178855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66576" y="352732"/>
              <a:ext cx="466344" cy="104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466576" y="526610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895476"/>
            <a:ext cx="2765822" cy="23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498365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8"/>
          <p:cNvSpPr txBox="1">
            <a:spLocks noChangeArrowheads="1"/>
          </p:cNvSpPr>
          <p:nvPr userDrawn="1"/>
        </p:nvSpPr>
        <p:spPr bwMode="auto">
          <a:xfrm>
            <a:off x="572695" y="401413"/>
            <a:ext cx="1407017" cy="4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作业解析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949771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8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5022"/>
            <a:ext cx="423863" cy="1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8" y="81551"/>
            <a:ext cx="1213921" cy="3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6"/>
          <p:cNvGrpSpPr/>
          <p:nvPr userDrawn="1"/>
        </p:nvGrpSpPr>
        <p:grpSpPr bwMode="auto">
          <a:xfrm>
            <a:off x="8729664" y="158353"/>
            <a:ext cx="240506" cy="232172"/>
            <a:chOff x="11466576" y="178855"/>
            <a:chExt cx="466344" cy="452081"/>
          </a:xfrm>
        </p:grpSpPr>
        <p:sp>
          <p:nvSpPr>
            <p:cNvPr id="7" name="矩形 6"/>
            <p:cNvSpPr/>
            <p:nvPr/>
          </p:nvSpPr>
          <p:spPr>
            <a:xfrm>
              <a:off x="11466576" y="178855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66576" y="352732"/>
              <a:ext cx="466344" cy="104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466576" y="526610"/>
              <a:ext cx="466344" cy="1043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895476"/>
            <a:ext cx="2765822" cy="23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498365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8"/>
          <p:cNvSpPr txBox="1">
            <a:spLocks noChangeArrowheads="1"/>
          </p:cNvSpPr>
          <p:nvPr userDrawn="1"/>
        </p:nvSpPr>
        <p:spPr bwMode="auto">
          <a:xfrm>
            <a:off x="572695" y="401413"/>
            <a:ext cx="1407017" cy="4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949771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8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5022"/>
            <a:ext cx="423863" cy="1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58" y="81551"/>
            <a:ext cx="1213921" cy="3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895476"/>
            <a:ext cx="2765822" cy="23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498365" y="484535"/>
            <a:ext cx="54769" cy="3631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800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08" tIns="45704" rIns="91408" bIns="4570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08" tIns="45704" rIns="91408" bIns="4570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32D0-93E7-41C0-882D-7C3827F8941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2CE6-285C-4B16-A432-233E3675DF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 idx="4294967295"/>
          </p:nvPr>
        </p:nvSpPr>
        <p:spPr>
          <a:xfrm>
            <a:off x="1054645" y="2892028"/>
            <a:ext cx="5317555" cy="74295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现代企业人力资源管理概论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19991" y="2585387"/>
            <a:ext cx="1877312" cy="769379"/>
          </a:xfrm>
          <a:prstGeom prst="rect">
            <a:avLst/>
          </a:prstGeom>
        </p:spPr>
        <p:txBody>
          <a:bodyPr wrap="none" lIns="91378" tIns="45689" rIns="91378" bIns="45689">
            <a:spAutoFit/>
          </a:bodyPr>
          <a:lstStyle/>
          <a:p>
            <a:pPr lvl="0"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多题型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57E5FE97-BD0F-47EB-B695-5F0522998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582665"/>
              </p:ext>
            </p:extLst>
          </p:nvPr>
        </p:nvGraphicFramePr>
        <p:xfrm>
          <a:off x="35495" y="0"/>
          <a:ext cx="907300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0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19991" y="2585387"/>
            <a:ext cx="1877312" cy="769379"/>
          </a:xfrm>
          <a:prstGeom prst="rect">
            <a:avLst/>
          </a:prstGeom>
        </p:spPr>
        <p:txBody>
          <a:bodyPr wrap="none" lIns="91378" tIns="45689" rIns="91378" bIns="45689">
            <a:spAutoFit/>
          </a:bodyPr>
          <a:lstStyle/>
          <a:p>
            <a:pPr lvl="0"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多题型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57E5FE97-BD0F-47EB-B695-5F0522998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733673"/>
              </p:ext>
            </p:extLst>
          </p:nvPr>
        </p:nvGraphicFramePr>
        <p:xfrm>
          <a:off x="35495" y="0"/>
          <a:ext cx="907300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9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19991" y="2585387"/>
            <a:ext cx="1877312" cy="769379"/>
          </a:xfrm>
          <a:prstGeom prst="rect">
            <a:avLst/>
          </a:prstGeom>
        </p:spPr>
        <p:txBody>
          <a:bodyPr wrap="none" lIns="91378" tIns="45689" rIns="91378" bIns="45689">
            <a:spAutoFit/>
          </a:bodyPr>
          <a:lstStyle/>
          <a:p>
            <a:pPr lvl="0"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多题型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57E5FE97-BD0F-47EB-B695-5F0522998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967182"/>
              </p:ext>
            </p:extLst>
          </p:nvPr>
        </p:nvGraphicFramePr>
        <p:xfrm>
          <a:off x="35495" y="0"/>
          <a:ext cx="907300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1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19991" y="2585387"/>
            <a:ext cx="1877312" cy="769379"/>
          </a:xfrm>
          <a:prstGeom prst="rect">
            <a:avLst/>
          </a:prstGeom>
        </p:spPr>
        <p:txBody>
          <a:bodyPr wrap="none" lIns="91378" tIns="45689" rIns="91378" bIns="45689">
            <a:spAutoFit/>
          </a:bodyPr>
          <a:lstStyle/>
          <a:p>
            <a:pPr lvl="0"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多题型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57E5FE97-BD0F-47EB-B695-5F0522998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116044"/>
              </p:ext>
            </p:extLst>
          </p:nvPr>
        </p:nvGraphicFramePr>
        <p:xfrm>
          <a:off x="35495" y="0"/>
          <a:ext cx="907300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>
            <a:spLocks noChangeArrowheads="1"/>
          </p:cNvSpPr>
          <p:nvPr/>
        </p:nvSpPr>
        <p:spPr bwMode="auto">
          <a:xfrm>
            <a:off x="572695" y="401413"/>
            <a:ext cx="6159545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11" descr="http://img1.imgtn.bdimg.com/it/u=611650003,4241959816&amp;fm=27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5" y="1131590"/>
            <a:ext cx="8883320" cy="29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>
            <a:spLocks noChangeArrowheads="1"/>
          </p:cNvSpPr>
          <p:nvPr/>
        </p:nvSpPr>
        <p:spPr bwMode="auto">
          <a:xfrm>
            <a:off x="572695" y="401413"/>
            <a:ext cx="6159545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http://img1.imgtn.bdimg.com/it/u=2079061164,3754236443&amp;fm=27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11" descr="http://img1.imgtn.bdimg.com/it/u=611650003,4241959816&amp;fm=27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963"/>
            <a:ext cx="9144000" cy="21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580</Words>
  <Application>Microsoft Office PowerPoint</Application>
  <PresentationFormat>全屏显示(16:9)</PresentationFormat>
  <Paragraphs>70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Brush Script MT</vt:lpstr>
      <vt:lpstr>Calibri</vt:lpstr>
      <vt:lpstr>Helvetica</vt:lpstr>
      <vt:lpstr>Office 主题​​</vt:lpstr>
      <vt:lpstr>现代企业人力资源管理概论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 帐户</cp:lastModifiedBy>
  <cp:revision>1500</cp:revision>
  <dcterms:created xsi:type="dcterms:W3CDTF">2016-05-18T07:05:00Z</dcterms:created>
  <dcterms:modified xsi:type="dcterms:W3CDTF">2020-11-13T17:13:07Z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