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93" r:id="rId2"/>
    <p:sldId id="294" r:id="rId3"/>
    <p:sldId id="295" r:id="rId4"/>
    <p:sldId id="296" r:id="rId5"/>
    <p:sldId id="311" r:id="rId6"/>
    <p:sldId id="312" r:id="rId7"/>
    <p:sldId id="313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EFB1FF"/>
    <a:srgbClr val="000000"/>
    <a:srgbClr val="C41219"/>
    <a:srgbClr val="08697D"/>
    <a:srgbClr val="FFC714"/>
    <a:srgbClr val="FFFFFF"/>
    <a:srgbClr val="FFC712"/>
    <a:srgbClr val="00A1FF"/>
    <a:srgbClr val="076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7" autoAdjust="0"/>
    <p:restoredTop sz="94389"/>
  </p:normalViewPr>
  <p:slideViewPr>
    <p:cSldViewPr snapToGrid="0" snapToObjects="1">
      <p:cViewPr varScale="1">
        <p:scale>
          <a:sx n="38" d="100"/>
          <a:sy n="38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0159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solidFill>
          <a:srgbClr val="F8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49784" y="12846993"/>
            <a:ext cx="457816" cy="46166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278D4E-32C4-43F3-8260-5579816E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B3E0D36-0DEC-4931-B3FA-59507766E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3C33E4-F4B0-48DE-861F-B08CDD41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3A21A6F-A979-47EB-A802-5376AF476FB6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C8C8863-32DB-4347-84BB-DD6D10B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89424C9-9EBF-46FE-AF81-358CC8CC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44E5-9AFD-4477-8E55-95C9700A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0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63700" y="3419477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63700" y="9178924"/>
            <a:ext cx="21031200" cy="30003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27432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36576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730251"/>
            <a:ext cx="21031202" cy="26511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3362327"/>
            <a:ext cx="10315578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914400">
              <a:buSzTx/>
              <a:buFontTx/>
              <a:buNone/>
              <a:defRPr sz="4800" b="1"/>
            </a:lvl2pPr>
            <a:lvl3pPr marL="0" indent="1828800">
              <a:buSzTx/>
              <a:buFontTx/>
              <a:buNone/>
              <a:defRPr sz="4800" b="1"/>
            </a:lvl3pPr>
            <a:lvl4pPr marL="0" indent="2743200">
              <a:buSzTx/>
              <a:buFontTx/>
              <a:buNone/>
              <a:defRPr sz="4800" b="1"/>
            </a:lvl4pPr>
            <a:lvl5pPr marL="0" indent="3657600">
              <a:buSzTx/>
              <a:buFontTx/>
              <a:buNone/>
              <a:defRPr sz="4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344400" y="3362327"/>
            <a:ext cx="10366376" cy="16478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bg>
      <p:bgPr>
        <a:solidFill>
          <a:srgbClr val="08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370" indent="-521970">
              <a:defRPr sz="6400"/>
            </a:lvl2pPr>
            <a:lvl3pPr marL="2438400" indent="-609600">
              <a:defRPr sz="6400"/>
            </a:lvl3pPr>
            <a:lvl4pPr marL="3474720" indent="-731520">
              <a:defRPr sz="6400"/>
            </a:lvl4pPr>
            <a:lvl5pPr marL="4389120" indent="-731520">
              <a:defRPr sz="6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9575" y="914400"/>
            <a:ext cx="786447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标题文本</a:t>
            </a:r>
          </a:p>
        </p:txBody>
      </p:sp>
      <p:sp>
        <p:nvSpPr>
          <p:cNvPr id="9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366375" y="1974851"/>
            <a:ext cx="12344402" cy="9747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9575" y="4114800"/>
            <a:ext cx="7864478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914400">
              <a:buSzTx/>
              <a:buFontTx/>
              <a:buNone/>
              <a:defRPr sz="3200"/>
            </a:lvl2pPr>
            <a:lvl3pPr marL="0" indent="1828800">
              <a:buSzTx/>
              <a:buFontTx/>
              <a:buNone/>
              <a:defRPr sz="3200"/>
            </a:lvl3pPr>
            <a:lvl4pPr marL="0" indent="2743200">
              <a:buSzTx/>
              <a:buFontTx/>
              <a:buNone/>
              <a:defRPr sz="3200"/>
            </a:lvl4pPr>
            <a:lvl5pPr marL="0" indent="3657600">
              <a:buSzTx/>
              <a:buFont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33757" y="12846993"/>
            <a:ext cx="473846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400">
                <a:solidFill>
                  <a:srgbClr val="888888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4478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2468880" marR="0" indent="-64008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5283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6197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7112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8026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 panose="020B0604020202020204"/>
        <a:buChar char="•"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1pPr>
      <a:lvl2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2pPr>
      <a:lvl3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3pPr>
      <a:lvl4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4pPr>
      <a:lvl5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5pPr>
      <a:lvl6pPr marL="0" marR="0" indent="4572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6pPr>
      <a:lvl7pPr marL="0" marR="0" indent="5486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7pPr>
      <a:lvl8pPr marL="0" marR="0" indent="6400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8pPr>
      <a:lvl9pPr marL="0" marR="0" indent="7315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 panose="020406040505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e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46E56523-F385-4547-8C4A-E4B040986C94}"/>
              </a:ext>
            </a:extLst>
          </p:cNvPr>
          <p:cNvGrpSpPr/>
          <p:nvPr/>
        </p:nvGrpSpPr>
        <p:grpSpPr>
          <a:xfrm>
            <a:off x="0" y="4"/>
            <a:ext cx="24384000" cy="13715996"/>
            <a:chOff x="0" y="0"/>
            <a:chExt cx="12192000" cy="6857998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7D146687-74C1-41E7-B252-AE08B5FCC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C5B3D75E-854D-4ED7-945B-E7E6B5E98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2429"/>
            <a:stretch/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D0D23CE9-4A53-4388-A104-57B6E0D75829}"/>
                </a:ext>
              </a:extLst>
            </p:cNvPr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5FF7390F-D619-44BD-91C5-DD72DD44E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DA2ABB5-33D1-43C9-9B3F-5CA52A4639A3}"/>
              </a:ext>
            </a:extLst>
          </p:cNvPr>
          <p:cNvSpPr txBox="1"/>
          <p:nvPr/>
        </p:nvSpPr>
        <p:spPr>
          <a:xfrm>
            <a:off x="3145939" y="7257981"/>
            <a:ext cx="1057982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这里包罗万象，为你的学习保驾护航</a:t>
            </a:r>
            <a:endParaRPr lang="en-US" altLang="zh-CN" sz="4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报考</a:t>
            </a:r>
            <a:r>
              <a:rPr lang="zh-CN" altLang="en-US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信息、学习干货、名师</a:t>
            </a: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en-US" altLang="zh-CN" sz="3500" spc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考前资料、福利课程</a:t>
            </a:r>
            <a:r>
              <a:rPr lang="en-US" altLang="zh-CN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3500" spc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32C8E83-37DF-4F23-B8F2-892C2DDBDC8D}"/>
              </a:ext>
            </a:extLst>
          </p:cNvPr>
          <p:cNvSpPr txBox="1"/>
          <p:nvPr/>
        </p:nvSpPr>
        <p:spPr>
          <a:xfrm>
            <a:off x="3493397" y="10464542"/>
            <a:ext cx="1117273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这里群英荟萃，擦出智慧的火花</a:t>
            </a:r>
            <a:endParaRPr lang="en-US" altLang="zh-CN" sz="4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50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授课</a:t>
            </a:r>
            <a:r>
              <a:rPr lang="zh-CN" altLang="en-US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老师、教研、教务团队、尚德学员</a:t>
            </a:r>
            <a:r>
              <a:rPr lang="en-US" altLang="zh-CN" sz="35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3500" spc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792C53-203E-4C70-B865-91941CA858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2" b="10488"/>
          <a:stretch/>
        </p:blipFill>
        <p:spPr>
          <a:xfrm>
            <a:off x="5526076" y="542391"/>
            <a:ext cx="13207296" cy="3337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46B7BE14-35A7-4CC0-BECE-732F622611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9" y="3670503"/>
            <a:ext cx="3587478" cy="35874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7537ACC-FC2B-4122-95F6-532732A4A29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3" b="56082"/>
          <a:stretch/>
        </p:blipFill>
        <p:spPr>
          <a:xfrm>
            <a:off x="15609539" y="7173248"/>
            <a:ext cx="6546606" cy="50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7A05C03B-D1C7-4B2B-990D-82DA79363A9A}"/>
              </a:ext>
            </a:extLst>
          </p:cNvPr>
          <p:cNvGrpSpPr/>
          <p:nvPr/>
        </p:nvGrpSpPr>
        <p:grpSpPr>
          <a:xfrm>
            <a:off x="0" y="0"/>
            <a:ext cx="24384000" cy="13715996"/>
            <a:chOff x="0" y="0"/>
            <a:chExt cx="12192000" cy="6857998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7D72AC1E-A256-4023-8AED-FBF01779B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E4552F45-E99F-4F35-B933-70676A61F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2429"/>
            <a:stretch/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A22D7153-2AC5-4668-817D-799CA8010C9C}"/>
                </a:ext>
              </a:extLst>
            </p:cNvPr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6E507EA2-C0D9-492D-B282-BF179F369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6213D94B-7638-4A2D-90FC-73D9166E97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7"/>
          <a:stretch/>
        </p:blipFill>
        <p:spPr>
          <a:xfrm>
            <a:off x="12429538" y="3701968"/>
            <a:ext cx="5072780" cy="94541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5C23C9DA-B490-42A2-BF3A-F07A7FD0A1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9" b="3438"/>
          <a:stretch/>
        </p:blipFill>
        <p:spPr>
          <a:xfrm>
            <a:off x="6856696" y="3701968"/>
            <a:ext cx="5072780" cy="94541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80106E99-D71F-4753-8037-F34CD88795A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b="50050"/>
          <a:stretch/>
        </p:blipFill>
        <p:spPr>
          <a:xfrm>
            <a:off x="4902287" y="816781"/>
            <a:ext cx="14272322" cy="142942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D89912D6-B199-4CD9-AFCA-675706BE511F}"/>
              </a:ext>
            </a:extLst>
          </p:cNvPr>
          <p:cNvSpPr txBox="1"/>
          <p:nvPr/>
        </p:nvSpPr>
        <p:spPr>
          <a:xfrm>
            <a:off x="1258566" y="3700576"/>
            <a:ext cx="5137472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一线考前集训资料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18589BA1-EF35-4F8D-AE29-CB6B946F79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4" b="27855"/>
          <a:stretch/>
        </p:blipFill>
        <p:spPr>
          <a:xfrm>
            <a:off x="1283854" y="5028805"/>
            <a:ext cx="5072780" cy="680045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6D4D87D-83E5-4E88-8BAF-57A7D70F8791}"/>
              </a:ext>
            </a:extLst>
          </p:cNvPr>
          <p:cNvSpPr txBox="1"/>
          <p:nvPr/>
        </p:nvSpPr>
        <p:spPr>
          <a:xfrm>
            <a:off x="6703144" y="3670362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所有尚德老师都在这里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D708751-632B-4785-A548-12353439F95A}"/>
              </a:ext>
            </a:extLst>
          </p:cNvPr>
          <p:cNvSpPr txBox="1"/>
          <p:nvPr/>
        </p:nvSpPr>
        <p:spPr>
          <a:xfrm>
            <a:off x="12298276" y="3680950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考试资讯，不容错过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7C3E409E-F596-4BA4-81A5-3046DF4729D7}"/>
              </a:ext>
            </a:extLst>
          </p:cNvPr>
          <p:cNvGrpSpPr/>
          <p:nvPr/>
        </p:nvGrpSpPr>
        <p:grpSpPr>
          <a:xfrm>
            <a:off x="18241531" y="4645362"/>
            <a:ext cx="4979390" cy="8521524"/>
            <a:chOff x="9120765" y="2322681"/>
            <a:chExt cx="2489695" cy="4260762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B428BCCF-190F-4A04-9490-4E089D4DE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171"/>
            <a:stretch/>
          </p:blipFill>
          <p:spPr>
            <a:xfrm>
              <a:off x="9120767" y="5100638"/>
              <a:ext cx="2489693" cy="148280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="" xmlns:a16="http://schemas.microsoft.com/office/drawing/2014/main" id="{58C608DF-BC0D-4298-8184-11DD32989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" b="44787"/>
            <a:stretch/>
          </p:blipFill>
          <p:spPr>
            <a:xfrm>
              <a:off x="9120765" y="2322681"/>
              <a:ext cx="2489693" cy="2777957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019C6DA-7B8E-4186-A753-B7901D2C521E}"/>
              </a:ext>
            </a:extLst>
          </p:cNvPr>
          <p:cNvSpPr txBox="1"/>
          <p:nvPr/>
        </p:nvSpPr>
        <p:spPr>
          <a:xfrm>
            <a:off x="18002380" y="3670360"/>
            <a:ext cx="5335304" cy="58477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不定期壕礼等着你</a:t>
            </a:r>
            <a:endParaRPr lang="en-US" altLang="zh-CN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0A3BE2F-139C-4FCB-B76A-6EBFB8D57C10}"/>
              </a:ext>
            </a:extLst>
          </p:cNvPr>
          <p:cNvSpPr txBox="1"/>
          <p:nvPr/>
        </p:nvSpPr>
        <p:spPr>
          <a:xfrm>
            <a:off x="8531468" y="2002980"/>
            <a:ext cx="732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更多惊喜，等你解锁</a:t>
            </a:r>
            <a:endParaRPr lang="en-US" altLang="zh-CN" sz="4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2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6F970DB-AEDB-423C-94DF-CE42D975710A}"/>
              </a:ext>
            </a:extLst>
          </p:cNvPr>
          <p:cNvGrpSpPr/>
          <p:nvPr/>
        </p:nvGrpSpPr>
        <p:grpSpPr>
          <a:xfrm>
            <a:off x="38098" y="0"/>
            <a:ext cx="24384000" cy="13715996"/>
            <a:chOff x="0" y="0"/>
            <a:chExt cx="12192000" cy="6857998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F03C8B75-91C3-4588-A8E0-455CAA9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713488CF-5758-4E3F-BC2D-FAAD9497C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2429"/>
            <a:stretch/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655A61F-98BA-4BCA-835A-32623989ECC6}"/>
                </a:ext>
              </a:extLst>
            </p:cNvPr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FFE82B10-D01C-454F-B8AD-5325D4B59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32" y="6275906"/>
            <a:ext cx="5764480" cy="5764480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A992D8FA-BFDF-461E-80F3-55382044ECFC}"/>
              </a:ext>
            </a:extLst>
          </p:cNvPr>
          <p:cNvSpPr/>
          <p:nvPr/>
        </p:nvSpPr>
        <p:spPr>
          <a:xfrm>
            <a:off x="7493691" y="8738040"/>
            <a:ext cx="1369626" cy="585788"/>
          </a:xfrm>
          <a:prstGeom prst="rightArrow">
            <a:avLst/>
          </a:prstGeom>
          <a:solidFill>
            <a:srgbClr val="FFB4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5397D7ED-20F5-4F3F-B2D7-6EA5B7E7B82A}"/>
              </a:ext>
            </a:extLst>
          </p:cNvPr>
          <p:cNvSpPr txBox="1"/>
          <p:nvPr/>
        </p:nvSpPr>
        <p:spPr>
          <a:xfrm>
            <a:off x="500064" y="3957758"/>
            <a:ext cx="23689972" cy="2031325"/>
          </a:xfrm>
          <a:prstGeom prst="rect">
            <a:avLst/>
          </a:prstGeom>
          <a:solidFill>
            <a:srgbClr val="FFB4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关注公众号后，回复关键字</a:t>
            </a:r>
            <a:endParaRPr lang="en-US" altLang="zh-CN" sz="4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200" spc="600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4200" spc="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</a:t>
            </a:r>
            <a:r>
              <a:rPr lang="zh-CN" altLang="en-US" sz="4200" spc="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琳</a:t>
            </a:r>
            <a:r>
              <a:rPr lang="en-US" altLang="zh-CN" sz="4200" spc="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Linda</a:t>
            </a:r>
            <a:r>
              <a:rPr lang="zh-CN" altLang="en-US" sz="4200" spc="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4200" spc="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4200" spc="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礼包</a:t>
            </a:r>
            <a:r>
              <a:rPr lang="en-US" altLang="zh-CN" sz="4200" spc="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algn="ctr"/>
            <a:r>
              <a:rPr lang="zh-CN" altLang="en-US" sz="4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即可领取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9D09B117-4DB1-49BF-BA23-F6A680131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E85490F-25ED-47E2-81BE-74D4960AEA3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3385" r="12792" b="24919"/>
          <a:stretch/>
        </p:blipFill>
        <p:spPr>
          <a:xfrm>
            <a:off x="6699647" y="772934"/>
            <a:ext cx="11060906" cy="27884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1728" y="6416540"/>
            <a:ext cx="4839464" cy="483946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B7FBF65-4311-4D2A-AB7F-45FE8B1F5A1D}"/>
              </a:ext>
            </a:extLst>
          </p:cNvPr>
          <p:cNvSpPr txBox="1"/>
          <p:nvPr/>
        </p:nvSpPr>
        <p:spPr>
          <a:xfrm>
            <a:off x="18291728" y="8073233"/>
            <a:ext cx="5233290" cy="216982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英语、</a:t>
            </a:r>
            <a:r>
              <a:rPr lang="en-US" altLang="zh-CN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MBA</a:t>
            </a: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、职场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教师资格证、会计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人力资源师、</a:t>
            </a:r>
            <a:r>
              <a:rPr lang="zh-CN" altLang="en-US" sz="30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基金</a:t>
            </a:r>
            <a:r>
              <a:rPr lang="zh-CN" altLang="en-US" sz="3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0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证券</a:t>
            </a:r>
            <a:endParaRPr lang="en-US" altLang="zh-CN" sz="30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19">
            <a:extLst>
              <a:ext uri="{FF2B5EF4-FFF2-40B4-BE49-F238E27FC236}">
                <a16:creationId xmlns="" xmlns:a16="http://schemas.microsoft.com/office/drawing/2014/main" id="{A992D8FA-BFDF-461E-80F3-55382044ECFC}"/>
              </a:ext>
            </a:extLst>
          </p:cNvPr>
          <p:cNvSpPr/>
          <p:nvPr/>
        </p:nvSpPr>
        <p:spPr>
          <a:xfrm>
            <a:off x="16718273" y="8738040"/>
            <a:ext cx="1369626" cy="585788"/>
          </a:xfrm>
          <a:prstGeom prst="rightArrow">
            <a:avLst/>
          </a:prstGeom>
          <a:solidFill>
            <a:srgbClr val="FFB4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3" name="矩形 2"/>
          <p:cNvSpPr/>
          <p:nvPr/>
        </p:nvSpPr>
        <p:spPr>
          <a:xfrm>
            <a:off x="2330498" y="11937580"/>
            <a:ext cx="44342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第一步：扫码关注公众号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95561" y="11937580"/>
            <a:ext cx="7721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第二步：后台发送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朱琳</a:t>
            </a:r>
            <a:r>
              <a:rPr lang="en-US" altLang="zh-CN" sz="3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Linda</a:t>
            </a:r>
            <a:r>
              <a:rPr lang="zh-CN" altLang="en-US" sz="3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  <a:r>
              <a:rPr lang="zh-CN" altLang="en-US" sz="3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大礼包</a:t>
            </a:r>
            <a:r>
              <a:rPr lang="zh-CN" altLang="en-US" sz="3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99156" y="11937580"/>
            <a:ext cx="44342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以上所有课程奖品抱回家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306" y="6703294"/>
            <a:ext cx="6487850" cy="48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76F80EAB-B338-430F-B248-6A0D3CA873A0}"/>
              </a:ext>
            </a:extLst>
          </p:cNvPr>
          <p:cNvGrpSpPr/>
          <p:nvPr/>
        </p:nvGrpSpPr>
        <p:grpSpPr>
          <a:xfrm>
            <a:off x="0" y="4"/>
            <a:ext cx="24384000" cy="13715996"/>
            <a:chOff x="0" y="0"/>
            <a:chExt cx="12192000" cy="6857998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2B4DC972-CEFA-487E-A4E3-AC84CF03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454942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61E7CA41-2468-46CF-A901-7588D29D1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2429"/>
            <a:stretch/>
          </p:blipFill>
          <p:spPr>
            <a:xfrm rot="10800000">
              <a:off x="0" y="3328987"/>
              <a:ext cx="12192000" cy="352901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0BE77585-2BCA-4C60-8AD6-74BC94ED40F2}"/>
                </a:ext>
              </a:extLst>
            </p:cNvPr>
            <p:cNvSpPr/>
            <p:nvPr/>
          </p:nvSpPr>
          <p:spPr>
            <a:xfrm>
              <a:off x="250031" y="235744"/>
              <a:ext cx="11730038" cy="63865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400" dirty="0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C43B3AE0-9BF6-4727-B6AC-A1369E042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08" y="2984578"/>
            <a:ext cx="7346800" cy="7346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23440B0-8762-4913-AD74-6186081642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609460"/>
            <a:ext cx="3051122" cy="493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2F90DD0-5AA8-4582-B9F4-17A969DF01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2" r="53621" b="23745"/>
          <a:stretch/>
        </p:blipFill>
        <p:spPr>
          <a:xfrm>
            <a:off x="2576341" y="3210067"/>
            <a:ext cx="8459690" cy="35493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8460C5B-2689-4AEB-917F-9205D17A69B8}"/>
              </a:ext>
            </a:extLst>
          </p:cNvPr>
          <p:cNvSpPr txBox="1"/>
          <p:nvPr/>
        </p:nvSpPr>
        <p:spPr>
          <a:xfrm>
            <a:off x="2515950" y="6596381"/>
            <a:ext cx="858046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或微信搜索</a:t>
            </a:r>
            <a:r>
              <a:rPr lang="en-US" altLang="zh-CN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学术中心在线</a:t>
            </a:r>
            <a:r>
              <a:rPr lang="en-US" altLang="zh-CN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3600" spc="600" dirty="0">
                <a:solidFill>
                  <a:srgbClr val="A2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lang="en-US" altLang="zh-CN" sz="3600" spc="600" dirty="0">
              <a:solidFill>
                <a:srgbClr val="A2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心形 1"/>
          <p:cNvSpPr/>
          <p:nvPr/>
        </p:nvSpPr>
        <p:spPr>
          <a:xfrm>
            <a:off x="1952887" y="8708021"/>
            <a:ext cx="1018914" cy="1018914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16" name="文本框 15"/>
          <p:cNvSpPr txBox="1"/>
          <p:nvPr/>
        </p:nvSpPr>
        <p:spPr>
          <a:xfrm>
            <a:off x="2971800" y="8571144"/>
            <a:ext cx="1215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</a:t>
            </a:r>
            <a:endParaRPr lang="en-US" altLang="zh-CN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手机听课的同学，可</a:t>
            </a:r>
            <a:r>
              <a:rPr lang="zh-CN" altLang="en-US" sz="3500" dirty="0">
                <a:solidFill>
                  <a:srgbClr val="C41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截屏保存至相册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，长按识别扫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码关注呦</a:t>
            </a:r>
          </a:p>
        </p:txBody>
      </p:sp>
    </p:spTree>
    <p:extLst>
      <p:ext uri="{BB962C8B-B14F-4D97-AF65-F5344CB8AC3E}">
        <p14:creationId xmlns:p14="http://schemas.microsoft.com/office/powerpoint/2010/main" val="9679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43" y="3562558"/>
            <a:ext cx="20008806" cy="63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91" y="1623498"/>
            <a:ext cx="18185944" cy="99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76" y="1755491"/>
            <a:ext cx="8139248" cy="1030284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930634" y="1922861"/>
            <a:ext cx="10537371" cy="1219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15001" y="1989102"/>
            <a:ext cx="8466418" cy="1092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defTabSz="914400"/>
            <a:r>
              <a:rPr lang="zh-CN" altLang="en-US" sz="6500" dirty="0">
                <a:solidFill>
                  <a:srgbClr val="CC00FF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抖音</a:t>
            </a:r>
            <a:r>
              <a:rPr lang="zh-CN" altLang="en-US" sz="6500" dirty="0" smtClean="0">
                <a:solidFill>
                  <a:srgbClr val="CC00FF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号：</a:t>
            </a:r>
            <a:r>
              <a:rPr lang="en-US" altLang="zh-CN" sz="6500" dirty="0">
                <a:solidFill>
                  <a:srgbClr val="CC00FF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dygbgcpkfgm3</a:t>
            </a:r>
            <a:endParaRPr kumimoji="0" lang="zh-CN" altLang="en-US" sz="6500" i="0" u="none" strike="noStrike" cap="none" spc="0" normalizeH="0" baseline="0" dirty="0">
              <a:ln>
                <a:noFill/>
              </a:ln>
              <a:solidFill>
                <a:srgbClr val="CC00F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71459" y="1958925"/>
            <a:ext cx="8466418" cy="1092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defTabSz="914400"/>
            <a:r>
              <a:rPr lang="zh-CN" altLang="en-US" sz="6500" dirty="0">
                <a:latin typeface="+mn-lt"/>
                <a:ea typeface="+mn-ea"/>
                <a:cs typeface="+mn-cs"/>
                <a:sym typeface="Calibri" panose="020F0502020204030204"/>
              </a:rPr>
              <a:t>抖音</a:t>
            </a:r>
            <a:r>
              <a:rPr lang="zh-CN" altLang="en-US" sz="6500" dirty="0" smtClean="0">
                <a:latin typeface="+mn-lt"/>
                <a:ea typeface="+mn-ea"/>
                <a:cs typeface="+mn-cs"/>
                <a:sym typeface="Calibri" panose="020F0502020204030204"/>
              </a:rPr>
              <a:t>号：</a:t>
            </a:r>
            <a:r>
              <a:rPr lang="en-US" altLang="zh-CN" sz="6500" dirty="0">
                <a:latin typeface="+mn-lt"/>
                <a:ea typeface="+mn-ea"/>
                <a:cs typeface="+mn-cs"/>
                <a:sym typeface="Calibri" panose="020F0502020204030204"/>
              </a:rPr>
              <a:t>dygbgcpkfgm3</a:t>
            </a:r>
            <a:endParaRPr kumimoji="0" lang="zh-CN" altLang="en-US" sz="65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23459" y="9135462"/>
            <a:ext cx="10574208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914400"/>
            <a:r>
              <a:rPr lang="zh-CN" altLang="en-US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（手机听课的同学可截图此页，保存至手机相册，打开抖音识别进入；或者在抖音搜索抖音号“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dygbgcpkfgm3</a:t>
            </a:r>
            <a:r>
              <a:rPr lang="zh-CN" altLang="en-US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”，记得点关注哦</a:t>
            </a:r>
            <a:r>
              <a:rPr lang="en-US" altLang="zh-CN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~</a:t>
            </a:r>
            <a:r>
              <a:rPr lang="zh-CN" altLang="en-US" sz="4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/>
              </a:rPr>
              <a:t>）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688" y="3966523"/>
            <a:ext cx="11979678" cy="50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凸显">
  <a:themeElements>
    <a:clrScheme name="凸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凸显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221</Words>
  <Application>Microsoft Office PowerPoint</Application>
  <PresentationFormat>自定义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Helvetica Neue</vt:lpstr>
      <vt:lpstr>楷体</vt:lpstr>
      <vt:lpstr>微软雅黑</vt:lpstr>
      <vt:lpstr>Arial</vt:lpstr>
      <vt:lpstr>Calibri</vt:lpstr>
      <vt:lpstr>Calibri Light</vt:lpstr>
      <vt:lpstr>Century Schoolbook</vt:lpstr>
      <vt:lpstr>Wingdings</vt:lpstr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要考试了  紧不紧张</dc:title>
  <dc:creator>admin</dc:creator>
  <cp:lastModifiedBy>Admin</cp:lastModifiedBy>
  <cp:revision>154</cp:revision>
  <dcterms:created xsi:type="dcterms:W3CDTF">2020-04-07T08:46:00Z</dcterms:created>
  <dcterms:modified xsi:type="dcterms:W3CDTF">2020-07-25T07:11:58Z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