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17.xml" ContentType="application/vnd.openxmlformats-officedocument.drawingml.diagramColors+xml"/>
  <Override PartName="/ppt/diagrams/colors18.xml" ContentType="application/vnd.openxmlformats-officedocument.drawingml.diagramColors+xml"/>
  <Override PartName="/ppt/diagrams/colors19.xml" ContentType="application/vnd.openxmlformats-officedocument.drawingml.diagramColors+xml"/>
  <Override PartName="/ppt/diagrams/colors2.xml" ContentType="application/vnd.openxmlformats-officedocument.drawingml.diagramColors+xml"/>
  <Override PartName="/ppt/diagrams/colors20.xml" ContentType="application/vnd.openxmlformats-officedocument.drawingml.diagramColors+xml"/>
  <Override PartName="/ppt/diagrams/colors21.xml" ContentType="application/vnd.openxmlformats-officedocument.drawingml.diagramColors+xml"/>
  <Override PartName="/ppt/diagrams/colors22.xml" ContentType="application/vnd.openxmlformats-officedocument.drawingml.diagramColors+xml"/>
  <Override PartName="/ppt/diagrams/colors23.xml" ContentType="application/vnd.openxmlformats-officedocument.drawingml.diagramColors+xml"/>
  <Override PartName="/ppt/diagrams/colors24.xml" ContentType="application/vnd.openxmlformats-officedocument.drawingml.diagramColors+xml"/>
  <Override PartName="/ppt/diagrams/colors25.xml" ContentType="application/vnd.openxmlformats-officedocument.drawingml.diagramColors+xml"/>
  <Override PartName="/ppt/diagrams/colors26.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19.xml" ContentType="application/vnd.openxmlformats-officedocument.drawingml.diagramData+xml"/>
  <Override PartName="/ppt/diagrams/data2.xml" ContentType="application/vnd.openxmlformats-officedocument.drawingml.diagramData+xml"/>
  <Override PartName="/ppt/diagrams/data20.xml" ContentType="application/vnd.openxmlformats-officedocument.drawingml.diagramData+xml"/>
  <Override PartName="/ppt/diagrams/data21.xml" ContentType="application/vnd.openxmlformats-officedocument.drawingml.diagramData+xml"/>
  <Override PartName="/ppt/diagrams/data22.xml" ContentType="application/vnd.openxmlformats-officedocument.drawingml.diagramData+xml"/>
  <Override PartName="/ppt/diagrams/data23.xml" ContentType="application/vnd.openxmlformats-officedocument.drawingml.diagramData+xml"/>
  <Override PartName="/ppt/diagrams/data24.xml" ContentType="application/vnd.openxmlformats-officedocument.drawingml.diagramData+xml"/>
  <Override PartName="/ppt/diagrams/data25.xml" ContentType="application/vnd.openxmlformats-officedocument.drawingml.diagramData+xml"/>
  <Override PartName="/ppt/diagrams/data26.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17.xml" ContentType="application/vnd.ms-office.drawingml.diagramDrawing+xml"/>
  <Override PartName="/ppt/diagrams/drawing18.xml" ContentType="application/vnd.ms-office.drawingml.diagramDrawing+xml"/>
  <Override PartName="/ppt/diagrams/drawing19.xml" ContentType="application/vnd.ms-office.drawingml.diagramDrawing+xml"/>
  <Override PartName="/ppt/diagrams/drawing2.xml" ContentType="application/vnd.ms-office.drawingml.diagramDrawing+xml"/>
  <Override PartName="/ppt/diagrams/drawing20.xml" ContentType="application/vnd.ms-office.drawingml.diagramDrawing+xml"/>
  <Override PartName="/ppt/diagrams/drawing21.xml" ContentType="application/vnd.ms-office.drawingml.diagramDrawing+xml"/>
  <Override PartName="/ppt/diagrams/drawing22.xml" ContentType="application/vnd.ms-office.drawingml.diagramDrawing+xml"/>
  <Override PartName="/ppt/diagrams/drawing23.xml" ContentType="application/vnd.ms-office.drawingml.diagramDrawing+xml"/>
  <Override PartName="/ppt/diagrams/drawing24.xml" ContentType="application/vnd.ms-office.drawingml.diagramDrawing+xml"/>
  <Override PartName="/ppt/diagrams/drawing25.xml" ContentType="application/vnd.ms-office.drawingml.diagramDrawing+xml"/>
  <Override PartName="/ppt/diagrams/drawing26.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17.xml" ContentType="application/vnd.openxmlformats-officedocument.drawingml.diagramLayout+xml"/>
  <Override PartName="/ppt/diagrams/layout18.xml" ContentType="application/vnd.openxmlformats-officedocument.drawingml.diagramLayout+xml"/>
  <Override PartName="/ppt/diagrams/layout19.xml" ContentType="application/vnd.openxmlformats-officedocument.drawingml.diagramLayout+xml"/>
  <Override PartName="/ppt/diagrams/layout2.xml" ContentType="application/vnd.openxmlformats-officedocument.drawingml.diagramLayout+xml"/>
  <Override PartName="/ppt/diagrams/layout20.xml" ContentType="application/vnd.openxmlformats-officedocument.drawingml.diagramLayout+xml"/>
  <Override PartName="/ppt/diagrams/layout21.xml" ContentType="application/vnd.openxmlformats-officedocument.drawingml.diagramLayout+xml"/>
  <Override PartName="/ppt/diagrams/layout22.xml" ContentType="application/vnd.openxmlformats-officedocument.drawingml.diagramLayout+xml"/>
  <Override PartName="/ppt/diagrams/layout23.xml" ContentType="application/vnd.openxmlformats-officedocument.drawingml.diagramLayout+xml"/>
  <Override PartName="/ppt/diagrams/layout24.xml" ContentType="application/vnd.openxmlformats-officedocument.drawingml.diagramLayout+xml"/>
  <Override PartName="/ppt/diagrams/layout25.xml" ContentType="application/vnd.openxmlformats-officedocument.drawingml.diagramLayout+xml"/>
  <Override PartName="/ppt/diagrams/layout26.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17.xml" ContentType="application/vnd.openxmlformats-officedocument.drawingml.diagramStyle+xml"/>
  <Override PartName="/ppt/diagrams/quickStyle18.xml" ContentType="application/vnd.openxmlformats-officedocument.drawingml.diagramStyle+xml"/>
  <Override PartName="/ppt/diagrams/quickStyle19.xml" ContentType="application/vnd.openxmlformats-officedocument.drawingml.diagramStyle+xml"/>
  <Override PartName="/ppt/diagrams/quickStyle2.xml" ContentType="application/vnd.openxmlformats-officedocument.drawingml.diagramStyle+xml"/>
  <Override PartName="/ppt/diagrams/quickStyle20.xml" ContentType="application/vnd.openxmlformats-officedocument.drawingml.diagramStyle+xml"/>
  <Override PartName="/ppt/diagrams/quickStyle21.xml" ContentType="application/vnd.openxmlformats-officedocument.drawingml.diagramStyle+xml"/>
  <Override PartName="/ppt/diagrams/quickStyle22.xml" ContentType="application/vnd.openxmlformats-officedocument.drawingml.diagramStyle+xml"/>
  <Override PartName="/ppt/diagrams/quickStyle23.xml" ContentType="application/vnd.openxmlformats-officedocument.drawingml.diagramStyle+xml"/>
  <Override PartName="/ppt/diagrams/quickStyle24.xml" ContentType="application/vnd.openxmlformats-officedocument.drawingml.diagramStyle+xml"/>
  <Override PartName="/ppt/diagrams/quickStyle25.xml" ContentType="application/vnd.openxmlformats-officedocument.drawingml.diagramStyle+xml"/>
  <Override PartName="/ppt/diagrams/quickStyle26.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9"/>
  </p:handoutMasterIdLst>
  <p:sldIdLst>
    <p:sldId id="1078" r:id="rId3"/>
    <p:sldId id="1012" r:id="rId5"/>
    <p:sldId id="1013" r:id="rId6"/>
    <p:sldId id="1070" r:id="rId7"/>
    <p:sldId id="1071" r:id="rId8"/>
    <p:sldId id="1072" r:id="rId9"/>
    <p:sldId id="1017" r:id="rId10"/>
    <p:sldId id="1073" r:id="rId11"/>
    <p:sldId id="923" r:id="rId12"/>
    <p:sldId id="1074" r:id="rId13"/>
    <p:sldId id="963" r:id="rId14"/>
    <p:sldId id="924" r:id="rId15"/>
    <p:sldId id="925" r:id="rId16"/>
    <p:sldId id="1019" r:id="rId17"/>
    <p:sldId id="401" r:id="rId18"/>
    <p:sldId id="402" r:id="rId19"/>
    <p:sldId id="409" r:id="rId20"/>
    <p:sldId id="410" r:id="rId21"/>
    <p:sldId id="411" r:id="rId22"/>
    <p:sldId id="414" r:id="rId23"/>
    <p:sldId id="644" r:id="rId24"/>
    <p:sldId id="605" r:id="rId25"/>
    <p:sldId id="606" r:id="rId26"/>
    <p:sldId id="607" r:id="rId27"/>
    <p:sldId id="608" r:id="rId28"/>
    <p:sldId id="418" r:id="rId29"/>
    <p:sldId id="613" r:id="rId30"/>
    <p:sldId id="609" r:id="rId31"/>
    <p:sldId id="909" r:id="rId32"/>
    <p:sldId id="419" r:id="rId33"/>
    <p:sldId id="420" r:id="rId34"/>
    <p:sldId id="645" r:id="rId35"/>
    <p:sldId id="421" r:id="rId36"/>
    <p:sldId id="1010" r:id="rId37"/>
    <p:sldId id="423" r:id="rId38"/>
    <p:sldId id="1009" r:id="rId39"/>
    <p:sldId id="427" r:id="rId40"/>
    <p:sldId id="1075" r:id="rId41"/>
    <p:sldId id="426" r:id="rId42"/>
    <p:sldId id="1076" r:id="rId43"/>
    <p:sldId id="906" r:id="rId44"/>
    <p:sldId id="901" r:id="rId45"/>
    <p:sldId id="428" r:id="rId46"/>
    <p:sldId id="646" r:id="rId47"/>
    <p:sldId id="1077" r:id="rId48"/>
    <p:sldId id="614" r:id="rId49"/>
    <p:sldId id="430" r:id="rId50"/>
    <p:sldId id="910" r:id="rId51"/>
    <p:sldId id="1000" r:id="rId52"/>
    <p:sldId id="911" r:id="rId53"/>
    <p:sldId id="902" r:id="rId54"/>
    <p:sldId id="434" r:id="rId55"/>
    <p:sldId id="648" r:id="rId56"/>
    <p:sldId id="907" r:id="rId57"/>
    <p:sldId id="1011" r:id="rId5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istrator" initials="A" lastIdx="1" clrIdx="0"/>
  <p:cmAuthor id="1" name="admin" initials="a"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464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9" autoAdjust="0"/>
    <p:restoredTop sz="61047" autoAdjust="0"/>
  </p:normalViewPr>
  <p:slideViewPr>
    <p:cSldViewPr snapToGrid="0">
      <p:cViewPr varScale="1">
        <p:scale>
          <a:sx n="53" d="100"/>
          <a:sy n="53" d="100"/>
        </p:scale>
        <p:origin x="-1518" y="-90"/>
      </p:cViewPr>
      <p:guideLst>
        <p:guide orient="horz" pos="2097"/>
        <p:guide pos="380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commentAuthors" Target="commentAuthors.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handoutMaster" Target="handoutMasters/handoutMaster1.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1#17">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24">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1#24">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1#26">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26">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1#26">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1#26">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1#26">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1#32">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1#32">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2_1#34">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17">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2_1#34">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2_1#34">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2_1#36">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2_1#36">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2_1#36">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2_1#36">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2_1#36">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17">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17">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17">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17">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17">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17">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17">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E544892-C228-4F46-A1B3-FF88C1A8E1DC}" type="doc">
      <dgm:prSet loTypeId="urn:microsoft.com/office/officeart/2009/3/layout/HorizontalOrganizationChart#1" loCatId="hierarchy" qsTypeId="urn:microsoft.com/office/officeart/2005/8/quickstyle/simple1#16" qsCatId="simple" csTypeId="urn:microsoft.com/office/officeart/2005/8/colors/accent2_1#17" csCatId="accent2" phldr="1"/>
      <dgm:spPr/>
      <dgm:t>
        <a:bodyPr/>
        <a:lstStyle/>
        <a:p>
          <a:endParaRPr lang="zh-CN" altLang="en-US"/>
        </a:p>
      </dgm:t>
    </dgm:pt>
    <dgm:pt modelId="{5345ADC4-82A1-451A-B312-34C6A8BB3713}">
      <dgm:prSet phldrT="[文本]" custT="1"/>
      <dgm:spPr/>
      <dgm:t>
        <a:bodyPr/>
        <a:lstStyle/>
        <a:p>
          <a:r>
            <a:rPr lang="zh-CN" altLang="en-US" sz="1400" dirty="0"/>
            <a:t>公司与相关组织的比较</a:t>
          </a:r>
        </a:p>
      </dgm:t>
    </dgm:pt>
    <dgm:pt modelId="{E7518A52-05DE-4BA9-AE1D-270E4B65187D}" cxnId="{8B7A39A3-F49E-4736-8182-51F15628869B}" type="parTrans">
      <dgm:prSet/>
      <dgm:spPr/>
      <dgm:t>
        <a:bodyPr/>
        <a:lstStyle/>
        <a:p>
          <a:endParaRPr lang="zh-CN" altLang="en-US" sz="1400"/>
        </a:p>
      </dgm:t>
    </dgm:pt>
    <dgm:pt modelId="{6CBA59F2-ADDB-4E2F-8C03-9198ACCE3061}" cxnId="{8B7A39A3-F49E-4736-8182-51F15628869B}" type="sibTrans">
      <dgm:prSet/>
      <dgm:spPr/>
      <dgm:t>
        <a:bodyPr/>
        <a:lstStyle/>
        <a:p>
          <a:endParaRPr lang="zh-CN" altLang="en-US" sz="1400"/>
        </a:p>
      </dgm:t>
    </dgm:pt>
    <dgm:pt modelId="{4F122B76-32AA-4439-8F8B-C22627EBA98D}">
      <dgm:prSet phldrT="[文本]" custT="1"/>
      <dgm:spPr>
        <a:solidFill>
          <a:srgbClr val="C00000"/>
        </a:solidFill>
      </dgm:spPr>
      <dgm:t>
        <a:bodyPr/>
        <a:lstStyle/>
        <a:p>
          <a:r>
            <a:rPr lang="zh-CN" altLang="en-US" sz="1400" dirty="0">
              <a:solidFill>
                <a:schemeClr val="bg1"/>
              </a:solidFill>
            </a:rPr>
            <a:t>独资企业</a:t>
          </a:r>
        </a:p>
      </dgm:t>
    </dgm:pt>
    <dgm:pt modelId="{624C44BC-5A2C-4E65-9B78-8F5A3B64443A}" cxnId="{5EE77306-4E19-467C-9ACF-AB8B7C3C8E06}" type="parTrans">
      <dgm:prSet/>
      <dgm:spPr/>
      <dgm:t>
        <a:bodyPr/>
        <a:lstStyle/>
        <a:p>
          <a:endParaRPr lang="zh-CN" altLang="en-US" sz="1400"/>
        </a:p>
      </dgm:t>
    </dgm:pt>
    <dgm:pt modelId="{313CBC7E-5220-4147-A3B5-5FCE8C8042E1}" cxnId="{5EE77306-4E19-467C-9ACF-AB8B7C3C8E06}" type="sibTrans">
      <dgm:prSet/>
      <dgm:spPr/>
      <dgm:t>
        <a:bodyPr/>
        <a:lstStyle/>
        <a:p>
          <a:endParaRPr lang="zh-CN" altLang="en-US" sz="1400"/>
        </a:p>
      </dgm:t>
    </dgm:pt>
    <dgm:pt modelId="{A420EFDF-45D6-4290-A438-BDBA84097B47}">
      <dgm:prSet phldrT="[文本]" custT="1"/>
      <dgm:spPr/>
      <dgm:t>
        <a:bodyPr/>
        <a:lstStyle/>
        <a:p>
          <a:r>
            <a:rPr lang="zh-CN" altLang="en-US" sz="1400" dirty="0"/>
            <a:t>合伙企业</a:t>
          </a:r>
        </a:p>
      </dgm:t>
    </dgm:pt>
    <dgm:pt modelId="{F3B18B80-553F-49DA-80E9-88386D451192}" cxnId="{68042AAA-5B1D-4979-B406-2275C1044AF2}" type="parTrans">
      <dgm:prSet/>
      <dgm:spPr/>
      <dgm:t>
        <a:bodyPr/>
        <a:lstStyle/>
        <a:p>
          <a:endParaRPr lang="zh-CN" altLang="en-US" sz="1400"/>
        </a:p>
      </dgm:t>
    </dgm:pt>
    <dgm:pt modelId="{43A74A20-5FBC-410C-AC2D-C369C58C6EE5}" cxnId="{68042AAA-5B1D-4979-B406-2275C1044AF2}" type="sibTrans">
      <dgm:prSet/>
      <dgm:spPr/>
      <dgm:t>
        <a:bodyPr/>
        <a:lstStyle/>
        <a:p>
          <a:endParaRPr lang="zh-CN" altLang="en-US" sz="1400"/>
        </a:p>
      </dgm:t>
    </dgm:pt>
    <dgm:pt modelId="{62A7ECB2-9F07-42D6-914B-29C466BD1F35}">
      <dgm:prSet custT="1"/>
      <dgm:spPr/>
      <dgm:t>
        <a:bodyPr/>
        <a:lstStyle/>
        <a:p>
          <a:r>
            <a:rPr lang="zh-CN" altLang="en-US" sz="1400" dirty="0"/>
            <a:t>法人</a:t>
          </a:r>
        </a:p>
      </dgm:t>
    </dgm:pt>
    <dgm:pt modelId="{BFEC9263-F33B-4D57-9E7F-B4F0B9C2B4BF}" cxnId="{4632AEB8-8A91-418A-A745-38D17C9EA45B}" type="parTrans">
      <dgm:prSet/>
      <dgm:spPr/>
      <dgm:t>
        <a:bodyPr/>
        <a:lstStyle/>
        <a:p>
          <a:endParaRPr lang="zh-CN" altLang="en-US" sz="1400"/>
        </a:p>
      </dgm:t>
    </dgm:pt>
    <dgm:pt modelId="{D5DFB8EA-3DF1-4CFC-8256-9B64EC080B8D}" cxnId="{4632AEB8-8A91-418A-A745-38D17C9EA45B}" type="sibTrans">
      <dgm:prSet/>
      <dgm:spPr/>
      <dgm:t>
        <a:bodyPr/>
        <a:lstStyle/>
        <a:p>
          <a:endParaRPr lang="zh-CN" altLang="en-US" sz="1400"/>
        </a:p>
      </dgm:t>
    </dgm:pt>
    <dgm:pt modelId="{F2BD808F-A26F-4A5D-828A-38A6F0E6DA5B}">
      <dgm:prSet custT="1"/>
      <dgm:spPr/>
      <dgm:t>
        <a:bodyPr/>
        <a:lstStyle/>
        <a:p>
          <a:r>
            <a:rPr lang="zh-CN" altLang="en-US" sz="1400" dirty="0"/>
            <a:t>联合体</a:t>
          </a:r>
        </a:p>
      </dgm:t>
    </dgm:pt>
    <dgm:pt modelId="{83F39D9E-8623-47D9-9F69-820E27CF1353}" cxnId="{9D498294-FB70-40F8-929B-779E288294B2}" type="parTrans">
      <dgm:prSet/>
      <dgm:spPr/>
      <dgm:t>
        <a:bodyPr/>
        <a:lstStyle/>
        <a:p>
          <a:endParaRPr lang="zh-CN" altLang="en-US" sz="1400"/>
        </a:p>
      </dgm:t>
    </dgm:pt>
    <dgm:pt modelId="{D2F5A078-DB2F-4C82-B76D-3ECFF390B6B5}" cxnId="{9D498294-FB70-40F8-929B-779E288294B2}" type="sibTrans">
      <dgm:prSet/>
      <dgm:spPr/>
      <dgm:t>
        <a:bodyPr/>
        <a:lstStyle/>
        <a:p>
          <a:endParaRPr lang="zh-CN" altLang="en-US" sz="1400"/>
        </a:p>
      </dgm:t>
    </dgm:pt>
    <dgm:pt modelId="{2296A9D7-83F6-4B14-A938-BA0C2AF6A7B9}">
      <dgm:prSet custT="1"/>
      <dgm:spPr/>
      <dgm:t>
        <a:bodyPr/>
        <a:lstStyle/>
        <a:p>
          <a:r>
            <a:rPr lang="zh-CN" altLang="en-US" sz="1400" dirty="0"/>
            <a:t>企业集团</a:t>
          </a:r>
        </a:p>
      </dgm:t>
    </dgm:pt>
    <dgm:pt modelId="{9B7A1D8E-5D06-418E-B90C-BBE307F3EFD6}" cxnId="{562B0C3F-D2B1-43CF-8C99-82B7FE533B0C}" type="parTrans">
      <dgm:prSet/>
      <dgm:spPr/>
      <dgm:t>
        <a:bodyPr/>
        <a:lstStyle/>
        <a:p>
          <a:endParaRPr lang="zh-CN" altLang="en-US" sz="1400"/>
        </a:p>
      </dgm:t>
    </dgm:pt>
    <dgm:pt modelId="{0673B353-BF18-4A09-BE70-917ADC0024E5}" cxnId="{562B0C3F-D2B1-43CF-8C99-82B7FE533B0C}" type="sibTrans">
      <dgm:prSet/>
      <dgm:spPr/>
      <dgm:t>
        <a:bodyPr/>
        <a:lstStyle/>
        <a:p>
          <a:endParaRPr lang="zh-CN" altLang="en-US" sz="1400"/>
        </a:p>
      </dgm:t>
    </dgm:pt>
    <dgm:pt modelId="{1857FDC2-E6EA-426E-B14F-14A9616AE1ED}" type="pres">
      <dgm:prSet presAssocID="{8E544892-C228-4F46-A1B3-FF88C1A8E1DC}" presName="hierChild1" presStyleCnt="0">
        <dgm:presLayoutVars>
          <dgm:orgChart val="1"/>
          <dgm:chPref val="1"/>
          <dgm:dir/>
          <dgm:animOne val="branch"/>
          <dgm:animLvl val="lvl"/>
          <dgm:resizeHandles/>
        </dgm:presLayoutVars>
      </dgm:prSet>
      <dgm:spPr/>
      <dgm:t>
        <a:bodyPr/>
        <a:lstStyle/>
        <a:p>
          <a:endParaRPr lang="zh-CN" altLang="en-US"/>
        </a:p>
      </dgm:t>
    </dgm:pt>
    <dgm:pt modelId="{FA394AD1-D681-4587-A0E4-0493CF2D6206}" type="pres">
      <dgm:prSet presAssocID="{5345ADC4-82A1-451A-B312-34C6A8BB3713}" presName="hierRoot1" presStyleCnt="0">
        <dgm:presLayoutVars>
          <dgm:hierBranch val="init"/>
        </dgm:presLayoutVars>
      </dgm:prSet>
      <dgm:spPr/>
    </dgm:pt>
    <dgm:pt modelId="{06051AEE-897F-4C72-ACB6-39DDF0E42877}" type="pres">
      <dgm:prSet presAssocID="{5345ADC4-82A1-451A-B312-34C6A8BB3713}" presName="rootComposite1" presStyleCnt="0"/>
      <dgm:spPr/>
    </dgm:pt>
    <dgm:pt modelId="{A32A8D38-5418-4A5B-B727-9EDB21C7D43A}" type="pres">
      <dgm:prSet presAssocID="{5345ADC4-82A1-451A-B312-34C6A8BB3713}" presName="rootText1" presStyleLbl="node0" presStyleIdx="0" presStyleCnt="1" custScaleX="200303" custScaleY="98670">
        <dgm:presLayoutVars>
          <dgm:chPref val="3"/>
        </dgm:presLayoutVars>
      </dgm:prSet>
      <dgm:spPr/>
      <dgm:t>
        <a:bodyPr/>
        <a:lstStyle/>
        <a:p>
          <a:endParaRPr lang="zh-CN" altLang="en-US"/>
        </a:p>
      </dgm:t>
    </dgm:pt>
    <dgm:pt modelId="{15CE6912-4792-4007-B074-A7C9D0C1E4C4}" type="pres">
      <dgm:prSet presAssocID="{5345ADC4-82A1-451A-B312-34C6A8BB3713}" presName="rootConnector1" presStyleLbl="node1" presStyleIdx="0" presStyleCnt="0"/>
      <dgm:spPr/>
      <dgm:t>
        <a:bodyPr/>
        <a:lstStyle/>
        <a:p>
          <a:endParaRPr lang="zh-CN" altLang="en-US"/>
        </a:p>
      </dgm:t>
    </dgm:pt>
    <dgm:pt modelId="{BE79CE14-CB4E-4B70-B502-C7DCFD2D4B7B}" type="pres">
      <dgm:prSet presAssocID="{5345ADC4-82A1-451A-B312-34C6A8BB3713}" presName="hierChild2" presStyleCnt="0"/>
      <dgm:spPr/>
    </dgm:pt>
    <dgm:pt modelId="{4F3E40C4-C6B3-4D1A-A466-74002F9E4736}" type="pres">
      <dgm:prSet presAssocID="{624C44BC-5A2C-4E65-9B78-8F5A3B64443A}" presName="Name64" presStyleLbl="parChTrans1D2" presStyleIdx="0" presStyleCnt="5"/>
      <dgm:spPr/>
      <dgm:t>
        <a:bodyPr/>
        <a:lstStyle/>
        <a:p>
          <a:endParaRPr lang="zh-CN" altLang="en-US"/>
        </a:p>
      </dgm:t>
    </dgm:pt>
    <dgm:pt modelId="{F0116C24-AA7B-435F-9DCE-D1913A27C882}" type="pres">
      <dgm:prSet presAssocID="{4F122B76-32AA-4439-8F8B-C22627EBA98D}" presName="hierRoot2" presStyleCnt="0">
        <dgm:presLayoutVars>
          <dgm:hierBranch val="init"/>
        </dgm:presLayoutVars>
      </dgm:prSet>
      <dgm:spPr/>
    </dgm:pt>
    <dgm:pt modelId="{440E3454-17EC-4CA5-9297-6F32B39421F7}" type="pres">
      <dgm:prSet presAssocID="{4F122B76-32AA-4439-8F8B-C22627EBA98D}" presName="rootComposite" presStyleCnt="0"/>
      <dgm:spPr/>
    </dgm:pt>
    <dgm:pt modelId="{F0E9036B-6CEF-4D9C-83C1-EF003DCDE2BB}" type="pres">
      <dgm:prSet presAssocID="{4F122B76-32AA-4439-8F8B-C22627EBA98D}" presName="rootText" presStyleLbl="node2" presStyleIdx="0" presStyleCnt="5">
        <dgm:presLayoutVars>
          <dgm:chPref val="3"/>
        </dgm:presLayoutVars>
      </dgm:prSet>
      <dgm:spPr/>
      <dgm:t>
        <a:bodyPr/>
        <a:lstStyle/>
        <a:p>
          <a:endParaRPr lang="zh-CN" altLang="en-US"/>
        </a:p>
      </dgm:t>
    </dgm:pt>
    <dgm:pt modelId="{49007CDB-43CF-4F61-B021-E8E99B62E461}" type="pres">
      <dgm:prSet presAssocID="{4F122B76-32AA-4439-8F8B-C22627EBA98D}" presName="rootConnector" presStyleLbl="node2" presStyleIdx="0" presStyleCnt="5"/>
      <dgm:spPr/>
      <dgm:t>
        <a:bodyPr/>
        <a:lstStyle/>
        <a:p>
          <a:endParaRPr lang="zh-CN" altLang="en-US"/>
        </a:p>
      </dgm:t>
    </dgm:pt>
    <dgm:pt modelId="{C212D97C-94E5-4C48-BBC1-93525829D247}" type="pres">
      <dgm:prSet presAssocID="{4F122B76-32AA-4439-8F8B-C22627EBA98D}" presName="hierChild4" presStyleCnt="0"/>
      <dgm:spPr/>
    </dgm:pt>
    <dgm:pt modelId="{D9010471-E841-4780-BF0D-153BBAD089C5}" type="pres">
      <dgm:prSet presAssocID="{4F122B76-32AA-4439-8F8B-C22627EBA98D}" presName="hierChild5" presStyleCnt="0"/>
      <dgm:spPr/>
    </dgm:pt>
    <dgm:pt modelId="{EB084D30-0857-4904-8B63-3CF436A2C62C}" type="pres">
      <dgm:prSet presAssocID="{F3B18B80-553F-49DA-80E9-88386D451192}" presName="Name64" presStyleLbl="parChTrans1D2" presStyleIdx="1" presStyleCnt="5"/>
      <dgm:spPr/>
      <dgm:t>
        <a:bodyPr/>
        <a:lstStyle/>
        <a:p>
          <a:endParaRPr lang="zh-CN" altLang="en-US"/>
        </a:p>
      </dgm:t>
    </dgm:pt>
    <dgm:pt modelId="{C3FF2D82-38FE-4CA4-9155-8DC17FC185E9}" type="pres">
      <dgm:prSet presAssocID="{A420EFDF-45D6-4290-A438-BDBA84097B47}" presName="hierRoot2" presStyleCnt="0">
        <dgm:presLayoutVars>
          <dgm:hierBranch val="init"/>
        </dgm:presLayoutVars>
      </dgm:prSet>
      <dgm:spPr/>
    </dgm:pt>
    <dgm:pt modelId="{25CB0F65-63C1-4954-B5F5-B29ACC36E015}" type="pres">
      <dgm:prSet presAssocID="{A420EFDF-45D6-4290-A438-BDBA84097B47}" presName="rootComposite" presStyleCnt="0"/>
      <dgm:spPr/>
    </dgm:pt>
    <dgm:pt modelId="{1948EE2C-D69F-4ECA-B009-AB4036146CB4}" type="pres">
      <dgm:prSet presAssocID="{A420EFDF-45D6-4290-A438-BDBA84097B47}" presName="rootText" presStyleLbl="node2" presStyleIdx="1" presStyleCnt="5">
        <dgm:presLayoutVars>
          <dgm:chPref val="3"/>
        </dgm:presLayoutVars>
      </dgm:prSet>
      <dgm:spPr/>
      <dgm:t>
        <a:bodyPr/>
        <a:lstStyle/>
        <a:p>
          <a:endParaRPr lang="zh-CN" altLang="en-US"/>
        </a:p>
      </dgm:t>
    </dgm:pt>
    <dgm:pt modelId="{7DE7AAF2-3228-4EE1-9832-4E7DB8197214}" type="pres">
      <dgm:prSet presAssocID="{A420EFDF-45D6-4290-A438-BDBA84097B47}" presName="rootConnector" presStyleLbl="node2" presStyleIdx="1" presStyleCnt="5"/>
      <dgm:spPr/>
      <dgm:t>
        <a:bodyPr/>
        <a:lstStyle/>
        <a:p>
          <a:endParaRPr lang="zh-CN" altLang="en-US"/>
        </a:p>
      </dgm:t>
    </dgm:pt>
    <dgm:pt modelId="{146863F8-AB91-44F3-9189-56CF22C88B20}" type="pres">
      <dgm:prSet presAssocID="{A420EFDF-45D6-4290-A438-BDBA84097B47}" presName="hierChild4" presStyleCnt="0"/>
      <dgm:spPr/>
    </dgm:pt>
    <dgm:pt modelId="{B7467AF3-B87C-4881-BD08-3CD38429CC0F}" type="pres">
      <dgm:prSet presAssocID="{A420EFDF-45D6-4290-A438-BDBA84097B47}" presName="hierChild5" presStyleCnt="0"/>
      <dgm:spPr/>
    </dgm:pt>
    <dgm:pt modelId="{8A3725B8-470C-4B9B-84F2-46974778669A}" type="pres">
      <dgm:prSet presAssocID="{BFEC9263-F33B-4D57-9E7F-B4F0B9C2B4BF}" presName="Name64" presStyleLbl="parChTrans1D2" presStyleIdx="2" presStyleCnt="5"/>
      <dgm:spPr/>
      <dgm:t>
        <a:bodyPr/>
        <a:lstStyle/>
        <a:p>
          <a:endParaRPr lang="zh-CN" altLang="en-US"/>
        </a:p>
      </dgm:t>
    </dgm:pt>
    <dgm:pt modelId="{07AFBC7B-D5FF-480E-98F0-351CC97A931F}" type="pres">
      <dgm:prSet presAssocID="{62A7ECB2-9F07-42D6-914B-29C466BD1F35}" presName="hierRoot2" presStyleCnt="0">
        <dgm:presLayoutVars>
          <dgm:hierBranch val="init"/>
        </dgm:presLayoutVars>
      </dgm:prSet>
      <dgm:spPr/>
    </dgm:pt>
    <dgm:pt modelId="{AB2FA042-DCC6-4E85-9DB7-02C7269B79E7}" type="pres">
      <dgm:prSet presAssocID="{62A7ECB2-9F07-42D6-914B-29C466BD1F35}" presName="rootComposite" presStyleCnt="0"/>
      <dgm:spPr/>
    </dgm:pt>
    <dgm:pt modelId="{1FC92637-2497-449C-9A66-56C1CED003FD}" type="pres">
      <dgm:prSet presAssocID="{62A7ECB2-9F07-42D6-914B-29C466BD1F35}" presName="rootText" presStyleLbl="node2" presStyleIdx="2" presStyleCnt="5">
        <dgm:presLayoutVars>
          <dgm:chPref val="3"/>
        </dgm:presLayoutVars>
      </dgm:prSet>
      <dgm:spPr/>
      <dgm:t>
        <a:bodyPr/>
        <a:lstStyle/>
        <a:p>
          <a:endParaRPr lang="zh-CN" altLang="en-US"/>
        </a:p>
      </dgm:t>
    </dgm:pt>
    <dgm:pt modelId="{3056AC11-EACB-427F-841F-B6698D0484EC}" type="pres">
      <dgm:prSet presAssocID="{62A7ECB2-9F07-42D6-914B-29C466BD1F35}" presName="rootConnector" presStyleLbl="node2" presStyleIdx="2" presStyleCnt="5"/>
      <dgm:spPr/>
      <dgm:t>
        <a:bodyPr/>
        <a:lstStyle/>
        <a:p>
          <a:endParaRPr lang="zh-CN" altLang="en-US"/>
        </a:p>
      </dgm:t>
    </dgm:pt>
    <dgm:pt modelId="{C2364489-448E-48E2-A5E2-5DD0ADC51894}" type="pres">
      <dgm:prSet presAssocID="{62A7ECB2-9F07-42D6-914B-29C466BD1F35}" presName="hierChild4" presStyleCnt="0"/>
      <dgm:spPr/>
    </dgm:pt>
    <dgm:pt modelId="{B2D3350A-5167-427F-B1A3-6E912F024B86}" type="pres">
      <dgm:prSet presAssocID="{62A7ECB2-9F07-42D6-914B-29C466BD1F35}" presName="hierChild5" presStyleCnt="0"/>
      <dgm:spPr/>
    </dgm:pt>
    <dgm:pt modelId="{2C0EA6A7-C42E-4CC4-AA3A-891529CD8906}" type="pres">
      <dgm:prSet presAssocID="{83F39D9E-8623-47D9-9F69-820E27CF1353}" presName="Name64" presStyleLbl="parChTrans1D2" presStyleIdx="3" presStyleCnt="5"/>
      <dgm:spPr/>
      <dgm:t>
        <a:bodyPr/>
        <a:lstStyle/>
        <a:p>
          <a:endParaRPr lang="zh-CN" altLang="en-US"/>
        </a:p>
      </dgm:t>
    </dgm:pt>
    <dgm:pt modelId="{4604340E-E9B4-402D-893F-43127234544E}" type="pres">
      <dgm:prSet presAssocID="{F2BD808F-A26F-4A5D-828A-38A6F0E6DA5B}" presName="hierRoot2" presStyleCnt="0">
        <dgm:presLayoutVars>
          <dgm:hierBranch val="init"/>
        </dgm:presLayoutVars>
      </dgm:prSet>
      <dgm:spPr/>
    </dgm:pt>
    <dgm:pt modelId="{B4A51C35-681C-40A6-ABE3-A07771259F19}" type="pres">
      <dgm:prSet presAssocID="{F2BD808F-A26F-4A5D-828A-38A6F0E6DA5B}" presName="rootComposite" presStyleCnt="0"/>
      <dgm:spPr/>
    </dgm:pt>
    <dgm:pt modelId="{E924C05B-A6E9-4F89-8001-1E3B765DDE10}" type="pres">
      <dgm:prSet presAssocID="{F2BD808F-A26F-4A5D-828A-38A6F0E6DA5B}" presName="rootText" presStyleLbl="node2" presStyleIdx="3" presStyleCnt="5">
        <dgm:presLayoutVars>
          <dgm:chPref val="3"/>
        </dgm:presLayoutVars>
      </dgm:prSet>
      <dgm:spPr/>
      <dgm:t>
        <a:bodyPr/>
        <a:lstStyle/>
        <a:p>
          <a:endParaRPr lang="zh-CN" altLang="en-US"/>
        </a:p>
      </dgm:t>
    </dgm:pt>
    <dgm:pt modelId="{C1599EED-C286-4729-BAF1-195EFED59068}" type="pres">
      <dgm:prSet presAssocID="{F2BD808F-A26F-4A5D-828A-38A6F0E6DA5B}" presName="rootConnector" presStyleLbl="node2" presStyleIdx="3" presStyleCnt="5"/>
      <dgm:spPr/>
      <dgm:t>
        <a:bodyPr/>
        <a:lstStyle/>
        <a:p>
          <a:endParaRPr lang="zh-CN" altLang="en-US"/>
        </a:p>
      </dgm:t>
    </dgm:pt>
    <dgm:pt modelId="{7E723CED-AAB5-4040-815A-BB8531B5A183}" type="pres">
      <dgm:prSet presAssocID="{F2BD808F-A26F-4A5D-828A-38A6F0E6DA5B}" presName="hierChild4" presStyleCnt="0"/>
      <dgm:spPr/>
    </dgm:pt>
    <dgm:pt modelId="{100A9477-72E1-4178-975B-2B2D08A3BD73}" type="pres">
      <dgm:prSet presAssocID="{F2BD808F-A26F-4A5D-828A-38A6F0E6DA5B}" presName="hierChild5" presStyleCnt="0"/>
      <dgm:spPr/>
    </dgm:pt>
    <dgm:pt modelId="{7F6AAC0F-D20F-4870-837B-AF99B2F423BD}" type="pres">
      <dgm:prSet presAssocID="{9B7A1D8E-5D06-418E-B90C-BBE307F3EFD6}" presName="Name64" presStyleLbl="parChTrans1D2" presStyleIdx="4" presStyleCnt="5"/>
      <dgm:spPr/>
      <dgm:t>
        <a:bodyPr/>
        <a:lstStyle/>
        <a:p>
          <a:endParaRPr lang="zh-CN" altLang="en-US"/>
        </a:p>
      </dgm:t>
    </dgm:pt>
    <dgm:pt modelId="{365369C3-8BE3-4755-9ABB-700DFC492B83}" type="pres">
      <dgm:prSet presAssocID="{2296A9D7-83F6-4B14-A938-BA0C2AF6A7B9}" presName="hierRoot2" presStyleCnt="0">
        <dgm:presLayoutVars>
          <dgm:hierBranch val="init"/>
        </dgm:presLayoutVars>
      </dgm:prSet>
      <dgm:spPr/>
    </dgm:pt>
    <dgm:pt modelId="{9D2A6589-301B-491F-99A2-791AF96CCF6B}" type="pres">
      <dgm:prSet presAssocID="{2296A9D7-83F6-4B14-A938-BA0C2AF6A7B9}" presName="rootComposite" presStyleCnt="0"/>
      <dgm:spPr/>
    </dgm:pt>
    <dgm:pt modelId="{3254E6DD-3C96-46B1-B1A0-EF91F122E88B}" type="pres">
      <dgm:prSet presAssocID="{2296A9D7-83F6-4B14-A938-BA0C2AF6A7B9}" presName="rootText" presStyleLbl="node2" presStyleIdx="4" presStyleCnt="5">
        <dgm:presLayoutVars>
          <dgm:chPref val="3"/>
        </dgm:presLayoutVars>
      </dgm:prSet>
      <dgm:spPr/>
      <dgm:t>
        <a:bodyPr/>
        <a:lstStyle/>
        <a:p>
          <a:endParaRPr lang="zh-CN" altLang="en-US"/>
        </a:p>
      </dgm:t>
    </dgm:pt>
    <dgm:pt modelId="{E1E8734A-A96D-4153-861B-22D2AD138B84}" type="pres">
      <dgm:prSet presAssocID="{2296A9D7-83F6-4B14-A938-BA0C2AF6A7B9}" presName="rootConnector" presStyleLbl="node2" presStyleIdx="4" presStyleCnt="5"/>
      <dgm:spPr/>
      <dgm:t>
        <a:bodyPr/>
        <a:lstStyle/>
        <a:p>
          <a:endParaRPr lang="zh-CN" altLang="en-US"/>
        </a:p>
      </dgm:t>
    </dgm:pt>
    <dgm:pt modelId="{885B9D8D-6906-4242-A13B-3AE7BC8CE91A}" type="pres">
      <dgm:prSet presAssocID="{2296A9D7-83F6-4B14-A938-BA0C2AF6A7B9}" presName="hierChild4" presStyleCnt="0"/>
      <dgm:spPr/>
    </dgm:pt>
    <dgm:pt modelId="{0A6C439C-240C-4ACF-85A5-8D23F1D095F3}" type="pres">
      <dgm:prSet presAssocID="{2296A9D7-83F6-4B14-A938-BA0C2AF6A7B9}" presName="hierChild5" presStyleCnt="0"/>
      <dgm:spPr/>
    </dgm:pt>
    <dgm:pt modelId="{49AC797A-6A10-4546-AFDC-D0FB316DC248}" type="pres">
      <dgm:prSet presAssocID="{5345ADC4-82A1-451A-B312-34C6A8BB3713}" presName="hierChild3" presStyleCnt="0"/>
      <dgm:spPr/>
    </dgm:pt>
  </dgm:ptLst>
  <dgm:cxnLst>
    <dgm:cxn modelId="{C9E49284-A833-4B0A-961F-C83E799383A9}" type="presOf" srcId="{A420EFDF-45D6-4290-A438-BDBA84097B47}" destId="{7DE7AAF2-3228-4EE1-9832-4E7DB8197214}" srcOrd="1" destOrd="0" presId="urn:microsoft.com/office/officeart/2009/3/layout/HorizontalOrganizationChart#1"/>
    <dgm:cxn modelId="{4632AEB8-8A91-418A-A745-38D17C9EA45B}" srcId="{5345ADC4-82A1-451A-B312-34C6A8BB3713}" destId="{62A7ECB2-9F07-42D6-914B-29C466BD1F35}" srcOrd="2" destOrd="0" parTransId="{BFEC9263-F33B-4D57-9E7F-B4F0B9C2B4BF}" sibTransId="{D5DFB8EA-3DF1-4CFC-8256-9B64EC080B8D}"/>
    <dgm:cxn modelId="{5EE77306-4E19-467C-9ACF-AB8B7C3C8E06}" srcId="{5345ADC4-82A1-451A-B312-34C6A8BB3713}" destId="{4F122B76-32AA-4439-8F8B-C22627EBA98D}" srcOrd="0" destOrd="0" parTransId="{624C44BC-5A2C-4E65-9B78-8F5A3B64443A}" sibTransId="{313CBC7E-5220-4147-A3B5-5FCE8C8042E1}"/>
    <dgm:cxn modelId="{2E555690-2A6E-4829-B534-16DEDD1E5F99}" type="presOf" srcId="{F2BD808F-A26F-4A5D-828A-38A6F0E6DA5B}" destId="{E924C05B-A6E9-4F89-8001-1E3B765DDE10}" srcOrd="0" destOrd="0" presId="urn:microsoft.com/office/officeart/2009/3/layout/HorizontalOrganizationChart#1"/>
    <dgm:cxn modelId="{8B7A39A3-F49E-4736-8182-51F15628869B}" srcId="{8E544892-C228-4F46-A1B3-FF88C1A8E1DC}" destId="{5345ADC4-82A1-451A-B312-34C6A8BB3713}" srcOrd="0" destOrd="0" parTransId="{E7518A52-05DE-4BA9-AE1D-270E4B65187D}" sibTransId="{6CBA59F2-ADDB-4E2F-8C03-9198ACCE3061}"/>
    <dgm:cxn modelId="{0BB515AD-DA56-4AD3-B70C-C9B7664E717A}" type="presOf" srcId="{62A7ECB2-9F07-42D6-914B-29C466BD1F35}" destId="{1FC92637-2497-449C-9A66-56C1CED003FD}" srcOrd="0" destOrd="0" presId="urn:microsoft.com/office/officeart/2009/3/layout/HorizontalOrganizationChart#1"/>
    <dgm:cxn modelId="{63BF0BA5-585D-4E47-A234-3BF0B02EFBC8}" type="presOf" srcId="{4F122B76-32AA-4439-8F8B-C22627EBA98D}" destId="{49007CDB-43CF-4F61-B021-E8E99B62E461}" srcOrd="1" destOrd="0" presId="urn:microsoft.com/office/officeart/2009/3/layout/HorizontalOrganizationChart#1"/>
    <dgm:cxn modelId="{4325084E-2BD2-4AB1-9D5A-C3D7B7669A99}" type="presOf" srcId="{2296A9D7-83F6-4B14-A938-BA0C2AF6A7B9}" destId="{3254E6DD-3C96-46B1-B1A0-EF91F122E88B}" srcOrd="0" destOrd="0" presId="urn:microsoft.com/office/officeart/2009/3/layout/HorizontalOrganizationChart#1"/>
    <dgm:cxn modelId="{B80663D5-0463-4A4F-8BD8-5EE21027DF6E}" type="presOf" srcId="{2296A9D7-83F6-4B14-A938-BA0C2AF6A7B9}" destId="{E1E8734A-A96D-4153-861B-22D2AD138B84}" srcOrd="1" destOrd="0" presId="urn:microsoft.com/office/officeart/2009/3/layout/HorizontalOrganizationChart#1"/>
    <dgm:cxn modelId="{9D498294-FB70-40F8-929B-779E288294B2}" srcId="{5345ADC4-82A1-451A-B312-34C6A8BB3713}" destId="{F2BD808F-A26F-4A5D-828A-38A6F0E6DA5B}" srcOrd="3" destOrd="0" parTransId="{83F39D9E-8623-47D9-9F69-820E27CF1353}" sibTransId="{D2F5A078-DB2F-4C82-B76D-3ECFF390B6B5}"/>
    <dgm:cxn modelId="{33D107E7-BEFC-4A6B-A9D0-99657F0E3FCC}" type="presOf" srcId="{5345ADC4-82A1-451A-B312-34C6A8BB3713}" destId="{15CE6912-4792-4007-B074-A7C9D0C1E4C4}" srcOrd="1" destOrd="0" presId="urn:microsoft.com/office/officeart/2009/3/layout/HorizontalOrganizationChart#1"/>
    <dgm:cxn modelId="{5DCCC18F-2042-4C5C-97CC-3D6C0320503B}" type="presOf" srcId="{F3B18B80-553F-49DA-80E9-88386D451192}" destId="{EB084D30-0857-4904-8B63-3CF436A2C62C}" srcOrd="0" destOrd="0" presId="urn:microsoft.com/office/officeart/2009/3/layout/HorizontalOrganizationChart#1"/>
    <dgm:cxn modelId="{562B0C3F-D2B1-43CF-8C99-82B7FE533B0C}" srcId="{5345ADC4-82A1-451A-B312-34C6A8BB3713}" destId="{2296A9D7-83F6-4B14-A938-BA0C2AF6A7B9}" srcOrd="4" destOrd="0" parTransId="{9B7A1D8E-5D06-418E-B90C-BBE307F3EFD6}" sibTransId="{0673B353-BF18-4A09-BE70-917ADC0024E5}"/>
    <dgm:cxn modelId="{622482BC-245F-45A3-AA22-8EF835615B65}" type="presOf" srcId="{5345ADC4-82A1-451A-B312-34C6A8BB3713}" destId="{A32A8D38-5418-4A5B-B727-9EDB21C7D43A}" srcOrd="0" destOrd="0" presId="urn:microsoft.com/office/officeart/2009/3/layout/HorizontalOrganizationChart#1"/>
    <dgm:cxn modelId="{25EBF78B-E4B5-417F-8CEA-358D1CA6E107}" type="presOf" srcId="{BFEC9263-F33B-4D57-9E7F-B4F0B9C2B4BF}" destId="{8A3725B8-470C-4B9B-84F2-46974778669A}" srcOrd="0" destOrd="0" presId="urn:microsoft.com/office/officeart/2009/3/layout/HorizontalOrganizationChart#1"/>
    <dgm:cxn modelId="{68042AAA-5B1D-4979-B406-2275C1044AF2}" srcId="{5345ADC4-82A1-451A-B312-34C6A8BB3713}" destId="{A420EFDF-45D6-4290-A438-BDBA84097B47}" srcOrd="1" destOrd="0" parTransId="{F3B18B80-553F-49DA-80E9-88386D451192}" sibTransId="{43A74A20-5FBC-410C-AC2D-C369C58C6EE5}"/>
    <dgm:cxn modelId="{68CF7ED3-0437-4360-92F4-E2FAA80ABF73}" type="presOf" srcId="{8E544892-C228-4F46-A1B3-FF88C1A8E1DC}" destId="{1857FDC2-E6EA-426E-B14F-14A9616AE1ED}" srcOrd="0" destOrd="0" presId="urn:microsoft.com/office/officeart/2009/3/layout/HorizontalOrganizationChart#1"/>
    <dgm:cxn modelId="{F96FD8B8-7FB1-4BD9-A934-AC4569C5962D}" type="presOf" srcId="{83F39D9E-8623-47D9-9F69-820E27CF1353}" destId="{2C0EA6A7-C42E-4CC4-AA3A-891529CD8906}" srcOrd="0" destOrd="0" presId="urn:microsoft.com/office/officeart/2009/3/layout/HorizontalOrganizationChart#1"/>
    <dgm:cxn modelId="{96D333B2-A4E2-429F-8667-DEED34F020D0}" type="presOf" srcId="{F2BD808F-A26F-4A5D-828A-38A6F0E6DA5B}" destId="{C1599EED-C286-4729-BAF1-195EFED59068}" srcOrd="1" destOrd="0" presId="urn:microsoft.com/office/officeart/2009/3/layout/HorizontalOrganizationChart#1"/>
    <dgm:cxn modelId="{761BB22A-402E-4B35-A0F5-E48C7B8D0FA6}" type="presOf" srcId="{624C44BC-5A2C-4E65-9B78-8F5A3B64443A}" destId="{4F3E40C4-C6B3-4D1A-A466-74002F9E4736}" srcOrd="0" destOrd="0" presId="urn:microsoft.com/office/officeart/2009/3/layout/HorizontalOrganizationChart#1"/>
    <dgm:cxn modelId="{208846EB-D923-4723-8A07-1BBCE9F556FF}" type="presOf" srcId="{A420EFDF-45D6-4290-A438-BDBA84097B47}" destId="{1948EE2C-D69F-4ECA-B009-AB4036146CB4}" srcOrd="0" destOrd="0" presId="urn:microsoft.com/office/officeart/2009/3/layout/HorizontalOrganizationChart#1"/>
    <dgm:cxn modelId="{2AD93885-3600-4C4A-99DA-4BA66D633D89}" type="presOf" srcId="{62A7ECB2-9F07-42D6-914B-29C466BD1F35}" destId="{3056AC11-EACB-427F-841F-B6698D0484EC}" srcOrd="1" destOrd="0" presId="urn:microsoft.com/office/officeart/2009/3/layout/HorizontalOrganizationChart#1"/>
    <dgm:cxn modelId="{8C556A35-A64E-4522-BC1B-6E19ACCD08FA}" type="presOf" srcId="{4F122B76-32AA-4439-8F8B-C22627EBA98D}" destId="{F0E9036B-6CEF-4D9C-83C1-EF003DCDE2BB}" srcOrd="0" destOrd="0" presId="urn:microsoft.com/office/officeart/2009/3/layout/HorizontalOrganizationChart#1"/>
    <dgm:cxn modelId="{6BF22F63-5630-4ED8-9E10-F783C9DE75C3}" type="presOf" srcId="{9B7A1D8E-5D06-418E-B90C-BBE307F3EFD6}" destId="{7F6AAC0F-D20F-4870-837B-AF99B2F423BD}" srcOrd="0" destOrd="0" presId="urn:microsoft.com/office/officeart/2009/3/layout/HorizontalOrganizationChart#1"/>
    <dgm:cxn modelId="{A2DFBD3B-7FB2-4564-8630-AC6C6E1A3909}" type="presParOf" srcId="{1857FDC2-E6EA-426E-B14F-14A9616AE1ED}" destId="{FA394AD1-D681-4587-A0E4-0493CF2D6206}" srcOrd="0" destOrd="0" presId="urn:microsoft.com/office/officeart/2009/3/layout/HorizontalOrganizationChart#1"/>
    <dgm:cxn modelId="{34B744AC-670B-4B50-AA51-C09F19F02B91}" type="presParOf" srcId="{FA394AD1-D681-4587-A0E4-0493CF2D6206}" destId="{06051AEE-897F-4C72-ACB6-39DDF0E42877}" srcOrd="0" destOrd="0" presId="urn:microsoft.com/office/officeart/2009/3/layout/HorizontalOrganizationChart#1"/>
    <dgm:cxn modelId="{7453B7E6-D802-4E28-A1FD-8DEE466BE85E}" type="presParOf" srcId="{06051AEE-897F-4C72-ACB6-39DDF0E42877}" destId="{A32A8D38-5418-4A5B-B727-9EDB21C7D43A}" srcOrd="0" destOrd="0" presId="urn:microsoft.com/office/officeart/2009/3/layout/HorizontalOrganizationChart#1"/>
    <dgm:cxn modelId="{5597C755-7924-4EDB-94CF-5E78C9B9C6F2}" type="presParOf" srcId="{06051AEE-897F-4C72-ACB6-39DDF0E42877}" destId="{15CE6912-4792-4007-B074-A7C9D0C1E4C4}" srcOrd="1" destOrd="0" presId="urn:microsoft.com/office/officeart/2009/3/layout/HorizontalOrganizationChart#1"/>
    <dgm:cxn modelId="{D0F9B4AF-6450-4552-B0A8-A94BDBFCEFFD}" type="presParOf" srcId="{FA394AD1-D681-4587-A0E4-0493CF2D6206}" destId="{BE79CE14-CB4E-4B70-B502-C7DCFD2D4B7B}" srcOrd="1" destOrd="0" presId="urn:microsoft.com/office/officeart/2009/3/layout/HorizontalOrganizationChart#1"/>
    <dgm:cxn modelId="{35FD69CE-E4CA-4815-8B7A-110B726B6DEA}" type="presParOf" srcId="{BE79CE14-CB4E-4B70-B502-C7DCFD2D4B7B}" destId="{4F3E40C4-C6B3-4D1A-A466-74002F9E4736}" srcOrd="0" destOrd="0" presId="urn:microsoft.com/office/officeart/2009/3/layout/HorizontalOrganizationChart#1"/>
    <dgm:cxn modelId="{CE93DE76-24CC-4410-9BAD-AEC2D7C508DA}" type="presParOf" srcId="{BE79CE14-CB4E-4B70-B502-C7DCFD2D4B7B}" destId="{F0116C24-AA7B-435F-9DCE-D1913A27C882}" srcOrd="1" destOrd="0" presId="urn:microsoft.com/office/officeart/2009/3/layout/HorizontalOrganizationChart#1"/>
    <dgm:cxn modelId="{D6A6AA0D-24D9-4A9E-A21D-53728F374C0E}" type="presParOf" srcId="{F0116C24-AA7B-435F-9DCE-D1913A27C882}" destId="{440E3454-17EC-4CA5-9297-6F32B39421F7}" srcOrd="0" destOrd="0" presId="urn:microsoft.com/office/officeart/2009/3/layout/HorizontalOrganizationChart#1"/>
    <dgm:cxn modelId="{EEAD4397-9FA0-49A9-9DBF-E4C6BB974498}" type="presParOf" srcId="{440E3454-17EC-4CA5-9297-6F32B39421F7}" destId="{F0E9036B-6CEF-4D9C-83C1-EF003DCDE2BB}" srcOrd="0" destOrd="0" presId="urn:microsoft.com/office/officeart/2009/3/layout/HorizontalOrganizationChart#1"/>
    <dgm:cxn modelId="{32D86D4F-D127-48FD-822E-B16783995E43}" type="presParOf" srcId="{440E3454-17EC-4CA5-9297-6F32B39421F7}" destId="{49007CDB-43CF-4F61-B021-E8E99B62E461}" srcOrd="1" destOrd="0" presId="urn:microsoft.com/office/officeart/2009/3/layout/HorizontalOrganizationChart#1"/>
    <dgm:cxn modelId="{3737F479-2FB0-4E49-AE98-BBECFE783F0A}" type="presParOf" srcId="{F0116C24-AA7B-435F-9DCE-D1913A27C882}" destId="{C212D97C-94E5-4C48-BBC1-93525829D247}" srcOrd="1" destOrd="0" presId="urn:microsoft.com/office/officeart/2009/3/layout/HorizontalOrganizationChart#1"/>
    <dgm:cxn modelId="{53A2EC6B-A14B-4129-BAFF-B02123AE0562}" type="presParOf" srcId="{F0116C24-AA7B-435F-9DCE-D1913A27C882}" destId="{D9010471-E841-4780-BF0D-153BBAD089C5}" srcOrd="2" destOrd="0" presId="urn:microsoft.com/office/officeart/2009/3/layout/HorizontalOrganizationChart#1"/>
    <dgm:cxn modelId="{06D28ED9-243B-4BF8-9E6F-384553B1815C}" type="presParOf" srcId="{BE79CE14-CB4E-4B70-B502-C7DCFD2D4B7B}" destId="{EB084D30-0857-4904-8B63-3CF436A2C62C}" srcOrd="2" destOrd="0" presId="urn:microsoft.com/office/officeart/2009/3/layout/HorizontalOrganizationChart#1"/>
    <dgm:cxn modelId="{23433AC5-9922-4352-BF1E-B5A6A9B4CCE4}" type="presParOf" srcId="{BE79CE14-CB4E-4B70-B502-C7DCFD2D4B7B}" destId="{C3FF2D82-38FE-4CA4-9155-8DC17FC185E9}" srcOrd="3" destOrd="0" presId="urn:microsoft.com/office/officeart/2009/3/layout/HorizontalOrganizationChart#1"/>
    <dgm:cxn modelId="{BC52B266-1B12-4AC6-A74E-55A14D276D67}" type="presParOf" srcId="{C3FF2D82-38FE-4CA4-9155-8DC17FC185E9}" destId="{25CB0F65-63C1-4954-B5F5-B29ACC36E015}" srcOrd="0" destOrd="0" presId="urn:microsoft.com/office/officeart/2009/3/layout/HorizontalOrganizationChart#1"/>
    <dgm:cxn modelId="{B3F0081F-D635-45EE-B835-64F9ACFCA630}" type="presParOf" srcId="{25CB0F65-63C1-4954-B5F5-B29ACC36E015}" destId="{1948EE2C-D69F-4ECA-B009-AB4036146CB4}" srcOrd="0" destOrd="0" presId="urn:microsoft.com/office/officeart/2009/3/layout/HorizontalOrganizationChart#1"/>
    <dgm:cxn modelId="{A332CBE0-F62D-4D07-85E2-106C03B4358C}" type="presParOf" srcId="{25CB0F65-63C1-4954-B5F5-B29ACC36E015}" destId="{7DE7AAF2-3228-4EE1-9832-4E7DB8197214}" srcOrd="1" destOrd="0" presId="urn:microsoft.com/office/officeart/2009/3/layout/HorizontalOrganizationChart#1"/>
    <dgm:cxn modelId="{FB60BEA6-291B-40B1-8756-7D16B3162374}" type="presParOf" srcId="{C3FF2D82-38FE-4CA4-9155-8DC17FC185E9}" destId="{146863F8-AB91-44F3-9189-56CF22C88B20}" srcOrd="1" destOrd="0" presId="urn:microsoft.com/office/officeart/2009/3/layout/HorizontalOrganizationChart#1"/>
    <dgm:cxn modelId="{DC357419-1567-44B5-AAE3-E5BDF916015B}" type="presParOf" srcId="{C3FF2D82-38FE-4CA4-9155-8DC17FC185E9}" destId="{B7467AF3-B87C-4881-BD08-3CD38429CC0F}" srcOrd="2" destOrd="0" presId="urn:microsoft.com/office/officeart/2009/3/layout/HorizontalOrganizationChart#1"/>
    <dgm:cxn modelId="{EBE56C67-0F8E-40FE-9986-CCE0A196F005}" type="presParOf" srcId="{BE79CE14-CB4E-4B70-B502-C7DCFD2D4B7B}" destId="{8A3725B8-470C-4B9B-84F2-46974778669A}" srcOrd="4" destOrd="0" presId="urn:microsoft.com/office/officeart/2009/3/layout/HorizontalOrganizationChart#1"/>
    <dgm:cxn modelId="{3EAABF45-64C7-4E86-8A39-DDD32E22EF2D}" type="presParOf" srcId="{BE79CE14-CB4E-4B70-B502-C7DCFD2D4B7B}" destId="{07AFBC7B-D5FF-480E-98F0-351CC97A931F}" srcOrd="5" destOrd="0" presId="urn:microsoft.com/office/officeart/2009/3/layout/HorizontalOrganizationChart#1"/>
    <dgm:cxn modelId="{AC12EFF9-F2D9-4B7C-A590-AA198E1DFF62}" type="presParOf" srcId="{07AFBC7B-D5FF-480E-98F0-351CC97A931F}" destId="{AB2FA042-DCC6-4E85-9DB7-02C7269B79E7}" srcOrd="0" destOrd="0" presId="urn:microsoft.com/office/officeart/2009/3/layout/HorizontalOrganizationChart#1"/>
    <dgm:cxn modelId="{95F64786-4753-445E-9753-5857A11BCE50}" type="presParOf" srcId="{AB2FA042-DCC6-4E85-9DB7-02C7269B79E7}" destId="{1FC92637-2497-449C-9A66-56C1CED003FD}" srcOrd="0" destOrd="0" presId="urn:microsoft.com/office/officeart/2009/3/layout/HorizontalOrganizationChart#1"/>
    <dgm:cxn modelId="{254FBE17-4098-4EF2-8BBA-B708B55DA566}" type="presParOf" srcId="{AB2FA042-DCC6-4E85-9DB7-02C7269B79E7}" destId="{3056AC11-EACB-427F-841F-B6698D0484EC}" srcOrd="1" destOrd="0" presId="urn:microsoft.com/office/officeart/2009/3/layout/HorizontalOrganizationChart#1"/>
    <dgm:cxn modelId="{721B452D-913D-4772-A809-3F04D29EE697}" type="presParOf" srcId="{07AFBC7B-D5FF-480E-98F0-351CC97A931F}" destId="{C2364489-448E-48E2-A5E2-5DD0ADC51894}" srcOrd="1" destOrd="0" presId="urn:microsoft.com/office/officeart/2009/3/layout/HorizontalOrganizationChart#1"/>
    <dgm:cxn modelId="{6ED89166-5F2D-4911-AF3C-45C86BA6F3B1}" type="presParOf" srcId="{07AFBC7B-D5FF-480E-98F0-351CC97A931F}" destId="{B2D3350A-5167-427F-B1A3-6E912F024B86}" srcOrd="2" destOrd="0" presId="urn:microsoft.com/office/officeart/2009/3/layout/HorizontalOrganizationChart#1"/>
    <dgm:cxn modelId="{24E81366-C933-41E9-8C4F-0AACAF048F29}" type="presParOf" srcId="{BE79CE14-CB4E-4B70-B502-C7DCFD2D4B7B}" destId="{2C0EA6A7-C42E-4CC4-AA3A-891529CD8906}" srcOrd="6" destOrd="0" presId="urn:microsoft.com/office/officeart/2009/3/layout/HorizontalOrganizationChart#1"/>
    <dgm:cxn modelId="{4E0FF02F-C5AB-4E70-8723-12D653A7D4C9}" type="presParOf" srcId="{BE79CE14-CB4E-4B70-B502-C7DCFD2D4B7B}" destId="{4604340E-E9B4-402D-893F-43127234544E}" srcOrd="7" destOrd="0" presId="urn:microsoft.com/office/officeart/2009/3/layout/HorizontalOrganizationChart#1"/>
    <dgm:cxn modelId="{2F6F6803-C02C-4EED-B11D-AD44FF4F342C}" type="presParOf" srcId="{4604340E-E9B4-402D-893F-43127234544E}" destId="{B4A51C35-681C-40A6-ABE3-A07771259F19}" srcOrd="0" destOrd="0" presId="urn:microsoft.com/office/officeart/2009/3/layout/HorizontalOrganizationChart#1"/>
    <dgm:cxn modelId="{18939977-6506-4926-870B-B3F4260E1A42}" type="presParOf" srcId="{B4A51C35-681C-40A6-ABE3-A07771259F19}" destId="{E924C05B-A6E9-4F89-8001-1E3B765DDE10}" srcOrd="0" destOrd="0" presId="urn:microsoft.com/office/officeart/2009/3/layout/HorizontalOrganizationChart#1"/>
    <dgm:cxn modelId="{2F5E8D74-550B-406D-954B-E0CE11C96566}" type="presParOf" srcId="{B4A51C35-681C-40A6-ABE3-A07771259F19}" destId="{C1599EED-C286-4729-BAF1-195EFED59068}" srcOrd="1" destOrd="0" presId="urn:microsoft.com/office/officeart/2009/3/layout/HorizontalOrganizationChart#1"/>
    <dgm:cxn modelId="{34B88AC2-821B-4FC3-ACC6-2FEF21080F2A}" type="presParOf" srcId="{4604340E-E9B4-402D-893F-43127234544E}" destId="{7E723CED-AAB5-4040-815A-BB8531B5A183}" srcOrd="1" destOrd="0" presId="urn:microsoft.com/office/officeart/2009/3/layout/HorizontalOrganizationChart#1"/>
    <dgm:cxn modelId="{3C1F9096-C7D6-4F9E-95EB-2304EDCC80E7}" type="presParOf" srcId="{4604340E-E9B4-402D-893F-43127234544E}" destId="{100A9477-72E1-4178-975B-2B2D08A3BD73}" srcOrd="2" destOrd="0" presId="urn:microsoft.com/office/officeart/2009/3/layout/HorizontalOrganizationChart#1"/>
    <dgm:cxn modelId="{DA652057-6BC7-405F-B558-80FC49E17701}" type="presParOf" srcId="{BE79CE14-CB4E-4B70-B502-C7DCFD2D4B7B}" destId="{7F6AAC0F-D20F-4870-837B-AF99B2F423BD}" srcOrd="8" destOrd="0" presId="urn:microsoft.com/office/officeart/2009/3/layout/HorizontalOrganizationChart#1"/>
    <dgm:cxn modelId="{EC29C0AE-D3BC-49B1-8C43-82F0384746F3}" type="presParOf" srcId="{BE79CE14-CB4E-4B70-B502-C7DCFD2D4B7B}" destId="{365369C3-8BE3-4755-9ABB-700DFC492B83}" srcOrd="9" destOrd="0" presId="urn:microsoft.com/office/officeart/2009/3/layout/HorizontalOrganizationChart#1"/>
    <dgm:cxn modelId="{14343602-0EC4-4D5E-83FD-6580680DD044}" type="presParOf" srcId="{365369C3-8BE3-4755-9ABB-700DFC492B83}" destId="{9D2A6589-301B-491F-99A2-791AF96CCF6B}" srcOrd="0" destOrd="0" presId="urn:microsoft.com/office/officeart/2009/3/layout/HorizontalOrganizationChart#1"/>
    <dgm:cxn modelId="{77C1D48C-D6AC-45FE-A8BE-56F44EDD99E1}" type="presParOf" srcId="{9D2A6589-301B-491F-99A2-791AF96CCF6B}" destId="{3254E6DD-3C96-46B1-B1A0-EF91F122E88B}" srcOrd="0" destOrd="0" presId="urn:microsoft.com/office/officeart/2009/3/layout/HorizontalOrganizationChart#1"/>
    <dgm:cxn modelId="{E6B7D53B-1906-4377-8C71-DA5684249786}" type="presParOf" srcId="{9D2A6589-301B-491F-99A2-791AF96CCF6B}" destId="{E1E8734A-A96D-4153-861B-22D2AD138B84}" srcOrd="1" destOrd="0" presId="urn:microsoft.com/office/officeart/2009/3/layout/HorizontalOrganizationChart#1"/>
    <dgm:cxn modelId="{86399E85-77FE-48DE-989E-7183EEAC53AC}" type="presParOf" srcId="{365369C3-8BE3-4755-9ABB-700DFC492B83}" destId="{885B9D8D-6906-4242-A13B-3AE7BC8CE91A}" srcOrd="1" destOrd="0" presId="urn:microsoft.com/office/officeart/2009/3/layout/HorizontalOrganizationChart#1"/>
    <dgm:cxn modelId="{585D9E67-175B-4C20-A694-93D30411B68D}" type="presParOf" srcId="{365369C3-8BE3-4755-9ABB-700DFC492B83}" destId="{0A6C439C-240C-4ACF-85A5-8D23F1D095F3}" srcOrd="2" destOrd="0" presId="urn:microsoft.com/office/officeart/2009/3/layout/HorizontalOrganizationChart#1"/>
    <dgm:cxn modelId="{4534C755-3717-4008-ADFB-65C7B0A1F2E9}" type="presParOf" srcId="{FA394AD1-D681-4587-A0E4-0493CF2D6206}" destId="{49AC797A-6A10-4546-AFDC-D0FB316DC248}" srcOrd="2" destOrd="0" presId="urn:microsoft.com/office/officeart/2009/3/layout/HorizontalOrganization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E544892-C228-4F46-A1B3-FF88C1A8E1DC}" type="doc">
      <dgm:prSet loTypeId="urn:microsoft.com/office/officeart/2009/3/layout/HorizontalOrganizationChart#10" loCatId="hierarchy" qsTypeId="urn:microsoft.com/office/officeart/2005/8/quickstyle/simple1#23" qsCatId="simple" csTypeId="urn:microsoft.com/office/officeart/2005/8/colors/accent2_1#24" csCatId="accent2" phldr="1"/>
      <dgm:spPr/>
      <dgm:t>
        <a:bodyPr/>
        <a:lstStyle/>
        <a:p>
          <a:endParaRPr lang="zh-CN" altLang="en-US"/>
        </a:p>
      </dgm:t>
    </dgm:pt>
    <dgm:pt modelId="{5345ADC4-82A1-451A-B312-34C6A8BB3713}">
      <dgm:prSet phldrT="[文本]"/>
      <dgm:spPr/>
      <dgm:t>
        <a:bodyPr/>
        <a:lstStyle/>
        <a:p>
          <a:r>
            <a:rPr lang="zh-CN" altLang="en-US" dirty="0"/>
            <a:t>现代公司的功能</a:t>
          </a:r>
        </a:p>
      </dgm:t>
    </dgm:pt>
    <dgm:pt modelId="{E7518A52-05DE-4BA9-AE1D-270E4B65187D}" cxnId="{8B7A39A3-F49E-4736-8182-51F15628869B}" type="parTrans">
      <dgm:prSet/>
      <dgm:spPr/>
      <dgm:t>
        <a:bodyPr/>
        <a:lstStyle/>
        <a:p>
          <a:endParaRPr lang="zh-CN" altLang="en-US"/>
        </a:p>
      </dgm:t>
    </dgm:pt>
    <dgm:pt modelId="{6CBA59F2-ADDB-4E2F-8C03-9198ACCE3061}" cxnId="{8B7A39A3-F49E-4736-8182-51F15628869B}" type="sibTrans">
      <dgm:prSet/>
      <dgm:spPr/>
      <dgm:t>
        <a:bodyPr/>
        <a:lstStyle/>
        <a:p>
          <a:endParaRPr lang="zh-CN" altLang="en-US"/>
        </a:p>
      </dgm:t>
    </dgm:pt>
    <dgm:pt modelId="{4F122B76-32AA-4439-8F8B-C22627EBA98D}">
      <dgm:prSet phldrT="[文本]"/>
      <dgm:spPr>
        <a:solidFill>
          <a:srgbClr val="C00000"/>
        </a:solidFill>
      </dgm:spPr>
      <dgm:t>
        <a:bodyPr/>
        <a:lstStyle/>
        <a:p>
          <a:r>
            <a:rPr lang="zh-CN" altLang="en-US" dirty="0">
              <a:solidFill>
                <a:schemeClr val="bg1"/>
              </a:solidFill>
            </a:rPr>
            <a:t>经济功能</a:t>
          </a:r>
        </a:p>
      </dgm:t>
    </dgm:pt>
    <dgm:pt modelId="{624C44BC-5A2C-4E65-9B78-8F5A3B64443A}" cxnId="{5EE77306-4E19-467C-9ACF-AB8B7C3C8E06}" type="parTrans">
      <dgm:prSet/>
      <dgm:spPr/>
      <dgm:t>
        <a:bodyPr/>
        <a:lstStyle/>
        <a:p>
          <a:endParaRPr lang="zh-CN" altLang="en-US"/>
        </a:p>
      </dgm:t>
    </dgm:pt>
    <dgm:pt modelId="{313CBC7E-5220-4147-A3B5-5FCE8C8042E1}" cxnId="{5EE77306-4E19-467C-9ACF-AB8B7C3C8E06}" type="sibTrans">
      <dgm:prSet/>
      <dgm:spPr/>
      <dgm:t>
        <a:bodyPr/>
        <a:lstStyle/>
        <a:p>
          <a:endParaRPr lang="zh-CN" altLang="en-US"/>
        </a:p>
      </dgm:t>
    </dgm:pt>
    <dgm:pt modelId="{62A7ECB2-9F07-42D6-914B-29C466BD1F35}">
      <dgm:prSet/>
      <dgm:spPr/>
      <dgm:t>
        <a:bodyPr/>
        <a:lstStyle/>
        <a:p>
          <a:r>
            <a:rPr lang="zh-CN" altLang="en-US" dirty="0"/>
            <a:t>管理功能</a:t>
          </a:r>
        </a:p>
      </dgm:t>
    </dgm:pt>
    <dgm:pt modelId="{BFEC9263-F33B-4D57-9E7F-B4F0B9C2B4BF}" cxnId="{4632AEB8-8A91-418A-A745-38D17C9EA45B}" type="parTrans">
      <dgm:prSet/>
      <dgm:spPr/>
      <dgm:t>
        <a:bodyPr/>
        <a:lstStyle/>
        <a:p>
          <a:endParaRPr lang="zh-CN" altLang="en-US"/>
        </a:p>
      </dgm:t>
    </dgm:pt>
    <dgm:pt modelId="{D5DFB8EA-3DF1-4CFC-8256-9B64EC080B8D}" cxnId="{4632AEB8-8A91-418A-A745-38D17C9EA45B}" type="sibTrans">
      <dgm:prSet/>
      <dgm:spPr/>
      <dgm:t>
        <a:bodyPr/>
        <a:lstStyle/>
        <a:p>
          <a:endParaRPr lang="zh-CN" altLang="en-US"/>
        </a:p>
      </dgm:t>
    </dgm:pt>
    <dgm:pt modelId="{F2BD808F-A26F-4A5D-828A-38A6F0E6DA5B}">
      <dgm:prSet/>
      <dgm:spPr/>
      <dgm:t>
        <a:bodyPr/>
        <a:lstStyle/>
        <a:p>
          <a:r>
            <a:rPr lang="zh-CN" altLang="en-US" dirty="0"/>
            <a:t>技术功能</a:t>
          </a:r>
        </a:p>
      </dgm:t>
    </dgm:pt>
    <dgm:pt modelId="{83F39D9E-8623-47D9-9F69-820E27CF1353}" cxnId="{9D498294-FB70-40F8-929B-779E288294B2}" type="parTrans">
      <dgm:prSet/>
      <dgm:spPr/>
      <dgm:t>
        <a:bodyPr/>
        <a:lstStyle/>
        <a:p>
          <a:endParaRPr lang="zh-CN" altLang="en-US"/>
        </a:p>
      </dgm:t>
    </dgm:pt>
    <dgm:pt modelId="{D2F5A078-DB2F-4C82-B76D-3ECFF390B6B5}" cxnId="{9D498294-FB70-40F8-929B-779E288294B2}" type="sibTrans">
      <dgm:prSet/>
      <dgm:spPr/>
      <dgm:t>
        <a:bodyPr/>
        <a:lstStyle/>
        <a:p>
          <a:endParaRPr lang="zh-CN" altLang="en-US"/>
        </a:p>
      </dgm:t>
    </dgm:pt>
    <dgm:pt modelId="{2296A9D7-83F6-4B14-A938-BA0C2AF6A7B9}">
      <dgm:prSet/>
      <dgm:spPr/>
      <dgm:t>
        <a:bodyPr/>
        <a:lstStyle/>
        <a:p>
          <a:r>
            <a:rPr lang="zh-CN" altLang="en-US" dirty="0"/>
            <a:t>文化和政治功能</a:t>
          </a:r>
        </a:p>
      </dgm:t>
    </dgm:pt>
    <dgm:pt modelId="{9B7A1D8E-5D06-418E-B90C-BBE307F3EFD6}" cxnId="{562B0C3F-D2B1-43CF-8C99-82B7FE533B0C}" type="parTrans">
      <dgm:prSet/>
      <dgm:spPr/>
      <dgm:t>
        <a:bodyPr/>
        <a:lstStyle/>
        <a:p>
          <a:endParaRPr lang="zh-CN" altLang="en-US"/>
        </a:p>
      </dgm:t>
    </dgm:pt>
    <dgm:pt modelId="{0673B353-BF18-4A09-BE70-917ADC0024E5}" cxnId="{562B0C3F-D2B1-43CF-8C99-82B7FE533B0C}" type="sibTrans">
      <dgm:prSet/>
      <dgm:spPr/>
      <dgm:t>
        <a:bodyPr/>
        <a:lstStyle/>
        <a:p>
          <a:endParaRPr lang="zh-CN" altLang="en-US"/>
        </a:p>
      </dgm:t>
    </dgm:pt>
    <dgm:pt modelId="{1E40A1BD-7CFC-4551-91CE-FBA7079EF6D8}" type="pres">
      <dgm:prSet presAssocID="{8E544892-C228-4F46-A1B3-FF88C1A8E1DC}" presName="hierChild1" presStyleCnt="0">
        <dgm:presLayoutVars>
          <dgm:orgChart val="1"/>
          <dgm:chPref val="1"/>
          <dgm:dir/>
          <dgm:animOne val="branch"/>
          <dgm:animLvl val="lvl"/>
          <dgm:resizeHandles/>
        </dgm:presLayoutVars>
      </dgm:prSet>
      <dgm:spPr/>
      <dgm:t>
        <a:bodyPr/>
        <a:lstStyle/>
        <a:p>
          <a:endParaRPr lang="zh-CN" altLang="en-US"/>
        </a:p>
      </dgm:t>
    </dgm:pt>
    <dgm:pt modelId="{68B82822-B27C-4ACD-9B23-D8AFFB80D74F}" type="pres">
      <dgm:prSet presAssocID="{5345ADC4-82A1-451A-B312-34C6A8BB3713}" presName="hierRoot1" presStyleCnt="0">
        <dgm:presLayoutVars>
          <dgm:hierBranch val="init"/>
        </dgm:presLayoutVars>
      </dgm:prSet>
      <dgm:spPr/>
    </dgm:pt>
    <dgm:pt modelId="{32EB7A41-9E88-4B3E-AB8A-05756F2EAE15}" type="pres">
      <dgm:prSet presAssocID="{5345ADC4-82A1-451A-B312-34C6A8BB3713}" presName="rootComposite1" presStyleCnt="0"/>
      <dgm:spPr/>
    </dgm:pt>
    <dgm:pt modelId="{136BFBA1-292F-4AD7-9A5A-C56F74739ACC}" type="pres">
      <dgm:prSet presAssocID="{5345ADC4-82A1-451A-B312-34C6A8BB3713}" presName="rootText1" presStyleLbl="node0" presStyleIdx="0" presStyleCnt="1">
        <dgm:presLayoutVars>
          <dgm:chPref val="3"/>
        </dgm:presLayoutVars>
      </dgm:prSet>
      <dgm:spPr/>
      <dgm:t>
        <a:bodyPr/>
        <a:lstStyle/>
        <a:p>
          <a:endParaRPr lang="zh-CN" altLang="en-US"/>
        </a:p>
      </dgm:t>
    </dgm:pt>
    <dgm:pt modelId="{7BA487EF-A702-45DB-95A7-3E0F490363B7}" type="pres">
      <dgm:prSet presAssocID="{5345ADC4-82A1-451A-B312-34C6A8BB3713}" presName="rootConnector1" presStyleLbl="node1" presStyleIdx="0" presStyleCnt="0"/>
      <dgm:spPr/>
      <dgm:t>
        <a:bodyPr/>
        <a:lstStyle/>
        <a:p>
          <a:endParaRPr lang="zh-CN" altLang="en-US"/>
        </a:p>
      </dgm:t>
    </dgm:pt>
    <dgm:pt modelId="{FFE9FA6D-548D-43C5-8586-0982F3DE3A2E}" type="pres">
      <dgm:prSet presAssocID="{5345ADC4-82A1-451A-B312-34C6A8BB3713}" presName="hierChild2" presStyleCnt="0"/>
      <dgm:spPr/>
    </dgm:pt>
    <dgm:pt modelId="{C77BD53B-C19C-4D46-ABD8-490E472DCBA7}" type="pres">
      <dgm:prSet presAssocID="{624C44BC-5A2C-4E65-9B78-8F5A3B64443A}" presName="Name64" presStyleLbl="parChTrans1D2" presStyleIdx="0" presStyleCnt="4"/>
      <dgm:spPr/>
      <dgm:t>
        <a:bodyPr/>
        <a:lstStyle/>
        <a:p>
          <a:endParaRPr lang="zh-CN" altLang="en-US"/>
        </a:p>
      </dgm:t>
    </dgm:pt>
    <dgm:pt modelId="{82B76314-A4ED-400B-A657-5AF7D3B4C2F3}" type="pres">
      <dgm:prSet presAssocID="{4F122B76-32AA-4439-8F8B-C22627EBA98D}" presName="hierRoot2" presStyleCnt="0">
        <dgm:presLayoutVars>
          <dgm:hierBranch val="init"/>
        </dgm:presLayoutVars>
      </dgm:prSet>
      <dgm:spPr/>
    </dgm:pt>
    <dgm:pt modelId="{10F03001-4CD3-4D03-BC49-2C1E1D9BC8FE}" type="pres">
      <dgm:prSet presAssocID="{4F122B76-32AA-4439-8F8B-C22627EBA98D}" presName="rootComposite" presStyleCnt="0"/>
      <dgm:spPr/>
    </dgm:pt>
    <dgm:pt modelId="{A5378D88-2D78-44B2-9529-3B44C0A417ED}" type="pres">
      <dgm:prSet presAssocID="{4F122B76-32AA-4439-8F8B-C22627EBA98D}" presName="rootText" presStyleLbl="node2" presStyleIdx="0" presStyleCnt="4">
        <dgm:presLayoutVars>
          <dgm:chPref val="3"/>
        </dgm:presLayoutVars>
      </dgm:prSet>
      <dgm:spPr/>
      <dgm:t>
        <a:bodyPr/>
        <a:lstStyle/>
        <a:p>
          <a:endParaRPr lang="zh-CN" altLang="en-US"/>
        </a:p>
      </dgm:t>
    </dgm:pt>
    <dgm:pt modelId="{275E60E4-8621-4422-934D-A24140D02742}" type="pres">
      <dgm:prSet presAssocID="{4F122B76-32AA-4439-8F8B-C22627EBA98D}" presName="rootConnector" presStyleLbl="node2" presStyleIdx="0" presStyleCnt="4"/>
      <dgm:spPr/>
      <dgm:t>
        <a:bodyPr/>
        <a:lstStyle/>
        <a:p>
          <a:endParaRPr lang="zh-CN" altLang="en-US"/>
        </a:p>
      </dgm:t>
    </dgm:pt>
    <dgm:pt modelId="{3A315875-3CF6-4ABB-9DA0-626A30D31F7A}" type="pres">
      <dgm:prSet presAssocID="{4F122B76-32AA-4439-8F8B-C22627EBA98D}" presName="hierChild4" presStyleCnt="0"/>
      <dgm:spPr/>
    </dgm:pt>
    <dgm:pt modelId="{7AB17EC6-EE31-46BA-9709-76D745FDBC76}" type="pres">
      <dgm:prSet presAssocID="{4F122B76-32AA-4439-8F8B-C22627EBA98D}" presName="hierChild5" presStyleCnt="0"/>
      <dgm:spPr/>
    </dgm:pt>
    <dgm:pt modelId="{E8606E97-0B39-482E-A022-68118C14E144}" type="pres">
      <dgm:prSet presAssocID="{BFEC9263-F33B-4D57-9E7F-B4F0B9C2B4BF}" presName="Name64" presStyleLbl="parChTrans1D2" presStyleIdx="1" presStyleCnt="4"/>
      <dgm:spPr/>
      <dgm:t>
        <a:bodyPr/>
        <a:lstStyle/>
        <a:p>
          <a:endParaRPr lang="zh-CN" altLang="en-US"/>
        </a:p>
      </dgm:t>
    </dgm:pt>
    <dgm:pt modelId="{26CAB97B-7D7C-48DD-A13D-7EE25DA56DFA}" type="pres">
      <dgm:prSet presAssocID="{62A7ECB2-9F07-42D6-914B-29C466BD1F35}" presName="hierRoot2" presStyleCnt="0">
        <dgm:presLayoutVars>
          <dgm:hierBranch val="init"/>
        </dgm:presLayoutVars>
      </dgm:prSet>
      <dgm:spPr/>
    </dgm:pt>
    <dgm:pt modelId="{8C7609E5-BA68-4A30-AD23-CF2B1FFEA7B3}" type="pres">
      <dgm:prSet presAssocID="{62A7ECB2-9F07-42D6-914B-29C466BD1F35}" presName="rootComposite" presStyleCnt="0"/>
      <dgm:spPr/>
    </dgm:pt>
    <dgm:pt modelId="{6F8C4BB5-EA22-4CA1-872F-650E3C771328}" type="pres">
      <dgm:prSet presAssocID="{62A7ECB2-9F07-42D6-914B-29C466BD1F35}" presName="rootText" presStyleLbl="node2" presStyleIdx="1" presStyleCnt="4">
        <dgm:presLayoutVars>
          <dgm:chPref val="3"/>
        </dgm:presLayoutVars>
      </dgm:prSet>
      <dgm:spPr/>
      <dgm:t>
        <a:bodyPr/>
        <a:lstStyle/>
        <a:p>
          <a:endParaRPr lang="zh-CN" altLang="en-US"/>
        </a:p>
      </dgm:t>
    </dgm:pt>
    <dgm:pt modelId="{D25E23E3-7634-4EA2-9033-9C66DAFCC9F6}" type="pres">
      <dgm:prSet presAssocID="{62A7ECB2-9F07-42D6-914B-29C466BD1F35}" presName="rootConnector" presStyleLbl="node2" presStyleIdx="1" presStyleCnt="4"/>
      <dgm:spPr/>
      <dgm:t>
        <a:bodyPr/>
        <a:lstStyle/>
        <a:p>
          <a:endParaRPr lang="zh-CN" altLang="en-US"/>
        </a:p>
      </dgm:t>
    </dgm:pt>
    <dgm:pt modelId="{7669A335-C760-4F64-BADF-6C28C7B303B6}" type="pres">
      <dgm:prSet presAssocID="{62A7ECB2-9F07-42D6-914B-29C466BD1F35}" presName="hierChild4" presStyleCnt="0"/>
      <dgm:spPr/>
    </dgm:pt>
    <dgm:pt modelId="{63D75F92-8A2A-45A8-A8E0-0D6936E48453}" type="pres">
      <dgm:prSet presAssocID="{62A7ECB2-9F07-42D6-914B-29C466BD1F35}" presName="hierChild5" presStyleCnt="0"/>
      <dgm:spPr/>
    </dgm:pt>
    <dgm:pt modelId="{3C99DB13-F8E9-4246-88F5-DE31B7C7859E}" type="pres">
      <dgm:prSet presAssocID="{83F39D9E-8623-47D9-9F69-820E27CF1353}" presName="Name64" presStyleLbl="parChTrans1D2" presStyleIdx="2" presStyleCnt="4"/>
      <dgm:spPr/>
      <dgm:t>
        <a:bodyPr/>
        <a:lstStyle/>
        <a:p>
          <a:endParaRPr lang="zh-CN" altLang="en-US"/>
        </a:p>
      </dgm:t>
    </dgm:pt>
    <dgm:pt modelId="{174DDE9C-1053-46A8-99BA-10E5996FC2F5}" type="pres">
      <dgm:prSet presAssocID="{F2BD808F-A26F-4A5D-828A-38A6F0E6DA5B}" presName="hierRoot2" presStyleCnt="0">
        <dgm:presLayoutVars>
          <dgm:hierBranch val="init"/>
        </dgm:presLayoutVars>
      </dgm:prSet>
      <dgm:spPr/>
    </dgm:pt>
    <dgm:pt modelId="{1991D065-07CD-4AE6-A877-EB8C4F1E8A70}" type="pres">
      <dgm:prSet presAssocID="{F2BD808F-A26F-4A5D-828A-38A6F0E6DA5B}" presName="rootComposite" presStyleCnt="0"/>
      <dgm:spPr/>
    </dgm:pt>
    <dgm:pt modelId="{34C48AF7-1A78-4346-9971-C372FB0EB0A6}" type="pres">
      <dgm:prSet presAssocID="{F2BD808F-A26F-4A5D-828A-38A6F0E6DA5B}" presName="rootText" presStyleLbl="node2" presStyleIdx="2" presStyleCnt="4">
        <dgm:presLayoutVars>
          <dgm:chPref val="3"/>
        </dgm:presLayoutVars>
      </dgm:prSet>
      <dgm:spPr/>
      <dgm:t>
        <a:bodyPr/>
        <a:lstStyle/>
        <a:p>
          <a:endParaRPr lang="zh-CN" altLang="en-US"/>
        </a:p>
      </dgm:t>
    </dgm:pt>
    <dgm:pt modelId="{F810B69E-4FA8-4209-9FD8-338E0D16512B}" type="pres">
      <dgm:prSet presAssocID="{F2BD808F-A26F-4A5D-828A-38A6F0E6DA5B}" presName="rootConnector" presStyleLbl="node2" presStyleIdx="2" presStyleCnt="4"/>
      <dgm:spPr/>
      <dgm:t>
        <a:bodyPr/>
        <a:lstStyle/>
        <a:p>
          <a:endParaRPr lang="zh-CN" altLang="en-US"/>
        </a:p>
      </dgm:t>
    </dgm:pt>
    <dgm:pt modelId="{EDADD66C-805D-4A56-81CA-4B9A0C4A7347}" type="pres">
      <dgm:prSet presAssocID="{F2BD808F-A26F-4A5D-828A-38A6F0E6DA5B}" presName="hierChild4" presStyleCnt="0"/>
      <dgm:spPr/>
    </dgm:pt>
    <dgm:pt modelId="{AC87B7AA-F339-49C0-B4E8-7A5820C0667C}" type="pres">
      <dgm:prSet presAssocID="{F2BD808F-A26F-4A5D-828A-38A6F0E6DA5B}" presName="hierChild5" presStyleCnt="0"/>
      <dgm:spPr/>
    </dgm:pt>
    <dgm:pt modelId="{42FC8E4F-1E53-41AF-BDED-093FB3053963}" type="pres">
      <dgm:prSet presAssocID="{9B7A1D8E-5D06-418E-B90C-BBE307F3EFD6}" presName="Name64" presStyleLbl="parChTrans1D2" presStyleIdx="3" presStyleCnt="4"/>
      <dgm:spPr/>
      <dgm:t>
        <a:bodyPr/>
        <a:lstStyle/>
        <a:p>
          <a:endParaRPr lang="zh-CN" altLang="en-US"/>
        </a:p>
      </dgm:t>
    </dgm:pt>
    <dgm:pt modelId="{F83883C6-5F7E-4EF1-8C16-B9F690D64C0F}" type="pres">
      <dgm:prSet presAssocID="{2296A9D7-83F6-4B14-A938-BA0C2AF6A7B9}" presName="hierRoot2" presStyleCnt="0">
        <dgm:presLayoutVars>
          <dgm:hierBranch val="init"/>
        </dgm:presLayoutVars>
      </dgm:prSet>
      <dgm:spPr/>
    </dgm:pt>
    <dgm:pt modelId="{0D7B8EC2-80B1-4CB4-AC10-CE575E32DDB5}" type="pres">
      <dgm:prSet presAssocID="{2296A9D7-83F6-4B14-A938-BA0C2AF6A7B9}" presName="rootComposite" presStyleCnt="0"/>
      <dgm:spPr/>
    </dgm:pt>
    <dgm:pt modelId="{FF5FB572-C1CC-4C56-854A-F6A2B9D324BB}" type="pres">
      <dgm:prSet presAssocID="{2296A9D7-83F6-4B14-A938-BA0C2AF6A7B9}" presName="rootText" presStyleLbl="node2" presStyleIdx="3" presStyleCnt="4">
        <dgm:presLayoutVars>
          <dgm:chPref val="3"/>
        </dgm:presLayoutVars>
      </dgm:prSet>
      <dgm:spPr/>
      <dgm:t>
        <a:bodyPr/>
        <a:lstStyle/>
        <a:p>
          <a:endParaRPr lang="zh-CN" altLang="en-US"/>
        </a:p>
      </dgm:t>
    </dgm:pt>
    <dgm:pt modelId="{665E6DFD-316B-4827-A8B9-F23976AFCF2C}" type="pres">
      <dgm:prSet presAssocID="{2296A9D7-83F6-4B14-A938-BA0C2AF6A7B9}" presName="rootConnector" presStyleLbl="node2" presStyleIdx="3" presStyleCnt="4"/>
      <dgm:spPr/>
      <dgm:t>
        <a:bodyPr/>
        <a:lstStyle/>
        <a:p>
          <a:endParaRPr lang="zh-CN" altLang="en-US"/>
        </a:p>
      </dgm:t>
    </dgm:pt>
    <dgm:pt modelId="{C04F9437-F435-4851-AAC3-208636A89DAB}" type="pres">
      <dgm:prSet presAssocID="{2296A9D7-83F6-4B14-A938-BA0C2AF6A7B9}" presName="hierChild4" presStyleCnt="0"/>
      <dgm:spPr/>
    </dgm:pt>
    <dgm:pt modelId="{6BE03D72-0493-4CDB-86A9-171A7583D584}" type="pres">
      <dgm:prSet presAssocID="{2296A9D7-83F6-4B14-A938-BA0C2AF6A7B9}" presName="hierChild5" presStyleCnt="0"/>
      <dgm:spPr/>
    </dgm:pt>
    <dgm:pt modelId="{CB1260BB-D118-4E13-9C93-66C5E950898D}" type="pres">
      <dgm:prSet presAssocID="{5345ADC4-82A1-451A-B312-34C6A8BB3713}" presName="hierChild3" presStyleCnt="0"/>
      <dgm:spPr/>
    </dgm:pt>
  </dgm:ptLst>
  <dgm:cxnLst>
    <dgm:cxn modelId="{4D4A6C29-8451-4D4D-ADE4-6F0995EE68DA}" type="presOf" srcId="{2296A9D7-83F6-4B14-A938-BA0C2AF6A7B9}" destId="{FF5FB572-C1CC-4C56-854A-F6A2B9D324BB}" srcOrd="0" destOrd="0" presId="urn:microsoft.com/office/officeart/2009/3/layout/HorizontalOrganizationChart#10"/>
    <dgm:cxn modelId="{9D498294-FB70-40F8-929B-779E288294B2}" srcId="{5345ADC4-82A1-451A-B312-34C6A8BB3713}" destId="{F2BD808F-A26F-4A5D-828A-38A6F0E6DA5B}" srcOrd="2" destOrd="0" parTransId="{83F39D9E-8623-47D9-9F69-820E27CF1353}" sibTransId="{D2F5A078-DB2F-4C82-B76D-3ECFF390B6B5}"/>
    <dgm:cxn modelId="{562B0C3F-D2B1-43CF-8C99-82B7FE533B0C}" srcId="{5345ADC4-82A1-451A-B312-34C6A8BB3713}" destId="{2296A9D7-83F6-4B14-A938-BA0C2AF6A7B9}" srcOrd="3" destOrd="0" parTransId="{9B7A1D8E-5D06-418E-B90C-BBE307F3EFD6}" sibTransId="{0673B353-BF18-4A09-BE70-917ADC0024E5}"/>
    <dgm:cxn modelId="{4632AEB8-8A91-418A-A745-38D17C9EA45B}" srcId="{5345ADC4-82A1-451A-B312-34C6A8BB3713}" destId="{62A7ECB2-9F07-42D6-914B-29C466BD1F35}" srcOrd="1" destOrd="0" parTransId="{BFEC9263-F33B-4D57-9E7F-B4F0B9C2B4BF}" sibTransId="{D5DFB8EA-3DF1-4CFC-8256-9B64EC080B8D}"/>
    <dgm:cxn modelId="{5EE77306-4E19-467C-9ACF-AB8B7C3C8E06}" srcId="{5345ADC4-82A1-451A-B312-34C6A8BB3713}" destId="{4F122B76-32AA-4439-8F8B-C22627EBA98D}" srcOrd="0" destOrd="0" parTransId="{624C44BC-5A2C-4E65-9B78-8F5A3B64443A}" sibTransId="{313CBC7E-5220-4147-A3B5-5FCE8C8042E1}"/>
    <dgm:cxn modelId="{9216B1CF-243F-42D3-AEA7-203552D009B5}" type="presOf" srcId="{8E544892-C228-4F46-A1B3-FF88C1A8E1DC}" destId="{1E40A1BD-7CFC-4551-91CE-FBA7079EF6D8}" srcOrd="0" destOrd="0" presId="urn:microsoft.com/office/officeart/2009/3/layout/HorizontalOrganizationChart#10"/>
    <dgm:cxn modelId="{D337F326-7075-43D0-9CFD-B63E2F4C2175}" type="presOf" srcId="{62A7ECB2-9F07-42D6-914B-29C466BD1F35}" destId="{6F8C4BB5-EA22-4CA1-872F-650E3C771328}" srcOrd="0" destOrd="0" presId="urn:microsoft.com/office/officeart/2009/3/layout/HorizontalOrganizationChart#10"/>
    <dgm:cxn modelId="{037208ED-C879-4B41-8728-7ECF55E47DF6}" type="presOf" srcId="{9B7A1D8E-5D06-418E-B90C-BBE307F3EFD6}" destId="{42FC8E4F-1E53-41AF-BDED-093FB3053963}" srcOrd="0" destOrd="0" presId="urn:microsoft.com/office/officeart/2009/3/layout/HorizontalOrganizationChart#10"/>
    <dgm:cxn modelId="{DFE61086-E4A2-4CF7-B1AF-64C89C96FA92}" type="presOf" srcId="{2296A9D7-83F6-4B14-A938-BA0C2AF6A7B9}" destId="{665E6DFD-316B-4827-A8B9-F23976AFCF2C}" srcOrd="1" destOrd="0" presId="urn:microsoft.com/office/officeart/2009/3/layout/HorizontalOrganizationChart#10"/>
    <dgm:cxn modelId="{4ED538CB-F6A1-4C3A-8946-9B12C5774613}" type="presOf" srcId="{BFEC9263-F33B-4D57-9E7F-B4F0B9C2B4BF}" destId="{E8606E97-0B39-482E-A022-68118C14E144}" srcOrd="0" destOrd="0" presId="urn:microsoft.com/office/officeart/2009/3/layout/HorizontalOrganizationChart#10"/>
    <dgm:cxn modelId="{C14DBBEE-8FC6-44CD-9C22-B4FAC161ACE4}" type="presOf" srcId="{83F39D9E-8623-47D9-9F69-820E27CF1353}" destId="{3C99DB13-F8E9-4246-88F5-DE31B7C7859E}" srcOrd="0" destOrd="0" presId="urn:microsoft.com/office/officeart/2009/3/layout/HorizontalOrganizationChart#10"/>
    <dgm:cxn modelId="{8B7A39A3-F49E-4736-8182-51F15628869B}" srcId="{8E544892-C228-4F46-A1B3-FF88C1A8E1DC}" destId="{5345ADC4-82A1-451A-B312-34C6A8BB3713}" srcOrd="0" destOrd="0" parTransId="{E7518A52-05DE-4BA9-AE1D-270E4B65187D}" sibTransId="{6CBA59F2-ADDB-4E2F-8C03-9198ACCE3061}"/>
    <dgm:cxn modelId="{9E292633-3670-4F6C-AB35-AB12DE6D6DF2}" type="presOf" srcId="{4F122B76-32AA-4439-8F8B-C22627EBA98D}" destId="{A5378D88-2D78-44B2-9529-3B44C0A417ED}" srcOrd="0" destOrd="0" presId="urn:microsoft.com/office/officeart/2009/3/layout/HorizontalOrganizationChart#10"/>
    <dgm:cxn modelId="{75785490-02B1-4B6D-B081-22E703D9F895}" type="presOf" srcId="{F2BD808F-A26F-4A5D-828A-38A6F0E6DA5B}" destId="{34C48AF7-1A78-4346-9971-C372FB0EB0A6}" srcOrd="0" destOrd="0" presId="urn:microsoft.com/office/officeart/2009/3/layout/HorizontalOrganizationChart#10"/>
    <dgm:cxn modelId="{D4B6CAA8-DA4E-4F60-B751-3B6B7661FA6E}" type="presOf" srcId="{4F122B76-32AA-4439-8F8B-C22627EBA98D}" destId="{275E60E4-8621-4422-934D-A24140D02742}" srcOrd="1" destOrd="0" presId="urn:microsoft.com/office/officeart/2009/3/layout/HorizontalOrganizationChart#10"/>
    <dgm:cxn modelId="{C476FDAA-B92B-4E0E-A093-DD9C2ECAB903}" type="presOf" srcId="{5345ADC4-82A1-451A-B312-34C6A8BB3713}" destId="{7BA487EF-A702-45DB-95A7-3E0F490363B7}" srcOrd="1" destOrd="0" presId="urn:microsoft.com/office/officeart/2009/3/layout/HorizontalOrganizationChart#10"/>
    <dgm:cxn modelId="{816CC1D4-5B1A-4DDC-843A-3D3312EDEB51}" type="presOf" srcId="{5345ADC4-82A1-451A-B312-34C6A8BB3713}" destId="{136BFBA1-292F-4AD7-9A5A-C56F74739ACC}" srcOrd="0" destOrd="0" presId="urn:microsoft.com/office/officeart/2009/3/layout/HorizontalOrganizationChart#10"/>
    <dgm:cxn modelId="{251008DB-D398-46AE-9CB3-2694B1FF154E}" type="presOf" srcId="{F2BD808F-A26F-4A5D-828A-38A6F0E6DA5B}" destId="{F810B69E-4FA8-4209-9FD8-338E0D16512B}" srcOrd="1" destOrd="0" presId="urn:microsoft.com/office/officeart/2009/3/layout/HorizontalOrganizationChart#10"/>
    <dgm:cxn modelId="{4A06C466-C5E1-4440-B3F6-9DB4220C9511}" type="presOf" srcId="{62A7ECB2-9F07-42D6-914B-29C466BD1F35}" destId="{D25E23E3-7634-4EA2-9033-9C66DAFCC9F6}" srcOrd="1" destOrd="0" presId="urn:microsoft.com/office/officeart/2009/3/layout/HorizontalOrganizationChart#10"/>
    <dgm:cxn modelId="{28EFBDBF-189D-479B-A51F-2CB3DABD0BD8}" type="presOf" srcId="{624C44BC-5A2C-4E65-9B78-8F5A3B64443A}" destId="{C77BD53B-C19C-4D46-ABD8-490E472DCBA7}" srcOrd="0" destOrd="0" presId="urn:microsoft.com/office/officeart/2009/3/layout/HorizontalOrganizationChart#10"/>
    <dgm:cxn modelId="{1EAF2F2E-E643-4BF8-9E43-985374B0D7F9}" type="presParOf" srcId="{1E40A1BD-7CFC-4551-91CE-FBA7079EF6D8}" destId="{68B82822-B27C-4ACD-9B23-D8AFFB80D74F}" srcOrd="0" destOrd="0" presId="urn:microsoft.com/office/officeart/2009/3/layout/HorizontalOrganizationChart#10"/>
    <dgm:cxn modelId="{926FFE28-23B2-4B12-BBFD-87ED85AFFA8A}" type="presParOf" srcId="{68B82822-B27C-4ACD-9B23-D8AFFB80D74F}" destId="{32EB7A41-9E88-4B3E-AB8A-05756F2EAE15}" srcOrd="0" destOrd="0" presId="urn:microsoft.com/office/officeart/2009/3/layout/HorizontalOrganizationChart#10"/>
    <dgm:cxn modelId="{91398D61-1864-402C-8873-747B2E911847}" type="presParOf" srcId="{32EB7A41-9E88-4B3E-AB8A-05756F2EAE15}" destId="{136BFBA1-292F-4AD7-9A5A-C56F74739ACC}" srcOrd="0" destOrd="0" presId="urn:microsoft.com/office/officeart/2009/3/layout/HorizontalOrganizationChart#10"/>
    <dgm:cxn modelId="{2D255F1F-54E5-41C4-A197-49BDB4C729F0}" type="presParOf" srcId="{32EB7A41-9E88-4B3E-AB8A-05756F2EAE15}" destId="{7BA487EF-A702-45DB-95A7-3E0F490363B7}" srcOrd="1" destOrd="0" presId="urn:microsoft.com/office/officeart/2009/3/layout/HorizontalOrganizationChart#10"/>
    <dgm:cxn modelId="{70DCC9B2-0158-41F3-8F06-31DE7B4C1D74}" type="presParOf" srcId="{68B82822-B27C-4ACD-9B23-D8AFFB80D74F}" destId="{FFE9FA6D-548D-43C5-8586-0982F3DE3A2E}" srcOrd="1" destOrd="0" presId="urn:microsoft.com/office/officeart/2009/3/layout/HorizontalOrganizationChart#10"/>
    <dgm:cxn modelId="{51B1EBF2-4614-4420-A806-3B8DB742E605}" type="presParOf" srcId="{FFE9FA6D-548D-43C5-8586-0982F3DE3A2E}" destId="{C77BD53B-C19C-4D46-ABD8-490E472DCBA7}" srcOrd="0" destOrd="0" presId="urn:microsoft.com/office/officeart/2009/3/layout/HorizontalOrganizationChart#10"/>
    <dgm:cxn modelId="{6EB357A3-57AC-4BB1-B4C5-2C77FBE6CE40}" type="presParOf" srcId="{FFE9FA6D-548D-43C5-8586-0982F3DE3A2E}" destId="{82B76314-A4ED-400B-A657-5AF7D3B4C2F3}" srcOrd="1" destOrd="0" presId="urn:microsoft.com/office/officeart/2009/3/layout/HorizontalOrganizationChart#10"/>
    <dgm:cxn modelId="{5D8539E2-26C1-476E-8CB0-860C6C34CB89}" type="presParOf" srcId="{82B76314-A4ED-400B-A657-5AF7D3B4C2F3}" destId="{10F03001-4CD3-4D03-BC49-2C1E1D9BC8FE}" srcOrd="0" destOrd="0" presId="urn:microsoft.com/office/officeart/2009/3/layout/HorizontalOrganizationChart#10"/>
    <dgm:cxn modelId="{802A8B52-BE60-43D2-A219-90B5A1E90251}" type="presParOf" srcId="{10F03001-4CD3-4D03-BC49-2C1E1D9BC8FE}" destId="{A5378D88-2D78-44B2-9529-3B44C0A417ED}" srcOrd="0" destOrd="0" presId="urn:microsoft.com/office/officeart/2009/3/layout/HorizontalOrganizationChart#10"/>
    <dgm:cxn modelId="{394C0128-6D86-4A94-808F-035F7DDC8289}" type="presParOf" srcId="{10F03001-4CD3-4D03-BC49-2C1E1D9BC8FE}" destId="{275E60E4-8621-4422-934D-A24140D02742}" srcOrd="1" destOrd="0" presId="urn:microsoft.com/office/officeart/2009/3/layout/HorizontalOrganizationChart#10"/>
    <dgm:cxn modelId="{F2908637-1681-4E6B-A26D-73F5633C4778}" type="presParOf" srcId="{82B76314-A4ED-400B-A657-5AF7D3B4C2F3}" destId="{3A315875-3CF6-4ABB-9DA0-626A30D31F7A}" srcOrd="1" destOrd="0" presId="urn:microsoft.com/office/officeart/2009/3/layout/HorizontalOrganizationChart#10"/>
    <dgm:cxn modelId="{83E3D6A9-F2BD-4FF1-A517-45563E2D60A5}" type="presParOf" srcId="{82B76314-A4ED-400B-A657-5AF7D3B4C2F3}" destId="{7AB17EC6-EE31-46BA-9709-76D745FDBC76}" srcOrd="2" destOrd="0" presId="urn:microsoft.com/office/officeart/2009/3/layout/HorizontalOrganizationChart#10"/>
    <dgm:cxn modelId="{6C8598AD-518D-4923-BDBC-506FBB7DC0D9}" type="presParOf" srcId="{FFE9FA6D-548D-43C5-8586-0982F3DE3A2E}" destId="{E8606E97-0B39-482E-A022-68118C14E144}" srcOrd="2" destOrd="0" presId="urn:microsoft.com/office/officeart/2009/3/layout/HorizontalOrganizationChart#10"/>
    <dgm:cxn modelId="{67EBE50E-B619-4128-AFB1-E1312857FF23}" type="presParOf" srcId="{FFE9FA6D-548D-43C5-8586-0982F3DE3A2E}" destId="{26CAB97B-7D7C-48DD-A13D-7EE25DA56DFA}" srcOrd="3" destOrd="0" presId="urn:microsoft.com/office/officeart/2009/3/layout/HorizontalOrganizationChart#10"/>
    <dgm:cxn modelId="{8573A511-5F3B-4C40-9979-439D2243D3FA}" type="presParOf" srcId="{26CAB97B-7D7C-48DD-A13D-7EE25DA56DFA}" destId="{8C7609E5-BA68-4A30-AD23-CF2B1FFEA7B3}" srcOrd="0" destOrd="0" presId="urn:microsoft.com/office/officeart/2009/3/layout/HorizontalOrganizationChart#10"/>
    <dgm:cxn modelId="{FA3270C6-3E1A-4975-A4D7-DE193E0442F5}" type="presParOf" srcId="{8C7609E5-BA68-4A30-AD23-CF2B1FFEA7B3}" destId="{6F8C4BB5-EA22-4CA1-872F-650E3C771328}" srcOrd="0" destOrd="0" presId="urn:microsoft.com/office/officeart/2009/3/layout/HorizontalOrganizationChart#10"/>
    <dgm:cxn modelId="{58D60CC7-E4C6-4256-8878-2698953D428F}" type="presParOf" srcId="{8C7609E5-BA68-4A30-AD23-CF2B1FFEA7B3}" destId="{D25E23E3-7634-4EA2-9033-9C66DAFCC9F6}" srcOrd="1" destOrd="0" presId="urn:microsoft.com/office/officeart/2009/3/layout/HorizontalOrganizationChart#10"/>
    <dgm:cxn modelId="{5B467923-3A8D-4A22-A194-3B5B80C70783}" type="presParOf" srcId="{26CAB97B-7D7C-48DD-A13D-7EE25DA56DFA}" destId="{7669A335-C760-4F64-BADF-6C28C7B303B6}" srcOrd="1" destOrd="0" presId="urn:microsoft.com/office/officeart/2009/3/layout/HorizontalOrganizationChart#10"/>
    <dgm:cxn modelId="{9E4F65B5-FAB2-493F-9BC6-BE0B7CDA9F85}" type="presParOf" srcId="{26CAB97B-7D7C-48DD-A13D-7EE25DA56DFA}" destId="{63D75F92-8A2A-45A8-A8E0-0D6936E48453}" srcOrd="2" destOrd="0" presId="urn:microsoft.com/office/officeart/2009/3/layout/HorizontalOrganizationChart#10"/>
    <dgm:cxn modelId="{37B10596-FDB7-4E2C-AE6A-459D61FC6F33}" type="presParOf" srcId="{FFE9FA6D-548D-43C5-8586-0982F3DE3A2E}" destId="{3C99DB13-F8E9-4246-88F5-DE31B7C7859E}" srcOrd="4" destOrd="0" presId="urn:microsoft.com/office/officeart/2009/3/layout/HorizontalOrganizationChart#10"/>
    <dgm:cxn modelId="{091FAA9C-793B-4594-88DB-28E7B11B3CA9}" type="presParOf" srcId="{FFE9FA6D-548D-43C5-8586-0982F3DE3A2E}" destId="{174DDE9C-1053-46A8-99BA-10E5996FC2F5}" srcOrd="5" destOrd="0" presId="urn:microsoft.com/office/officeart/2009/3/layout/HorizontalOrganizationChart#10"/>
    <dgm:cxn modelId="{0173EAFB-F63B-4C46-8594-8194F1D60411}" type="presParOf" srcId="{174DDE9C-1053-46A8-99BA-10E5996FC2F5}" destId="{1991D065-07CD-4AE6-A877-EB8C4F1E8A70}" srcOrd="0" destOrd="0" presId="urn:microsoft.com/office/officeart/2009/3/layout/HorizontalOrganizationChart#10"/>
    <dgm:cxn modelId="{781E0B0A-CAF5-483F-A1BF-2B873A82AEA8}" type="presParOf" srcId="{1991D065-07CD-4AE6-A877-EB8C4F1E8A70}" destId="{34C48AF7-1A78-4346-9971-C372FB0EB0A6}" srcOrd="0" destOrd="0" presId="urn:microsoft.com/office/officeart/2009/3/layout/HorizontalOrganizationChart#10"/>
    <dgm:cxn modelId="{64A293C1-65C5-4E59-98B0-B7BA1908187F}" type="presParOf" srcId="{1991D065-07CD-4AE6-A877-EB8C4F1E8A70}" destId="{F810B69E-4FA8-4209-9FD8-338E0D16512B}" srcOrd="1" destOrd="0" presId="urn:microsoft.com/office/officeart/2009/3/layout/HorizontalOrganizationChart#10"/>
    <dgm:cxn modelId="{E578A336-B896-4167-ACFA-4154912AA5A0}" type="presParOf" srcId="{174DDE9C-1053-46A8-99BA-10E5996FC2F5}" destId="{EDADD66C-805D-4A56-81CA-4B9A0C4A7347}" srcOrd="1" destOrd="0" presId="urn:microsoft.com/office/officeart/2009/3/layout/HorizontalOrganizationChart#10"/>
    <dgm:cxn modelId="{127F9242-3CD8-436E-A728-411A3619DCF3}" type="presParOf" srcId="{174DDE9C-1053-46A8-99BA-10E5996FC2F5}" destId="{AC87B7AA-F339-49C0-B4E8-7A5820C0667C}" srcOrd="2" destOrd="0" presId="urn:microsoft.com/office/officeart/2009/3/layout/HorizontalOrganizationChart#10"/>
    <dgm:cxn modelId="{DDDA3E53-ED9A-4941-8942-76451DF4BBB3}" type="presParOf" srcId="{FFE9FA6D-548D-43C5-8586-0982F3DE3A2E}" destId="{42FC8E4F-1E53-41AF-BDED-093FB3053963}" srcOrd="6" destOrd="0" presId="urn:microsoft.com/office/officeart/2009/3/layout/HorizontalOrganizationChart#10"/>
    <dgm:cxn modelId="{E31A766C-681C-4D60-8D0B-A66286BF67BF}" type="presParOf" srcId="{FFE9FA6D-548D-43C5-8586-0982F3DE3A2E}" destId="{F83883C6-5F7E-4EF1-8C16-B9F690D64C0F}" srcOrd="7" destOrd="0" presId="urn:microsoft.com/office/officeart/2009/3/layout/HorizontalOrganizationChart#10"/>
    <dgm:cxn modelId="{2A78ACC3-0101-4A26-9A73-B814E18069E1}" type="presParOf" srcId="{F83883C6-5F7E-4EF1-8C16-B9F690D64C0F}" destId="{0D7B8EC2-80B1-4CB4-AC10-CE575E32DDB5}" srcOrd="0" destOrd="0" presId="urn:microsoft.com/office/officeart/2009/3/layout/HorizontalOrganizationChart#10"/>
    <dgm:cxn modelId="{1C9FCD39-9CCD-432B-9222-C4BF801CF1DB}" type="presParOf" srcId="{0D7B8EC2-80B1-4CB4-AC10-CE575E32DDB5}" destId="{FF5FB572-C1CC-4C56-854A-F6A2B9D324BB}" srcOrd="0" destOrd="0" presId="urn:microsoft.com/office/officeart/2009/3/layout/HorizontalOrganizationChart#10"/>
    <dgm:cxn modelId="{AD70BC6D-B7A2-41EA-81F5-E515A7C6D1A3}" type="presParOf" srcId="{0D7B8EC2-80B1-4CB4-AC10-CE575E32DDB5}" destId="{665E6DFD-316B-4827-A8B9-F23976AFCF2C}" srcOrd="1" destOrd="0" presId="urn:microsoft.com/office/officeart/2009/3/layout/HorizontalOrganizationChart#10"/>
    <dgm:cxn modelId="{47DDC1C6-92FB-4FE7-B149-5DC16617B787}" type="presParOf" srcId="{F83883C6-5F7E-4EF1-8C16-B9F690D64C0F}" destId="{C04F9437-F435-4851-AAC3-208636A89DAB}" srcOrd="1" destOrd="0" presId="urn:microsoft.com/office/officeart/2009/3/layout/HorizontalOrganizationChart#10"/>
    <dgm:cxn modelId="{BBB85D16-E960-45DF-B5A1-15B0C29BB7BD}" type="presParOf" srcId="{F83883C6-5F7E-4EF1-8C16-B9F690D64C0F}" destId="{6BE03D72-0493-4CDB-86A9-171A7583D584}" srcOrd="2" destOrd="0" presId="urn:microsoft.com/office/officeart/2009/3/layout/HorizontalOrganizationChart#10"/>
    <dgm:cxn modelId="{BDAF6EE3-20C5-419D-932C-E6EFC4AFB882}" type="presParOf" srcId="{68B82822-B27C-4ACD-9B23-D8AFFB80D74F}" destId="{CB1260BB-D118-4E13-9C93-66C5E950898D}" srcOrd="2" destOrd="0" presId="urn:microsoft.com/office/officeart/2009/3/layout/HorizontalOrganizationChart#10"/>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E544892-C228-4F46-A1B3-FF88C1A8E1DC}" type="doc">
      <dgm:prSet loTypeId="urn:microsoft.com/office/officeart/2009/3/layout/HorizontalOrganizationChart#11" loCatId="hierarchy" qsTypeId="urn:microsoft.com/office/officeart/2005/8/quickstyle/simple1#9" qsCatId="simple" csTypeId="urn:microsoft.com/office/officeart/2005/8/colors/accent2_1#24" csCatId="accent2" phldr="1"/>
      <dgm:spPr/>
      <dgm:t>
        <a:bodyPr/>
        <a:lstStyle/>
        <a:p>
          <a:endParaRPr lang="zh-CN" altLang="en-US"/>
        </a:p>
      </dgm:t>
    </dgm:pt>
    <dgm:pt modelId="{5345ADC4-82A1-451A-B312-34C6A8BB3713}">
      <dgm:prSet phldrT="[文本]"/>
      <dgm:spPr/>
      <dgm:t>
        <a:bodyPr/>
        <a:lstStyle/>
        <a:p>
          <a:r>
            <a:rPr lang="zh-CN" altLang="en-US" dirty="0"/>
            <a:t>现代公司的功能</a:t>
          </a:r>
        </a:p>
      </dgm:t>
    </dgm:pt>
    <dgm:pt modelId="{E7518A52-05DE-4BA9-AE1D-270E4B65187D}" cxnId="{8B7A39A3-F49E-4736-8182-51F15628869B}" type="parTrans">
      <dgm:prSet/>
      <dgm:spPr/>
      <dgm:t>
        <a:bodyPr/>
        <a:lstStyle/>
        <a:p>
          <a:endParaRPr lang="zh-CN" altLang="en-US"/>
        </a:p>
      </dgm:t>
    </dgm:pt>
    <dgm:pt modelId="{6CBA59F2-ADDB-4E2F-8C03-9198ACCE3061}" cxnId="{8B7A39A3-F49E-4736-8182-51F15628869B}" type="sibTrans">
      <dgm:prSet/>
      <dgm:spPr/>
      <dgm:t>
        <a:bodyPr/>
        <a:lstStyle/>
        <a:p>
          <a:endParaRPr lang="zh-CN" altLang="en-US"/>
        </a:p>
      </dgm:t>
    </dgm:pt>
    <dgm:pt modelId="{4F122B76-32AA-4439-8F8B-C22627EBA98D}">
      <dgm:prSet phldrT="[文本]"/>
      <dgm:spPr/>
      <dgm:t>
        <a:bodyPr/>
        <a:lstStyle/>
        <a:p>
          <a:r>
            <a:rPr lang="zh-CN" altLang="en-US" smtClean="0"/>
            <a:t>经济功能</a:t>
          </a:r>
          <a:endParaRPr lang="zh-CN" altLang="en-US" dirty="0"/>
        </a:p>
      </dgm:t>
    </dgm:pt>
    <dgm:pt modelId="{624C44BC-5A2C-4E65-9B78-8F5A3B64443A}" cxnId="{5EE77306-4E19-467C-9ACF-AB8B7C3C8E06}" type="parTrans">
      <dgm:prSet/>
      <dgm:spPr/>
      <dgm:t>
        <a:bodyPr/>
        <a:lstStyle/>
        <a:p>
          <a:endParaRPr lang="zh-CN" altLang="en-US"/>
        </a:p>
      </dgm:t>
    </dgm:pt>
    <dgm:pt modelId="{313CBC7E-5220-4147-A3B5-5FCE8C8042E1}" cxnId="{5EE77306-4E19-467C-9ACF-AB8B7C3C8E06}" type="sibTrans">
      <dgm:prSet/>
      <dgm:spPr/>
      <dgm:t>
        <a:bodyPr/>
        <a:lstStyle/>
        <a:p>
          <a:endParaRPr lang="zh-CN" altLang="en-US"/>
        </a:p>
      </dgm:t>
    </dgm:pt>
    <dgm:pt modelId="{62A7ECB2-9F07-42D6-914B-29C466BD1F35}">
      <dgm:prSet/>
      <dgm:spPr>
        <a:solidFill>
          <a:srgbClr val="C54646"/>
        </a:solidFill>
      </dgm:spPr>
      <dgm:t>
        <a:bodyPr/>
        <a:lstStyle/>
        <a:p>
          <a:r>
            <a:rPr lang="zh-CN" altLang="en-US" dirty="0">
              <a:solidFill>
                <a:schemeClr val="bg1"/>
              </a:solidFill>
            </a:rPr>
            <a:t>管理功能</a:t>
          </a:r>
        </a:p>
      </dgm:t>
    </dgm:pt>
    <dgm:pt modelId="{BFEC9263-F33B-4D57-9E7F-B4F0B9C2B4BF}" cxnId="{4632AEB8-8A91-418A-A745-38D17C9EA45B}" type="parTrans">
      <dgm:prSet/>
      <dgm:spPr/>
      <dgm:t>
        <a:bodyPr/>
        <a:lstStyle/>
        <a:p>
          <a:endParaRPr lang="zh-CN" altLang="en-US"/>
        </a:p>
      </dgm:t>
    </dgm:pt>
    <dgm:pt modelId="{D5DFB8EA-3DF1-4CFC-8256-9B64EC080B8D}" cxnId="{4632AEB8-8A91-418A-A745-38D17C9EA45B}" type="sibTrans">
      <dgm:prSet/>
      <dgm:spPr/>
      <dgm:t>
        <a:bodyPr/>
        <a:lstStyle/>
        <a:p>
          <a:endParaRPr lang="zh-CN" altLang="en-US"/>
        </a:p>
      </dgm:t>
    </dgm:pt>
    <dgm:pt modelId="{F2BD808F-A26F-4A5D-828A-38A6F0E6DA5B}">
      <dgm:prSet/>
      <dgm:spPr/>
      <dgm:t>
        <a:bodyPr/>
        <a:lstStyle/>
        <a:p>
          <a:r>
            <a:rPr lang="zh-CN" altLang="en-US" dirty="0"/>
            <a:t>技术功能</a:t>
          </a:r>
        </a:p>
      </dgm:t>
    </dgm:pt>
    <dgm:pt modelId="{83F39D9E-8623-47D9-9F69-820E27CF1353}" cxnId="{9D498294-FB70-40F8-929B-779E288294B2}" type="parTrans">
      <dgm:prSet/>
      <dgm:spPr/>
      <dgm:t>
        <a:bodyPr/>
        <a:lstStyle/>
        <a:p>
          <a:endParaRPr lang="zh-CN" altLang="en-US"/>
        </a:p>
      </dgm:t>
    </dgm:pt>
    <dgm:pt modelId="{D2F5A078-DB2F-4C82-B76D-3ECFF390B6B5}" cxnId="{9D498294-FB70-40F8-929B-779E288294B2}" type="sibTrans">
      <dgm:prSet/>
      <dgm:spPr/>
      <dgm:t>
        <a:bodyPr/>
        <a:lstStyle/>
        <a:p>
          <a:endParaRPr lang="zh-CN" altLang="en-US"/>
        </a:p>
      </dgm:t>
    </dgm:pt>
    <dgm:pt modelId="{2296A9D7-83F6-4B14-A938-BA0C2AF6A7B9}">
      <dgm:prSet/>
      <dgm:spPr/>
      <dgm:t>
        <a:bodyPr/>
        <a:lstStyle/>
        <a:p>
          <a:r>
            <a:rPr lang="zh-CN" altLang="en-US" dirty="0"/>
            <a:t>文化和政治功能</a:t>
          </a:r>
        </a:p>
      </dgm:t>
    </dgm:pt>
    <dgm:pt modelId="{9B7A1D8E-5D06-418E-B90C-BBE307F3EFD6}" cxnId="{562B0C3F-D2B1-43CF-8C99-82B7FE533B0C}" type="parTrans">
      <dgm:prSet/>
      <dgm:spPr/>
      <dgm:t>
        <a:bodyPr/>
        <a:lstStyle/>
        <a:p>
          <a:endParaRPr lang="zh-CN" altLang="en-US"/>
        </a:p>
      </dgm:t>
    </dgm:pt>
    <dgm:pt modelId="{0673B353-BF18-4A09-BE70-917ADC0024E5}" cxnId="{562B0C3F-D2B1-43CF-8C99-82B7FE533B0C}" type="sibTrans">
      <dgm:prSet/>
      <dgm:spPr/>
      <dgm:t>
        <a:bodyPr/>
        <a:lstStyle/>
        <a:p>
          <a:endParaRPr lang="zh-CN" altLang="en-US"/>
        </a:p>
      </dgm:t>
    </dgm:pt>
    <dgm:pt modelId="{1E40A1BD-7CFC-4551-91CE-FBA7079EF6D8}" type="pres">
      <dgm:prSet presAssocID="{8E544892-C228-4F46-A1B3-FF88C1A8E1DC}" presName="hierChild1" presStyleCnt="0">
        <dgm:presLayoutVars>
          <dgm:orgChart val="1"/>
          <dgm:chPref val="1"/>
          <dgm:dir/>
          <dgm:animOne val="branch"/>
          <dgm:animLvl val="lvl"/>
          <dgm:resizeHandles/>
        </dgm:presLayoutVars>
      </dgm:prSet>
      <dgm:spPr/>
      <dgm:t>
        <a:bodyPr/>
        <a:lstStyle/>
        <a:p>
          <a:endParaRPr lang="zh-CN" altLang="en-US"/>
        </a:p>
      </dgm:t>
    </dgm:pt>
    <dgm:pt modelId="{68B82822-B27C-4ACD-9B23-D8AFFB80D74F}" type="pres">
      <dgm:prSet presAssocID="{5345ADC4-82A1-451A-B312-34C6A8BB3713}" presName="hierRoot1" presStyleCnt="0">
        <dgm:presLayoutVars>
          <dgm:hierBranch val="init"/>
        </dgm:presLayoutVars>
      </dgm:prSet>
      <dgm:spPr/>
      <dgm:t>
        <a:bodyPr/>
        <a:lstStyle/>
        <a:p>
          <a:endParaRPr lang="zh-CN" altLang="en-US"/>
        </a:p>
      </dgm:t>
    </dgm:pt>
    <dgm:pt modelId="{32EB7A41-9E88-4B3E-AB8A-05756F2EAE15}" type="pres">
      <dgm:prSet presAssocID="{5345ADC4-82A1-451A-B312-34C6A8BB3713}" presName="rootComposite1" presStyleCnt="0"/>
      <dgm:spPr/>
      <dgm:t>
        <a:bodyPr/>
        <a:lstStyle/>
        <a:p>
          <a:endParaRPr lang="zh-CN" altLang="en-US"/>
        </a:p>
      </dgm:t>
    </dgm:pt>
    <dgm:pt modelId="{136BFBA1-292F-4AD7-9A5A-C56F74739ACC}" type="pres">
      <dgm:prSet presAssocID="{5345ADC4-82A1-451A-B312-34C6A8BB3713}" presName="rootText1" presStyleLbl="node0" presStyleIdx="0" presStyleCnt="1">
        <dgm:presLayoutVars>
          <dgm:chPref val="3"/>
        </dgm:presLayoutVars>
      </dgm:prSet>
      <dgm:spPr/>
      <dgm:t>
        <a:bodyPr/>
        <a:lstStyle/>
        <a:p>
          <a:endParaRPr lang="zh-CN" altLang="en-US"/>
        </a:p>
      </dgm:t>
    </dgm:pt>
    <dgm:pt modelId="{7BA487EF-A702-45DB-95A7-3E0F490363B7}" type="pres">
      <dgm:prSet presAssocID="{5345ADC4-82A1-451A-B312-34C6A8BB3713}" presName="rootConnector1" presStyleLbl="node1" presStyleIdx="0" presStyleCnt="0"/>
      <dgm:spPr/>
      <dgm:t>
        <a:bodyPr/>
        <a:lstStyle/>
        <a:p>
          <a:endParaRPr lang="zh-CN" altLang="en-US"/>
        </a:p>
      </dgm:t>
    </dgm:pt>
    <dgm:pt modelId="{FFE9FA6D-548D-43C5-8586-0982F3DE3A2E}" type="pres">
      <dgm:prSet presAssocID="{5345ADC4-82A1-451A-B312-34C6A8BB3713}" presName="hierChild2" presStyleCnt="0"/>
      <dgm:spPr/>
      <dgm:t>
        <a:bodyPr/>
        <a:lstStyle/>
        <a:p>
          <a:endParaRPr lang="zh-CN" altLang="en-US"/>
        </a:p>
      </dgm:t>
    </dgm:pt>
    <dgm:pt modelId="{C77BD53B-C19C-4D46-ABD8-490E472DCBA7}" type="pres">
      <dgm:prSet presAssocID="{624C44BC-5A2C-4E65-9B78-8F5A3B64443A}" presName="Name64" presStyleLbl="parChTrans1D2" presStyleIdx="0" presStyleCnt="4"/>
      <dgm:spPr/>
      <dgm:t>
        <a:bodyPr/>
        <a:lstStyle/>
        <a:p>
          <a:endParaRPr lang="zh-CN" altLang="en-US"/>
        </a:p>
      </dgm:t>
    </dgm:pt>
    <dgm:pt modelId="{82B76314-A4ED-400B-A657-5AF7D3B4C2F3}" type="pres">
      <dgm:prSet presAssocID="{4F122B76-32AA-4439-8F8B-C22627EBA98D}" presName="hierRoot2" presStyleCnt="0">
        <dgm:presLayoutVars>
          <dgm:hierBranch val="init"/>
        </dgm:presLayoutVars>
      </dgm:prSet>
      <dgm:spPr/>
      <dgm:t>
        <a:bodyPr/>
        <a:lstStyle/>
        <a:p>
          <a:endParaRPr lang="zh-CN" altLang="en-US"/>
        </a:p>
      </dgm:t>
    </dgm:pt>
    <dgm:pt modelId="{10F03001-4CD3-4D03-BC49-2C1E1D9BC8FE}" type="pres">
      <dgm:prSet presAssocID="{4F122B76-32AA-4439-8F8B-C22627EBA98D}" presName="rootComposite" presStyleCnt="0"/>
      <dgm:spPr/>
      <dgm:t>
        <a:bodyPr/>
        <a:lstStyle/>
        <a:p>
          <a:endParaRPr lang="zh-CN" altLang="en-US"/>
        </a:p>
      </dgm:t>
    </dgm:pt>
    <dgm:pt modelId="{A5378D88-2D78-44B2-9529-3B44C0A417ED}" type="pres">
      <dgm:prSet presAssocID="{4F122B76-32AA-4439-8F8B-C22627EBA98D}" presName="rootText" presStyleLbl="node2" presStyleIdx="0" presStyleCnt="4">
        <dgm:presLayoutVars>
          <dgm:chPref val="3"/>
        </dgm:presLayoutVars>
      </dgm:prSet>
      <dgm:spPr/>
      <dgm:t>
        <a:bodyPr/>
        <a:lstStyle/>
        <a:p>
          <a:endParaRPr lang="zh-CN" altLang="en-US"/>
        </a:p>
      </dgm:t>
    </dgm:pt>
    <dgm:pt modelId="{275E60E4-8621-4422-934D-A24140D02742}" type="pres">
      <dgm:prSet presAssocID="{4F122B76-32AA-4439-8F8B-C22627EBA98D}" presName="rootConnector" presStyleLbl="node2" presStyleIdx="0" presStyleCnt="4"/>
      <dgm:spPr/>
      <dgm:t>
        <a:bodyPr/>
        <a:lstStyle/>
        <a:p>
          <a:endParaRPr lang="zh-CN" altLang="en-US"/>
        </a:p>
      </dgm:t>
    </dgm:pt>
    <dgm:pt modelId="{3A315875-3CF6-4ABB-9DA0-626A30D31F7A}" type="pres">
      <dgm:prSet presAssocID="{4F122B76-32AA-4439-8F8B-C22627EBA98D}" presName="hierChild4" presStyleCnt="0"/>
      <dgm:spPr/>
      <dgm:t>
        <a:bodyPr/>
        <a:lstStyle/>
        <a:p>
          <a:endParaRPr lang="zh-CN" altLang="en-US"/>
        </a:p>
      </dgm:t>
    </dgm:pt>
    <dgm:pt modelId="{7AB17EC6-EE31-46BA-9709-76D745FDBC76}" type="pres">
      <dgm:prSet presAssocID="{4F122B76-32AA-4439-8F8B-C22627EBA98D}" presName="hierChild5" presStyleCnt="0"/>
      <dgm:spPr/>
      <dgm:t>
        <a:bodyPr/>
        <a:lstStyle/>
        <a:p>
          <a:endParaRPr lang="zh-CN" altLang="en-US"/>
        </a:p>
      </dgm:t>
    </dgm:pt>
    <dgm:pt modelId="{E8606E97-0B39-482E-A022-68118C14E144}" type="pres">
      <dgm:prSet presAssocID="{BFEC9263-F33B-4D57-9E7F-B4F0B9C2B4BF}" presName="Name64" presStyleLbl="parChTrans1D2" presStyleIdx="1" presStyleCnt="4"/>
      <dgm:spPr/>
      <dgm:t>
        <a:bodyPr/>
        <a:lstStyle/>
        <a:p>
          <a:endParaRPr lang="zh-CN" altLang="en-US"/>
        </a:p>
      </dgm:t>
    </dgm:pt>
    <dgm:pt modelId="{26CAB97B-7D7C-48DD-A13D-7EE25DA56DFA}" type="pres">
      <dgm:prSet presAssocID="{62A7ECB2-9F07-42D6-914B-29C466BD1F35}" presName="hierRoot2" presStyleCnt="0">
        <dgm:presLayoutVars>
          <dgm:hierBranch val="init"/>
        </dgm:presLayoutVars>
      </dgm:prSet>
      <dgm:spPr/>
      <dgm:t>
        <a:bodyPr/>
        <a:lstStyle/>
        <a:p>
          <a:endParaRPr lang="zh-CN" altLang="en-US"/>
        </a:p>
      </dgm:t>
    </dgm:pt>
    <dgm:pt modelId="{8C7609E5-BA68-4A30-AD23-CF2B1FFEA7B3}" type="pres">
      <dgm:prSet presAssocID="{62A7ECB2-9F07-42D6-914B-29C466BD1F35}" presName="rootComposite" presStyleCnt="0"/>
      <dgm:spPr/>
      <dgm:t>
        <a:bodyPr/>
        <a:lstStyle/>
        <a:p>
          <a:endParaRPr lang="zh-CN" altLang="en-US"/>
        </a:p>
      </dgm:t>
    </dgm:pt>
    <dgm:pt modelId="{6F8C4BB5-EA22-4CA1-872F-650E3C771328}" type="pres">
      <dgm:prSet presAssocID="{62A7ECB2-9F07-42D6-914B-29C466BD1F35}" presName="rootText" presStyleLbl="node2" presStyleIdx="1" presStyleCnt="4">
        <dgm:presLayoutVars>
          <dgm:chPref val="3"/>
        </dgm:presLayoutVars>
      </dgm:prSet>
      <dgm:spPr/>
      <dgm:t>
        <a:bodyPr/>
        <a:lstStyle/>
        <a:p>
          <a:endParaRPr lang="zh-CN" altLang="en-US"/>
        </a:p>
      </dgm:t>
    </dgm:pt>
    <dgm:pt modelId="{D25E23E3-7634-4EA2-9033-9C66DAFCC9F6}" type="pres">
      <dgm:prSet presAssocID="{62A7ECB2-9F07-42D6-914B-29C466BD1F35}" presName="rootConnector" presStyleLbl="node2" presStyleIdx="1" presStyleCnt="4"/>
      <dgm:spPr/>
      <dgm:t>
        <a:bodyPr/>
        <a:lstStyle/>
        <a:p>
          <a:endParaRPr lang="zh-CN" altLang="en-US"/>
        </a:p>
      </dgm:t>
    </dgm:pt>
    <dgm:pt modelId="{7669A335-C760-4F64-BADF-6C28C7B303B6}" type="pres">
      <dgm:prSet presAssocID="{62A7ECB2-9F07-42D6-914B-29C466BD1F35}" presName="hierChild4" presStyleCnt="0"/>
      <dgm:spPr/>
      <dgm:t>
        <a:bodyPr/>
        <a:lstStyle/>
        <a:p>
          <a:endParaRPr lang="zh-CN" altLang="en-US"/>
        </a:p>
      </dgm:t>
    </dgm:pt>
    <dgm:pt modelId="{63D75F92-8A2A-45A8-A8E0-0D6936E48453}" type="pres">
      <dgm:prSet presAssocID="{62A7ECB2-9F07-42D6-914B-29C466BD1F35}" presName="hierChild5" presStyleCnt="0"/>
      <dgm:spPr/>
      <dgm:t>
        <a:bodyPr/>
        <a:lstStyle/>
        <a:p>
          <a:endParaRPr lang="zh-CN" altLang="en-US"/>
        </a:p>
      </dgm:t>
    </dgm:pt>
    <dgm:pt modelId="{3C99DB13-F8E9-4246-88F5-DE31B7C7859E}" type="pres">
      <dgm:prSet presAssocID="{83F39D9E-8623-47D9-9F69-820E27CF1353}" presName="Name64" presStyleLbl="parChTrans1D2" presStyleIdx="2" presStyleCnt="4"/>
      <dgm:spPr/>
      <dgm:t>
        <a:bodyPr/>
        <a:lstStyle/>
        <a:p>
          <a:endParaRPr lang="zh-CN" altLang="en-US"/>
        </a:p>
      </dgm:t>
    </dgm:pt>
    <dgm:pt modelId="{174DDE9C-1053-46A8-99BA-10E5996FC2F5}" type="pres">
      <dgm:prSet presAssocID="{F2BD808F-A26F-4A5D-828A-38A6F0E6DA5B}" presName="hierRoot2" presStyleCnt="0">
        <dgm:presLayoutVars>
          <dgm:hierBranch val="init"/>
        </dgm:presLayoutVars>
      </dgm:prSet>
      <dgm:spPr/>
      <dgm:t>
        <a:bodyPr/>
        <a:lstStyle/>
        <a:p>
          <a:endParaRPr lang="zh-CN" altLang="en-US"/>
        </a:p>
      </dgm:t>
    </dgm:pt>
    <dgm:pt modelId="{1991D065-07CD-4AE6-A877-EB8C4F1E8A70}" type="pres">
      <dgm:prSet presAssocID="{F2BD808F-A26F-4A5D-828A-38A6F0E6DA5B}" presName="rootComposite" presStyleCnt="0"/>
      <dgm:spPr/>
      <dgm:t>
        <a:bodyPr/>
        <a:lstStyle/>
        <a:p>
          <a:endParaRPr lang="zh-CN" altLang="en-US"/>
        </a:p>
      </dgm:t>
    </dgm:pt>
    <dgm:pt modelId="{34C48AF7-1A78-4346-9971-C372FB0EB0A6}" type="pres">
      <dgm:prSet presAssocID="{F2BD808F-A26F-4A5D-828A-38A6F0E6DA5B}" presName="rootText" presStyleLbl="node2" presStyleIdx="2" presStyleCnt="4">
        <dgm:presLayoutVars>
          <dgm:chPref val="3"/>
        </dgm:presLayoutVars>
      </dgm:prSet>
      <dgm:spPr/>
      <dgm:t>
        <a:bodyPr/>
        <a:lstStyle/>
        <a:p>
          <a:endParaRPr lang="zh-CN" altLang="en-US"/>
        </a:p>
      </dgm:t>
    </dgm:pt>
    <dgm:pt modelId="{F810B69E-4FA8-4209-9FD8-338E0D16512B}" type="pres">
      <dgm:prSet presAssocID="{F2BD808F-A26F-4A5D-828A-38A6F0E6DA5B}" presName="rootConnector" presStyleLbl="node2" presStyleIdx="2" presStyleCnt="4"/>
      <dgm:spPr/>
      <dgm:t>
        <a:bodyPr/>
        <a:lstStyle/>
        <a:p>
          <a:endParaRPr lang="zh-CN" altLang="en-US"/>
        </a:p>
      </dgm:t>
    </dgm:pt>
    <dgm:pt modelId="{EDADD66C-805D-4A56-81CA-4B9A0C4A7347}" type="pres">
      <dgm:prSet presAssocID="{F2BD808F-A26F-4A5D-828A-38A6F0E6DA5B}" presName="hierChild4" presStyleCnt="0"/>
      <dgm:spPr/>
      <dgm:t>
        <a:bodyPr/>
        <a:lstStyle/>
        <a:p>
          <a:endParaRPr lang="zh-CN" altLang="en-US"/>
        </a:p>
      </dgm:t>
    </dgm:pt>
    <dgm:pt modelId="{AC87B7AA-F339-49C0-B4E8-7A5820C0667C}" type="pres">
      <dgm:prSet presAssocID="{F2BD808F-A26F-4A5D-828A-38A6F0E6DA5B}" presName="hierChild5" presStyleCnt="0"/>
      <dgm:spPr/>
      <dgm:t>
        <a:bodyPr/>
        <a:lstStyle/>
        <a:p>
          <a:endParaRPr lang="zh-CN" altLang="en-US"/>
        </a:p>
      </dgm:t>
    </dgm:pt>
    <dgm:pt modelId="{42FC8E4F-1E53-41AF-BDED-093FB3053963}" type="pres">
      <dgm:prSet presAssocID="{9B7A1D8E-5D06-418E-B90C-BBE307F3EFD6}" presName="Name64" presStyleLbl="parChTrans1D2" presStyleIdx="3" presStyleCnt="4"/>
      <dgm:spPr/>
      <dgm:t>
        <a:bodyPr/>
        <a:lstStyle/>
        <a:p>
          <a:endParaRPr lang="zh-CN" altLang="en-US"/>
        </a:p>
      </dgm:t>
    </dgm:pt>
    <dgm:pt modelId="{F83883C6-5F7E-4EF1-8C16-B9F690D64C0F}" type="pres">
      <dgm:prSet presAssocID="{2296A9D7-83F6-4B14-A938-BA0C2AF6A7B9}" presName="hierRoot2" presStyleCnt="0">
        <dgm:presLayoutVars>
          <dgm:hierBranch val="init"/>
        </dgm:presLayoutVars>
      </dgm:prSet>
      <dgm:spPr/>
      <dgm:t>
        <a:bodyPr/>
        <a:lstStyle/>
        <a:p>
          <a:endParaRPr lang="zh-CN" altLang="en-US"/>
        </a:p>
      </dgm:t>
    </dgm:pt>
    <dgm:pt modelId="{0D7B8EC2-80B1-4CB4-AC10-CE575E32DDB5}" type="pres">
      <dgm:prSet presAssocID="{2296A9D7-83F6-4B14-A938-BA0C2AF6A7B9}" presName="rootComposite" presStyleCnt="0"/>
      <dgm:spPr/>
      <dgm:t>
        <a:bodyPr/>
        <a:lstStyle/>
        <a:p>
          <a:endParaRPr lang="zh-CN" altLang="en-US"/>
        </a:p>
      </dgm:t>
    </dgm:pt>
    <dgm:pt modelId="{FF5FB572-C1CC-4C56-854A-F6A2B9D324BB}" type="pres">
      <dgm:prSet presAssocID="{2296A9D7-83F6-4B14-A938-BA0C2AF6A7B9}" presName="rootText" presStyleLbl="node2" presStyleIdx="3" presStyleCnt="4">
        <dgm:presLayoutVars>
          <dgm:chPref val="3"/>
        </dgm:presLayoutVars>
      </dgm:prSet>
      <dgm:spPr/>
      <dgm:t>
        <a:bodyPr/>
        <a:lstStyle/>
        <a:p>
          <a:endParaRPr lang="zh-CN" altLang="en-US"/>
        </a:p>
      </dgm:t>
    </dgm:pt>
    <dgm:pt modelId="{665E6DFD-316B-4827-A8B9-F23976AFCF2C}" type="pres">
      <dgm:prSet presAssocID="{2296A9D7-83F6-4B14-A938-BA0C2AF6A7B9}" presName="rootConnector" presStyleLbl="node2" presStyleIdx="3" presStyleCnt="4"/>
      <dgm:spPr/>
      <dgm:t>
        <a:bodyPr/>
        <a:lstStyle/>
        <a:p>
          <a:endParaRPr lang="zh-CN" altLang="en-US"/>
        </a:p>
      </dgm:t>
    </dgm:pt>
    <dgm:pt modelId="{C04F9437-F435-4851-AAC3-208636A89DAB}" type="pres">
      <dgm:prSet presAssocID="{2296A9D7-83F6-4B14-A938-BA0C2AF6A7B9}" presName="hierChild4" presStyleCnt="0"/>
      <dgm:spPr/>
      <dgm:t>
        <a:bodyPr/>
        <a:lstStyle/>
        <a:p>
          <a:endParaRPr lang="zh-CN" altLang="en-US"/>
        </a:p>
      </dgm:t>
    </dgm:pt>
    <dgm:pt modelId="{6BE03D72-0493-4CDB-86A9-171A7583D584}" type="pres">
      <dgm:prSet presAssocID="{2296A9D7-83F6-4B14-A938-BA0C2AF6A7B9}" presName="hierChild5" presStyleCnt="0"/>
      <dgm:spPr/>
      <dgm:t>
        <a:bodyPr/>
        <a:lstStyle/>
        <a:p>
          <a:endParaRPr lang="zh-CN" altLang="en-US"/>
        </a:p>
      </dgm:t>
    </dgm:pt>
    <dgm:pt modelId="{CB1260BB-D118-4E13-9C93-66C5E950898D}" type="pres">
      <dgm:prSet presAssocID="{5345ADC4-82A1-451A-B312-34C6A8BB3713}" presName="hierChild3" presStyleCnt="0"/>
      <dgm:spPr/>
      <dgm:t>
        <a:bodyPr/>
        <a:lstStyle/>
        <a:p>
          <a:endParaRPr lang="zh-CN" altLang="en-US"/>
        </a:p>
      </dgm:t>
    </dgm:pt>
  </dgm:ptLst>
  <dgm:cxnLst>
    <dgm:cxn modelId="{FF06499E-043B-4EAB-B3F8-10D99B24182F}" type="presOf" srcId="{9B7A1D8E-5D06-418E-B90C-BBE307F3EFD6}" destId="{42FC8E4F-1E53-41AF-BDED-093FB3053963}" srcOrd="0" destOrd="0" presId="urn:microsoft.com/office/officeart/2009/3/layout/HorizontalOrganizationChart#11"/>
    <dgm:cxn modelId="{6E8479A8-9F8C-4B5A-AA64-1ECACE209D78}" type="presOf" srcId="{62A7ECB2-9F07-42D6-914B-29C466BD1F35}" destId="{D25E23E3-7634-4EA2-9033-9C66DAFCC9F6}" srcOrd="1" destOrd="0" presId="urn:microsoft.com/office/officeart/2009/3/layout/HorizontalOrganizationChart#11"/>
    <dgm:cxn modelId="{9D498294-FB70-40F8-929B-779E288294B2}" srcId="{5345ADC4-82A1-451A-B312-34C6A8BB3713}" destId="{F2BD808F-A26F-4A5D-828A-38A6F0E6DA5B}" srcOrd="2" destOrd="0" parTransId="{83F39D9E-8623-47D9-9F69-820E27CF1353}" sibTransId="{D2F5A078-DB2F-4C82-B76D-3ECFF390B6B5}"/>
    <dgm:cxn modelId="{5D4B455A-B35F-48ED-B9CD-FAA09451FEAC}" type="presOf" srcId="{624C44BC-5A2C-4E65-9B78-8F5A3B64443A}" destId="{C77BD53B-C19C-4D46-ABD8-490E472DCBA7}" srcOrd="0" destOrd="0" presId="urn:microsoft.com/office/officeart/2009/3/layout/HorizontalOrganizationChart#11"/>
    <dgm:cxn modelId="{562B0C3F-D2B1-43CF-8C99-82B7FE533B0C}" srcId="{5345ADC4-82A1-451A-B312-34C6A8BB3713}" destId="{2296A9D7-83F6-4B14-A938-BA0C2AF6A7B9}" srcOrd="3" destOrd="0" parTransId="{9B7A1D8E-5D06-418E-B90C-BBE307F3EFD6}" sibTransId="{0673B353-BF18-4A09-BE70-917ADC0024E5}"/>
    <dgm:cxn modelId="{8FA7F08F-713F-45C9-895C-F45BC0D042E0}" type="presOf" srcId="{83F39D9E-8623-47D9-9F69-820E27CF1353}" destId="{3C99DB13-F8E9-4246-88F5-DE31B7C7859E}" srcOrd="0" destOrd="0" presId="urn:microsoft.com/office/officeart/2009/3/layout/HorizontalOrganizationChart#11"/>
    <dgm:cxn modelId="{4632AEB8-8A91-418A-A745-38D17C9EA45B}" srcId="{5345ADC4-82A1-451A-B312-34C6A8BB3713}" destId="{62A7ECB2-9F07-42D6-914B-29C466BD1F35}" srcOrd="1" destOrd="0" parTransId="{BFEC9263-F33B-4D57-9E7F-B4F0B9C2B4BF}" sibTransId="{D5DFB8EA-3DF1-4CFC-8256-9B64EC080B8D}"/>
    <dgm:cxn modelId="{C18909A9-F350-4670-A2C2-D22DDC59B996}" type="presOf" srcId="{8E544892-C228-4F46-A1B3-FF88C1A8E1DC}" destId="{1E40A1BD-7CFC-4551-91CE-FBA7079EF6D8}" srcOrd="0" destOrd="0" presId="urn:microsoft.com/office/officeart/2009/3/layout/HorizontalOrganizationChart#11"/>
    <dgm:cxn modelId="{5EE77306-4E19-467C-9ACF-AB8B7C3C8E06}" srcId="{5345ADC4-82A1-451A-B312-34C6A8BB3713}" destId="{4F122B76-32AA-4439-8F8B-C22627EBA98D}" srcOrd="0" destOrd="0" parTransId="{624C44BC-5A2C-4E65-9B78-8F5A3B64443A}" sibTransId="{313CBC7E-5220-4147-A3B5-5FCE8C8042E1}"/>
    <dgm:cxn modelId="{7F4E47E7-DB57-4882-B298-6CC8EDA89B2E}" type="presOf" srcId="{4F122B76-32AA-4439-8F8B-C22627EBA98D}" destId="{A5378D88-2D78-44B2-9529-3B44C0A417ED}" srcOrd="0" destOrd="0" presId="urn:microsoft.com/office/officeart/2009/3/layout/HorizontalOrganizationChart#11"/>
    <dgm:cxn modelId="{B7AF6BBB-C012-45D9-9DFE-7F4989696C89}" type="presOf" srcId="{BFEC9263-F33B-4D57-9E7F-B4F0B9C2B4BF}" destId="{E8606E97-0B39-482E-A022-68118C14E144}" srcOrd="0" destOrd="0" presId="urn:microsoft.com/office/officeart/2009/3/layout/HorizontalOrganizationChart#11"/>
    <dgm:cxn modelId="{8B7A39A3-F49E-4736-8182-51F15628869B}" srcId="{8E544892-C228-4F46-A1B3-FF88C1A8E1DC}" destId="{5345ADC4-82A1-451A-B312-34C6A8BB3713}" srcOrd="0" destOrd="0" parTransId="{E7518A52-05DE-4BA9-AE1D-270E4B65187D}" sibTransId="{6CBA59F2-ADDB-4E2F-8C03-9198ACCE3061}"/>
    <dgm:cxn modelId="{C7597406-A225-4E3F-9DC3-A1426FDC8FA0}" type="presOf" srcId="{F2BD808F-A26F-4A5D-828A-38A6F0E6DA5B}" destId="{34C48AF7-1A78-4346-9971-C372FB0EB0A6}" srcOrd="0" destOrd="0" presId="urn:microsoft.com/office/officeart/2009/3/layout/HorizontalOrganizationChart#11"/>
    <dgm:cxn modelId="{D7062139-D154-4297-9E4F-DD05DC07654B}" type="presOf" srcId="{4F122B76-32AA-4439-8F8B-C22627EBA98D}" destId="{275E60E4-8621-4422-934D-A24140D02742}" srcOrd="1" destOrd="0" presId="urn:microsoft.com/office/officeart/2009/3/layout/HorizontalOrganizationChart#11"/>
    <dgm:cxn modelId="{91A4A25B-2148-4676-B6AB-8A542EE803BF}" type="presOf" srcId="{5345ADC4-82A1-451A-B312-34C6A8BB3713}" destId="{7BA487EF-A702-45DB-95A7-3E0F490363B7}" srcOrd="1" destOrd="0" presId="urn:microsoft.com/office/officeart/2009/3/layout/HorizontalOrganizationChart#11"/>
    <dgm:cxn modelId="{DC7D5FE7-7B91-4631-8B72-C330E36EE459}" type="presOf" srcId="{2296A9D7-83F6-4B14-A938-BA0C2AF6A7B9}" destId="{FF5FB572-C1CC-4C56-854A-F6A2B9D324BB}" srcOrd="0" destOrd="0" presId="urn:microsoft.com/office/officeart/2009/3/layout/HorizontalOrganizationChart#11"/>
    <dgm:cxn modelId="{390E8B21-CC9F-4C56-9A38-4F9BE0291D9E}" type="presOf" srcId="{62A7ECB2-9F07-42D6-914B-29C466BD1F35}" destId="{6F8C4BB5-EA22-4CA1-872F-650E3C771328}" srcOrd="0" destOrd="0" presId="urn:microsoft.com/office/officeart/2009/3/layout/HorizontalOrganizationChart#11"/>
    <dgm:cxn modelId="{2235A6E8-2A2B-4A38-8E78-F18C3E592936}" type="presOf" srcId="{5345ADC4-82A1-451A-B312-34C6A8BB3713}" destId="{136BFBA1-292F-4AD7-9A5A-C56F74739ACC}" srcOrd="0" destOrd="0" presId="urn:microsoft.com/office/officeart/2009/3/layout/HorizontalOrganizationChart#11"/>
    <dgm:cxn modelId="{C51C5AE6-8A0C-4BE7-AA4C-D1E32A8852AF}" type="presOf" srcId="{F2BD808F-A26F-4A5D-828A-38A6F0E6DA5B}" destId="{F810B69E-4FA8-4209-9FD8-338E0D16512B}" srcOrd="1" destOrd="0" presId="urn:microsoft.com/office/officeart/2009/3/layout/HorizontalOrganizationChart#11"/>
    <dgm:cxn modelId="{CDAA04CC-4701-4BC6-B3AA-A1DE2749B5E6}" type="presOf" srcId="{2296A9D7-83F6-4B14-A938-BA0C2AF6A7B9}" destId="{665E6DFD-316B-4827-A8B9-F23976AFCF2C}" srcOrd="1" destOrd="0" presId="urn:microsoft.com/office/officeart/2009/3/layout/HorizontalOrganizationChart#11"/>
    <dgm:cxn modelId="{941327DF-4BC3-4E26-9B0D-F160EB912A74}" type="presParOf" srcId="{1E40A1BD-7CFC-4551-91CE-FBA7079EF6D8}" destId="{68B82822-B27C-4ACD-9B23-D8AFFB80D74F}" srcOrd="0" destOrd="0" presId="urn:microsoft.com/office/officeart/2009/3/layout/HorizontalOrganizationChart#11"/>
    <dgm:cxn modelId="{F892EBB7-E8E3-43D7-A38D-86EAA76B2E3D}" type="presParOf" srcId="{68B82822-B27C-4ACD-9B23-D8AFFB80D74F}" destId="{32EB7A41-9E88-4B3E-AB8A-05756F2EAE15}" srcOrd="0" destOrd="0" presId="urn:microsoft.com/office/officeart/2009/3/layout/HorizontalOrganizationChart#11"/>
    <dgm:cxn modelId="{AA5E77D0-D6C5-4FD9-9290-C1D796A2B00A}" type="presParOf" srcId="{32EB7A41-9E88-4B3E-AB8A-05756F2EAE15}" destId="{136BFBA1-292F-4AD7-9A5A-C56F74739ACC}" srcOrd="0" destOrd="0" presId="urn:microsoft.com/office/officeart/2009/3/layout/HorizontalOrganizationChart#11"/>
    <dgm:cxn modelId="{7FFEACCF-39D4-4A4B-8A6F-3916562E20FF}" type="presParOf" srcId="{32EB7A41-9E88-4B3E-AB8A-05756F2EAE15}" destId="{7BA487EF-A702-45DB-95A7-3E0F490363B7}" srcOrd="1" destOrd="0" presId="urn:microsoft.com/office/officeart/2009/3/layout/HorizontalOrganizationChart#11"/>
    <dgm:cxn modelId="{4F15ED89-6741-479E-80D0-3F7BFE7C784D}" type="presParOf" srcId="{68B82822-B27C-4ACD-9B23-D8AFFB80D74F}" destId="{FFE9FA6D-548D-43C5-8586-0982F3DE3A2E}" srcOrd="1" destOrd="0" presId="urn:microsoft.com/office/officeart/2009/3/layout/HorizontalOrganizationChart#11"/>
    <dgm:cxn modelId="{3C261C42-E62F-4577-A835-06EFA76E8059}" type="presParOf" srcId="{FFE9FA6D-548D-43C5-8586-0982F3DE3A2E}" destId="{C77BD53B-C19C-4D46-ABD8-490E472DCBA7}" srcOrd="0" destOrd="0" presId="urn:microsoft.com/office/officeart/2009/3/layout/HorizontalOrganizationChart#11"/>
    <dgm:cxn modelId="{71CB13B4-0304-4B87-9F4A-A062963047BA}" type="presParOf" srcId="{FFE9FA6D-548D-43C5-8586-0982F3DE3A2E}" destId="{82B76314-A4ED-400B-A657-5AF7D3B4C2F3}" srcOrd="1" destOrd="0" presId="urn:microsoft.com/office/officeart/2009/3/layout/HorizontalOrganizationChart#11"/>
    <dgm:cxn modelId="{AAA04840-9B8C-4816-BF22-4774A24E5C74}" type="presParOf" srcId="{82B76314-A4ED-400B-A657-5AF7D3B4C2F3}" destId="{10F03001-4CD3-4D03-BC49-2C1E1D9BC8FE}" srcOrd="0" destOrd="0" presId="urn:microsoft.com/office/officeart/2009/3/layout/HorizontalOrganizationChart#11"/>
    <dgm:cxn modelId="{EE30B324-E7F5-4F19-BCD7-68F7C4210F75}" type="presParOf" srcId="{10F03001-4CD3-4D03-BC49-2C1E1D9BC8FE}" destId="{A5378D88-2D78-44B2-9529-3B44C0A417ED}" srcOrd="0" destOrd="0" presId="urn:microsoft.com/office/officeart/2009/3/layout/HorizontalOrganizationChart#11"/>
    <dgm:cxn modelId="{D346E2AA-748F-42C9-9536-F31277F77A8F}" type="presParOf" srcId="{10F03001-4CD3-4D03-BC49-2C1E1D9BC8FE}" destId="{275E60E4-8621-4422-934D-A24140D02742}" srcOrd="1" destOrd="0" presId="urn:microsoft.com/office/officeart/2009/3/layout/HorizontalOrganizationChart#11"/>
    <dgm:cxn modelId="{6DEC392A-AA0A-48EC-91E3-A78FB429885A}" type="presParOf" srcId="{82B76314-A4ED-400B-A657-5AF7D3B4C2F3}" destId="{3A315875-3CF6-4ABB-9DA0-626A30D31F7A}" srcOrd="1" destOrd="0" presId="urn:microsoft.com/office/officeart/2009/3/layout/HorizontalOrganizationChart#11"/>
    <dgm:cxn modelId="{EB3084AE-7D8A-4191-8BA2-966FCE09A8CD}" type="presParOf" srcId="{82B76314-A4ED-400B-A657-5AF7D3B4C2F3}" destId="{7AB17EC6-EE31-46BA-9709-76D745FDBC76}" srcOrd="2" destOrd="0" presId="urn:microsoft.com/office/officeart/2009/3/layout/HorizontalOrganizationChart#11"/>
    <dgm:cxn modelId="{F77D52C6-DCF7-4DF1-BDA6-A2A5D4C007DB}" type="presParOf" srcId="{FFE9FA6D-548D-43C5-8586-0982F3DE3A2E}" destId="{E8606E97-0B39-482E-A022-68118C14E144}" srcOrd="2" destOrd="0" presId="urn:microsoft.com/office/officeart/2009/3/layout/HorizontalOrganizationChart#11"/>
    <dgm:cxn modelId="{3B0DA3FF-ED43-48CD-A90C-2E375B258A12}" type="presParOf" srcId="{FFE9FA6D-548D-43C5-8586-0982F3DE3A2E}" destId="{26CAB97B-7D7C-48DD-A13D-7EE25DA56DFA}" srcOrd="3" destOrd="0" presId="urn:microsoft.com/office/officeart/2009/3/layout/HorizontalOrganizationChart#11"/>
    <dgm:cxn modelId="{69743125-6F68-45B5-B009-4519C7C3D397}" type="presParOf" srcId="{26CAB97B-7D7C-48DD-A13D-7EE25DA56DFA}" destId="{8C7609E5-BA68-4A30-AD23-CF2B1FFEA7B3}" srcOrd="0" destOrd="0" presId="urn:microsoft.com/office/officeart/2009/3/layout/HorizontalOrganizationChart#11"/>
    <dgm:cxn modelId="{02F003C5-F357-42AA-91C6-F85FF289BCD1}" type="presParOf" srcId="{8C7609E5-BA68-4A30-AD23-CF2B1FFEA7B3}" destId="{6F8C4BB5-EA22-4CA1-872F-650E3C771328}" srcOrd="0" destOrd="0" presId="urn:microsoft.com/office/officeart/2009/3/layout/HorizontalOrganizationChart#11"/>
    <dgm:cxn modelId="{BCE702D3-4BFF-42D9-81E5-E70454134897}" type="presParOf" srcId="{8C7609E5-BA68-4A30-AD23-CF2B1FFEA7B3}" destId="{D25E23E3-7634-4EA2-9033-9C66DAFCC9F6}" srcOrd="1" destOrd="0" presId="urn:microsoft.com/office/officeart/2009/3/layout/HorizontalOrganizationChart#11"/>
    <dgm:cxn modelId="{9450CCC7-7716-4C6E-A853-3648B9467A54}" type="presParOf" srcId="{26CAB97B-7D7C-48DD-A13D-7EE25DA56DFA}" destId="{7669A335-C760-4F64-BADF-6C28C7B303B6}" srcOrd="1" destOrd="0" presId="urn:microsoft.com/office/officeart/2009/3/layout/HorizontalOrganizationChart#11"/>
    <dgm:cxn modelId="{699F3D29-994A-4FDE-8AE8-6F7DB1CA30D5}" type="presParOf" srcId="{26CAB97B-7D7C-48DD-A13D-7EE25DA56DFA}" destId="{63D75F92-8A2A-45A8-A8E0-0D6936E48453}" srcOrd="2" destOrd="0" presId="urn:microsoft.com/office/officeart/2009/3/layout/HorizontalOrganizationChart#11"/>
    <dgm:cxn modelId="{DA8F92E1-F62C-422A-A913-DA9EFD103FE2}" type="presParOf" srcId="{FFE9FA6D-548D-43C5-8586-0982F3DE3A2E}" destId="{3C99DB13-F8E9-4246-88F5-DE31B7C7859E}" srcOrd="4" destOrd="0" presId="urn:microsoft.com/office/officeart/2009/3/layout/HorizontalOrganizationChart#11"/>
    <dgm:cxn modelId="{FD7A768C-4C85-4D82-B220-F4B681A8BDCC}" type="presParOf" srcId="{FFE9FA6D-548D-43C5-8586-0982F3DE3A2E}" destId="{174DDE9C-1053-46A8-99BA-10E5996FC2F5}" srcOrd="5" destOrd="0" presId="urn:microsoft.com/office/officeart/2009/3/layout/HorizontalOrganizationChart#11"/>
    <dgm:cxn modelId="{6D219F48-0014-4D1B-8E7A-4F1BE42F14FD}" type="presParOf" srcId="{174DDE9C-1053-46A8-99BA-10E5996FC2F5}" destId="{1991D065-07CD-4AE6-A877-EB8C4F1E8A70}" srcOrd="0" destOrd="0" presId="urn:microsoft.com/office/officeart/2009/3/layout/HorizontalOrganizationChart#11"/>
    <dgm:cxn modelId="{F50B3702-273B-400C-96DA-1DFC2AF6831E}" type="presParOf" srcId="{1991D065-07CD-4AE6-A877-EB8C4F1E8A70}" destId="{34C48AF7-1A78-4346-9971-C372FB0EB0A6}" srcOrd="0" destOrd="0" presId="urn:microsoft.com/office/officeart/2009/3/layout/HorizontalOrganizationChart#11"/>
    <dgm:cxn modelId="{40C38F3A-1DD8-4FB6-8BC4-1FA8B0627BF4}" type="presParOf" srcId="{1991D065-07CD-4AE6-A877-EB8C4F1E8A70}" destId="{F810B69E-4FA8-4209-9FD8-338E0D16512B}" srcOrd="1" destOrd="0" presId="urn:microsoft.com/office/officeart/2009/3/layout/HorizontalOrganizationChart#11"/>
    <dgm:cxn modelId="{CF13EB80-882C-4F78-8316-0451808D17B8}" type="presParOf" srcId="{174DDE9C-1053-46A8-99BA-10E5996FC2F5}" destId="{EDADD66C-805D-4A56-81CA-4B9A0C4A7347}" srcOrd="1" destOrd="0" presId="urn:microsoft.com/office/officeart/2009/3/layout/HorizontalOrganizationChart#11"/>
    <dgm:cxn modelId="{18AC1988-1FEC-4971-A96D-2FECF8BE5FB7}" type="presParOf" srcId="{174DDE9C-1053-46A8-99BA-10E5996FC2F5}" destId="{AC87B7AA-F339-49C0-B4E8-7A5820C0667C}" srcOrd="2" destOrd="0" presId="urn:microsoft.com/office/officeart/2009/3/layout/HorizontalOrganizationChart#11"/>
    <dgm:cxn modelId="{A10AAEC0-9B96-43D2-B4BA-5982F92B5B79}" type="presParOf" srcId="{FFE9FA6D-548D-43C5-8586-0982F3DE3A2E}" destId="{42FC8E4F-1E53-41AF-BDED-093FB3053963}" srcOrd="6" destOrd="0" presId="urn:microsoft.com/office/officeart/2009/3/layout/HorizontalOrganizationChart#11"/>
    <dgm:cxn modelId="{B0DB46F2-7EDD-4E9B-9EBF-0A1C0A24B905}" type="presParOf" srcId="{FFE9FA6D-548D-43C5-8586-0982F3DE3A2E}" destId="{F83883C6-5F7E-4EF1-8C16-B9F690D64C0F}" srcOrd="7" destOrd="0" presId="urn:microsoft.com/office/officeart/2009/3/layout/HorizontalOrganizationChart#11"/>
    <dgm:cxn modelId="{C0B35481-385B-4D9A-AE6E-2866BC369916}" type="presParOf" srcId="{F83883C6-5F7E-4EF1-8C16-B9F690D64C0F}" destId="{0D7B8EC2-80B1-4CB4-AC10-CE575E32DDB5}" srcOrd="0" destOrd="0" presId="urn:microsoft.com/office/officeart/2009/3/layout/HorizontalOrganizationChart#11"/>
    <dgm:cxn modelId="{B33A146E-F425-41F5-85DF-B3C3C027BADD}" type="presParOf" srcId="{0D7B8EC2-80B1-4CB4-AC10-CE575E32DDB5}" destId="{FF5FB572-C1CC-4C56-854A-F6A2B9D324BB}" srcOrd="0" destOrd="0" presId="urn:microsoft.com/office/officeart/2009/3/layout/HorizontalOrganizationChart#11"/>
    <dgm:cxn modelId="{BBDEE79D-0CDA-4E5A-96AB-38BB7AEA8BD1}" type="presParOf" srcId="{0D7B8EC2-80B1-4CB4-AC10-CE575E32DDB5}" destId="{665E6DFD-316B-4827-A8B9-F23976AFCF2C}" srcOrd="1" destOrd="0" presId="urn:microsoft.com/office/officeart/2009/3/layout/HorizontalOrganizationChart#11"/>
    <dgm:cxn modelId="{1DFF12A3-F5AD-474C-A920-3637CF9CE65F}" type="presParOf" srcId="{F83883C6-5F7E-4EF1-8C16-B9F690D64C0F}" destId="{C04F9437-F435-4851-AAC3-208636A89DAB}" srcOrd="1" destOrd="0" presId="urn:microsoft.com/office/officeart/2009/3/layout/HorizontalOrganizationChart#11"/>
    <dgm:cxn modelId="{68C4CF66-ADC1-4FB6-A784-BC761FD8146D}" type="presParOf" srcId="{F83883C6-5F7E-4EF1-8C16-B9F690D64C0F}" destId="{6BE03D72-0493-4CDB-86A9-171A7583D584}" srcOrd="2" destOrd="0" presId="urn:microsoft.com/office/officeart/2009/3/layout/HorizontalOrganizationChart#11"/>
    <dgm:cxn modelId="{0A96D45E-0EFC-48D6-9F3A-AE191E1123F7}" type="presParOf" srcId="{68B82822-B27C-4ACD-9B23-D8AFFB80D74F}" destId="{CB1260BB-D118-4E13-9C93-66C5E950898D}" srcOrd="2" destOrd="0" presId="urn:microsoft.com/office/officeart/2009/3/layout/HorizontalOrganizationChart#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E544892-C228-4F46-A1B3-FF88C1A8E1DC}" type="doc">
      <dgm:prSet loTypeId="urn:microsoft.com/office/officeart/2009/3/layout/HorizontalOrganizationChart#12" loCatId="hierarchy" qsTypeId="urn:microsoft.com/office/officeart/2005/8/quickstyle/simple1#25" qsCatId="simple" csTypeId="urn:microsoft.com/office/officeart/2005/8/colors/accent2_1#26" csCatId="accent2" phldr="1"/>
      <dgm:spPr/>
      <dgm:t>
        <a:bodyPr/>
        <a:lstStyle/>
        <a:p>
          <a:endParaRPr lang="zh-CN" altLang="en-US"/>
        </a:p>
      </dgm:t>
    </dgm:pt>
    <dgm:pt modelId="{5345ADC4-82A1-451A-B312-34C6A8BB3713}">
      <dgm:prSet phldrT="[文本]" custT="1"/>
      <dgm:spPr/>
      <dgm:t>
        <a:bodyPr/>
        <a:lstStyle/>
        <a:p>
          <a:r>
            <a:rPr lang="zh-CN" altLang="en-US" sz="1300" dirty="0"/>
            <a:t>现代公司的类型</a:t>
          </a:r>
        </a:p>
      </dgm:t>
    </dgm:pt>
    <dgm:pt modelId="{E7518A52-05DE-4BA9-AE1D-270E4B65187D}" cxnId="{8B7A39A3-F49E-4736-8182-51F15628869B}" type="parTrans">
      <dgm:prSet/>
      <dgm:spPr/>
      <dgm:t>
        <a:bodyPr/>
        <a:lstStyle/>
        <a:p>
          <a:endParaRPr lang="zh-CN" altLang="en-US" sz="1300"/>
        </a:p>
      </dgm:t>
    </dgm:pt>
    <dgm:pt modelId="{6CBA59F2-ADDB-4E2F-8C03-9198ACCE3061}" cxnId="{8B7A39A3-F49E-4736-8182-51F15628869B}" type="sibTrans">
      <dgm:prSet/>
      <dgm:spPr/>
      <dgm:t>
        <a:bodyPr/>
        <a:lstStyle/>
        <a:p>
          <a:endParaRPr lang="zh-CN" altLang="en-US" sz="1300"/>
        </a:p>
      </dgm:t>
    </dgm:pt>
    <dgm:pt modelId="{4F122B76-32AA-4439-8F8B-C22627EBA98D}">
      <dgm:prSet phldrT="[文本]" custT="1"/>
      <dgm:spPr>
        <a:solidFill>
          <a:srgbClr val="C00000"/>
        </a:solidFill>
      </dgm:spPr>
      <dgm:t>
        <a:bodyPr/>
        <a:lstStyle/>
        <a:p>
          <a:r>
            <a:rPr lang="zh-CN" altLang="en-US" sz="1300" dirty="0">
              <a:solidFill>
                <a:schemeClr val="bg1"/>
              </a:solidFill>
            </a:rPr>
            <a:t>法律形式</a:t>
          </a:r>
        </a:p>
      </dgm:t>
    </dgm:pt>
    <dgm:pt modelId="{624C44BC-5A2C-4E65-9B78-8F5A3B64443A}" cxnId="{5EE77306-4E19-467C-9ACF-AB8B7C3C8E06}" type="parTrans">
      <dgm:prSet/>
      <dgm:spPr/>
      <dgm:t>
        <a:bodyPr/>
        <a:lstStyle/>
        <a:p>
          <a:endParaRPr lang="zh-CN" altLang="en-US" sz="1300"/>
        </a:p>
      </dgm:t>
    </dgm:pt>
    <dgm:pt modelId="{313CBC7E-5220-4147-A3B5-5FCE8C8042E1}" cxnId="{5EE77306-4E19-467C-9ACF-AB8B7C3C8E06}" type="sibTrans">
      <dgm:prSet/>
      <dgm:spPr/>
      <dgm:t>
        <a:bodyPr/>
        <a:lstStyle/>
        <a:p>
          <a:endParaRPr lang="zh-CN" altLang="en-US" sz="1300"/>
        </a:p>
      </dgm:t>
    </dgm:pt>
    <dgm:pt modelId="{62A7ECB2-9F07-42D6-914B-29C466BD1F35}">
      <dgm:prSet custT="1"/>
      <dgm:spPr/>
      <dgm:t>
        <a:bodyPr/>
        <a:lstStyle/>
        <a:p>
          <a:r>
            <a:rPr lang="zh-CN" altLang="en-US" sz="1300" dirty="0"/>
            <a:t>信用基础</a:t>
          </a:r>
        </a:p>
      </dgm:t>
    </dgm:pt>
    <dgm:pt modelId="{BFEC9263-F33B-4D57-9E7F-B4F0B9C2B4BF}" cxnId="{4632AEB8-8A91-418A-A745-38D17C9EA45B}" type="parTrans">
      <dgm:prSet/>
      <dgm:spPr/>
      <dgm:t>
        <a:bodyPr/>
        <a:lstStyle/>
        <a:p>
          <a:endParaRPr lang="zh-CN" altLang="en-US" sz="1300"/>
        </a:p>
      </dgm:t>
    </dgm:pt>
    <dgm:pt modelId="{D5DFB8EA-3DF1-4CFC-8256-9B64EC080B8D}" cxnId="{4632AEB8-8A91-418A-A745-38D17C9EA45B}" type="sibTrans">
      <dgm:prSet/>
      <dgm:spPr/>
      <dgm:t>
        <a:bodyPr/>
        <a:lstStyle/>
        <a:p>
          <a:endParaRPr lang="zh-CN" altLang="en-US" sz="1300"/>
        </a:p>
      </dgm:t>
    </dgm:pt>
    <dgm:pt modelId="{F2BD808F-A26F-4A5D-828A-38A6F0E6DA5B}">
      <dgm:prSet custT="1"/>
      <dgm:spPr/>
      <dgm:t>
        <a:bodyPr/>
        <a:lstStyle/>
        <a:p>
          <a:r>
            <a:rPr lang="zh-CN" altLang="en-US" sz="1300" dirty="0"/>
            <a:t>经济性质</a:t>
          </a:r>
        </a:p>
      </dgm:t>
    </dgm:pt>
    <dgm:pt modelId="{83F39D9E-8623-47D9-9F69-820E27CF1353}" cxnId="{9D498294-FB70-40F8-929B-779E288294B2}" type="parTrans">
      <dgm:prSet/>
      <dgm:spPr/>
      <dgm:t>
        <a:bodyPr/>
        <a:lstStyle/>
        <a:p>
          <a:endParaRPr lang="zh-CN" altLang="en-US" sz="1300"/>
        </a:p>
      </dgm:t>
    </dgm:pt>
    <dgm:pt modelId="{D2F5A078-DB2F-4C82-B76D-3ECFF390B6B5}" cxnId="{9D498294-FB70-40F8-929B-779E288294B2}" type="sibTrans">
      <dgm:prSet/>
      <dgm:spPr/>
      <dgm:t>
        <a:bodyPr/>
        <a:lstStyle/>
        <a:p>
          <a:endParaRPr lang="zh-CN" altLang="en-US" sz="1300"/>
        </a:p>
      </dgm:t>
    </dgm:pt>
    <dgm:pt modelId="{562EBB7E-BC7A-4624-86B6-FC95C798C9A2}" type="pres">
      <dgm:prSet presAssocID="{8E544892-C228-4F46-A1B3-FF88C1A8E1DC}" presName="hierChild1" presStyleCnt="0">
        <dgm:presLayoutVars>
          <dgm:orgChart val="1"/>
          <dgm:chPref val="1"/>
          <dgm:dir/>
          <dgm:animOne val="branch"/>
          <dgm:animLvl val="lvl"/>
          <dgm:resizeHandles/>
        </dgm:presLayoutVars>
      </dgm:prSet>
      <dgm:spPr/>
      <dgm:t>
        <a:bodyPr/>
        <a:lstStyle/>
        <a:p>
          <a:endParaRPr lang="zh-CN" altLang="en-US"/>
        </a:p>
      </dgm:t>
    </dgm:pt>
    <dgm:pt modelId="{62A12CD5-4510-4AAD-BCAF-2BAF4A213AB7}" type="pres">
      <dgm:prSet presAssocID="{5345ADC4-82A1-451A-B312-34C6A8BB3713}" presName="hierRoot1" presStyleCnt="0">
        <dgm:presLayoutVars>
          <dgm:hierBranch val="init"/>
        </dgm:presLayoutVars>
      </dgm:prSet>
      <dgm:spPr/>
    </dgm:pt>
    <dgm:pt modelId="{BA85D331-EB98-4B18-AE70-38E1A7EB4D98}" type="pres">
      <dgm:prSet presAssocID="{5345ADC4-82A1-451A-B312-34C6A8BB3713}" presName="rootComposite1" presStyleCnt="0"/>
      <dgm:spPr/>
    </dgm:pt>
    <dgm:pt modelId="{82C07DCC-E1B0-4382-A372-D497FDDACC70}" type="pres">
      <dgm:prSet presAssocID="{5345ADC4-82A1-451A-B312-34C6A8BB3713}" presName="rootText1" presStyleLbl="node0" presStyleIdx="0" presStyleCnt="1">
        <dgm:presLayoutVars>
          <dgm:chPref val="3"/>
        </dgm:presLayoutVars>
      </dgm:prSet>
      <dgm:spPr/>
      <dgm:t>
        <a:bodyPr/>
        <a:lstStyle/>
        <a:p>
          <a:endParaRPr lang="zh-CN" altLang="en-US"/>
        </a:p>
      </dgm:t>
    </dgm:pt>
    <dgm:pt modelId="{47F23D3B-EA9F-4928-87D8-BB66020D333B}" type="pres">
      <dgm:prSet presAssocID="{5345ADC4-82A1-451A-B312-34C6A8BB3713}" presName="rootConnector1" presStyleLbl="node1" presStyleIdx="0" presStyleCnt="0"/>
      <dgm:spPr/>
      <dgm:t>
        <a:bodyPr/>
        <a:lstStyle/>
        <a:p>
          <a:endParaRPr lang="zh-CN" altLang="en-US"/>
        </a:p>
      </dgm:t>
    </dgm:pt>
    <dgm:pt modelId="{E90F4EBC-CB57-42D1-A928-4531C387F3C9}" type="pres">
      <dgm:prSet presAssocID="{5345ADC4-82A1-451A-B312-34C6A8BB3713}" presName="hierChild2" presStyleCnt="0"/>
      <dgm:spPr/>
    </dgm:pt>
    <dgm:pt modelId="{E9ECEC52-BB7A-4AE4-B482-22B4FFF06459}" type="pres">
      <dgm:prSet presAssocID="{624C44BC-5A2C-4E65-9B78-8F5A3B64443A}" presName="Name64" presStyleLbl="parChTrans1D2" presStyleIdx="0" presStyleCnt="3"/>
      <dgm:spPr/>
      <dgm:t>
        <a:bodyPr/>
        <a:lstStyle/>
        <a:p>
          <a:endParaRPr lang="zh-CN" altLang="en-US"/>
        </a:p>
      </dgm:t>
    </dgm:pt>
    <dgm:pt modelId="{5D3894A3-7665-4636-9EE6-21897995BB87}" type="pres">
      <dgm:prSet presAssocID="{4F122B76-32AA-4439-8F8B-C22627EBA98D}" presName="hierRoot2" presStyleCnt="0">
        <dgm:presLayoutVars>
          <dgm:hierBranch val="init"/>
        </dgm:presLayoutVars>
      </dgm:prSet>
      <dgm:spPr/>
    </dgm:pt>
    <dgm:pt modelId="{915D143F-99AE-4D3B-9497-6AB49CF9727C}" type="pres">
      <dgm:prSet presAssocID="{4F122B76-32AA-4439-8F8B-C22627EBA98D}" presName="rootComposite" presStyleCnt="0"/>
      <dgm:spPr/>
    </dgm:pt>
    <dgm:pt modelId="{531BA437-922A-40DA-98DD-84537870D8E0}" type="pres">
      <dgm:prSet presAssocID="{4F122B76-32AA-4439-8F8B-C22627EBA98D}" presName="rootText" presStyleLbl="node2" presStyleIdx="0" presStyleCnt="3">
        <dgm:presLayoutVars>
          <dgm:chPref val="3"/>
        </dgm:presLayoutVars>
      </dgm:prSet>
      <dgm:spPr/>
      <dgm:t>
        <a:bodyPr/>
        <a:lstStyle/>
        <a:p>
          <a:endParaRPr lang="zh-CN" altLang="en-US"/>
        </a:p>
      </dgm:t>
    </dgm:pt>
    <dgm:pt modelId="{9D65EC30-96F7-4A19-9B29-83A5EE2F391D}" type="pres">
      <dgm:prSet presAssocID="{4F122B76-32AA-4439-8F8B-C22627EBA98D}" presName="rootConnector" presStyleLbl="node2" presStyleIdx="0" presStyleCnt="3"/>
      <dgm:spPr/>
      <dgm:t>
        <a:bodyPr/>
        <a:lstStyle/>
        <a:p>
          <a:endParaRPr lang="zh-CN" altLang="en-US"/>
        </a:p>
      </dgm:t>
    </dgm:pt>
    <dgm:pt modelId="{B6294A4A-5FFF-4D57-9AB4-94827F5985C4}" type="pres">
      <dgm:prSet presAssocID="{4F122B76-32AA-4439-8F8B-C22627EBA98D}" presName="hierChild4" presStyleCnt="0"/>
      <dgm:spPr/>
    </dgm:pt>
    <dgm:pt modelId="{D8CF0E20-CF61-431D-8AB9-58C7EE0653E7}" type="pres">
      <dgm:prSet presAssocID="{4F122B76-32AA-4439-8F8B-C22627EBA98D}" presName="hierChild5" presStyleCnt="0"/>
      <dgm:spPr/>
    </dgm:pt>
    <dgm:pt modelId="{C453D7AC-4FA0-4CE6-AF1E-50AF2103EF09}" type="pres">
      <dgm:prSet presAssocID="{BFEC9263-F33B-4D57-9E7F-B4F0B9C2B4BF}" presName="Name64" presStyleLbl="parChTrans1D2" presStyleIdx="1" presStyleCnt="3"/>
      <dgm:spPr/>
      <dgm:t>
        <a:bodyPr/>
        <a:lstStyle/>
        <a:p>
          <a:endParaRPr lang="zh-CN" altLang="en-US"/>
        </a:p>
      </dgm:t>
    </dgm:pt>
    <dgm:pt modelId="{CD4F14B5-AFBB-41AA-AD98-95C8D965C65D}" type="pres">
      <dgm:prSet presAssocID="{62A7ECB2-9F07-42D6-914B-29C466BD1F35}" presName="hierRoot2" presStyleCnt="0">
        <dgm:presLayoutVars>
          <dgm:hierBranch val="init"/>
        </dgm:presLayoutVars>
      </dgm:prSet>
      <dgm:spPr/>
    </dgm:pt>
    <dgm:pt modelId="{23141F1A-B8C6-45CB-8460-DE6C4BCFD327}" type="pres">
      <dgm:prSet presAssocID="{62A7ECB2-9F07-42D6-914B-29C466BD1F35}" presName="rootComposite" presStyleCnt="0"/>
      <dgm:spPr/>
    </dgm:pt>
    <dgm:pt modelId="{F49EA5D9-89C7-4F18-BF94-1327FBA3C35B}" type="pres">
      <dgm:prSet presAssocID="{62A7ECB2-9F07-42D6-914B-29C466BD1F35}" presName="rootText" presStyleLbl="node2" presStyleIdx="1" presStyleCnt="3">
        <dgm:presLayoutVars>
          <dgm:chPref val="3"/>
        </dgm:presLayoutVars>
      </dgm:prSet>
      <dgm:spPr/>
      <dgm:t>
        <a:bodyPr/>
        <a:lstStyle/>
        <a:p>
          <a:endParaRPr lang="zh-CN" altLang="en-US"/>
        </a:p>
      </dgm:t>
    </dgm:pt>
    <dgm:pt modelId="{F40F14EC-84AC-4A43-B611-BE2CA2B00121}" type="pres">
      <dgm:prSet presAssocID="{62A7ECB2-9F07-42D6-914B-29C466BD1F35}" presName="rootConnector" presStyleLbl="node2" presStyleIdx="1" presStyleCnt="3"/>
      <dgm:spPr/>
      <dgm:t>
        <a:bodyPr/>
        <a:lstStyle/>
        <a:p>
          <a:endParaRPr lang="zh-CN" altLang="en-US"/>
        </a:p>
      </dgm:t>
    </dgm:pt>
    <dgm:pt modelId="{47DF9A36-1361-4194-A283-B984264CA321}" type="pres">
      <dgm:prSet presAssocID="{62A7ECB2-9F07-42D6-914B-29C466BD1F35}" presName="hierChild4" presStyleCnt="0"/>
      <dgm:spPr/>
    </dgm:pt>
    <dgm:pt modelId="{956C27B4-6B18-4C84-A0D2-0FC7DB86139D}" type="pres">
      <dgm:prSet presAssocID="{62A7ECB2-9F07-42D6-914B-29C466BD1F35}" presName="hierChild5" presStyleCnt="0"/>
      <dgm:spPr/>
    </dgm:pt>
    <dgm:pt modelId="{2E01A314-EC71-4ADE-B783-EBE9246AB6DA}" type="pres">
      <dgm:prSet presAssocID="{83F39D9E-8623-47D9-9F69-820E27CF1353}" presName="Name64" presStyleLbl="parChTrans1D2" presStyleIdx="2" presStyleCnt="3"/>
      <dgm:spPr/>
      <dgm:t>
        <a:bodyPr/>
        <a:lstStyle/>
        <a:p>
          <a:endParaRPr lang="zh-CN" altLang="en-US"/>
        </a:p>
      </dgm:t>
    </dgm:pt>
    <dgm:pt modelId="{43B1D6F9-A948-4405-9B5E-2D6DE2328DC1}" type="pres">
      <dgm:prSet presAssocID="{F2BD808F-A26F-4A5D-828A-38A6F0E6DA5B}" presName="hierRoot2" presStyleCnt="0">
        <dgm:presLayoutVars>
          <dgm:hierBranch val="init"/>
        </dgm:presLayoutVars>
      </dgm:prSet>
      <dgm:spPr/>
    </dgm:pt>
    <dgm:pt modelId="{43109A79-AB09-4E7C-8A2B-DB0BEBD20280}" type="pres">
      <dgm:prSet presAssocID="{F2BD808F-A26F-4A5D-828A-38A6F0E6DA5B}" presName="rootComposite" presStyleCnt="0"/>
      <dgm:spPr/>
    </dgm:pt>
    <dgm:pt modelId="{55CF38B3-AF2F-41C9-9C9A-8C24C73B76EC}" type="pres">
      <dgm:prSet presAssocID="{F2BD808F-A26F-4A5D-828A-38A6F0E6DA5B}" presName="rootText" presStyleLbl="node2" presStyleIdx="2" presStyleCnt="3">
        <dgm:presLayoutVars>
          <dgm:chPref val="3"/>
        </dgm:presLayoutVars>
      </dgm:prSet>
      <dgm:spPr/>
      <dgm:t>
        <a:bodyPr/>
        <a:lstStyle/>
        <a:p>
          <a:endParaRPr lang="zh-CN" altLang="en-US"/>
        </a:p>
      </dgm:t>
    </dgm:pt>
    <dgm:pt modelId="{D068EBC6-60F0-4889-AC49-9867F0ED9FEF}" type="pres">
      <dgm:prSet presAssocID="{F2BD808F-A26F-4A5D-828A-38A6F0E6DA5B}" presName="rootConnector" presStyleLbl="node2" presStyleIdx="2" presStyleCnt="3"/>
      <dgm:spPr/>
      <dgm:t>
        <a:bodyPr/>
        <a:lstStyle/>
        <a:p>
          <a:endParaRPr lang="zh-CN" altLang="en-US"/>
        </a:p>
      </dgm:t>
    </dgm:pt>
    <dgm:pt modelId="{3EF44926-1559-4FC0-A7EB-B666090B7C74}" type="pres">
      <dgm:prSet presAssocID="{F2BD808F-A26F-4A5D-828A-38A6F0E6DA5B}" presName="hierChild4" presStyleCnt="0"/>
      <dgm:spPr/>
    </dgm:pt>
    <dgm:pt modelId="{3C50DD22-42C7-4F5C-BB39-45DFBFFE8AFC}" type="pres">
      <dgm:prSet presAssocID="{F2BD808F-A26F-4A5D-828A-38A6F0E6DA5B}" presName="hierChild5" presStyleCnt="0"/>
      <dgm:spPr/>
    </dgm:pt>
    <dgm:pt modelId="{2C60A584-369F-49D0-A6F3-4CBD834C36DE}" type="pres">
      <dgm:prSet presAssocID="{5345ADC4-82A1-451A-B312-34C6A8BB3713}" presName="hierChild3" presStyleCnt="0"/>
      <dgm:spPr/>
    </dgm:pt>
  </dgm:ptLst>
  <dgm:cxnLst>
    <dgm:cxn modelId="{02290E55-5DD2-4C73-AB77-51F344C1C86C}" type="presOf" srcId="{8E544892-C228-4F46-A1B3-FF88C1A8E1DC}" destId="{562EBB7E-BC7A-4624-86B6-FC95C798C9A2}" srcOrd="0" destOrd="0" presId="urn:microsoft.com/office/officeart/2009/3/layout/HorizontalOrganizationChart#12"/>
    <dgm:cxn modelId="{6D5E5E09-81B1-4F23-B866-3D8CFF4A0E24}" type="presOf" srcId="{4F122B76-32AA-4439-8F8B-C22627EBA98D}" destId="{9D65EC30-96F7-4A19-9B29-83A5EE2F391D}" srcOrd="1" destOrd="0" presId="urn:microsoft.com/office/officeart/2009/3/layout/HorizontalOrganizationChart#12"/>
    <dgm:cxn modelId="{9D498294-FB70-40F8-929B-779E288294B2}" srcId="{5345ADC4-82A1-451A-B312-34C6A8BB3713}" destId="{F2BD808F-A26F-4A5D-828A-38A6F0E6DA5B}" srcOrd="2" destOrd="0" parTransId="{83F39D9E-8623-47D9-9F69-820E27CF1353}" sibTransId="{D2F5A078-DB2F-4C82-B76D-3ECFF390B6B5}"/>
    <dgm:cxn modelId="{5C3B54C3-8D0E-4809-A689-125343E378F1}" type="presOf" srcId="{F2BD808F-A26F-4A5D-828A-38A6F0E6DA5B}" destId="{55CF38B3-AF2F-41C9-9C9A-8C24C73B76EC}" srcOrd="0" destOrd="0" presId="urn:microsoft.com/office/officeart/2009/3/layout/HorizontalOrganizationChart#12"/>
    <dgm:cxn modelId="{4632AEB8-8A91-418A-A745-38D17C9EA45B}" srcId="{5345ADC4-82A1-451A-B312-34C6A8BB3713}" destId="{62A7ECB2-9F07-42D6-914B-29C466BD1F35}" srcOrd="1" destOrd="0" parTransId="{BFEC9263-F33B-4D57-9E7F-B4F0B9C2B4BF}" sibTransId="{D5DFB8EA-3DF1-4CFC-8256-9B64EC080B8D}"/>
    <dgm:cxn modelId="{966CA177-62D3-462C-86B2-3E331124EA78}" type="presOf" srcId="{5345ADC4-82A1-451A-B312-34C6A8BB3713}" destId="{47F23D3B-EA9F-4928-87D8-BB66020D333B}" srcOrd="1" destOrd="0" presId="urn:microsoft.com/office/officeart/2009/3/layout/HorizontalOrganizationChart#12"/>
    <dgm:cxn modelId="{5EE77306-4E19-467C-9ACF-AB8B7C3C8E06}" srcId="{5345ADC4-82A1-451A-B312-34C6A8BB3713}" destId="{4F122B76-32AA-4439-8F8B-C22627EBA98D}" srcOrd="0" destOrd="0" parTransId="{624C44BC-5A2C-4E65-9B78-8F5A3B64443A}" sibTransId="{313CBC7E-5220-4147-A3B5-5FCE8C8042E1}"/>
    <dgm:cxn modelId="{1660841A-0FCD-48B1-AD07-088B331596B8}" type="presOf" srcId="{83F39D9E-8623-47D9-9F69-820E27CF1353}" destId="{2E01A314-EC71-4ADE-B783-EBE9246AB6DA}" srcOrd="0" destOrd="0" presId="urn:microsoft.com/office/officeart/2009/3/layout/HorizontalOrganizationChart#12"/>
    <dgm:cxn modelId="{E7FBD096-14CB-4E56-923B-5DC40525B7C0}" type="presOf" srcId="{62A7ECB2-9F07-42D6-914B-29C466BD1F35}" destId="{F49EA5D9-89C7-4F18-BF94-1327FBA3C35B}" srcOrd="0" destOrd="0" presId="urn:microsoft.com/office/officeart/2009/3/layout/HorizontalOrganizationChart#12"/>
    <dgm:cxn modelId="{7F25AD64-5E14-4554-B947-E5EAF8AB2D1F}" type="presOf" srcId="{F2BD808F-A26F-4A5D-828A-38A6F0E6DA5B}" destId="{D068EBC6-60F0-4889-AC49-9867F0ED9FEF}" srcOrd="1" destOrd="0" presId="urn:microsoft.com/office/officeart/2009/3/layout/HorizontalOrganizationChart#12"/>
    <dgm:cxn modelId="{8D931680-BCFD-4FE9-9114-35337A3B9364}" type="presOf" srcId="{5345ADC4-82A1-451A-B312-34C6A8BB3713}" destId="{82C07DCC-E1B0-4382-A372-D497FDDACC70}" srcOrd="0" destOrd="0" presId="urn:microsoft.com/office/officeart/2009/3/layout/HorizontalOrganizationChart#12"/>
    <dgm:cxn modelId="{8B7A39A3-F49E-4736-8182-51F15628869B}" srcId="{8E544892-C228-4F46-A1B3-FF88C1A8E1DC}" destId="{5345ADC4-82A1-451A-B312-34C6A8BB3713}" srcOrd="0" destOrd="0" parTransId="{E7518A52-05DE-4BA9-AE1D-270E4B65187D}" sibTransId="{6CBA59F2-ADDB-4E2F-8C03-9198ACCE3061}"/>
    <dgm:cxn modelId="{C1C045E1-341F-44F6-B375-CDAC27ECF125}" type="presOf" srcId="{4F122B76-32AA-4439-8F8B-C22627EBA98D}" destId="{531BA437-922A-40DA-98DD-84537870D8E0}" srcOrd="0" destOrd="0" presId="urn:microsoft.com/office/officeart/2009/3/layout/HorizontalOrganizationChart#12"/>
    <dgm:cxn modelId="{182B2D05-0140-47D0-9C4A-7C7EA1C1B6DE}" type="presOf" srcId="{BFEC9263-F33B-4D57-9E7F-B4F0B9C2B4BF}" destId="{C453D7AC-4FA0-4CE6-AF1E-50AF2103EF09}" srcOrd="0" destOrd="0" presId="urn:microsoft.com/office/officeart/2009/3/layout/HorizontalOrganizationChart#12"/>
    <dgm:cxn modelId="{DECB442E-53E7-49D6-81D2-C005CD248C0B}" type="presOf" srcId="{624C44BC-5A2C-4E65-9B78-8F5A3B64443A}" destId="{E9ECEC52-BB7A-4AE4-B482-22B4FFF06459}" srcOrd="0" destOrd="0" presId="urn:microsoft.com/office/officeart/2009/3/layout/HorizontalOrganizationChart#12"/>
    <dgm:cxn modelId="{6BC237D8-9752-4792-A88D-38C9A5EA16F0}" type="presOf" srcId="{62A7ECB2-9F07-42D6-914B-29C466BD1F35}" destId="{F40F14EC-84AC-4A43-B611-BE2CA2B00121}" srcOrd="1" destOrd="0" presId="urn:microsoft.com/office/officeart/2009/3/layout/HorizontalOrganizationChart#12"/>
    <dgm:cxn modelId="{93F12A44-7BEB-4440-8687-4855E26CE411}" type="presParOf" srcId="{562EBB7E-BC7A-4624-86B6-FC95C798C9A2}" destId="{62A12CD5-4510-4AAD-BCAF-2BAF4A213AB7}" srcOrd="0" destOrd="0" presId="urn:microsoft.com/office/officeart/2009/3/layout/HorizontalOrganizationChart#12"/>
    <dgm:cxn modelId="{0C52721E-EC15-4C2E-84AF-BACAEB7A5123}" type="presParOf" srcId="{62A12CD5-4510-4AAD-BCAF-2BAF4A213AB7}" destId="{BA85D331-EB98-4B18-AE70-38E1A7EB4D98}" srcOrd="0" destOrd="0" presId="urn:microsoft.com/office/officeart/2009/3/layout/HorizontalOrganizationChart#12"/>
    <dgm:cxn modelId="{07584A56-CDFB-41C4-A07F-EA3CF8FBF864}" type="presParOf" srcId="{BA85D331-EB98-4B18-AE70-38E1A7EB4D98}" destId="{82C07DCC-E1B0-4382-A372-D497FDDACC70}" srcOrd="0" destOrd="0" presId="urn:microsoft.com/office/officeart/2009/3/layout/HorizontalOrganizationChart#12"/>
    <dgm:cxn modelId="{0E4B32CE-0D85-41DA-9BB2-6D3951E33A5A}" type="presParOf" srcId="{BA85D331-EB98-4B18-AE70-38E1A7EB4D98}" destId="{47F23D3B-EA9F-4928-87D8-BB66020D333B}" srcOrd="1" destOrd="0" presId="urn:microsoft.com/office/officeart/2009/3/layout/HorizontalOrganizationChart#12"/>
    <dgm:cxn modelId="{24D78C8D-E711-4207-938C-636DCAA45023}" type="presParOf" srcId="{62A12CD5-4510-4AAD-BCAF-2BAF4A213AB7}" destId="{E90F4EBC-CB57-42D1-A928-4531C387F3C9}" srcOrd="1" destOrd="0" presId="urn:microsoft.com/office/officeart/2009/3/layout/HorizontalOrganizationChart#12"/>
    <dgm:cxn modelId="{D4B1053A-5D5D-4D2C-9E04-22D0E0F0EEAD}" type="presParOf" srcId="{E90F4EBC-CB57-42D1-A928-4531C387F3C9}" destId="{E9ECEC52-BB7A-4AE4-B482-22B4FFF06459}" srcOrd="0" destOrd="0" presId="urn:microsoft.com/office/officeart/2009/3/layout/HorizontalOrganizationChart#12"/>
    <dgm:cxn modelId="{F98E2C31-A710-4040-9C28-556898723A49}" type="presParOf" srcId="{E90F4EBC-CB57-42D1-A928-4531C387F3C9}" destId="{5D3894A3-7665-4636-9EE6-21897995BB87}" srcOrd="1" destOrd="0" presId="urn:microsoft.com/office/officeart/2009/3/layout/HorizontalOrganizationChart#12"/>
    <dgm:cxn modelId="{999A6AD8-26E2-477A-9111-246E435134F3}" type="presParOf" srcId="{5D3894A3-7665-4636-9EE6-21897995BB87}" destId="{915D143F-99AE-4D3B-9497-6AB49CF9727C}" srcOrd="0" destOrd="0" presId="urn:microsoft.com/office/officeart/2009/3/layout/HorizontalOrganizationChart#12"/>
    <dgm:cxn modelId="{157794CF-481A-4F55-A394-839AF7A1DD8C}" type="presParOf" srcId="{915D143F-99AE-4D3B-9497-6AB49CF9727C}" destId="{531BA437-922A-40DA-98DD-84537870D8E0}" srcOrd="0" destOrd="0" presId="urn:microsoft.com/office/officeart/2009/3/layout/HorizontalOrganizationChart#12"/>
    <dgm:cxn modelId="{4493BB1C-C447-4F2E-B514-9E5CD7CA7939}" type="presParOf" srcId="{915D143F-99AE-4D3B-9497-6AB49CF9727C}" destId="{9D65EC30-96F7-4A19-9B29-83A5EE2F391D}" srcOrd="1" destOrd="0" presId="urn:microsoft.com/office/officeart/2009/3/layout/HorizontalOrganizationChart#12"/>
    <dgm:cxn modelId="{4352F066-B473-41AB-93B4-466C23C24689}" type="presParOf" srcId="{5D3894A3-7665-4636-9EE6-21897995BB87}" destId="{B6294A4A-5FFF-4D57-9AB4-94827F5985C4}" srcOrd="1" destOrd="0" presId="urn:microsoft.com/office/officeart/2009/3/layout/HorizontalOrganizationChart#12"/>
    <dgm:cxn modelId="{96488C98-927B-4EBB-9358-1EAFED0053ED}" type="presParOf" srcId="{5D3894A3-7665-4636-9EE6-21897995BB87}" destId="{D8CF0E20-CF61-431D-8AB9-58C7EE0653E7}" srcOrd="2" destOrd="0" presId="urn:microsoft.com/office/officeart/2009/3/layout/HorizontalOrganizationChart#12"/>
    <dgm:cxn modelId="{A352ED9C-B69D-4D2C-923C-3CF7494D96BD}" type="presParOf" srcId="{E90F4EBC-CB57-42D1-A928-4531C387F3C9}" destId="{C453D7AC-4FA0-4CE6-AF1E-50AF2103EF09}" srcOrd="2" destOrd="0" presId="urn:microsoft.com/office/officeart/2009/3/layout/HorizontalOrganizationChart#12"/>
    <dgm:cxn modelId="{ED6F13B9-2AF8-48BA-BAFC-BAEAAD2F800B}" type="presParOf" srcId="{E90F4EBC-CB57-42D1-A928-4531C387F3C9}" destId="{CD4F14B5-AFBB-41AA-AD98-95C8D965C65D}" srcOrd="3" destOrd="0" presId="urn:microsoft.com/office/officeart/2009/3/layout/HorizontalOrganizationChart#12"/>
    <dgm:cxn modelId="{F1FF3873-26B7-4B05-ACDC-320E0893E12B}" type="presParOf" srcId="{CD4F14B5-AFBB-41AA-AD98-95C8D965C65D}" destId="{23141F1A-B8C6-45CB-8460-DE6C4BCFD327}" srcOrd="0" destOrd="0" presId="urn:microsoft.com/office/officeart/2009/3/layout/HorizontalOrganizationChart#12"/>
    <dgm:cxn modelId="{EDF32BEE-7774-42CD-B50C-7E24D4F80B52}" type="presParOf" srcId="{23141F1A-B8C6-45CB-8460-DE6C4BCFD327}" destId="{F49EA5D9-89C7-4F18-BF94-1327FBA3C35B}" srcOrd="0" destOrd="0" presId="urn:microsoft.com/office/officeart/2009/3/layout/HorizontalOrganizationChart#12"/>
    <dgm:cxn modelId="{E759F95C-AAAD-4136-AF59-D574B90A1634}" type="presParOf" srcId="{23141F1A-B8C6-45CB-8460-DE6C4BCFD327}" destId="{F40F14EC-84AC-4A43-B611-BE2CA2B00121}" srcOrd="1" destOrd="0" presId="urn:microsoft.com/office/officeart/2009/3/layout/HorizontalOrganizationChart#12"/>
    <dgm:cxn modelId="{3FCB6AE5-4325-4A86-94D8-5A091BFF6CE0}" type="presParOf" srcId="{CD4F14B5-AFBB-41AA-AD98-95C8D965C65D}" destId="{47DF9A36-1361-4194-A283-B984264CA321}" srcOrd="1" destOrd="0" presId="urn:microsoft.com/office/officeart/2009/3/layout/HorizontalOrganizationChart#12"/>
    <dgm:cxn modelId="{9FF2C736-F304-4D16-A783-3333888D94AD}" type="presParOf" srcId="{CD4F14B5-AFBB-41AA-AD98-95C8D965C65D}" destId="{956C27B4-6B18-4C84-A0D2-0FC7DB86139D}" srcOrd="2" destOrd="0" presId="urn:microsoft.com/office/officeart/2009/3/layout/HorizontalOrganizationChart#12"/>
    <dgm:cxn modelId="{0B594BDE-AB97-48CC-B88D-7C24A28604B5}" type="presParOf" srcId="{E90F4EBC-CB57-42D1-A928-4531C387F3C9}" destId="{2E01A314-EC71-4ADE-B783-EBE9246AB6DA}" srcOrd="4" destOrd="0" presId="urn:microsoft.com/office/officeart/2009/3/layout/HorizontalOrganizationChart#12"/>
    <dgm:cxn modelId="{59B8B160-F541-46A3-B9EA-C56035F78284}" type="presParOf" srcId="{E90F4EBC-CB57-42D1-A928-4531C387F3C9}" destId="{43B1D6F9-A948-4405-9B5E-2D6DE2328DC1}" srcOrd="5" destOrd="0" presId="urn:microsoft.com/office/officeart/2009/3/layout/HorizontalOrganizationChart#12"/>
    <dgm:cxn modelId="{216A1CFE-554F-42CE-BAC4-98B0697DC656}" type="presParOf" srcId="{43B1D6F9-A948-4405-9B5E-2D6DE2328DC1}" destId="{43109A79-AB09-4E7C-8A2B-DB0BEBD20280}" srcOrd="0" destOrd="0" presId="urn:microsoft.com/office/officeart/2009/3/layout/HorizontalOrganizationChart#12"/>
    <dgm:cxn modelId="{9FCDBE5E-0A30-4661-94F3-B799309CF19C}" type="presParOf" srcId="{43109A79-AB09-4E7C-8A2B-DB0BEBD20280}" destId="{55CF38B3-AF2F-41C9-9C9A-8C24C73B76EC}" srcOrd="0" destOrd="0" presId="urn:microsoft.com/office/officeart/2009/3/layout/HorizontalOrganizationChart#12"/>
    <dgm:cxn modelId="{C205999E-6504-48B1-9960-1DF15A1F40DE}" type="presParOf" srcId="{43109A79-AB09-4E7C-8A2B-DB0BEBD20280}" destId="{D068EBC6-60F0-4889-AC49-9867F0ED9FEF}" srcOrd="1" destOrd="0" presId="urn:microsoft.com/office/officeart/2009/3/layout/HorizontalOrganizationChart#12"/>
    <dgm:cxn modelId="{0CF1C7BD-80FE-42B2-AB89-8C4F1ABFC383}" type="presParOf" srcId="{43B1D6F9-A948-4405-9B5E-2D6DE2328DC1}" destId="{3EF44926-1559-4FC0-A7EB-B666090B7C74}" srcOrd="1" destOrd="0" presId="urn:microsoft.com/office/officeart/2009/3/layout/HorizontalOrganizationChart#12"/>
    <dgm:cxn modelId="{1D304C77-6F17-4C7C-ABCB-A52810369305}" type="presParOf" srcId="{43B1D6F9-A948-4405-9B5E-2D6DE2328DC1}" destId="{3C50DD22-42C7-4F5C-BB39-45DFBFFE8AFC}" srcOrd="2" destOrd="0" presId="urn:microsoft.com/office/officeart/2009/3/layout/HorizontalOrganizationChart#12"/>
    <dgm:cxn modelId="{CE60EF39-3B2E-4A76-A07F-4BA29F964963}" type="presParOf" srcId="{62A12CD5-4510-4AAD-BCAF-2BAF4A213AB7}" destId="{2C60A584-369F-49D0-A6F3-4CBD834C36DE}" srcOrd="2" destOrd="0" presId="urn:microsoft.com/office/officeart/2009/3/layout/HorizontalOrganizationChart#1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E544892-C228-4F46-A1B3-FF88C1A8E1DC}" type="doc">
      <dgm:prSet loTypeId="urn:microsoft.com/office/officeart/2009/3/layout/HorizontalOrganizationChart#13" loCatId="hierarchy" qsTypeId="urn:microsoft.com/office/officeart/2005/8/quickstyle/simple1#25" qsCatId="simple" csTypeId="urn:microsoft.com/office/officeart/2005/8/colors/accent2_1#26" csCatId="accent2" phldr="1"/>
      <dgm:spPr/>
      <dgm:t>
        <a:bodyPr/>
        <a:lstStyle/>
        <a:p>
          <a:endParaRPr lang="zh-CN" altLang="en-US"/>
        </a:p>
      </dgm:t>
    </dgm:pt>
    <dgm:pt modelId="{5345ADC4-82A1-451A-B312-34C6A8BB3713}">
      <dgm:prSet phldrT="[文本]" custT="1"/>
      <dgm:spPr/>
      <dgm:t>
        <a:bodyPr/>
        <a:lstStyle/>
        <a:p>
          <a:r>
            <a:rPr lang="zh-CN" altLang="en-US" sz="1300" dirty="0"/>
            <a:t>现代公司的类型</a:t>
          </a:r>
        </a:p>
      </dgm:t>
    </dgm:pt>
    <dgm:pt modelId="{E7518A52-05DE-4BA9-AE1D-270E4B65187D}" cxnId="{8B7A39A3-F49E-4736-8182-51F15628869B}" type="parTrans">
      <dgm:prSet/>
      <dgm:spPr/>
      <dgm:t>
        <a:bodyPr/>
        <a:lstStyle/>
        <a:p>
          <a:endParaRPr lang="zh-CN" altLang="en-US" sz="1300"/>
        </a:p>
      </dgm:t>
    </dgm:pt>
    <dgm:pt modelId="{6CBA59F2-ADDB-4E2F-8C03-9198ACCE3061}" cxnId="{8B7A39A3-F49E-4736-8182-51F15628869B}" type="sibTrans">
      <dgm:prSet/>
      <dgm:spPr/>
      <dgm:t>
        <a:bodyPr/>
        <a:lstStyle/>
        <a:p>
          <a:endParaRPr lang="zh-CN" altLang="en-US" sz="1300"/>
        </a:p>
      </dgm:t>
    </dgm:pt>
    <dgm:pt modelId="{4F122B76-32AA-4439-8F8B-C22627EBA98D}">
      <dgm:prSet phldrT="[文本]" custT="1"/>
      <dgm:spPr>
        <a:solidFill>
          <a:srgbClr val="C00000"/>
        </a:solidFill>
      </dgm:spPr>
      <dgm:t>
        <a:bodyPr/>
        <a:lstStyle/>
        <a:p>
          <a:r>
            <a:rPr lang="zh-CN" altLang="en-US" sz="1300" dirty="0">
              <a:solidFill>
                <a:schemeClr val="bg1"/>
              </a:solidFill>
            </a:rPr>
            <a:t>法律形式</a:t>
          </a:r>
        </a:p>
      </dgm:t>
    </dgm:pt>
    <dgm:pt modelId="{624C44BC-5A2C-4E65-9B78-8F5A3B64443A}" cxnId="{5EE77306-4E19-467C-9ACF-AB8B7C3C8E06}" type="parTrans">
      <dgm:prSet/>
      <dgm:spPr/>
      <dgm:t>
        <a:bodyPr/>
        <a:lstStyle/>
        <a:p>
          <a:endParaRPr lang="zh-CN" altLang="en-US" sz="1300"/>
        </a:p>
      </dgm:t>
    </dgm:pt>
    <dgm:pt modelId="{313CBC7E-5220-4147-A3B5-5FCE8C8042E1}" cxnId="{5EE77306-4E19-467C-9ACF-AB8B7C3C8E06}" type="sibTrans">
      <dgm:prSet/>
      <dgm:spPr/>
      <dgm:t>
        <a:bodyPr/>
        <a:lstStyle/>
        <a:p>
          <a:endParaRPr lang="zh-CN" altLang="en-US" sz="1300"/>
        </a:p>
      </dgm:t>
    </dgm:pt>
    <dgm:pt modelId="{62A7ECB2-9F07-42D6-914B-29C466BD1F35}">
      <dgm:prSet custT="1"/>
      <dgm:spPr/>
      <dgm:t>
        <a:bodyPr/>
        <a:lstStyle/>
        <a:p>
          <a:r>
            <a:rPr lang="zh-CN" altLang="en-US" sz="1300" dirty="0"/>
            <a:t>信用基础</a:t>
          </a:r>
        </a:p>
      </dgm:t>
    </dgm:pt>
    <dgm:pt modelId="{BFEC9263-F33B-4D57-9E7F-B4F0B9C2B4BF}" cxnId="{4632AEB8-8A91-418A-A745-38D17C9EA45B}" type="parTrans">
      <dgm:prSet/>
      <dgm:spPr/>
      <dgm:t>
        <a:bodyPr/>
        <a:lstStyle/>
        <a:p>
          <a:endParaRPr lang="zh-CN" altLang="en-US" sz="1300"/>
        </a:p>
      </dgm:t>
    </dgm:pt>
    <dgm:pt modelId="{D5DFB8EA-3DF1-4CFC-8256-9B64EC080B8D}" cxnId="{4632AEB8-8A91-418A-A745-38D17C9EA45B}" type="sibTrans">
      <dgm:prSet/>
      <dgm:spPr/>
      <dgm:t>
        <a:bodyPr/>
        <a:lstStyle/>
        <a:p>
          <a:endParaRPr lang="zh-CN" altLang="en-US" sz="1300"/>
        </a:p>
      </dgm:t>
    </dgm:pt>
    <dgm:pt modelId="{F2BD808F-A26F-4A5D-828A-38A6F0E6DA5B}">
      <dgm:prSet custT="1"/>
      <dgm:spPr/>
      <dgm:t>
        <a:bodyPr/>
        <a:lstStyle/>
        <a:p>
          <a:r>
            <a:rPr lang="zh-CN" altLang="en-US" sz="1300" dirty="0"/>
            <a:t>经济性质</a:t>
          </a:r>
        </a:p>
      </dgm:t>
    </dgm:pt>
    <dgm:pt modelId="{83F39D9E-8623-47D9-9F69-820E27CF1353}" cxnId="{9D498294-FB70-40F8-929B-779E288294B2}" type="parTrans">
      <dgm:prSet/>
      <dgm:spPr/>
      <dgm:t>
        <a:bodyPr/>
        <a:lstStyle/>
        <a:p>
          <a:endParaRPr lang="zh-CN" altLang="en-US" sz="1300"/>
        </a:p>
      </dgm:t>
    </dgm:pt>
    <dgm:pt modelId="{D2F5A078-DB2F-4C82-B76D-3ECFF390B6B5}" cxnId="{9D498294-FB70-40F8-929B-779E288294B2}" type="sibTrans">
      <dgm:prSet/>
      <dgm:spPr/>
      <dgm:t>
        <a:bodyPr/>
        <a:lstStyle/>
        <a:p>
          <a:endParaRPr lang="zh-CN" altLang="en-US" sz="1300"/>
        </a:p>
      </dgm:t>
    </dgm:pt>
    <dgm:pt modelId="{562EBB7E-BC7A-4624-86B6-FC95C798C9A2}" type="pres">
      <dgm:prSet presAssocID="{8E544892-C228-4F46-A1B3-FF88C1A8E1DC}" presName="hierChild1" presStyleCnt="0">
        <dgm:presLayoutVars>
          <dgm:orgChart val="1"/>
          <dgm:chPref val="1"/>
          <dgm:dir/>
          <dgm:animOne val="branch"/>
          <dgm:animLvl val="lvl"/>
          <dgm:resizeHandles/>
        </dgm:presLayoutVars>
      </dgm:prSet>
      <dgm:spPr/>
      <dgm:t>
        <a:bodyPr/>
        <a:lstStyle/>
        <a:p>
          <a:endParaRPr lang="zh-CN" altLang="en-US"/>
        </a:p>
      </dgm:t>
    </dgm:pt>
    <dgm:pt modelId="{62A12CD5-4510-4AAD-BCAF-2BAF4A213AB7}" type="pres">
      <dgm:prSet presAssocID="{5345ADC4-82A1-451A-B312-34C6A8BB3713}" presName="hierRoot1" presStyleCnt="0">
        <dgm:presLayoutVars>
          <dgm:hierBranch val="init"/>
        </dgm:presLayoutVars>
      </dgm:prSet>
      <dgm:spPr/>
    </dgm:pt>
    <dgm:pt modelId="{BA85D331-EB98-4B18-AE70-38E1A7EB4D98}" type="pres">
      <dgm:prSet presAssocID="{5345ADC4-82A1-451A-B312-34C6A8BB3713}" presName="rootComposite1" presStyleCnt="0"/>
      <dgm:spPr/>
    </dgm:pt>
    <dgm:pt modelId="{82C07DCC-E1B0-4382-A372-D497FDDACC70}" type="pres">
      <dgm:prSet presAssocID="{5345ADC4-82A1-451A-B312-34C6A8BB3713}" presName="rootText1" presStyleLbl="node0" presStyleIdx="0" presStyleCnt="1">
        <dgm:presLayoutVars>
          <dgm:chPref val="3"/>
        </dgm:presLayoutVars>
      </dgm:prSet>
      <dgm:spPr/>
      <dgm:t>
        <a:bodyPr/>
        <a:lstStyle/>
        <a:p>
          <a:endParaRPr lang="zh-CN" altLang="en-US"/>
        </a:p>
      </dgm:t>
    </dgm:pt>
    <dgm:pt modelId="{47F23D3B-EA9F-4928-87D8-BB66020D333B}" type="pres">
      <dgm:prSet presAssocID="{5345ADC4-82A1-451A-B312-34C6A8BB3713}" presName="rootConnector1" presStyleLbl="node1" presStyleIdx="0" presStyleCnt="0"/>
      <dgm:spPr/>
      <dgm:t>
        <a:bodyPr/>
        <a:lstStyle/>
        <a:p>
          <a:endParaRPr lang="zh-CN" altLang="en-US"/>
        </a:p>
      </dgm:t>
    </dgm:pt>
    <dgm:pt modelId="{E90F4EBC-CB57-42D1-A928-4531C387F3C9}" type="pres">
      <dgm:prSet presAssocID="{5345ADC4-82A1-451A-B312-34C6A8BB3713}" presName="hierChild2" presStyleCnt="0"/>
      <dgm:spPr/>
    </dgm:pt>
    <dgm:pt modelId="{E9ECEC52-BB7A-4AE4-B482-22B4FFF06459}" type="pres">
      <dgm:prSet presAssocID="{624C44BC-5A2C-4E65-9B78-8F5A3B64443A}" presName="Name64" presStyleLbl="parChTrans1D2" presStyleIdx="0" presStyleCnt="3"/>
      <dgm:spPr/>
      <dgm:t>
        <a:bodyPr/>
        <a:lstStyle/>
        <a:p>
          <a:endParaRPr lang="zh-CN" altLang="en-US"/>
        </a:p>
      </dgm:t>
    </dgm:pt>
    <dgm:pt modelId="{5D3894A3-7665-4636-9EE6-21897995BB87}" type="pres">
      <dgm:prSet presAssocID="{4F122B76-32AA-4439-8F8B-C22627EBA98D}" presName="hierRoot2" presStyleCnt="0">
        <dgm:presLayoutVars>
          <dgm:hierBranch val="init"/>
        </dgm:presLayoutVars>
      </dgm:prSet>
      <dgm:spPr/>
    </dgm:pt>
    <dgm:pt modelId="{915D143F-99AE-4D3B-9497-6AB49CF9727C}" type="pres">
      <dgm:prSet presAssocID="{4F122B76-32AA-4439-8F8B-C22627EBA98D}" presName="rootComposite" presStyleCnt="0"/>
      <dgm:spPr/>
    </dgm:pt>
    <dgm:pt modelId="{531BA437-922A-40DA-98DD-84537870D8E0}" type="pres">
      <dgm:prSet presAssocID="{4F122B76-32AA-4439-8F8B-C22627EBA98D}" presName="rootText" presStyleLbl="node2" presStyleIdx="0" presStyleCnt="3">
        <dgm:presLayoutVars>
          <dgm:chPref val="3"/>
        </dgm:presLayoutVars>
      </dgm:prSet>
      <dgm:spPr/>
      <dgm:t>
        <a:bodyPr/>
        <a:lstStyle/>
        <a:p>
          <a:endParaRPr lang="zh-CN" altLang="en-US"/>
        </a:p>
      </dgm:t>
    </dgm:pt>
    <dgm:pt modelId="{9D65EC30-96F7-4A19-9B29-83A5EE2F391D}" type="pres">
      <dgm:prSet presAssocID="{4F122B76-32AA-4439-8F8B-C22627EBA98D}" presName="rootConnector" presStyleLbl="node2" presStyleIdx="0" presStyleCnt="3"/>
      <dgm:spPr/>
      <dgm:t>
        <a:bodyPr/>
        <a:lstStyle/>
        <a:p>
          <a:endParaRPr lang="zh-CN" altLang="en-US"/>
        </a:p>
      </dgm:t>
    </dgm:pt>
    <dgm:pt modelId="{B6294A4A-5FFF-4D57-9AB4-94827F5985C4}" type="pres">
      <dgm:prSet presAssocID="{4F122B76-32AA-4439-8F8B-C22627EBA98D}" presName="hierChild4" presStyleCnt="0"/>
      <dgm:spPr/>
    </dgm:pt>
    <dgm:pt modelId="{D8CF0E20-CF61-431D-8AB9-58C7EE0653E7}" type="pres">
      <dgm:prSet presAssocID="{4F122B76-32AA-4439-8F8B-C22627EBA98D}" presName="hierChild5" presStyleCnt="0"/>
      <dgm:spPr/>
    </dgm:pt>
    <dgm:pt modelId="{C453D7AC-4FA0-4CE6-AF1E-50AF2103EF09}" type="pres">
      <dgm:prSet presAssocID="{BFEC9263-F33B-4D57-9E7F-B4F0B9C2B4BF}" presName="Name64" presStyleLbl="parChTrans1D2" presStyleIdx="1" presStyleCnt="3"/>
      <dgm:spPr/>
      <dgm:t>
        <a:bodyPr/>
        <a:lstStyle/>
        <a:p>
          <a:endParaRPr lang="zh-CN" altLang="en-US"/>
        </a:p>
      </dgm:t>
    </dgm:pt>
    <dgm:pt modelId="{CD4F14B5-AFBB-41AA-AD98-95C8D965C65D}" type="pres">
      <dgm:prSet presAssocID="{62A7ECB2-9F07-42D6-914B-29C466BD1F35}" presName="hierRoot2" presStyleCnt="0">
        <dgm:presLayoutVars>
          <dgm:hierBranch val="init"/>
        </dgm:presLayoutVars>
      </dgm:prSet>
      <dgm:spPr/>
    </dgm:pt>
    <dgm:pt modelId="{23141F1A-B8C6-45CB-8460-DE6C4BCFD327}" type="pres">
      <dgm:prSet presAssocID="{62A7ECB2-9F07-42D6-914B-29C466BD1F35}" presName="rootComposite" presStyleCnt="0"/>
      <dgm:spPr/>
    </dgm:pt>
    <dgm:pt modelId="{F49EA5D9-89C7-4F18-BF94-1327FBA3C35B}" type="pres">
      <dgm:prSet presAssocID="{62A7ECB2-9F07-42D6-914B-29C466BD1F35}" presName="rootText" presStyleLbl="node2" presStyleIdx="1" presStyleCnt="3">
        <dgm:presLayoutVars>
          <dgm:chPref val="3"/>
        </dgm:presLayoutVars>
      </dgm:prSet>
      <dgm:spPr/>
      <dgm:t>
        <a:bodyPr/>
        <a:lstStyle/>
        <a:p>
          <a:endParaRPr lang="zh-CN" altLang="en-US"/>
        </a:p>
      </dgm:t>
    </dgm:pt>
    <dgm:pt modelId="{F40F14EC-84AC-4A43-B611-BE2CA2B00121}" type="pres">
      <dgm:prSet presAssocID="{62A7ECB2-9F07-42D6-914B-29C466BD1F35}" presName="rootConnector" presStyleLbl="node2" presStyleIdx="1" presStyleCnt="3"/>
      <dgm:spPr/>
      <dgm:t>
        <a:bodyPr/>
        <a:lstStyle/>
        <a:p>
          <a:endParaRPr lang="zh-CN" altLang="en-US"/>
        </a:p>
      </dgm:t>
    </dgm:pt>
    <dgm:pt modelId="{47DF9A36-1361-4194-A283-B984264CA321}" type="pres">
      <dgm:prSet presAssocID="{62A7ECB2-9F07-42D6-914B-29C466BD1F35}" presName="hierChild4" presStyleCnt="0"/>
      <dgm:spPr/>
    </dgm:pt>
    <dgm:pt modelId="{956C27B4-6B18-4C84-A0D2-0FC7DB86139D}" type="pres">
      <dgm:prSet presAssocID="{62A7ECB2-9F07-42D6-914B-29C466BD1F35}" presName="hierChild5" presStyleCnt="0"/>
      <dgm:spPr/>
    </dgm:pt>
    <dgm:pt modelId="{2E01A314-EC71-4ADE-B783-EBE9246AB6DA}" type="pres">
      <dgm:prSet presAssocID="{83F39D9E-8623-47D9-9F69-820E27CF1353}" presName="Name64" presStyleLbl="parChTrans1D2" presStyleIdx="2" presStyleCnt="3"/>
      <dgm:spPr/>
      <dgm:t>
        <a:bodyPr/>
        <a:lstStyle/>
        <a:p>
          <a:endParaRPr lang="zh-CN" altLang="en-US"/>
        </a:p>
      </dgm:t>
    </dgm:pt>
    <dgm:pt modelId="{43B1D6F9-A948-4405-9B5E-2D6DE2328DC1}" type="pres">
      <dgm:prSet presAssocID="{F2BD808F-A26F-4A5D-828A-38A6F0E6DA5B}" presName="hierRoot2" presStyleCnt="0">
        <dgm:presLayoutVars>
          <dgm:hierBranch val="init"/>
        </dgm:presLayoutVars>
      </dgm:prSet>
      <dgm:spPr/>
    </dgm:pt>
    <dgm:pt modelId="{43109A79-AB09-4E7C-8A2B-DB0BEBD20280}" type="pres">
      <dgm:prSet presAssocID="{F2BD808F-A26F-4A5D-828A-38A6F0E6DA5B}" presName="rootComposite" presStyleCnt="0"/>
      <dgm:spPr/>
    </dgm:pt>
    <dgm:pt modelId="{55CF38B3-AF2F-41C9-9C9A-8C24C73B76EC}" type="pres">
      <dgm:prSet presAssocID="{F2BD808F-A26F-4A5D-828A-38A6F0E6DA5B}" presName="rootText" presStyleLbl="node2" presStyleIdx="2" presStyleCnt="3">
        <dgm:presLayoutVars>
          <dgm:chPref val="3"/>
        </dgm:presLayoutVars>
      </dgm:prSet>
      <dgm:spPr/>
      <dgm:t>
        <a:bodyPr/>
        <a:lstStyle/>
        <a:p>
          <a:endParaRPr lang="zh-CN" altLang="en-US"/>
        </a:p>
      </dgm:t>
    </dgm:pt>
    <dgm:pt modelId="{D068EBC6-60F0-4889-AC49-9867F0ED9FEF}" type="pres">
      <dgm:prSet presAssocID="{F2BD808F-A26F-4A5D-828A-38A6F0E6DA5B}" presName="rootConnector" presStyleLbl="node2" presStyleIdx="2" presStyleCnt="3"/>
      <dgm:spPr/>
      <dgm:t>
        <a:bodyPr/>
        <a:lstStyle/>
        <a:p>
          <a:endParaRPr lang="zh-CN" altLang="en-US"/>
        </a:p>
      </dgm:t>
    </dgm:pt>
    <dgm:pt modelId="{3EF44926-1559-4FC0-A7EB-B666090B7C74}" type="pres">
      <dgm:prSet presAssocID="{F2BD808F-A26F-4A5D-828A-38A6F0E6DA5B}" presName="hierChild4" presStyleCnt="0"/>
      <dgm:spPr/>
    </dgm:pt>
    <dgm:pt modelId="{3C50DD22-42C7-4F5C-BB39-45DFBFFE8AFC}" type="pres">
      <dgm:prSet presAssocID="{F2BD808F-A26F-4A5D-828A-38A6F0E6DA5B}" presName="hierChild5" presStyleCnt="0"/>
      <dgm:spPr/>
    </dgm:pt>
    <dgm:pt modelId="{2C60A584-369F-49D0-A6F3-4CBD834C36DE}" type="pres">
      <dgm:prSet presAssocID="{5345ADC4-82A1-451A-B312-34C6A8BB3713}" presName="hierChild3" presStyleCnt="0"/>
      <dgm:spPr/>
    </dgm:pt>
  </dgm:ptLst>
  <dgm:cxnLst>
    <dgm:cxn modelId="{99BA5B91-D810-44ED-95E9-A88DDF7C339B}" type="presOf" srcId="{62A7ECB2-9F07-42D6-914B-29C466BD1F35}" destId="{F49EA5D9-89C7-4F18-BF94-1327FBA3C35B}" srcOrd="0" destOrd="0" presId="urn:microsoft.com/office/officeart/2009/3/layout/HorizontalOrganizationChart#13"/>
    <dgm:cxn modelId="{287FABF2-AF9A-4322-9729-221FE1C4DB89}" type="presOf" srcId="{624C44BC-5A2C-4E65-9B78-8F5A3B64443A}" destId="{E9ECEC52-BB7A-4AE4-B482-22B4FFF06459}" srcOrd="0" destOrd="0" presId="urn:microsoft.com/office/officeart/2009/3/layout/HorizontalOrganizationChart#13"/>
    <dgm:cxn modelId="{9D498294-FB70-40F8-929B-779E288294B2}" srcId="{5345ADC4-82A1-451A-B312-34C6A8BB3713}" destId="{F2BD808F-A26F-4A5D-828A-38A6F0E6DA5B}" srcOrd="2" destOrd="0" parTransId="{83F39D9E-8623-47D9-9F69-820E27CF1353}" sibTransId="{D2F5A078-DB2F-4C82-B76D-3ECFF390B6B5}"/>
    <dgm:cxn modelId="{76F802DB-7F23-4C91-9087-03AAFA943C23}" type="presOf" srcId="{5345ADC4-82A1-451A-B312-34C6A8BB3713}" destId="{47F23D3B-EA9F-4928-87D8-BB66020D333B}" srcOrd="1" destOrd="0" presId="urn:microsoft.com/office/officeart/2009/3/layout/HorizontalOrganizationChart#13"/>
    <dgm:cxn modelId="{206C8118-1C89-4D6D-8409-784EAC0DD1AF}" type="presOf" srcId="{F2BD808F-A26F-4A5D-828A-38A6F0E6DA5B}" destId="{55CF38B3-AF2F-41C9-9C9A-8C24C73B76EC}" srcOrd="0" destOrd="0" presId="urn:microsoft.com/office/officeart/2009/3/layout/HorizontalOrganizationChart#13"/>
    <dgm:cxn modelId="{BEF1C714-7048-492E-9594-663DCC19A8BD}" type="presOf" srcId="{BFEC9263-F33B-4D57-9E7F-B4F0B9C2B4BF}" destId="{C453D7AC-4FA0-4CE6-AF1E-50AF2103EF09}" srcOrd="0" destOrd="0" presId="urn:microsoft.com/office/officeart/2009/3/layout/HorizontalOrganizationChart#13"/>
    <dgm:cxn modelId="{4632AEB8-8A91-418A-A745-38D17C9EA45B}" srcId="{5345ADC4-82A1-451A-B312-34C6A8BB3713}" destId="{62A7ECB2-9F07-42D6-914B-29C466BD1F35}" srcOrd="1" destOrd="0" parTransId="{BFEC9263-F33B-4D57-9E7F-B4F0B9C2B4BF}" sibTransId="{D5DFB8EA-3DF1-4CFC-8256-9B64EC080B8D}"/>
    <dgm:cxn modelId="{D4958C00-A2C6-4230-AA70-5C5C1814D7B5}" type="presOf" srcId="{4F122B76-32AA-4439-8F8B-C22627EBA98D}" destId="{9D65EC30-96F7-4A19-9B29-83A5EE2F391D}" srcOrd="1" destOrd="0" presId="urn:microsoft.com/office/officeart/2009/3/layout/HorizontalOrganizationChart#13"/>
    <dgm:cxn modelId="{5EE77306-4E19-467C-9ACF-AB8B7C3C8E06}" srcId="{5345ADC4-82A1-451A-B312-34C6A8BB3713}" destId="{4F122B76-32AA-4439-8F8B-C22627EBA98D}" srcOrd="0" destOrd="0" parTransId="{624C44BC-5A2C-4E65-9B78-8F5A3B64443A}" sibTransId="{313CBC7E-5220-4147-A3B5-5FCE8C8042E1}"/>
    <dgm:cxn modelId="{BEF8C257-E1A3-4698-A88F-DC6FEB1EE88D}" type="presOf" srcId="{5345ADC4-82A1-451A-B312-34C6A8BB3713}" destId="{82C07DCC-E1B0-4382-A372-D497FDDACC70}" srcOrd="0" destOrd="0" presId="urn:microsoft.com/office/officeart/2009/3/layout/HorizontalOrganizationChart#13"/>
    <dgm:cxn modelId="{31B8FC4B-48B3-43DF-B441-38272DEDBC0E}" type="presOf" srcId="{83F39D9E-8623-47D9-9F69-820E27CF1353}" destId="{2E01A314-EC71-4ADE-B783-EBE9246AB6DA}" srcOrd="0" destOrd="0" presId="urn:microsoft.com/office/officeart/2009/3/layout/HorizontalOrganizationChart#13"/>
    <dgm:cxn modelId="{8B7A39A3-F49E-4736-8182-51F15628869B}" srcId="{8E544892-C228-4F46-A1B3-FF88C1A8E1DC}" destId="{5345ADC4-82A1-451A-B312-34C6A8BB3713}" srcOrd="0" destOrd="0" parTransId="{E7518A52-05DE-4BA9-AE1D-270E4B65187D}" sibTransId="{6CBA59F2-ADDB-4E2F-8C03-9198ACCE3061}"/>
    <dgm:cxn modelId="{079D7FED-2D16-4E48-BB5F-D3C6AB7823D6}" type="presOf" srcId="{F2BD808F-A26F-4A5D-828A-38A6F0E6DA5B}" destId="{D068EBC6-60F0-4889-AC49-9867F0ED9FEF}" srcOrd="1" destOrd="0" presId="urn:microsoft.com/office/officeart/2009/3/layout/HorizontalOrganizationChart#13"/>
    <dgm:cxn modelId="{ED3B8D58-0AC4-47C1-8D4F-09D6C73C9AC5}" type="presOf" srcId="{8E544892-C228-4F46-A1B3-FF88C1A8E1DC}" destId="{562EBB7E-BC7A-4624-86B6-FC95C798C9A2}" srcOrd="0" destOrd="0" presId="urn:microsoft.com/office/officeart/2009/3/layout/HorizontalOrganizationChart#13"/>
    <dgm:cxn modelId="{60CC95F7-FECC-4E58-B5B0-0063C78A14C5}" type="presOf" srcId="{4F122B76-32AA-4439-8F8B-C22627EBA98D}" destId="{531BA437-922A-40DA-98DD-84537870D8E0}" srcOrd="0" destOrd="0" presId="urn:microsoft.com/office/officeart/2009/3/layout/HorizontalOrganizationChart#13"/>
    <dgm:cxn modelId="{688DEC89-9686-4D21-986D-5294CD62512D}" type="presOf" srcId="{62A7ECB2-9F07-42D6-914B-29C466BD1F35}" destId="{F40F14EC-84AC-4A43-B611-BE2CA2B00121}" srcOrd="1" destOrd="0" presId="urn:microsoft.com/office/officeart/2009/3/layout/HorizontalOrganizationChart#13"/>
    <dgm:cxn modelId="{CB94A801-FEF4-420E-94EA-682D06715716}" type="presParOf" srcId="{562EBB7E-BC7A-4624-86B6-FC95C798C9A2}" destId="{62A12CD5-4510-4AAD-BCAF-2BAF4A213AB7}" srcOrd="0" destOrd="0" presId="urn:microsoft.com/office/officeart/2009/3/layout/HorizontalOrganizationChart#13"/>
    <dgm:cxn modelId="{D3F5AA29-03E8-4041-9CF1-2FAC189AD1DB}" type="presParOf" srcId="{62A12CD5-4510-4AAD-BCAF-2BAF4A213AB7}" destId="{BA85D331-EB98-4B18-AE70-38E1A7EB4D98}" srcOrd="0" destOrd="0" presId="urn:microsoft.com/office/officeart/2009/3/layout/HorizontalOrganizationChart#13"/>
    <dgm:cxn modelId="{E8BC30AA-D794-42E1-9133-289157648AF8}" type="presParOf" srcId="{BA85D331-EB98-4B18-AE70-38E1A7EB4D98}" destId="{82C07DCC-E1B0-4382-A372-D497FDDACC70}" srcOrd="0" destOrd="0" presId="urn:microsoft.com/office/officeart/2009/3/layout/HorizontalOrganizationChart#13"/>
    <dgm:cxn modelId="{F03F1560-6FFC-40D3-8104-01E2CFD6A677}" type="presParOf" srcId="{BA85D331-EB98-4B18-AE70-38E1A7EB4D98}" destId="{47F23D3B-EA9F-4928-87D8-BB66020D333B}" srcOrd="1" destOrd="0" presId="urn:microsoft.com/office/officeart/2009/3/layout/HorizontalOrganizationChart#13"/>
    <dgm:cxn modelId="{84346851-CDE5-4657-8E8F-A4117841397F}" type="presParOf" srcId="{62A12CD5-4510-4AAD-BCAF-2BAF4A213AB7}" destId="{E90F4EBC-CB57-42D1-A928-4531C387F3C9}" srcOrd="1" destOrd="0" presId="urn:microsoft.com/office/officeart/2009/3/layout/HorizontalOrganizationChart#13"/>
    <dgm:cxn modelId="{A10DB62D-C293-456E-8FE4-17FC4FFE79B7}" type="presParOf" srcId="{E90F4EBC-CB57-42D1-A928-4531C387F3C9}" destId="{E9ECEC52-BB7A-4AE4-B482-22B4FFF06459}" srcOrd="0" destOrd="0" presId="urn:microsoft.com/office/officeart/2009/3/layout/HorizontalOrganizationChart#13"/>
    <dgm:cxn modelId="{9313E93F-4B81-4226-B207-8AD9E063CA2C}" type="presParOf" srcId="{E90F4EBC-CB57-42D1-A928-4531C387F3C9}" destId="{5D3894A3-7665-4636-9EE6-21897995BB87}" srcOrd="1" destOrd="0" presId="urn:microsoft.com/office/officeart/2009/3/layout/HorizontalOrganizationChart#13"/>
    <dgm:cxn modelId="{42685353-04ED-4773-9B8A-0859FBDF0D7C}" type="presParOf" srcId="{5D3894A3-7665-4636-9EE6-21897995BB87}" destId="{915D143F-99AE-4D3B-9497-6AB49CF9727C}" srcOrd="0" destOrd="0" presId="urn:microsoft.com/office/officeart/2009/3/layout/HorizontalOrganizationChart#13"/>
    <dgm:cxn modelId="{99A45CF8-ECB3-4A89-9003-B69419A65226}" type="presParOf" srcId="{915D143F-99AE-4D3B-9497-6AB49CF9727C}" destId="{531BA437-922A-40DA-98DD-84537870D8E0}" srcOrd="0" destOrd="0" presId="urn:microsoft.com/office/officeart/2009/3/layout/HorizontalOrganizationChart#13"/>
    <dgm:cxn modelId="{064D66C1-B1BF-4606-BDBE-9584FAE24919}" type="presParOf" srcId="{915D143F-99AE-4D3B-9497-6AB49CF9727C}" destId="{9D65EC30-96F7-4A19-9B29-83A5EE2F391D}" srcOrd="1" destOrd="0" presId="urn:microsoft.com/office/officeart/2009/3/layout/HorizontalOrganizationChart#13"/>
    <dgm:cxn modelId="{F96E2FC9-FEA3-4D90-A4ED-01EE6468D21A}" type="presParOf" srcId="{5D3894A3-7665-4636-9EE6-21897995BB87}" destId="{B6294A4A-5FFF-4D57-9AB4-94827F5985C4}" srcOrd="1" destOrd="0" presId="urn:microsoft.com/office/officeart/2009/3/layout/HorizontalOrganizationChart#13"/>
    <dgm:cxn modelId="{8D42FF38-567F-4D9A-BF39-DBD2803C36B7}" type="presParOf" srcId="{5D3894A3-7665-4636-9EE6-21897995BB87}" destId="{D8CF0E20-CF61-431D-8AB9-58C7EE0653E7}" srcOrd="2" destOrd="0" presId="urn:microsoft.com/office/officeart/2009/3/layout/HorizontalOrganizationChart#13"/>
    <dgm:cxn modelId="{D1B7E462-8313-4107-9B96-019862F94E5F}" type="presParOf" srcId="{E90F4EBC-CB57-42D1-A928-4531C387F3C9}" destId="{C453D7AC-4FA0-4CE6-AF1E-50AF2103EF09}" srcOrd="2" destOrd="0" presId="urn:microsoft.com/office/officeart/2009/3/layout/HorizontalOrganizationChart#13"/>
    <dgm:cxn modelId="{E405F232-07B6-42B5-A496-8ABE222D3EBD}" type="presParOf" srcId="{E90F4EBC-CB57-42D1-A928-4531C387F3C9}" destId="{CD4F14B5-AFBB-41AA-AD98-95C8D965C65D}" srcOrd="3" destOrd="0" presId="urn:microsoft.com/office/officeart/2009/3/layout/HorizontalOrganizationChart#13"/>
    <dgm:cxn modelId="{1A914544-0D25-4402-95BD-D9C07EACF20F}" type="presParOf" srcId="{CD4F14B5-AFBB-41AA-AD98-95C8D965C65D}" destId="{23141F1A-B8C6-45CB-8460-DE6C4BCFD327}" srcOrd="0" destOrd="0" presId="urn:microsoft.com/office/officeart/2009/3/layout/HorizontalOrganizationChart#13"/>
    <dgm:cxn modelId="{04B427B5-D608-4B87-8CB2-9EA778ABD539}" type="presParOf" srcId="{23141F1A-B8C6-45CB-8460-DE6C4BCFD327}" destId="{F49EA5D9-89C7-4F18-BF94-1327FBA3C35B}" srcOrd="0" destOrd="0" presId="urn:microsoft.com/office/officeart/2009/3/layout/HorizontalOrganizationChart#13"/>
    <dgm:cxn modelId="{80732A0E-C316-461B-9E34-E281D6E01135}" type="presParOf" srcId="{23141F1A-B8C6-45CB-8460-DE6C4BCFD327}" destId="{F40F14EC-84AC-4A43-B611-BE2CA2B00121}" srcOrd="1" destOrd="0" presId="urn:microsoft.com/office/officeart/2009/3/layout/HorizontalOrganizationChart#13"/>
    <dgm:cxn modelId="{F362CFB0-DFD6-4953-B1B6-E2DDB2531F6B}" type="presParOf" srcId="{CD4F14B5-AFBB-41AA-AD98-95C8D965C65D}" destId="{47DF9A36-1361-4194-A283-B984264CA321}" srcOrd="1" destOrd="0" presId="urn:microsoft.com/office/officeart/2009/3/layout/HorizontalOrganizationChart#13"/>
    <dgm:cxn modelId="{C4E02FA8-CE7B-426F-BACB-2F54C10062C5}" type="presParOf" srcId="{CD4F14B5-AFBB-41AA-AD98-95C8D965C65D}" destId="{956C27B4-6B18-4C84-A0D2-0FC7DB86139D}" srcOrd="2" destOrd="0" presId="urn:microsoft.com/office/officeart/2009/3/layout/HorizontalOrganizationChart#13"/>
    <dgm:cxn modelId="{80BC5138-5DDB-4025-85C6-200A847E03A1}" type="presParOf" srcId="{E90F4EBC-CB57-42D1-A928-4531C387F3C9}" destId="{2E01A314-EC71-4ADE-B783-EBE9246AB6DA}" srcOrd="4" destOrd="0" presId="urn:microsoft.com/office/officeart/2009/3/layout/HorizontalOrganizationChart#13"/>
    <dgm:cxn modelId="{02F2BEC7-5708-4AA7-AB95-1704D4FC66CB}" type="presParOf" srcId="{E90F4EBC-CB57-42D1-A928-4531C387F3C9}" destId="{43B1D6F9-A948-4405-9B5E-2D6DE2328DC1}" srcOrd="5" destOrd="0" presId="urn:microsoft.com/office/officeart/2009/3/layout/HorizontalOrganizationChart#13"/>
    <dgm:cxn modelId="{F614A296-F783-4DE0-9C93-CB40559F2FCA}" type="presParOf" srcId="{43B1D6F9-A948-4405-9B5E-2D6DE2328DC1}" destId="{43109A79-AB09-4E7C-8A2B-DB0BEBD20280}" srcOrd="0" destOrd="0" presId="urn:microsoft.com/office/officeart/2009/3/layout/HorizontalOrganizationChart#13"/>
    <dgm:cxn modelId="{4AEE714A-7121-4545-9B48-425B45F33FD6}" type="presParOf" srcId="{43109A79-AB09-4E7C-8A2B-DB0BEBD20280}" destId="{55CF38B3-AF2F-41C9-9C9A-8C24C73B76EC}" srcOrd="0" destOrd="0" presId="urn:microsoft.com/office/officeart/2009/3/layout/HorizontalOrganizationChart#13"/>
    <dgm:cxn modelId="{79B6E052-0B7A-43DA-92EB-838608C2EF9B}" type="presParOf" srcId="{43109A79-AB09-4E7C-8A2B-DB0BEBD20280}" destId="{D068EBC6-60F0-4889-AC49-9867F0ED9FEF}" srcOrd="1" destOrd="0" presId="urn:microsoft.com/office/officeart/2009/3/layout/HorizontalOrganizationChart#13"/>
    <dgm:cxn modelId="{526FB001-4FBC-4E23-9B77-6418E9AC652C}" type="presParOf" srcId="{43B1D6F9-A948-4405-9B5E-2D6DE2328DC1}" destId="{3EF44926-1559-4FC0-A7EB-B666090B7C74}" srcOrd="1" destOrd="0" presId="urn:microsoft.com/office/officeart/2009/3/layout/HorizontalOrganizationChart#13"/>
    <dgm:cxn modelId="{2CED8A6D-5064-46D5-8BA4-3851B3AC9DF8}" type="presParOf" srcId="{43B1D6F9-A948-4405-9B5E-2D6DE2328DC1}" destId="{3C50DD22-42C7-4F5C-BB39-45DFBFFE8AFC}" srcOrd="2" destOrd="0" presId="urn:microsoft.com/office/officeart/2009/3/layout/HorizontalOrganizationChart#13"/>
    <dgm:cxn modelId="{2BBB4726-8AA9-44B1-81CF-65ED12C03F1B}" type="presParOf" srcId="{62A12CD5-4510-4AAD-BCAF-2BAF4A213AB7}" destId="{2C60A584-369F-49D0-A6F3-4CBD834C36DE}" srcOrd="2" destOrd="0" presId="urn:microsoft.com/office/officeart/2009/3/layout/HorizontalOrganizationChart#1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E544892-C228-4F46-A1B3-FF88C1A8E1DC}" type="doc">
      <dgm:prSet loTypeId="urn:microsoft.com/office/officeart/2009/3/layout/HorizontalOrganizationChart#14" loCatId="hierarchy" qsTypeId="urn:microsoft.com/office/officeart/2005/8/quickstyle/simple1#25" qsCatId="simple" csTypeId="urn:microsoft.com/office/officeart/2005/8/colors/accent2_1#26" csCatId="accent2" phldr="1"/>
      <dgm:spPr/>
      <dgm:t>
        <a:bodyPr/>
        <a:lstStyle/>
        <a:p>
          <a:endParaRPr lang="zh-CN" altLang="en-US"/>
        </a:p>
      </dgm:t>
    </dgm:pt>
    <dgm:pt modelId="{5345ADC4-82A1-451A-B312-34C6A8BB3713}">
      <dgm:prSet phldrT="[文本]" custT="1"/>
      <dgm:spPr/>
      <dgm:t>
        <a:bodyPr/>
        <a:lstStyle/>
        <a:p>
          <a:r>
            <a:rPr lang="zh-CN" altLang="en-US" sz="1300" dirty="0"/>
            <a:t>现代公司的类型</a:t>
          </a:r>
        </a:p>
      </dgm:t>
    </dgm:pt>
    <dgm:pt modelId="{E7518A52-05DE-4BA9-AE1D-270E4B65187D}" cxnId="{8B7A39A3-F49E-4736-8182-51F15628869B}" type="parTrans">
      <dgm:prSet/>
      <dgm:spPr/>
      <dgm:t>
        <a:bodyPr/>
        <a:lstStyle/>
        <a:p>
          <a:endParaRPr lang="zh-CN" altLang="en-US" sz="1300"/>
        </a:p>
      </dgm:t>
    </dgm:pt>
    <dgm:pt modelId="{6CBA59F2-ADDB-4E2F-8C03-9198ACCE3061}" cxnId="{8B7A39A3-F49E-4736-8182-51F15628869B}" type="sibTrans">
      <dgm:prSet/>
      <dgm:spPr/>
      <dgm:t>
        <a:bodyPr/>
        <a:lstStyle/>
        <a:p>
          <a:endParaRPr lang="zh-CN" altLang="en-US" sz="1300"/>
        </a:p>
      </dgm:t>
    </dgm:pt>
    <dgm:pt modelId="{4F122B76-32AA-4439-8F8B-C22627EBA98D}">
      <dgm:prSet phldrT="[文本]" custT="1"/>
      <dgm:spPr>
        <a:solidFill>
          <a:srgbClr val="C00000"/>
        </a:solidFill>
      </dgm:spPr>
      <dgm:t>
        <a:bodyPr/>
        <a:lstStyle/>
        <a:p>
          <a:r>
            <a:rPr lang="zh-CN" altLang="en-US" sz="1300" dirty="0">
              <a:solidFill>
                <a:schemeClr val="bg1"/>
              </a:solidFill>
            </a:rPr>
            <a:t>法律形式</a:t>
          </a:r>
        </a:p>
      </dgm:t>
    </dgm:pt>
    <dgm:pt modelId="{624C44BC-5A2C-4E65-9B78-8F5A3B64443A}" cxnId="{5EE77306-4E19-467C-9ACF-AB8B7C3C8E06}" type="parTrans">
      <dgm:prSet/>
      <dgm:spPr/>
      <dgm:t>
        <a:bodyPr/>
        <a:lstStyle/>
        <a:p>
          <a:endParaRPr lang="zh-CN" altLang="en-US" sz="1300"/>
        </a:p>
      </dgm:t>
    </dgm:pt>
    <dgm:pt modelId="{313CBC7E-5220-4147-A3B5-5FCE8C8042E1}" cxnId="{5EE77306-4E19-467C-9ACF-AB8B7C3C8E06}" type="sibTrans">
      <dgm:prSet/>
      <dgm:spPr/>
      <dgm:t>
        <a:bodyPr/>
        <a:lstStyle/>
        <a:p>
          <a:endParaRPr lang="zh-CN" altLang="en-US" sz="1300"/>
        </a:p>
      </dgm:t>
    </dgm:pt>
    <dgm:pt modelId="{62A7ECB2-9F07-42D6-914B-29C466BD1F35}">
      <dgm:prSet custT="1"/>
      <dgm:spPr/>
      <dgm:t>
        <a:bodyPr/>
        <a:lstStyle/>
        <a:p>
          <a:r>
            <a:rPr lang="zh-CN" altLang="en-US" sz="1300" dirty="0"/>
            <a:t>信用基础</a:t>
          </a:r>
        </a:p>
      </dgm:t>
    </dgm:pt>
    <dgm:pt modelId="{BFEC9263-F33B-4D57-9E7F-B4F0B9C2B4BF}" cxnId="{4632AEB8-8A91-418A-A745-38D17C9EA45B}" type="parTrans">
      <dgm:prSet/>
      <dgm:spPr/>
      <dgm:t>
        <a:bodyPr/>
        <a:lstStyle/>
        <a:p>
          <a:endParaRPr lang="zh-CN" altLang="en-US" sz="1300"/>
        </a:p>
      </dgm:t>
    </dgm:pt>
    <dgm:pt modelId="{D5DFB8EA-3DF1-4CFC-8256-9B64EC080B8D}" cxnId="{4632AEB8-8A91-418A-A745-38D17C9EA45B}" type="sibTrans">
      <dgm:prSet/>
      <dgm:spPr/>
      <dgm:t>
        <a:bodyPr/>
        <a:lstStyle/>
        <a:p>
          <a:endParaRPr lang="zh-CN" altLang="en-US" sz="1300"/>
        </a:p>
      </dgm:t>
    </dgm:pt>
    <dgm:pt modelId="{F2BD808F-A26F-4A5D-828A-38A6F0E6DA5B}">
      <dgm:prSet custT="1"/>
      <dgm:spPr/>
      <dgm:t>
        <a:bodyPr/>
        <a:lstStyle/>
        <a:p>
          <a:r>
            <a:rPr lang="zh-CN" altLang="en-US" sz="1300" dirty="0"/>
            <a:t>经济性质</a:t>
          </a:r>
        </a:p>
      </dgm:t>
    </dgm:pt>
    <dgm:pt modelId="{83F39D9E-8623-47D9-9F69-820E27CF1353}" cxnId="{9D498294-FB70-40F8-929B-779E288294B2}" type="parTrans">
      <dgm:prSet/>
      <dgm:spPr/>
      <dgm:t>
        <a:bodyPr/>
        <a:lstStyle/>
        <a:p>
          <a:endParaRPr lang="zh-CN" altLang="en-US" sz="1300"/>
        </a:p>
      </dgm:t>
    </dgm:pt>
    <dgm:pt modelId="{D2F5A078-DB2F-4C82-B76D-3ECFF390B6B5}" cxnId="{9D498294-FB70-40F8-929B-779E288294B2}" type="sibTrans">
      <dgm:prSet/>
      <dgm:spPr/>
      <dgm:t>
        <a:bodyPr/>
        <a:lstStyle/>
        <a:p>
          <a:endParaRPr lang="zh-CN" altLang="en-US" sz="1300"/>
        </a:p>
      </dgm:t>
    </dgm:pt>
    <dgm:pt modelId="{562EBB7E-BC7A-4624-86B6-FC95C798C9A2}" type="pres">
      <dgm:prSet presAssocID="{8E544892-C228-4F46-A1B3-FF88C1A8E1DC}" presName="hierChild1" presStyleCnt="0">
        <dgm:presLayoutVars>
          <dgm:orgChart val="1"/>
          <dgm:chPref val="1"/>
          <dgm:dir/>
          <dgm:animOne val="branch"/>
          <dgm:animLvl val="lvl"/>
          <dgm:resizeHandles/>
        </dgm:presLayoutVars>
      </dgm:prSet>
      <dgm:spPr/>
      <dgm:t>
        <a:bodyPr/>
        <a:lstStyle/>
        <a:p>
          <a:endParaRPr lang="zh-CN" altLang="en-US"/>
        </a:p>
      </dgm:t>
    </dgm:pt>
    <dgm:pt modelId="{62A12CD5-4510-4AAD-BCAF-2BAF4A213AB7}" type="pres">
      <dgm:prSet presAssocID="{5345ADC4-82A1-451A-B312-34C6A8BB3713}" presName="hierRoot1" presStyleCnt="0">
        <dgm:presLayoutVars>
          <dgm:hierBranch val="init"/>
        </dgm:presLayoutVars>
      </dgm:prSet>
      <dgm:spPr/>
    </dgm:pt>
    <dgm:pt modelId="{BA85D331-EB98-4B18-AE70-38E1A7EB4D98}" type="pres">
      <dgm:prSet presAssocID="{5345ADC4-82A1-451A-B312-34C6A8BB3713}" presName="rootComposite1" presStyleCnt="0"/>
      <dgm:spPr/>
    </dgm:pt>
    <dgm:pt modelId="{82C07DCC-E1B0-4382-A372-D497FDDACC70}" type="pres">
      <dgm:prSet presAssocID="{5345ADC4-82A1-451A-B312-34C6A8BB3713}" presName="rootText1" presStyleLbl="node0" presStyleIdx="0" presStyleCnt="1">
        <dgm:presLayoutVars>
          <dgm:chPref val="3"/>
        </dgm:presLayoutVars>
      </dgm:prSet>
      <dgm:spPr/>
      <dgm:t>
        <a:bodyPr/>
        <a:lstStyle/>
        <a:p>
          <a:endParaRPr lang="zh-CN" altLang="en-US"/>
        </a:p>
      </dgm:t>
    </dgm:pt>
    <dgm:pt modelId="{47F23D3B-EA9F-4928-87D8-BB66020D333B}" type="pres">
      <dgm:prSet presAssocID="{5345ADC4-82A1-451A-B312-34C6A8BB3713}" presName="rootConnector1" presStyleLbl="node1" presStyleIdx="0" presStyleCnt="0"/>
      <dgm:spPr/>
      <dgm:t>
        <a:bodyPr/>
        <a:lstStyle/>
        <a:p>
          <a:endParaRPr lang="zh-CN" altLang="en-US"/>
        </a:p>
      </dgm:t>
    </dgm:pt>
    <dgm:pt modelId="{E90F4EBC-CB57-42D1-A928-4531C387F3C9}" type="pres">
      <dgm:prSet presAssocID="{5345ADC4-82A1-451A-B312-34C6A8BB3713}" presName="hierChild2" presStyleCnt="0"/>
      <dgm:spPr/>
    </dgm:pt>
    <dgm:pt modelId="{E9ECEC52-BB7A-4AE4-B482-22B4FFF06459}" type="pres">
      <dgm:prSet presAssocID="{624C44BC-5A2C-4E65-9B78-8F5A3B64443A}" presName="Name64" presStyleLbl="parChTrans1D2" presStyleIdx="0" presStyleCnt="3"/>
      <dgm:spPr/>
      <dgm:t>
        <a:bodyPr/>
        <a:lstStyle/>
        <a:p>
          <a:endParaRPr lang="zh-CN" altLang="en-US"/>
        </a:p>
      </dgm:t>
    </dgm:pt>
    <dgm:pt modelId="{5D3894A3-7665-4636-9EE6-21897995BB87}" type="pres">
      <dgm:prSet presAssocID="{4F122B76-32AA-4439-8F8B-C22627EBA98D}" presName="hierRoot2" presStyleCnt="0">
        <dgm:presLayoutVars>
          <dgm:hierBranch val="init"/>
        </dgm:presLayoutVars>
      </dgm:prSet>
      <dgm:spPr/>
    </dgm:pt>
    <dgm:pt modelId="{915D143F-99AE-4D3B-9497-6AB49CF9727C}" type="pres">
      <dgm:prSet presAssocID="{4F122B76-32AA-4439-8F8B-C22627EBA98D}" presName="rootComposite" presStyleCnt="0"/>
      <dgm:spPr/>
    </dgm:pt>
    <dgm:pt modelId="{531BA437-922A-40DA-98DD-84537870D8E0}" type="pres">
      <dgm:prSet presAssocID="{4F122B76-32AA-4439-8F8B-C22627EBA98D}" presName="rootText" presStyleLbl="node2" presStyleIdx="0" presStyleCnt="3">
        <dgm:presLayoutVars>
          <dgm:chPref val="3"/>
        </dgm:presLayoutVars>
      </dgm:prSet>
      <dgm:spPr/>
      <dgm:t>
        <a:bodyPr/>
        <a:lstStyle/>
        <a:p>
          <a:endParaRPr lang="zh-CN" altLang="en-US"/>
        </a:p>
      </dgm:t>
    </dgm:pt>
    <dgm:pt modelId="{9D65EC30-96F7-4A19-9B29-83A5EE2F391D}" type="pres">
      <dgm:prSet presAssocID="{4F122B76-32AA-4439-8F8B-C22627EBA98D}" presName="rootConnector" presStyleLbl="node2" presStyleIdx="0" presStyleCnt="3"/>
      <dgm:spPr/>
      <dgm:t>
        <a:bodyPr/>
        <a:lstStyle/>
        <a:p>
          <a:endParaRPr lang="zh-CN" altLang="en-US"/>
        </a:p>
      </dgm:t>
    </dgm:pt>
    <dgm:pt modelId="{B6294A4A-5FFF-4D57-9AB4-94827F5985C4}" type="pres">
      <dgm:prSet presAssocID="{4F122B76-32AA-4439-8F8B-C22627EBA98D}" presName="hierChild4" presStyleCnt="0"/>
      <dgm:spPr/>
    </dgm:pt>
    <dgm:pt modelId="{D8CF0E20-CF61-431D-8AB9-58C7EE0653E7}" type="pres">
      <dgm:prSet presAssocID="{4F122B76-32AA-4439-8F8B-C22627EBA98D}" presName="hierChild5" presStyleCnt="0"/>
      <dgm:spPr/>
    </dgm:pt>
    <dgm:pt modelId="{C453D7AC-4FA0-4CE6-AF1E-50AF2103EF09}" type="pres">
      <dgm:prSet presAssocID="{BFEC9263-F33B-4D57-9E7F-B4F0B9C2B4BF}" presName="Name64" presStyleLbl="parChTrans1D2" presStyleIdx="1" presStyleCnt="3"/>
      <dgm:spPr/>
      <dgm:t>
        <a:bodyPr/>
        <a:lstStyle/>
        <a:p>
          <a:endParaRPr lang="zh-CN" altLang="en-US"/>
        </a:p>
      </dgm:t>
    </dgm:pt>
    <dgm:pt modelId="{CD4F14B5-AFBB-41AA-AD98-95C8D965C65D}" type="pres">
      <dgm:prSet presAssocID="{62A7ECB2-9F07-42D6-914B-29C466BD1F35}" presName="hierRoot2" presStyleCnt="0">
        <dgm:presLayoutVars>
          <dgm:hierBranch val="init"/>
        </dgm:presLayoutVars>
      </dgm:prSet>
      <dgm:spPr/>
    </dgm:pt>
    <dgm:pt modelId="{23141F1A-B8C6-45CB-8460-DE6C4BCFD327}" type="pres">
      <dgm:prSet presAssocID="{62A7ECB2-9F07-42D6-914B-29C466BD1F35}" presName="rootComposite" presStyleCnt="0"/>
      <dgm:spPr/>
    </dgm:pt>
    <dgm:pt modelId="{F49EA5D9-89C7-4F18-BF94-1327FBA3C35B}" type="pres">
      <dgm:prSet presAssocID="{62A7ECB2-9F07-42D6-914B-29C466BD1F35}" presName="rootText" presStyleLbl="node2" presStyleIdx="1" presStyleCnt="3">
        <dgm:presLayoutVars>
          <dgm:chPref val="3"/>
        </dgm:presLayoutVars>
      </dgm:prSet>
      <dgm:spPr/>
      <dgm:t>
        <a:bodyPr/>
        <a:lstStyle/>
        <a:p>
          <a:endParaRPr lang="zh-CN" altLang="en-US"/>
        </a:p>
      </dgm:t>
    </dgm:pt>
    <dgm:pt modelId="{F40F14EC-84AC-4A43-B611-BE2CA2B00121}" type="pres">
      <dgm:prSet presAssocID="{62A7ECB2-9F07-42D6-914B-29C466BD1F35}" presName="rootConnector" presStyleLbl="node2" presStyleIdx="1" presStyleCnt="3"/>
      <dgm:spPr/>
      <dgm:t>
        <a:bodyPr/>
        <a:lstStyle/>
        <a:p>
          <a:endParaRPr lang="zh-CN" altLang="en-US"/>
        </a:p>
      </dgm:t>
    </dgm:pt>
    <dgm:pt modelId="{47DF9A36-1361-4194-A283-B984264CA321}" type="pres">
      <dgm:prSet presAssocID="{62A7ECB2-9F07-42D6-914B-29C466BD1F35}" presName="hierChild4" presStyleCnt="0"/>
      <dgm:spPr/>
    </dgm:pt>
    <dgm:pt modelId="{956C27B4-6B18-4C84-A0D2-0FC7DB86139D}" type="pres">
      <dgm:prSet presAssocID="{62A7ECB2-9F07-42D6-914B-29C466BD1F35}" presName="hierChild5" presStyleCnt="0"/>
      <dgm:spPr/>
    </dgm:pt>
    <dgm:pt modelId="{2E01A314-EC71-4ADE-B783-EBE9246AB6DA}" type="pres">
      <dgm:prSet presAssocID="{83F39D9E-8623-47D9-9F69-820E27CF1353}" presName="Name64" presStyleLbl="parChTrans1D2" presStyleIdx="2" presStyleCnt="3"/>
      <dgm:spPr/>
      <dgm:t>
        <a:bodyPr/>
        <a:lstStyle/>
        <a:p>
          <a:endParaRPr lang="zh-CN" altLang="en-US"/>
        </a:p>
      </dgm:t>
    </dgm:pt>
    <dgm:pt modelId="{43B1D6F9-A948-4405-9B5E-2D6DE2328DC1}" type="pres">
      <dgm:prSet presAssocID="{F2BD808F-A26F-4A5D-828A-38A6F0E6DA5B}" presName="hierRoot2" presStyleCnt="0">
        <dgm:presLayoutVars>
          <dgm:hierBranch val="init"/>
        </dgm:presLayoutVars>
      </dgm:prSet>
      <dgm:spPr/>
    </dgm:pt>
    <dgm:pt modelId="{43109A79-AB09-4E7C-8A2B-DB0BEBD20280}" type="pres">
      <dgm:prSet presAssocID="{F2BD808F-A26F-4A5D-828A-38A6F0E6DA5B}" presName="rootComposite" presStyleCnt="0"/>
      <dgm:spPr/>
    </dgm:pt>
    <dgm:pt modelId="{55CF38B3-AF2F-41C9-9C9A-8C24C73B76EC}" type="pres">
      <dgm:prSet presAssocID="{F2BD808F-A26F-4A5D-828A-38A6F0E6DA5B}" presName="rootText" presStyleLbl="node2" presStyleIdx="2" presStyleCnt="3">
        <dgm:presLayoutVars>
          <dgm:chPref val="3"/>
        </dgm:presLayoutVars>
      </dgm:prSet>
      <dgm:spPr/>
      <dgm:t>
        <a:bodyPr/>
        <a:lstStyle/>
        <a:p>
          <a:endParaRPr lang="zh-CN" altLang="en-US"/>
        </a:p>
      </dgm:t>
    </dgm:pt>
    <dgm:pt modelId="{D068EBC6-60F0-4889-AC49-9867F0ED9FEF}" type="pres">
      <dgm:prSet presAssocID="{F2BD808F-A26F-4A5D-828A-38A6F0E6DA5B}" presName="rootConnector" presStyleLbl="node2" presStyleIdx="2" presStyleCnt="3"/>
      <dgm:spPr/>
      <dgm:t>
        <a:bodyPr/>
        <a:lstStyle/>
        <a:p>
          <a:endParaRPr lang="zh-CN" altLang="en-US"/>
        </a:p>
      </dgm:t>
    </dgm:pt>
    <dgm:pt modelId="{3EF44926-1559-4FC0-A7EB-B666090B7C74}" type="pres">
      <dgm:prSet presAssocID="{F2BD808F-A26F-4A5D-828A-38A6F0E6DA5B}" presName="hierChild4" presStyleCnt="0"/>
      <dgm:spPr/>
    </dgm:pt>
    <dgm:pt modelId="{3C50DD22-42C7-4F5C-BB39-45DFBFFE8AFC}" type="pres">
      <dgm:prSet presAssocID="{F2BD808F-A26F-4A5D-828A-38A6F0E6DA5B}" presName="hierChild5" presStyleCnt="0"/>
      <dgm:spPr/>
    </dgm:pt>
    <dgm:pt modelId="{2C60A584-369F-49D0-A6F3-4CBD834C36DE}" type="pres">
      <dgm:prSet presAssocID="{5345ADC4-82A1-451A-B312-34C6A8BB3713}" presName="hierChild3" presStyleCnt="0"/>
      <dgm:spPr/>
    </dgm:pt>
  </dgm:ptLst>
  <dgm:cxnLst>
    <dgm:cxn modelId="{44F2C8DD-802E-45B6-B0E7-3F58428141C2}" type="presOf" srcId="{F2BD808F-A26F-4A5D-828A-38A6F0E6DA5B}" destId="{55CF38B3-AF2F-41C9-9C9A-8C24C73B76EC}" srcOrd="0" destOrd="0" presId="urn:microsoft.com/office/officeart/2009/3/layout/HorizontalOrganizationChart#14"/>
    <dgm:cxn modelId="{71D76C10-035F-4665-9946-45475AD7B658}" type="presOf" srcId="{62A7ECB2-9F07-42D6-914B-29C466BD1F35}" destId="{F49EA5D9-89C7-4F18-BF94-1327FBA3C35B}" srcOrd="0" destOrd="0" presId="urn:microsoft.com/office/officeart/2009/3/layout/HorizontalOrganizationChart#14"/>
    <dgm:cxn modelId="{35420DE1-F0FB-489C-9FEA-88EF281E6E5D}" type="presOf" srcId="{4F122B76-32AA-4439-8F8B-C22627EBA98D}" destId="{9D65EC30-96F7-4A19-9B29-83A5EE2F391D}" srcOrd="1" destOrd="0" presId="urn:microsoft.com/office/officeart/2009/3/layout/HorizontalOrganizationChart#14"/>
    <dgm:cxn modelId="{9D498294-FB70-40F8-929B-779E288294B2}" srcId="{5345ADC4-82A1-451A-B312-34C6A8BB3713}" destId="{F2BD808F-A26F-4A5D-828A-38A6F0E6DA5B}" srcOrd="2" destOrd="0" parTransId="{83F39D9E-8623-47D9-9F69-820E27CF1353}" sibTransId="{D2F5A078-DB2F-4C82-B76D-3ECFF390B6B5}"/>
    <dgm:cxn modelId="{98AE88EB-F6E5-4528-A13E-6E70CF12C221}" type="presOf" srcId="{BFEC9263-F33B-4D57-9E7F-B4F0B9C2B4BF}" destId="{C453D7AC-4FA0-4CE6-AF1E-50AF2103EF09}" srcOrd="0" destOrd="0" presId="urn:microsoft.com/office/officeart/2009/3/layout/HorizontalOrganizationChart#14"/>
    <dgm:cxn modelId="{4632AEB8-8A91-418A-A745-38D17C9EA45B}" srcId="{5345ADC4-82A1-451A-B312-34C6A8BB3713}" destId="{62A7ECB2-9F07-42D6-914B-29C466BD1F35}" srcOrd="1" destOrd="0" parTransId="{BFEC9263-F33B-4D57-9E7F-B4F0B9C2B4BF}" sibTransId="{D5DFB8EA-3DF1-4CFC-8256-9B64EC080B8D}"/>
    <dgm:cxn modelId="{5EE77306-4E19-467C-9ACF-AB8B7C3C8E06}" srcId="{5345ADC4-82A1-451A-B312-34C6A8BB3713}" destId="{4F122B76-32AA-4439-8F8B-C22627EBA98D}" srcOrd="0" destOrd="0" parTransId="{624C44BC-5A2C-4E65-9B78-8F5A3B64443A}" sibTransId="{313CBC7E-5220-4147-A3B5-5FCE8C8042E1}"/>
    <dgm:cxn modelId="{F86BB0C5-7816-4654-91E0-7F67382EEEF9}" type="presOf" srcId="{8E544892-C228-4F46-A1B3-FF88C1A8E1DC}" destId="{562EBB7E-BC7A-4624-86B6-FC95C798C9A2}" srcOrd="0" destOrd="0" presId="urn:microsoft.com/office/officeart/2009/3/layout/HorizontalOrganizationChart#14"/>
    <dgm:cxn modelId="{8B7A39A3-F49E-4736-8182-51F15628869B}" srcId="{8E544892-C228-4F46-A1B3-FF88C1A8E1DC}" destId="{5345ADC4-82A1-451A-B312-34C6A8BB3713}" srcOrd="0" destOrd="0" parTransId="{E7518A52-05DE-4BA9-AE1D-270E4B65187D}" sibTransId="{6CBA59F2-ADDB-4E2F-8C03-9198ACCE3061}"/>
    <dgm:cxn modelId="{EBEC6AF1-C164-4B7A-8AC2-45BC7B3BAB46}" type="presOf" srcId="{624C44BC-5A2C-4E65-9B78-8F5A3B64443A}" destId="{E9ECEC52-BB7A-4AE4-B482-22B4FFF06459}" srcOrd="0" destOrd="0" presId="urn:microsoft.com/office/officeart/2009/3/layout/HorizontalOrganizationChart#14"/>
    <dgm:cxn modelId="{D27C28B5-6B28-4C24-A39F-E9DB13A52FCE}" type="presOf" srcId="{5345ADC4-82A1-451A-B312-34C6A8BB3713}" destId="{47F23D3B-EA9F-4928-87D8-BB66020D333B}" srcOrd="1" destOrd="0" presId="urn:microsoft.com/office/officeart/2009/3/layout/HorizontalOrganizationChart#14"/>
    <dgm:cxn modelId="{B74D5B33-FE9C-49F9-BE43-D442B14082EE}" type="presOf" srcId="{62A7ECB2-9F07-42D6-914B-29C466BD1F35}" destId="{F40F14EC-84AC-4A43-B611-BE2CA2B00121}" srcOrd="1" destOrd="0" presId="urn:microsoft.com/office/officeart/2009/3/layout/HorizontalOrganizationChart#14"/>
    <dgm:cxn modelId="{FFCADA7D-CDBF-49EC-8045-AEF73F90536B}" type="presOf" srcId="{F2BD808F-A26F-4A5D-828A-38A6F0E6DA5B}" destId="{D068EBC6-60F0-4889-AC49-9867F0ED9FEF}" srcOrd="1" destOrd="0" presId="urn:microsoft.com/office/officeart/2009/3/layout/HorizontalOrganizationChart#14"/>
    <dgm:cxn modelId="{C93B3285-4508-46EB-A17C-FD7C0EE54E93}" type="presOf" srcId="{4F122B76-32AA-4439-8F8B-C22627EBA98D}" destId="{531BA437-922A-40DA-98DD-84537870D8E0}" srcOrd="0" destOrd="0" presId="urn:microsoft.com/office/officeart/2009/3/layout/HorizontalOrganizationChart#14"/>
    <dgm:cxn modelId="{F83DBD5A-8CD1-4DA8-A3FA-4622C1D250D7}" type="presOf" srcId="{5345ADC4-82A1-451A-B312-34C6A8BB3713}" destId="{82C07DCC-E1B0-4382-A372-D497FDDACC70}" srcOrd="0" destOrd="0" presId="urn:microsoft.com/office/officeart/2009/3/layout/HorizontalOrganizationChart#14"/>
    <dgm:cxn modelId="{D6C16A3A-6765-47FB-8FC6-95181E4C7130}" type="presOf" srcId="{83F39D9E-8623-47D9-9F69-820E27CF1353}" destId="{2E01A314-EC71-4ADE-B783-EBE9246AB6DA}" srcOrd="0" destOrd="0" presId="urn:microsoft.com/office/officeart/2009/3/layout/HorizontalOrganizationChart#14"/>
    <dgm:cxn modelId="{2AA254BC-6BDC-4E7F-BC29-2B9C707F1378}" type="presParOf" srcId="{562EBB7E-BC7A-4624-86B6-FC95C798C9A2}" destId="{62A12CD5-4510-4AAD-BCAF-2BAF4A213AB7}" srcOrd="0" destOrd="0" presId="urn:microsoft.com/office/officeart/2009/3/layout/HorizontalOrganizationChart#14"/>
    <dgm:cxn modelId="{AA34497E-E9D5-4467-82D7-F1655C4B4E5E}" type="presParOf" srcId="{62A12CD5-4510-4AAD-BCAF-2BAF4A213AB7}" destId="{BA85D331-EB98-4B18-AE70-38E1A7EB4D98}" srcOrd="0" destOrd="0" presId="urn:microsoft.com/office/officeart/2009/3/layout/HorizontalOrganizationChart#14"/>
    <dgm:cxn modelId="{BDB8724B-C6B0-4A60-B117-00A8608B61D2}" type="presParOf" srcId="{BA85D331-EB98-4B18-AE70-38E1A7EB4D98}" destId="{82C07DCC-E1B0-4382-A372-D497FDDACC70}" srcOrd="0" destOrd="0" presId="urn:microsoft.com/office/officeart/2009/3/layout/HorizontalOrganizationChart#14"/>
    <dgm:cxn modelId="{79600067-1CCA-4B62-97F2-51CA745113EF}" type="presParOf" srcId="{BA85D331-EB98-4B18-AE70-38E1A7EB4D98}" destId="{47F23D3B-EA9F-4928-87D8-BB66020D333B}" srcOrd="1" destOrd="0" presId="urn:microsoft.com/office/officeart/2009/3/layout/HorizontalOrganizationChart#14"/>
    <dgm:cxn modelId="{683D88F2-0A71-41BA-9560-7C60015ABC7D}" type="presParOf" srcId="{62A12CD5-4510-4AAD-BCAF-2BAF4A213AB7}" destId="{E90F4EBC-CB57-42D1-A928-4531C387F3C9}" srcOrd="1" destOrd="0" presId="urn:microsoft.com/office/officeart/2009/3/layout/HorizontalOrganizationChart#14"/>
    <dgm:cxn modelId="{91624858-1F33-4CF7-BE0A-91F883B51C36}" type="presParOf" srcId="{E90F4EBC-CB57-42D1-A928-4531C387F3C9}" destId="{E9ECEC52-BB7A-4AE4-B482-22B4FFF06459}" srcOrd="0" destOrd="0" presId="urn:microsoft.com/office/officeart/2009/3/layout/HorizontalOrganizationChart#14"/>
    <dgm:cxn modelId="{D2FEF67E-5747-4441-92A7-4522A59C9E11}" type="presParOf" srcId="{E90F4EBC-CB57-42D1-A928-4531C387F3C9}" destId="{5D3894A3-7665-4636-9EE6-21897995BB87}" srcOrd="1" destOrd="0" presId="urn:microsoft.com/office/officeart/2009/3/layout/HorizontalOrganizationChart#14"/>
    <dgm:cxn modelId="{66001D06-0134-4125-B3B4-BA02633E5BD1}" type="presParOf" srcId="{5D3894A3-7665-4636-9EE6-21897995BB87}" destId="{915D143F-99AE-4D3B-9497-6AB49CF9727C}" srcOrd="0" destOrd="0" presId="urn:microsoft.com/office/officeart/2009/3/layout/HorizontalOrganizationChart#14"/>
    <dgm:cxn modelId="{71E781C4-B2E6-4D94-9C92-7CD5037DA18D}" type="presParOf" srcId="{915D143F-99AE-4D3B-9497-6AB49CF9727C}" destId="{531BA437-922A-40DA-98DD-84537870D8E0}" srcOrd="0" destOrd="0" presId="urn:microsoft.com/office/officeart/2009/3/layout/HorizontalOrganizationChart#14"/>
    <dgm:cxn modelId="{0C728E73-02CE-4066-9685-F4E24533F041}" type="presParOf" srcId="{915D143F-99AE-4D3B-9497-6AB49CF9727C}" destId="{9D65EC30-96F7-4A19-9B29-83A5EE2F391D}" srcOrd="1" destOrd="0" presId="urn:microsoft.com/office/officeart/2009/3/layout/HorizontalOrganizationChart#14"/>
    <dgm:cxn modelId="{23F06429-0BF7-4D87-A637-CBEFAB9C36E4}" type="presParOf" srcId="{5D3894A3-7665-4636-9EE6-21897995BB87}" destId="{B6294A4A-5FFF-4D57-9AB4-94827F5985C4}" srcOrd="1" destOrd="0" presId="urn:microsoft.com/office/officeart/2009/3/layout/HorizontalOrganizationChart#14"/>
    <dgm:cxn modelId="{DA3CC523-9895-4653-9170-3FA383C88FD0}" type="presParOf" srcId="{5D3894A3-7665-4636-9EE6-21897995BB87}" destId="{D8CF0E20-CF61-431D-8AB9-58C7EE0653E7}" srcOrd="2" destOrd="0" presId="urn:microsoft.com/office/officeart/2009/3/layout/HorizontalOrganizationChart#14"/>
    <dgm:cxn modelId="{3B5A94DB-AF80-438C-B9B1-074DA28A961F}" type="presParOf" srcId="{E90F4EBC-CB57-42D1-A928-4531C387F3C9}" destId="{C453D7AC-4FA0-4CE6-AF1E-50AF2103EF09}" srcOrd="2" destOrd="0" presId="urn:microsoft.com/office/officeart/2009/3/layout/HorizontalOrganizationChart#14"/>
    <dgm:cxn modelId="{622CFD14-BDF6-494A-BF17-01ABF011D2DA}" type="presParOf" srcId="{E90F4EBC-CB57-42D1-A928-4531C387F3C9}" destId="{CD4F14B5-AFBB-41AA-AD98-95C8D965C65D}" srcOrd="3" destOrd="0" presId="urn:microsoft.com/office/officeart/2009/3/layout/HorizontalOrganizationChart#14"/>
    <dgm:cxn modelId="{898B802E-BB5D-4454-AEB6-B6F5CDB1E45B}" type="presParOf" srcId="{CD4F14B5-AFBB-41AA-AD98-95C8D965C65D}" destId="{23141F1A-B8C6-45CB-8460-DE6C4BCFD327}" srcOrd="0" destOrd="0" presId="urn:microsoft.com/office/officeart/2009/3/layout/HorizontalOrganizationChart#14"/>
    <dgm:cxn modelId="{4EF2019B-DB29-4526-8887-25C38C1F6179}" type="presParOf" srcId="{23141F1A-B8C6-45CB-8460-DE6C4BCFD327}" destId="{F49EA5D9-89C7-4F18-BF94-1327FBA3C35B}" srcOrd="0" destOrd="0" presId="urn:microsoft.com/office/officeart/2009/3/layout/HorizontalOrganizationChart#14"/>
    <dgm:cxn modelId="{90F8A40A-1520-4AEA-A4C4-EA4F875B3649}" type="presParOf" srcId="{23141F1A-B8C6-45CB-8460-DE6C4BCFD327}" destId="{F40F14EC-84AC-4A43-B611-BE2CA2B00121}" srcOrd="1" destOrd="0" presId="urn:microsoft.com/office/officeart/2009/3/layout/HorizontalOrganizationChart#14"/>
    <dgm:cxn modelId="{8E8A84DB-8B15-4DED-AF5A-76A60DAA4440}" type="presParOf" srcId="{CD4F14B5-AFBB-41AA-AD98-95C8D965C65D}" destId="{47DF9A36-1361-4194-A283-B984264CA321}" srcOrd="1" destOrd="0" presId="urn:microsoft.com/office/officeart/2009/3/layout/HorizontalOrganizationChart#14"/>
    <dgm:cxn modelId="{ED9E183B-E185-4693-83F0-C95DB9971A27}" type="presParOf" srcId="{CD4F14B5-AFBB-41AA-AD98-95C8D965C65D}" destId="{956C27B4-6B18-4C84-A0D2-0FC7DB86139D}" srcOrd="2" destOrd="0" presId="urn:microsoft.com/office/officeart/2009/3/layout/HorizontalOrganizationChart#14"/>
    <dgm:cxn modelId="{74E6BC96-FE87-4A9D-B24A-9BEEF8C71C5E}" type="presParOf" srcId="{E90F4EBC-CB57-42D1-A928-4531C387F3C9}" destId="{2E01A314-EC71-4ADE-B783-EBE9246AB6DA}" srcOrd="4" destOrd="0" presId="urn:microsoft.com/office/officeart/2009/3/layout/HorizontalOrganizationChart#14"/>
    <dgm:cxn modelId="{5F097D01-E93C-4C53-B2C5-8469EA0E26E0}" type="presParOf" srcId="{E90F4EBC-CB57-42D1-A928-4531C387F3C9}" destId="{43B1D6F9-A948-4405-9B5E-2D6DE2328DC1}" srcOrd="5" destOrd="0" presId="urn:microsoft.com/office/officeart/2009/3/layout/HorizontalOrganizationChart#14"/>
    <dgm:cxn modelId="{8E87EC18-549E-49BC-A330-A713830A1995}" type="presParOf" srcId="{43B1D6F9-A948-4405-9B5E-2D6DE2328DC1}" destId="{43109A79-AB09-4E7C-8A2B-DB0BEBD20280}" srcOrd="0" destOrd="0" presId="urn:microsoft.com/office/officeart/2009/3/layout/HorizontalOrganizationChart#14"/>
    <dgm:cxn modelId="{520EB716-A9B6-4D82-A56B-F48FBFE09FCE}" type="presParOf" srcId="{43109A79-AB09-4E7C-8A2B-DB0BEBD20280}" destId="{55CF38B3-AF2F-41C9-9C9A-8C24C73B76EC}" srcOrd="0" destOrd="0" presId="urn:microsoft.com/office/officeart/2009/3/layout/HorizontalOrganizationChart#14"/>
    <dgm:cxn modelId="{5D43C0E7-7263-4CFE-9870-6E7A3A35ED3F}" type="presParOf" srcId="{43109A79-AB09-4E7C-8A2B-DB0BEBD20280}" destId="{D068EBC6-60F0-4889-AC49-9867F0ED9FEF}" srcOrd="1" destOrd="0" presId="urn:microsoft.com/office/officeart/2009/3/layout/HorizontalOrganizationChart#14"/>
    <dgm:cxn modelId="{E4A4898E-A4B1-4292-8B6F-3DB594B6A2A5}" type="presParOf" srcId="{43B1D6F9-A948-4405-9B5E-2D6DE2328DC1}" destId="{3EF44926-1559-4FC0-A7EB-B666090B7C74}" srcOrd="1" destOrd="0" presId="urn:microsoft.com/office/officeart/2009/3/layout/HorizontalOrganizationChart#14"/>
    <dgm:cxn modelId="{3BD1C0A5-0512-4D32-BD86-A54CF0848E25}" type="presParOf" srcId="{43B1D6F9-A948-4405-9B5E-2D6DE2328DC1}" destId="{3C50DD22-42C7-4F5C-BB39-45DFBFFE8AFC}" srcOrd="2" destOrd="0" presId="urn:microsoft.com/office/officeart/2009/3/layout/HorizontalOrganizationChart#14"/>
    <dgm:cxn modelId="{77969CB3-1A9B-40EA-A7E8-2AE6078F58B1}" type="presParOf" srcId="{62A12CD5-4510-4AAD-BCAF-2BAF4A213AB7}" destId="{2C60A584-369F-49D0-A6F3-4CBD834C36DE}" srcOrd="2" destOrd="0" presId="urn:microsoft.com/office/officeart/2009/3/layout/HorizontalOrganizationChart#1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E544892-C228-4F46-A1B3-FF88C1A8E1DC}" type="doc">
      <dgm:prSet loTypeId="urn:microsoft.com/office/officeart/2009/3/layout/HorizontalOrganizationChart#15" loCatId="hierarchy" qsTypeId="urn:microsoft.com/office/officeart/2005/8/quickstyle/simple1#10" qsCatId="simple" csTypeId="urn:microsoft.com/office/officeart/2005/8/colors/accent2_1#26" csCatId="accent2" phldr="1"/>
      <dgm:spPr/>
      <dgm:t>
        <a:bodyPr/>
        <a:lstStyle/>
        <a:p>
          <a:endParaRPr lang="zh-CN" altLang="en-US"/>
        </a:p>
      </dgm:t>
    </dgm:pt>
    <dgm:pt modelId="{5345ADC4-82A1-451A-B312-34C6A8BB3713}">
      <dgm:prSet phldrT="[文本]" custT="1"/>
      <dgm:spPr/>
      <dgm:t>
        <a:bodyPr/>
        <a:lstStyle/>
        <a:p>
          <a:r>
            <a:rPr lang="zh-CN" altLang="en-US" sz="1300" dirty="0"/>
            <a:t>现代公司的类型</a:t>
          </a:r>
        </a:p>
      </dgm:t>
    </dgm:pt>
    <dgm:pt modelId="{E7518A52-05DE-4BA9-AE1D-270E4B65187D}" cxnId="{8B7A39A3-F49E-4736-8182-51F15628869B}" type="parTrans">
      <dgm:prSet/>
      <dgm:spPr/>
      <dgm:t>
        <a:bodyPr/>
        <a:lstStyle/>
        <a:p>
          <a:endParaRPr lang="zh-CN" altLang="en-US" sz="1300"/>
        </a:p>
      </dgm:t>
    </dgm:pt>
    <dgm:pt modelId="{6CBA59F2-ADDB-4E2F-8C03-9198ACCE3061}" cxnId="{8B7A39A3-F49E-4736-8182-51F15628869B}" type="sibTrans">
      <dgm:prSet/>
      <dgm:spPr/>
      <dgm:t>
        <a:bodyPr/>
        <a:lstStyle/>
        <a:p>
          <a:endParaRPr lang="zh-CN" altLang="en-US" sz="1300"/>
        </a:p>
      </dgm:t>
    </dgm:pt>
    <dgm:pt modelId="{4F122B76-32AA-4439-8F8B-C22627EBA98D}">
      <dgm:prSet phldrT="[文本]" custT="1"/>
      <dgm:spPr/>
      <dgm:t>
        <a:bodyPr/>
        <a:lstStyle/>
        <a:p>
          <a:r>
            <a:rPr lang="zh-CN" altLang="en-US" sz="1300" smtClean="0"/>
            <a:t>法律形式</a:t>
          </a:r>
          <a:endParaRPr lang="zh-CN" altLang="en-US" sz="1300" dirty="0"/>
        </a:p>
      </dgm:t>
    </dgm:pt>
    <dgm:pt modelId="{624C44BC-5A2C-4E65-9B78-8F5A3B64443A}" cxnId="{5EE77306-4E19-467C-9ACF-AB8B7C3C8E06}" type="parTrans">
      <dgm:prSet/>
      <dgm:spPr/>
      <dgm:t>
        <a:bodyPr/>
        <a:lstStyle/>
        <a:p>
          <a:endParaRPr lang="zh-CN" altLang="en-US" sz="1300"/>
        </a:p>
      </dgm:t>
    </dgm:pt>
    <dgm:pt modelId="{313CBC7E-5220-4147-A3B5-5FCE8C8042E1}" cxnId="{5EE77306-4E19-467C-9ACF-AB8B7C3C8E06}" type="sibTrans">
      <dgm:prSet/>
      <dgm:spPr/>
      <dgm:t>
        <a:bodyPr/>
        <a:lstStyle/>
        <a:p>
          <a:endParaRPr lang="zh-CN" altLang="en-US" sz="1300"/>
        </a:p>
      </dgm:t>
    </dgm:pt>
    <dgm:pt modelId="{62A7ECB2-9F07-42D6-914B-29C466BD1F35}">
      <dgm:prSet custT="1"/>
      <dgm:spPr>
        <a:solidFill>
          <a:srgbClr val="C00000"/>
        </a:solidFill>
      </dgm:spPr>
      <dgm:t>
        <a:bodyPr/>
        <a:lstStyle/>
        <a:p>
          <a:r>
            <a:rPr lang="zh-CN" altLang="en-US" sz="1300" dirty="0">
              <a:solidFill>
                <a:schemeClr val="bg1"/>
              </a:solidFill>
            </a:rPr>
            <a:t>信用基础</a:t>
          </a:r>
        </a:p>
      </dgm:t>
    </dgm:pt>
    <dgm:pt modelId="{BFEC9263-F33B-4D57-9E7F-B4F0B9C2B4BF}" cxnId="{4632AEB8-8A91-418A-A745-38D17C9EA45B}" type="parTrans">
      <dgm:prSet/>
      <dgm:spPr/>
      <dgm:t>
        <a:bodyPr/>
        <a:lstStyle/>
        <a:p>
          <a:endParaRPr lang="zh-CN" altLang="en-US" sz="1300"/>
        </a:p>
      </dgm:t>
    </dgm:pt>
    <dgm:pt modelId="{D5DFB8EA-3DF1-4CFC-8256-9B64EC080B8D}" cxnId="{4632AEB8-8A91-418A-A745-38D17C9EA45B}" type="sibTrans">
      <dgm:prSet/>
      <dgm:spPr/>
      <dgm:t>
        <a:bodyPr/>
        <a:lstStyle/>
        <a:p>
          <a:endParaRPr lang="zh-CN" altLang="en-US" sz="1300"/>
        </a:p>
      </dgm:t>
    </dgm:pt>
    <dgm:pt modelId="{F2BD808F-A26F-4A5D-828A-38A6F0E6DA5B}">
      <dgm:prSet custT="1"/>
      <dgm:spPr/>
      <dgm:t>
        <a:bodyPr/>
        <a:lstStyle/>
        <a:p>
          <a:r>
            <a:rPr lang="zh-CN" altLang="en-US" sz="1300" dirty="0"/>
            <a:t>经济性质</a:t>
          </a:r>
        </a:p>
      </dgm:t>
    </dgm:pt>
    <dgm:pt modelId="{83F39D9E-8623-47D9-9F69-820E27CF1353}" cxnId="{9D498294-FB70-40F8-929B-779E288294B2}" type="parTrans">
      <dgm:prSet/>
      <dgm:spPr/>
      <dgm:t>
        <a:bodyPr/>
        <a:lstStyle/>
        <a:p>
          <a:endParaRPr lang="zh-CN" altLang="en-US" sz="1300"/>
        </a:p>
      </dgm:t>
    </dgm:pt>
    <dgm:pt modelId="{D2F5A078-DB2F-4C82-B76D-3ECFF390B6B5}" cxnId="{9D498294-FB70-40F8-929B-779E288294B2}" type="sibTrans">
      <dgm:prSet/>
      <dgm:spPr/>
      <dgm:t>
        <a:bodyPr/>
        <a:lstStyle/>
        <a:p>
          <a:endParaRPr lang="zh-CN" altLang="en-US" sz="1300"/>
        </a:p>
      </dgm:t>
    </dgm:pt>
    <dgm:pt modelId="{562EBB7E-BC7A-4624-86B6-FC95C798C9A2}" type="pres">
      <dgm:prSet presAssocID="{8E544892-C228-4F46-A1B3-FF88C1A8E1DC}" presName="hierChild1" presStyleCnt="0">
        <dgm:presLayoutVars>
          <dgm:orgChart val="1"/>
          <dgm:chPref val="1"/>
          <dgm:dir/>
          <dgm:animOne val="branch"/>
          <dgm:animLvl val="lvl"/>
          <dgm:resizeHandles/>
        </dgm:presLayoutVars>
      </dgm:prSet>
      <dgm:spPr/>
      <dgm:t>
        <a:bodyPr/>
        <a:lstStyle/>
        <a:p>
          <a:endParaRPr lang="zh-CN" altLang="en-US"/>
        </a:p>
      </dgm:t>
    </dgm:pt>
    <dgm:pt modelId="{62A12CD5-4510-4AAD-BCAF-2BAF4A213AB7}" type="pres">
      <dgm:prSet presAssocID="{5345ADC4-82A1-451A-B312-34C6A8BB3713}" presName="hierRoot1" presStyleCnt="0">
        <dgm:presLayoutVars>
          <dgm:hierBranch val="init"/>
        </dgm:presLayoutVars>
      </dgm:prSet>
      <dgm:spPr/>
      <dgm:t>
        <a:bodyPr/>
        <a:lstStyle/>
        <a:p>
          <a:endParaRPr lang="zh-CN" altLang="en-US"/>
        </a:p>
      </dgm:t>
    </dgm:pt>
    <dgm:pt modelId="{BA85D331-EB98-4B18-AE70-38E1A7EB4D98}" type="pres">
      <dgm:prSet presAssocID="{5345ADC4-82A1-451A-B312-34C6A8BB3713}" presName="rootComposite1" presStyleCnt="0"/>
      <dgm:spPr/>
      <dgm:t>
        <a:bodyPr/>
        <a:lstStyle/>
        <a:p>
          <a:endParaRPr lang="zh-CN" altLang="en-US"/>
        </a:p>
      </dgm:t>
    </dgm:pt>
    <dgm:pt modelId="{82C07DCC-E1B0-4382-A372-D497FDDACC70}" type="pres">
      <dgm:prSet presAssocID="{5345ADC4-82A1-451A-B312-34C6A8BB3713}" presName="rootText1" presStyleLbl="node0" presStyleIdx="0" presStyleCnt="1">
        <dgm:presLayoutVars>
          <dgm:chPref val="3"/>
        </dgm:presLayoutVars>
      </dgm:prSet>
      <dgm:spPr/>
      <dgm:t>
        <a:bodyPr/>
        <a:lstStyle/>
        <a:p>
          <a:endParaRPr lang="zh-CN" altLang="en-US"/>
        </a:p>
      </dgm:t>
    </dgm:pt>
    <dgm:pt modelId="{47F23D3B-EA9F-4928-87D8-BB66020D333B}" type="pres">
      <dgm:prSet presAssocID="{5345ADC4-82A1-451A-B312-34C6A8BB3713}" presName="rootConnector1" presStyleLbl="node1" presStyleIdx="0" presStyleCnt="0"/>
      <dgm:spPr/>
      <dgm:t>
        <a:bodyPr/>
        <a:lstStyle/>
        <a:p>
          <a:endParaRPr lang="zh-CN" altLang="en-US"/>
        </a:p>
      </dgm:t>
    </dgm:pt>
    <dgm:pt modelId="{E90F4EBC-CB57-42D1-A928-4531C387F3C9}" type="pres">
      <dgm:prSet presAssocID="{5345ADC4-82A1-451A-B312-34C6A8BB3713}" presName="hierChild2" presStyleCnt="0"/>
      <dgm:spPr/>
      <dgm:t>
        <a:bodyPr/>
        <a:lstStyle/>
        <a:p>
          <a:endParaRPr lang="zh-CN" altLang="en-US"/>
        </a:p>
      </dgm:t>
    </dgm:pt>
    <dgm:pt modelId="{E9ECEC52-BB7A-4AE4-B482-22B4FFF06459}" type="pres">
      <dgm:prSet presAssocID="{624C44BC-5A2C-4E65-9B78-8F5A3B64443A}" presName="Name64" presStyleLbl="parChTrans1D2" presStyleIdx="0" presStyleCnt="3"/>
      <dgm:spPr/>
      <dgm:t>
        <a:bodyPr/>
        <a:lstStyle/>
        <a:p>
          <a:endParaRPr lang="zh-CN" altLang="en-US"/>
        </a:p>
      </dgm:t>
    </dgm:pt>
    <dgm:pt modelId="{5D3894A3-7665-4636-9EE6-21897995BB87}" type="pres">
      <dgm:prSet presAssocID="{4F122B76-32AA-4439-8F8B-C22627EBA98D}" presName="hierRoot2" presStyleCnt="0">
        <dgm:presLayoutVars>
          <dgm:hierBranch val="init"/>
        </dgm:presLayoutVars>
      </dgm:prSet>
      <dgm:spPr/>
      <dgm:t>
        <a:bodyPr/>
        <a:lstStyle/>
        <a:p>
          <a:endParaRPr lang="zh-CN" altLang="en-US"/>
        </a:p>
      </dgm:t>
    </dgm:pt>
    <dgm:pt modelId="{915D143F-99AE-4D3B-9497-6AB49CF9727C}" type="pres">
      <dgm:prSet presAssocID="{4F122B76-32AA-4439-8F8B-C22627EBA98D}" presName="rootComposite" presStyleCnt="0"/>
      <dgm:spPr/>
      <dgm:t>
        <a:bodyPr/>
        <a:lstStyle/>
        <a:p>
          <a:endParaRPr lang="zh-CN" altLang="en-US"/>
        </a:p>
      </dgm:t>
    </dgm:pt>
    <dgm:pt modelId="{531BA437-922A-40DA-98DD-84537870D8E0}" type="pres">
      <dgm:prSet presAssocID="{4F122B76-32AA-4439-8F8B-C22627EBA98D}" presName="rootText" presStyleLbl="node2" presStyleIdx="0" presStyleCnt="3">
        <dgm:presLayoutVars>
          <dgm:chPref val="3"/>
        </dgm:presLayoutVars>
      </dgm:prSet>
      <dgm:spPr/>
      <dgm:t>
        <a:bodyPr/>
        <a:lstStyle/>
        <a:p>
          <a:endParaRPr lang="zh-CN" altLang="en-US"/>
        </a:p>
      </dgm:t>
    </dgm:pt>
    <dgm:pt modelId="{9D65EC30-96F7-4A19-9B29-83A5EE2F391D}" type="pres">
      <dgm:prSet presAssocID="{4F122B76-32AA-4439-8F8B-C22627EBA98D}" presName="rootConnector" presStyleLbl="node2" presStyleIdx="0" presStyleCnt="3"/>
      <dgm:spPr/>
      <dgm:t>
        <a:bodyPr/>
        <a:lstStyle/>
        <a:p>
          <a:endParaRPr lang="zh-CN" altLang="en-US"/>
        </a:p>
      </dgm:t>
    </dgm:pt>
    <dgm:pt modelId="{B6294A4A-5FFF-4D57-9AB4-94827F5985C4}" type="pres">
      <dgm:prSet presAssocID="{4F122B76-32AA-4439-8F8B-C22627EBA98D}" presName="hierChild4" presStyleCnt="0"/>
      <dgm:spPr/>
      <dgm:t>
        <a:bodyPr/>
        <a:lstStyle/>
        <a:p>
          <a:endParaRPr lang="zh-CN" altLang="en-US"/>
        </a:p>
      </dgm:t>
    </dgm:pt>
    <dgm:pt modelId="{D8CF0E20-CF61-431D-8AB9-58C7EE0653E7}" type="pres">
      <dgm:prSet presAssocID="{4F122B76-32AA-4439-8F8B-C22627EBA98D}" presName="hierChild5" presStyleCnt="0"/>
      <dgm:spPr/>
      <dgm:t>
        <a:bodyPr/>
        <a:lstStyle/>
        <a:p>
          <a:endParaRPr lang="zh-CN" altLang="en-US"/>
        </a:p>
      </dgm:t>
    </dgm:pt>
    <dgm:pt modelId="{C453D7AC-4FA0-4CE6-AF1E-50AF2103EF09}" type="pres">
      <dgm:prSet presAssocID="{BFEC9263-F33B-4D57-9E7F-B4F0B9C2B4BF}" presName="Name64" presStyleLbl="parChTrans1D2" presStyleIdx="1" presStyleCnt="3"/>
      <dgm:spPr/>
      <dgm:t>
        <a:bodyPr/>
        <a:lstStyle/>
        <a:p>
          <a:endParaRPr lang="zh-CN" altLang="en-US"/>
        </a:p>
      </dgm:t>
    </dgm:pt>
    <dgm:pt modelId="{CD4F14B5-AFBB-41AA-AD98-95C8D965C65D}" type="pres">
      <dgm:prSet presAssocID="{62A7ECB2-9F07-42D6-914B-29C466BD1F35}" presName="hierRoot2" presStyleCnt="0">
        <dgm:presLayoutVars>
          <dgm:hierBranch val="init"/>
        </dgm:presLayoutVars>
      </dgm:prSet>
      <dgm:spPr/>
      <dgm:t>
        <a:bodyPr/>
        <a:lstStyle/>
        <a:p>
          <a:endParaRPr lang="zh-CN" altLang="en-US"/>
        </a:p>
      </dgm:t>
    </dgm:pt>
    <dgm:pt modelId="{23141F1A-B8C6-45CB-8460-DE6C4BCFD327}" type="pres">
      <dgm:prSet presAssocID="{62A7ECB2-9F07-42D6-914B-29C466BD1F35}" presName="rootComposite" presStyleCnt="0"/>
      <dgm:spPr/>
      <dgm:t>
        <a:bodyPr/>
        <a:lstStyle/>
        <a:p>
          <a:endParaRPr lang="zh-CN" altLang="en-US"/>
        </a:p>
      </dgm:t>
    </dgm:pt>
    <dgm:pt modelId="{F49EA5D9-89C7-4F18-BF94-1327FBA3C35B}" type="pres">
      <dgm:prSet presAssocID="{62A7ECB2-9F07-42D6-914B-29C466BD1F35}" presName="rootText" presStyleLbl="node2" presStyleIdx="1" presStyleCnt="3">
        <dgm:presLayoutVars>
          <dgm:chPref val="3"/>
        </dgm:presLayoutVars>
      </dgm:prSet>
      <dgm:spPr/>
      <dgm:t>
        <a:bodyPr/>
        <a:lstStyle/>
        <a:p>
          <a:endParaRPr lang="zh-CN" altLang="en-US"/>
        </a:p>
      </dgm:t>
    </dgm:pt>
    <dgm:pt modelId="{F40F14EC-84AC-4A43-B611-BE2CA2B00121}" type="pres">
      <dgm:prSet presAssocID="{62A7ECB2-9F07-42D6-914B-29C466BD1F35}" presName="rootConnector" presStyleLbl="node2" presStyleIdx="1" presStyleCnt="3"/>
      <dgm:spPr/>
      <dgm:t>
        <a:bodyPr/>
        <a:lstStyle/>
        <a:p>
          <a:endParaRPr lang="zh-CN" altLang="en-US"/>
        </a:p>
      </dgm:t>
    </dgm:pt>
    <dgm:pt modelId="{47DF9A36-1361-4194-A283-B984264CA321}" type="pres">
      <dgm:prSet presAssocID="{62A7ECB2-9F07-42D6-914B-29C466BD1F35}" presName="hierChild4" presStyleCnt="0"/>
      <dgm:spPr/>
      <dgm:t>
        <a:bodyPr/>
        <a:lstStyle/>
        <a:p>
          <a:endParaRPr lang="zh-CN" altLang="en-US"/>
        </a:p>
      </dgm:t>
    </dgm:pt>
    <dgm:pt modelId="{956C27B4-6B18-4C84-A0D2-0FC7DB86139D}" type="pres">
      <dgm:prSet presAssocID="{62A7ECB2-9F07-42D6-914B-29C466BD1F35}" presName="hierChild5" presStyleCnt="0"/>
      <dgm:spPr/>
      <dgm:t>
        <a:bodyPr/>
        <a:lstStyle/>
        <a:p>
          <a:endParaRPr lang="zh-CN" altLang="en-US"/>
        </a:p>
      </dgm:t>
    </dgm:pt>
    <dgm:pt modelId="{2E01A314-EC71-4ADE-B783-EBE9246AB6DA}" type="pres">
      <dgm:prSet presAssocID="{83F39D9E-8623-47D9-9F69-820E27CF1353}" presName="Name64" presStyleLbl="parChTrans1D2" presStyleIdx="2" presStyleCnt="3"/>
      <dgm:spPr/>
      <dgm:t>
        <a:bodyPr/>
        <a:lstStyle/>
        <a:p>
          <a:endParaRPr lang="zh-CN" altLang="en-US"/>
        </a:p>
      </dgm:t>
    </dgm:pt>
    <dgm:pt modelId="{43B1D6F9-A948-4405-9B5E-2D6DE2328DC1}" type="pres">
      <dgm:prSet presAssocID="{F2BD808F-A26F-4A5D-828A-38A6F0E6DA5B}" presName="hierRoot2" presStyleCnt="0">
        <dgm:presLayoutVars>
          <dgm:hierBranch val="init"/>
        </dgm:presLayoutVars>
      </dgm:prSet>
      <dgm:spPr/>
      <dgm:t>
        <a:bodyPr/>
        <a:lstStyle/>
        <a:p>
          <a:endParaRPr lang="zh-CN" altLang="en-US"/>
        </a:p>
      </dgm:t>
    </dgm:pt>
    <dgm:pt modelId="{43109A79-AB09-4E7C-8A2B-DB0BEBD20280}" type="pres">
      <dgm:prSet presAssocID="{F2BD808F-A26F-4A5D-828A-38A6F0E6DA5B}" presName="rootComposite" presStyleCnt="0"/>
      <dgm:spPr/>
      <dgm:t>
        <a:bodyPr/>
        <a:lstStyle/>
        <a:p>
          <a:endParaRPr lang="zh-CN" altLang="en-US"/>
        </a:p>
      </dgm:t>
    </dgm:pt>
    <dgm:pt modelId="{55CF38B3-AF2F-41C9-9C9A-8C24C73B76EC}" type="pres">
      <dgm:prSet presAssocID="{F2BD808F-A26F-4A5D-828A-38A6F0E6DA5B}" presName="rootText" presStyleLbl="node2" presStyleIdx="2" presStyleCnt="3">
        <dgm:presLayoutVars>
          <dgm:chPref val="3"/>
        </dgm:presLayoutVars>
      </dgm:prSet>
      <dgm:spPr/>
      <dgm:t>
        <a:bodyPr/>
        <a:lstStyle/>
        <a:p>
          <a:endParaRPr lang="zh-CN" altLang="en-US"/>
        </a:p>
      </dgm:t>
    </dgm:pt>
    <dgm:pt modelId="{D068EBC6-60F0-4889-AC49-9867F0ED9FEF}" type="pres">
      <dgm:prSet presAssocID="{F2BD808F-A26F-4A5D-828A-38A6F0E6DA5B}" presName="rootConnector" presStyleLbl="node2" presStyleIdx="2" presStyleCnt="3"/>
      <dgm:spPr/>
      <dgm:t>
        <a:bodyPr/>
        <a:lstStyle/>
        <a:p>
          <a:endParaRPr lang="zh-CN" altLang="en-US"/>
        </a:p>
      </dgm:t>
    </dgm:pt>
    <dgm:pt modelId="{3EF44926-1559-4FC0-A7EB-B666090B7C74}" type="pres">
      <dgm:prSet presAssocID="{F2BD808F-A26F-4A5D-828A-38A6F0E6DA5B}" presName="hierChild4" presStyleCnt="0"/>
      <dgm:spPr/>
      <dgm:t>
        <a:bodyPr/>
        <a:lstStyle/>
        <a:p>
          <a:endParaRPr lang="zh-CN" altLang="en-US"/>
        </a:p>
      </dgm:t>
    </dgm:pt>
    <dgm:pt modelId="{3C50DD22-42C7-4F5C-BB39-45DFBFFE8AFC}" type="pres">
      <dgm:prSet presAssocID="{F2BD808F-A26F-4A5D-828A-38A6F0E6DA5B}" presName="hierChild5" presStyleCnt="0"/>
      <dgm:spPr/>
      <dgm:t>
        <a:bodyPr/>
        <a:lstStyle/>
        <a:p>
          <a:endParaRPr lang="zh-CN" altLang="en-US"/>
        </a:p>
      </dgm:t>
    </dgm:pt>
    <dgm:pt modelId="{2C60A584-369F-49D0-A6F3-4CBD834C36DE}" type="pres">
      <dgm:prSet presAssocID="{5345ADC4-82A1-451A-B312-34C6A8BB3713}" presName="hierChild3" presStyleCnt="0"/>
      <dgm:spPr/>
      <dgm:t>
        <a:bodyPr/>
        <a:lstStyle/>
        <a:p>
          <a:endParaRPr lang="zh-CN" altLang="en-US"/>
        </a:p>
      </dgm:t>
    </dgm:pt>
  </dgm:ptLst>
  <dgm:cxnLst>
    <dgm:cxn modelId="{4AF4AC88-045A-465A-86A0-3498A53F0FBA}" type="presOf" srcId="{4F122B76-32AA-4439-8F8B-C22627EBA98D}" destId="{9D65EC30-96F7-4A19-9B29-83A5EE2F391D}" srcOrd="1" destOrd="0" presId="urn:microsoft.com/office/officeart/2009/3/layout/HorizontalOrganizationChart#15"/>
    <dgm:cxn modelId="{37AFA16D-5619-4322-B8EA-090C9F858B2C}" type="presOf" srcId="{BFEC9263-F33B-4D57-9E7F-B4F0B9C2B4BF}" destId="{C453D7AC-4FA0-4CE6-AF1E-50AF2103EF09}" srcOrd="0" destOrd="0" presId="urn:microsoft.com/office/officeart/2009/3/layout/HorizontalOrganizationChart#15"/>
    <dgm:cxn modelId="{F3BAA6FA-FFC1-41DC-8308-D1BAAB65704A}" type="presOf" srcId="{62A7ECB2-9F07-42D6-914B-29C466BD1F35}" destId="{F49EA5D9-89C7-4F18-BF94-1327FBA3C35B}" srcOrd="0" destOrd="0" presId="urn:microsoft.com/office/officeart/2009/3/layout/HorizontalOrganizationChart#15"/>
    <dgm:cxn modelId="{800EC4D4-CAB9-4F80-8082-BE46E4103613}" type="presOf" srcId="{62A7ECB2-9F07-42D6-914B-29C466BD1F35}" destId="{F40F14EC-84AC-4A43-B611-BE2CA2B00121}" srcOrd="1" destOrd="0" presId="urn:microsoft.com/office/officeart/2009/3/layout/HorizontalOrganizationChart#15"/>
    <dgm:cxn modelId="{F5D17803-5BB9-48D0-A6F0-9820D2B4A470}" type="presOf" srcId="{8E544892-C228-4F46-A1B3-FF88C1A8E1DC}" destId="{562EBB7E-BC7A-4624-86B6-FC95C798C9A2}" srcOrd="0" destOrd="0" presId="urn:microsoft.com/office/officeart/2009/3/layout/HorizontalOrganizationChart#15"/>
    <dgm:cxn modelId="{1F5D3B0F-8241-421F-A8FF-774393CF4BE2}" type="presOf" srcId="{4F122B76-32AA-4439-8F8B-C22627EBA98D}" destId="{531BA437-922A-40DA-98DD-84537870D8E0}" srcOrd="0" destOrd="0" presId="urn:microsoft.com/office/officeart/2009/3/layout/HorizontalOrganizationChart#15"/>
    <dgm:cxn modelId="{20F37694-0E3B-497B-9AAB-4FFA1C6902FF}" type="presOf" srcId="{F2BD808F-A26F-4A5D-828A-38A6F0E6DA5B}" destId="{D068EBC6-60F0-4889-AC49-9867F0ED9FEF}" srcOrd="1" destOrd="0" presId="urn:microsoft.com/office/officeart/2009/3/layout/HorizontalOrganizationChart#15"/>
    <dgm:cxn modelId="{8B7A39A3-F49E-4736-8182-51F15628869B}" srcId="{8E544892-C228-4F46-A1B3-FF88C1A8E1DC}" destId="{5345ADC4-82A1-451A-B312-34C6A8BB3713}" srcOrd="0" destOrd="0" parTransId="{E7518A52-05DE-4BA9-AE1D-270E4B65187D}" sibTransId="{6CBA59F2-ADDB-4E2F-8C03-9198ACCE3061}"/>
    <dgm:cxn modelId="{61212006-7CAF-4F98-A959-2F4BCE8C3CA6}" type="presOf" srcId="{83F39D9E-8623-47D9-9F69-820E27CF1353}" destId="{2E01A314-EC71-4ADE-B783-EBE9246AB6DA}" srcOrd="0" destOrd="0" presId="urn:microsoft.com/office/officeart/2009/3/layout/HorizontalOrganizationChart#15"/>
    <dgm:cxn modelId="{A49C0C63-924F-41D5-A6AA-BAFFB05AA72F}" type="presOf" srcId="{5345ADC4-82A1-451A-B312-34C6A8BB3713}" destId="{47F23D3B-EA9F-4928-87D8-BB66020D333B}" srcOrd="1" destOrd="0" presId="urn:microsoft.com/office/officeart/2009/3/layout/HorizontalOrganizationChart#15"/>
    <dgm:cxn modelId="{470FB9B5-68A2-4969-9B3D-3D3FA582DD6B}" type="presOf" srcId="{624C44BC-5A2C-4E65-9B78-8F5A3B64443A}" destId="{E9ECEC52-BB7A-4AE4-B482-22B4FFF06459}" srcOrd="0" destOrd="0" presId="urn:microsoft.com/office/officeart/2009/3/layout/HorizontalOrganizationChart#15"/>
    <dgm:cxn modelId="{5EE77306-4E19-467C-9ACF-AB8B7C3C8E06}" srcId="{5345ADC4-82A1-451A-B312-34C6A8BB3713}" destId="{4F122B76-32AA-4439-8F8B-C22627EBA98D}" srcOrd="0" destOrd="0" parTransId="{624C44BC-5A2C-4E65-9B78-8F5A3B64443A}" sibTransId="{313CBC7E-5220-4147-A3B5-5FCE8C8042E1}"/>
    <dgm:cxn modelId="{4632AEB8-8A91-418A-A745-38D17C9EA45B}" srcId="{5345ADC4-82A1-451A-B312-34C6A8BB3713}" destId="{62A7ECB2-9F07-42D6-914B-29C466BD1F35}" srcOrd="1" destOrd="0" parTransId="{BFEC9263-F33B-4D57-9E7F-B4F0B9C2B4BF}" sibTransId="{D5DFB8EA-3DF1-4CFC-8256-9B64EC080B8D}"/>
    <dgm:cxn modelId="{A6A4F2CD-5D22-40B3-B4D2-60E0C2AC6562}" type="presOf" srcId="{F2BD808F-A26F-4A5D-828A-38A6F0E6DA5B}" destId="{55CF38B3-AF2F-41C9-9C9A-8C24C73B76EC}" srcOrd="0" destOrd="0" presId="urn:microsoft.com/office/officeart/2009/3/layout/HorizontalOrganizationChart#15"/>
    <dgm:cxn modelId="{9D498294-FB70-40F8-929B-779E288294B2}" srcId="{5345ADC4-82A1-451A-B312-34C6A8BB3713}" destId="{F2BD808F-A26F-4A5D-828A-38A6F0E6DA5B}" srcOrd="2" destOrd="0" parTransId="{83F39D9E-8623-47D9-9F69-820E27CF1353}" sibTransId="{D2F5A078-DB2F-4C82-B76D-3ECFF390B6B5}"/>
    <dgm:cxn modelId="{507AB120-B597-4E33-8B79-B3CC9F4E0C71}" type="presOf" srcId="{5345ADC4-82A1-451A-B312-34C6A8BB3713}" destId="{82C07DCC-E1B0-4382-A372-D497FDDACC70}" srcOrd="0" destOrd="0" presId="urn:microsoft.com/office/officeart/2009/3/layout/HorizontalOrganizationChart#15"/>
    <dgm:cxn modelId="{7AC2774D-FB30-4BAA-91FA-F030EF4E80B3}" type="presParOf" srcId="{562EBB7E-BC7A-4624-86B6-FC95C798C9A2}" destId="{62A12CD5-4510-4AAD-BCAF-2BAF4A213AB7}" srcOrd="0" destOrd="0" presId="urn:microsoft.com/office/officeart/2009/3/layout/HorizontalOrganizationChart#15"/>
    <dgm:cxn modelId="{A6AF5A6E-4963-40FD-9F21-2296F9A7C892}" type="presParOf" srcId="{62A12CD5-4510-4AAD-BCAF-2BAF4A213AB7}" destId="{BA85D331-EB98-4B18-AE70-38E1A7EB4D98}" srcOrd="0" destOrd="0" presId="urn:microsoft.com/office/officeart/2009/3/layout/HorizontalOrganizationChart#15"/>
    <dgm:cxn modelId="{B5EB24E5-948D-4122-B4D7-3EFF80CF3ADB}" type="presParOf" srcId="{BA85D331-EB98-4B18-AE70-38E1A7EB4D98}" destId="{82C07DCC-E1B0-4382-A372-D497FDDACC70}" srcOrd="0" destOrd="0" presId="urn:microsoft.com/office/officeart/2009/3/layout/HorizontalOrganizationChart#15"/>
    <dgm:cxn modelId="{AB24F2EF-948A-4E5C-B4E3-C1DDF36BC710}" type="presParOf" srcId="{BA85D331-EB98-4B18-AE70-38E1A7EB4D98}" destId="{47F23D3B-EA9F-4928-87D8-BB66020D333B}" srcOrd="1" destOrd="0" presId="urn:microsoft.com/office/officeart/2009/3/layout/HorizontalOrganizationChart#15"/>
    <dgm:cxn modelId="{E44ED809-782B-4264-8350-A2CE99332C8D}" type="presParOf" srcId="{62A12CD5-4510-4AAD-BCAF-2BAF4A213AB7}" destId="{E90F4EBC-CB57-42D1-A928-4531C387F3C9}" srcOrd="1" destOrd="0" presId="urn:microsoft.com/office/officeart/2009/3/layout/HorizontalOrganizationChart#15"/>
    <dgm:cxn modelId="{BEE16675-D388-4821-810D-C72ECC6A2D6D}" type="presParOf" srcId="{E90F4EBC-CB57-42D1-A928-4531C387F3C9}" destId="{E9ECEC52-BB7A-4AE4-B482-22B4FFF06459}" srcOrd="0" destOrd="0" presId="urn:microsoft.com/office/officeart/2009/3/layout/HorizontalOrganizationChart#15"/>
    <dgm:cxn modelId="{BADAB874-850F-4C7E-B10B-EAC0BD0E582F}" type="presParOf" srcId="{E90F4EBC-CB57-42D1-A928-4531C387F3C9}" destId="{5D3894A3-7665-4636-9EE6-21897995BB87}" srcOrd="1" destOrd="0" presId="urn:microsoft.com/office/officeart/2009/3/layout/HorizontalOrganizationChart#15"/>
    <dgm:cxn modelId="{FDAC4CE5-27AF-4F80-8949-84812CC257A7}" type="presParOf" srcId="{5D3894A3-7665-4636-9EE6-21897995BB87}" destId="{915D143F-99AE-4D3B-9497-6AB49CF9727C}" srcOrd="0" destOrd="0" presId="urn:microsoft.com/office/officeart/2009/3/layout/HorizontalOrganizationChart#15"/>
    <dgm:cxn modelId="{549442B0-D37E-4BC1-911E-0602BE58B2A2}" type="presParOf" srcId="{915D143F-99AE-4D3B-9497-6AB49CF9727C}" destId="{531BA437-922A-40DA-98DD-84537870D8E0}" srcOrd="0" destOrd="0" presId="urn:microsoft.com/office/officeart/2009/3/layout/HorizontalOrganizationChart#15"/>
    <dgm:cxn modelId="{6A54E88B-D79F-452C-8258-A41406691886}" type="presParOf" srcId="{915D143F-99AE-4D3B-9497-6AB49CF9727C}" destId="{9D65EC30-96F7-4A19-9B29-83A5EE2F391D}" srcOrd="1" destOrd="0" presId="urn:microsoft.com/office/officeart/2009/3/layout/HorizontalOrganizationChart#15"/>
    <dgm:cxn modelId="{848C5C46-B70C-4F57-A24F-25F1CF40ED03}" type="presParOf" srcId="{5D3894A3-7665-4636-9EE6-21897995BB87}" destId="{B6294A4A-5FFF-4D57-9AB4-94827F5985C4}" srcOrd="1" destOrd="0" presId="urn:microsoft.com/office/officeart/2009/3/layout/HorizontalOrganizationChart#15"/>
    <dgm:cxn modelId="{91515345-BCDB-40E6-A007-69A637B77739}" type="presParOf" srcId="{5D3894A3-7665-4636-9EE6-21897995BB87}" destId="{D8CF0E20-CF61-431D-8AB9-58C7EE0653E7}" srcOrd="2" destOrd="0" presId="urn:microsoft.com/office/officeart/2009/3/layout/HorizontalOrganizationChart#15"/>
    <dgm:cxn modelId="{69A69EA8-227E-4546-8A0C-BC659758EF39}" type="presParOf" srcId="{E90F4EBC-CB57-42D1-A928-4531C387F3C9}" destId="{C453D7AC-4FA0-4CE6-AF1E-50AF2103EF09}" srcOrd="2" destOrd="0" presId="urn:microsoft.com/office/officeart/2009/3/layout/HorizontalOrganizationChart#15"/>
    <dgm:cxn modelId="{937D21B1-DA81-4C56-BF8C-2E7D9DB9DD37}" type="presParOf" srcId="{E90F4EBC-CB57-42D1-A928-4531C387F3C9}" destId="{CD4F14B5-AFBB-41AA-AD98-95C8D965C65D}" srcOrd="3" destOrd="0" presId="urn:microsoft.com/office/officeart/2009/3/layout/HorizontalOrganizationChart#15"/>
    <dgm:cxn modelId="{722FAD81-569E-4F2E-B085-DE0BEEB8C0A6}" type="presParOf" srcId="{CD4F14B5-AFBB-41AA-AD98-95C8D965C65D}" destId="{23141F1A-B8C6-45CB-8460-DE6C4BCFD327}" srcOrd="0" destOrd="0" presId="urn:microsoft.com/office/officeart/2009/3/layout/HorizontalOrganizationChart#15"/>
    <dgm:cxn modelId="{48536169-C2B8-429D-8A3F-3A27C31BC8A5}" type="presParOf" srcId="{23141F1A-B8C6-45CB-8460-DE6C4BCFD327}" destId="{F49EA5D9-89C7-4F18-BF94-1327FBA3C35B}" srcOrd="0" destOrd="0" presId="urn:microsoft.com/office/officeart/2009/3/layout/HorizontalOrganizationChart#15"/>
    <dgm:cxn modelId="{92547EBE-DBB7-4D67-B34D-DD61B2FD0B68}" type="presParOf" srcId="{23141F1A-B8C6-45CB-8460-DE6C4BCFD327}" destId="{F40F14EC-84AC-4A43-B611-BE2CA2B00121}" srcOrd="1" destOrd="0" presId="urn:microsoft.com/office/officeart/2009/3/layout/HorizontalOrganizationChart#15"/>
    <dgm:cxn modelId="{EE2B8BD1-66E4-4739-A43A-0CA51C3F7927}" type="presParOf" srcId="{CD4F14B5-AFBB-41AA-AD98-95C8D965C65D}" destId="{47DF9A36-1361-4194-A283-B984264CA321}" srcOrd="1" destOrd="0" presId="urn:microsoft.com/office/officeart/2009/3/layout/HorizontalOrganizationChart#15"/>
    <dgm:cxn modelId="{7B579A7B-B358-4491-A029-8B54C1491BFE}" type="presParOf" srcId="{CD4F14B5-AFBB-41AA-AD98-95C8D965C65D}" destId="{956C27B4-6B18-4C84-A0D2-0FC7DB86139D}" srcOrd="2" destOrd="0" presId="urn:microsoft.com/office/officeart/2009/3/layout/HorizontalOrganizationChart#15"/>
    <dgm:cxn modelId="{EDD778D1-2ED0-4917-8A1C-6FF8633E104C}" type="presParOf" srcId="{E90F4EBC-CB57-42D1-A928-4531C387F3C9}" destId="{2E01A314-EC71-4ADE-B783-EBE9246AB6DA}" srcOrd="4" destOrd="0" presId="urn:microsoft.com/office/officeart/2009/3/layout/HorizontalOrganizationChart#15"/>
    <dgm:cxn modelId="{5F1350EF-5A01-4E67-A630-0EECB150EF83}" type="presParOf" srcId="{E90F4EBC-CB57-42D1-A928-4531C387F3C9}" destId="{43B1D6F9-A948-4405-9B5E-2D6DE2328DC1}" srcOrd="5" destOrd="0" presId="urn:microsoft.com/office/officeart/2009/3/layout/HorizontalOrganizationChart#15"/>
    <dgm:cxn modelId="{7743589F-84CC-491C-8D61-672901AD0468}" type="presParOf" srcId="{43B1D6F9-A948-4405-9B5E-2D6DE2328DC1}" destId="{43109A79-AB09-4E7C-8A2B-DB0BEBD20280}" srcOrd="0" destOrd="0" presId="urn:microsoft.com/office/officeart/2009/3/layout/HorizontalOrganizationChart#15"/>
    <dgm:cxn modelId="{A626F7C0-213B-45C2-A790-2BEB3CD08599}" type="presParOf" srcId="{43109A79-AB09-4E7C-8A2B-DB0BEBD20280}" destId="{55CF38B3-AF2F-41C9-9C9A-8C24C73B76EC}" srcOrd="0" destOrd="0" presId="urn:microsoft.com/office/officeart/2009/3/layout/HorizontalOrganizationChart#15"/>
    <dgm:cxn modelId="{7260FB0B-5749-4421-97EE-F433CEEC9EB0}" type="presParOf" srcId="{43109A79-AB09-4E7C-8A2B-DB0BEBD20280}" destId="{D068EBC6-60F0-4889-AC49-9867F0ED9FEF}" srcOrd="1" destOrd="0" presId="urn:microsoft.com/office/officeart/2009/3/layout/HorizontalOrganizationChart#15"/>
    <dgm:cxn modelId="{AD430156-3188-4CA9-9FE1-CDE50CA7D99F}" type="presParOf" srcId="{43B1D6F9-A948-4405-9B5E-2D6DE2328DC1}" destId="{3EF44926-1559-4FC0-A7EB-B666090B7C74}" srcOrd="1" destOrd="0" presId="urn:microsoft.com/office/officeart/2009/3/layout/HorizontalOrganizationChart#15"/>
    <dgm:cxn modelId="{8C9FC5BA-2ECC-4948-967A-6841040D7338}" type="presParOf" srcId="{43B1D6F9-A948-4405-9B5E-2D6DE2328DC1}" destId="{3C50DD22-42C7-4F5C-BB39-45DFBFFE8AFC}" srcOrd="2" destOrd="0" presId="urn:microsoft.com/office/officeart/2009/3/layout/HorizontalOrganizationChart#15"/>
    <dgm:cxn modelId="{390A79E4-2E84-4270-855C-980FB342FD0A}" type="presParOf" srcId="{62A12CD5-4510-4AAD-BCAF-2BAF4A213AB7}" destId="{2C60A584-369F-49D0-A6F3-4CBD834C36DE}" srcOrd="2" destOrd="0" presId="urn:microsoft.com/office/officeart/2009/3/layout/HorizontalOrganizationChart#1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E544892-C228-4F46-A1B3-FF88C1A8E1DC}" type="doc">
      <dgm:prSet loTypeId="urn:microsoft.com/office/officeart/2009/3/layout/HorizontalOrganizationChart#16" loCatId="hierarchy" qsTypeId="urn:microsoft.com/office/officeart/2005/8/quickstyle/simple1#11" qsCatId="simple" csTypeId="urn:microsoft.com/office/officeart/2005/8/colors/accent2_1#26" csCatId="accent2" phldr="1"/>
      <dgm:spPr/>
      <dgm:t>
        <a:bodyPr/>
        <a:lstStyle/>
        <a:p>
          <a:endParaRPr lang="zh-CN" altLang="en-US"/>
        </a:p>
      </dgm:t>
    </dgm:pt>
    <dgm:pt modelId="{5345ADC4-82A1-451A-B312-34C6A8BB3713}">
      <dgm:prSet phldrT="[文本]" custT="1"/>
      <dgm:spPr/>
      <dgm:t>
        <a:bodyPr/>
        <a:lstStyle/>
        <a:p>
          <a:r>
            <a:rPr lang="zh-CN" altLang="en-US" sz="1300" dirty="0"/>
            <a:t>现代公司的类型</a:t>
          </a:r>
        </a:p>
      </dgm:t>
    </dgm:pt>
    <dgm:pt modelId="{E7518A52-05DE-4BA9-AE1D-270E4B65187D}" cxnId="{8B7A39A3-F49E-4736-8182-51F15628869B}" type="parTrans">
      <dgm:prSet/>
      <dgm:spPr/>
      <dgm:t>
        <a:bodyPr/>
        <a:lstStyle/>
        <a:p>
          <a:endParaRPr lang="zh-CN" altLang="en-US" sz="1300"/>
        </a:p>
      </dgm:t>
    </dgm:pt>
    <dgm:pt modelId="{6CBA59F2-ADDB-4E2F-8C03-9198ACCE3061}" cxnId="{8B7A39A3-F49E-4736-8182-51F15628869B}" type="sibTrans">
      <dgm:prSet/>
      <dgm:spPr/>
      <dgm:t>
        <a:bodyPr/>
        <a:lstStyle/>
        <a:p>
          <a:endParaRPr lang="zh-CN" altLang="en-US" sz="1300"/>
        </a:p>
      </dgm:t>
    </dgm:pt>
    <dgm:pt modelId="{4F122B76-32AA-4439-8F8B-C22627EBA98D}">
      <dgm:prSet phldrT="[文本]" custT="1"/>
      <dgm:spPr/>
      <dgm:t>
        <a:bodyPr/>
        <a:lstStyle/>
        <a:p>
          <a:r>
            <a:rPr lang="zh-CN" altLang="en-US" sz="1300" smtClean="0"/>
            <a:t>法律形式</a:t>
          </a:r>
          <a:endParaRPr lang="zh-CN" altLang="en-US" sz="1300" dirty="0"/>
        </a:p>
      </dgm:t>
    </dgm:pt>
    <dgm:pt modelId="{624C44BC-5A2C-4E65-9B78-8F5A3B64443A}" cxnId="{5EE77306-4E19-467C-9ACF-AB8B7C3C8E06}" type="parTrans">
      <dgm:prSet/>
      <dgm:spPr/>
      <dgm:t>
        <a:bodyPr/>
        <a:lstStyle/>
        <a:p>
          <a:endParaRPr lang="zh-CN" altLang="en-US" sz="1300"/>
        </a:p>
      </dgm:t>
    </dgm:pt>
    <dgm:pt modelId="{313CBC7E-5220-4147-A3B5-5FCE8C8042E1}" cxnId="{5EE77306-4E19-467C-9ACF-AB8B7C3C8E06}" type="sibTrans">
      <dgm:prSet/>
      <dgm:spPr/>
      <dgm:t>
        <a:bodyPr/>
        <a:lstStyle/>
        <a:p>
          <a:endParaRPr lang="zh-CN" altLang="en-US" sz="1300"/>
        </a:p>
      </dgm:t>
    </dgm:pt>
    <dgm:pt modelId="{62A7ECB2-9F07-42D6-914B-29C466BD1F35}">
      <dgm:prSet custT="1"/>
      <dgm:spPr/>
      <dgm:t>
        <a:bodyPr/>
        <a:lstStyle/>
        <a:p>
          <a:r>
            <a:rPr lang="zh-CN" altLang="en-US" sz="1300" smtClean="0"/>
            <a:t>信用基础</a:t>
          </a:r>
          <a:endParaRPr lang="zh-CN" altLang="en-US" sz="1300" dirty="0"/>
        </a:p>
      </dgm:t>
    </dgm:pt>
    <dgm:pt modelId="{BFEC9263-F33B-4D57-9E7F-B4F0B9C2B4BF}" cxnId="{4632AEB8-8A91-418A-A745-38D17C9EA45B}" type="parTrans">
      <dgm:prSet/>
      <dgm:spPr/>
      <dgm:t>
        <a:bodyPr/>
        <a:lstStyle/>
        <a:p>
          <a:endParaRPr lang="zh-CN" altLang="en-US" sz="1300"/>
        </a:p>
      </dgm:t>
    </dgm:pt>
    <dgm:pt modelId="{D5DFB8EA-3DF1-4CFC-8256-9B64EC080B8D}" cxnId="{4632AEB8-8A91-418A-A745-38D17C9EA45B}" type="sibTrans">
      <dgm:prSet/>
      <dgm:spPr/>
      <dgm:t>
        <a:bodyPr/>
        <a:lstStyle/>
        <a:p>
          <a:endParaRPr lang="zh-CN" altLang="en-US" sz="1300"/>
        </a:p>
      </dgm:t>
    </dgm:pt>
    <dgm:pt modelId="{F2BD808F-A26F-4A5D-828A-38A6F0E6DA5B}">
      <dgm:prSet custT="1"/>
      <dgm:spPr>
        <a:solidFill>
          <a:srgbClr val="C00000"/>
        </a:solidFill>
      </dgm:spPr>
      <dgm:t>
        <a:bodyPr/>
        <a:lstStyle/>
        <a:p>
          <a:r>
            <a:rPr lang="zh-CN" altLang="en-US" sz="1300" dirty="0">
              <a:solidFill>
                <a:schemeClr val="bg1"/>
              </a:solidFill>
            </a:rPr>
            <a:t>经济性质</a:t>
          </a:r>
        </a:p>
      </dgm:t>
    </dgm:pt>
    <dgm:pt modelId="{83F39D9E-8623-47D9-9F69-820E27CF1353}" cxnId="{9D498294-FB70-40F8-929B-779E288294B2}" type="parTrans">
      <dgm:prSet/>
      <dgm:spPr/>
      <dgm:t>
        <a:bodyPr/>
        <a:lstStyle/>
        <a:p>
          <a:endParaRPr lang="zh-CN" altLang="en-US" sz="1300"/>
        </a:p>
      </dgm:t>
    </dgm:pt>
    <dgm:pt modelId="{D2F5A078-DB2F-4C82-B76D-3ECFF390B6B5}" cxnId="{9D498294-FB70-40F8-929B-779E288294B2}" type="sibTrans">
      <dgm:prSet/>
      <dgm:spPr/>
      <dgm:t>
        <a:bodyPr/>
        <a:lstStyle/>
        <a:p>
          <a:endParaRPr lang="zh-CN" altLang="en-US" sz="1300"/>
        </a:p>
      </dgm:t>
    </dgm:pt>
    <dgm:pt modelId="{562EBB7E-BC7A-4624-86B6-FC95C798C9A2}" type="pres">
      <dgm:prSet presAssocID="{8E544892-C228-4F46-A1B3-FF88C1A8E1DC}" presName="hierChild1" presStyleCnt="0">
        <dgm:presLayoutVars>
          <dgm:orgChart val="1"/>
          <dgm:chPref val="1"/>
          <dgm:dir/>
          <dgm:animOne val="branch"/>
          <dgm:animLvl val="lvl"/>
          <dgm:resizeHandles/>
        </dgm:presLayoutVars>
      </dgm:prSet>
      <dgm:spPr/>
      <dgm:t>
        <a:bodyPr/>
        <a:lstStyle/>
        <a:p>
          <a:endParaRPr lang="zh-CN" altLang="en-US"/>
        </a:p>
      </dgm:t>
    </dgm:pt>
    <dgm:pt modelId="{62A12CD5-4510-4AAD-BCAF-2BAF4A213AB7}" type="pres">
      <dgm:prSet presAssocID="{5345ADC4-82A1-451A-B312-34C6A8BB3713}" presName="hierRoot1" presStyleCnt="0">
        <dgm:presLayoutVars>
          <dgm:hierBranch val="init"/>
        </dgm:presLayoutVars>
      </dgm:prSet>
      <dgm:spPr/>
      <dgm:t>
        <a:bodyPr/>
        <a:lstStyle/>
        <a:p>
          <a:endParaRPr lang="zh-CN" altLang="en-US"/>
        </a:p>
      </dgm:t>
    </dgm:pt>
    <dgm:pt modelId="{BA85D331-EB98-4B18-AE70-38E1A7EB4D98}" type="pres">
      <dgm:prSet presAssocID="{5345ADC4-82A1-451A-B312-34C6A8BB3713}" presName="rootComposite1" presStyleCnt="0"/>
      <dgm:spPr/>
      <dgm:t>
        <a:bodyPr/>
        <a:lstStyle/>
        <a:p>
          <a:endParaRPr lang="zh-CN" altLang="en-US"/>
        </a:p>
      </dgm:t>
    </dgm:pt>
    <dgm:pt modelId="{82C07DCC-E1B0-4382-A372-D497FDDACC70}" type="pres">
      <dgm:prSet presAssocID="{5345ADC4-82A1-451A-B312-34C6A8BB3713}" presName="rootText1" presStyleLbl="node0" presStyleIdx="0" presStyleCnt="1">
        <dgm:presLayoutVars>
          <dgm:chPref val="3"/>
        </dgm:presLayoutVars>
      </dgm:prSet>
      <dgm:spPr/>
      <dgm:t>
        <a:bodyPr/>
        <a:lstStyle/>
        <a:p>
          <a:endParaRPr lang="zh-CN" altLang="en-US"/>
        </a:p>
      </dgm:t>
    </dgm:pt>
    <dgm:pt modelId="{47F23D3B-EA9F-4928-87D8-BB66020D333B}" type="pres">
      <dgm:prSet presAssocID="{5345ADC4-82A1-451A-B312-34C6A8BB3713}" presName="rootConnector1" presStyleLbl="node1" presStyleIdx="0" presStyleCnt="0"/>
      <dgm:spPr/>
      <dgm:t>
        <a:bodyPr/>
        <a:lstStyle/>
        <a:p>
          <a:endParaRPr lang="zh-CN" altLang="en-US"/>
        </a:p>
      </dgm:t>
    </dgm:pt>
    <dgm:pt modelId="{E90F4EBC-CB57-42D1-A928-4531C387F3C9}" type="pres">
      <dgm:prSet presAssocID="{5345ADC4-82A1-451A-B312-34C6A8BB3713}" presName="hierChild2" presStyleCnt="0"/>
      <dgm:spPr/>
      <dgm:t>
        <a:bodyPr/>
        <a:lstStyle/>
        <a:p>
          <a:endParaRPr lang="zh-CN" altLang="en-US"/>
        </a:p>
      </dgm:t>
    </dgm:pt>
    <dgm:pt modelId="{E9ECEC52-BB7A-4AE4-B482-22B4FFF06459}" type="pres">
      <dgm:prSet presAssocID="{624C44BC-5A2C-4E65-9B78-8F5A3B64443A}" presName="Name64" presStyleLbl="parChTrans1D2" presStyleIdx="0" presStyleCnt="3"/>
      <dgm:spPr/>
      <dgm:t>
        <a:bodyPr/>
        <a:lstStyle/>
        <a:p>
          <a:endParaRPr lang="zh-CN" altLang="en-US"/>
        </a:p>
      </dgm:t>
    </dgm:pt>
    <dgm:pt modelId="{5D3894A3-7665-4636-9EE6-21897995BB87}" type="pres">
      <dgm:prSet presAssocID="{4F122B76-32AA-4439-8F8B-C22627EBA98D}" presName="hierRoot2" presStyleCnt="0">
        <dgm:presLayoutVars>
          <dgm:hierBranch val="init"/>
        </dgm:presLayoutVars>
      </dgm:prSet>
      <dgm:spPr/>
      <dgm:t>
        <a:bodyPr/>
        <a:lstStyle/>
        <a:p>
          <a:endParaRPr lang="zh-CN" altLang="en-US"/>
        </a:p>
      </dgm:t>
    </dgm:pt>
    <dgm:pt modelId="{915D143F-99AE-4D3B-9497-6AB49CF9727C}" type="pres">
      <dgm:prSet presAssocID="{4F122B76-32AA-4439-8F8B-C22627EBA98D}" presName="rootComposite" presStyleCnt="0"/>
      <dgm:spPr/>
      <dgm:t>
        <a:bodyPr/>
        <a:lstStyle/>
        <a:p>
          <a:endParaRPr lang="zh-CN" altLang="en-US"/>
        </a:p>
      </dgm:t>
    </dgm:pt>
    <dgm:pt modelId="{531BA437-922A-40DA-98DD-84537870D8E0}" type="pres">
      <dgm:prSet presAssocID="{4F122B76-32AA-4439-8F8B-C22627EBA98D}" presName="rootText" presStyleLbl="node2" presStyleIdx="0" presStyleCnt="3">
        <dgm:presLayoutVars>
          <dgm:chPref val="3"/>
        </dgm:presLayoutVars>
      </dgm:prSet>
      <dgm:spPr/>
      <dgm:t>
        <a:bodyPr/>
        <a:lstStyle/>
        <a:p>
          <a:endParaRPr lang="zh-CN" altLang="en-US"/>
        </a:p>
      </dgm:t>
    </dgm:pt>
    <dgm:pt modelId="{9D65EC30-96F7-4A19-9B29-83A5EE2F391D}" type="pres">
      <dgm:prSet presAssocID="{4F122B76-32AA-4439-8F8B-C22627EBA98D}" presName="rootConnector" presStyleLbl="node2" presStyleIdx="0" presStyleCnt="3"/>
      <dgm:spPr/>
      <dgm:t>
        <a:bodyPr/>
        <a:lstStyle/>
        <a:p>
          <a:endParaRPr lang="zh-CN" altLang="en-US"/>
        </a:p>
      </dgm:t>
    </dgm:pt>
    <dgm:pt modelId="{B6294A4A-5FFF-4D57-9AB4-94827F5985C4}" type="pres">
      <dgm:prSet presAssocID="{4F122B76-32AA-4439-8F8B-C22627EBA98D}" presName="hierChild4" presStyleCnt="0"/>
      <dgm:spPr/>
      <dgm:t>
        <a:bodyPr/>
        <a:lstStyle/>
        <a:p>
          <a:endParaRPr lang="zh-CN" altLang="en-US"/>
        </a:p>
      </dgm:t>
    </dgm:pt>
    <dgm:pt modelId="{D8CF0E20-CF61-431D-8AB9-58C7EE0653E7}" type="pres">
      <dgm:prSet presAssocID="{4F122B76-32AA-4439-8F8B-C22627EBA98D}" presName="hierChild5" presStyleCnt="0"/>
      <dgm:spPr/>
      <dgm:t>
        <a:bodyPr/>
        <a:lstStyle/>
        <a:p>
          <a:endParaRPr lang="zh-CN" altLang="en-US"/>
        </a:p>
      </dgm:t>
    </dgm:pt>
    <dgm:pt modelId="{C453D7AC-4FA0-4CE6-AF1E-50AF2103EF09}" type="pres">
      <dgm:prSet presAssocID="{BFEC9263-F33B-4D57-9E7F-B4F0B9C2B4BF}" presName="Name64" presStyleLbl="parChTrans1D2" presStyleIdx="1" presStyleCnt="3"/>
      <dgm:spPr/>
      <dgm:t>
        <a:bodyPr/>
        <a:lstStyle/>
        <a:p>
          <a:endParaRPr lang="zh-CN" altLang="en-US"/>
        </a:p>
      </dgm:t>
    </dgm:pt>
    <dgm:pt modelId="{CD4F14B5-AFBB-41AA-AD98-95C8D965C65D}" type="pres">
      <dgm:prSet presAssocID="{62A7ECB2-9F07-42D6-914B-29C466BD1F35}" presName="hierRoot2" presStyleCnt="0">
        <dgm:presLayoutVars>
          <dgm:hierBranch val="init"/>
        </dgm:presLayoutVars>
      </dgm:prSet>
      <dgm:spPr/>
      <dgm:t>
        <a:bodyPr/>
        <a:lstStyle/>
        <a:p>
          <a:endParaRPr lang="zh-CN" altLang="en-US"/>
        </a:p>
      </dgm:t>
    </dgm:pt>
    <dgm:pt modelId="{23141F1A-B8C6-45CB-8460-DE6C4BCFD327}" type="pres">
      <dgm:prSet presAssocID="{62A7ECB2-9F07-42D6-914B-29C466BD1F35}" presName="rootComposite" presStyleCnt="0"/>
      <dgm:spPr/>
      <dgm:t>
        <a:bodyPr/>
        <a:lstStyle/>
        <a:p>
          <a:endParaRPr lang="zh-CN" altLang="en-US"/>
        </a:p>
      </dgm:t>
    </dgm:pt>
    <dgm:pt modelId="{F49EA5D9-89C7-4F18-BF94-1327FBA3C35B}" type="pres">
      <dgm:prSet presAssocID="{62A7ECB2-9F07-42D6-914B-29C466BD1F35}" presName="rootText" presStyleLbl="node2" presStyleIdx="1" presStyleCnt="3">
        <dgm:presLayoutVars>
          <dgm:chPref val="3"/>
        </dgm:presLayoutVars>
      </dgm:prSet>
      <dgm:spPr/>
      <dgm:t>
        <a:bodyPr/>
        <a:lstStyle/>
        <a:p>
          <a:endParaRPr lang="zh-CN" altLang="en-US"/>
        </a:p>
      </dgm:t>
    </dgm:pt>
    <dgm:pt modelId="{F40F14EC-84AC-4A43-B611-BE2CA2B00121}" type="pres">
      <dgm:prSet presAssocID="{62A7ECB2-9F07-42D6-914B-29C466BD1F35}" presName="rootConnector" presStyleLbl="node2" presStyleIdx="1" presStyleCnt="3"/>
      <dgm:spPr/>
      <dgm:t>
        <a:bodyPr/>
        <a:lstStyle/>
        <a:p>
          <a:endParaRPr lang="zh-CN" altLang="en-US"/>
        </a:p>
      </dgm:t>
    </dgm:pt>
    <dgm:pt modelId="{47DF9A36-1361-4194-A283-B984264CA321}" type="pres">
      <dgm:prSet presAssocID="{62A7ECB2-9F07-42D6-914B-29C466BD1F35}" presName="hierChild4" presStyleCnt="0"/>
      <dgm:spPr/>
      <dgm:t>
        <a:bodyPr/>
        <a:lstStyle/>
        <a:p>
          <a:endParaRPr lang="zh-CN" altLang="en-US"/>
        </a:p>
      </dgm:t>
    </dgm:pt>
    <dgm:pt modelId="{956C27B4-6B18-4C84-A0D2-0FC7DB86139D}" type="pres">
      <dgm:prSet presAssocID="{62A7ECB2-9F07-42D6-914B-29C466BD1F35}" presName="hierChild5" presStyleCnt="0"/>
      <dgm:spPr/>
      <dgm:t>
        <a:bodyPr/>
        <a:lstStyle/>
        <a:p>
          <a:endParaRPr lang="zh-CN" altLang="en-US"/>
        </a:p>
      </dgm:t>
    </dgm:pt>
    <dgm:pt modelId="{2E01A314-EC71-4ADE-B783-EBE9246AB6DA}" type="pres">
      <dgm:prSet presAssocID="{83F39D9E-8623-47D9-9F69-820E27CF1353}" presName="Name64" presStyleLbl="parChTrans1D2" presStyleIdx="2" presStyleCnt="3"/>
      <dgm:spPr/>
      <dgm:t>
        <a:bodyPr/>
        <a:lstStyle/>
        <a:p>
          <a:endParaRPr lang="zh-CN" altLang="en-US"/>
        </a:p>
      </dgm:t>
    </dgm:pt>
    <dgm:pt modelId="{43B1D6F9-A948-4405-9B5E-2D6DE2328DC1}" type="pres">
      <dgm:prSet presAssocID="{F2BD808F-A26F-4A5D-828A-38A6F0E6DA5B}" presName="hierRoot2" presStyleCnt="0">
        <dgm:presLayoutVars>
          <dgm:hierBranch val="init"/>
        </dgm:presLayoutVars>
      </dgm:prSet>
      <dgm:spPr/>
      <dgm:t>
        <a:bodyPr/>
        <a:lstStyle/>
        <a:p>
          <a:endParaRPr lang="zh-CN" altLang="en-US"/>
        </a:p>
      </dgm:t>
    </dgm:pt>
    <dgm:pt modelId="{43109A79-AB09-4E7C-8A2B-DB0BEBD20280}" type="pres">
      <dgm:prSet presAssocID="{F2BD808F-A26F-4A5D-828A-38A6F0E6DA5B}" presName="rootComposite" presStyleCnt="0"/>
      <dgm:spPr/>
      <dgm:t>
        <a:bodyPr/>
        <a:lstStyle/>
        <a:p>
          <a:endParaRPr lang="zh-CN" altLang="en-US"/>
        </a:p>
      </dgm:t>
    </dgm:pt>
    <dgm:pt modelId="{55CF38B3-AF2F-41C9-9C9A-8C24C73B76EC}" type="pres">
      <dgm:prSet presAssocID="{F2BD808F-A26F-4A5D-828A-38A6F0E6DA5B}" presName="rootText" presStyleLbl="node2" presStyleIdx="2" presStyleCnt="3">
        <dgm:presLayoutVars>
          <dgm:chPref val="3"/>
        </dgm:presLayoutVars>
      </dgm:prSet>
      <dgm:spPr/>
      <dgm:t>
        <a:bodyPr/>
        <a:lstStyle/>
        <a:p>
          <a:endParaRPr lang="zh-CN" altLang="en-US"/>
        </a:p>
      </dgm:t>
    </dgm:pt>
    <dgm:pt modelId="{D068EBC6-60F0-4889-AC49-9867F0ED9FEF}" type="pres">
      <dgm:prSet presAssocID="{F2BD808F-A26F-4A5D-828A-38A6F0E6DA5B}" presName="rootConnector" presStyleLbl="node2" presStyleIdx="2" presStyleCnt="3"/>
      <dgm:spPr/>
      <dgm:t>
        <a:bodyPr/>
        <a:lstStyle/>
        <a:p>
          <a:endParaRPr lang="zh-CN" altLang="en-US"/>
        </a:p>
      </dgm:t>
    </dgm:pt>
    <dgm:pt modelId="{3EF44926-1559-4FC0-A7EB-B666090B7C74}" type="pres">
      <dgm:prSet presAssocID="{F2BD808F-A26F-4A5D-828A-38A6F0E6DA5B}" presName="hierChild4" presStyleCnt="0"/>
      <dgm:spPr/>
      <dgm:t>
        <a:bodyPr/>
        <a:lstStyle/>
        <a:p>
          <a:endParaRPr lang="zh-CN" altLang="en-US"/>
        </a:p>
      </dgm:t>
    </dgm:pt>
    <dgm:pt modelId="{3C50DD22-42C7-4F5C-BB39-45DFBFFE8AFC}" type="pres">
      <dgm:prSet presAssocID="{F2BD808F-A26F-4A5D-828A-38A6F0E6DA5B}" presName="hierChild5" presStyleCnt="0"/>
      <dgm:spPr/>
      <dgm:t>
        <a:bodyPr/>
        <a:lstStyle/>
        <a:p>
          <a:endParaRPr lang="zh-CN" altLang="en-US"/>
        </a:p>
      </dgm:t>
    </dgm:pt>
    <dgm:pt modelId="{2C60A584-369F-49D0-A6F3-4CBD834C36DE}" type="pres">
      <dgm:prSet presAssocID="{5345ADC4-82A1-451A-B312-34C6A8BB3713}" presName="hierChild3" presStyleCnt="0"/>
      <dgm:spPr/>
      <dgm:t>
        <a:bodyPr/>
        <a:lstStyle/>
        <a:p>
          <a:endParaRPr lang="zh-CN" altLang="en-US"/>
        </a:p>
      </dgm:t>
    </dgm:pt>
  </dgm:ptLst>
  <dgm:cxnLst>
    <dgm:cxn modelId="{4E081DB7-E7F3-4349-AD67-D8B55BDA2976}" type="presOf" srcId="{62A7ECB2-9F07-42D6-914B-29C466BD1F35}" destId="{F49EA5D9-89C7-4F18-BF94-1327FBA3C35B}" srcOrd="0" destOrd="0" presId="urn:microsoft.com/office/officeart/2009/3/layout/HorizontalOrganizationChart#16"/>
    <dgm:cxn modelId="{BB19CF0C-519E-45AE-B464-8BD901095D8B}" type="presOf" srcId="{62A7ECB2-9F07-42D6-914B-29C466BD1F35}" destId="{F40F14EC-84AC-4A43-B611-BE2CA2B00121}" srcOrd="1" destOrd="0" presId="urn:microsoft.com/office/officeart/2009/3/layout/HorizontalOrganizationChart#16"/>
    <dgm:cxn modelId="{220671B8-D5B8-4552-8858-76DD0A290737}" type="presOf" srcId="{F2BD808F-A26F-4A5D-828A-38A6F0E6DA5B}" destId="{D068EBC6-60F0-4889-AC49-9867F0ED9FEF}" srcOrd="1" destOrd="0" presId="urn:microsoft.com/office/officeart/2009/3/layout/HorizontalOrganizationChart#16"/>
    <dgm:cxn modelId="{6D250133-0B40-43F6-92DC-C4FC89076768}" type="presOf" srcId="{4F122B76-32AA-4439-8F8B-C22627EBA98D}" destId="{9D65EC30-96F7-4A19-9B29-83A5EE2F391D}" srcOrd="1" destOrd="0" presId="urn:microsoft.com/office/officeart/2009/3/layout/HorizontalOrganizationChart#16"/>
    <dgm:cxn modelId="{13561A07-1CCE-4D16-B113-A57BA495235A}" type="presOf" srcId="{BFEC9263-F33B-4D57-9E7F-B4F0B9C2B4BF}" destId="{C453D7AC-4FA0-4CE6-AF1E-50AF2103EF09}" srcOrd="0" destOrd="0" presId="urn:microsoft.com/office/officeart/2009/3/layout/HorizontalOrganizationChart#16"/>
    <dgm:cxn modelId="{D0225556-4341-4905-B555-841B33CBF1E8}" type="presOf" srcId="{624C44BC-5A2C-4E65-9B78-8F5A3B64443A}" destId="{E9ECEC52-BB7A-4AE4-B482-22B4FFF06459}" srcOrd="0" destOrd="0" presId="urn:microsoft.com/office/officeart/2009/3/layout/HorizontalOrganizationChart#16"/>
    <dgm:cxn modelId="{7674C728-49CC-475A-BAE5-8138DD40990B}" type="presOf" srcId="{8E544892-C228-4F46-A1B3-FF88C1A8E1DC}" destId="{562EBB7E-BC7A-4624-86B6-FC95C798C9A2}" srcOrd="0" destOrd="0" presId="urn:microsoft.com/office/officeart/2009/3/layout/HorizontalOrganizationChart#16"/>
    <dgm:cxn modelId="{7B8C95E5-4D43-4C34-877C-F8A6B8AEAD88}" type="presOf" srcId="{5345ADC4-82A1-451A-B312-34C6A8BB3713}" destId="{82C07DCC-E1B0-4382-A372-D497FDDACC70}" srcOrd="0" destOrd="0" presId="urn:microsoft.com/office/officeart/2009/3/layout/HorizontalOrganizationChart#16"/>
    <dgm:cxn modelId="{3F89411B-4831-4742-A0B5-302E3CB6695D}" type="presOf" srcId="{F2BD808F-A26F-4A5D-828A-38A6F0E6DA5B}" destId="{55CF38B3-AF2F-41C9-9C9A-8C24C73B76EC}" srcOrd="0" destOrd="0" presId="urn:microsoft.com/office/officeart/2009/3/layout/HorizontalOrganizationChart#16"/>
    <dgm:cxn modelId="{8B7A39A3-F49E-4736-8182-51F15628869B}" srcId="{8E544892-C228-4F46-A1B3-FF88C1A8E1DC}" destId="{5345ADC4-82A1-451A-B312-34C6A8BB3713}" srcOrd="0" destOrd="0" parTransId="{E7518A52-05DE-4BA9-AE1D-270E4B65187D}" sibTransId="{6CBA59F2-ADDB-4E2F-8C03-9198ACCE3061}"/>
    <dgm:cxn modelId="{5EE77306-4E19-467C-9ACF-AB8B7C3C8E06}" srcId="{5345ADC4-82A1-451A-B312-34C6A8BB3713}" destId="{4F122B76-32AA-4439-8F8B-C22627EBA98D}" srcOrd="0" destOrd="0" parTransId="{624C44BC-5A2C-4E65-9B78-8F5A3B64443A}" sibTransId="{313CBC7E-5220-4147-A3B5-5FCE8C8042E1}"/>
    <dgm:cxn modelId="{4F74DE2C-0E97-48CE-918F-53DB267C9741}" type="presOf" srcId="{4F122B76-32AA-4439-8F8B-C22627EBA98D}" destId="{531BA437-922A-40DA-98DD-84537870D8E0}" srcOrd="0" destOrd="0" presId="urn:microsoft.com/office/officeart/2009/3/layout/HorizontalOrganizationChart#16"/>
    <dgm:cxn modelId="{4632AEB8-8A91-418A-A745-38D17C9EA45B}" srcId="{5345ADC4-82A1-451A-B312-34C6A8BB3713}" destId="{62A7ECB2-9F07-42D6-914B-29C466BD1F35}" srcOrd="1" destOrd="0" parTransId="{BFEC9263-F33B-4D57-9E7F-B4F0B9C2B4BF}" sibTransId="{D5DFB8EA-3DF1-4CFC-8256-9B64EC080B8D}"/>
    <dgm:cxn modelId="{8746A609-49C6-4D59-ADC0-72D511D17268}" type="presOf" srcId="{83F39D9E-8623-47D9-9F69-820E27CF1353}" destId="{2E01A314-EC71-4ADE-B783-EBE9246AB6DA}" srcOrd="0" destOrd="0" presId="urn:microsoft.com/office/officeart/2009/3/layout/HorizontalOrganizationChart#16"/>
    <dgm:cxn modelId="{C79A3E6C-8134-444C-BE3D-F884DE0FF2F3}" type="presOf" srcId="{5345ADC4-82A1-451A-B312-34C6A8BB3713}" destId="{47F23D3B-EA9F-4928-87D8-BB66020D333B}" srcOrd="1" destOrd="0" presId="urn:microsoft.com/office/officeart/2009/3/layout/HorizontalOrganizationChart#16"/>
    <dgm:cxn modelId="{9D498294-FB70-40F8-929B-779E288294B2}" srcId="{5345ADC4-82A1-451A-B312-34C6A8BB3713}" destId="{F2BD808F-A26F-4A5D-828A-38A6F0E6DA5B}" srcOrd="2" destOrd="0" parTransId="{83F39D9E-8623-47D9-9F69-820E27CF1353}" sibTransId="{D2F5A078-DB2F-4C82-B76D-3ECFF390B6B5}"/>
    <dgm:cxn modelId="{9DA6BEFF-FA7D-4C89-AC01-6581D7E53D24}" type="presParOf" srcId="{562EBB7E-BC7A-4624-86B6-FC95C798C9A2}" destId="{62A12CD5-4510-4AAD-BCAF-2BAF4A213AB7}" srcOrd="0" destOrd="0" presId="urn:microsoft.com/office/officeart/2009/3/layout/HorizontalOrganizationChart#16"/>
    <dgm:cxn modelId="{E45A537E-6C99-46BD-8CA5-18277543BE90}" type="presParOf" srcId="{62A12CD5-4510-4AAD-BCAF-2BAF4A213AB7}" destId="{BA85D331-EB98-4B18-AE70-38E1A7EB4D98}" srcOrd="0" destOrd="0" presId="urn:microsoft.com/office/officeart/2009/3/layout/HorizontalOrganizationChart#16"/>
    <dgm:cxn modelId="{79C45179-2969-4943-8E74-3AE809F588DA}" type="presParOf" srcId="{BA85D331-EB98-4B18-AE70-38E1A7EB4D98}" destId="{82C07DCC-E1B0-4382-A372-D497FDDACC70}" srcOrd="0" destOrd="0" presId="urn:microsoft.com/office/officeart/2009/3/layout/HorizontalOrganizationChart#16"/>
    <dgm:cxn modelId="{69097449-4430-4AC7-8DD2-72A23BFC2445}" type="presParOf" srcId="{BA85D331-EB98-4B18-AE70-38E1A7EB4D98}" destId="{47F23D3B-EA9F-4928-87D8-BB66020D333B}" srcOrd="1" destOrd="0" presId="urn:microsoft.com/office/officeart/2009/3/layout/HorizontalOrganizationChart#16"/>
    <dgm:cxn modelId="{39487AB8-F8B8-42F4-836A-9F17F126B63C}" type="presParOf" srcId="{62A12CD5-4510-4AAD-BCAF-2BAF4A213AB7}" destId="{E90F4EBC-CB57-42D1-A928-4531C387F3C9}" srcOrd="1" destOrd="0" presId="urn:microsoft.com/office/officeart/2009/3/layout/HorizontalOrganizationChart#16"/>
    <dgm:cxn modelId="{7C7D7573-8A30-48D3-8F8B-8ED2247ADB02}" type="presParOf" srcId="{E90F4EBC-CB57-42D1-A928-4531C387F3C9}" destId="{E9ECEC52-BB7A-4AE4-B482-22B4FFF06459}" srcOrd="0" destOrd="0" presId="urn:microsoft.com/office/officeart/2009/3/layout/HorizontalOrganizationChart#16"/>
    <dgm:cxn modelId="{D69E8693-2830-439C-9D7F-A9D4560A59B1}" type="presParOf" srcId="{E90F4EBC-CB57-42D1-A928-4531C387F3C9}" destId="{5D3894A3-7665-4636-9EE6-21897995BB87}" srcOrd="1" destOrd="0" presId="urn:microsoft.com/office/officeart/2009/3/layout/HorizontalOrganizationChart#16"/>
    <dgm:cxn modelId="{3F449F3A-134E-4479-9935-DE819CE154D1}" type="presParOf" srcId="{5D3894A3-7665-4636-9EE6-21897995BB87}" destId="{915D143F-99AE-4D3B-9497-6AB49CF9727C}" srcOrd="0" destOrd="0" presId="urn:microsoft.com/office/officeart/2009/3/layout/HorizontalOrganizationChart#16"/>
    <dgm:cxn modelId="{553F925F-84E3-48E1-8F82-630A30A48427}" type="presParOf" srcId="{915D143F-99AE-4D3B-9497-6AB49CF9727C}" destId="{531BA437-922A-40DA-98DD-84537870D8E0}" srcOrd="0" destOrd="0" presId="urn:microsoft.com/office/officeart/2009/3/layout/HorizontalOrganizationChart#16"/>
    <dgm:cxn modelId="{98F373A7-18B2-4D5D-9786-3B055257DBBA}" type="presParOf" srcId="{915D143F-99AE-4D3B-9497-6AB49CF9727C}" destId="{9D65EC30-96F7-4A19-9B29-83A5EE2F391D}" srcOrd="1" destOrd="0" presId="urn:microsoft.com/office/officeart/2009/3/layout/HorizontalOrganizationChart#16"/>
    <dgm:cxn modelId="{B26AB8A6-F346-4C0F-85C8-EFF01522A984}" type="presParOf" srcId="{5D3894A3-7665-4636-9EE6-21897995BB87}" destId="{B6294A4A-5FFF-4D57-9AB4-94827F5985C4}" srcOrd="1" destOrd="0" presId="urn:microsoft.com/office/officeart/2009/3/layout/HorizontalOrganizationChart#16"/>
    <dgm:cxn modelId="{8E0A41EF-8F39-4604-9DDA-9CCA7FAF6E55}" type="presParOf" srcId="{5D3894A3-7665-4636-9EE6-21897995BB87}" destId="{D8CF0E20-CF61-431D-8AB9-58C7EE0653E7}" srcOrd="2" destOrd="0" presId="urn:microsoft.com/office/officeart/2009/3/layout/HorizontalOrganizationChart#16"/>
    <dgm:cxn modelId="{9B6D6E3B-2458-4CBC-B8E8-86A2D35EC366}" type="presParOf" srcId="{E90F4EBC-CB57-42D1-A928-4531C387F3C9}" destId="{C453D7AC-4FA0-4CE6-AF1E-50AF2103EF09}" srcOrd="2" destOrd="0" presId="urn:microsoft.com/office/officeart/2009/3/layout/HorizontalOrganizationChart#16"/>
    <dgm:cxn modelId="{72F4DDF9-8875-4BC1-B05E-EF86541A65B0}" type="presParOf" srcId="{E90F4EBC-CB57-42D1-A928-4531C387F3C9}" destId="{CD4F14B5-AFBB-41AA-AD98-95C8D965C65D}" srcOrd="3" destOrd="0" presId="urn:microsoft.com/office/officeart/2009/3/layout/HorizontalOrganizationChart#16"/>
    <dgm:cxn modelId="{C49D45D9-8742-4AD3-B644-39F3D76E47E2}" type="presParOf" srcId="{CD4F14B5-AFBB-41AA-AD98-95C8D965C65D}" destId="{23141F1A-B8C6-45CB-8460-DE6C4BCFD327}" srcOrd="0" destOrd="0" presId="urn:microsoft.com/office/officeart/2009/3/layout/HorizontalOrganizationChart#16"/>
    <dgm:cxn modelId="{90EE98B1-C003-4315-BA78-418440A38105}" type="presParOf" srcId="{23141F1A-B8C6-45CB-8460-DE6C4BCFD327}" destId="{F49EA5D9-89C7-4F18-BF94-1327FBA3C35B}" srcOrd="0" destOrd="0" presId="urn:microsoft.com/office/officeart/2009/3/layout/HorizontalOrganizationChart#16"/>
    <dgm:cxn modelId="{D24600C7-7105-4E3C-84F7-32D46FF199CB}" type="presParOf" srcId="{23141F1A-B8C6-45CB-8460-DE6C4BCFD327}" destId="{F40F14EC-84AC-4A43-B611-BE2CA2B00121}" srcOrd="1" destOrd="0" presId="urn:microsoft.com/office/officeart/2009/3/layout/HorizontalOrganizationChart#16"/>
    <dgm:cxn modelId="{4F94F193-4D60-443E-87D8-70B5526211C6}" type="presParOf" srcId="{CD4F14B5-AFBB-41AA-AD98-95C8D965C65D}" destId="{47DF9A36-1361-4194-A283-B984264CA321}" srcOrd="1" destOrd="0" presId="urn:microsoft.com/office/officeart/2009/3/layout/HorizontalOrganizationChart#16"/>
    <dgm:cxn modelId="{E9C28C49-EA7A-439D-B49D-C783A28B426A}" type="presParOf" srcId="{CD4F14B5-AFBB-41AA-AD98-95C8D965C65D}" destId="{956C27B4-6B18-4C84-A0D2-0FC7DB86139D}" srcOrd="2" destOrd="0" presId="urn:microsoft.com/office/officeart/2009/3/layout/HorizontalOrganizationChart#16"/>
    <dgm:cxn modelId="{452A5500-0956-4350-B8E6-47594A5291A6}" type="presParOf" srcId="{E90F4EBC-CB57-42D1-A928-4531C387F3C9}" destId="{2E01A314-EC71-4ADE-B783-EBE9246AB6DA}" srcOrd="4" destOrd="0" presId="urn:microsoft.com/office/officeart/2009/3/layout/HorizontalOrganizationChart#16"/>
    <dgm:cxn modelId="{B4B57694-F6D0-4CF3-B137-D401116B686C}" type="presParOf" srcId="{E90F4EBC-CB57-42D1-A928-4531C387F3C9}" destId="{43B1D6F9-A948-4405-9B5E-2D6DE2328DC1}" srcOrd="5" destOrd="0" presId="urn:microsoft.com/office/officeart/2009/3/layout/HorizontalOrganizationChart#16"/>
    <dgm:cxn modelId="{72C756D9-FE8D-4F56-BFF0-E3D0747EAD5C}" type="presParOf" srcId="{43B1D6F9-A948-4405-9B5E-2D6DE2328DC1}" destId="{43109A79-AB09-4E7C-8A2B-DB0BEBD20280}" srcOrd="0" destOrd="0" presId="urn:microsoft.com/office/officeart/2009/3/layout/HorizontalOrganizationChart#16"/>
    <dgm:cxn modelId="{18364917-AAB4-497E-8820-555776B77AA5}" type="presParOf" srcId="{43109A79-AB09-4E7C-8A2B-DB0BEBD20280}" destId="{55CF38B3-AF2F-41C9-9C9A-8C24C73B76EC}" srcOrd="0" destOrd="0" presId="urn:microsoft.com/office/officeart/2009/3/layout/HorizontalOrganizationChart#16"/>
    <dgm:cxn modelId="{7BCB3E90-FFC4-44D9-9E6E-45FFB6C7FE0C}" type="presParOf" srcId="{43109A79-AB09-4E7C-8A2B-DB0BEBD20280}" destId="{D068EBC6-60F0-4889-AC49-9867F0ED9FEF}" srcOrd="1" destOrd="0" presId="urn:microsoft.com/office/officeart/2009/3/layout/HorizontalOrganizationChart#16"/>
    <dgm:cxn modelId="{F583A561-781D-47A5-80BA-06BADF28512C}" type="presParOf" srcId="{43B1D6F9-A948-4405-9B5E-2D6DE2328DC1}" destId="{3EF44926-1559-4FC0-A7EB-B666090B7C74}" srcOrd="1" destOrd="0" presId="urn:microsoft.com/office/officeart/2009/3/layout/HorizontalOrganizationChart#16"/>
    <dgm:cxn modelId="{11D5F14F-2287-4302-84AF-AEBC3B7C64BE}" type="presParOf" srcId="{43B1D6F9-A948-4405-9B5E-2D6DE2328DC1}" destId="{3C50DD22-42C7-4F5C-BB39-45DFBFFE8AFC}" srcOrd="2" destOrd="0" presId="urn:microsoft.com/office/officeart/2009/3/layout/HorizontalOrganizationChart#16"/>
    <dgm:cxn modelId="{DB48ACD8-9E56-43C6-B39C-C6478BD2F690}" type="presParOf" srcId="{62A12CD5-4510-4AAD-BCAF-2BAF4A213AB7}" destId="{2C60A584-369F-49D0-A6F3-4CBD834C36DE}" srcOrd="2" destOrd="0" presId="urn:microsoft.com/office/officeart/2009/3/layout/HorizontalOrganizationChart#1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E544892-C228-4F46-A1B3-FF88C1A8E1DC}" type="doc">
      <dgm:prSet loTypeId="urn:microsoft.com/office/officeart/2009/3/layout/HorizontalOrganizationChart#17" loCatId="hierarchy" qsTypeId="urn:microsoft.com/office/officeart/2005/8/quickstyle/simple1#31" qsCatId="simple" csTypeId="urn:microsoft.com/office/officeart/2005/8/colors/accent2_1#32" csCatId="accent2" phldr="1"/>
      <dgm:spPr/>
      <dgm:t>
        <a:bodyPr/>
        <a:lstStyle/>
        <a:p>
          <a:endParaRPr lang="zh-CN" altLang="en-US"/>
        </a:p>
      </dgm:t>
    </dgm:pt>
    <dgm:pt modelId="{5345ADC4-82A1-451A-B312-34C6A8BB3713}">
      <dgm:prSet phldrT="[文本]" custT="1"/>
      <dgm:spPr/>
      <dgm:t>
        <a:bodyPr/>
        <a:lstStyle/>
        <a:p>
          <a:r>
            <a:rPr lang="zh-CN" altLang="en-US" sz="1300" dirty="0"/>
            <a:t>公司章程</a:t>
          </a:r>
        </a:p>
      </dgm:t>
    </dgm:pt>
    <dgm:pt modelId="{E7518A52-05DE-4BA9-AE1D-270E4B65187D}" cxnId="{8B7A39A3-F49E-4736-8182-51F15628869B}" type="parTrans">
      <dgm:prSet/>
      <dgm:spPr/>
      <dgm:t>
        <a:bodyPr/>
        <a:lstStyle/>
        <a:p>
          <a:endParaRPr lang="zh-CN" altLang="en-US" sz="1300"/>
        </a:p>
      </dgm:t>
    </dgm:pt>
    <dgm:pt modelId="{6CBA59F2-ADDB-4E2F-8C03-9198ACCE3061}" cxnId="{8B7A39A3-F49E-4736-8182-51F15628869B}" type="sibTrans">
      <dgm:prSet/>
      <dgm:spPr/>
      <dgm:t>
        <a:bodyPr/>
        <a:lstStyle/>
        <a:p>
          <a:endParaRPr lang="zh-CN" altLang="en-US" sz="1300"/>
        </a:p>
      </dgm:t>
    </dgm:pt>
    <dgm:pt modelId="{4F122B76-32AA-4439-8F8B-C22627EBA98D}">
      <dgm:prSet phldrT="[文本]" custT="1"/>
      <dgm:spPr>
        <a:solidFill>
          <a:srgbClr val="C00000"/>
        </a:solidFill>
      </dgm:spPr>
      <dgm:t>
        <a:bodyPr/>
        <a:lstStyle/>
        <a:p>
          <a:r>
            <a:rPr lang="zh-CN" altLang="en-US" sz="1300" dirty="0">
              <a:solidFill>
                <a:schemeClr val="bg1"/>
              </a:solidFill>
            </a:rPr>
            <a:t>公司章程</a:t>
          </a:r>
        </a:p>
      </dgm:t>
    </dgm:pt>
    <dgm:pt modelId="{624C44BC-5A2C-4E65-9B78-8F5A3B64443A}" cxnId="{5EE77306-4E19-467C-9ACF-AB8B7C3C8E06}" type="parTrans">
      <dgm:prSet/>
      <dgm:spPr/>
      <dgm:t>
        <a:bodyPr/>
        <a:lstStyle/>
        <a:p>
          <a:endParaRPr lang="zh-CN" altLang="en-US" sz="1300"/>
        </a:p>
      </dgm:t>
    </dgm:pt>
    <dgm:pt modelId="{313CBC7E-5220-4147-A3B5-5FCE8C8042E1}" cxnId="{5EE77306-4E19-467C-9ACF-AB8B7C3C8E06}" type="sibTrans">
      <dgm:prSet/>
      <dgm:spPr/>
      <dgm:t>
        <a:bodyPr/>
        <a:lstStyle/>
        <a:p>
          <a:endParaRPr lang="zh-CN" altLang="en-US" sz="1300"/>
        </a:p>
      </dgm:t>
    </dgm:pt>
    <dgm:pt modelId="{62A7ECB2-9F07-42D6-914B-29C466BD1F35}">
      <dgm:prSet custT="1"/>
      <dgm:spPr/>
      <dgm:t>
        <a:bodyPr/>
        <a:lstStyle/>
        <a:p>
          <a:r>
            <a:rPr lang="zh-CN" altLang="en-US" sz="1300" dirty="0"/>
            <a:t>作用</a:t>
          </a:r>
        </a:p>
      </dgm:t>
    </dgm:pt>
    <dgm:pt modelId="{BFEC9263-F33B-4D57-9E7F-B4F0B9C2B4BF}" cxnId="{4632AEB8-8A91-418A-A745-38D17C9EA45B}" type="parTrans">
      <dgm:prSet/>
      <dgm:spPr/>
      <dgm:t>
        <a:bodyPr/>
        <a:lstStyle/>
        <a:p>
          <a:endParaRPr lang="zh-CN" altLang="en-US" sz="1300"/>
        </a:p>
      </dgm:t>
    </dgm:pt>
    <dgm:pt modelId="{D5DFB8EA-3DF1-4CFC-8256-9B64EC080B8D}" cxnId="{4632AEB8-8A91-418A-A745-38D17C9EA45B}" type="sibTrans">
      <dgm:prSet/>
      <dgm:spPr/>
      <dgm:t>
        <a:bodyPr/>
        <a:lstStyle/>
        <a:p>
          <a:endParaRPr lang="zh-CN" altLang="en-US" sz="1300"/>
        </a:p>
      </dgm:t>
    </dgm:pt>
    <dgm:pt modelId="{95018619-AD41-4C3E-AD51-05AA53E09189}" type="pres">
      <dgm:prSet presAssocID="{8E544892-C228-4F46-A1B3-FF88C1A8E1DC}" presName="hierChild1" presStyleCnt="0">
        <dgm:presLayoutVars>
          <dgm:orgChart val="1"/>
          <dgm:chPref val="1"/>
          <dgm:dir/>
          <dgm:animOne val="branch"/>
          <dgm:animLvl val="lvl"/>
          <dgm:resizeHandles/>
        </dgm:presLayoutVars>
      </dgm:prSet>
      <dgm:spPr/>
      <dgm:t>
        <a:bodyPr/>
        <a:lstStyle/>
        <a:p>
          <a:endParaRPr lang="zh-CN" altLang="en-US"/>
        </a:p>
      </dgm:t>
    </dgm:pt>
    <dgm:pt modelId="{2C6449B1-3D87-4864-9529-87E30A263ECB}" type="pres">
      <dgm:prSet presAssocID="{5345ADC4-82A1-451A-B312-34C6A8BB3713}" presName="hierRoot1" presStyleCnt="0">
        <dgm:presLayoutVars>
          <dgm:hierBranch val="init"/>
        </dgm:presLayoutVars>
      </dgm:prSet>
      <dgm:spPr/>
    </dgm:pt>
    <dgm:pt modelId="{FD95F2FD-91F0-4A3F-9C74-8F2C175C95C8}" type="pres">
      <dgm:prSet presAssocID="{5345ADC4-82A1-451A-B312-34C6A8BB3713}" presName="rootComposite1" presStyleCnt="0"/>
      <dgm:spPr/>
    </dgm:pt>
    <dgm:pt modelId="{FE41F926-9D22-49F6-89FC-1FD2C0128152}" type="pres">
      <dgm:prSet presAssocID="{5345ADC4-82A1-451A-B312-34C6A8BB3713}" presName="rootText1" presStyleLbl="node0" presStyleIdx="0" presStyleCnt="1">
        <dgm:presLayoutVars>
          <dgm:chPref val="3"/>
        </dgm:presLayoutVars>
      </dgm:prSet>
      <dgm:spPr/>
      <dgm:t>
        <a:bodyPr/>
        <a:lstStyle/>
        <a:p>
          <a:endParaRPr lang="zh-CN" altLang="en-US"/>
        </a:p>
      </dgm:t>
    </dgm:pt>
    <dgm:pt modelId="{CD675617-8BC5-4D1F-B82E-CD7756F787E6}" type="pres">
      <dgm:prSet presAssocID="{5345ADC4-82A1-451A-B312-34C6A8BB3713}" presName="rootConnector1" presStyleLbl="node1" presStyleIdx="0" presStyleCnt="0"/>
      <dgm:spPr/>
      <dgm:t>
        <a:bodyPr/>
        <a:lstStyle/>
        <a:p>
          <a:endParaRPr lang="zh-CN" altLang="en-US"/>
        </a:p>
      </dgm:t>
    </dgm:pt>
    <dgm:pt modelId="{2FE39EC3-A6A1-49F1-A259-ED05BE5B3F39}" type="pres">
      <dgm:prSet presAssocID="{5345ADC4-82A1-451A-B312-34C6A8BB3713}" presName="hierChild2" presStyleCnt="0"/>
      <dgm:spPr/>
    </dgm:pt>
    <dgm:pt modelId="{722BD30F-8432-4C67-80A8-B212F987DBD3}" type="pres">
      <dgm:prSet presAssocID="{624C44BC-5A2C-4E65-9B78-8F5A3B64443A}" presName="Name64" presStyleLbl="parChTrans1D2" presStyleIdx="0" presStyleCnt="2"/>
      <dgm:spPr/>
      <dgm:t>
        <a:bodyPr/>
        <a:lstStyle/>
        <a:p>
          <a:endParaRPr lang="zh-CN" altLang="en-US"/>
        </a:p>
      </dgm:t>
    </dgm:pt>
    <dgm:pt modelId="{4A9FD80A-6DA0-4FD1-A061-4DDBDA1CDDA0}" type="pres">
      <dgm:prSet presAssocID="{4F122B76-32AA-4439-8F8B-C22627EBA98D}" presName="hierRoot2" presStyleCnt="0">
        <dgm:presLayoutVars>
          <dgm:hierBranch val="init"/>
        </dgm:presLayoutVars>
      </dgm:prSet>
      <dgm:spPr/>
    </dgm:pt>
    <dgm:pt modelId="{B30EDC96-BB13-4563-A2AA-2C9CEC4E641B}" type="pres">
      <dgm:prSet presAssocID="{4F122B76-32AA-4439-8F8B-C22627EBA98D}" presName="rootComposite" presStyleCnt="0"/>
      <dgm:spPr/>
    </dgm:pt>
    <dgm:pt modelId="{31F5E37E-E8D2-488B-A4C0-CEBE14F22A97}" type="pres">
      <dgm:prSet presAssocID="{4F122B76-32AA-4439-8F8B-C22627EBA98D}" presName="rootText" presStyleLbl="node2" presStyleIdx="0" presStyleCnt="2">
        <dgm:presLayoutVars>
          <dgm:chPref val="3"/>
        </dgm:presLayoutVars>
      </dgm:prSet>
      <dgm:spPr/>
      <dgm:t>
        <a:bodyPr/>
        <a:lstStyle/>
        <a:p>
          <a:endParaRPr lang="zh-CN" altLang="en-US"/>
        </a:p>
      </dgm:t>
    </dgm:pt>
    <dgm:pt modelId="{CC7A17B9-08FE-4624-BCBE-31F10E0C8B91}" type="pres">
      <dgm:prSet presAssocID="{4F122B76-32AA-4439-8F8B-C22627EBA98D}" presName="rootConnector" presStyleLbl="node2" presStyleIdx="0" presStyleCnt="2"/>
      <dgm:spPr/>
      <dgm:t>
        <a:bodyPr/>
        <a:lstStyle/>
        <a:p>
          <a:endParaRPr lang="zh-CN" altLang="en-US"/>
        </a:p>
      </dgm:t>
    </dgm:pt>
    <dgm:pt modelId="{CD26A89C-77CE-4BDC-9DC9-AB62E9B9A15C}" type="pres">
      <dgm:prSet presAssocID="{4F122B76-32AA-4439-8F8B-C22627EBA98D}" presName="hierChild4" presStyleCnt="0"/>
      <dgm:spPr/>
    </dgm:pt>
    <dgm:pt modelId="{2453E279-A28E-40B7-BDF7-5DC63D973EFB}" type="pres">
      <dgm:prSet presAssocID="{4F122B76-32AA-4439-8F8B-C22627EBA98D}" presName="hierChild5" presStyleCnt="0"/>
      <dgm:spPr/>
    </dgm:pt>
    <dgm:pt modelId="{A777BB40-584D-4880-8260-77EE83FD727B}" type="pres">
      <dgm:prSet presAssocID="{BFEC9263-F33B-4D57-9E7F-B4F0B9C2B4BF}" presName="Name64" presStyleLbl="parChTrans1D2" presStyleIdx="1" presStyleCnt="2"/>
      <dgm:spPr/>
      <dgm:t>
        <a:bodyPr/>
        <a:lstStyle/>
        <a:p>
          <a:endParaRPr lang="zh-CN" altLang="en-US"/>
        </a:p>
      </dgm:t>
    </dgm:pt>
    <dgm:pt modelId="{8F09C954-C29C-4344-8850-D56363BFEAFD}" type="pres">
      <dgm:prSet presAssocID="{62A7ECB2-9F07-42D6-914B-29C466BD1F35}" presName="hierRoot2" presStyleCnt="0">
        <dgm:presLayoutVars>
          <dgm:hierBranch val="init"/>
        </dgm:presLayoutVars>
      </dgm:prSet>
      <dgm:spPr/>
    </dgm:pt>
    <dgm:pt modelId="{F20DD423-B129-4A2F-81FC-9ECD27D1BD1E}" type="pres">
      <dgm:prSet presAssocID="{62A7ECB2-9F07-42D6-914B-29C466BD1F35}" presName="rootComposite" presStyleCnt="0"/>
      <dgm:spPr/>
    </dgm:pt>
    <dgm:pt modelId="{BCAE983A-878F-4E9E-A87A-C9B4197AD21D}" type="pres">
      <dgm:prSet presAssocID="{62A7ECB2-9F07-42D6-914B-29C466BD1F35}" presName="rootText" presStyleLbl="node2" presStyleIdx="1" presStyleCnt="2">
        <dgm:presLayoutVars>
          <dgm:chPref val="3"/>
        </dgm:presLayoutVars>
      </dgm:prSet>
      <dgm:spPr/>
      <dgm:t>
        <a:bodyPr/>
        <a:lstStyle/>
        <a:p>
          <a:endParaRPr lang="zh-CN" altLang="en-US"/>
        </a:p>
      </dgm:t>
    </dgm:pt>
    <dgm:pt modelId="{9F2E4922-C31E-4BCB-804E-D740F54F62A1}" type="pres">
      <dgm:prSet presAssocID="{62A7ECB2-9F07-42D6-914B-29C466BD1F35}" presName="rootConnector" presStyleLbl="node2" presStyleIdx="1" presStyleCnt="2"/>
      <dgm:spPr/>
      <dgm:t>
        <a:bodyPr/>
        <a:lstStyle/>
        <a:p>
          <a:endParaRPr lang="zh-CN" altLang="en-US"/>
        </a:p>
      </dgm:t>
    </dgm:pt>
    <dgm:pt modelId="{5841A6D1-510C-4AEA-A8D2-FC888CD7A786}" type="pres">
      <dgm:prSet presAssocID="{62A7ECB2-9F07-42D6-914B-29C466BD1F35}" presName="hierChild4" presStyleCnt="0"/>
      <dgm:spPr/>
    </dgm:pt>
    <dgm:pt modelId="{5E3CC8E8-F9B6-43EC-BC2B-357519C103D3}" type="pres">
      <dgm:prSet presAssocID="{62A7ECB2-9F07-42D6-914B-29C466BD1F35}" presName="hierChild5" presStyleCnt="0"/>
      <dgm:spPr/>
    </dgm:pt>
    <dgm:pt modelId="{036EDDFB-B88F-4607-9C1B-A5CC21D1ECFD}" type="pres">
      <dgm:prSet presAssocID="{5345ADC4-82A1-451A-B312-34C6A8BB3713}" presName="hierChild3" presStyleCnt="0"/>
      <dgm:spPr/>
    </dgm:pt>
  </dgm:ptLst>
  <dgm:cxnLst>
    <dgm:cxn modelId="{B485669F-9240-4E24-9127-C207451F5DA9}" type="presOf" srcId="{5345ADC4-82A1-451A-B312-34C6A8BB3713}" destId="{FE41F926-9D22-49F6-89FC-1FD2C0128152}" srcOrd="0" destOrd="0" presId="urn:microsoft.com/office/officeart/2009/3/layout/HorizontalOrganizationChart#17"/>
    <dgm:cxn modelId="{B2F91E0A-9BAA-4695-A30B-D4E0BCBB767D}" type="presOf" srcId="{4F122B76-32AA-4439-8F8B-C22627EBA98D}" destId="{31F5E37E-E8D2-488B-A4C0-CEBE14F22A97}" srcOrd="0" destOrd="0" presId="urn:microsoft.com/office/officeart/2009/3/layout/HorizontalOrganizationChart#17"/>
    <dgm:cxn modelId="{874F8040-5577-4C28-A9AF-1A3F853BCB2F}" type="presOf" srcId="{62A7ECB2-9F07-42D6-914B-29C466BD1F35}" destId="{BCAE983A-878F-4E9E-A87A-C9B4197AD21D}" srcOrd="0" destOrd="0" presId="urn:microsoft.com/office/officeart/2009/3/layout/HorizontalOrganizationChart#17"/>
    <dgm:cxn modelId="{D5F5914B-0290-4F30-8F6B-CE885BA60918}" type="presOf" srcId="{62A7ECB2-9F07-42D6-914B-29C466BD1F35}" destId="{9F2E4922-C31E-4BCB-804E-D740F54F62A1}" srcOrd="1" destOrd="0" presId="urn:microsoft.com/office/officeart/2009/3/layout/HorizontalOrganizationChart#17"/>
    <dgm:cxn modelId="{4632AEB8-8A91-418A-A745-38D17C9EA45B}" srcId="{5345ADC4-82A1-451A-B312-34C6A8BB3713}" destId="{62A7ECB2-9F07-42D6-914B-29C466BD1F35}" srcOrd="1" destOrd="0" parTransId="{BFEC9263-F33B-4D57-9E7F-B4F0B9C2B4BF}" sibTransId="{D5DFB8EA-3DF1-4CFC-8256-9B64EC080B8D}"/>
    <dgm:cxn modelId="{2AD75394-3183-448C-817A-F91D1010F1DA}" type="presOf" srcId="{624C44BC-5A2C-4E65-9B78-8F5A3B64443A}" destId="{722BD30F-8432-4C67-80A8-B212F987DBD3}" srcOrd="0" destOrd="0" presId="urn:microsoft.com/office/officeart/2009/3/layout/HorizontalOrganizationChart#17"/>
    <dgm:cxn modelId="{DD07143D-5D09-4340-83F1-CF0F70C4ECF9}" type="presOf" srcId="{5345ADC4-82A1-451A-B312-34C6A8BB3713}" destId="{CD675617-8BC5-4D1F-B82E-CD7756F787E6}" srcOrd="1" destOrd="0" presId="urn:microsoft.com/office/officeart/2009/3/layout/HorizontalOrganizationChart#17"/>
    <dgm:cxn modelId="{5EE77306-4E19-467C-9ACF-AB8B7C3C8E06}" srcId="{5345ADC4-82A1-451A-B312-34C6A8BB3713}" destId="{4F122B76-32AA-4439-8F8B-C22627EBA98D}" srcOrd="0" destOrd="0" parTransId="{624C44BC-5A2C-4E65-9B78-8F5A3B64443A}" sibTransId="{313CBC7E-5220-4147-A3B5-5FCE8C8042E1}"/>
    <dgm:cxn modelId="{92226FC8-9879-4E8A-B131-94304B2762D2}" type="presOf" srcId="{BFEC9263-F33B-4D57-9E7F-B4F0B9C2B4BF}" destId="{A777BB40-584D-4880-8260-77EE83FD727B}" srcOrd="0" destOrd="0" presId="urn:microsoft.com/office/officeart/2009/3/layout/HorizontalOrganizationChart#17"/>
    <dgm:cxn modelId="{49DB48BD-3970-4023-AA63-0E8B3FD48A4F}" type="presOf" srcId="{4F122B76-32AA-4439-8F8B-C22627EBA98D}" destId="{CC7A17B9-08FE-4624-BCBE-31F10E0C8B91}" srcOrd="1" destOrd="0" presId="urn:microsoft.com/office/officeart/2009/3/layout/HorizontalOrganizationChart#17"/>
    <dgm:cxn modelId="{8B7A39A3-F49E-4736-8182-51F15628869B}" srcId="{8E544892-C228-4F46-A1B3-FF88C1A8E1DC}" destId="{5345ADC4-82A1-451A-B312-34C6A8BB3713}" srcOrd="0" destOrd="0" parTransId="{E7518A52-05DE-4BA9-AE1D-270E4B65187D}" sibTransId="{6CBA59F2-ADDB-4E2F-8C03-9198ACCE3061}"/>
    <dgm:cxn modelId="{252E404D-EF99-48E8-AE45-5CE48C97E29F}" type="presOf" srcId="{8E544892-C228-4F46-A1B3-FF88C1A8E1DC}" destId="{95018619-AD41-4C3E-AD51-05AA53E09189}" srcOrd="0" destOrd="0" presId="urn:microsoft.com/office/officeart/2009/3/layout/HorizontalOrganizationChart#17"/>
    <dgm:cxn modelId="{AB71167C-F6E9-4577-87E9-331494EC7045}" type="presParOf" srcId="{95018619-AD41-4C3E-AD51-05AA53E09189}" destId="{2C6449B1-3D87-4864-9529-87E30A263ECB}" srcOrd="0" destOrd="0" presId="urn:microsoft.com/office/officeart/2009/3/layout/HorizontalOrganizationChart#17"/>
    <dgm:cxn modelId="{B6CC72C9-25BE-4068-A2EA-87FD178415E2}" type="presParOf" srcId="{2C6449B1-3D87-4864-9529-87E30A263ECB}" destId="{FD95F2FD-91F0-4A3F-9C74-8F2C175C95C8}" srcOrd="0" destOrd="0" presId="urn:microsoft.com/office/officeart/2009/3/layout/HorizontalOrganizationChart#17"/>
    <dgm:cxn modelId="{0582B79D-AFFE-4CFC-8D87-DBAFD3F4316E}" type="presParOf" srcId="{FD95F2FD-91F0-4A3F-9C74-8F2C175C95C8}" destId="{FE41F926-9D22-49F6-89FC-1FD2C0128152}" srcOrd="0" destOrd="0" presId="urn:microsoft.com/office/officeart/2009/3/layout/HorizontalOrganizationChart#17"/>
    <dgm:cxn modelId="{3D72F73E-1F4E-4DC2-B9F6-5B264BDF9A80}" type="presParOf" srcId="{FD95F2FD-91F0-4A3F-9C74-8F2C175C95C8}" destId="{CD675617-8BC5-4D1F-B82E-CD7756F787E6}" srcOrd="1" destOrd="0" presId="urn:microsoft.com/office/officeart/2009/3/layout/HorizontalOrganizationChart#17"/>
    <dgm:cxn modelId="{1BFED34D-540B-49D8-A156-83F899B503D0}" type="presParOf" srcId="{2C6449B1-3D87-4864-9529-87E30A263ECB}" destId="{2FE39EC3-A6A1-49F1-A259-ED05BE5B3F39}" srcOrd="1" destOrd="0" presId="urn:microsoft.com/office/officeart/2009/3/layout/HorizontalOrganizationChart#17"/>
    <dgm:cxn modelId="{802CB87D-71D6-41EC-ACA5-B5ACBDC08068}" type="presParOf" srcId="{2FE39EC3-A6A1-49F1-A259-ED05BE5B3F39}" destId="{722BD30F-8432-4C67-80A8-B212F987DBD3}" srcOrd="0" destOrd="0" presId="urn:microsoft.com/office/officeart/2009/3/layout/HorizontalOrganizationChart#17"/>
    <dgm:cxn modelId="{B8F5964E-DB26-4C3C-882D-843C54DD7F56}" type="presParOf" srcId="{2FE39EC3-A6A1-49F1-A259-ED05BE5B3F39}" destId="{4A9FD80A-6DA0-4FD1-A061-4DDBDA1CDDA0}" srcOrd="1" destOrd="0" presId="urn:microsoft.com/office/officeart/2009/3/layout/HorizontalOrganizationChart#17"/>
    <dgm:cxn modelId="{FF12712B-6335-467A-A552-336620488E6E}" type="presParOf" srcId="{4A9FD80A-6DA0-4FD1-A061-4DDBDA1CDDA0}" destId="{B30EDC96-BB13-4563-A2AA-2C9CEC4E641B}" srcOrd="0" destOrd="0" presId="urn:microsoft.com/office/officeart/2009/3/layout/HorizontalOrganizationChart#17"/>
    <dgm:cxn modelId="{852D8E71-D61C-4A17-8DB1-C6F83374CE15}" type="presParOf" srcId="{B30EDC96-BB13-4563-A2AA-2C9CEC4E641B}" destId="{31F5E37E-E8D2-488B-A4C0-CEBE14F22A97}" srcOrd="0" destOrd="0" presId="urn:microsoft.com/office/officeart/2009/3/layout/HorizontalOrganizationChart#17"/>
    <dgm:cxn modelId="{69FE0CB7-F5B0-4959-B1CA-00F788A5528D}" type="presParOf" srcId="{B30EDC96-BB13-4563-A2AA-2C9CEC4E641B}" destId="{CC7A17B9-08FE-4624-BCBE-31F10E0C8B91}" srcOrd="1" destOrd="0" presId="urn:microsoft.com/office/officeart/2009/3/layout/HorizontalOrganizationChart#17"/>
    <dgm:cxn modelId="{25AA09C8-B148-4DB2-AE00-AE4AC72D31AA}" type="presParOf" srcId="{4A9FD80A-6DA0-4FD1-A061-4DDBDA1CDDA0}" destId="{CD26A89C-77CE-4BDC-9DC9-AB62E9B9A15C}" srcOrd="1" destOrd="0" presId="urn:microsoft.com/office/officeart/2009/3/layout/HorizontalOrganizationChart#17"/>
    <dgm:cxn modelId="{24BACF50-D1C7-4310-B587-08BD4E587DD4}" type="presParOf" srcId="{4A9FD80A-6DA0-4FD1-A061-4DDBDA1CDDA0}" destId="{2453E279-A28E-40B7-BDF7-5DC63D973EFB}" srcOrd="2" destOrd="0" presId="urn:microsoft.com/office/officeart/2009/3/layout/HorizontalOrganizationChart#17"/>
    <dgm:cxn modelId="{18CD7D9F-30FE-4049-80F6-58A04AFE9064}" type="presParOf" srcId="{2FE39EC3-A6A1-49F1-A259-ED05BE5B3F39}" destId="{A777BB40-584D-4880-8260-77EE83FD727B}" srcOrd="2" destOrd="0" presId="urn:microsoft.com/office/officeart/2009/3/layout/HorizontalOrganizationChart#17"/>
    <dgm:cxn modelId="{3178DAB4-047A-4AD3-9FB4-E6B323617C82}" type="presParOf" srcId="{2FE39EC3-A6A1-49F1-A259-ED05BE5B3F39}" destId="{8F09C954-C29C-4344-8850-D56363BFEAFD}" srcOrd="3" destOrd="0" presId="urn:microsoft.com/office/officeart/2009/3/layout/HorizontalOrganizationChart#17"/>
    <dgm:cxn modelId="{E1372379-7564-4458-879A-506C106F01AA}" type="presParOf" srcId="{8F09C954-C29C-4344-8850-D56363BFEAFD}" destId="{F20DD423-B129-4A2F-81FC-9ECD27D1BD1E}" srcOrd="0" destOrd="0" presId="urn:microsoft.com/office/officeart/2009/3/layout/HorizontalOrganizationChart#17"/>
    <dgm:cxn modelId="{441C483A-DB95-4D5D-9CDE-4140772601D2}" type="presParOf" srcId="{F20DD423-B129-4A2F-81FC-9ECD27D1BD1E}" destId="{BCAE983A-878F-4E9E-A87A-C9B4197AD21D}" srcOrd="0" destOrd="0" presId="urn:microsoft.com/office/officeart/2009/3/layout/HorizontalOrganizationChart#17"/>
    <dgm:cxn modelId="{16E2839F-617A-49FC-A6B4-604C45A1DBDD}" type="presParOf" srcId="{F20DD423-B129-4A2F-81FC-9ECD27D1BD1E}" destId="{9F2E4922-C31E-4BCB-804E-D740F54F62A1}" srcOrd="1" destOrd="0" presId="urn:microsoft.com/office/officeart/2009/3/layout/HorizontalOrganizationChart#17"/>
    <dgm:cxn modelId="{43AA18F5-F773-46B7-9640-34C899665D72}" type="presParOf" srcId="{8F09C954-C29C-4344-8850-D56363BFEAFD}" destId="{5841A6D1-510C-4AEA-A8D2-FC888CD7A786}" srcOrd="1" destOrd="0" presId="urn:microsoft.com/office/officeart/2009/3/layout/HorizontalOrganizationChart#17"/>
    <dgm:cxn modelId="{980B7607-AD45-4FEA-A093-053EE79E91E8}" type="presParOf" srcId="{8F09C954-C29C-4344-8850-D56363BFEAFD}" destId="{5E3CC8E8-F9B6-43EC-BC2B-357519C103D3}" srcOrd="2" destOrd="0" presId="urn:microsoft.com/office/officeart/2009/3/layout/HorizontalOrganizationChart#17"/>
    <dgm:cxn modelId="{4E5C9D3C-345F-4D84-8FB0-795A5040FAF7}" type="presParOf" srcId="{2C6449B1-3D87-4864-9529-87E30A263ECB}" destId="{036EDDFB-B88F-4607-9C1B-A5CC21D1ECFD}" srcOrd="2" destOrd="0" presId="urn:microsoft.com/office/officeart/2009/3/layout/HorizontalOrganizationChart#1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E544892-C228-4F46-A1B3-FF88C1A8E1DC}" type="doc">
      <dgm:prSet loTypeId="urn:microsoft.com/office/officeart/2009/3/layout/HorizontalOrganizationChart#18" loCatId="hierarchy" qsTypeId="urn:microsoft.com/office/officeart/2005/8/quickstyle/simple1#12" qsCatId="simple" csTypeId="urn:microsoft.com/office/officeart/2005/8/colors/accent2_1#32" csCatId="accent2" phldr="1"/>
      <dgm:spPr/>
      <dgm:t>
        <a:bodyPr/>
        <a:lstStyle/>
        <a:p>
          <a:endParaRPr lang="zh-CN" altLang="en-US"/>
        </a:p>
      </dgm:t>
    </dgm:pt>
    <dgm:pt modelId="{5345ADC4-82A1-451A-B312-34C6A8BB3713}">
      <dgm:prSet phldrT="[文本]" custT="1"/>
      <dgm:spPr/>
      <dgm:t>
        <a:bodyPr/>
        <a:lstStyle/>
        <a:p>
          <a:r>
            <a:rPr lang="zh-CN" altLang="en-US" sz="1300" dirty="0"/>
            <a:t>公司章程</a:t>
          </a:r>
        </a:p>
      </dgm:t>
    </dgm:pt>
    <dgm:pt modelId="{E7518A52-05DE-4BA9-AE1D-270E4B65187D}" cxnId="{8B7A39A3-F49E-4736-8182-51F15628869B}" type="parTrans">
      <dgm:prSet/>
      <dgm:spPr/>
      <dgm:t>
        <a:bodyPr/>
        <a:lstStyle/>
        <a:p>
          <a:endParaRPr lang="zh-CN" altLang="en-US" sz="1300"/>
        </a:p>
      </dgm:t>
    </dgm:pt>
    <dgm:pt modelId="{6CBA59F2-ADDB-4E2F-8C03-9198ACCE3061}" cxnId="{8B7A39A3-F49E-4736-8182-51F15628869B}" type="sibTrans">
      <dgm:prSet/>
      <dgm:spPr/>
      <dgm:t>
        <a:bodyPr/>
        <a:lstStyle/>
        <a:p>
          <a:endParaRPr lang="zh-CN" altLang="en-US" sz="1300"/>
        </a:p>
      </dgm:t>
    </dgm:pt>
    <dgm:pt modelId="{4F122B76-32AA-4439-8F8B-C22627EBA98D}">
      <dgm:prSet phldrT="[文本]" custT="1"/>
      <dgm:spPr/>
      <dgm:t>
        <a:bodyPr/>
        <a:lstStyle/>
        <a:p>
          <a:r>
            <a:rPr lang="zh-CN" altLang="en-US" sz="1300" smtClean="0"/>
            <a:t>公司章程</a:t>
          </a:r>
          <a:endParaRPr lang="zh-CN" altLang="en-US" sz="1300" dirty="0"/>
        </a:p>
      </dgm:t>
    </dgm:pt>
    <dgm:pt modelId="{624C44BC-5A2C-4E65-9B78-8F5A3B64443A}" cxnId="{5EE77306-4E19-467C-9ACF-AB8B7C3C8E06}" type="parTrans">
      <dgm:prSet/>
      <dgm:spPr/>
      <dgm:t>
        <a:bodyPr/>
        <a:lstStyle/>
        <a:p>
          <a:endParaRPr lang="zh-CN" altLang="en-US" sz="1300"/>
        </a:p>
      </dgm:t>
    </dgm:pt>
    <dgm:pt modelId="{313CBC7E-5220-4147-A3B5-5FCE8C8042E1}" cxnId="{5EE77306-4E19-467C-9ACF-AB8B7C3C8E06}" type="sibTrans">
      <dgm:prSet/>
      <dgm:spPr/>
      <dgm:t>
        <a:bodyPr/>
        <a:lstStyle/>
        <a:p>
          <a:endParaRPr lang="zh-CN" altLang="en-US" sz="1300"/>
        </a:p>
      </dgm:t>
    </dgm:pt>
    <dgm:pt modelId="{62A7ECB2-9F07-42D6-914B-29C466BD1F35}">
      <dgm:prSet custT="1"/>
      <dgm:spPr>
        <a:solidFill>
          <a:srgbClr val="C00000"/>
        </a:solidFill>
      </dgm:spPr>
      <dgm:t>
        <a:bodyPr/>
        <a:lstStyle/>
        <a:p>
          <a:r>
            <a:rPr lang="zh-CN" altLang="en-US" sz="1300" dirty="0">
              <a:solidFill>
                <a:schemeClr val="bg1"/>
              </a:solidFill>
            </a:rPr>
            <a:t>作用</a:t>
          </a:r>
        </a:p>
      </dgm:t>
    </dgm:pt>
    <dgm:pt modelId="{BFEC9263-F33B-4D57-9E7F-B4F0B9C2B4BF}" cxnId="{4632AEB8-8A91-418A-A745-38D17C9EA45B}" type="parTrans">
      <dgm:prSet/>
      <dgm:spPr/>
      <dgm:t>
        <a:bodyPr/>
        <a:lstStyle/>
        <a:p>
          <a:endParaRPr lang="zh-CN" altLang="en-US" sz="1300"/>
        </a:p>
      </dgm:t>
    </dgm:pt>
    <dgm:pt modelId="{D5DFB8EA-3DF1-4CFC-8256-9B64EC080B8D}" cxnId="{4632AEB8-8A91-418A-A745-38D17C9EA45B}" type="sibTrans">
      <dgm:prSet/>
      <dgm:spPr/>
      <dgm:t>
        <a:bodyPr/>
        <a:lstStyle/>
        <a:p>
          <a:endParaRPr lang="zh-CN" altLang="en-US" sz="1300"/>
        </a:p>
      </dgm:t>
    </dgm:pt>
    <dgm:pt modelId="{95018619-AD41-4C3E-AD51-05AA53E09189}" type="pres">
      <dgm:prSet presAssocID="{8E544892-C228-4F46-A1B3-FF88C1A8E1DC}" presName="hierChild1" presStyleCnt="0">
        <dgm:presLayoutVars>
          <dgm:orgChart val="1"/>
          <dgm:chPref val="1"/>
          <dgm:dir/>
          <dgm:animOne val="branch"/>
          <dgm:animLvl val="lvl"/>
          <dgm:resizeHandles/>
        </dgm:presLayoutVars>
      </dgm:prSet>
      <dgm:spPr/>
      <dgm:t>
        <a:bodyPr/>
        <a:lstStyle/>
        <a:p>
          <a:endParaRPr lang="zh-CN" altLang="en-US"/>
        </a:p>
      </dgm:t>
    </dgm:pt>
    <dgm:pt modelId="{2C6449B1-3D87-4864-9529-87E30A263ECB}" type="pres">
      <dgm:prSet presAssocID="{5345ADC4-82A1-451A-B312-34C6A8BB3713}" presName="hierRoot1" presStyleCnt="0">
        <dgm:presLayoutVars>
          <dgm:hierBranch val="init"/>
        </dgm:presLayoutVars>
      </dgm:prSet>
      <dgm:spPr/>
      <dgm:t>
        <a:bodyPr/>
        <a:lstStyle/>
        <a:p>
          <a:endParaRPr lang="zh-CN" altLang="en-US"/>
        </a:p>
      </dgm:t>
    </dgm:pt>
    <dgm:pt modelId="{FD95F2FD-91F0-4A3F-9C74-8F2C175C95C8}" type="pres">
      <dgm:prSet presAssocID="{5345ADC4-82A1-451A-B312-34C6A8BB3713}" presName="rootComposite1" presStyleCnt="0"/>
      <dgm:spPr/>
      <dgm:t>
        <a:bodyPr/>
        <a:lstStyle/>
        <a:p>
          <a:endParaRPr lang="zh-CN" altLang="en-US"/>
        </a:p>
      </dgm:t>
    </dgm:pt>
    <dgm:pt modelId="{FE41F926-9D22-49F6-89FC-1FD2C0128152}" type="pres">
      <dgm:prSet presAssocID="{5345ADC4-82A1-451A-B312-34C6A8BB3713}" presName="rootText1" presStyleLbl="node0" presStyleIdx="0" presStyleCnt="1">
        <dgm:presLayoutVars>
          <dgm:chPref val="3"/>
        </dgm:presLayoutVars>
      </dgm:prSet>
      <dgm:spPr/>
      <dgm:t>
        <a:bodyPr/>
        <a:lstStyle/>
        <a:p>
          <a:endParaRPr lang="zh-CN" altLang="en-US"/>
        </a:p>
      </dgm:t>
    </dgm:pt>
    <dgm:pt modelId="{CD675617-8BC5-4D1F-B82E-CD7756F787E6}" type="pres">
      <dgm:prSet presAssocID="{5345ADC4-82A1-451A-B312-34C6A8BB3713}" presName="rootConnector1" presStyleLbl="node1" presStyleIdx="0" presStyleCnt="0"/>
      <dgm:spPr/>
      <dgm:t>
        <a:bodyPr/>
        <a:lstStyle/>
        <a:p>
          <a:endParaRPr lang="zh-CN" altLang="en-US"/>
        </a:p>
      </dgm:t>
    </dgm:pt>
    <dgm:pt modelId="{2FE39EC3-A6A1-49F1-A259-ED05BE5B3F39}" type="pres">
      <dgm:prSet presAssocID="{5345ADC4-82A1-451A-B312-34C6A8BB3713}" presName="hierChild2" presStyleCnt="0"/>
      <dgm:spPr/>
      <dgm:t>
        <a:bodyPr/>
        <a:lstStyle/>
        <a:p>
          <a:endParaRPr lang="zh-CN" altLang="en-US"/>
        </a:p>
      </dgm:t>
    </dgm:pt>
    <dgm:pt modelId="{722BD30F-8432-4C67-80A8-B212F987DBD3}" type="pres">
      <dgm:prSet presAssocID="{624C44BC-5A2C-4E65-9B78-8F5A3B64443A}" presName="Name64" presStyleLbl="parChTrans1D2" presStyleIdx="0" presStyleCnt="2"/>
      <dgm:spPr/>
      <dgm:t>
        <a:bodyPr/>
        <a:lstStyle/>
        <a:p>
          <a:endParaRPr lang="zh-CN" altLang="en-US"/>
        </a:p>
      </dgm:t>
    </dgm:pt>
    <dgm:pt modelId="{4A9FD80A-6DA0-4FD1-A061-4DDBDA1CDDA0}" type="pres">
      <dgm:prSet presAssocID="{4F122B76-32AA-4439-8F8B-C22627EBA98D}" presName="hierRoot2" presStyleCnt="0">
        <dgm:presLayoutVars>
          <dgm:hierBranch val="init"/>
        </dgm:presLayoutVars>
      </dgm:prSet>
      <dgm:spPr/>
      <dgm:t>
        <a:bodyPr/>
        <a:lstStyle/>
        <a:p>
          <a:endParaRPr lang="zh-CN" altLang="en-US"/>
        </a:p>
      </dgm:t>
    </dgm:pt>
    <dgm:pt modelId="{B30EDC96-BB13-4563-A2AA-2C9CEC4E641B}" type="pres">
      <dgm:prSet presAssocID="{4F122B76-32AA-4439-8F8B-C22627EBA98D}" presName="rootComposite" presStyleCnt="0"/>
      <dgm:spPr/>
      <dgm:t>
        <a:bodyPr/>
        <a:lstStyle/>
        <a:p>
          <a:endParaRPr lang="zh-CN" altLang="en-US"/>
        </a:p>
      </dgm:t>
    </dgm:pt>
    <dgm:pt modelId="{31F5E37E-E8D2-488B-A4C0-CEBE14F22A97}" type="pres">
      <dgm:prSet presAssocID="{4F122B76-32AA-4439-8F8B-C22627EBA98D}" presName="rootText" presStyleLbl="node2" presStyleIdx="0" presStyleCnt="2">
        <dgm:presLayoutVars>
          <dgm:chPref val="3"/>
        </dgm:presLayoutVars>
      </dgm:prSet>
      <dgm:spPr/>
      <dgm:t>
        <a:bodyPr/>
        <a:lstStyle/>
        <a:p>
          <a:endParaRPr lang="zh-CN" altLang="en-US"/>
        </a:p>
      </dgm:t>
    </dgm:pt>
    <dgm:pt modelId="{CC7A17B9-08FE-4624-BCBE-31F10E0C8B91}" type="pres">
      <dgm:prSet presAssocID="{4F122B76-32AA-4439-8F8B-C22627EBA98D}" presName="rootConnector" presStyleLbl="node2" presStyleIdx="0" presStyleCnt="2"/>
      <dgm:spPr/>
      <dgm:t>
        <a:bodyPr/>
        <a:lstStyle/>
        <a:p>
          <a:endParaRPr lang="zh-CN" altLang="en-US"/>
        </a:p>
      </dgm:t>
    </dgm:pt>
    <dgm:pt modelId="{CD26A89C-77CE-4BDC-9DC9-AB62E9B9A15C}" type="pres">
      <dgm:prSet presAssocID="{4F122B76-32AA-4439-8F8B-C22627EBA98D}" presName="hierChild4" presStyleCnt="0"/>
      <dgm:spPr/>
      <dgm:t>
        <a:bodyPr/>
        <a:lstStyle/>
        <a:p>
          <a:endParaRPr lang="zh-CN" altLang="en-US"/>
        </a:p>
      </dgm:t>
    </dgm:pt>
    <dgm:pt modelId="{2453E279-A28E-40B7-BDF7-5DC63D973EFB}" type="pres">
      <dgm:prSet presAssocID="{4F122B76-32AA-4439-8F8B-C22627EBA98D}" presName="hierChild5" presStyleCnt="0"/>
      <dgm:spPr/>
      <dgm:t>
        <a:bodyPr/>
        <a:lstStyle/>
        <a:p>
          <a:endParaRPr lang="zh-CN" altLang="en-US"/>
        </a:p>
      </dgm:t>
    </dgm:pt>
    <dgm:pt modelId="{A777BB40-584D-4880-8260-77EE83FD727B}" type="pres">
      <dgm:prSet presAssocID="{BFEC9263-F33B-4D57-9E7F-B4F0B9C2B4BF}" presName="Name64" presStyleLbl="parChTrans1D2" presStyleIdx="1" presStyleCnt="2"/>
      <dgm:spPr/>
      <dgm:t>
        <a:bodyPr/>
        <a:lstStyle/>
        <a:p>
          <a:endParaRPr lang="zh-CN" altLang="en-US"/>
        </a:p>
      </dgm:t>
    </dgm:pt>
    <dgm:pt modelId="{8F09C954-C29C-4344-8850-D56363BFEAFD}" type="pres">
      <dgm:prSet presAssocID="{62A7ECB2-9F07-42D6-914B-29C466BD1F35}" presName="hierRoot2" presStyleCnt="0">
        <dgm:presLayoutVars>
          <dgm:hierBranch val="init"/>
        </dgm:presLayoutVars>
      </dgm:prSet>
      <dgm:spPr/>
      <dgm:t>
        <a:bodyPr/>
        <a:lstStyle/>
        <a:p>
          <a:endParaRPr lang="zh-CN" altLang="en-US"/>
        </a:p>
      </dgm:t>
    </dgm:pt>
    <dgm:pt modelId="{F20DD423-B129-4A2F-81FC-9ECD27D1BD1E}" type="pres">
      <dgm:prSet presAssocID="{62A7ECB2-9F07-42D6-914B-29C466BD1F35}" presName="rootComposite" presStyleCnt="0"/>
      <dgm:spPr/>
      <dgm:t>
        <a:bodyPr/>
        <a:lstStyle/>
        <a:p>
          <a:endParaRPr lang="zh-CN" altLang="en-US"/>
        </a:p>
      </dgm:t>
    </dgm:pt>
    <dgm:pt modelId="{BCAE983A-878F-4E9E-A87A-C9B4197AD21D}" type="pres">
      <dgm:prSet presAssocID="{62A7ECB2-9F07-42D6-914B-29C466BD1F35}" presName="rootText" presStyleLbl="node2" presStyleIdx="1" presStyleCnt="2">
        <dgm:presLayoutVars>
          <dgm:chPref val="3"/>
        </dgm:presLayoutVars>
      </dgm:prSet>
      <dgm:spPr/>
      <dgm:t>
        <a:bodyPr/>
        <a:lstStyle/>
        <a:p>
          <a:endParaRPr lang="zh-CN" altLang="en-US"/>
        </a:p>
      </dgm:t>
    </dgm:pt>
    <dgm:pt modelId="{9F2E4922-C31E-4BCB-804E-D740F54F62A1}" type="pres">
      <dgm:prSet presAssocID="{62A7ECB2-9F07-42D6-914B-29C466BD1F35}" presName="rootConnector" presStyleLbl="node2" presStyleIdx="1" presStyleCnt="2"/>
      <dgm:spPr/>
      <dgm:t>
        <a:bodyPr/>
        <a:lstStyle/>
        <a:p>
          <a:endParaRPr lang="zh-CN" altLang="en-US"/>
        </a:p>
      </dgm:t>
    </dgm:pt>
    <dgm:pt modelId="{5841A6D1-510C-4AEA-A8D2-FC888CD7A786}" type="pres">
      <dgm:prSet presAssocID="{62A7ECB2-9F07-42D6-914B-29C466BD1F35}" presName="hierChild4" presStyleCnt="0"/>
      <dgm:spPr/>
      <dgm:t>
        <a:bodyPr/>
        <a:lstStyle/>
        <a:p>
          <a:endParaRPr lang="zh-CN" altLang="en-US"/>
        </a:p>
      </dgm:t>
    </dgm:pt>
    <dgm:pt modelId="{5E3CC8E8-F9B6-43EC-BC2B-357519C103D3}" type="pres">
      <dgm:prSet presAssocID="{62A7ECB2-9F07-42D6-914B-29C466BD1F35}" presName="hierChild5" presStyleCnt="0"/>
      <dgm:spPr/>
      <dgm:t>
        <a:bodyPr/>
        <a:lstStyle/>
        <a:p>
          <a:endParaRPr lang="zh-CN" altLang="en-US"/>
        </a:p>
      </dgm:t>
    </dgm:pt>
    <dgm:pt modelId="{036EDDFB-B88F-4607-9C1B-A5CC21D1ECFD}" type="pres">
      <dgm:prSet presAssocID="{5345ADC4-82A1-451A-B312-34C6A8BB3713}" presName="hierChild3" presStyleCnt="0"/>
      <dgm:spPr/>
      <dgm:t>
        <a:bodyPr/>
        <a:lstStyle/>
        <a:p>
          <a:endParaRPr lang="zh-CN" altLang="en-US"/>
        </a:p>
      </dgm:t>
    </dgm:pt>
  </dgm:ptLst>
  <dgm:cxnLst>
    <dgm:cxn modelId="{61B399EF-BFBE-4F9E-94D1-F24128B82FC3}" type="presOf" srcId="{5345ADC4-82A1-451A-B312-34C6A8BB3713}" destId="{FE41F926-9D22-49F6-89FC-1FD2C0128152}" srcOrd="0" destOrd="0" presId="urn:microsoft.com/office/officeart/2009/3/layout/HorizontalOrganizationChart#18"/>
    <dgm:cxn modelId="{1AD245C5-839A-430C-ADEE-155B7412F2A3}" type="presOf" srcId="{624C44BC-5A2C-4E65-9B78-8F5A3B64443A}" destId="{722BD30F-8432-4C67-80A8-B212F987DBD3}" srcOrd="0" destOrd="0" presId="urn:microsoft.com/office/officeart/2009/3/layout/HorizontalOrganizationChart#18"/>
    <dgm:cxn modelId="{07FF0F3C-4DAF-4D0D-86C8-CC0D18919657}" type="presOf" srcId="{BFEC9263-F33B-4D57-9E7F-B4F0B9C2B4BF}" destId="{A777BB40-584D-4880-8260-77EE83FD727B}" srcOrd="0" destOrd="0" presId="urn:microsoft.com/office/officeart/2009/3/layout/HorizontalOrganizationChart#18"/>
    <dgm:cxn modelId="{53471074-D242-4622-AB19-DB3357228BB5}" type="presOf" srcId="{4F122B76-32AA-4439-8F8B-C22627EBA98D}" destId="{31F5E37E-E8D2-488B-A4C0-CEBE14F22A97}" srcOrd="0" destOrd="0" presId="urn:microsoft.com/office/officeart/2009/3/layout/HorizontalOrganizationChart#18"/>
    <dgm:cxn modelId="{72BD28CA-909D-43E1-8E68-B693259C62E2}" type="presOf" srcId="{62A7ECB2-9F07-42D6-914B-29C466BD1F35}" destId="{BCAE983A-878F-4E9E-A87A-C9B4197AD21D}" srcOrd="0" destOrd="0" presId="urn:microsoft.com/office/officeart/2009/3/layout/HorizontalOrganizationChart#18"/>
    <dgm:cxn modelId="{44B2D5E7-2863-4924-AE47-960326E7625B}" type="presOf" srcId="{8E544892-C228-4F46-A1B3-FF88C1A8E1DC}" destId="{95018619-AD41-4C3E-AD51-05AA53E09189}" srcOrd="0" destOrd="0" presId="urn:microsoft.com/office/officeart/2009/3/layout/HorizontalOrganizationChart#18"/>
    <dgm:cxn modelId="{6E83D297-BCE3-4E1C-9077-9AE39484E61B}" type="presOf" srcId="{5345ADC4-82A1-451A-B312-34C6A8BB3713}" destId="{CD675617-8BC5-4D1F-B82E-CD7756F787E6}" srcOrd="1" destOrd="0" presId="urn:microsoft.com/office/officeart/2009/3/layout/HorizontalOrganizationChart#18"/>
    <dgm:cxn modelId="{44DC5E02-7A6C-48C9-8FEA-A618D5D4BE31}" type="presOf" srcId="{4F122B76-32AA-4439-8F8B-C22627EBA98D}" destId="{CC7A17B9-08FE-4624-BCBE-31F10E0C8B91}" srcOrd="1" destOrd="0" presId="urn:microsoft.com/office/officeart/2009/3/layout/HorizontalOrganizationChart#18"/>
    <dgm:cxn modelId="{8B7A39A3-F49E-4736-8182-51F15628869B}" srcId="{8E544892-C228-4F46-A1B3-FF88C1A8E1DC}" destId="{5345ADC4-82A1-451A-B312-34C6A8BB3713}" srcOrd="0" destOrd="0" parTransId="{E7518A52-05DE-4BA9-AE1D-270E4B65187D}" sibTransId="{6CBA59F2-ADDB-4E2F-8C03-9198ACCE3061}"/>
    <dgm:cxn modelId="{6AD37966-1B0B-4562-B4FC-1998C4660460}" type="presOf" srcId="{62A7ECB2-9F07-42D6-914B-29C466BD1F35}" destId="{9F2E4922-C31E-4BCB-804E-D740F54F62A1}" srcOrd="1" destOrd="0" presId="urn:microsoft.com/office/officeart/2009/3/layout/HorizontalOrganizationChart#18"/>
    <dgm:cxn modelId="{5EE77306-4E19-467C-9ACF-AB8B7C3C8E06}" srcId="{5345ADC4-82A1-451A-B312-34C6A8BB3713}" destId="{4F122B76-32AA-4439-8F8B-C22627EBA98D}" srcOrd="0" destOrd="0" parTransId="{624C44BC-5A2C-4E65-9B78-8F5A3B64443A}" sibTransId="{313CBC7E-5220-4147-A3B5-5FCE8C8042E1}"/>
    <dgm:cxn modelId="{4632AEB8-8A91-418A-A745-38D17C9EA45B}" srcId="{5345ADC4-82A1-451A-B312-34C6A8BB3713}" destId="{62A7ECB2-9F07-42D6-914B-29C466BD1F35}" srcOrd="1" destOrd="0" parTransId="{BFEC9263-F33B-4D57-9E7F-B4F0B9C2B4BF}" sibTransId="{D5DFB8EA-3DF1-4CFC-8256-9B64EC080B8D}"/>
    <dgm:cxn modelId="{67C29F64-4CF9-4F99-9E16-08E9DF4DBF6E}" type="presParOf" srcId="{95018619-AD41-4C3E-AD51-05AA53E09189}" destId="{2C6449B1-3D87-4864-9529-87E30A263ECB}" srcOrd="0" destOrd="0" presId="urn:microsoft.com/office/officeart/2009/3/layout/HorizontalOrganizationChart#18"/>
    <dgm:cxn modelId="{81FF30C2-811E-45A4-ACA3-9BF03211A681}" type="presParOf" srcId="{2C6449B1-3D87-4864-9529-87E30A263ECB}" destId="{FD95F2FD-91F0-4A3F-9C74-8F2C175C95C8}" srcOrd="0" destOrd="0" presId="urn:microsoft.com/office/officeart/2009/3/layout/HorizontalOrganizationChart#18"/>
    <dgm:cxn modelId="{F80201A9-195B-464B-9E25-294D5189F402}" type="presParOf" srcId="{FD95F2FD-91F0-4A3F-9C74-8F2C175C95C8}" destId="{FE41F926-9D22-49F6-89FC-1FD2C0128152}" srcOrd="0" destOrd="0" presId="urn:microsoft.com/office/officeart/2009/3/layout/HorizontalOrganizationChart#18"/>
    <dgm:cxn modelId="{8187914B-3514-4E06-8CE8-A59773A4B145}" type="presParOf" srcId="{FD95F2FD-91F0-4A3F-9C74-8F2C175C95C8}" destId="{CD675617-8BC5-4D1F-B82E-CD7756F787E6}" srcOrd="1" destOrd="0" presId="urn:microsoft.com/office/officeart/2009/3/layout/HorizontalOrganizationChart#18"/>
    <dgm:cxn modelId="{68546125-E0A8-47B1-8BB4-6E4611BEDCED}" type="presParOf" srcId="{2C6449B1-3D87-4864-9529-87E30A263ECB}" destId="{2FE39EC3-A6A1-49F1-A259-ED05BE5B3F39}" srcOrd="1" destOrd="0" presId="urn:microsoft.com/office/officeart/2009/3/layout/HorizontalOrganizationChart#18"/>
    <dgm:cxn modelId="{CC309E5B-F2D7-4BCB-9C4E-6B4CDA8C771C}" type="presParOf" srcId="{2FE39EC3-A6A1-49F1-A259-ED05BE5B3F39}" destId="{722BD30F-8432-4C67-80A8-B212F987DBD3}" srcOrd="0" destOrd="0" presId="urn:microsoft.com/office/officeart/2009/3/layout/HorizontalOrganizationChart#18"/>
    <dgm:cxn modelId="{3E388A3A-D60C-4C70-B77F-58FE85D0402E}" type="presParOf" srcId="{2FE39EC3-A6A1-49F1-A259-ED05BE5B3F39}" destId="{4A9FD80A-6DA0-4FD1-A061-4DDBDA1CDDA0}" srcOrd="1" destOrd="0" presId="urn:microsoft.com/office/officeart/2009/3/layout/HorizontalOrganizationChart#18"/>
    <dgm:cxn modelId="{B7418450-5958-4660-8641-725E21BE111D}" type="presParOf" srcId="{4A9FD80A-6DA0-4FD1-A061-4DDBDA1CDDA0}" destId="{B30EDC96-BB13-4563-A2AA-2C9CEC4E641B}" srcOrd="0" destOrd="0" presId="urn:microsoft.com/office/officeart/2009/3/layout/HorizontalOrganizationChart#18"/>
    <dgm:cxn modelId="{46A8A768-1AC9-42BA-B249-54FE893F544B}" type="presParOf" srcId="{B30EDC96-BB13-4563-A2AA-2C9CEC4E641B}" destId="{31F5E37E-E8D2-488B-A4C0-CEBE14F22A97}" srcOrd="0" destOrd="0" presId="urn:microsoft.com/office/officeart/2009/3/layout/HorizontalOrganizationChart#18"/>
    <dgm:cxn modelId="{4FC165F1-61A4-45F6-8328-BF19FD3794DD}" type="presParOf" srcId="{B30EDC96-BB13-4563-A2AA-2C9CEC4E641B}" destId="{CC7A17B9-08FE-4624-BCBE-31F10E0C8B91}" srcOrd="1" destOrd="0" presId="urn:microsoft.com/office/officeart/2009/3/layout/HorizontalOrganizationChart#18"/>
    <dgm:cxn modelId="{65B42D76-BA29-4324-8430-C63C73F62945}" type="presParOf" srcId="{4A9FD80A-6DA0-4FD1-A061-4DDBDA1CDDA0}" destId="{CD26A89C-77CE-4BDC-9DC9-AB62E9B9A15C}" srcOrd="1" destOrd="0" presId="urn:microsoft.com/office/officeart/2009/3/layout/HorizontalOrganizationChart#18"/>
    <dgm:cxn modelId="{463F0ADE-7E33-40FB-8C8E-C5CADFFE101A}" type="presParOf" srcId="{4A9FD80A-6DA0-4FD1-A061-4DDBDA1CDDA0}" destId="{2453E279-A28E-40B7-BDF7-5DC63D973EFB}" srcOrd="2" destOrd="0" presId="urn:microsoft.com/office/officeart/2009/3/layout/HorizontalOrganizationChart#18"/>
    <dgm:cxn modelId="{B24A5BE9-4ECF-4F67-896C-BFE2A490588D}" type="presParOf" srcId="{2FE39EC3-A6A1-49F1-A259-ED05BE5B3F39}" destId="{A777BB40-584D-4880-8260-77EE83FD727B}" srcOrd="2" destOrd="0" presId="urn:microsoft.com/office/officeart/2009/3/layout/HorizontalOrganizationChart#18"/>
    <dgm:cxn modelId="{CAC70EF0-4F65-4A58-93B9-327B01B54CB9}" type="presParOf" srcId="{2FE39EC3-A6A1-49F1-A259-ED05BE5B3F39}" destId="{8F09C954-C29C-4344-8850-D56363BFEAFD}" srcOrd="3" destOrd="0" presId="urn:microsoft.com/office/officeart/2009/3/layout/HorizontalOrganizationChart#18"/>
    <dgm:cxn modelId="{3E8C1EFE-5CB0-4414-87E8-F62942931473}" type="presParOf" srcId="{8F09C954-C29C-4344-8850-D56363BFEAFD}" destId="{F20DD423-B129-4A2F-81FC-9ECD27D1BD1E}" srcOrd="0" destOrd="0" presId="urn:microsoft.com/office/officeart/2009/3/layout/HorizontalOrganizationChart#18"/>
    <dgm:cxn modelId="{C5783796-3761-4D94-A7BB-AB252DF9D6DA}" type="presParOf" srcId="{F20DD423-B129-4A2F-81FC-9ECD27D1BD1E}" destId="{BCAE983A-878F-4E9E-A87A-C9B4197AD21D}" srcOrd="0" destOrd="0" presId="urn:microsoft.com/office/officeart/2009/3/layout/HorizontalOrganizationChart#18"/>
    <dgm:cxn modelId="{3533BB81-CD16-4C95-8E0F-1A3FF5DD1A16}" type="presParOf" srcId="{F20DD423-B129-4A2F-81FC-9ECD27D1BD1E}" destId="{9F2E4922-C31E-4BCB-804E-D740F54F62A1}" srcOrd="1" destOrd="0" presId="urn:microsoft.com/office/officeart/2009/3/layout/HorizontalOrganizationChart#18"/>
    <dgm:cxn modelId="{FF316CE1-A431-41E1-A726-CD95D8070FAC}" type="presParOf" srcId="{8F09C954-C29C-4344-8850-D56363BFEAFD}" destId="{5841A6D1-510C-4AEA-A8D2-FC888CD7A786}" srcOrd="1" destOrd="0" presId="urn:microsoft.com/office/officeart/2009/3/layout/HorizontalOrganizationChart#18"/>
    <dgm:cxn modelId="{56A31490-96D5-4C92-A6B6-1F354D041D04}" type="presParOf" srcId="{8F09C954-C29C-4344-8850-D56363BFEAFD}" destId="{5E3CC8E8-F9B6-43EC-BC2B-357519C103D3}" srcOrd="2" destOrd="0" presId="urn:microsoft.com/office/officeart/2009/3/layout/HorizontalOrganizationChart#18"/>
    <dgm:cxn modelId="{D690A961-137F-4637-A0DF-90AFBD6EFE90}" type="presParOf" srcId="{2C6449B1-3D87-4864-9529-87E30A263ECB}" destId="{036EDDFB-B88F-4607-9C1B-A5CC21D1ECFD}" srcOrd="2" destOrd="0" presId="urn:microsoft.com/office/officeart/2009/3/layout/HorizontalOrganizationChart#18"/>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E544892-C228-4F46-A1B3-FF88C1A8E1DC}" type="doc">
      <dgm:prSet loTypeId="urn:microsoft.com/office/officeart/2009/3/layout/HorizontalOrganizationChart#19" loCatId="hierarchy" qsTypeId="urn:microsoft.com/office/officeart/2005/8/quickstyle/simple1#13" qsCatId="simple" csTypeId="urn:microsoft.com/office/officeart/2005/8/colors/accent2_1#34" csCatId="accent2" phldr="1"/>
      <dgm:spPr/>
      <dgm:t>
        <a:bodyPr/>
        <a:lstStyle/>
        <a:p>
          <a:endParaRPr lang="zh-CN" altLang="en-US"/>
        </a:p>
      </dgm:t>
    </dgm:pt>
    <dgm:pt modelId="{5345ADC4-82A1-451A-B312-34C6A8BB3713}">
      <dgm:prSet phldrT="[文本]" custT="1"/>
      <dgm:spPr/>
      <dgm:t>
        <a:bodyPr/>
        <a:lstStyle/>
        <a:p>
          <a:r>
            <a:rPr lang="zh-CN" altLang="en-US" sz="1300" dirty="0"/>
            <a:t>可行性研究</a:t>
          </a:r>
        </a:p>
      </dgm:t>
    </dgm:pt>
    <dgm:pt modelId="{E7518A52-05DE-4BA9-AE1D-270E4B65187D}" cxnId="{8B7A39A3-F49E-4736-8182-51F15628869B}" type="parTrans">
      <dgm:prSet/>
      <dgm:spPr/>
      <dgm:t>
        <a:bodyPr/>
        <a:lstStyle/>
        <a:p>
          <a:endParaRPr lang="zh-CN" altLang="en-US" sz="1300"/>
        </a:p>
      </dgm:t>
    </dgm:pt>
    <dgm:pt modelId="{6CBA59F2-ADDB-4E2F-8C03-9198ACCE3061}" cxnId="{8B7A39A3-F49E-4736-8182-51F15628869B}" type="sibTrans">
      <dgm:prSet/>
      <dgm:spPr/>
      <dgm:t>
        <a:bodyPr/>
        <a:lstStyle/>
        <a:p>
          <a:endParaRPr lang="zh-CN" altLang="en-US" sz="1300"/>
        </a:p>
      </dgm:t>
    </dgm:pt>
    <dgm:pt modelId="{4F122B76-32AA-4439-8F8B-C22627EBA98D}">
      <dgm:prSet phldrT="[文本]" custT="1"/>
      <dgm:spPr/>
      <dgm:t>
        <a:bodyPr/>
        <a:lstStyle/>
        <a:p>
          <a:r>
            <a:rPr lang="zh-CN" altLang="en-US" sz="1300" smtClean="0"/>
            <a:t>现有企业</a:t>
          </a:r>
          <a:endParaRPr lang="zh-CN" altLang="en-US" sz="1300" dirty="0"/>
        </a:p>
      </dgm:t>
    </dgm:pt>
    <dgm:pt modelId="{624C44BC-5A2C-4E65-9B78-8F5A3B64443A}" cxnId="{5EE77306-4E19-467C-9ACF-AB8B7C3C8E06}" type="parTrans">
      <dgm:prSet/>
      <dgm:spPr/>
      <dgm:t>
        <a:bodyPr/>
        <a:lstStyle/>
        <a:p>
          <a:endParaRPr lang="zh-CN" altLang="en-US" sz="1300"/>
        </a:p>
      </dgm:t>
    </dgm:pt>
    <dgm:pt modelId="{313CBC7E-5220-4147-A3B5-5FCE8C8042E1}" cxnId="{5EE77306-4E19-467C-9ACF-AB8B7C3C8E06}" type="sibTrans">
      <dgm:prSet/>
      <dgm:spPr/>
      <dgm:t>
        <a:bodyPr/>
        <a:lstStyle/>
        <a:p>
          <a:endParaRPr lang="zh-CN" altLang="en-US" sz="1300"/>
        </a:p>
      </dgm:t>
    </dgm:pt>
    <dgm:pt modelId="{62A7ECB2-9F07-42D6-914B-29C466BD1F35}">
      <dgm:prSet custT="1"/>
      <dgm:spPr>
        <a:solidFill>
          <a:srgbClr val="C00000"/>
        </a:solidFill>
      </dgm:spPr>
      <dgm:t>
        <a:bodyPr/>
        <a:lstStyle/>
        <a:p>
          <a:r>
            <a:rPr lang="zh-CN" altLang="en-US" sz="1300" dirty="0">
              <a:solidFill>
                <a:schemeClr val="bg1"/>
              </a:solidFill>
            </a:rPr>
            <a:t>新创办公司</a:t>
          </a:r>
        </a:p>
      </dgm:t>
    </dgm:pt>
    <dgm:pt modelId="{BFEC9263-F33B-4D57-9E7F-B4F0B9C2B4BF}" cxnId="{4632AEB8-8A91-418A-A745-38D17C9EA45B}" type="parTrans">
      <dgm:prSet/>
      <dgm:spPr/>
      <dgm:t>
        <a:bodyPr/>
        <a:lstStyle/>
        <a:p>
          <a:endParaRPr lang="zh-CN" altLang="en-US" sz="1300"/>
        </a:p>
      </dgm:t>
    </dgm:pt>
    <dgm:pt modelId="{D5DFB8EA-3DF1-4CFC-8256-9B64EC080B8D}" cxnId="{4632AEB8-8A91-418A-A745-38D17C9EA45B}" type="sibTrans">
      <dgm:prSet/>
      <dgm:spPr/>
      <dgm:t>
        <a:bodyPr/>
        <a:lstStyle/>
        <a:p>
          <a:endParaRPr lang="zh-CN" altLang="en-US" sz="1300"/>
        </a:p>
      </dgm:t>
    </dgm:pt>
    <dgm:pt modelId="{20EF0EBE-6EF2-4DAB-8E82-BE442979AD0E}" type="pres">
      <dgm:prSet presAssocID="{8E544892-C228-4F46-A1B3-FF88C1A8E1DC}" presName="hierChild1" presStyleCnt="0">
        <dgm:presLayoutVars>
          <dgm:orgChart val="1"/>
          <dgm:chPref val="1"/>
          <dgm:dir/>
          <dgm:animOne val="branch"/>
          <dgm:animLvl val="lvl"/>
          <dgm:resizeHandles/>
        </dgm:presLayoutVars>
      </dgm:prSet>
      <dgm:spPr/>
      <dgm:t>
        <a:bodyPr/>
        <a:lstStyle/>
        <a:p>
          <a:endParaRPr lang="zh-CN" altLang="en-US"/>
        </a:p>
      </dgm:t>
    </dgm:pt>
    <dgm:pt modelId="{46BCE6FB-75B3-47D1-B192-F76EBA47ADA7}" type="pres">
      <dgm:prSet presAssocID="{5345ADC4-82A1-451A-B312-34C6A8BB3713}" presName="hierRoot1" presStyleCnt="0">
        <dgm:presLayoutVars>
          <dgm:hierBranch val="init"/>
        </dgm:presLayoutVars>
      </dgm:prSet>
      <dgm:spPr/>
      <dgm:t>
        <a:bodyPr/>
        <a:lstStyle/>
        <a:p>
          <a:endParaRPr lang="zh-CN" altLang="en-US"/>
        </a:p>
      </dgm:t>
    </dgm:pt>
    <dgm:pt modelId="{BE5E489A-8FD1-4214-9D18-68A2A8352BFE}" type="pres">
      <dgm:prSet presAssocID="{5345ADC4-82A1-451A-B312-34C6A8BB3713}" presName="rootComposite1" presStyleCnt="0"/>
      <dgm:spPr/>
      <dgm:t>
        <a:bodyPr/>
        <a:lstStyle/>
        <a:p>
          <a:endParaRPr lang="zh-CN" altLang="en-US"/>
        </a:p>
      </dgm:t>
    </dgm:pt>
    <dgm:pt modelId="{9D17DEC0-6AA4-4B39-9300-5F3300A9F109}" type="pres">
      <dgm:prSet presAssocID="{5345ADC4-82A1-451A-B312-34C6A8BB3713}" presName="rootText1" presStyleLbl="node0" presStyleIdx="0" presStyleCnt="1">
        <dgm:presLayoutVars>
          <dgm:chPref val="3"/>
        </dgm:presLayoutVars>
      </dgm:prSet>
      <dgm:spPr/>
      <dgm:t>
        <a:bodyPr/>
        <a:lstStyle/>
        <a:p>
          <a:endParaRPr lang="zh-CN" altLang="en-US"/>
        </a:p>
      </dgm:t>
    </dgm:pt>
    <dgm:pt modelId="{5CCD3070-100C-4970-A032-98AE949E8DC3}" type="pres">
      <dgm:prSet presAssocID="{5345ADC4-82A1-451A-B312-34C6A8BB3713}" presName="rootConnector1" presStyleLbl="node1" presStyleIdx="0" presStyleCnt="0"/>
      <dgm:spPr/>
      <dgm:t>
        <a:bodyPr/>
        <a:lstStyle/>
        <a:p>
          <a:endParaRPr lang="zh-CN" altLang="en-US"/>
        </a:p>
      </dgm:t>
    </dgm:pt>
    <dgm:pt modelId="{2359C99B-392E-44A6-8305-2CD5828A10AB}" type="pres">
      <dgm:prSet presAssocID="{5345ADC4-82A1-451A-B312-34C6A8BB3713}" presName="hierChild2" presStyleCnt="0"/>
      <dgm:spPr/>
      <dgm:t>
        <a:bodyPr/>
        <a:lstStyle/>
        <a:p>
          <a:endParaRPr lang="zh-CN" altLang="en-US"/>
        </a:p>
      </dgm:t>
    </dgm:pt>
    <dgm:pt modelId="{67475C51-4BC4-4A25-B046-C14F7BD9E2CB}" type="pres">
      <dgm:prSet presAssocID="{624C44BC-5A2C-4E65-9B78-8F5A3B64443A}" presName="Name64" presStyleLbl="parChTrans1D2" presStyleIdx="0" presStyleCnt="2"/>
      <dgm:spPr/>
      <dgm:t>
        <a:bodyPr/>
        <a:lstStyle/>
        <a:p>
          <a:endParaRPr lang="zh-CN" altLang="en-US"/>
        </a:p>
      </dgm:t>
    </dgm:pt>
    <dgm:pt modelId="{E2DB0569-23C2-4A1A-B35F-C6C2946D2923}" type="pres">
      <dgm:prSet presAssocID="{4F122B76-32AA-4439-8F8B-C22627EBA98D}" presName="hierRoot2" presStyleCnt="0">
        <dgm:presLayoutVars>
          <dgm:hierBranch val="init"/>
        </dgm:presLayoutVars>
      </dgm:prSet>
      <dgm:spPr/>
      <dgm:t>
        <a:bodyPr/>
        <a:lstStyle/>
        <a:p>
          <a:endParaRPr lang="zh-CN" altLang="en-US"/>
        </a:p>
      </dgm:t>
    </dgm:pt>
    <dgm:pt modelId="{3A928E75-F084-42D1-A7BA-F2DC619EE1E0}" type="pres">
      <dgm:prSet presAssocID="{4F122B76-32AA-4439-8F8B-C22627EBA98D}" presName="rootComposite" presStyleCnt="0"/>
      <dgm:spPr/>
      <dgm:t>
        <a:bodyPr/>
        <a:lstStyle/>
        <a:p>
          <a:endParaRPr lang="zh-CN" altLang="en-US"/>
        </a:p>
      </dgm:t>
    </dgm:pt>
    <dgm:pt modelId="{69A307CF-EFC3-4D75-BC5F-9D73F2C85361}" type="pres">
      <dgm:prSet presAssocID="{4F122B76-32AA-4439-8F8B-C22627EBA98D}" presName="rootText" presStyleLbl="node2" presStyleIdx="0" presStyleCnt="2">
        <dgm:presLayoutVars>
          <dgm:chPref val="3"/>
        </dgm:presLayoutVars>
      </dgm:prSet>
      <dgm:spPr/>
      <dgm:t>
        <a:bodyPr/>
        <a:lstStyle/>
        <a:p>
          <a:endParaRPr lang="zh-CN" altLang="en-US"/>
        </a:p>
      </dgm:t>
    </dgm:pt>
    <dgm:pt modelId="{4788EB56-C2D9-4CF7-8D23-AE78D4D0845D}" type="pres">
      <dgm:prSet presAssocID="{4F122B76-32AA-4439-8F8B-C22627EBA98D}" presName="rootConnector" presStyleLbl="node2" presStyleIdx="0" presStyleCnt="2"/>
      <dgm:spPr/>
      <dgm:t>
        <a:bodyPr/>
        <a:lstStyle/>
        <a:p>
          <a:endParaRPr lang="zh-CN" altLang="en-US"/>
        </a:p>
      </dgm:t>
    </dgm:pt>
    <dgm:pt modelId="{932AE873-072D-4624-8BF4-1D371FCE9EB1}" type="pres">
      <dgm:prSet presAssocID="{4F122B76-32AA-4439-8F8B-C22627EBA98D}" presName="hierChild4" presStyleCnt="0"/>
      <dgm:spPr/>
      <dgm:t>
        <a:bodyPr/>
        <a:lstStyle/>
        <a:p>
          <a:endParaRPr lang="zh-CN" altLang="en-US"/>
        </a:p>
      </dgm:t>
    </dgm:pt>
    <dgm:pt modelId="{9A9131C1-E79D-455E-86E7-6DB55955986E}" type="pres">
      <dgm:prSet presAssocID="{4F122B76-32AA-4439-8F8B-C22627EBA98D}" presName="hierChild5" presStyleCnt="0"/>
      <dgm:spPr/>
      <dgm:t>
        <a:bodyPr/>
        <a:lstStyle/>
        <a:p>
          <a:endParaRPr lang="zh-CN" altLang="en-US"/>
        </a:p>
      </dgm:t>
    </dgm:pt>
    <dgm:pt modelId="{4E21112F-9FDC-49EE-8A43-7D514B2672E8}" type="pres">
      <dgm:prSet presAssocID="{BFEC9263-F33B-4D57-9E7F-B4F0B9C2B4BF}" presName="Name64" presStyleLbl="parChTrans1D2" presStyleIdx="1" presStyleCnt="2"/>
      <dgm:spPr/>
      <dgm:t>
        <a:bodyPr/>
        <a:lstStyle/>
        <a:p>
          <a:endParaRPr lang="zh-CN" altLang="en-US"/>
        </a:p>
      </dgm:t>
    </dgm:pt>
    <dgm:pt modelId="{5B560A31-12DC-4180-B2AE-A442EA3F9901}" type="pres">
      <dgm:prSet presAssocID="{62A7ECB2-9F07-42D6-914B-29C466BD1F35}" presName="hierRoot2" presStyleCnt="0">
        <dgm:presLayoutVars>
          <dgm:hierBranch val="init"/>
        </dgm:presLayoutVars>
      </dgm:prSet>
      <dgm:spPr/>
      <dgm:t>
        <a:bodyPr/>
        <a:lstStyle/>
        <a:p>
          <a:endParaRPr lang="zh-CN" altLang="en-US"/>
        </a:p>
      </dgm:t>
    </dgm:pt>
    <dgm:pt modelId="{545C37E9-96FD-46C4-A0F0-1C70BDD4E45B}" type="pres">
      <dgm:prSet presAssocID="{62A7ECB2-9F07-42D6-914B-29C466BD1F35}" presName="rootComposite" presStyleCnt="0"/>
      <dgm:spPr/>
      <dgm:t>
        <a:bodyPr/>
        <a:lstStyle/>
        <a:p>
          <a:endParaRPr lang="zh-CN" altLang="en-US"/>
        </a:p>
      </dgm:t>
    </dgm:pt>
    <dgm:pt modelId="{25F94535-129A-4D8B-8287-D22B639A0FBC}" type="pres">
      <dgm:prSet presAssocID="{62A7ECB2-9F07-42D6-914B-29C466BD1F35}" presName="rootText" presStyleLbl="node2" presStyleIdx="1" presStyleCnt="2">
        <dgm:presLayoutVars>
          <dgm:chPref val="3"/>
        </dgm:presLayoutVars>
      </dgm:prSet>
      <dgm:spPr/>
      <dgm:t>
        <a:bodyPr/>
        <a:lstStyle/>
        <a:p>
          <a:endParaRPr lang="zh-CN" altLang="en-US"/>
        </a:p>
      </dgm:t>
    </dgm:pt>
    <dgm:pt modelId="{24F84BA1-A923-40C8-9136-0E729F554118}" type="pres">
      <dgm:prSet presAssocID="{62A7ECB2-9F07-42D6-914B-29C466BD1F35}" presName="rootConnector" presStyleLbl="node2" presStyleIdx="1" presStyleCnt="2"/>
      <dgm:spPr/>
      <dgm:t>
        <a:bodyPr/>
        <a:lstStyle/>
        <a:p>
          <a:endParaRPr lang="zh-CN" altLang="en-US"/>
        </a:p>
      </dgm:t>
    </dgm:pt>
    <dgm:pt modelId="{C31498F8-FC85-4752-8D06-5B19F32B73B3}" type="pres">
      <dgm:prSet presAssocID="{62A7ECB2-9F07-42D6-914B-29C466BD1F35}" presName="hierChild4" presStyleCnt="0"/>
      <dgm:spPr/>
      <dgm:t>
        <a:bodyPr/>
        <a:lstStyle/>
        <a:p>
          <a:endParaRPr lang="zh-CN" altLang="en-US"/>
        </a:p>
      </dgm:t>
    </dgm:pt>
    <dgm:pt modelId="{517BEF7E-812D-424B-B4BB-97AA4C5E6D4B}" type="pres">
      <dgm:prSet presAssocID="{62A7ECB2-9F07-42D6-914B-29C466BD1F35}" presName="hierChild5" presStyleCnt="0"/>
      <dgm:spPr/>
      <dgm:t>
        <a:bodyPr/>
        <a:lstStyle/>
        <a:p>
          <a:endParaRPr lang="zh-CN" altLang="en-US"/>
        </a:p>
      </dgm:t>
    </dgm:pt>
    <dgm:pt modelId="{E44508D3-5302-4F47-95CB-61431B31DBEE}" type="pres">
      <dgm:prSet presAssocID="{5345ADC4-82A1-451A-B312-34C6A8BB3713}" presName="hierChild3" presStyleCnt="0"/>
      <dgm:spPr/>
      <dgm:t>
        <a:bodyPr/>
        <a:lstStyle/>
        <a:p>
          <a:endParaRPr lang="zh-CN" altLang="en-US"/>
        </a:p>
      </dgm:t>
    </dgm:pt>
  </dgm:ptLst>
  <dgm:cxnLst>
    <dgm:cxn modelId="{8954BE97-9389-42FB-985E-AE27E46D2E49}" type="presOf" srcId="{4F122B76-32AA-4439-8F8B-C22627EBA98D}" destId="{4788EB56-C2D9-4CF7-8D23-AE78D4D0845D}" srcOrd="1" destOrd="0" presId="urn:microsoft.com/office/officeart/2009/3/layout/HorizontalOrganizationChart#19"/>
    <dgm:cxn modelId="{A498A65A-C593-4565-B550-794F818E0CBF}" type="presOf" srcId="{62A7ECB2-9F07-42D6-914B-29C466BD1F35}" destId="{24F84BA1-A923-40C8-9136-0E729F554118}" srcOrd="1" destOrd="0" presId="urn:microsoft.com/office/officeart/2009/3/layout/HorizontalOrganizationChart#19"/>
    <dgm:cxn modelId="{97D93742-D2F1-4916-8133-CEDCB6B8B430}" type="presOf" srcId="{BFEC9263-F33B-4D57-9E7F-B4F0B9C2B4BF}" destId="{4E21112F-9FDC-49EE-8A43-7D514B2672E8}" srcOrd="0" destOrd="0" presId="urn:microsoft.com/office/officeart/2009/3/layout/HorizontalOrganizationChart#19"/>
    <dgm:cxn modelId="{34623202-4D77-45ED-8A94-847663954E75}" type="presOf" srcId="{5345ADC4-82A1-451A-B312-34C6A8BB3713}" destId="{9D17DEC0-6AA4-4B39-9300-5F3300A9F109}" srcOrd="0" destOrd="0" presId="urn:microsoft.com/office/officeart/2009/3/layout/HorizontalOrganizationChart#19"/>
    <dgm:cxn modelId="{9A0C8585-6DC3-443E-BDFB-D9587A2096F1}" type="presOf" srcId="{5345ADC4-82A1-451A-B312-34C6A8BB3713}" destId="{5CCD3070-100C-4970-A032-98AE949E8DC3}" srcOrd="1" destOrd="0" presId="urn:microsoft.com/office/officeart/2009/3/layout/HorizontalOrganizationChart#19"/>
    <dgm:cxn modelId="{0A638B42-0884-4020-A256-19200331B1C8}" type="presOf" srcId="{62A7ECB2-9F07-42D6-914B-29C466BD1F35}" destId="{25F94535-129A-4D8B-8287-D22B639A0FBC}" srcOrd="0" destOrd="0" presId="urn:microsoft.com/office/officeart/2009/3/layout/HorizontalOrganizationChart#19"/>
    <dgm:cxn modelId="{9CF35DBA-2A55-44A5-B731-36E46004BC4C}" type="presOf" srcId="{624C44BC-5A2C-4E65-9B78-8F5A3B64443A}" destId="{67475C51-4BC4-4A25-B046-C14F7BD9E2CB}" srcOrd="0" destOrd="0" presId="urn:microsoft.com/office/officeart/2009/3/layout/HorizontalOrganizationChart#19"/>
    <dgm:cxn modelId="{305DD726-13AC-40CD-B4A0-7FBB2464B834}" type="presOf" srcId="{4F122B76-32AA-4439-8F8B-C22627EBA98D}" destId="{69A307CF-EFC3-4D75-BC5F-9D73F2C85361}" srcOrd="0" destOrd="0" presId="urn:microsoft.com/office/officeart/2009/3/layout/HorizontalOrganizationChart#19"/>
    <dgm:cxn modelId="{8B7A39A3-F49E-4736-8182-51F15628869B}" srcId="{8E544892-C228-4F46-A1B3-FF88C1A8E1DC}" destId="{5345ADC4-82A1-451A-B312-34C6A8BB3713}" srcOrd="0" destOrd="0" parTransId="{E7518A52-05DE-4BA9-AE1D-270E4B65187D}" sibTransId="{6CBA59F2-ADDB-4E2F-8C03-9198ACCE3061}"/>
    <dgm:cxn modelId="{5EE77306-4E19-467C-9ACF-AB8B7C3C8E06}" srcId="{5345ADC4-82A1-451A-B312-34C6A8BB3713}" destId="{4F122B76-32AA-4439-8F8B-C22627EBA98D}" srcOrd="0" destOrd="0" parTransId="{624C44BC-5A2C-4E65-9B78-8F5A3B64443A}" sibTransId="{313CBC7E-5220-4147-A3B5-5FCE8C8042E1}"/>
    <dgm:cxn modelId="{4632AEB8-8A91-418A-A745-38D17C9EA45B}" srcId="{5345ADC4-82A1-451A-B312-34C6A8BB3713}" destId="{62A7ECB2-9F07-42D6-914B-29C466BD1F35}" srcOrd="1" destOrd="0" parTransId="{BFEC9263-F33B-4D57-9E7F-B4F0B9C2B4BF}" sibTransId="{D5DFB8EA-3DF1-4CFC-8256-9B64EC080B8D}"/>
    <dgm:cxn modelId="{40D9228B-1283-4BA7-BD86-43E99DDE57F1}" type="presOf" srcId="{8E544892-C228-4F46-A1B3-FF88C1A8E1DC}" destId="{20EF0EBE-6EF2-4DAB-8E82-BE442979AD0E}" srcOrd="0" destOrd="0" presId="urn:microsoft.com/office/officeart/2009/3/layout/HorizontalOrganizationChart#19"/>
    <dgm:cxn modelId="{D609907C-5D38-441A-B78D-0D5FECD16393}" type="presParOf" srcId="{20EF0EBE-6EF2-4DAB-8E82-BE442979AD0E}" destId="{46BCE6FB-75B3-47D1-B192-F76EBA47ADA7}" srcOrd="0" destOrd="0" presId="urn:microsoft.com/office/officeart/2009/3/layout/HorizontalOrganizationChart#19"/>
    <dgm:cxn modelId="{0A91DE93-7746-45CD-A457-828C4F950639}" type="presParOf" srcId="{46BCE6FB-75B3-47D1-B192-F76EBA47ADA7}" destId="{BE5E489A-8FD1-4214-9D18-68A2A8352BFE}" srcOrd="0" destOrd="0" presId="urn:microsoft.com/office/officeart/2009/3/layout/HorizontalOrganizationChart#19"/>
    <dgm:cxn modelId="{F3E1EDDC-8431-4E85-BDEA-3CBBE2737E63}" type="presParOf" srcId="{BE5E489A-8FD1-4214-9D18-68A2A8352BFE}" destId="{9D17DEC0-6AA4-4B39-9300-5F3300A9F109}" srcOrd="0" destOrd="0" presId="urn:microsoft.com/office/officeart/2009/3/layout/HorizontalOrganizationChart#19"/>
    <dgm:cxn modelId="{8AB478BE-B9D2-4F06-9038-DAD31C1EC449}" type="presParOf" srcId="{BE5E489A-8FD1-4214-9D18-68A2A8352BFE}" destId="{5CCD3070-100C-4970-A032-98AE949E8DC3}" srcOrd="1" destOrd="0" presId="urn:microsoft.com/office/officeart/2009/3/layout/HorizontalOrganizationChart#19"/>
    <dgm:cxn modelId="{786F3CD9-B2D4-4558-9B7D-192B865AE3DF}" type="presParOf" srcId="{46BCE6FB-75B3-47D1-B192-F76EBA47ADA7}" destId="{2359C99B-392E-44A6-8305-2CD5828A10AB}" srcOrd="1" destOrd="0" presId="urn:microsoft.com/office/officeart/2009/3/layout/HorizontalOrganizationChart#19"/>
    <dgm:cxn modelId="{322A9734-7415-4C95-86F6-E7548E551962}" type="presParOf" srcId="{2359C99B-392E-44A6-8305-2CD5828A10AB}" destId="{67475C51-4BC4-4A25-B046-C14F7BD9E2CB}" srcOrd="0" destOrd="0" presId="urn:microsoft.com/office/officeart/2009/3/layout/HorizontalOrganizationChart#19"/>
    <dgm:cxn modelId="{B4BB473D-F2A9-41D9-B2A0-04FED2749103}" type="presParOf" srcId="{2359C99B-392E-44A6-8305-2CD5828A10AB}" destId="{E2DB0569-23C2-4A1A-B35F-C6C2946D2923}" srcOrd="1" destOrd="0" presId="urn:microsoft.com/office/officeart/2009/3/layout/HorizontalOrganizationChart#19"/>
    <dgm:cxn modelId="{A43269DE-6F11-4D2B-9EFB-066AEC15B19B}" type="presParOf" srcId="{E2DB0569-23C2-4A1A-B35F-C6C2946D2923}" destId="{3A928E75-F084-42D1-A7BA-F2DC619EE1E0}" srcOrd="0" destOrd="0" presId="urn:microsoft.com/office/officeart/2009/3/layout/HorizontalOrganizationChart#19"/>
    <dgm:cxn modelId="{7BD947DC-C0E7-4A9B-8CFA-EBD66C30C996}" type="presParOf" srcId="{3A928E75-F084-42D1-A7BA-F2DC619EE1E0}" destId="{69A307CF-EFC3-4D75-BC5F-9D73F2C85361}" srcOrd="0" destOrd="0" presId="urn:microsoft.com/office/officeart/2009/3/layout/HorizontalOrganizationChart#19"/>
    <dgm:cxn modelId="{2DCA4A96-D19D-4851-B9F2-5ABEEDE75087}" type="presParOf" srcId="{3A928E75-F084-42D1-A7BA-F2DC619EE1E0}" destId="{4788EB56-C2D9-4CF7-8D23-AE78D4D0845D}" srcOrd="1" destOrd="0" presId="urn:microsoft.com/office/officeart/2009/3/layout/HorizontalOrganizationChart#19"/>
    <dgm:cxn modelId="{98928839-8518-4F7D-908D-3B1FD0BA5598}" type="presParOf" srcId="{E2DB0569-23C2-4A1A-B35F-C6C2946D2923}" destId="{932AE873-072D-4624-8BF4-1D371FCE9EB1}" srcOrd="1" destOrd="0" presId="urn:microsoft.com/office/officeart/2009/3/layout/HorizontalOrganizationChart#19"/>
    <dgm:cxn modelId="{7BB3B5C7-0022-4223-A99C-E4B3316DC83A}" type="presParOf" srcId="{E2DB0569-23C2-4A1A-B35F-C6C2946D2923}" destId="{9A9131C1-E79D-455E-86E7-6DB55955986E}" srcOrd="2" destOrd="0" presId="urn:microsoft.com/office/officeart/2009/3/layout/HorizontalOrganizationChart#19"/>
    <dgm:cxn modelId="{741AD857-74A5-4D58-9D5B-944BE2F3D9BD}" type="presParOf" srcId="{2359C99B-392E-44A6-8305-2CD5828A10AB}" destId="{4E21112F-9FDC-49EE-8A43-7D514B2672E8}" srcOrd="2" destOrd="0" presId="urn:microsoft.com/office/officeart/2009/3/layout/HorizontalOrganizationChart#19"/>
    <dgm:cxn modelId="{49B3D55E-D004-48B8-AEDA-D977C98F5D5A}" type="presParOf" srcId="{2359C99B-392E-44A6-8305-2CD5828A10AB}" destId="{5B560A31-12DC-4180-B2AE-A442EA3F9901}" srcOrd="3" destOrd="0" presId="urn:microsoft.com/office/officeart/2009/3/layout/HorizontalOrganizationChart#19"/>
    <dgm:cxn modelId="{74AD27F3-C33B-4833-953B-5ED7CC9DFE6E}" type="presParOf" srcId="{5B560A31-12DC-4180-B2AE-A442EA3F9901}" destId="{545C37E9-96FD-46C4-A0F0-1C70BDD4E45B}" srcOrd="0" destOrd="0" presId="urn:microsoft.com/office/officeart/2009/3/layout/HorizontalOrganizationChart#19"/>
    <dgm:cxn modelId="{D3D09B78-756D-4DFA-B932-EBD6C418FA4A}" type="presParOf" srcId="{545C37E9-96FD-46C4-A0F0-1C70BDD4E45B}" destId="{25F94535-129A-4D8B-8287-D22B639A0FBC}" srcOrd="0" destOrd="0" presId="urn:microsoft.com/office/officeart/2009/3/layout/HorizontalOrganizationChart#19"/>
    <dgm:cxn modelId="{8AC10C22-3AD3-40F6-BC57-BCABA954E2F7}" type="presParOf" srcId="{545C37E9-96FD-46C4-A0F0-1C70BDD4E45B}" destId="{24F84BA1-A923-40C8-9136-0E729F554118}" srcOrd="1" destOrd="0" presId="urn:microsoft.com/office/officeart/2009/3/layout/HorizontalOrganizationChart#19"/>
    <dgm:cxn modelId="{BCAA63D2-7CC9-4404-B58B-129F04564DCC}" type="presParOf" srcId="{5B560A31-12DC-4180-B2AE-A442EA3F9901}" destId="{C31498F8-FC85-4752-8D06-5B19F32B73B3}" srcOrd="1" destOrd="0" presId="urn:microsoft.com/office/officeart/2009/3/layout/HorizontalOrganizationChart#19"/>
    <dgm:cxn modelId="{3C31F83F-0C56-4379-A1B3-272E2179C56B}" type="presParOf" srcId="{5B560A31-12DC-4180-B2AE-A442EA3F9901}" destId="{517BEF7E-812D-424B-B4BB-97AA4C5E6D4B}" srcOrd="2" destOrd="0" presId="urn:microsoft.com/office/officeart/2009/3/layout/HorizontalOrganizationChart#19"/>
    <dgm:cxn modelId="{687BF0E2-48B9-4122-9A01-D9B9C09B6374}" type="presParOf" srcId="{46BCE6FB-75B3-47D1-B192-F76EBA47ADA7}" destId="{E44508D3-5302-4F47-95CB-61431B31DBEE}" srcOrd="2" destOrd="0" presId="urn:microsoft.com/office/officeart/2009/3/layout/HorizontalOrganizationChart#1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544892-C228-4F46-A1B3-FF88C1A8E1DC}" type="doc">
      <dgm:prSet loTypeId="urn:microsoft.com/office/officeart/2009/3/layout/HorizontalOrganizationChart#2" loCatId="hierarchy" qsTypeId="urn:microsoft.com/office/officeart/2005/8/quickstyle/simple1#1" qsCatId="simple" csTypeId="urn:microsoft.com/office/officeart/2005/8/colors/accent2_1#17" csCatId="accent2" phldr="1"/>
      <dgm:spPr/>
      <dgm:t>
        <a:bodyPr/>
        <a:lstStyle/>
        <a:p>
          <a:endParaRPr lang="zh-CN" altLang="en-US"/>
        </a:p>
      </dgm:t>
    </dgm:pt>
    <dgm:pt modelId="{5345ADC4-82A1-451A-B312-34C6A8BB3713}">
      <dgm:prSet phldrT="[文本]" custT="1"/>
      <dgm:spPr/>
      <dgm:t>
        <a:bodyPr/>
        <a:lstStyle/>
        <a:p>
          <a:r>
            <a:rPr lang="zh-CN" altLang="en-US" sz="1400" dirty="0"/>
            <a:t>公司与相关组织的比较</a:t>
          </a:r>
        </a:p>
      </dgm:t>
    </dgm:pt>
    <dgm:pt modelId="{E7518A52-05DE-4BA9-AE1D-270E4B65187D}" cxnId="{8B7A39A3-F49E-4736-8182-51F15628869B}" type="parTrans">
      <dgm:prSet/>
      <dgm:spPr/>
      <dgm:t>
        <a:bodyPr/>
        <a:lstStyle/>
        <a:p>
          <a:endParaRPr lang="zh-CN" altLang="en-US" sz="1400"/>
        </a:p>
      </dgm:t>
    </dgm:pt>
    <dgm:pt modelId="{6CBA59F2-ADDB-4E2F-8C03-9198ACCE3061}" cxnId="{8B7A39A3-F49E-4736-8182-51F15628869B}" type="sibTrans">
      <dgm:prSet/>
      <dgm:spPr/>
      <dgm:t>
        <a:bodyPr/>
        <a:lstStyle/>
        <a:p>
          <a:endParaRPr lang="zh-CN" altLang="en-US" sz="1400"/>
        </a:p>
      </dgm:t>
    </dgm:pt>
    <dgm:pt modelId="{4F122B76-32AA-4439-8F8B-C22627EBA98D}">
      <dgm:prSet phldrT="[文本]" custT="1"/>
      <dgm:spPr/>
      <dgm:t>
        <a:bodyPr/>
        <a:lstStyle/>
        <a:p>
          <a:r>
            <a:rPr lang="zh-CN" altLang="en-US" sz="1400" smtClean="0"/>
            <a:t>独资企业</a:t>
          </a:r>
          <a:endParaRPr lang="zh-CN" altLang="en-US" sz="1400" dirty="0"/>
        </a:p>
      </dgm:t>
    </dgm:pt>
    <dgm:pt modelId="{624C44BC-5A2C-4E65-9B78-8F5A3B64443A}" cxnId="{5EE77306-4E19-467C-9ACF-AB8B7C3C8E06}" type="parTrans">
      <dgm:prSet/>
      <dgm:spPr/>
      <dgm:t>
        <a:bodyPr/>
        <a:lstStyle/>
        <a:p>
          <a:endParaRPr lang="zh-CN" altLang="en-US" sz="1400"/>
        </a:p>
      </dgm:t>
    </dgm:pt>
    <dgm:pt modelId="{313CBC7E-5220-4147-A3B5-5FCE8C8042E1}" cxnId="{5EE77306-4E19-467C-9ACF-AB8B7C3C8E06}" type="sibTrans">
      <dgm:prSet/>
      <dgm:spPr/>
      <dgm:t>
        <a:bodyPr/>
        <a:lstStyle/>
        <a:p>
          <a:endParaRPr lang="zh-CN" altLang="en-US" sz="1400"/>
        </a:p>
      </dgm:t>
    </dgm:pt>
    <dgm:pt modelId="{A420EFDF-45D6-4290-A438-BDBA84097B47}">
      <dgm:prSet phldrT="[文本]" custT="1"/>
      <dgm:spPr>
        <a:solidFill>
          <a:srgbClr val="C00000"/>
        </a:solidFill>
      </dgm:spPr>
      <dgm:t>
        <a:bodyPr/>
        <a:lstStyle/>
        <a:p>
          <a:r>
            <a:rPr lang="zh-CN" altLang="en-US" sz="1400" dirty="0">
              <a:solidFill>
                <a:schemeClr val="bg1"/>
              </a:solidFill>
            </a:rPr>
            <a:t>合伙企业</a:t>
          </a:r>
        </a:p>
      </dgm:t>
    </dgm:pt>
    <dgm:pt modelId="{F3B18B80-553F-49DA-80E9-88386D451192}" cxnId="{68042AAA-5B1D-4979-B406-2275C1044AF2}" type="parTrans">
      <dgm:prSet/>
      <dgm:spPr/>
      <dgm:t>
        <a:bodyPr/>
        <a:lstStyle/>
        <a:p>
          <a:endParaRPr lang="zh-CN" altLang="en-US" sz="1400"/>
        </a:p>
      </dgm:t>
    </dgm:pt>
    <dgm:pt modelId="{43A74A20-5FBC-410C-AC2D-C369C58C6EE5}" cxnId="{68042AAA-5B1D-4979-B406-2275C1044AF2}" type="sibTrans">
      <dgm:prSet/>
      <dgm:spPr/>
      <dgm:t>
        <a:bodyPr/>
        <a:lstStyle/>
        <a:p>
          <a:endParaRPr lang="zh-CN" altLang="en-US" sz="1400"/>
        </a:p>
      </dgm:t>
    </dgm:pt>
    <dgm:pt modelId="{62A7ECB2-9F07-42D6-914B-29C466BD1F35}">
      <dgm:prSet custT="1"/>
      <dgm:spPr/>
      <dgm:t>
        <a:bodyPr/>
        <a:lstStyle/>
        <a:p>
          <a:r>
            <a:rPr lang="zh-CN" altLang="en-US" sz="1400" dirty="0"/>
            <a:t>法人</a:t>
          </a:r>
        </a:p>
      </dgm:t>
    </dgm:pt>
    <dgm:pt modelId="{BFEC9263-F33B-4D57-9E7F-B4F0B9C2B4BF}" cxnId="{4632AEB8-8A91-418A-A745-38D17C9EA45B}" type="parTrans">
      <dgm:prSet/>
      <dgm:spPr/>
      <dgm:t>
        <a:bodyPr/>
        <a:lstStyle/>
        <a:p>
          <a:endParaRPr lang="zh-CN" altLang="en-US" sz="1400"/>
        </a:p>
      </dgm:t>
    </dgm:pt>
    <dgm:pt modelId="{D5DFB8EA-3DF1-4CFC-8256-9B64EC080B8D}" cxnId="{4632AEB8-8A91-418A-A745-38D17C9EA45B}" type="sibTrans">
      <dgm:prSet/>
      <dgm:spPr/>
      <dgm:t>
        <a:bodyPr/>
        <a:lstStyle/>
        <a:p>
          <a:endParaRPr lang="zh-CN" altLang="en-US" sz="1400"/>
        </a:p>
      </dgm:t>
    </dgm:pt>
    <dgm:pt modelId="{F2BD808F-A26F-4A5D-828A-38A6F0E6DA5B}">
      <dgm:prSet custT="1"/>
      <dgm:spPr/>
      <dgm:t>
        <a:bodyPr/>
        <a:lstStyle/>
        <a:p>
          <a:r>
            <a:rPr lang="zh-CN" altLang="en-US" sz="1400" dirty="0"/>
            <a:t>联合体</a:t>
          </a:r>
        </a:p>
      </dgm:t>
    </dgm:pt>
    <dgm:pt modelId="{83F39D9E-8623-47D9-9F69-820E27CF1353}" cxnId="{9D498294-FB70-40F8-929B-779E288294B2}" type="parTrans">
      <dgm:prSet/>
      <dgm:spPr/>
      <dgm:t>
        <a:bodyPr/>
        <a:lstStyle/>
        <a:p>
          <a:endParaRPr lang="zh-CN" altLang="en-US" sz="1400"/>
        </a:p>
      </dgm:t>
    </dgm:pt>
    <dgm:pt modelId="{D2F5A078-DB2F-4C82-B76D-3ECFF390B6B5}" cxnId="{9D498294-FB70-40F8-929B-779E288294B2}" type="sibTrans">
      <dgm:prSet/>
      <dgm:spPr/>
      <dgm:t>
        <a:bodyPr/>
        <a:lstStyle/>
        <a:p>
          <a:endParaRPr lang="zh-CN" altLang="en-US" sz="1400"/>
        </a:p>
      </dgm:t>
    </dgm:pt>
    <dgm:pt modelId="{2296A9D7-83F6-4B14-A938-BA0C2AF6A7B9}">
      <dgm:prSet custT="1"/>
      <dgm:spPr/>
      <dgm:t>
        <a:bodyPr/>
        <a:lstStyle/>
        <a:p>
          <a:r>
            <a:rPr lang="zh-CN" altLang="en-US" sz="1400" dirty="0"/>
            <a:t>企业集团</a:t>
          </a:r>
        </a:p>
      </dgm:t>
    </dgm:pt>
    <dgm:pt modelId="{9B7A1D8E-5D06-418E-B90C-BBE307F3EFD6}" cxnId="{562B0C3F-D2B1-43CF-8C99-82B7FE533B0C}" type="parTrans">
      <dgm:prSet/>
      <dgm:spPr/>
      <dgm:t>
        <a:bodyPr/>
        <a:lstStyle/>
        <a:p>
          <a:endParaRPr lang="zh-CN" altLang="en-US" sz="1400"/>
        </a:p>
      </dgm:t>
    </dgm:pt>
    <dgm:pt modelId="{0673B353-BF18-4A09-BE70-917ADC0024E5}" cxnId="{562B0C3F-D2B1-43CF-8C99-82B7FE533B0C}" type="sibTrans">
      <dgm:prSet/>
      <dgm:spPr/>
      <dgm:t>
        <a:bodyPr/>
        <a:lstStyle/>
        <a:p>
          <a:endParaRPr lang="zh-CN" altLang="en-US" sz="1400"/>
        </a:p>
      </dgm:t>
    </dgm:pt>
    <dgm:pt modelId="{1857FDC2-E6EA-426E-B14F-14A9616AE1ED}" type="pres">
      <dgm:prSet presAssocID="{8E544892-C228-4F46-A1B3-FF88C1A8E1DC}" presName="hierChild1" presStyleCnt="0">
        <dgm:presLayoutVars>
          <dgm:orgChart val="1"/>
          <dgm:chPref val="1"/>
          <dgm:dir/>
          <dgm:animOne val="branch"/>
          <dgm:animLvl val="lvl"/>
          <dgm:resizeHandles/>
        </dgm:presLayoutVars>
      </dgm:prSet>
      <dgm:spPr/>
      <dgm:t>
        <a:bodyPr/>
        <a:lstStyle/>
        <a:p>
          <a:endParaRPr lang="zh-CN" altLang="en-US"/>
        </a:p>
      </dgm:t>
    </dgm:pt>
    <dgm:pt modelId="{FA394AD1-D681-4587-A0E4-0493CF2D6206}" type="pres">
      <dgm:prSet presAssocID="{5345ADC4-82A1-451A-B312-34C6A8BB3713}" presName="hierRoot1" presStyleCnt="0">
        <dgm:presLayoutVars>
          <dgm:hierBranch val="init"/>
        </dgm:presLayoutVars>
      </dgm:prSet>
      <dgm:spPr/>
      <dgm:t>
        <a:bodyPr/>
        <a:lstStyle/>
        <a:p>
          <a:endParaRPr lang="zh-CN" altLang="en-US"/>
        </a:p>
      </dgm:t>
    </dgm:pt>
    <dgm:pt modelId="{06051AEE-897F-4C72-ACB6-39DDF0E42877}" type="pres">
      <dgm:prSet presAssocID="{5345ADC4-82A1-451A-B312-34C6A8BB3713}" presName="rootComposite1" presStyleCnt="0"/>
      <dgm:spPr/>
      <dgm:t>
        <a:bodyPr/>
        <a:lstStyle/>
        <a:p>
          <a:endParaRPr lang="zh-CN" altLang="en-US"/>
        </a:p>
      </dgm:t>
    </dgm:pt>
    <dgm:pt modelId="{A32A8D38-5418-4A5B-B727-9EDB21C7D43A}" type="pres">
      <dgm:prSet presAssocID="{5345ADC4-82A1-451A-B312-34C6A8BB3713}" presName="rootText1" presStyleLbl="node0" presStyleIdx="0" presStyleCnt="1" custScaleX="200303" custScaleY="98670">
        <dgm:presLayoutVars>
          <dgm:chPref val="3"/>
        </dgm:presLayoutVars>
      </dgm:prSet>
      <dgm:spPr/>
      <dgm:t>
        <a:bodyPr/>
        <a:lstStyle/>
        <a:p>
          <a:endParaRPr lang="zh-CN" altLang="en-US"/>
        </a:p>
      </dgm:t>
    </dgm:pt>
    <dgm:pt modelId="{15CE6912-4792-4007-B074-A7C9D0C1E4C4}" type="pres">
      <dgm:prSet presAssocID="{5345ADC4-82A1-451A-B312-34C6A8BB3713}" presName="rootConnector1" presStyleLbl="node1" presStyleIdx="0" presStyleCnt="0"/>
      <dgm:spPr/>
      <dgm:t>
        <a:bodyPr/>
        <a:lstStyle/>
        <a:p>
          <a:endParaRPr lang="zh-CN" altLang="en-US"/>
        </a:p>
      </dgm:t>
    </dgm:pt>
    <dgm:pt modelId="{BE79CE14-CB4E-4B70-B502-C7DCFD2D4B7B}" type="pres">
      <dgm:prSet presAssocID="{5345ADC4-82A1-451A-B312-34C6A8BB3713}" presName="hierChild2" presStyleCnt="0"/>
      <dgm:spPr/>
      <dgm:t>
        <a:bodyPr/>
        <a:lstStyle/>
        <a:p>
          <a:endParaRPr lang="zh-CN" altLang="en-US"/>
        </a:p>
      </dgm:t>
    </dgm:pt>
    <dgm:pt modelId="{4F3E40C4-C6B3-4D1A-A466-74002F9E4736}" type="pres">
      <dgm:prSet presAssocID="{624C44BC-5A2C-4E65-9B78-8F5A3B64443A}" presName="Name64" presStyleLbl="parChTrans1D2" presStyleIdx="0" presStyleCnt="5"/>
      <dgm:spPr/>
      <dgm:t>
        <a:bodyPr/>
        <a:lstStyle/>
        <a:p>
          <a:endParaRPr lang="zh-CN" altLang="en-US"/>
        </a:p>
      </dgm:t>
    </dgm:pt>
    <dgm:pt modelId="{F0116C24-AA7B-435F-9DCE-D1913A27C882}" type="pres">
      <dgm:prSet presAssocID="{4F122B76-32AA-4439-8F8B-C22627EBA98D}" presName="hierRoot2" presStyleCnt="0">
        <dgm:presLayoutVars>
          <dgm:hierBranch val="init"/>
        </dgm:presLayoutVars>
      </dgm:prSet>
      <dgm:spPr/>
      <dgm:t>
        <a:bodyPr/>
        <a:lstStyle/>
        <a:p>
          <a:endParaRPr lang="zh-CN" altLang="en-US"/>
        </a:p>
      </dgm:t>
    </dgm:pt>
    <dgm:pt modelId="{440E3454-17EC-4CA5-9297-6F32B39421F7}" type="pres">
      <dgm:prSet presAssocID="{4F122B76-32AA-4439-8F8B-C22627EBA98D}" presName="rootComposite" presStyleCnt="0"/>
      <dgm:spPr/>
      <dgm:t>
        <a:bodyPr/>
        <a:lstStyle/>
        <a:p>
          <a:endParaRPr lang="zh-CN" altLang="en-US"/>
        </a:p>
      </dgm:t>
    </dgm:pt>
    <dgm:pt modelId="{F0E9036B-6CEF-4D9C-83C1-EF003DCDE2BB}" type="pres">
      <dgm:prSet presAssocID="{4F122B76-32AA-4439-8F8B-C22627EBA98D}" presName="rootText" presStyleLbl="node2" presStyleIdx="0" presStyleCnt="5">
        <dgm:presLayoutVars>
          <dgm:chPref val="3"/>
        </dgm:presLayoutVars>
      </dgm:prSet>
      <dgm:spPr/>
      <dgm:t>
        <a:bodyPr/>
        <a:lstStyle/>
        <a:p>
          <a:endParaRPr lang="zh-CN" altLang="en-US"/>
        </a:p>
      </dgm:t>
    </dgm:pt>
    <dgm:pt modelId="{49007CDB-43CF-4F61-B021-E8E99B62E461}" type="pres">
      <dgm:prSet presAssocID="{4F122B76-32AA-4439-8F8B-C22627EBA98D}" presName="rootConnector" presStyleLbl="node2" presStyleIdx="0" presStyleCnt="5"/>
      <dgm:spPr/>
      <dgm:t>
        <a:bodyPr/>
        <a:lstStyle/>
        <a:p>
          <a:endParaRPr lang="zh-CN" altLang="en-US"/>
        </a:p>
      </dgm:t>
    </dgm:pt>
    <dgm:pt modelId="{C212D97C-94E5-4C48-BBC1-93525829D247}" type="pres">
      <dgm:prSet presAssocID="{4F122B76-32AA-4439-8F8B-C22627EBA98D}" presName="hierChild4" presStyleCnt="0"/>
      <dgm:spPr/>
      <dgm:t>
        <a:bodyPr/>
        <a:lstStyle/>
        <a:p>
          <a:endParaRPr lang="zh-CN" altLang="en-US"/>
        </a:p>
      </dgm:t>
    </dgm:pt>
    <dgm:pt modelId="{D9010471-E841-4780-BF0D-153BBAD089C5}" type="pres">
      <dgm:prSet presAssocID="{4F122B76-32AA-4439-8F8B-C22627EBA98D}" presName="hierChild5" presStyleCnt="0"/>
      <dgm:spPr/>
      <dgm:t>
        <a:bodyPr/>
        <a:lstStyle/>
        <a:p>
          <a:endParaRPr lang="zh-CN" altLang="en-US"/>
        </a:p>
      </dgm:t>
    </dgm:pt>
    <dgm:pt modelId="{EB084D30-0857-4904-8B63-3CF436A2C62C}" type="pres">
      <dgm:prSet presAssocID="{F3B18B80-553F-49DA-80E9-88386D451192}" presName="Name64" presStyleLbl="parChTrans1D2" presStyleIdx="1" presStyleCnt="5"/>
      <dgm:spPr/>
      <dgm:t>
        <a:bodyPr/>
        <a:lstStyle/>
        <a:p>
          <a:endParaRPr lang="zh-CN" altLang="en-US"/>
        </a:p>
      </dgm:t>
    </dgm:pt>
    <dgm:pt modelId="{C3FF2D82-38FE-4CA4-9155-8DC17FC185E9}" type="pres">
      <dgm:prSet presAssocID="{A420EFDF-45D6-4290-A438-BDBA84097B47}" presName="hierRoot2" presStyleCnt="0">
        <dgm:presLayoutVars>
          <dgm:hierBranch val="init"/>
        </dgm:presLayoutVars>
      </dgm:prSet>
      <dgm:spPr/>
      <dgm:t>
        <a:bodyPr/>
        <a:lstStyle/>
        <a:p>
          <a:endParaRPr lang="zh-CN" altLang="en-US"/>
        </a:p>
      </dgm:t>
    </dgm:pt>
    <dgm:pt modelId="{25CB0F65-63C1-4954-B5F5-B29ACC36E015}" type="pres">
      <dgm:prSet presAssocID="{A420EFDF-45D6-4290-A438-BDBA84097B47}" presName="rootComposite" presStyleCnt="0"/>
      <dgm:spPr/>
      <dgm:t>
        <a:bodyPr/>
        <a:lstStyle/>
        <a:p>
          <a:endParaRPr lang="zh-CN" altLang="en-US"/>
        </a:p>
      </dgm:t>
    </dgm:pt>
    <dgm:pt modelId="{1948EE2C-D69F-4ECA-B009-AB4036146CB4}" type="pres">
      <dgm:prSet presAssocID="{A420EFDF-45D6-4290-A438-BDBA84097B47}" presName="rootText" presStyleLbl="node2" presStyleIdx="1" presStyleCnt="5">
        <dgm:presLayoutVars>
          <dgm:chPref val="3"/>
        </dgm:presLayoutVars>
      </dgm:prSet>
      <dgm:spPr/>
      <dgm:t>
        <a:bodyPr/>
        <a:lstStyle/>
        <a:p>
          <a:endParaRPr lang="zh-CN" altLang="en-US"/>
        </a:p>
      </dgm:t>
    </dgm:pt>
    <dgm:pt modelId="{7DE7AAF2-3228-4EE1-9832-4E7DB8197214}" type="pres">
      <dgm:prSet presAssocID="{A420EFDF-45D6-4290-A438-BDBA84097B47}" presName="rootConnector" presStyleLbl="node2" presStyleIdx="1" presStyleCnt="5"/>
      <dgm:spPr/>
      <dgm:t>
        <a:bodyPr/>
        <a:lstStyle/>
        <a:p>
          <a:endParaRPr lang="zh-CN" altLang="en-US"/>
        </a:p>
      </dgm:t>
    </dgm:pt>
    <dgm:pt modelId="{146863F8-AB91-44F3-9189-56CF22C88B20}" type="pres">
      <dgm:prSet presAssocID="{A420EFDF-45D6-4290-A438-BDBA84097B47}" presName="hierChild4" presStyleCnt="0"/>
      <dgm:spPr/>
      <dgm:t>
        <a:bodyPr/>
        <a:lstStyle/>
        <a:p>
          <a:endParaRPr lang="zh-CN" altLang="en-US"/>
        </a:p>
      </dgm:t>
    </dgm:pt>
    <dgm:pt modelId="{B7467AF3-B87C-4881-BD08-3CD38429CC0F}" type="pres">
      <dgm:prSet presAssocID="{A420EFDF-45D6-4290-A438-BDBA84097B47}" presName="hierChild5" presStyleCnt="0"/>
      <dgm:spPr/>
      <dgm:t>
        <a:bodyPr/>
        <a:lstStyle/>
        <a:p>
          <a:endParaRPr lang="zh-CN" altLang="en-US"/>
        </a:p>
      </dgm:t>
    </dgm:pt>
    <dgm:pt modelId="{8A3725B8-470C-4B9B-84F2-46974778669A}" type="pres">
      <dgm:prSet presAssocID="{BFEC9263-F33B-4D57-9E7F-B4F0B9C2B4BF}" presName="Name64" presStyleLbl="parChTrans1D2" presStyleIdx="2" presStyleCnt="5"/>
      <dgm:spPr/>
      <dgm:t>
        <a:bodyPr/>
        <a:lstStyle/>
        <a:p>
          <a:endParaRPr lang="zh-CN" altLang="en-US"/>
        </a:p>
      </dgm:t>
    </dgm:pt>
    <dgm:pt modelId="{07AFBC7B-D5FF-480E-98F0-351CC97A931F}" type="pres">
      <dgm:prSet presAssocID="{62A7ECB2-9F07-42D6-914B-29C466BD1F35}" presName="hierRoot2" presStyleCnt="0">
        <dgm:presLayoutVars>
          <dgm:hierBranch val="init"/>
        </dgm:presLayoutVars>
      </dgm:prSet>
      <dgm:spPr/>
      <dgm:t>
        <a:bodyPr/>
        <a:lstStyle/>
        <a:p>
          <a:endParaRPr lang="zh-CN" altLang="en-US"/>
        </a:p>
      </dgm:t>
    </dgm:pt>
    <dgm:pt modelId="{AB2FA042-DCC6-4E85-9DB7-02C7269B79E7}" type="pres">
      <dgm:prSet presAssocID="{62A7ECB2-9F07-42D6-914B-29C466BD1F35}" presName="rootComposite" presStyleCnt="0"/>
      <dgm:spPr/>
      <dgm:t>
        <a:bodyPr/>
        <a:lstStyle/>
        <a:p>
          <a:endParaRPr lang="zh-CN" altLang="en-US"/>
        </a:p>
      </dgm:t>
    </dgm:pt>
    <dgm:pt modelId="{1FC92637-2497-449C-9A66-56C1CED003FD}" type="pres">
      <dgm:prSet presAssocID="{62A7ECB2-9F07-42D6-914B-29C466BD1F35}" presName="rootText" presStyleLbl="node2" presStyleIdx="2" presStyleCnt="5">
        <dgm:presLayoutVars>
          <dgm:chPref val="3"/>
        </dgm:presLayoutVars>
      </dgm:prSet>
      <dgm:spPr/>
      <dgm:t>
        <a:bodyPr/>
        <a:lstStyle/>
        <a:p>
          <a:endParaRPr lang="zh-CN" altLang="en-US"/>
        </a:p>
      </dgm:t>
    </dgm:pt>
    <dgm:pt modelId="{3056AC11-EACB-427F-841F-B6698D0484EC}" type="pres">
      <dgm:prSet presAssocID="{62A7ECB2-9F07-42D6-914B-29C466BD1F35}" presName="rootConnector" presStyleLbl="node2" presStyleIdx="2" presStyleCnt="5"/>
      <dgm:spPr/>
      <dgm:t>
        <a:bodyPr/>
        <a:lstStyle/>
        <a:p>
          <a:endParaRPr lang="zh-CN" altLang="en-US"/>
        </a:p>
      </dgm:t>
    </dgm:pt>
    <dgm:pt modelId="{C2364489-448E-48E2-A5E2-5DD0ADC51894}" type="pres">
      <dgm:prSet presAssocID="{62A7ECB2-9F07-42D6-914B-29C466BD1F35}" presName="hierChild4" presStyleCnt="0"/>
      <dgm:spPr/>
      <dgm:t>
        <a:bodyPr/>
        <a:lstStyle/>
        <a:p>
          <a:endParaRPr lang="zh-CN" altLang="en-US"/>
        </a:p>
      </dgm:t>
    </dgm:pt>
    <dgm:pt modelId="{B2D3350A-5167-427F-B1A3-6E912F024B86}" type="pres">
      <dgm:prSet presAssocID="{62A7ECB2-9F07-42D6-914B-29C466BD1F35}" presName="hierChild5" presStyleCnt="0"/>
      <dgm:spPr/>
      <dgm:t>
        <a:bodyPr/>
        <a:lstStyle/>
        <a:p>
          <a:endParaRPr lang="zh-CN" altLang="en-US"/>
        </a:p>
      </dgm:t>
    </dgm:pt>
    <dgm:pt modelId="{2C0EA6A7-C42E-4CC4-AA3A-891529CD8906}" type="pres">
      <dgm:prSet presAssocID="{83F39D9E-8623-47D9-9F69-820E27CF1353}" presName="Name64" presStyleLbl="parChTrans1D2" presStyleIdx="3" presStyleCnt="5"/>
      <dgm:spPr/>
      <dgm:t>
        <a:bodyPr/>
        <a:lstStyle/>
        <a:p>
          <a:endParaRPr lang="zh-CN" altLang="en-US"/>
        </a:p>
      </dgm:t>
    </dgm:pt>
    <dgm:pt modelId="{4604340E-E9B4-402D-893F-43127234544E}" type="pres">
      <dgm:prSet presAssocID="{F2BD808F-A26F-4A5D-828A-38A6F0E6DA5B}" presName="hierRoot2" presStyleCnt="0">
        <dgm:presLayoutVars>
          <dgm:hierBranch val="init"/>
        </dgm:presLayoutVars>
      </dgm:prSet>
      <dgm:spPr/>
      <dgm:t>
        <a:bodyPr/>
        <a:lstStyle/>
        <a:p>
          <a:endParaRPr lang="zh-CN" altLang="en-US"/>
        </a:p>
      </dgm:t>
    </dgm:pt>
    <dgm:pt modelId="{B4A51C35-681C-40A6-ABE3-A07771259F19}" type="pres">
      <dgm:prSet presAssocID="{F2BD808F-A26F-4A5D-828A-38A6F0E6DA5B}" presName="rootComposite" presStyleCnt="0"/>
      <dgm:spPr/>
      <dgm:t>
        <a:bodyPr/>
        <a:lstStyle/>
        <a:p>
          <a:endParaRPr lang="zh-CN" altLang="en-US"/>
        </a:p>
      </dgm:t>
    </dgm:pt>
    <dgm:pt modelId="{E924C05B-A6E9-4F89-8001-1E3B765DDE10}" type="pres">
      <dgm:prSet presAssocID="{F2BD808F-A26F-4A5D-828A-38A6F0E6DA5B}" presName="rootText" presStyleLbl="node2" presStyleIdx="3" presStyleCnt="5">
        <dgm:presLayoutVars>
          <dgm:chPref val="3"/>
        </dgm:presLayoutVars>
      </dgm:prSet>
      <dgm:spPr/>
      <dgm:t>
        <a:bodyPr/>
        <a:lstStyle/>
        <a:p>
          <a:endParaRPr lang="zh-CN" altLang="en-US"/>
        </a:p>
      </dgm:t>
    </dgm:pt>
    <dgm:pt modelId="{C1599EED-C286-4729-BAF1-195EFED59068}" type="pres">
      <dgm:prSet presAssocID="{F2BD808F-A26F-4A5D-828A-38A6F0E6DA5B}" presName="rootConnector" presStyleLbl="node2" presStyleIdx="3" presStyleCnt="5"/>
      <dgm:spPr/>
      <dgm:t>
        <a:bodyPr/>
        <a:lstStyle/>
        <a:p>
          <a:endParaRPr lang="zh-CN" altLang="en-US"/>
        </a:p>
      </dgm:t>
    </dgm:pt>
    <dgm:pt modelId="{7E723CED-AAB5-4040-815A-BB8531B5A183}" type="pres">
      <dgm:prSet presAssocID="{F2BD808F-A26F-4A5D-828A-38A6F0E6DA5B}" presName="hierChild4" presStyleCnt="0"/>
      <dgm:spPr/>
      <dgm:t>
        <a:bodyPr/>
        <a:lstStyle/>
        <a:p>
          <a:endParaRPr lang="zh-CN" altLang="en-US"/>
        </a:p>
      </dgm:t>
    </dgm:pt>
    <dgm:pt modelId="{100A9477-72E1-4178-975B-2B2D08A3BD73}" type="pres">
      <dgm:prSet presAssocID="{F2BD808F-A26F-4A5D-828A-38A6F0E6DA5B}" presName="hierChild5" presStyleCnt="0"/>
      <dgm:spPr/>
      <dgm:t>
        <a:bodyPr/>
        <a:lstStyle/>
        <a:p>
          <a:endParaRPr lang="zh-CN" altLang="en-US"/>
        </a:p>
      </dgm:t>
    </dgm:pt>
    <dgm:pt modelId="{7F6AAC0F-D20F-4870-837B-AF99B2F423BD}" type="pres">
      <dgm:prSet presAssocID="{9B7A1D8E-5D06-418E-B90C-BBE307F3EFD6}" presName="Name64" presStyleLbl="parChTrans1D2" presStyleIdx="4" presStyleCnt="5"/>
      <dgm:spPr/>
      <dgm:t>
        <a:bodyPr/>
        <a:lstStyle/>
        <a:p>
          <a:endParaRPr lang="zh-CN" altLang="en-US"/>
        </a:p>
      </dgm:t>
    </dgm:pt>
    <dgm:pt modelId="{365369C3-8BE3-4755-9ABB-700DFC492B83}" type="pres">
      <dgm:prSet presAssocID="{2296A9D7-83F6-4B14-A938-BA0C2AF6A7B9}" presName="hierRoot2" presStyleCnt="0">
        <dgm:presLayoutVars>
          <dgm:hierBranch val="init"/>
        </dgm:presLayoutVars>
      </dgm:prSet>
      <dgm:spPr/>
      <dgm:t>
        <a:bodyPr/>
        <a:lstStyle/>
        <a:p>
          <a:endParaRPr lang="zh-CN" altLang="en-US"/>
        </a:p>
      </dgm:t>
    </dgm:pt>
    <dgm:pt modelId="{9D2A6589-301B-491F-99A2-791AF96CCF6B}" type="pres">
      <dgm:prSet presAssocID="{2296A9D7-83F6-4B14-A938-BA0C2AF6A7B9}" presName="rootComposite" presStyleCnt="0"/>
      <dgm:spPr/>
      <dgm:t>
        <a:bodyPr/>
        <a:lstStyle/>
        <a:p>
          <a:endParaRPr lang="zh-CN" altLang="en-US"/>
        </a:p>
      </dgm:t>
    </dgm:pt>
    <dgm:pt modelId="{3254E6DD-3C96-46B1-B1A0-EF91F122E88B}" type="pres">
      <dgm:prSet presAssocID="{2296A9D7-83F6-4B14-A938-BA0C2AF6A7B9}" presName="rootText" presStyleLbl="node2" presStyleIdx="4" presStyleCnt="5">
        <dgm:presLayoutVars>
          <dgm:chPref val="3"/>
        </dgm:presLayoutVars>
      </dgm:prSet>
      <dgm:spPr/>
      <dgm:t>
        <a:bodyPr/>
        <a:lstStyle/>
        <a:p>
          <a:endParaRPr lang="zh-CN" altLang="en-US"/>
        </a:p>
      </dgm:t>
    </dgm:pt>
    <dgm:pt modelId="{E1E8734A-A96D-4153-861B-22D2AD138B84}" type="pres">
      <dgm:prSet presAssocID="{2296A9D7-83F6-4B14-A938-BA0C2AF6A7B9}" presName="rootConnector" presStyleLbl="node2" presStyleIdx="4" presStyleCnt="5"/>
      <dgm:spPr/>
      <dgm:t>
        <a:bodyPr/>
        <a:lstStyle/>
        <a:p>
          <a:endParaRPr lang="zh-CN" altLang="en-US"/>
        </a:p>
      </dgm:t>
    </dgm:pt>
    <dgm:pt modelId="{885B9D8D-6906-4242-A13B-3AE7BC8CE91A}" type="pres">
      <dgm:prSet presAssocID="{2296A9D7-83F6-4B14-A938-BA0C2AF6A7B9}" presName="hierChild4" presStyleCnt="0"/>
      <dgm:spPr/>
      <dgm:t>
        <a:bodyPr/>
        <a:lstStyle/>
        <a:p>
          <a:endParaRPr lang="zh-CN" altLang="en-US"/>
        </a:p>
      </dgm:t>
    </dgm:pt>
    <dgm:pt modelId="{0A6C439C-240C-4ACF-85A5-8D23F1D095F3}" type="pres">
      <dgm:prSet presAssocID="{2296A9D7-83F6-4B14-A938-BA0C2AF6A7B9}" presName="hierChild5" presStyleCnt="0"/>
      <dgm:spPr/>
      <dgm:t>
        <a:bodyPr/>
        <a:lstStyle/>
        <a:p>
          <a:endParaRPr lang="zh-CN" altLang="en-US"/>
        </a:p>
      </dgm:t>
    </dgm:pt>
    <dgm:pt modelId="{49AC797A-6A10-4546-AFDC-D0FB316DC248}" type="pres">
      <dgm:prSet presAssocID="{5345ADC4-82A1-451A-B312-34C6A8BB3713}" presName="hierChild3" presStyleCnt="0"/>
      <dgm:spPr/>
      <dgm:t>
        <a:bodyPr/>
        <a:lstStyle/>
        <a:p>
          <a:endParaRPr lang="zh-CN" altLang="en-US"/>
        </a:p>
      </dgm:t>
    </dgm:pt>
  </dgm:ptLst>
  <dgm:cxnLst>
    <dgm:cxn modelId="{4D40395E-452B-40D7-9757-0C7BD79EE2B9}" type="presOf" srcId="{62A7ECB2-9F07-42D6-914B-29C466BD1F35}" destId="{3056AC11-EACB-427F-841F-B6698D0484EC}" srcOrd="1" destOrd="0" presId="urn:microsoft.com/office/officeart/2009/3/layout/HorizontalOrganizationChart#2"/>
    <dgm:cxn modelId="{EB28F9ED-4C5A-4113-B9AD-947927119E83}" type="presOf" srcId="{62A7ECB2-9F07-42D6-914B-29C466BD1F35}" destId="{1FC92637-2497-449C-9A66-56C1CED003FD}" srcOrd="0" destOrd="0" presId="urn:microsoft.com/office/officeart/2009/3/layout/HorizontalOrganizationChart#2"/>
    <dgm:cxn modelId="{54D628C1-EA63-4238-9A00-DB543493F741}" type="presOf" srcId="{5345ADC4-82A1-451A-B312-34C6A8BB3713}" destId="{A32A8D38-5418-4A5B-B727-9EDB21C7D43A}" srcOrd="0" destOrd="0" presId="urn:microsoft.com/office/officeart/2009/3/layout/HorizontalOrganizationChart#2"/>
    <dgm:cxn modelId="{362906A9-4A6B-4955-A2CC-02CF0E265081}" type="presOf" srcId="{A420EFDF-45D6-4290-A438-BDBA84097B47}" destId="{7DE7AAF2-3228-4EE1-9832-4E7DB8197214}" srcOrd="1" destOrd="0" presId="urn:microsoft.com/office/officeart/2009/3/layout/HorizontalOrganizationChart#2"/>
    <dgm:cxn modelId="{5334E62B-17F2-4938-B635-FF2D8730E6D4}" type="presOf" srcId="{9B7A1D8E-5D06-418E-B90C-BBE307F3EFD6}" destId="{7F6AAC0F-D20F-4870-837B-AF99B2F423BD}" srcOrd="0" destOrd="0" presId="urn:microsoft.com/office/officeart/2009/3/layout/HorizontalOrganizationChart#2"/>
    <dgm:cxn modelId="{4632AEB8-8A91-418A-A745-38D17C9EA45B}" srcId="{5345ADC4-82A1-451A-B312-34C6A8BB3713}" destId="{62A7ECB2-9F07-42D6-914B-29C466BD1F35}" srcOrd="2" destOrd="0" parTransId="{BFEC9263-F33B-4D57-9E7F-B4F0B9C2B4BF}" sibTransId="{D5DFB8EA-3DF1-4CFC-8256-9B64EC080B8D}"/>
    <dgm:cxn modelId="{5EE77306-4E19-467C-9ACF-AB8B7C3C8E06}" srcId="{5345ADC4-82A1-451A-B312-34C6A8BB3713}" destId="{4F122B76-32AA-4439-8F8B-C22627EBA98D}" srcOrd="0" destOrd="0" parTransId="{624C44BC-5A2C-4E65-9B78-8F5A3B64443A}" sibTransId="{313CBC7E-5220-4147-A3B5-5FCE8C8042E1}"/>
    <dgm:cxn modelId="{5CF50A8A-BAB1-4D75-88E6-7F9BA41B9CF2}" type="presOf" srcId="{2296A9D7-83F6-4B14-A938-BA0C2AF6A7B9}" destId="{E1E8734A-A96D-4153-861B-22D2AD138B84}" srcOrd="1" destOrd="0" presId="urn:microsoft.com/office/officeart/2009/3/layout/HorizontalOrganizationChart#2"/>
    <dgm:cxn modelId="{FE8937A1-D8FB-4003-94AD-8B93510E6211}" type="presOf" srcId="{83F39D9E-8623-47D9-9F69-820E27CF1353}" destId="{2C0EA6A7-C42E-4CC4-AA3A-891529CD8906}" srcOrd="0" destOrd="0" presId="urn:microsoft.com/office/officeart/2009/3/layout/HorizontalOrganizationChart#2"/>
    <dgm:cxn modelId="{9CE32510-D42F-4CB9-A022-6F3BF7809AA6}" type="presOf" srcId="{5345ADC4-82A1-451A-B312-34C6A8BB3713}" destId="{15CE6912-4792-4007-B074-A7C9D0C1E4C4}" srcOrd="1" destOrd="0" presId="urn:microsoft.com/office/officeart/2009/3/layout/HorizontalOrganizationChart#2"/>
    <dgm:cxn modelId="{D29F69F7-265C-4FDD-B4E5-59327F9B8596}" type="presOf" srcId="{A420EFDF-45D6-4290-A438-BDBA84097B47}" destId="{1948EE2C-D69F-4ECA-B009-AB4036146CB4}" srcOrd="0" destOrd="0" presId="urn:microsoft.com/office/officeart/2009/3/layout/HorizontalOrganizationChart#2"/>
    <dgm:cxn modelId="{7C291C8B-0F28-4A9F-9895-8A01EDFE944D}" type="presOf" srcId="{4F122B76-32AA-4439-8F8B-C22627EBA98D}" destId="{F0E9036B-6CEF-4D9C-83C1-EF003DCDE2BB}" srcOrd="0" destOrd="0" presId="urn:microsoft.com/office/officeart/2009/3/layout/HorizontalOrganizationChart#2"/>
    <dgm:cxn modelId="{313D9931-027E-42E5-9AD8-E22223033C3C}" type="presOf" srcId="{F2BD808F-A26F-4A5D-828A-38A6F0E6DA5B}" destId="{E924C05B-A6E9-4F89-8001-1E3B765DDE10}" srcOrd="0" destOrd="0" presId="urn:microsoft.com/office/officeart/2009/3/layout/HorizontalOrganizationChart#2"/>
    <dgm:cxn modelId="{8B7A39A3-F49E-4736-8182-51F15628869B}" srcId="{8E544892-C228-4F46-A1B3-FF88C1A8E1DC}" destId="{5345ADC4-82A1-451A-B312-34C6A8BB3713}" srcOrd="0" destOrd="0" parTransId="{E7518A52-05DE-4BA9-AE1D-270E4B65187D}" sibTransId="{6CBA59F2-ADDB-4E2F-8C03-9198ACCE3061}"/>
    <dgm:cxn modelId="{4FB49F6B-CBAC-4282-8819-60FCE39A290B}" type="presOf" srcId="{F2BD808F-A26F-4A5D-828A-38A6F0E6DA5B}" destId="{C1599EED-C286-4729-BAF1-195EFED59068}" srcOrd="1" destOrd="0" presId="urn:microsoft.com/office/officeart/2009/3/layout/HorizontalOrganizationChart#2"/>
    <dgm:cxn modelId="{9D498294-FB70-40F8-929B-779E288294B2}" srcId="{5345ADC4-82A1-451A-B312-34C6A8BB3713}" destId="{F2BD808F-A26F-4A5D-828A-38A6F0E6DA5B}" srcOrd="3" destOrd="0" parTransId="{83F39D9E-8623-47D9-9F69-820E27CF1353}" sibTransId="{D2F5A078-DB2F-4C82-B76D-3ECFF390B6B5}"/>
    <dgm:cxn modelId="{89B63563-1618-46C7-9867-AEB338A89D51}" type="presOf" srcId="{F3B18B80-553F-49DA-80E9-88386D451192}" destId="{EB084D30-0857-4904-8B63-3CF436A2C62C}" srcOrd="0" destOrd="0" presId="urn:microsoft.com/office/officeart/2009/3/layout/HorizontalOrganizationChart#2"/>
    <dgm:cxn modelId="{562B0C3F-D2B1-43CF-8C99-82B7FE533B0C}" srcId="{5345ADC4-82A1-451A-B312-34C6A8BB3713}" destId="{2296A9D7-83F6-4B14-A938-BA0C2AF6A7B9}" srcOrd="4" destOrd="0" parTransId="{9B7A1D8E-5D06-418E-B90C-BBE307F3EFD6}" sibTransId="{0673B353-BF18-4A09-BE70-917ADC0024E5}"/>
    <dgm:cxn modelId="{A8FF87B4-26DE-4707-8615-F5AF34CCC60C}" type="presOf" srcId="{4F122B76-32AA-4439-8F8B-C22627EBA98D}" destId="{49007CDB-43CF-4F61-B021-E8E99B62E461}" srcOrd="1" destOrd="0" presId="urn:microsoft.com/office/officeart/2009/3/layout/HorizontalOrganizationChart#2"/>
    <dgm:cxn modelId="{019B0E9C-D56F-4B8C-B79C-6D1AC759978D}" type="presOf" srcId="{BFEC9263-F33B-4D57-9E7F-B4F0B9C2B4BF}" destId="{8A3725B8-470C-4B9B-84F2-46974778669A}" srcOrd="0" destOrd="0" presId="urn:microsoft.com/office/officeart/2009/3/layout/HorizontalOrganizationChart#2"/>
    <dgm:cxn modelId="{594D3922-572F-43DF-A9B1-60F720D9562F}" type="presOf" srcId="{624C44BC-5A2C-4E65-9B78-8F5A3B64443A}" destId="{4F3E40C4-C6B3-4D1A-A466-74002F9E4736}" srcOrd="0" destOrd="0" presId="urn:microsoft.com/office/officeart/2009/3/layout/HorizontalOrganizationChart#2"/>
    <dgm:cxn modelId="{A6C6A09F-1BDF-49FF-965F-CEFC4822A024}" type="presOf" srcId="{2296A9D7-83F6-4B14-A938-BA0C2AF6A7B9}" destId="{3254E6DD-3C96-46B1-B1A0-EF91F122E88B}" srcOrd="0" destOrd="0" presId="urn:microsoft.com/office/officeart/2009/3/layout/HorizontalOrganizationChart#2"/>
    <dgm:cxn modelId="{68042AAA-5B1D-4979-B406-2275C1044AF2}" srcId="{5345ADC4-82A1-451A-B312-34C6A8BB3713}" destId="{A420EFDF-45D6-4290-A438-BDBA84097B47}" srcOrd="1" destOrd="0" parTransId="{F3B18B80-553F-49DA-80E9-88386D451192}" sibTransId="{43A74A20-5FBC-410C-AC2D-C369C58C6EE5}"/>
    <dgm:cxn modelId="{263C7E3B-175C-499E-85BD-352675A5C3C0}" type="presOf" srcId="{8E544892-C228-4F46-A1B3-FF88C1A8E1DC}" destId="{1857FDC2-E6EA-426E-B14F-14A9616AE1ED}" srcOrd="0" destOrd="0" presId="urn:microsoft.com/office/officeart/2009/3/layout/HorizontalOrganizationChart#2"/>
    <dgm:cxn modelId="{8FB2DE90-23F0-4228-A877-CC32933FDCA2}" type="presParOf" srcId="{1857FDC2-E6EA-426E-B14F-14A9616AE1ED}" destId="{FA394AD1-D681-4587-A0E4-0493CF2D6206}" srcOrd="0" destOrd="0" presId="urn:microsoft.com/office/officeart/2009/3/layout/HorizontalOrganizationChart#2"/>
    <dgm:cxn modelId="{D0C15091-B241-4C46-A456-867E527E5737}" type="presParOf" srcId="{FA394AD1-D681-4587-A0E4-0493CF2D6206}" destId="{06051AEE-897F-4C72-ACB6-39DDF0E42877}" srcOrd="0" destOrd="0" presId="urn:microsoft.com/office/officeart/2009/3/layout/HorizontalOrganizationChart#2"/>
    <dgm:cxn modelId="{E2ED8E7E-E38C-469D-B6D5-AA02BD163804}" type="presParOf" srcId="{06051AEE-897F-4C72-ACB6-39DDF0E42877}" destId="{A32A8D38-5418-4A5B-B727-9EDB21C7D43A}" srcOrd="0" destOrd="0" presId="urn:microsoft.com/office/officeart/2009/3/layout/HorizontalOrganizationChart#2"/>
    <dgm:cxn modelId="{3D19EE24-0479-4D4D-B715-9CDD2ED4C517}" type="presParOf" srcId="{06051AEE-897F-4C72-ACB6-39DDF0E42877}" destId="{15CE6912-4792-4007-B074-A7C9D0C1E4C4}" srcOrd="1" destOrd="0" presId="urn:microsoft.com/office/officeart/2009/3/layout/HorizontalOrganizationChart#2"/>
    <dgm:cxn modelId="{EF8609CE-25CF-44E2-A89F-508D65A791D9}" type="presParOf" srcId="{FA394AD1-D681-4587-A0E4-0493CF2D6206}" destId="{BE79CE14-CB4E-4B70-B502-C7DCFD2D4B7B}" srcOrd="1" destOrd="0" presId="urn:microsoft.com/office/officeart/2009/3/layout/HorizontalOrganizationChart#2"/>
    <dgm:cxn modelId="{3806B0E9-3D7D-4C72-B15B-23A966C4B93D}" type="presParOf" srcId="{BE79CE14-CB4E-4B70-B502-C7DCFD2D4B7B}" destId="{4F3E40C4-C6B3-4D1A-A466-74002F9E4736}" srcOrd="0" destOrd="0" presId="urn:microsoft.com/office/officeart/2009/3/layout/HorizontalOrganizationChart#2"/>
    <dgm:cxn modelId="{83098119-BB6E-4E07-B199-38812B209C8F}" type="presParOf" srcId="{BE79CE14-CB4E-4B70-B502-C7DCFD2D4B7B}" destId="{F0116C24-AA7B-435F-9DCE-D1913A27C882}" srcOrd="1" destOrd="0" presId="urn:microsoft.com/office/officeart/2009/3/layout/HorizontalOrganizationChart#2"/>
    <dgm:cxn modelId="{2D659304-DA5B-49DD-BEC5-72A012416837}" type="presParOf" srcId="{F0116C24-AA7B-435F-9DCE-D1913A27C882}" destId="{440E3454-17EC-4CA5-9297-6F32B39421F7}" srcOrd="0" destOrd="0" presId="urn:microsoft.com/office/officeart/2009/3/layout/HorizontalOrganizationChart#2"/>
    <dgm:cxn modelId="{AC202F45-4B67-4575-A691-0761B5E87C2C}" type="presParOf" srcId="{440E3454-17EC-4CA5-9297-6F32B39421F7}" destId="{F0E9036B-6CEF-4D9C-83C1-EF003DCDE2BB}" srcOrd="0" destOrd="0" presId="urn:microsoft.com/office/officeart/2009/3/layout/HorizontalOrganizationChart#2"/>
    <dgm:cxn modelId="{B1D8B39B-4639-4D0A-9812-BC82132EAFFE}" type="presParOf" srcId="{440E3454-17EC-4CA5-9297-6F32B39421F7}" destId="{49007CDB-43CF-4F61-B021-E8E99B62E461}" srcOrd="1" destOrd="0" presId="urn:microsoft.com/office/officeart/2009/3/layout/HorizontalOrganizationChart#2"/>
    <dgm:cxn modelId="{A98118A5-7351-45D5-B259-AC7B78B02EA5}" type="presParOf" srcId="{F0116C24-AA7B-435F-9DCE-D1913A27C882}" destId="{C212D97C-94E5-4C48-BBC1-93525829D247}" srcOrd="1" destOrd="0" presId="urn:microsoft.com/office/officeart/2009/3/layout/HorizontalOrganizationChart#2"/>
    <dgm:cxn modelId="{B701573F-FD2E-4FFF-84F0-9CEDF7EA96B7}" type="presParOf" srcId="{F0116C24-AA7B-435F-9DCE-D1913A27C882}" destId="{D9010471-E841-4780-BF0D-153BBAD089C5}" srcOrd="2" destOrd="0" presId="urn:microsoft.com/office/officeart/2009/3/layout/HorizontalOrganizationChart#2"/>
    <dgm:cxn modelId="{3CB83A14-DB3F-49BB-B261-222A019F7CAD}" type="presParOf" srcId="{BE79CE14-CB4E-4B70-B502-C7DCFD2D4B7B}" destId="{EB084D30-0857-4904-8B63-3CF436A2C62C}" srcOrd="2" destOrd="0" presId="urn:microsoft.com/office/officeart/2009/3/layout/HorizontalOrganizationChart#2"/>
    <dgm:cxn modelId="{76C44DCD-A13F-454E-8823-E6EA23310DCD}" type="presParOf" srcId="{BE79CE14-CB4E-4B70-B502-C7DCFD2D4B7B}" destId="{C3FF2D82-38FE-4CA4-9155-8DC17FC185E9}" srcOrd="3" destOrd="0" presId="urn:microsoft.com/office/officeart/2009/3/layout/HorizontalOrganizationChart#2"/>
    <dgm:cxn modelId="{DC3620A3-1019-426B-A756-14E5CF87A998}" type="presParOf" srcId="{C3FF2D82-38FE-4CA4-9155-8DC17FC185E9}" destId="{25CB0F65-63C1-4954-B5F5-B29ACC36E015}" srcOrd="0" destOrd="0" presId="urn:microsoft.com/office/officeart/2009/3/layout/HorizontalOrganizationChart#2"/>
    <dgm:cxn modelId="{60073E68-047C-429C-9306-284E00AEB480}" type="presParOf" srcId="{25CB0F65-63C1-4954-B5F5-B29ACC36E015}" destId="{1948EE2C-D69F-4ECA-B009-AB4036146CB4}" srcOrd="0" destOrd="0" presId="urn:microsoft.com/office/officeart/2009/3/layout/HorizontalOrganizationChart#2"/>
    <dgm:cxn modelId="{D6480215-7A3F-4950-8323-FEA883587584}" type="presParOf" srcId="{25CB0F65-63C1-4954-B5F5-B29ACC36E015}" destId="{7DE7AAF2-3228-4EE1-9832-4E7DB8197214}" srcOrd="1" destOrd="0" presId="urn:microsoft.com/office/officeart/2009/3/layout/HorizontalOrganizationChart#2"/>
    <dgm:cxn modelId="{EAF6D795-81A4-47EC-842B-AF1DECB4B2FE}" type="presParOf" srcId="{C3FF2D82-38FE-4CA4-9155-8DC17FC185E9}" destId="{146863F8-AB91-44F3-9189-56CF22C88B20}" srcOrd="1" destOrd="0" presId="urn:microsoft.com/office/officeart/2009/3/layout/HorizontalOrganizationChart#2"/>
    <dgm:cxn modelId="{7F278E62-C05F-4100-804C-DE0A7E812098}" type="presParOf" srcId="{C3FF2D82-38FE-4CA4-9155-8DC17FC185E9}" destId="{B7467AF3-B87C-4881-BD08-3CD38429CC0F}" srcOrd="2" destOrd="0" presId="urn:microsoft.com/office/officeart/2009/3/layout/HorizontalOrganizationChart#2"/>
    <dgm:cxn modelId="{67FDCF15-0A98-4D26-85B6-977A42390C7C}" type="presParOf" srcId="{BE79CE14-CB4E-4B70-B502-C7DCFD2D4B7B}" destId="{8A3725B8-470C-4B9B-84F2-46974778669A}" srcOrd="4" destOrd="0" presId="urn:microsoft.com/office/officeart/2009/3/layout/HorizontalOrganizationChart#2"/>
    <dgm:cxn modelId="{A17A689C-9670-4817-8B92-F97206CDCA51}" type="presParOf" srcId="{BE79CE14-CB4E-4B70-B502-C7DCFD2D4B7B}" destId="{07AFBC7B-D5FF-480E-98F0-351CC97A931F}" srcOrd="5" destOrd="0" presId="urn:microsoft.com/office/officeart/2009/3/layout/HorizontalOrganizationChart#2"/>
    <dgm:cxn modelId="{9557E134-665F-4D5B-9B50-29D1DCB10720}" type="presParOf" srcId="{07AFBC7B-D5FF-480E-98F0-351CC97A931F}" destId="{AB2FA042-DCC6-4E85-9DB7-02C7269B79E7}" srcOrd="0" destOrd="0" presId="urn:microsoft.com/office/officeart/2009/3/layout/HorizontalOrganizationChart#2"/>
    <dgm:cxn modelId="{25A257AB-E48D-4086-9DB1-4A07E6583432}" type="presParOf" srcId="{AB2FA042-DCC6-4E85-9DB7-02C7269B79E7}" destId="{1FC92637-2497-449C-9A66-56C1CED003FD}" srcOrd="0" destOrd="0" presId="urn:microsoft.com/office/officeart/2009/3/layout/HorizontalOrganizationChart#2"/>
    <dgm:cxn modelId="{47F48FFF-49AD-4CB7-B5F1-6B4300044962}" type="presParOf" srcId="{AB2FA042-DCC6-4E85-9DB7-02C7269B79E7}" destId="{3056AC11-EACB-427F-841F-B6698D0484EC}" srcOrd="1" destOrd="0" presId="urn:microsoft.com/office/officeart/2009/3/layout/HorizontalOrganizationChart#2"/>
    <dgm:cxn modelId="{167BDF0A-3E8F-4248-BB47-318E8384046F}" type="presParOf" srcId="{07AFBC7B-D5FF-480E-98F0-351CC97A931F}" destId="{C2364489-448E-48E2-A5E2-5DD0ADC51894}" srcOrd="1" destOrd="0" presId="urn:microsoft.com/office/officeart/2009/3/layout/HorizontalOrganizationChart#2"/>
    <dgm:cxn modelId="{190AB875-98E8-45CC-86AF-AC38EC24D881}" type="presParOf" srcId="{07AFBC7B-D5FF-480E-98F0-351CC97A931F}" destId="{B2D3350A-5167-427F-B1A3-6E912F024B86}" srcOrd="2" destOrd="0" presId="urn:microsoft.com/office/officeart/2009/3/layout/HorizontalOrganizationChart#2"/>
    <dgm:cxn modelId="{3ECFC913-F5E5-42FC-A8C1-4248799E2902}" type="presParOf" srcId="{BE79CE14-CB4E-4B70-B502-C7DCFD2D4B7B}" destId="{2C0EA6A7-C42E-4CC4-AA3A-891529CD8906}" srcOrd="6" destOrd="0" presId="urn:microsoft.com/office/officeart/2009/3/layout/HorizontalOrganizationChart#2"/>
    <dgm:cxn modelId="{366F436B-F57F-4F4C-994D-CA0D3AE7EBF8}" type="presParOf" srcId="{BE79CE14-CB4E-4B70-B502-C7DCFD2D4B7B}" destId="{4604340E-E9B4-402D-893F-43127234544E}" srcOrd="7" destOrd="0" presId="urn:microsoft.com/office/officeart/2009/3/layout/HorizontalOrganizationChart#2"/>
    <dgm:cxn modelId="{D71DDB07-1B52-462D-806C-D41AFC7C7F6D}" type="presParOf" srcId="{4604340E-E9B4-402D-893F-43127234544E}" destId="{B4A51C35-681C-40A6-ABE3-A07771259F19}" srcOrd="0" destOrd="0" presId="urn:microsoft.com/office/officeart/2009/3/layout/HorizontalOrganizationChart#2"/>
    <dgm:cxn modelId="{1942F161-F10C-43FA-B7A3-822D2FC5D8EB}" type="presParOf" srcId="{B4A51C35-681C-40A6-ABE3-A07771259F19}" destId="{E924C05B-A6E9-4F89-8001-1E3B765DDE10}" srcOrd="0" destOrd="0" presId="urn:microsoft.com/office/officeart/2009/3/layout/HorizontalOrganizationChart#2"/>
    <dgm:cxn modelId="{F11F36A2-48C3-4692-8587-096864B153B3}" type="presParOf" srcId="{B4A51C35-681C-40A6-ABE3-A07771259F19}" destId="{C1599EED-C286-4729-BAF1-195EFED59068}" srcOrd="1" destOrd="0" presId="urn:microsoft.com/office/officeart/2009/3/layout/HorizontalOrganizationChart#2"/>
    <dgm:cxn modelId="{4E627F67-192A-4CF5-91FA-E7C413E8D9F3}" type="presParOf" srcId="{4604340E-E9B4-402D-893F-43127234544E}" destId="{7E723CED-AAB5-4040-815A-BB8531B5A183}" srcOrd="1" destOrd="0" presId="urn:microsoft.com/office/officeart/2009/3/layout/HorizontalOrganizationChart#2"/>
    <dgm:cxn modelId="{27BC5C46-E227-4674-97A7-704ED54BDD1F}" type="presParOf" srcId="{4604340E-E9B4-402D-893F-43127234544E}" destId="{100A9477-72E1-4178-975B-2B2D08A3BD73}" srcOrd="2" destOrd="0" presId="urn:microsoft.com/office/officeart/2009/3/layout/HorizontalOrganizationChart#2"/>
    <dgm:cxn modelId="{A39A50C8-E642-4238-853D-C9FAE7482028}" type="presParOf" srcId="{BE79CE14-CB4E-4B70-B502-C7DCFD2D4B7B}" destId="{7F6AAC0F-D20F-4870-837B-AF99B2F423BD}" srcOrd="8" destOrd="0" presId="urn:microsoft.com/office/officeart/2009/3/layout/HorizontalOrganizationChart#2"/>
    <dgm:cxn modelId="{1B230273-ED77-448F-A361-F50BDF0EA054}" type="presParOf" srcId="{BE79CE14-CB4E-4B70-B502-C7DCFD2D4B7B}" destId="{365369C3-8BE3-4755-9ABB-700DFC492B83}" srcOrd="9" destOrd="0" presId="urn:microsoft.com/office/officeart/2009/3/layout/HorizontalOrganizationChart#2"/>
    <dgm:cxn modelId="{B7C9CFFF-234A-4894-9975-BF00FAF3D8B7}" type="presParOf" srcId="{365369C3-8BE3-4755-9ABB-700DFC492B83}" destId="{9D2A6589-301B-491F-99A2-791AF96CCF6B}" srcOrd="0" destOrd="0" presId="urn:microsoft.com/office/officeart/2009/3/layout/HorizontalOrganizationChart#2"/>
    <dgm:cxn modelId="{D6AA2FDA-4920-4CD9-AD19-44B7AC2D15BB}" type="presParOf" srcId="{9D2A6589-301B-491F-99A2-791AF96CCF6B}" destId="{3254E6DD-3C96-46B1-B1A0-EF91F122E88B}" srcOrd="0" destOrd="0" presId="urn:microsoft.com/office/officeart/2009/3/layout/HorizontalOrganizationChart#2"/>
    <dgm:cxn modelId="{2B2ADA75-7446-45DF-835E-04DC81E03A09}" type="presParOf" srcId="{9D2A6589-301B-491F-99A2-791AF96CCF6B}" destId="{E1E8734A-A96D-4153-861B-22D2AD138B84}" srcOrd="1" destOrd="0" presId="urn:microsoft.com/office/officeart/2009/3/layout/HorizontalOrganizationChart#2"/>
    <dgm:cxn modelId="{A081C95E-7C56-400C-AB81-2097503A06CE}" type="presParOf" srcId="{365369C3-8BE3-4755-9ABB-700DFC492B83}" destId="{885B9D8D-6906-4242-A13B-3AE7BC8CE91A}" srcOrd="1" destOrd="0" presId="urn:microsoft.com/office/officeart/2009/3/layout/HorizontalOrganizationChart#2"/>
    <dgm:cxn modelId="{8B85985D-2DB2-4540-973C-C2DB4F7E0073}" type="presParOf" srcId="{365369C3-8BE3-4755-9ABB-700DFC492B83}" destId="{0A6C439C-240C-4ACF-85A5-8D23F1D095F3}" srcOrd="2" destOrd="0" presId="urn:microsoft.com/office/officeart/2009/3/layout/HorizontalOrganizationChart#2"/>
    <dgm:cxn modelId="{01E25D01-479D-42A6-92A1-7324023DBCCE}" type="presParOf" srcId="{FA394AD1-D681-4587-A0E4-0493CF2D6206}" destId="{49AC797A-6A10-4546-AFDC-D0FB316DC248}" srcOrd="2" destOrd="0" presId="urn:microsoft.com/office/officeart/2009/3/layout/HorizontalOrganizationChar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E544892-C228-4F46-A1B3-FF88C1A8E1DC}" type="doc">
      <dgm:prSet loTypeId="urn:microsoft.com/office/officeart/2009/3/layout/HorizontalOrganizationChart#20" loCatId="hierarchy" qsTypeId="urn:microsoft.com/office/officeart/2005/8/quickstyle/simple1#33" qsCatId="simple" csTypeId="urn:microsoft.com/office/officeart/2005/8/colors/accent2_1#34" csCatId="accent2" phldr="1"/>
      <dgm:spPr/>
      <dgm:t>
        <a:bodyPr/>
        <a:lstStyle/>
        <a:p>
          <a:endParaRPr lang="zh-CN" altLang="en-US"/>
        </a:p>
      </dgm:t>
    </dgm:pt>
    <dgm:pt modelId="{5345ADC4-82A1-451A-B312-34C6A8BB3713}">
      <dgm:prSet phldrT="[文本]" custT="1"/>
      <dgm:spPr/>
      <dgm:t>
        <a:bodyPr/>
        <a:lstStyle/>
        <a:p>
          <a:r>
            <a:rPr lang="zh-CN" altLang="en-US" sz="1300" dirty="0"/>
            <a:t>可行性研究</a:t>
          </a:r>
        </a:p>
      </dgm:t>
    </dgm:pt>
    <dgm:pt modelId="{E7518A52-05DE-4BA9-AE1D-270E4B65187D}" cxnId="{8B7A39A3-F49E-4736-8182-51F15628869B}" type="parTrans">
      <dgm:prSet/>
      <dgm:spPr/>
      <dgm:t>
        <a:bodyPr/>
        <a:lstStyle/>
        <a:p>
          <a:endParaRPr lang="zh-CN" altLang="en-US" sz="1300"/>
        </a:p>
      </dgm:t>
    </dgm:pt>
    <dgm:pt modelId="{6CBA59F2-ADDB-4E2F-8C03-9198ACCE3061}" cxnId="{8B7A39A3-F49E-4736-8182-51F15628869B}" type="sibTrans">
      <dgm:prSet/>
      <dgm:spPr/>
      <dgm:t>
        <a:bodyPr/>
        <a:lstStyle/>
        <a:p>
          <a:endParaRPr lang="zh-CN" altLang="en-US" sz="1300"/>
        </a:p>
      </dgm:t>
    </dgm:pt>
    <dgm:pt modelId="{4F122B76-32AA-4439-8F8B-C22627EBA98D}">
      <dgm:prSet phldrT="[文本]" custT="1"/>
      <dgm:spPr>
        <a:solidFill>
          <a:srgbClr val="C00000"/>
        </a:solidFill>
      </dgm:spPr>
      <dgm:t>
        <a:bodyPr/>
        <a:lstStyle/>
        <a:p>
          <a:r>
            <a:rPr lang="zh-CN" altLang="en-US" sz="1300" dirty="0">
              <a:solidFill>
                <a:schemeClr val="bg1"/>
              </a:solidFill>
            </a:rPr>
            <a:t>现有企业</a:t>
          </a:r>
        </a:p>
      </dgm:t>
    </dgm:pt>
    <dgm:pt modelId="{624C44BC-5A2C-4E65-9B78-8F5A3B64443A}" cxnId="{5EE77306-4E19-467C-9ACF-AB8B7C3C8E06}" type="parTrans">
      <dgm:prSet/>
      <dgm:spPr/>
      <dgm:t>
        <a:bodyPr/>
        <a:lstStyle/>
        <a:p>
          <a:endParaRPr lang="zh-CN" altLang="en-US" sz="1300"/>
        </a:p>
      </dgm:t>
    </dgm:pt>
    <dgm:pt modelId="{313CBC7E-5220-4147-A3B5-5FCE8C8042E1}" cxnId="{5EE77306-4E19-467C-9ACF-AB8B7C3C8E06}" type="sibTrans">
      <dgm:prSet/>
      <dgm:spPr/>
      <dgm:t>
        <a:bodyPr/>
        <a:lstStyle/>
        <a:p>
          <a:endParaRPr lang="zh-CN" altLang="en-US" sz="1300"/>
        </a:p>
      </dgm:t>
    </dgm:pt>
    <dgm:pt modelId="{62A7ECB2-9F07-42D6-914B-29C466BD1F35}">
      <dgm:prSet custT="1"/>
      <dgm:spPr/>
      <dgm:t>
        <a:bodyPr/>
        <a:lstStyle/>
        <a:p>
          <a:r>
            <a:rPr lang="zh-CN" altLang="en-US" sz="1300" dirty="0"/>
            <a:t>新创办公司</a:t>
          </a:r>
        </a:p>
      </dgm:t>
    </dgm:pt>
    <dgm:pt modelId="{BFEC9263-F33B-4D57-9E7F-B4F0B9C2B4BF}" cxnId="{4632AEB8-8A91-418A-A745-38D17C9EA45B}" type="parTrans">
      <dgm:prSet/>
      <dgm:spPr/>
      <dgm:t>
        <a:bodyPr/>
        <a:lstStyle/>
        <a:p>
          <a:endParaRPr lang="zh-CN" altLang="en-US" sz="1300"/>
        </a:p>
      </dgm:t>
    </dgm:pt>
    <dgm:pt modelId="{D5DFB8EA-3DF1-4CFC-8256-9B64EC080B8D}" cxnId="{4632AEB8-8A91-418A-A745-38D17C9EA45B}" type="sibTrans">
      <dgm:prSet/>
      <dgm:spPr/>
      <dgm:t>
        <a:bodyPr/>
        <a:lstStyle/>
        <a:p>
          <a:endParaRPr lang="zh-CN" altLang="en-US" sz="1300"/>
        </a:p>
      </dgm:t>
    </dgm:pt>
    <dgm:pt modelId="{20EF0EBE-6EF2-4DAB-8E82-BE442979AD0E}" type="pres">
      <dgm:prSet presAssocID="{8E544892-C228-4F46-A1B3-FF88C1A8E1DC}" presName="hierChild1" presStyleCnt="0">
        <dgm:presLayoutVars>
          <dgm:orgChart val="1"/>
          <dgm:chPref val="1"/>
          <dgm:dir/>
          <dgm:animOne val="branch"/>
          <dgm:animLvl val="lvl"/>
          <dgm:resizeHandles/>
        </dgm:presLayoutVars>
      </dgm:prSet>
      <dgm:spPr/>
      <dgm:t>
        <a:bodyPr/>
        <a:lstStyle/>
        <a:p>
          <a:endParaRPr lang="zh-CN" altLang="en-US"/>
        </a:p>
      </dgm:t>
    </dgm:pt>
    <dgm:pt modelId="{46BCE6FB-75B3-47D1-B192-F76EBA47ADA7}" type="pres">
      <dgm:prSet presAssocID="{5345ADC4-82A1-451A-B312-34C6A8BB3713}" presName="hierRoot1" presStyleCnt="0">
        <dgm:presLayoutVars>
          <dgm:hierBranch val="init"/>
        </dgm:presLayoutVars>
      </dgm:prSet>
      <dgm:spPr/>
    </dgm:pt>
    <dgm:pt modelId="{BE5E489A-8FD1-4214-9D18-68A2A8352BFE}" type="pres">
      <dgm:prSet presAssocID="{5345ADC4-82A1-451A-B312-34C6A8BB3713}" presName="rootComposite1" presStyleCnt="0"/>
      <dgm:spPr/>
    </dgm:pt>
    <dgm:pt modelId="{9D17DEC0-6AA4-4B39-9300-5F3300A9F109}" type="pres">
      <dgm:prSet presAssocID="{5345ADC4-82A1-451A-B312-34C6A8BB3713}" presName="rootText1" presStyleLbl="node0" presStyleIdx="0" presStyleCnt="1">
        <dgm:presLayoutVars>
          <dgm:chPref val="3"/>
        </dgm:presLayoutVars>
      </dgm:prSet>
      <dgm:spPr/>
      <dgm:t>
        <a:bodyPr/>
        <a:lstStyle/>
        <a:p>
          <a:endParaRPr lang="zh-CN" altLang="en-US"/>
        </a:p>
      </dgm:t>
    </dgm:pt>
    <dgm:pt modelId="{5CCD3070-100C-4970-A032-98AE949E8DC3}" type="pres">
      <dgm:prSet presAssocID="{5345ADC4-82A1-451A-B312-34C6A8BB3713}" presName="rootConnector1" presStyleLbl="node1" presStyleIdx="0" presStyleCnt="0"/>
      <dgm:spPr/>
      <dgm:t>
        <a:bodyPr/>
        <a:lstStyle/>
        <a:p>
          <a:endParaRPr lang="zh-CN" altLang="en-US"/>
        </a:p>
      </dgm:t>
    </dgm:pt>
    <dgm:pt modelId="{2359C99B-392E-44A6-8305-2CD5828A10AB}" type="pres">
      <dgm:prSet presAssocID="{5345ADC4-82A1-451A-B312-34C6A8BB3713}" presName="hierChild2" presStyleCnt="0"/>
      <dgm:spPr/>
    </dgm:pt>
    <dgm:pt modelId="{67475C51-4BC4-4A25-B046-C14F7BD9E2CB}" type="pres">
      <dgm:prSet presAssocID="{624C44BC-5A2C-4E65-9B78-8F5A3B64443A}" presName="Name64" presStyleLbl="parChTrans1D2" presStyleIdx="0" presStyleCnt="2"/>
      <dgm:spPr/>
      <dgm:t>
        <a:bodyPr/>
        <a:lstStyle/>
        <a:p>
          <a:endParaRPr lang="zh-CN" altLang="en-US"/>
        </a:p>
      </dgm:t>
    </dgm:pt>
    <dgm:pt modelId="{E2DB0569-23C2-4A1A-B35F-C6C2946D2923}" type="pres">
      <dgm:prSet presAssocID="{4F122B76-32AA-4439-8F8B-C22627EBA98D}" presName="hierRoot2" presStyleCnt="0">
        <dgm:presLayoutVars>
          <dgm:hierBranch val="init"/>
        </dgm:presLayoutVars>
      </dgm:prSet>
      <dgm:spPr/>
    </dgm:pt>
    <dgm:pt modelId="{3A928E75-F084-42D1-A7BA-F2DC619EE1E0}" type="pres">
      <dgm:prSet presAssocID="{4F122B76-32AA-4439-8F8B-C22627EBA98D}" presName="rootComposite" presStyleCnt="0"/>
      <dgm:spPr/>
    </dgm:pt>
    <dgm:pt modelId="{69A307CF-EFC3-4D75-BC5F-9D73F2C85361}" type="pres">
      <dgm:prSet presAssocID="{4F122B76-32AA-4439-8F8B-C22627EBA98D}" presName="rootText" presStyleLbl="node2" presStyleIdx="0" presStyleCnt="2">
        <dgm:presLayoutVars>
          <dgm:chPref val="3"/>
        </dgm:presLayoutVars>
      </dgm:prSet>
      <dgm:spPr/>
      <dgm:t>
        <a:bodyPr/>
        <a:lstStyle/>
        <a:p>
          <a:endParaRPr lang="zh-CN" altLang="en-US"/>
        </a:p>
      </dgm:t>
    </dgm:pt>
    <dgm:pt modelId="{4788EB56-C2D9-4CF7-8D23-AE78D4D0845D}" type="pres">
      <dgm:prSet presAssocID="{4F122B76-32AA-4439-8F8B-C22627EBA98D}" presName="rootConnector" presStyleLbl="node2" presStyleIdx="0" presStyleCnt="2"/>
      <dgm:spPr/>
      <dgm:t>
        <a:bodyPr/>
        <a:lstStyle/>
        <a:p>
          <a:endParaRPr lang="zh-CN" altLang="en-US"/>
        </a:p>
      </dgm:t>
    </dgm:pt>
    <dgm:pt modelId="{932AE873-072D-4624-8BF4-1D371FCE9EB1}" type="pres">
      <dgm:prSet presAssocID="{4F122B76-32AA-4439-8F8B-C22627EBA98D}" presName="hierChild4" presStyleCnt="0"/>
      <dgm:spPr/>
    </dgm:pt>
    <dgm:pt modelId="{9A9131C1-E79D-455E-86E7-6DB55955986E}" type="pres">
      <dgm:prSet presAssocID="{4F122B76-32AA-4439-8F8B-C22627EBA98D}" presName="hierChild5" presStyleCnt="0"/>
      <dgm:spPr/>
    </dgm:pt>
    <dgm:pt modelId="{4E21112F-9FDC-49EE-8A43-7D514B2672E8}" type="pres">
      <dgm:prSet presAssocID="{BFEC9263-F33B-4D57-9E7F-B4F0B9C2B4BF}" presName="Name64" presStyleLbl="parChTrans1D2" presStyleIdx="1" presStyleCnt="2"/>
      <dgm:spPr/>
      <dgm:t>
        <a:bodyPr/>
        <a:lstStyle/>
        <a:p>
          <a:endParaRPr lang="zh-CN" altLang="en-US"/>
        </a:p>
      </dgm:t>
    </dgm:pt>
    <dgm:pt modelId="{5B560A31-12DC-4180-B2AE-A442EA3F9901}" type="pres">
      <dgm:prSet presAssocID="{62A7ECB2-9F07-42D6-914B-29C466BD1F35}" presName="hierRoot2" presStyleCnt="0">
        <dgm:presLayoutVars>
          <dgm:hierBranch val="init"/>
        </dgm:presLayoutVars>
      </dgm:prSet>
      <dgm:spPr/>
    </dgm:pt>
    <dgm:pt modelId="{545C37E9-96FD-46C4-A0F0-1C70BDD4E45B}" type="pres">
      <dgm:prSet presAssocID="{62A7ECB2-9F07-42D6-914B-29C466BD1F35}" presName="rootComposite" presStyleCnt="0"/>
      <dgm:spPr/>
    </dgm:pt>
    <dgm:pt modelId="{25F94535-129A-4D8B-8287-D22B639A0FBC}" type="pres">
      <dgm:prSet presAssocID="{62A7ECB2-9F07-42D6-914B-29C466BD1F35}" presName="rootText" presStyleLbl="node2" presStyleIdx="1" presStyleCnt="2">
        <dgm:presLayoutVars>
          <dgm:chPref val="3"/>
        </dgm:presLayoutVars>
      </dgm:prSet>
      <dgm:spPr/>
      <dgm:t>
        <a:bodyPr/>
        <a:lstStyle/>
        <a:p>
          <a:endParaRPr lang="zh-CN" altLang="en-US"/>
        </a:p>
      </dgm:t>
    </dgm:pt>
    <dgm:pt modelId="{24F84BA1-A923-40C8-9136-0E729F554118}" type="pres">
      <dgm:prSet presAssocID="{62A7ECB2-9F07-42D6-914B-29C466BD1F35}" presName="rootConnector" presStyleLbl="node2" presStyleIdx="1" presStyleCnt="2"/>
      <dgm:spPr/>
      <dgm:t>
        <a:bodyPr/>
        <a:lstStyle/>
        <a:p>
          <a:endParaRPr lang="zh-CN" altLang="en-US"/>
        </a:p>
      </dgm:t>
    </dgm:pt>
    <dgm:pt modelId="{C31498F8-FC85-4752-8D06-5B19F32B73B3}" type="pres">
      <dgm:prSet presAssocID="{62A7ECB2-9F07-42D6-914B-29C466BD1F35}" presName="hierChild4" presStyleCnt="0"/>
      <dgm:spPr/>
    </dgm:pt>
    <dgm:pt modelId="{517BEF7E-812D-424B-B4BB-97AA4C5E6D4B}" type="pres">
      <dgm:prSet presAssocID="{62A7ECB2-9F07-42D6-914B-29C466BD1F35}" presName="hierChild5" presStyleCnt="0"/>
      <dgm:spPr/>
    </dgm:pt>
    <dgm:pt modelId="{E44508D3-5302-4F47-95CB-61431B31DBEE}" type="pres">
      <dgm:prSet presAssocID="{5345ADC4-82A1-451A-B312-34C6A8BB3713}" presName="hierChild3" presStyleCnt="0"/>
      <dgm:spPr/>
    </dgm:pt>
  </dgm:ptLst>
  <dgm:cxnLst>
    <dgm:cxn modelId="{FD54CC55-9C3A-4CA2-B7E0-3A8EDBE8EB99}" type="presOf" srcId="{BFEC9263-F33B-4D57-9E7F-B4F0B9C2B4BF}" destId="{4E21112F-9FDC-49EE-8A43-7D514B2672E8}" srcOrd="0" destOrd="0" presId="urn:microsoft.com/office/officeart/2009/3/layout/HorizontalOrganizationChart#20"/>
    <dgm:cxn modelId="{0FE42C27-9769-457C-8E18-815E52D35564}" type="presOf" srcId="{5345ADC4-82A1-451A-B312-34C6A8BB3713}" destId="{9D17DEC0-6AA4-4B39-9300-5F3300A9F109}" srcOrd="0" destOrd="0" presId="urn:microsoft.com/office/officeart/2009/3/layout/HorizontalOrganizationChart#20"/>
    <dgm:cxn modelId="{DCA5EB50-C356-4D06-98D2-672C3BA4278A}" type="presOf" srcId="{62A7ECB2-9F07-42D6-914B-29C466BD1F35}" destId="{25F94535-129A-4D8B-8287-D22B639A0FBC}" srcOrd="0" destOrd="0" presId="urn:microsoft.com/office/officeart/2009/3/layout/HorizontalOrganizationChart#20"/>
    <dgm:cxn modelId="{58B95D24-85BB-4700-A4C1-511EDA2C80D4}" type="presOf" srcId="{5345ADC4-82A1-451A-B312-34C6A8BB3713}" destId="{5CCD3070-100C-4970-A032-98AE949E8DC3}" srcOrd="1" destOrd="0" presId="urn:microsoft.com/office/officeart/2009/3/layout/HorizontalOrganizationChart#20"/>
    <dgm:cxn modelId="{7109DD25-2F07-4F5C-9835-2291AA71A2FE}" type="presOf" srcId="{624C44BC-5A2C-4E65-9B78-8F5A3B64443A}" destId="{67475C51-4BC4-4A25-B046-C14F7BD9E2CB}" srcOrd="0" destOrd="0" presId="urn:microsoft.com/office/officeart/2009/3/layout/HorizontalOrganizationChart#20"/>
    <dgm:cxn modelId="{8B7A39A3-F49E-4736-8182-51F15628869B}" srcId="{8E544892-C228-4F46-A1B3-FF88C1A8E1DC}" destId="{5345ADC4-82A1-451A-B312-34C6A8BB3713}" srcOrd="0" destOrd="0" parTransId="{E7518A52-05DE-4BA9-AE1D-270E4B65187D}" sibTransId="{6CBA59F2-ADDB-4E2F-8C03-9198ACCE3061}"/>
    <dgm:cxn modelId="{9219362F-E69B-4C1C-8994-1EFE25FC08AA}" type="presOf" srcId="{8E544892-C228-4F46-A1B3-FF88C1A8E1DC}" destId="{20EF0EBE-6EF2-4DAB-8E82-BE442979AD0E}" srcOrd="0" destOrd="0" presId="urn:microsoft.com/office/officeart/2009/3/layout/HorizontalOrganizationChart#20"/>
    <dgm:cxn modelId="{5EE77306-4E19-467C-9ACF-AB8B7C3C8E06}" srcId="{5345ADC4-82A1-451A-B312-34C6A8BB3713}" destId="{4F122B76-32AA-4439-8F8B-C22627EBA98D}" srcOrd="0" destOrd="0" parTransId="{624C44BC-5A2C-4E65-9B78-8F5A3B64443A}" sibTransId="{313CBC7E-5220-4147-A3B5-5FCE8C8042E1}"/>
    <dgm:cxn modelId="{B072EF83-89B0-4F16-B8BD-11A2833C30C9}" type="presOf" srcId="{62A7ECB2-9F07-42D6-914B-29C466BD1F35}" destId="{24F84BA1-A923-40C8-9136-0E729F554118}" srcOrd="1" destOrd="0" presId="urn:microsoft.com/office/officeart/2009/3/layout/HorizontalOrganizationChart#20"/>
    <dgm:cxn modelId="{4632AEB8-8A91-418A-A745-38D17C9EA45B}" srcId="{5345ADC4-82A1-451A-B312-34C6A8BB3713}" destId="{62A7ECB2-9F07-42D6-914B-29C466BD1F35}" srcOrd="1" destOrd="0" parTransId="{BFEC9263-F33B-4D57-9E7F-B4F0B9C2B4BF}" sibTransId="{D5DFB8EA-3DF1-4CFC-8256-9B64EC080B8D}"/>
    <dgm:cxn modelId="{644AF351-E83F-4647-8F0B-C22EC6761A4D}" type="presOf" srcId="{4F122B76-32AA-4439-8F8B-C22627EBA98D}" destId="{69A307CF-EFC3-4D75-BC5F-9D73F2C85361}" srcOrd="0" destOrd="0" presId="urn:microsoft.com/office/officeart/2009/3/layout/HorizontalOrganizationChart#20"/>
    <dgm:cxn modelId="{939E30A1-CEC6-4E1B-9642-4819E2F8527B}" type="presOf" srcId="{4F122B76-32AA-4439-8F8B-C22627EBA98D}" destId="{4788EB56-C2D9-4CF7-8D23-AE78D4D0845D}" srcOrd="1" destOrd="0" presId="urn:microsoft.com/office/officeart/2009/3/layout/HorizontalOrganizationChart#20"/>
    <dgm:cxn modelId="{12EBB7C5-FF08-4D62-A35C-AF79D80023A7}" type="presParOf" srcId="{20EF0EBE-6EF2-4DAB-8E82-BE442979AD0E}" destId="{46BCE6FB-75B3-47D1-B192-F76EBA47ADA7}" srcOrd="0" destOrd="0" presId="urn:microsoft.com/office/officeart/2009/3/layout/HorizontalOrganizationChart#20"/>
    <dgm:cxn modelId="{E1C27663-F370-43F6-A44D-857BB8173D79}" type="presParOf" srcId="{46BCE6FB-75B3-47D1-B192-F76EBA47ADA7}" destId="{BE5E489A-8FD1-4214-9D18-68A2A8352BFE}" srcOrd="0" destOrd="0" presId="urn:microsoft.com/office/officeart/2009/3/layout/HorizontalOrganizationChart#20"/>
    <dgm:cxn modelId="{703348BB-A006-4BC4-A05F-173C365659FC}" type="presParOf" srcId="{BE5E489A-8FD1-4214-9D18-68A2A8352BFE}" destId="{9D17DEC0-6AA4-4B39-9300-5F3300A9F109}" srcOrd="0" destOrd="0" presId="urn:microsoft.com/office/officeart/2009/3/layout/HorizontalOrganizationChart#20"/>
    <dgm:cxn modelId="{8DB5339D-B263-44CA-9E5A-8B2614F1A70E}" type="presParOf" srcId="{BE5E489A-8FD1-4214-9D18-68A2A8352BFE}" destId="{5CCD3070-100C-4970-A032-98AE949E8DC3}" srcOrd="1" destOrd="0" presId="urn:microsoft.com/office/officeart/2009/3/layout/HorizontalOrganizationChart#20"/>
    <dgm:cxn modelId="{1FF1AF85-5982-4C79-98ED-79451CFF659F}" type="presParOf" srcId="{46BCE6FB-75B3-47D1-B192-F76EBA47ADA7}" destId="{2359C99B-392E-44A6-8305-2CD5828A10AB}" srcOrd="1" destOrd="0" presId="urn:microsoft.com/office/officeart/2009/3/layout/HorizontalOrganizationChart#20"/>
    <dgm:cxn modelId="{C1B98D33-9195-4096-81E5-51EA5B5D1C13}" type="presParOf" srcId="{2359C99B-392E-44A6-8305-2CD5828A10AB}" destId="{67475C51-4BC4-4A25-B046-C14F7BD9E2CB}" srcOrd="0" destOrd="0" presId="urn:microsoft.com/office/officeart/2009/3/layout/HorizontalOrganizationChart#20"/>
    <dgm:cxn modelId="{301E4111-AA28-4EFB-8D67-9176A3A86637}" type="presParOf" srcId="{2359C99B-392E-44A6-8305-2CD5828A10AB}" destId="{E2DB0569-23C2-4A1A-B35F-C6C2946D2923}" srcOrd="1" destOrd="0" presId="urn:microsoft.com/office/officeart/2009/3/layout/HorizontalOrganizationChart#20"/>
    <dgm:cxn modelId="{DCE75552-5732-428E-9F64-E291D6D5FB27}" type="presParOf" srcId="{E2DB0569-23C2-4A1A-B35F-C6C2946D2923}" destId="{3A928E75-F084-42D1-A7BA-F2DC619EE1E0}" srcOrd="0" destOrd="0" presId="urn:microsoft.com/office/officeart/2009/3/layout/HorizontalOrganizationChart#20"/>
    <dgm:cxn modelId="{966A5DBB-EA58-4246-8DB6-524560BB2983}" type="presParOf" srcId="{3A928E75-F084-42D1-A7BA-F2DC619EE1E0}" destId="{69A307CF-EFC3-4D75-BC5F-9D73F2C85361}" srcOrd="0" destOrd="0" presId="urn:microsoft.com/office/officeart/2009/3/layout/HorizontalOrganizationChart#20"/>
    <dgm:cxn modelId="{27E37563-1055-4D8A-B91F-A73331AFAB25}" type="presParOf" srcId="{3A928E75-F084-42D1-A7BA-F2DC619EE1E0}" destId="{4788EB56-C2D9-4CF7-8D23-AE78D4D0845D}" srcOrd="1" destOrd="0" presId="urn:microsoft.com/office/officeart/2009/3/layout/HorizontalOrganizationChart#20"/>
    <dgm:cxn modelId="{DBE04F46-246E-4AF5-83BA-536EF234F23F}" type="presParOf" srcId="{E2DB0569-23C2-4A1A-B35F-C6C2946D2923}" destId="{932AE873-072D-4624-8BF4-1D371FCE9EB1}" srcOrd="1" destOrd="0" presId="urn:microsoft.com/office/officeart/2009/3/layout/HorizontalOrganizationChart#20"/>
    <dgm:cxn modelId="{F1B174CE-1FF3-4982-9D37-9012EA7184DE}" type="presParOf" srcId="{E2DB0569-23C2-4A1A-B35F-C6C2946D2923}" destId="{9A9131C1-E79D-455E-86E7-6DB55955986E}" srcOrd="2" destOrd="0" presId="urn:microsoft.com/office/officeart/2009/3/layout/HorizontalOrganizationChart#20"/>
    <dgm:cxn modelId="{1A8E8FB0-7237-48DD-8E0E-2A88C03B710C}" type="presParOf" srcId="{2359C99B-392E-44A6-8305-2CD5828A10AB}" destId="{4E21112F-9FDC-49EE-8A43-7D514B2672E8}" srcOrd="2" destOrd="0" presId="urn:microsoft.com/office/officeart/2009/3/layout/HorizontalOrganizationChart#20"/>
    <dgm:cxn modelId="{8990891B-746E-4A5A-8B55-BEC1FF0214F1}" type="presParOf" srcId="{2359C99B-392E-44A6-8305-2CD5828A10AB}" destId="{5B560A31-12DC-4180-B2AE-A442EA3F9901}" srcOrd="3" destOrd="0" presId="urn:microsoft.com/office/officeart/2009/3/layout/HorizontalOrganizationChart#20"/>
    <dgm:cxn modelId="{3B011126-5166-4B1E-B4BD-BD5550192E45}" type="presParOf" srcId="{5B560A31-12DC-4180-B2AE-A442EA3F9901}" destId="{545C37E9-96FD-46C4-A0F0-1C70BDD4E45B}" srcOrd="0" destOrd="0" presId="urn:microsoft.com/office/officeart/2009/3/layout/HorizontalOrganizationChart#20"/>
    <dgm:cxn modelId="{E4727B1C-4FB4-452B-80E6-D60E80BB1484}" type="presParOf" srcId="{545C37E9-96FD-46C4-A0F0-1C70BDD4E45B}" destId="{25F94535-129A-4D8B-8287-D22B639A0FBC}" srcOrd="0" destOrd="0" presId="urn:microsoft.com/office/officeart/2009/3/layout/HorizontalOrganizationChart#20"/>
    <dgm:cxn modelId="{F13BE5C9-69F3-4C3D-A08E-271AC793E51F}" type="presParOf" srcId="{545C37E9-96FD-46C4-A0F0-1C70BDD4E45B}" destId="{24F84BA1-A923-40C8-9136-0E729F554118}" srcOrd="1" destOrd="0" presId="urn:microsoft.com/office/officeart/2009/3/layout/HorizontalOrganizationChart#20"/>
    <dgm:cxn modelId="{4AADF7AB-2066-48D6-9F1E-47456E8D47AD}" type="presParOf" srcId="{5B560A31-12DC-4180-B2AE-A442EA3F9901}" destId="{C31498F8-FC85-4752-8D06-5B19F32B73B3}" srcOrd="1" destOrd="0" presId="urn:microsoft.com/office/officeart/2009/3/layout/HorizontalOrganizationChart#20"/>
    <dgm:cxn modelId="{D9C78A75-6BB6-47DC-9102-0C746743E9D8}" type="presParOf" srcId="{5B560A31-12DC-4180-B2AE-A442EA3F9901}" destId="{517BEF7E-812D-424B-B4BB-97AA4C5E6D4B}" srcOrd="2" destOrd="0" presId="urn:microsoft.com/office/officeart/2009/3/layout/HorizontalOrganizationChart#20"/>
    <dgm:cxn modelId="{90F803C9-F711-444D-810D-D6E79105C833}" type="presParOf" srcId="{46BCE6FB-75B3-47D1-B192-F76EBA47ADA7}" destId="{E44508D3-5302-4F47-95CB-61431B31DBEE}" srcOrd="2" destOrd="0" presId="urn:microsoft.com/office/officeart/2009/3/layout/HorizontalOrganizationChart#20"/>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E544892-C228-4F46-A1B3-FF88C1A8E1DC}" type="doc">
      <dgm:prSet loTypeId="urn:microsoft.com/office/officeart/2009/3/layout/HorizontalOrganizationChart#21" loCatId="hierarchy" qsTypeId="urn:microsoft.com/office/officeart/2005/8/quickstyle/simple1#14" qsCatId="simple" csTypeId="urn:microsoft.com/office/officeart/2005/8/colors/accent2_1#34" csCatId="accent2" phldr="1"/>
      <dgm:spPr/>
      <dgm:t>
        <a:bodyPr/>
        <a:lstStyle/>
        <a:p>
          <a:endParaRPr lang="zh-CN" altLang="en-US"/>
        </a:p>
      </dgm:t>
    </dgm:pt>
    <dgm:pt modelId="{5345ADC4-82A1-451A-B312-34C6A8BB3713}">
      <dgm:prSet phldrT="[文本]" custT="1"/>
      <dgm:spPr/>
      <dgm:t>
        <a:bodyPr/>
        <a:lstStyle/>
        <a:p>
          <a:r>
            <a:rPr lang="zh-CN" altLang="en-US" sz="1300" dirty="0"/>
            <a:t>可行性研究</a:t>
          </a:r>
        </a:p>
      </dgm:t>
    </dgm:pt>
    <dgm:pt modelId="{E7518A52-05DE-4BA9-AE1D-270E4B65187D}" cxnId="{8B7A39A3-F49E-4736-8182-51F15628869B}" type="parTrans">
      <dgm:prSet/>
      <dgm:spPr/>
      <dgm:t>
        <a:bodyPr/>
        <a:lstStyle/>
        <a:p>
          <a:endParaRPr lang="zh-CN" altLang="en-US" sz="1300"/>
        </a:p>
      </dgm:t>
    </dgm:pt>
    <dgm:pt modelId="{6CBA59F2-ADDB-4E2F-8C03-9198ACCE3061}" cxnId="{8B7A39A3-F49E-4736-8182-51F15628869B}" type="sibTrans">
      <dgm:prSet/>
      <dgm:spPr/>
      <dgm:t>
        <a:bodyPr/>
        <a:lstStyle/>
        <a:p>
          <a:endParaRPr lang="zh-CN" altLang="en-US" sz="1300"/>
        </a:p>
      </dgm:t>
    </dgm:pt>
    <dgm:pt modelId="{4F122B76-32AA-4439-8F8B-C22627EBA98D}">
      <dgm:prSet phldrT="[文本]" custT="1"/>
      <dgm:spPr/>
      <dgm:t>
        <a:bodyPr/>
        <a:lstStyle/>
        <a:p>
          <a:r>
            <a:rPr lang="zh-CN" altLang="en-US" sz="1300" smtClean="0"/>
            <a:t>现有企业</a:t>
          </a:r>
          <a:endParaRPr lang="zh-CN" altLang="en-US" sz="1300" dirty="0"/>
        </a:p>
      </dgm:t>
    </dgm:pt>
    <dgm:pt modelId="{624C44BC-5A2C-4E65-9B78-8F5A3B64443A}" cxnId="{5EE77306-4E19-467C-9ACF-AB8B7C3C8E06}" type="parTrans">
      <dgm:prSet/>
      <dgm:spPr/>
      <dgm:t>
        <a:bodyPr/>
        <a:lstStyle/>
        <a:p>
          <a:endParaRPr lang="zh-CN" altLang="en-US" sz="1300"/>
        </a:p>
      </dgm:t>
    </dgm:pt>
    <dgm:pt modelId="{313CBC7E-5220-4147-A3B5-5FCE8C8042E1}" cxnId="{5EE77306-4E19-467C-9ACF-AB8B7C3C8E06}" type="sibTrans">
      <dgm:prSet/>
      <dgm:spPr/>
      <dgm:t>
        <a:bodyPr/>
        <a:lstStyle/>
        <a:p>
          <a:endParaRPr lang="zh-CN" altLang="en-US" sz="1300"/>
        </a:p>
      </dgm:t>
    </dgm:pt>
    <dgm:pt modelId="{62A7ECB2-9F07-42D6-914B-29C466BD1F35}">
      <dgm:prSet custT="1"/>
      <dgm:spPr>
        <a:solidFill>
          <a:srgbClr val="C00000"/>
        </a:solidFill>
      </dgm:spPr>
      <dgm:t>
        <a:bodyPr/>
        <a:lstStyle/>
        <a:p>
          <a:r>
            <a:rPr lang="zh-CN" altLang="en-US" sz="1300" dirty="0">
              <a:solidFill>
                <a:schemeClr val="bg1"/>
              </a:solidFill>
            </a:rPr>
            <a:t>新创办公司</a:t>
          </a:r>
        </a:p>
      </dgm:t>
    </dgm:pt>
    <dgm:pt modelId="{BFEC9263-F33B-4D57-9E7F-B4F0B9C2B4BF}" cxnId="{4632AEB8-8A91-418A-A745-38D17C9EA45B}" type="parTrans">
      <dgm:prSet/>
      <dgm:spPr/>
      <dgm:t>
        <a:bodyPr/>
        <a:lstStyle/>
        <a:p>
          <a:endParaRPr lang="zh-CN" altLang="en-US" sz="1300"/>
        </a:p>
      </dgm:t>
    </dgm:pt>
    <dgm:pt modelId="{D5DFB8EA-3DF1-4CFC-8256-9B64EC080B8D}" cxnId="{4632AEB8-8A91-418A-A745-38D17C9EA45B}" type="sibTrans">
      <dgm:prSet/>
      <dgm:spPr/>
      <dgm:t>
        <a:bodyPr/>
        <a:lstStyle/>
        <a:p>
          <a:endParaRPr lang="zh-CN" altLang="en-US" sz="1300"/>
        </a:p>
      </dgm:t>
    </dgm:pt>
    <dgm:pt modelId="{20EF0EBE-6EF2-4DAB-8E82-BE442979AD0E}" type="pres">
      <dgm:prSet presAssocID="{8E544892-C228-4F46-A1B3-FF88C1A8E1DC}" presName="hierChild1" presStyleCnt="0">
        <dgm:presLayoutVars>
          <dgm:orgChart val="1"/>
          <dgm:chPref val="1"/>
          <dgm:dir/>
          <dgm:animOne val="branch"/>
          <dgm:animLvl val="lvl"/>
          <dgm:resizeHandles/>
        </dgm:presLayoutVars>
      </dgm:prSet>
      <dgm:spPr/>
      <dgm:t>
        <a:bodyPr/>
        <a:lstStyle/>
        <a:p>
          <a:endParaRPr lang="zh-CN" altLang="en-US"/>
        </a:p>
      </dgm:t>
    </dgm:pt>
    <dgm:pt modelId="{46BCE6FB-75B3-47D1-B192-F76EBA47ADA7}" type="pres">
      <dgm:prSet presAssocID="{5345ADC4-82A1-451A-B312-34C6A8BB3713}" presName="hierRoot1" presStyleCnt="0">
        <dgm:presLayoutVars>
          <dgm:hierBranch val="init"/>
        </dgm:presLayoutVars>
      </dgm:prSet>
      <dgm:spPr/>
      <dgm:t>
        <a:bodyPr/>
        <a:lstStyle/>
        <a:p>
          <a:endParaRPr lang="zh-CN" altLang="en-US"/>
        </a:p>
      </dgm:t>
    </dgm:pt>
    <dgm:pt modelId="{BE5E489A-8FD1-4214-9D18-68A2A8352BFE}" type="pres">
      <dgm:prSet presAssocID="{5345ADC4-82A1-451A-B312-34C6A8BB3713}" presName="rootComposite1" presStyleCnt="0"/>
      <dgm:spPr/>
      <dgm:t>
        <a:bodyPr/>
        <a:lstStyle/>
        <a:p>
          <a:endParaRPr lang="zh-CN" altLang="en-US"/>
        </a:p>
      </dgm:t>
    </dgm:pt>
    <dgm:pt modelId="{9D17DEC0-6AA4-4B39-9300-5F3300A9F109}" type="pres">
      <dgm:prSet presAssocID="{5345ADC4-82A1-451A-B312-34C6A8BB3713}" presName="rootText1" presStyleLbl="node0" presStyleIdx="0" presStyleCnt="1">
        <dgm:presLayoutVars>
          <dgm:chPref val="3"/>
        </dgm:presLayoutVars>
      </dgm:prSet>
      <dgm:spPr/>
      <dgm:t>
        <a:bodyPr/>
        <a:lstStyle/>
        <a:p>
          <a:endParaRPr lang="zh-CN" altLang="en-US"/>
        </a:p>
      </dgm:t>
    </dgm:pt>
    <dgm:pt modelId="{5CCD3070-100C-4970-A032-98AE949E8DC3}" type="pres">
      <dgm:prSet presAssocID="{5345ADC4-82A1-451A-B312-34C6A8BB3713}" presName="rootConnector1" presStyleLbl="node1" presStyleIdx="0" presStyleCnt="0"/>
      <dgm:spPr/>
      <dgm:t>
        <a:bodyPr/>
        <a:lstStyle/>
        <a:p>
          <a:endParaRPr lang="zh-CN" altLang="en-US"/>
        </a:p>
      </dgm:t>
    </dgm:pt>
    <dgm:pt modelId="{2359C99B-392E-44A6-8305-2CD5828A10AB}" type="pres">
      <dgm:prSet presAssocID="{5345ADC4-82A1-451A-B312-34C6A8BB3713}" presName="hierChild2" presStyleCnt="0"/>
      <dgm:spPr/>
      <dgm:t>
        <a:bodyPr/>
        <a:lstStyle/>
        <a:p>
          <a:endParaRPr lang="zh-CN" altLang="en-US"/>
        </a:p>
      </dgm:t>
    </dgm:pt>
    <dgm:pt modelId="{67475C51-4BC4-4A25-B046-C14F7BD9E2CB}" type="pres">
      <dgm:prSet presAssocID="{624C44BC-5A2C-4E65-9B78-8F5A3B64443A}" presName="Name64" presStyleLbl="parChTrans1D2" presStyleIdx="0" presStyleCnt="2"/>
      <dgm:spPr/>
      <dgm:t>
        <a:bodyPr/>
        <a:lstStyle/>
        <a:p>
          <a:endParaRPr lang="zh-CN" altLang="en-US"/>
        </a:p>
      </dgm:t>
    </dgm:pt>
    <dgm:pt modelId="{E2DB0569-23C2-4A1A-B35F-C6C2946D2923}" type="pres">
      <dgm:prSet presAssocID="{4F122B76-32AA-4439-8F8B-C22627EBA98D}" presName="hierRoot2" presStyleCnt="0">
        <dgm:presLayoutVars>
          <dgm:hierBranch val="init"/>
        </dgm:presLayoutVars>
      </dgm:prSet>
      <dgm:spPr/>
      <dgm:t>
        <a:bodyPr/>
        <a:lstStyle/>
        <a:p>
          <a:endParaRPr lang="zh-CN" altLang="en-US"/>
        </a:p>
      </dgm:t>
    </dgm:pt>
    <dgm:pt modelId="{3A928E75-F084-42D1-A7BA-F2DC619EE1E0}" type="pres">
      <dgm:prSet presAssocID="{4F122B76-32AA-4439-8F8B-C22627EBA98D}" presName="rootComposite" presStyleCnt="0"/>
      <dgm:spPr/>
      <dgm:t>
        <a:bodyPr/>
        <a:lstStyle/>
        <a:p>
          <a:endParaRPr lang="zh-CN" altLang="en-US"/>
        </a:p>
      </dgm:t>
    </dgm:pt>
    <dgm:pt modelId="{69A307CF-EFC3-4D75-BC5F-9D73F2C85361}" type="pres">
      <dgm:prSet presAssocID="{4F122B76-32AA-4439-8F8B-C22627EBA98D}" presName="rootText" presStyleLbl="node2" presStyleIdx="0" presStyleCnt="2">
        <dgm:presLayoutVars>
          <dgm:chPref val="3"/>
        </dgm:presLayoutVars>
      </dgm:prSet>
      <dgm:spPr/>
      <dgm:t>
        <a:bodyPr/>
        <a:lstStyle/>
        <a:p>
          <a:endParaRPr lang="zh-CN" altLang="en-US"/>
        </a:p>
      </dgm:t>
    </dgm:pt>
    <dgm:pt modelId="{4788EB56-C2D9-4CF7-8D23-AE78D4D0845D}" type="pres">
      <dgm:prSet presAssocID="{4F122B76-32AA-4439-8F8B-C22627EBA98D}" presName="rootConnector" presStyleLbl="node2" presStyleIdx="0" presStyleCnt="2"/>
      <dgm:spPr/>
      <dgm:t>
        <a:bodyPr/>
        <a:lstStyle/>
        <a:p>
          <a:endParaRPr lang="zh-CN" altLang="en-US"/>
        </a:p>
      </dgm:t>
    </dgm:pt>
    <dgm:pt modelId="{932AE873-072D-4624-8BF4-1D371FCE9EB1}" type="pres">
      <dgm:prSet presAssocID="{4F122B76-32AA-4439-8F8B-C22627EBA98D}" presName="hierChild4" presStyleCnt="0"/>
      <dgm:spPr/>
      <dgm:t>
        <a:bodyPr/>
        <a:lstStyle/>
        <a:p>
          <a:endParaRPr lang="zh-CN" altLang="en-US"/>
        </a:p>
      </dgm:t>
    </dgm:pt>
    <dgm:pt modelId="{9A9131C1-E79D-455E-86E7-6DB55955986E}" type="pres">
      <dgm:prSet presAssocID="{4F122B76-32AA-4439-8F8B-C22627EBA98D}" presName="hierChild5" presStyleCnt="0"/>
      <dgm:spPr/>
      <dgm:t>
        <a:bodyPr/>
        <a:lstStyle/>
        <a:p>
          <a:endParaRPr lang="zh-CN" altLang="en-US"/>
        </a:p>
      </dgm:t>
    </dgm:pt>
    <dgm:pt modelId="{4E21112F-9FDC-49EE-8A43-7D514B2672E8}" type="pres">
      <dgm:prSet presAssocID="{BFEC9263-F33B-4D57-9E7F-B4F0B9C2B4BF}" presName="Name64" presStyleLbl="parChTrans1D2" presStyleIdx="1" presStyleCnt="2"/>
      <dgm:spPr/>
      <dgm:t>
        <a:bodyPr/>
        <a:lstStyle/>
        <a:p>
          <a:endParaRPr lang="zh-CN" altLang="en-US"/>
        </a:p>
      </dgm:t>
    </dgm:pt>
    <dgm:pt modelId="{5B560A31-12DC-4180-B2AE-A442EA3F9901}" type="pres">
      <dgm:prSet presAssocID="{62A7ECB2-9F07-42D6-914B-29C466BD1F35}" presName="hierRoot2" presStyleCnt="0">
        <dgm:presLayoutVars>
          <dgm:hierBranch val="init"/>
        </dgm:presLayoutVars>
      </dgm:prSet>
      <dgm:spPr/>
      <dgm:t>
        <a:bodyPr/>
        <a:lstStyle/>
        <a:p>
          <a:endParaRPr lang="zh-CN" altLang="en-US"/>
        </a:p>
      </dgm:t>
    </dgm:pt>
    <dgm:pt modelId="{545C37E9-96FD-46C4-A0F0-1C70BDD4E45B}" type="pres">
      <dgm:prSet presAssocID="{62A7ECB2-9F07-42D6-914B-29C466BD1F35}" presName="rootComposite" presStyleCnt="0"/>
      <dgm:spPr/>
      <dgm:t>
        <a:bodyPr/>
        <a:lstStyle/>
        <a:p>
          <a:endParaRPr lang="zh-CN" altLang="en-US"/>
        </a:p>
      </dgm:t>
    </dgm:pt>
    <dgm:pt modelId="{25F94535-129A-4D8B-8287-D22B639A0FBC}" type="pres">
      <dgm:prSet presAssocID="{62A7ECB2-9F07-42D6-914B-29C466BD1F35}" presName="rootText" presStyleLbl="node2" presStyleIdx="1" presStyleCnt="2">
        <dgm:presLayoutVars>
          <dgm:chPref val="3"/>
        </dgm:presLayoutVars>
      </dgm:prSet>
      <dgm:spPr/>
      <dgm:t>
        <a:bodyPr/>
        <a:lstStyle/>
        <a:p>
          <a:endParaRPr lang="zh-CN" altLang="en-US"/>
        </a:p>
      </dgm:t>
    </dgm:pt>
    <dgm:pt modelId="{24F84BA1-A923-40C8-9136-0E729F554118}" type="pres">
      <dgm:prSet presAssocID="{62A7ECB2-9F07-42D6-914B-29C466BD1F35}" presName="rootConnector" presStyleLbl="node2" presStyleIdx="1" presStyleCnt="2"/>
      <dgm:spPr/>
      <dgm:t>
        <a:bodyPr/>
        <a:lstStyle/>
        <a:p>
          <a:endParaRPr lang="zh-CN" altLang="en-US"/>
        </a:p>
      </dgm:t>
    </dgm:pt>
    <dgm:pt modelId="{C31498F8-FC85-4752-8D06-5B19F32B73B3}" type="pres">
      <dgm:prSet presAssocID="{62A7ECB2-9F07-42D6-914B-29C466BD1F35}" presName="hierChild4" presStyleCnt="0"/>
      <dgm:spPr/>
      <dgm:t>
        <a:bodyPr/>
        <a:lstStyle/>
        <a:p>
          <a:endParaRPr lang="zh-CN" altLang="en-US"/>
        </a:p>
      </dgm:t>
    </dgm:pt>
    <dgm:pt modelId="{517BEF7E-812D-424B-B4BB-97AA4C5E6D4B}" type="pres">
      <dgm:prSet presAssocID="{62A7ECB2-9F07-42D6-914B-29C466BD1F35}" presName="hierChild5" presStyleCnt="0"/>
      <dgm:spPr/>
      <dgm:t>
        <a:bodyPr/>
        <a:lstStyle/>
        <a:p>
          <a:endParaRPr lang="zh-CN" altLang="en-US"/>
        </a:p>
      </dgm:t>
    </dgm:pt>
    <dgm:pt modelId="{E44508D3-5302-4F47-95CB-61431B31DBEE}" type="pres">
      <dgm:prSet presAssocID="{5345ADC4-82A1-451A-B312-34C6A8BB3713}" presName="hierChild3" presStyleCnt="0"/>
      <dgm:spPr/>
      <dgm:t>
        <a:bodyPr/>
        <a:lstStyle/>
        <a:p>
          <a:endParaRPr lang="zh-CN" altLang="en-US"/>
        </a:p>
      </dgm:t>
    </dgm:pt>
  </dgm:ptLst>
  <dgm:cxnLst>
    <dgm:cxn modelId="{8954BE97-9389-42FB-985E-AE27E46D2E49}" type="presOf" srcId="{4F122B76-32AA-4439-8F8B-C22627EBA98D}" destId="{4788EB56-C2D9-4CF7-8D23-AE78D4D0845D}" srcOrd="1" destOrd="0" presId="urn:microsoft.com/office/officeart/2009/3/layout/HorizontalOrganizationChart#21"/>
    <dgm:cxn modelId="{A498A65A-C593-4565-B550-794F818E0CBF}" type="presOf" srcId="{62A7ECB2-9F07-42D6-914B-29C466BD1F35}" destId="{24F84BA1-A923-40C8-9136-0E729F554118}" srcOrd="1" destOrd="0" presId="urn:microsoft.com/office/officeart/2009/3/layout/HorizontalOrganizationChart#21"/>
    <dgm:cxn modelId="{97D93742-D2F1-4916-8133-CEDCB6B8B430}" type="presOf" srcId="{BFEC9263-F33B-4D57-9E7F-B4F0B9C2B4BF}" destId="{4E21112F-9FDC-49EE-8A43-7D514B2672E8}" srcOrd="0" destOrd="0" presId="urn:microsoft.com/office/officeart/2009/3/layout/HorizontalOrganizationChart#21"/>
    <dgm:cxn modelId="{34623202-4D77-45ED-8A94-847663954E75}" type="presOf" srcId="{5345ADC4-82A1-451A-B312-34C6A8BB3713}" destId="{9D17DEC0-6AA4-4B39-9300-5F3300A9F109}" srcOrd="0" destOrd="0" presId="urn:microsoft.com/office/officeart/2009/3/layout/HorizontalOrganizationChart#21"/>
    <dgm:cxn modelId="{9A0C8585-6DC3-443E-BDFB-D9587A2096F1}" type="presOf" srcId="{5345ADC4-82A1-451A-B312-34C6A8BB3713}" destId="{5CCD3070-100C-4970-A032-98AE949E8DC3}" srcOrd="1" destOrd="0" presId="urn:microsoft.com/office/officeart/2009/3/layout/HorizontalOrganizationChart#21"/>
    <dgm:cxn modelId="{0A638B42-0884-4020-A256-19200331B1C8}" type="presOf" srcId="{62A7ECB2-9F07-42D6-914B-29C466BD1F35}" destId="{25F94535-129A-4D8B-8287-D22B639A0FBC}" srcOrd="0" destOrd="0" presId="urn:microsoft.com/office/officeart/2009/3/layout/HorizontalOrganizationChart#21"/>
    <dgm:cxn modelId="{9CF35DBA-2A55-44A5-B731-36E46004BC4C}" type="presOf" srcId="{624C44BC-5A2C-4E65-9B78-8F5A3B64443A}" destId="{67475C51-4BC4-4A25-B046-C14F7BD9E2CB}" srcOrd="0" destOrd="0" presId="urn:microsoft.com/office/officeart/2009/3/layout/HorizontalOrganizationChart#21"/>
    <dgm:cxn modelId="{305DD726-13AC-40CD-B4A0-7FBB2464B834}" type="presOf" srcId="{4F122B76-32AA-4439-8F8B-C22627EBA98D}" destId="{69A307CF-EFC3-4D75-BC5F-9D73F2C85361}" srcOrd="0" destOrd="0" presId="urn:microsoft.com/office/officeart/2009/3/layout/HorizontalOrganizationChart#21"/>
    <dgm:cxn modelId="{8B7A39A3-F49E-4736-8182-51F15628869B}" srcId="{8E544892-C228-4F46-A1B3-FF88C1A8E1DC}" destId="{5345ADC4-82A1-451A-B312-34C6A8BB3713}" srcOrd="0" destOrd="0" parTransId="{E7518A52-05DE-4BA9-AE1D-270E4B65187D}" sibTransId="{6CBA59F2-ADDB-4E2F-8C03-9198ACCE3061}"/>
    <dgm:cxn modelId="{5EE77306-4E19-467C-9ACF-AB8B7C3C8E06}" srcId="{5345ADC4-82A1-451A-B312-34C6A8BB3713}" destId="{4F122B76-32AA-4439-8F8B-C22627EBA98D}" srcOrd="0" destOrd="0" parTransId="{624C44BC-5A2C-4E65-9B78-8F5A3B64443A}" sibTransId="{313CBC7E-5220-4147-A3B5-5FCE8C8042E1}"/>
    <dgm:cxn modelId="{4632AEB8-8A91-418A-A745-38D17C9EA45B}" srcId="{5345ADC4-82A1-451A-B312-34C6A8BB3713}" destId="{62A7ECB2-9F07-42D6-914B-29C466BD1F35}" srcOrd="1" destOrd="0" parTransId="{BFEC9263-F33B-4D57-9E7F-B4F0B9C2B4BF}" sibTransId="{D5DFB8EA-3DF1-4CFC-8256-9B64EC080B8D}"/>
    <dgm:cxn modelId="{40D9228B-1283-4BA7-BD86-43E99DDE57F1}" type="presOf" srcId="{8E544892-C228-4F46-A1B3-FF88C1A8E1DC}" destId="{20EF0EBE-6EF2-4DAB-8E82-BE442979AD0E}" srcOrd="0" destOrd="0" presId="urn:microsoft.com/office/officeart/2009/3/layout/HorizontalOrganizationChart#21"/>
    <dgm:cxn modelId="{D609907C-5D38-441A-B78D-0D5FECD16393}" type="presParOf" srcId="{20EF0EBE-6EF2-4DAB-8E82-BE442979AD0E}" destId="{46BCE6FB-75B3-47D1-B192-F76EBA47ADA7}" srcOrd="0" destOrd="0" presId="urn:microsoft.com/office/officeart/2009/3/layout/HorizontalOrganizationChart#21"/>
    <dgm:cxn modelId="{0A91DE93-7746-45CD-A457-828C4F950639}" type="presParOf" srcId="{46BCE6FB-75B3-47D1-B192-F76EBA47ADA7}" destId="{BE5E489A-8FD1-4214-9D18-68A2A8352BFE}" srcOrd="0" destOrd="0" presId="urn:microsoft.com/office/officeart/2009/3/layout/HorizontalOrganizationChart#21"/>
    <dgm:cxn modelId="{F3E1EDDC-8431-4E85-BDEA-3CBBE2737E63}" type="presParOf" srcId="{BE5E489A-8FD1-4214-9D18-68A2A8352BFE}" destId="{9D17DEC0-6AA4-4B39-9300-5F3300A9F109}" srcOrd="0" destOrd="0" presId="urn:microsoft.com/office/officeart/2009/3/layout/HorizontalOrganizationChart#21"/>
    <dgm:cxn modelId="{8AB478BE-B9D2-4F06-9038-DAD31C1EC449}" type="presParOf" srcId="{BE5E489A-8FD1-4214-9D18-68A2A8352BFE}" destId="{5CCD3070-100C-4970-A032-98AE949E8DC3}" srcOrd="1" destOrd="0" presId="urn:microsoft.com/office/officeart/2009/3/layout/HorizontalOrganizationChart#21"/>
    <dgm:cxn modelId="{786F3CD9-B2D4-4558-9B7D-192B865AE3DF}" type="presParOf" srcId="{46BCE6FB-75B3-47D1-B192-F76EBA47ADA7}" destId="{2359C99B-392E-44A6-8305-2CD5828A10AB}" srcOrd="1" destOrd="0" presId="urn:microsoft.com/office/officeart/2009/3/layout/HorizontalOrganizationChart#21"/>
    <dgm:cxn modelId="{322A9734-7415-4C95-86F6-E7548E551962}" type="presParOf" srcId="{2359C99B-392E-44A6-8305-2CD5828A10AB}" destId="{67475C51-4BC4-4A25-B046-C14F7BD9E2CB}" srcOrd="0" destOrd="0" presId="urn:microsoft.com/office/officeart/2009/3/layout/HorizontalOrganizationChart#21"/>
    <dgm:cxn modelId="{B4BB473D-F2A9-41D9-B2A0-04FED2749103}" type="presParOf" srcId="{2359C99B-392E-44A6-8305-2CD5828A10AB}" destId="{E2DB0569-23C2-4A1A-B35F-C6C2946D2923}" srcOrd="1" destOrd="0" presId="urn:microsoft.com/office/officeart/2009/3/layout/HorizontalOrganizationChart#21"/>
    <dgm:cxn modelId="{A43269DE-6F11-4D2B-9EFB-066AEC15B19B}" type="presParOf" srcId="{E2DB0569-23C2-4A1A-B35F-C6C2946D2923}" destId="{3A928E75-F084-42D1-A7BA-F2DC619EE1E0}" srcOrd="0" destOrd="0" presId="urn:microsoft.com/office/officeart/2009/3/layout/HorizontalOrganizationChart#21"/>
    <dgm:cxn modelId="{7BD947DC-C0E7-4A9B-8CFA-EBD66C30C996}" type="presParOf" srcId="{3A928E75-F084-42D1-A7BA-F2DC619EE1E0}" destId="{69A307CF-EFC3-4D75-BC5F-9D73F2C85361}" srcOrd="0" destOrd="0" presId="urn:microsoft.com/office/officeart/2009/3/layout/HorizontalOrganizationChart#21"/>
    <dgm:cxn modelId="{2DCA4A96-D19D-4851-B9F2-5ABEEDE75087}" type="presParOf" srcId="{3A928E75-F084-42D1-A7BA-F2DC619EE1E0}" destId="{4788EB56-C2D9-4CF7-8D23-AE78D4D0845D}" srcOrd="1" destOrd="0" presId="urn:microsoft.com/office/officeart/2009/3/layout/HorizontalOrganizationChart#21"/>
    <dgm:cxn modelId="{98928839-8518-4F7D-908D-3B1FD0BA5598}" type="presParOf" srcId="{E2DB0569-23C2-4A1A-B35F-C6C2946D2923}" destId="{932AE873-072D-4624-8BF4-1D371FCE9EB1}" srcOrd="1" destOrd="0" presId="urn:microsoft.com/office/officeart/2009/3/layout/HorizontalOrganizationChart#21"/>
    <dgm:cxn modelId="{7BB3B5C7-0022-4223-A99C-E4B3316DC83A}" type="presParOf" srcId="{E2DB0569-23C2-4A1A-B35F-C6C2946D2923}" destId="{9A9131C1-E79D-455E-86E7-6DB55955986E}" srcOrd="2" destOrd="0" presId="urn:microsoft.com/office/officeart/2009/3/layout/HorizontalOrganizationChart#21"/>
    <dgm:cxn modelId="{741AD857-74A5-4D58-9D5B-944BE2F3D9BD}" type="presParOf" srcId="{2359C99B-392E-44A6-8305-2CD5828A10AB}" destId="{4E21112F-9FDC-49EE-8A43-7D514B2672E8}" srcOrd="2" destOrd="0" presId="urn:microsoft.com/office/officeart/2009/3/layout/HorizontalOrganizationChart#21"/>
    <dgm:cxn modelId="{49B3D55E-D004-48B8-AEDA-D977C98F5D5A}" type="presParOf" srcId="{2359C99B-392E-44A6-8305-2CD5828A10AB}" destId="{5B560A31-12DC-4180-B2AE-A442EA3F9901}" srcOrd="3" destOrd="0" presId="urn:microsoft.com/office/officeart/2009/3/layout/HorizontalOrganizationChart#21"/>
    <dgm:cxn modelId="{74AD27F3-C33B-4833-953B-5ED7CC9DFE6E}" type="presParOf" srcId="{5B560A31-12DC-4180-B2AE-A442EA3F9901}" destId="{545C37E9-96FD-46C4-A0F0-1C70BDD4E45B}" srcOrd="0" destOrd="0" presId="urn:microsoft.com/office/officeart/2009/3/layout/HorizontalOrganizationChart#21"/>
    <dgm:cxn modelId="{D3D09B78-756D-4DFA-B932-EBD6C418FA4A}" type="presParOf" srcId="{545C37E9-96FD-46C4-A0F0-1C70BDD4E45B}" destId="{25F94535-129A-4D8B-8287-D22B639A0FBC}" srcOrd="0" destOrd="0" presId="urn:microsoft.com/office/officeart/2009/3/layout/HorizontalOrganizationChart#21"/>
    <dgm:cxn modelId="{8AC10C22-3AD3-40F6-BC57-BCABA954E2F7}" type="presParOf" srcId="{545C37E9-96FD-46C4-A0F0-1C70BDD4E45B}" destId="{24F84BA1-A923-40C8-9136-0E729F554118}" srcOrd="1" destOrd="0" presId="urn:microsoft.com/office/officeart/2009/3/layout/HorizontalOrganizationChart#21"/>
    <dgm:cxn modelId="{BCAA63D2-7CC9-4404-B58B-129F04564DCC}" type="presParOf" srcId="{5B560A31-12DC-4180-B2AE-A442EA3F9901}" destId="{C31498F8-FC85-4752-8D06-5B19F32B73B3}" srcOrd="1" destOrd="0" presId="urn:microsoft.com/office/officeart/2009/3/layout/HorizontalOrganizationChart#21"/>
    <dgm:cxn modelId="{3C31F83F-0C56-4379-A1B3-272E2179C56B}" type="presParOf" srcId="{5B560A31-12DC-4180-B2AE-A442EA3F9901}" destId="{517BEF7E-812D-424B-B4BB-97AA4C5E6D4B}" srcOrd="2" destOrd="0" presId="urn:microsoft.com/office/officeart/2009/3/layout/HorizontalOrganizationChart#21"/>
    <dgm:cxn modelId="{687BF0E2-48B9-4122-9A01-D9B9C09B6374}" type="presParOf" srcId="{46BCE6FB-75B3-47D1-B192-F76EBA47ADA7}" destId="{E44508D3-5302-4F47-95CB-61431B31DBEE}" srcOrd="2" destOrd="0" presId="urn:microsoft.com/office/officeart/2009/3/layout/HorizontalOrganizationChart#2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E544892-C228-4F46-A1B3-FF88C1A8E1DC}" type="doc">
      <dgm:prSet loTypeId="urn:microsoft.com/office/officeart/2009/3/layout/HorizontalOrganizationChart#22" loCatId="hierarchy" qsTypeId="urn:microsoft.com/office/officeart/2005/8/quickstyle/simple1#35" qsCatId="simple" csTypeId="urn:microsoft.com/office/officeart/2005/8/colors/accent2_1#36" csCatId="accent2" phldr="1"/>
      <dgm:spPr/>
      <dgm:t>
        <a:bodyPr/>
        <a:lstStyle/>
        <a:p>
          <a:endParaRPr lang="zh-CN" altLang="en-US"/>
        </a:p>
      </dgm:t>
    </dgm:pt>
    <dgm:pt modelId="{5345ADC4-82A1-451A-B312-34C6A8BB3713}">
      <dgm:prSet phldrT="[文本]" custT="1"/>
      <dgm:spPr/>
      <dgm:t>
        <a:bodyPr/>
        <a:lstStyle/>
        <a:p>
          <a:r>
            <a:rPr lang="zh-CN" altLang="en-US" sz="1300" dirty="0"/>
            <a:t>股份有限公司设立</a:t>
          </a:r>
        </a:p>
      </dgm:t>
    </dgm:pt>
    <dgm:pt modelId="{E7518A52-05DE-4BA9-AE1D-270E4B65187D}" cxnId="{8B7A39A3-F49E-4736-8182-51F15628869B}" type="parTrans">
      <dgm:prSet/>
      <dgm:spPr/>
      <dgm:t>
        <a:bodyPr/>
        <a:lstStyle/>
        <a:p>
          <a:endParaRPr lang="zh-CN" altLang="en-US" sz="1300"/>
        </a:p>
      </dgm:t>
    </dgm:pt>
    <dgm:pt modelId="{6CBA59F2-ADDB-4E2F-8C03-9198ACCE3061}" cxnId="{8B7A39A3-F49E-4736-8182-51F15628869B}" type="sibTrans">
      <dgm:prSet/>
      <dgm:spPr/>
      <dgm:t>
        <a:bodyPr/>
        <a:lstStyle/>
        <a:p>
          <a:endParaRPr lang="zh-CN" altLang="en-US" sz="1300"/>
        </a:p>
      </dgm:t>
    </dgm:pt>
    <dgm:pt modelId="{4F122B76-32AA-4439-8F8B-C22627EBA98D}">
      <dgm:prSet phldrT="[文本]" custT="1"/>
      <dgm:spPr>
        <a:solidFill>
          <a:srgbClr val="C00000"/>
        </a:solidFill>
      </dgm:spPr>
      <dgm:t>
        <a:bodyPr/>
        <a:lstStyle/>
        <a:p>
          <a:r>
            <a:rPr lang="zh-CN" altLang="en-US" sz="1300" dirty="0">
              <a:solidFill>
                <a:schemeClr val="bg1"/>
              </a:solidFill>
            </a:rPr>
            <a:t>条件</a:t>
          </a:r>
        </a:p>
      </dgm:t>
    </dgm:pt>
    <dgm:pt modelId="{624C44BC-5A2C-4E65-9B78-8F5A3B64443A}" cxnId="{5EE77306-4E19-467C-9ACF-AB8B7C3C8E06}" type="parTrans">
      <dgm:prSet/>
      <dgm:spPr/>
      <dgm:t>
        <a:bodyPr/>
        <a:lstStyle/>
        <a:p>
          <a:endParaRPr lang="zh-CN" altLang="en-US" sz="1300"/>
        </a:p>
      </dgm:t>
    </dgm:pt>
    <dgm:pt modelId="{313CBC7E-5220-4147-A3B5-5FCE8C8042E1}" cxnId="{5EE77306-4E19-467C-9ACF-AB8B7C3C8E06}" type="sibTrans">
      <dgm:prSet/>
      <dgm:spPr/>
      <dgm:t>
        <a:bodyPr/>
        <a:lstStyle/>
        <a:p>
          <a:endParaRPr lang="zh-CN" altLang="en-US" sz="1300"/>
        </a:p>
      </dgm:t>
    </dgm:pt>
    <dgm:pt modelId="{62A7ECB2-9F07-42D6-914B-29C466BD1F35}">
      <dgm:prSet custT="1"/>
      <dgm:spPr/>
      <dgm:t>
        <a:bodyPr/>
        <a:lstStyle/>
        <a:p>
          <a:r>
            <a:rPr lang="zh-CN" altLang="en-US" sz="1300" dirty="0"/>
            <a:t>组织机构</a:t>
          </a:r>
        </a:p>
      </dgm:t>
    </dgm:pt>
    <dgm:pt modelId="{BFEC9263-F33B-4D57-9E7F-B4F0B9C2B4BF}" cxnId="{4632AEB8-8A91-418A-A745-38D17C9EA45B}" type="parTrans">
      <dgm:prSet/>
      <dgm:spPr/>
      <dgm:t>
        <a:bodyPr/>
        <a:lstStyle/>
        <a:p>
          <a:endParaRPr lang="zh-CN" altLang="en-US" sz="1300"/>
        </a:p>
      </dgm:t>
    </dgm:pt>
    <dgm:pt modelId="{D5DFB8EA-3DF1-4CFC-8256-9B64EC080B8D}" cxnId="{4632AEB8-8A91-418A-A745-38D17C9EA45B}" type="sibTrans">
      <dgm:prSet/>
      <dgm:spPr/>
      <dgm:t>
        <a:bodyPr/>
        <a:lstStyle/>
        <a:p>
          <a:endParaRPr lang="zh-CN" altLang="en-US" sz="1300"/>
        </a:p>
      </dgm:t>
    </dgm:pt>
    <dgm:pt modelId="{99E6488C-56C1-42EA-B8BE-84A5802F557C}">
      <dgm:prSet custT="1"/>
      <dgm:spPr/>
      <dgm:t>
        <a:bodyPr/>
        <a:lstStyle/>
        <a:p>
          <a:r>
            <a:rPr lang="zh-CN" altLang="en-US" sz="1300" dirty="0"/>
            <a:t>程序</a:t>
          </a:r>
        </a:p>
      </dgm:t>
    </dgm:pt>
    <dgm:pt modelId="{AD450951-2D0B-457D-AAD4-EC2345FA872C}" cxnId="{0F8C8B36-3A18-45AA-9D32-B60B23644F65}" type="parTrans">
      <dgm:prSet/>
      <dgm:spPr/>
      <dgm:t>
        <a:bodyPr/>
        <a:lstStyle/>
        <a:p>
          <a:endParaRPr lang="zh-CN" altLang="en-US" sz="1300"/>
        </a:p>
      </dgm:t>
    </dgm:pt>
    <dgm:pt modelId="{23BF2CAC-CA06-4DB8-B5A2-101DF14A894F}" cxnId="{0F8C8B36-3A18-45AA-9D32-B60B23644F65}" type="sibTrans">
      <dgm:prSet/>
      <dgm:spPr/>
      <dgm:t>
        <a:bodyPr/>
        <a:lstStyle/>
        <a:p>
          <a:endParaRPr lang="zh-CN" altLang="en-US" sz="1300"/>
        </a:p>
      </dgm:t>
    </dgm:pt>
    <dgm:pt modelId="{AAC44431-35E9-4D14-9E52-D3A6CE1D9F64}" type="pres">
      <dgm:prSet presAssocID="{8E544892-C228-4F46-A1B3-FF88C1A8E1DC}" presName="hierChild1" presStyleCnt="0">
        <dgm:presLayoutVars>
          <dgm:orgChart val="1"/>
          <dgm:chPref val="1"/>
          <dgm:dir/>
          <dgm:animOne val="branch"/>
          <dgm:animLvl val="lvl"/>
          <dgm:resizeHandles/>
        </dgm:presLayoutVars>
      </dgm:prSet>
      <dgm:spPr/>
      <dgm:t>
        <a:bodyPr/>
        <a:lstStyle/>
        <a:p>
          <a:endParaRPr lang="zh-CN" altLang="en-US"/>
        </a:p>
      </dgm:t>
    </dgm:pt>
    <dgm:pt modelId="{21BB56B6-93BD-4041-8AB4-770640196F3F}" type="pres">
      <dgm:prSet presAssocID="{5345ADC4-82A1-451A-B312-34C6A8BB3713}" presName="hierRoot1" presStyleCnt="0">
        <dgm:presLayoutVars>
          <dgm:hierBranch val="init"/>
        </dgm:presLayoutVars>
      </dgm:prSet>
      <dgm:spPr/>
    </dgm:pt>
    <dgm:pt modelId="{E0363C2B-D73D-4C07-AE6A-EB7773622287}" type="pres">
      <dgm:prSet presAssocID="{5345ADC4-82A1-451A-B312-34C6A8BB3713}" presName="rootComposite1" presStyleCnt="0"/>
      <dgm:spPr/>
    </dgm:pt>
    <dgm:pt modelId="{2D4505FD-F414-4D2B-90C1-CF3189EB2E24}" type="pres">
      <dgm:prSet presAssocID="{5345ADC4-82A1-451A-B312-34C6A8BB3713}" presName="rootText1" presStyleLbl="node0" presStyleIdx="0" presStyleCnt="1" custScaleX="133877" custScaleY="95627">
        <dgm:presLayoutVars>
          <dgm:chPref val="3"/>
        </dgm:presLayoutVars>
      </dgm:prSet>
      <dgm:spPr/>
      <dgm:t>
        <a:bodyPr/>
        <a:lstStyle/>
        <a:p>
          <a:endParaRPr lang="zh-CN" altLang="en-US"/>
        </a:p>
      </dgm:t>
    </dgm:pt>
    <dgm:pt modelId="{EB0F9C5A-627B-4163-A50D-1496525F76C8}" type="pres">
      <dgm:prSet presAssocID="{5345ADC4-82A1-451A-B312-34C6A8BB3713}" presName="rootConnector1" presStyleLbl="node1" presStyleIdx="0" presStyleCnt="0"/>
      <dgm:spPr/>
      <dgm:t>
        <a:bodyPr/>
        <a:lstStyle/>
        <a:p>
          <a:endParaRPr lang="zh-CN" altLang="en-US"/>
        </a:p>
      </dgm:t>
    </dgm:pt>
    <dgm:pt modelId="{340CBFC5-D37D-4093-AA73-FD1763710370}" type="pres">
      <dgm:prSet presAssocID="{5345ADC4-82A1-451A-B312-34C6A8BB3713}" presName="hierChild2" presStyleCnt="0"/>
      <dgm:spPr/>
    </dgm:pt>
    <dgm:pt modelId="{3F687483-EC6E-41F4-B3E2-005B28BC3404}" type="pres">
      <dgm:prSet presAssocID="{624C44BC-5A2C-4E65-9B78-8F5A3B64443A}" presName="Name64" presStyleLbl="parChTrans1D2" presStyleIdx="0" presStyleCnt="3"/>
      <dgm:spPr/>
      <dgm:t>
        <a:bodyPr/>
        <a:lstStyle/>
        <a:p>
          <a:endParaRPr lang="zh-CN" altLang="en-US"/>
        </a:p>
      </dgm:t>
    </dgm:pt>
    <dgm:pt modelId="{37AD499A-14A6-405E-9F0B-E7A68FE6496A}" type="pres">
      <dgm:prSet presAssocID="{4F122B76-32AA-4439-8F8B-C22627EBA98D}" presName="hierRoot2" presStyleCnt="0">
        <dgm:presLayoutVars>
          <dgm:hierBranch val="init"/>
        </dgm:presLayoutVars>
      </dgm:prSet>
      <dgm:spPr/>
    </dgm:pt>
    <dgm:pt modelId="{333BDCBC-44DD-4CAA-86BB-191CFCBA7517}" type="pres">
      <dgm:prSet presAssocID="{4F122B76-32AA-4439-8F8B-C22627EBA98D}" presName="rootComposite" presStyleCnt="0"/>
      <dgm:spPr/>
    </dgm:pt>
    <dgm:pt modelId="{4F2E0546-B83C-48DC-AB71-B8EF6E35D155}" type="pres">
      <dgm:prSet presAssocID="{4F122B76-32AA-4439-8F8B-C22627EBA98D}" presName="rootText" presStyleLbl="node2" presStyleIdx="0" presStyleCnt="3">
        <dgm:presLayoutVars>
          <dgm:chPref val="3"/>
        </dgm:presLayoutVars>
      </dgm:prSet>
      <dgm:spPr/>
      <dgm:t>
        <a:bodyPr/>
        <a:lstStyle/>
        <a:p>
          <a:endParaRPr lang="zh-CN" altLang="en-US"/>
        </a:p>
      </dgm:t>
    </dgm:pt>
    <dgm:pt modelId="{2F7A4505-2639-4E85-9C76-E8EBF5687893}" type="pres">
      <dgm:prSet presAssocID="{4F122B76-32AA-4439-8F8B-C22627EBA98D}" presName="rootConnector" presStyleLbl="node2" presStyleIdx="0" presStyleCnt="3"/>
      <dgm:spPr/>
      <dgm:t>
        <a:bodyPr/>
        <a:lstStyle/>
        <a:p>
          <a:endParaRPr lang="zh-CN" altLang="en-US"/>
        </a:p>
      </dgm:t>
    </dgm:pt>
    <dgm:pt modelId="{9A9C1A13-AC67-498B-AF9E-3F19D0448BFA}" type="pres">
      <dgm:prSet presAssocID="{4F122B76-32AA-4439-8F8B-C22627EBA98D}" presName="hierChild4" presStyleCnt="0"/>
      <dgm:spPr/>
    </dgm:pt>
    <dgm:pt modelId="{F8E86EC1-0DFB-43E7-A797-3BF68F0B145A}" type="pres">
      <dgm:prSet presAssocID="{4F122B76-32AA-4439-8F8B-C22627EBA98D}" presName="hierChild5" presStyleCnt="0"/>
      <dgm:spPr/>
    </dgm:pt>
    <dgm:pt modelId="{1150038B-D829-47EA-A185-4A55492A4D72}" type="pres">
      <dgm:prSet presAssocID="{BFEC9263-F33B-4D57-9E7F-B4F0B9C2B4BF}" presName="Name64" presStyleLbl="parChTrans1D2" presStyleIdx="1" presStyleCnt="3"/>
      <dgm:spPr/>
      <dgm:t>
        <a:bodyPr/>
        <a:lstStyle/>
        <a:p>
          <a:endParaRPr lang="zh-CN" altLang="en-US"/>
        </a:p>
      </dgm:t>
    </dgm:pt>
    <dgm:pt modelId="{B9BD211A-9882-4E16-9C21-31433A94BB06}" type="pres">
      <dgm:prSet presAssocID="{62A7ECB2-9F07-42D6-914B-29C466BD1F35}" presName="hierRoot2" presStyleCnt="0">
        <dgm:presLayoutVars>
          <dgm:hierBranch val="init"/>
        </dgm:presLayoutVars>
      </dgm:prSet>
      <dgm:spPr/>
    </dgm:pt>
    <dgm:pt modelId="{9E4BE28C-287A-408B-A4E0-C75D9998D3B8}" type="pres">
      <dgm:prSet presAssocID="{62A7ECB2-9F07-42D6-914B-29C466BD1F35}" presName="rootComposite" presStyleCnt="0"/>
      <dgm:spPr/>
    </dgm:pt>
    <dgm:pt modelId="{73C84DC4-84D4-4349-B203-E50FEA54F12E}" type="pres">
      <dgm:prSet presAssocID="{62A7ECB2-9F07-42D6-914B-29C466BD1F35}" presName="rootText" presStyleLbl="node2" presStyleIdx="1" presStyleCnt="3">
        <dgm:presLayoutVars>
          <dgm:chPref val="3"/>
        </dgm:presLayoutVars>
      </dgm:prSet>
      <dgm:spPr/>
      <dgm:t>
        <a:bodyPr/>
        <a:lstStyle/>
        <a:p>
          <a:endParaRPr lang="zh-CN" altLang="en-US"/>
        </a:p>
      </dgm:t>
    </dgm:pt>
    <dgm:pt modelId="{8A066D84-941A-4A3D-8898-F2EFDEA723F8}" type="pres">
      <dgm:prSet presAssocID="{62A7ECB2-9F07-42D6-914B-29C466BD1F35}" presName="rootConnector" presStyleLbl="node2" presStyleIdx="1" presStyleCnt="3"/>
      <dgm:spPr/>
      <dgm:t>
        <a:bodyPr/>
        <a:lstStyle/>
        <a:p>
          <a:endParaRPr lang="zh-CN" altLang="en-US"/>
        </a:p>
      </dgm:t>
    </dgm:pt>
    <dgm:pt modelId="{528D7FC7-9E9B-4857-8055-2CD9BB3299B9}" type="pres">
      <dgm:prSet presAssocID="{62A7ECB2-9F07-42D6-914B-29C466BD1F35}" presName="hierChild4" presStyleCnt="0"/>
      <dgm:spPr/>
    </dgm:pt>
    <dgm:pt modelId="{9F293C40-3FB3-416A-AF84-B34CD2B7DC19}" type="pres">
      <dgm:prSet presAssocID="{62A7ECB2-9F07-42D6-914B-29C466BD1F35}" presName="hierChild5" presStyleCnt="0"/>
      <dgm:spPr/>
    </dgm:pt>
    <dgm:pt modelId="{2850C9CB-E65B-4321-84FD-D63884C3819E}" type="pres">
      <dgm:prSet presAssocID="{AD450951-2D0B-457D-AAD4-EC2345FA872C}" presName="Name64" presStyleLbl="parChTrans1D2" presStyleIdx="2" presStyleCnt="3"/>
      <dgm:spPr/>
      <dgm:t>
        <a:bodyPr/>
        <a:lstStyle/>
        <a:p>
          <a:endParaRPr lang="zh-CN" altLang="en-US"/>
        </a:p>
      </dgm:t>
    </dgm:pt>
    <dgm:pt modelId="{C28693CA-CCDF-40CD-8009-AAFA0FBB050F}" type="pres">
      <dgm:prSet presAssocID="{99E6488C-56C1-42EA-B8BE-84A5802F557C}" presName="hierRoot2" presStyleCnt="0">
        <dgm:presLayoutVars>
          <dgm:hierBranch val="init"/>
        </dgm:presLayoutVars>
      </dgm:prSet>
      <dgm:spPr/>
    </dgm:pt>
    <dgm:pt modelId="{E3B9D878-646E-4C88-9C56-8FCF97DCA7AA}" type="pres">
      <dgm:prSet presAssocID="{99E6488C-56C1-42EA-B8BE-84A5802F557C}" presName="rootComposite" presStyleCnt="0"/>
      <dgm:spPr/>
    </dgm:pt>
    <dgm:pt modelId="{EBC9CC91-6431-4FC0-8061-6FC21A746CE0}" type="pres">
      <dgm:prSet presAssocID="{99E6488C-56C1-42EA-B8BE-84A5802F557C}" presName="rootText" presStyleLbl="node2" presStyleIdx="2" presStyleCnt="3">
        <dgm:presLayoutVars>
          <dgm:chPref val="3"/>
        </dgm:presLayoutVars>
      </dgm:prSet>
      <dgm:spPr/>
      <dgm:t>
        <a:bodyPr/>
        <a:lstStyle/>
        <a:p>
          <a:endParaRPr lang="zh-CN" altLang="en-US"/>
        </a:p>
      </dgm:t>
    </dgm:pt>
    <dgm:pt modelId="{1DD3A65E-1EE7-4E1D-A7D9-D468ABE95F66}" type="pres">
      <dgm:prSet presAssocID="{99E6488C-56C1-42EA-B8BE-84A5802F557C}" presName="rootConnector" presStyleLbl="node2" presStyleIdx="2" presStyleCnt="3"/>
      <dgm:spPr/>
      <dgm:t>
        <a:bodyPr/>
        <a:lstStyle/>
        <a:p>
          <a:endParaRPr lang="zh-CN" altLang="en-US"/>
        </a:p>
      </dgm:t>
    </dgm:pt>
    <dgm:pt modelId="{65796A75-11F5-46BC-9C90-C81130D3B05C}" type="pres">
      <dgm:prSet presAssocID="{99E6488C-56C1-42EA-B8BE-84A5802F557C}" presName="hierChild4" presStyleCnt="0"/>
      <dgm:spPr/>
    </dgm:pt>
    <dgm:pt modelId="{5C0599D7-2EDA-4EFC-B94F-7E542D236A15}" type="pres">
      <dgm:prSet presAssocID="{99E6488C-56C1-42EA-B8BE-84A5802F557C}" presName="hierChild5" presStyleCnt="0"/>
      <dgm:spPr/>
    </dgm:pt>
    <dgm:pt modelId="{336F9628-23F8-497A-BB13-9FBC5FA143E4}" type="pres">
      <dgm:prSet presAssocID="{5345ADC4-82A1-451A-B312-34C6A8BB3713}" presName="hierChild3" presStyleCnt="0"/>
      <dgm:spPr/>
    </dgm:pt>
  </dgm:ptLst>
  <dgm:cxnLst>
    <dgm:cxn modelId="{0F8C8B36-3A18-45AA-9D32-B60B23644F65}" srcId="{5345ADC4-82A1-451A-B312-34C6A8BB3713}" destId="{99E6488C-56C1-42EA-B8BE-84A5802F557C}" srcOrd="2" destOrd="0" parTransId="{AD450951-2D0B-457D-AAD4-EC2345FA872C}" sibTransId="{23BF2CAC-CA06-4DB8-B5A2-101DF14A894F}"/>
    <dgm:cxn modelId="{FE7EBC39-06D8-489E-9721-B0EBA7D1EA68}" type="presOf" srcId="{99E6488C-56C1-42EA-B8BE-84A5802F557C}" destId="{1DD3A65E-1EE7-4E1D-A7D9-D468ABE95F66}" srcOrd="1" destOrd="0" presId="urn:microsoft.com/office/officeart/2009/3/layout/HorizontalOrganizationChart#22"/>
    <dgm:cxn modelId="{4ECC857D-2F30-4A79-BD16-665E64C9BD76}" type="presOf" srcId="{62A7ECB2-9F07-42D6-914B-29C466BD1F35}" destId="{73C84DC4-84D4-4349-B203-E50FEA54F12E}" srcOrd="0" destOrd="0" presId="urn:microsoft.com/office/officeart/2009/3/layout/HorizontalOrganizationChart#22"/>
    <dgm:cxn modelId="{CA08ED33-F0BE-4935-9F9C-C2E54E6B06C8}" type="presOf" srcId="{4F122B76-32AA-4439-8F8B-C22627EBA98D}" destId="{4F2E0546-B83C-48DC-AB71-B8EF6E35D155}" srcOrd="0" destOrd="0" presId="urn:microsoft.com/office/officeart/2009/3/layout/HorizontalOrganizationChart#22"/>
    <dgm:cxn modelId="{988EA630-6A3C-4ACC-B66B-61840668E845}" type="presOf" srcId="{AD450951-2D0B-457D-AAD4-EC2345FA872C}" destId="{2850C9CB-E65B-4321-84FD-D63884C3819E}" srcOrd="0" destOrd="0" presId="urn:microsoft.com/office/officeart/2009/3/layout/HorizontalOrganizationChart#22"/>
    <dgm:cxn modelId="{3C602C1B-7E4F-4303-9986-2559E6BED7A4}" type="presOf" srcId="{4F122B76-32AA-4439-8F8B-C22627EBA98D}" destId="{2F7A4505-2639-4E85-9C76-E8EBF5687893}" srcOrd="1" destOrd="0" presId="urn:microsoft.com/office/officeart/2009/3/layout/HorizontalOrganizationChart#22"/>
    <dgm:cxn modelId="{331783A8-B20C-42A0-8349-BB92CAC0AD80}" type="presOf" srcId="{BFEC9263-F33B-4D57-9E7F-B4F0B9C2B4BF}" destId="{1150038B-D829-47EA-A185-4A55492A4D72}" srcOrd="0" destOrd="0" presId="urn:microsoft.com/office/officeart/2009/3/layout/HorizontalOrganizationChart#22"/>
    <dgm:cxn modelId="{84C117B8-3713-4E5D-87F3-E98C38356480}" type="presOf" srcId="{99E6488C-56C1-42EA-B8BE-84A5802F557C}" destId="{EBC9CC91-6431-4FC0-8061-6FC21A746CE0}" srcOrd="0" destOrd="0" presId="urn:microsoft.com/office/officeart/2009/3/layout/HorizontalOrganizationChart#22"/>
    <dgm:cxn modelId="{30AD301D-6ED6-40C8-9806-05228ED698AB}" type="presOf" srcId="{5345ADC4-82A1-451A-B312-34C6A8BB3713}" destId="{EB0F9C5A-627B-4163-A50D-1496525F76C8}" srcOrd="1" destOrd="0" presId="urn:microsoft.com/office/officeart/2009/3/layout/HorizontalOrganizationChart#22"/>
    <dgm:cxn modelId="{8B7A39A3-F49E-4736-8182-51F15628869B}" srcId="{8E544892-C228-4F46-A1B3-FF88C1A8E1DC}" destId="{5345ADC4-82A1-451A-B312-34C6A8BB3713}" srcOrd="0" destOrd="0" parTransId="{E7518A52-05DE-4BA9-AE1D-270E4B65187D}" sibTransId="{6CBA59F2-ADDB-4E2F-8C03-9198ACCE3061}"/>
    <dgm:cxn modelId="{124BCB6E-5207-4BCF-A7FC-BC591F87A555}" type="presOf" srcId="{62A7ECB2-9F07-42D6-914B-29C466BD1F35}" destId="{8A066D84-941A-4A3D-8898-F2EFDEA723F8}" srcOrd="1" destOrd="0" presId="urn:microsoft.com/office/officeart/2009/3/layout/HorizontalOrganizationChart#22"/>
    <dgm:cxn modelId="{5EE77306-4E19-467C-9ACF-AB8B7C3C8E06}" srcId="{5345ADC4-82A1-451A-B312-34C6A8BB3713}" destId="{4F122B76-32AA-4439-8F8B-C22627EBA98D}" srcOrd="0" destOrd="0" parTransId="{624C44BC-5A2C-4E65-9B78-8F5A3B64443A}" sibTransId="{313CBC7E-5220-4147-A3B5-5FCE8C8042E1}"/>
    <dgm:cxn modelId="{C92A5913-F4A1-4713-AA2E-1B1AEE97FEDC}" type="presOf" srcId="{624C44BC-5A2C-4E65-9B78-8F5A3B64443A}" destId="{3F687483-EC6E-41F4-B3E2-005B28BC3404}" srcOrd="0" destOrd="0" presId="urn:microsoft.com/office/officeart/2009/3/layout/HorizontalOrganizationChart#22"/>
    <dgm:cxn modelId="{4632AEB8-8A91-418A-A745-38D17C9EA45B}" srcId="{5345ADC4-82A1-451A-B312-34C6A8BB3713}" destId="{62A7ECB2-9F07-42D6-914B-29C466BD1F35}" srcOrd="1" destOrd="0" parTransId="{BFEC9263-F33B-4D57-9E7F-B4F0B9C2B4BF}" sibTransId="{D5DFB8EA-3DF1-4CFC-8256-9B64EC080B8D}"/>
    <dgm:cxn modelId="{32A322C9-B1DB-4E4E-9F4C-FB11EED45816}" type="presOf" srcId="{8E544892-C228-4F46-A1B3-FF88C1A8E1DC}" destId="{AAC44431-35E9-4D14-9E52-D3A6CE1D9F64}" srcOrd="0" destOrd="0" presId="urn:microsoft.com/office/officeart/2009/3/layout/HorizontalOrganizationChart#22"/>
    <dgm:cxn modelId="{E289066D-2663-4010-94D6-A57E39F762F8}" type="presOf" srcId="{5345ADC4-82A1-451A-B312-34C6A8BB3713}" destId="{2D4505FD-F414-4D2B-90C1-CF3189EB2E24}" srcOrd="0" destOrd="0" presId="urn:microsoft.com/office/officeart/2009/3/layout/HorizontalOrganizationChart#22"/>
    <dgm:cxn modelId="{57CD429F-E7D0-4677-9854-8A3273699750}" type="presParOf" srcId="{AAC44431-35E9-4D14-9E52-D3A6CE1D9F64}" destId="{21BB56B6-93BD-4041-8AB4-770640196F3F}" srcOrd="0" destOrd="0" presId="urn:microsoft.com/office/officeart/2009/3/layout/HorizontalOrganizationChart#22"/>
    <dgm:cxn modelId="{65BD0D2F-E266-4608-861C-560624717E93}" type="presParOf" srcId="{21BB56B6-93BD-4041-8AB4-770640196F3F}" destId="{E0363C2B-D73D-4C07-AE6A-EB7773622287}" srcOrd="0" destOrd="0" presId="urn:microsoft.com/office/officeart/2009/3/layout/HorizontalOrganizationChart#22"/>
    <dgm:cxn modelId="{A6ED7A41-A1D3-482B-BA4B-AB6CADC998B3}" type="presParOf" srcId="{E0363C2B-D73D-4C07-AE6A-EB7773622287}" destId="{2D4505FD-F414-4D2B-90C1-CF3189EB2E24}" srcOrd="0" destOrd="0" presId="urn:microsoft.com/office/officeart/2009/3/layout/HorizontalOrganizationChart#22"/>
    <dgm:cxn modelId="{8C963D14-D04D-4FF1-A799-B52EC4618EFC}" type="presParOf" srcId="{E0363C2B-D73D-4C07-AE6A-EB7773622287}" destId="{EB0F9C5A-627B-4163-A50D-1496525F76C8}" srcOrd="1" destOrd="0" presId="urn:microsoft.com/office/officeart/2009/3/layout/HorizontalOrganizationChart#22"/>
    <dgm:cxn modelId="{4706A164-227C-48EC-907D-8CA4F1C38765}" type="presParOf" srcId="{21BB56B6-93BD-4041-8AB4-770640196F3F}" destId="{340CBFC5-D37D-4093-AA73-FD1763710370}" srcOrd="1" destOrd="0" presId="urn:microsoft.com/office/officeart/2009/3/layout/HorizontalOrganizationChart#22"/>
    <dgm:cxn modelId="{C0287E4B-2BDA-4AB8-83CD-7195C960B575}" type="presParOf" srcId="{340CBFC5-D37D-4093-AA73-FD1763710370}" destId="{3F687483-EC6E-41F4-B3E2-005B28BC3404}" srcOrd="0" destOrd="0" presId="urn:microsoft.com/office/officeart/2009/3/layout/HorizontalOrganizationChart#22"/>
    <dgm:cxn modelId="{666F9961-DB96-4593-B113-F7C9A8EB7736}" type="presParOf" srcId="{340CBFC5-D37D-4093-AA73-FD1763710370}" destId="{37AD499A-14A6-405E-9F0B-E7A68FE6496A}" srcOrd="1" destOrd="0" presId="urn:microsoft.com/office/officeart/2009/3/layout/HorizontalOrganizationChart#22"/>
    <dgm:cxn modelId="{2C2CD075-E0A5-4379-80D3-20192968FFFE}" type="presParOf" srcId="{37AD499A-14A6-405E-9F0B-E7A68FE6496A}" destId="{333BDCBC-44DD-4CAA-86BB-191CFCBA7517}" srcOrd="0" destOrd="0" presId="urn:microsoft.com/office/officeart/2009/3/layout/HorizontalOrganizationChart#22"/>
    <dgm:cxn modelId="{22AB44FB-CB44-4E7C-818B-FDBA4380A3BE}" type="presParOf" srcId="{333BDCBC-44DD-4CAA-86BB-191CFCBA7517}" destId="{4F2E0546-B83C-48DC-AB71-B8EF6E35D155}" srcOrd="0" destOrd="0" presId="urn:microsoft.com/office/officeart/2009/3/layout/HorizontalOrganizationChart#22"/>
    <dgm:cxn modelId="{16502830-014F-4037-95DE-874DC6724EBF}" type="presParOf" srcId="{333BDCBC-44DD-4CAA-86BB-191CFCBA7517}" destId="{2F7A4505-2639-4E85-9C76-E8EBF5687893}" srcOrd="1" destOrd="0" presId="urn:microsoft.com/office/officeart/2009/3/layout/HorizontalOrganizationChart#22"/>
    <dgm:cxn modelId="{DA022939-6D59-47FD-B6B5-2A49FFC4B6A1}" type="presParOf" srcId="{37AD499A-14A6-405E-9F0B-E7A68FE6496A}" destId="{9A9C1A13-AC67-498B-AF9E-3F19D0448BFA}" srcOrd="1" destOrd="0" presId="urn:microsoft.com/office/officeart/2009/3/layout/HorizontalOrganizationChart#22"/>
    <dgm:cxn modelId="{2FD336A2-424C-44F6-AED3-248778F13875}" type="presParOf" srcId="{37AD499A-14A6-405E-9F0B-E7A68FE6496A}" destId="{F8E86EC1-0DFB-43E7-A797-3BF68F0B145A}" srcOrd="2" destOrd="0" presId="urn:microsoft.com/office/officeart/2009/3/layout/HorizontalOrganizationChart#22"/>
    <dgm:cxn modelId="{07710E0C-DF24-4165-A13D-0935FAA938F5}" type="presParOf" srcId="{340CBFC5-D37D-4093-AA73-FD1763710370}" destId="{1150038B-D829-47EA-A185-4A55492A4D72}" srcOrd="2" destOrd="0" presId="urn:microsoft.com/office/officeart/2009/3/layout/HorizontalOrganizationChart#22"/>
    <dgm:cxn modelId="{A2860494-255E-413A-9E09-81F40BC4E652}" type="presParOf" srcId="{340CBFC5-D37D-4093-AA73-FD1763710370}" destId="{B9BD211A-9882-4E16-9C21-31433A94BB06}" srcOrd="3" destOrd="0" presId="urn:microsoft.com/office/officeart/2009/3/layout/HorizontalOrganizationChart#22"/>
    <dgm:cxn modelId="{61AAFAE8-3B57-4668-888C-A2E1A9AEE14C}" type="presParOf" srcId="{B9BD211A-9882-4E16-9C21-31433A94BB06}" destId="{9E4BE28C-287A-408B-A4E0-C75D9998D3B8}" srcOrd="0" destOrd="0" presId="urn:microsoft.com/office/officeart/2009/3/layout/HorizontalOrganizationChart#22"/>
    <dgm:cxn modelId="{731D5D7C-441C-4966-BB87-BAEE4BEA6BC8}" type="presParOf" srcId="{9E4BE28C-287A-408B-A4E0-C75D9998D3B8}" destId="{73C84DC4-84D4-4349-B203-E50FEA54F12E}" srcOrd="0" destOrd="0" presId="urn:microsoft.com/office/officeart/2009/3/layout/HorizontalOrganizationChart#22"/>
    <dgm:cxn modelId="{6FA2067F-37A2-44BB-BD75-EEA3F11EDCF9}" type="presParOf" srcId="{9E4BE28C-287A-408B-A4E0-C75D9998D3B8}" destId="{8A066D84-941A-4A3D-8898-F2EFDEA723F8}" srcOrd="1" destOrd="0" presId="urn:microsoft.com/office/officeart/2009/3/layout/HorizontalOrganizationChart#22"/>
    <dgm:cxn modelId="{D1B7B233-5CC8-4F87-AA1D-2742664FA776}" type="presParOf" srcId="{B9BD211A-9882-4E16-9C21-31433A94BB06}" destId="{528D7FC7-9E9B-4857-8055-2CD9BB3299B9}" srcOrd="1" destOrd="0" presId="urn:microsoft.com/office/officeart/2009/3/layout/HorizontalOrganizationChart#22"/>
    <dgm:cxn modelId="{4B0A1108-DB07-4A23-ADFF-E9048187B7AA}" type="presParOf" srcId="{B9BD211A-9882-4E16-9C21-31433A94BB06}" destId="{9F293C40-3FB3-416A-AF84-B34CD2B7DC19}" srcOrd="2" destOrd="0" presId="urn:microsoft.com/office/officeart/2009/3/layout/HorizontalOrganizationChart#22"/>
    <dgm:cxn modelId="{84BECF95-B229-4D4F-87DB-3D7100F9121A}" type="presParOf" srcId="{340CBFC5-D37D-4093-AA73-FD1763710370}" destId="{2850C9CB-E65B-4321-84FD-D63884C3819E}" srcOrd="4" destOrd="0" presId="urn:microsoft.com/office/officeart/2009/3/layout/HorizontalOrganizationChart#22"/>
    <dgm:cxn modelId="{BE75ADB5-FB90-4909-97AC-2756F1AC0C64}" type="presParOf" srcId="{340CBFC5-D37D-4093-AA73-FD1763710370}" destId="{C28693CA-CCDF-40CD-8009-AAFA0FBB050F}" srcOrd="5" destOrd="0" presId="urn:microsoft.com/office/officeart/2009/3/layout/HorizontalOrganizationChart#22"/>
    <dgm:cxn modelId="{12C69C52-724B-4A9D-9E6D-8DFB9F065503}" type="presParOf" srcId="{C28693CA-CCDF-40CD-8009-AAFA0FBB050F}" destId="{E3B9D878-646E-4C88-9C56-8FCF97DCA7AA}" srcOrd="0" destOrd="0" presId="urn:microsoft.com/office/officeart/2009/3/layout/HorizontalOrganizationChart#22"/>
    <dgm:cxn modelId="{D670453C-6008-44B9-A0F8-B1CA5F43E430}" type="presParOf" srcId="{E3B9D878-646E-4C88-9C56-8FCF97DCA7AA}" destId="{EBC9CC91-6431-4FC0-8061-6FC21A746CE0}" srcOrd="0" destOrd="0" presId="urn:microsoft.com/office/officeart/2009/3/layout/HorizontalOrganizationChart#22"/>
    <dgm:cxn modelId="{813709D5-A0B6-4E3A-8193-6D4AB50BA268}" type="presParOf" srcId="{E3B9D878-646E-4C88-9C56-8FCF97DCA7AA}" destId="{1DD3A65E-1EE7-4E1D-A7D9-D468ABE95F66}" srcOrd="1" destOrd="0" presId="urn:microsoft.com/office/officeart/2009/3/layout/HorizontalOrganizationChart#22"/>
    <dgm:cxn modelId="{1484F80D-9951-4583-88F7-031D7C6436DD}" type="presParOf" srcId="{C28693CA-CCDF-40CD-8009-AAFA0FBB050F}" destId="{65796A75-11F5-46BC-9C90-C81130D3B05C}" srcOrd="1" destOrd="0" presId="urn:microsoft.com/office/officeart/2009/3/layout/HorizontalOrganizationChart#22"/>
    <dgm:cxn modelId="{33E93D4B-5416-4188-936C-79602A1B84E5}" type="presParOf" srcId="{C28693CA-CCDF-40CD-8009-AAFA0FBB050F}" destId="{5C0599D7-2EDA-4EFC-B94F-7E542D236A15}" srcOrd="2" destOrd="0" presId="urn:microsoft.com/office/officeart/2009/3/layout/HorizontalOrganizationChart#22"/>
    <dgm:cxn modelId="{93DD3647-D105-4268-8089-58FDB4C8ED64}" type="presParOf" srcId="{21BB56B6-93BD-4041-8AB4-770640196F3F}" destId="{336F9628-23F8-497A-BB13-9FBC5FA143E4}" srcOrd="2" destOrd="0" presId="urn:microsoft.com/office/officeart/2009/3/layout/HorizontalOrganizationChart#2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E544892-C228-4F46-A1B3-FF88C1A8E1DC}" type="doc">
      <dgm:prSet loTypeId="urn:microsoft.com/office/officeart/2009/3/layout/HorizontalOrganizationChart#23" loCatId="hierarchy" qsTypeId="urn:microsoft.com/office/officeart/2005/8/quickstyle/simple1#35" qsCatId="simple" csTypeId="urn:microsoft.com/office/officeart/2005/8/colors/accent2_1#36" csCatId="accent2" phldr="1"/>
      <dgm:spPr/>
      <dgm:t>
        <a:bodyPr/>
        <a:lstStyle/>
        <a:p>
          <a:endParaRPr lang="zh-CN" altLang="en-US"/>
        </a:p>
      </dgm:t>
    </dgm:pt>
    <dgm:pt modelId="{5345ADC4-82A1-451A-B312-34C6A8BB3713}">
      <dgm:prSet phldrT="[文本]" custT="1"/>
      <dgm:spPr/>
      <dgm:t>
        <a:bodyPr/>
        <a:lstStyle/>
        <a:p>
          <a:r>
            <a:rPr lang="zh-CN" altLang="en-US" sz="1300" dirty="0"/>
            <a:t>股份有限公司设立</a:t>
          </a:r>
        </a:p>
      </dgm:t>
    </dgm:pt>
    <dgm:pt modelId="{E7518A52-05DE-4BA9-AE1D-270E4B65187D}" cxnId="{8B7A39A3-F49E-4736-8182-51F15628869B}" type="parTrans">
      <dgm:prSet/>
      <dgm:spPr/>
      <dgm:t>
        <a:bodyPr/>
        <a:lstStyle/>
        <a:p>
          <a:endParaRPr lang="zh-CN" altLang="en-US" sz="1300"/>
        </a:p>
      </dgm:t>
    </dgm:pt>
    <dgm:pt modelId="{6CBA59F2-ADDB-4E2F-8C03-9198ACCE3061}" cxnId="{8B7A39A3-F49E-4736-8182-51F15628869B}" type="sibTrans">
      <dgm:prSet/>
      <dgm:spPr/>
      <dgm:t>
        <a:bodyPr/>
        <a:lstStyle/>
        <a:p>
          <a:endParaRPr lang="zh-CN" altLang="en-US" sz="1300"/>
        </a:p>
      </dgm:t>
    </dgm:pt>
    <dgm:pt modelId="{4F122B76-32AA-4439-8F8B-C22627EBA98D}">
      <dgm:prSet phldrT="[文本]" custT="1"/>
      <dgm:spPr>
        <a:solidFill>
          <a:srgbClr val="C00000"/>
        </a:solidFill>
      </dgm:spPr>
      <dgm:t>
        <a:bodyPr/>
        <a:lstStyle/>
        <a:p>
          <a:r>
            <a:rPr lang="zh-CN" altLang="en-US" sz="1300" smtClean="0">
              <a:solidFill>
                <a:schemeClr val="bg1"/>
              </a:solidFill>
            </a:rPr>
            <a:t>条件</a:t>
          </a:r>
          <a:endParaRPr lang="zh-CN" altLang="en-US" sz="1300" dirty="0">
            <a:solidFill>
              <a:schemeClr val="bg1"/>
            </a:solidFill>
          </a:endParaRPr>
        </a:p>
      </dgm:t>
    </dgm:pt>
    <dgm:pt modelId="{624C44BC-5A2C-4E65-9B78-8F5A3B64443A}" cxnId="{5EE77306-4E19-467C-9ACF-AB8B7C3C8E06}" type="parTrans">
      <dgm:prSet/>
      <dgm:spPr/>
      <dgm:t>
        <a:bodyPr/>
        <a:lstStyle/>
        <a:p>
          <a:endParaRPr lang="zh-CN" altLang="en-US" sz="1300"/>
        </a:p>
      </dgm:t>
    </dgm:pt>
    <dgm:pt modelId="{313CBC7E-5220-4147-A3B5-5FCE8C8042E1}" cxnId="{5EE77306-4E19-467C-9ACF-AB8B7C3C8E06}" type="sibTrans">
      <dgm:prSet/>
      <dgm:spPr/>
      <dgm:t>
        <a:bodyPr/>
        <a:lstStyle/>
        <a:p>
          <a:endParaRPr lang="zh-CN" altLang="en-US" sz="1300"/>
        </a:p>
      </dgm:t>
    </dgm:pt>
    <dgm:pt modelId="{62A7ECB2-9F07-42D6-914B-29C466BD1F35}">
      <dgm:prSet custT="1"/>
      <dgm:spPr>
        <a:solidFill>
          <a:srgbClr val="C00000"/>
        </a:solidFill>
      </dgm:spPr>
      <dgm:t>
        <a:bodyPr/>
        <a:lstStyle/>
        <a:p>
          <a:r>
            <a:rPr lang="zh-CN" altLang="en-US" sz="1300" dirty="0">
              <a:solidFill>
                <a:schemeClr val="bg1"/>
              </a:solidFill>
            </a:rPr>
            <a:t>组织机构</a:t>
          </a:r>
        </a:p>
      </dgm:t>
    </dgm:pt>
    <dgm:pt modelId="{BFEC9263-F33B-4D57-9E7F-B4F0B9C2B4BF}" cxnId="{4632AEB8-8A91-418A-A745-38D17C9EA45B}" type="parTrans">
      <dgm:prSet/>
      <dgm:spPr/>
      <dgm:t>
        <a:bodyPr/>
        <a:lstStyle/>
        <a:p>
          <a:endParaRPr lang="zh-CN" altLang="en-US" sz="1300"/>
        </a:p>
      </dgm:t>
    </dgm:pt>
    <dgm:pt modelId="{D5DFB8EA-3DF1-4CFC-8256-9B64EC080B8D}" cxnId="{4632AEB8-8A91-418A-A745-38D17C9EA45B}" type="sibTrans">
      <dgm:prSet/>
      <dgm:spPr/>
      <dgm:t>
        <a:bodyPr/>
        <a:lstStyle/>
        <a:p>
          <a:endParaRPr lang="zh-CN" altLang="en-US" sz="1300"/>
        </a:p>
      </dgm:t>
    </dgm:pt>
    <dgm:pt modelId="{99E6488C-56C1-42EA-B8BE-84A5802F557C}">
      <dgm:prSet custT="1"/>
      <dgm:spPr/>
      <dgm:t>
        <a:bodyPr/>
        <a:lstStyle/>
        <a:p>
          <a:r>
            <a:rPr lang="zh-CN" altLang="en-US" sz="1300" dirty="0"/>
            <a:t>程序</a:t>
          </a:r>
        </a:p>
      </dgm:t>
    </dgm:pt>
    <dgm:pt modelId="{AD450951-2D0B-457D-AAD4-EC2345FA872C}" cxnId="{0F8C8B36-3A18-45AA-9D32-B60B23644F65}" type="parTrans">
      <dgm:prSet/>
      <dgm:spPr/>
      <dgm:t>
        <a:bodyPr/>
        <a:lstStyle/>
        <a:p>
          <a:endParaRPr lang="zh-CN" altLang="en-US" sz="1300"/>
        </a:p>
      </dgm:t>
    </dgm:pt>
    <dgm:pt modelId="{23BF2CAC-CA06-4DB8-B5A2-101DF14A894F}" cxnId="{0F8C8B36-3A18-45AA-9D32-B60B23644F65}" type="sibTrans">
      <dgm:prSet/>
      <dgm:spPr/>
      <dgm:t>
        <a:bodyPr/>
        <a:lstStyle/>
        <a:p>
          <a:endParaRPr lang="zh-CN" altLang="en-US" sz="1300"/>
        </a:p>
      </dgm:t>
    </dgm:pt>
    <dgm:pt modelId="{AAC44431-35E9-4D14-9E52-D3A6CE1D9F64}" type="pres">
      <dgm:prSet presAssocID="{8E544892-C228-4F46-A1B3-FF88C1A8E1DC}" presName="hierChild1" presStyleCnt="0">
        <dgm:presLayoutVars>
          <dgm:orgChart val="1"/>
          <dgm:chPref val="1"/>
          <dgm:dir/>
          <dgm:animOne val="branch"/>
          <dgm:animLvl val="lvl"/>
          <dgm:resizeHandles/>
        </dgm:presLayoutVars>
      </dgm:prSet>
      <dgm:spPr/>
      <dgm:t>
        <a:bodyPr/>
        <a:lstStyle/>
        <a:p>
          <a:endParaRPr lang="zh-CN" altLang="en-US"/>
        </a:p>
      </dgm:t>
    </dgm:pt>
    <dgm:pt modelId="{21BB56B6-93BD-4041-8AB4-770640196F3F}" type="pres">
      <dgm:prSet presAssocID="{5345ADC4-82A1-451A-B312-34C6A8BB3713}" presName="hierRoot1" presStyleCnt="0">
        <dgm:presLayoutVars>
          <dgm:hierBranch val="init"/>
        </dgm:presLayoutVars>
      </dgm:prSet>
      <dgm:spPr/>
      <dgm:t>
        <a:bodyPr/>
        <a:lstStyle/>
        <a:p>
          <a:endParaRPr lang="zh-CN" altLang="en-US"/>
        </a:p>
      </dgm:t>
    </dgm:pt>
    <dgm:pt modelId="{E0363C2B-D73D-4C07-AE6A-EB7773622287}" type="pres">
      <dgm:prSet presAssocID="{5345ADC4-82A1-451A-B312-34C6A8BB3713}" presName="rootComposite1" presStyleCnt="0"/>
      <dgm:spPr/>
      <dgm:t>
        <a:bodyPr/>
        <a:lstStyle/>
        <a:p>
          <a:endParaRPr lang="zh-CN" altLang="en-US"/>
        </a:p>
      </dgm:t>
    </dgm:pt>
    <dgm:pt modelId="{2D4505FD-F414-4D2B-90C1-CF3189EB2E24}" type="pres">
      <dgm:prSet presAssocID="{5345ADC4-82A1-451A-B312-34C6A8BB3713}" presName="rootText1" presStyleLbl="node0" presStyleIdx="0" presStyleCnt="1" custScaleX="133877" custScaleY="95627">
        <dgm:presLayoutVars>
          <dgm:chPref val="3"/>
        </dgm:presLayoutVars>
      </dgm:prSet>
      <dgm:spPr/>
      <dgm:t>
        <a:bodyPr/>
        <a:lstStyle/>
        <a:p>
          <a:endParaRPr lang="zh-CN" altLang="en-US"/>
        </a:p>
      </dgm:t>
    </dgm:pt>
    <dgm:pt modelId="{EB0F9C5A-627B-4163-A50D-1496525F76C8}" type="pres">
      <dgm:prSet presAssocID="{5345ADC4-82A1-451A-B312-34C6A8BB3713}" presName="rootConnector1" presStyleLbl="node1" presStyleIdx="0" presStyleCnt="0"/>
      <dgm:spPr/>
      <dgm:t>
        <a:bodyPr/>
        <a:lstStyle/>
        <a:p>
          <a:endParaRPr lang="zh-CN" altLang="en-US"/>
        </a:p>
      </dgm:t>
    </dgm:pt>
    <dgm:pt modelId="{340CBFC5-D37D-4093-AA73-FD1763710370}" type="pres">
      <dgm:prSet presAssocID="{5345ADC4-82A1-451A-B312-34C6A8BB3713}" presName="hierChild2" presStyleCnt="0"/>
      <dgm:spPr/>
      <dgm:t>
        <a:bodyPr/>
        <a:lstStyle/>
        <a:p>
          <a:endParaRPr lang="zh-CN" altLang="en-US"/>
        </a:p>
      </dgm:t>
    </dgm:pt>
    <dgm:pt modelId="{3F687483-EC6E-41F4-B3E2-005B28BC3404}" type="pres">
      <dgm:prSet presAssocID="{624C44BC-5A2C-4E65-9B78-8F5A3B64443A}" presName="Name64" presStyleLbl="parChTrans1D2" presStyleIdx="0" presStyleCnt="3"/>
      <dgm:spPr/>
      <dgm:t>
        <a:bodyPr/>
        <a:lstStyle/>
        <a:p>
          <a:endParaRPr lang="zh-CN" altLang="en-US"/>
        </a:p>
      </dgm:t>
    </dgm:pt>
    <dgm:pt modelId="{37AD499A-14A6-405E-9F0B-E7A68FE6496A}" type="pres">
      <dgm:prSet presAssocID="{4F122B76-32AA-4439-8F8B-C22627EBA98D}" presName="hierRoot2" presStyleCnt="0">
        <dgm:presLayoutVars>
          <dgm:hierBranch val="init"/>
        </dgm:presLayoutVars>
      </dgm:prSet>
      <dgm:spPr/>
      <dgm:t>
        <a:bodyPr/>
        <a:lstStyle/>
        <a:p>
          <a:endParaRPr lang="zh-CN" altLang="en-US"/>
        </a:p>
      </dgm:t>
    </dgm:pt>
    <dgm:pt modelId="{333BDCBC-44DD-4CAA-86BB-191CFCBA7517}" type="pres">
      <dgm:prSet presAssocID="{4F122B76-32AA-4439-8F8B-C22627EBA98D}" presName="rootComposite" presStyleCnt="0"/>
      <dgm:spPr/>
      <dgm:t>
        <a:bodyPr/>
        <a:lstStyle/>
        <a:p>
          <a:endParaRPr lang="zh-CN" altLang="en-US"/>
        </a:p>
      </dgm:t>
    </dgm:pt>
    <dgm:pt modelId="{4F2E0546-B83C-48DC-AB71-B8EF6E35D155}" type="pres">
      <dgm:prSet presAssocID="{4F122B76-32AA-4439-8F8B-C22627EBA98D}" presName="rootText" presStyleLbl="node2" presStyleIdx="0" presStyleCnt="3">
        <dgm:presLayoutVars>
          <dgm:chPref val="3"/>
        </dgm:presLayoutVars>
      </dgm:prSet>
      <dgm:spPr/>
      <dgm:t>
        <a:bodyPr/>
        <a:lstStyle/>
        <a:p>
          <a:endParaRPr lang="zh-CN" altLang="en-US"/>
        </a:p>
      </dgm:t>
    </dgm:pt>
    <dgm:pt modelId="{2F7A4505-2639-4E85-9C76-E8EBF5687893}" type="pres">
      <dgm:prSet presAssocID="{4F122B76-32AA-4439-8F8B-C22627EBA98D}" presName="rootConnector" presStyleLbl="node2" presStyleIdx="0" presStyleCnt="3"/>
      <dgm:spPr/>
      <dgm:t>
        <a:bodyPr/>
        <a:lstStyle/>
        <a:p>
          <a:endParaRPr lang="zh-CN" altLang="en-US"/>
        </a:p>
      </dgm:t>
    </dgm:pt>
    <dgm:pt modelId="{9A9C1A13-AC67-498B-AF9E-3F19D0448BFA}" type="pres">
      <dgm:prSet presAssocID="{4F122B76-32AA-4439-8F8B-C22627EBA98D}" presName="hierChild4" presStyleCnt="0"/>
      <dgm:spPr/>
      <dgm:t>
        <a:bodyPr/>
        <a:lstStyle/>
        <a:p>
          <a:endParaRPr lang="zh-CN" altLang="en-US"/>
        </a:p>
      </dgm:t>
    </dgm:pt>
    <dgm:pt modelId="{F8E86EC1-0DFB-43E7-A797-3BF68F0B145A}" type="pres">
      <dgm:prSet presAssocID="{4F122B76-32AA-4439-8F8B-C22627EBA98D}" presName="hierChild5" presStyleCnt="0"/>
      <dgm:spPr/>
      <dgm:t>
        <a:bodyPr/>
        <a:lstStyle/>
        <a:p>
          <a:endParaRPr lang="zh-CN" altLang="en-US"/>
        </a:p>
      </dgm:t>
    </dgm:pt>
    <dgm:pt modelId="{1150038B-D829-47EA-A185-4A55492A4D72}" type="pres">
      <dgm:prSet presAssocID="{BFEC9263-F33B-4D57-9E7F-B4F0B9C2B4BF}" presName="Name64" presStyleLbl="parChTrans1D2" presStyleIdx="1" presStyleCnt="3"/>
      <dgm:spPr/>
      <dgm:t>
        <a:bodyPr/>
        <a:lstStyle/>
        <a:p>
          <a:endParaRPr lang="zh-CN" altLang="en-US"/>
        </a:p>
      </dgm:t>
    </dgm:pt>
    <dgm:pt modelId="{B9BD211A-9882-4E16-9C21-31433A94BB06}" type="pres">
      <dgm:prSet presAssocID="{62A7ECB2-9F07-42D6-914B-29C466BD1F35}" presName="hierRoot2" presStyleCnt="0">
        <dgm:presLayoutVars>
          <dgm:hierBranch val="init"/>
        </dgm:presLayoutVars>
      </dgm:prSet>
      <dgm:spPr/>
      <dgm:t>
        <a:bodyPr/>
        <a:lstStyle/>
        <a:p>
          <a:endParaRPr lang="zh-CN" altLang="en-US"/>
        </a:p>
      </dgm:t>
    </dgm:pt>
    <dgm:pt modelId="{9E4BE28C-287A-408B-A4E0-C75D9998D3B8}" type="pres">
      <dgm:prSet presAssocID="{62A7ECB2-9F07-42D6-914B-29C466BD1F35}" presName="rootComposite" presStyleCnt="0"/>
      <dgm:spPr/>
      <dgm:t>
        <a:bodyPr/>
        <a:lstStyle/>
        <a:p>
          <a:endParaRPr lang="zh-CN" altLang="en-US"/>
        </a:p>
      </dgm:t>
    </dgm:pt>
    <dgm:pt modelId="{73C84DC4-84D4-4349-B203-E50FEA54F12E}" type="pres">
      <dgm:prSet presAssocID="{62A7ECB2-9F07-42D6-914B-29C466BD1F35}" presName="rootText" presStyleLbl="node2" presStyleIdx="1" presStyleCnt="3">
        <dgm:presLayoutVars>
          <dgm:chPref val="3"/>
        </dgm:presLayoutVars>
      </dgm:prSet>
      <dgm:spPr/>
      <dgm:t>
        <a:bodyPr/>
        <a:lstStyle/>
        <a:p>
          <a:endParaRPr lang="zh-CN" altLang="en-US"/>
        </a:p>
      </dgm:t>
    </dgm:pt>
    <dgm:pt modelId="{8A066D84-941A-4A3D-8898-F2EFDEA723F8}" type="pres">
      <dgm:prSet presAssocID="{62A7ECB2-9F07-42D6-914B-29C466BD1F35}" presName="rootConnector" presStyleLbl="node2" presStyleIdx="1" presStyleCnt="3"/>
      <dgm:spPr/>
      <dgm:t>
        <a:bodyPr/>
        <a:lstStyle/>
        <a:p>
          <a:endParaRPr lang="zh-CN" altLang="en-US"/>
        </a:p>
      </dgm:t>
    </dgm:pt>
    <dgm:pt modelId="{528D7FC7-9E9B-4857-8055-2CD9BB3299B9}" type="pres">
      <dgm:prSet presAssocID="{62A7ECB2-9F07-42D6-914B-29C466BD1F35}" presName="hierChild4" presStyleCnt="0"/>
      <dgm:spPr/>
      <dgm:t>
        <a:bodyPr/>
        <a:lstStyle/>
        <a:p>
          <a:endParaRPr lang="zh-CN" altLang="en-US"/>
        </a:p>
      </dgm:t>
    </dgm:pt>
    <dgm:pt modelId="{9F293C40-3FB3-416A-AF84-B34CD2B7DC19}" type="pres">
      <dgm:prSet presAssocID="{62A7ECB2-9F07-42D6-914B-29C466BD1F35}" presName="hierChild5" presStyleCnt="0"/>
      <dgm:spPr/>
      <dgm:t>
        <a:bodyPr/>
        <a:lstStyle/>
        <a:p>
          <a:endParaRPr lang="zh-CN" altLang="en-US"/>
        </a:p>
      </dgm:t>
    </dgm:pt>
    <dgm:pt modelId="{2850C9CB-E65B-4321-84FD-D63884C3819E}" type="pres">
      <dgm:prSet presAssocID="{AD450951-2D0B-457D-AAD4-EC2345FA872C}" presName="Name64" presStyleLbl="parChTrans1D2" presStyleIdx="2" presStyleCnt="3"/>
      <dgm:spPr/>
      <dgm:t>
        <a:bodyPr/>
        <a:lstStyle/>
        <a:p>
          <a:endParaRPr lang="zh-CN" altLang="en-US"/>
        </a:p>
      </dgm:t>
    </dgm:pt>
    <dgm:pt modelId="{C28693CA-CCDF-40CD-8009-AAFA0FBB050F}" type="pres">
      <dgm:prSet presAssocID="{99E6488C-56C1-42EA-B8BE-84A5802F557C}" presName="hierRoot2" presStyleCnt="0">
        <dgm:presLayoutVars>
          <dgm:hierBranch val="init"/>
        </dgm:presLayoutVars>
      </dgm:prSet>
      <dgm:spPr/>
      <dgm:t>
        <a:bodyPr/>
        <a:lstStyle/>
        <a:p>
          <a:endParaRPr lang="zh-CN" altLang="en-US"/>
        </a:p>
      </dgm:t>
    </dgm:pt>
    <dgm:pt modelId="{E3B9D878-646E-4C88-9C56-8FCF97DCA7AA}" type="pres">
      <dgm:prSet presAssocID="{99E6488C-56C1-42EA-B8BE-84A5802F557C}" presName="rootComposite" presStyleCnt="0"/>
      <dgm:spPr/>
      <dgm:t>
        <a:bodyPr/>
        <a:lstStyle/>
        <a:p>
          <a:endParaRPr lang="zh-CN" altLang="en-US"/>
        </a:p>
      </dgm:t>
    </dgm:pt>
    <dgm:pt modelId="{EBC9CC91-6431-4FC0-8061-6FC21A746CE0}" type="pres">
      <dgm:prSet presAssocID="{99E6488C-56C1-42EA-B8BE-84A5802F557C}" presName="rootText" presStyleLbl="node2" presStyleIdx="2" presStyleCnt="3">
        <dgm:presLayoutVars>
          <dgm:chPref val="3"/>
        </dgm:presLayoutVars>
      </dgm:prSet>
      <dgm:spPr/>
      <dgm:t>
        <a:bodyPr/>
        <a:lstStyle/>
        <a:p>
          <a:endParaRPr lang="zh-CN" altLang="en-US"/>
        </a:p>
      </dgm:t>
    </dgm:pt>
    <dgm:pt modelId="{1DD3A65E-1EE7-4E1D-A7D9-D468ABE95F66}" type="pres">
      <dgm:prSet presAssocID="{99E6488C-56C1-42EA-B8BE-84A5802F557C}" presName="rootConnector" presStyleLbl="node2" presStyleIdx="2" presStyleCnt="3"/>
      <dgm:spPr/>
      <dgm:t>
        <a:bodyPr/>
        <a:lstStyle/>
        <a:p>
          <a:endParaRPr lang="zh-CN" altLang="en-US"/>
        </a:p>
      </dgm:t>
    </dgm:pt>
    <dgm:pt modelId="{65796A75-11F5-46BC-9C90-C81130D3B05C}" type="pres">
      <dgm:prSet presAssocID="{99E6488C-56C1-42EA-B8BE-84A5802F557C}" presName="hierChild4" presStyleCnt="0"/>
      <dgm:spPr/>
      <dgm:t>
        <a:bodyPr/>
        <a:lstStyle/>
        <a:p>
          <a:endParaRPr lang="zh-CN" altLang="en-US"/>
        </a:p>
      </dgm:t>
    </dgm:pt>
    <dgm:pt modelId="{5C0599D7-2EDA-4EFC-B94F-7E542D236A15}" type="pres">
      <dgm:prSet presAssocID="{99E6488C-56C1-42EA-B8BE-84A5802F557C}" presName="hierChild5" presStyleCnt="0"/>
      <dgm:spPr/>
      <dgm:t>
        <a:bodyPr/>
        <a:lstStyle/>
        <a:p>
          <a:endParaRPr lang="zh-CN" altLang="en-US"/>
        </a:p>
      </dgm:t>
    </dgm:pt>
    <dgm:pt modelId="{336F9628-23F8-497A-BB13-9FBC5FA143E4}" type="pres">
      <dgm:prSet presAssocID="{5345ADC4-82A1-451A-B312-34C6A8BB3713}" presName="hierChild3" presStyleCnt="0"/>
      <dgm:spPr/>
      <dgm:t>
        <a:bodyPr/>
        <a:lstStyle/>
        <a:p>
          <a:endParaRPr lang="zh-CN" altLang="en-US"/>
        </a:p>
      </dgm:t>
    </dgm:pt>
  </dgm:ptLst>
  <dgm:cxnLst>
    <dgm:cxn modelId="{F7C97F3A-E3FF-443C-B164-0AE94A12E557}" type="presOf" srcId="{62A7ECB2-9F07-42D6-914B-29C466BD1F35}" destId="{8A066D84-941A-4A3D-8898-F2EFDEA723F8}" srcOrd="1" destOrd="0" presId="urn:microsoft.com/office/officeart/2009/3/layout/HorizontalOrganizationChart#23"/>
    <dgm:cxn modelId="{0F8C8B36-3A18-45AA-9D32-B60B23644F65}" srcId="{5345ADC4-82A1-451A-B312-34C6A8BB3713}" destId="{99E6488C-56C1-42EA-B8BE-84A5802F557C}" srcOrd="2" destOrd="0" parTransId="{AD450951-2D0B-457D-AAD4-EC2345FA872C}" sibTransId="{23BF2CAC-CA06-4DB8-B5A2-101DF14A894F}"/>
    <dgm:cxn modelId="{A7A5746C-611B-4DC2-A139-F3EE28E2E4B6}" type="presOf" srcId="{624C44BC-5A2C-4E65-9B78-8F5A3B64443A}" destId="{3F687483-EC6E-41F4-B3E2-005B28BC3404}" srcOrd="0" destOrd="0" presId="urn:microsoft.com/office/officeart/2009/3/layout/HorizontalOrganizationChart#23"/>
    <dgm:cxn modelId="{E62E4761-95D4-478F-8E06-01725D7572BA}" type="presOf" srcId="{5345ADC4-82A1-451A-B312-34C6A8BB3713}" destId="{2D4505FD-F414-4D2B-90C1-CF3189EB2E24}" srcOrd="0" destOrd="0" presId="urn:microsoft.com/office/officeart/2009/3/layout/HorizontalOrganizationChart#23"/>
    <dgm:cxn modelId="{4632AEB8-8A91-418A-A745-38D17C9EA45B}" srcId="{5345ADC4-82A1-451A-B312-34C6A8BB3713}" destId="{62A7ECB2-9F07-42D6-914B-29C466BD1F35}" srcOrd="1" destOrd="0" parTransId="{BFEC9263-F33B-4D57-9E7F-B4F0B9C2B4BF}" sibTransId="{D5DFB8EA-3DF1-4CFC-8256-9B64EC080B8D}"/>
    <dgm:cxn modelId="{5EE77306-4E19-467C-9ACF-AB8B7C3C8E06}" srcId="{5345ADC4-82A1-451A-B312-34C6A8BB3713}" destId="{4F122B76-32AA-4439-8F8B-C22627EBA98D}" srcOrd="0" destOrd="0" parTransId="{624C44BC-5A2C-4E65-9B78-8F5A3B64443A}" sibTransId="{313CBC7E-5220-4147-A3B5-5FCE8C8042E1}"/>
    <dgm:cxn modelId="{1404FDC5-EC7E-4276-BB8A-7F073397EBFE}" type="presOf" srcId="{99E6488C-56C1-42EA-B8BE-84A5802F557C}" destId="{EBC9CC91-6431-4FC0-8061-6FC21A746CE0}" srcOrd="0" destOrd="0" presId="urn:microsoft.com/office/officeart/2009/3/layout/HorizontalOrganizationChart#23"/>
    <dgm:cxn modelId="{8B7A39A3-F49E-4736-8182-51F15628869B}" srcId="{8E544892-C228-4F46-A1B3-FF88C1A8E1DC}" destId="{5345ADC4-82A1-451A-B312-34C6A8BB3713}" srcOrd="0" destOrd="0" parTransId="{E7518A52-05DE-4BA9-AE1D-270E4B65187D}" sibTransId="{6CBA59F2-ADDB-4E2F-8C03-9198ACCE3061}"/>
    <dgm:cxn modelId="{AE20D283-4FE5-40BD-8B47-6BED5B1A042C}" type="presOf" srcId="{99E6488C-56C1-42EA-B8BE-84A5802F557C}" destId="{1DD3A65E-1EE7-4E1D-A7D9-D468ABE95F66}" srcOrd="1" destOrd="0" presId="urn:microsoft.com/office/officeart/2009/3/layout/HorizontalOrganizationChart#23"/>
    <dgm:cxn modelId="{B309E515-9410-4B61-8A99-B121FAD45044}" type="presOf" srcId="{8E544892-C228-4F46-A1B3-FF88C1A8E1DC}" destId="{AAC44431-35E9-4D14-9E52-D3A6CE1D9F64}" srcOrd="0" destOrd="0" presId="urn:microsoft.com/office/officeart/2009/3/layout/HorizontalOrganizationChart#23"/>
    <dgm:cxn modelId="{3302D662-E0EA-41D2-9C22-A2A853CB22C7}" type="presOf" srcId="{62A7ECB2-9F07-42D6-914B-29C466BD1F35}" destId="{73C84DC4-84D4-4349-B203-E50FEA54F12E}" srcOrd="0" destOrd="0" presId="urn:microsoft.com/office/officeart/2009/3/layout/HorizontalOrganizationChart#23"/>
    <dgm:cxn modelId="{F014FBCA-ED82-4B5A-B863-768EF79BD48C}" type="presOf" srcId="{AD450951-2D0B-457D-AAD4-EC2345FA872C}" destId="{2850C9CB-E65B-4321-84FD-D63884C3819E}" srcOrd="0" destOrd="0" presId="urn:microsoft.com/office/officeart/2009/3/layout/HorizontalOrganizationChart#23"/>
    <dgm:cxn modelId="{73C07969-3159-4E79-9DB9-B74D5D11DDE1}" type="presOf" srcId="{5345ADC4-82A1-451A-B312-34C6A8BB3713}" destId="{EB0F9C5A-627B-4163-A50D-1496525F76C8}" srcOrd="1" destOrd="0" presId="urn:microsoft.com/office/officeart/2009/3/layout/HorizontalOrganizationChart#23"/>
    <dgm:cxn modelId="{E2378D6B-CBBF-43AA-A7B4-FDE25442BF71}" type="presOf" srcId="{4F122B76-32AA-4439-8F8B-C22627EBA98D}" destId="{4F2E0546-B83C-48DC-AB71-B8EF6E35D155}" srcOrd="0" destOrd="0" presId="urn:microsoft.com/office/officeart/2009/3/layout/HorizontalOrganizationChart#23"/>
    <dgm:cxn modelId="{57054B9E-47D6-4D59-8AE5-06B8D833AA0C}" type="presOf" srcId="{4F122B76-32AA-4439-8F8B-C22627EBA98D}" destId="{2F7A4505-2639-4E85-9C76-E8EBF5687893}" srcOrd="1" destOrd="0" presId="urn:microsoft.com/office/officeart/2009/3/layout/HorizontalOrganizationChart#23"/>
    <dgm:cxn modelId="{1D0CA610-5D75-4288-B8E1-FAF9D8BCB480}" type="presOf" srcId="{BFEC9263-F33B-4D57-9E7F-B4F0B9C2B4BF}" destId="{1150038B-D829-47EA-A185-4A55492A4D72}" srcOrd="0" destOrd="0" presId="urn:microsoft.com/office/officeart/2009/3/layout/HorizontalOrganizationChart#23"/>
    <dgm:cxn modelId="{ABD3A2B2-C9D2-43E4-AE70-0685847A6BEF}" type="presParOf" srcId="{AAC44431-35E9-4D14-9E52-D3A6CE1D9F64}" destId="{21BB56B6-93BD-4041-8AB4-770640196F3F}" srcOrd="0" destOrd="0" presId="urn:microsoft.com/office/officeart/2009/3/layout/HorizontalOrganizationChart#23"/>
    <dgm:cxn modelId="{0A0CBC7F-B367-4CE5-A763-39C5EFDA403B}" type="presParOf" srcId="{21BB56B6-93BD-4041-8AB4-770640196F3F}" destId="{E0363C2B-D73D-4C07-AE6A-EB7773622287}" srcOrd="0" destOrd="0" presId="urn:microsoft.com/office/officeart/2009/3/layout/HorizontalOrganizationChart#23"/>
    <dgm:cxn modelId="{86BA0BAB-EEF9-4AB6-AEEB-29AAE723EC4E}" type="presParOf" srcId="{E0363C2B-D73D-4C07-AE6A-EB7773622287}" destId="{2D4505FD-F414-4D2B-90C1-CF3189EB2E24}" srcOrd="0" destOrd="0" presId="urn:microsoft.com/office/officeart/2009/3/layout/HorizontalOrganizationChart#23"/>
    <dgm:cxn modelId="{6067DA76-040E-4D22-92A3-A2FC78BB6FCC}" type="presParOf" srcId="{E0363C2B-D73D-4C07-AE6A-EB7773622287}" destId="{EB0F9C5A-627B-4163-A50D-1496525F76C8}" srcOrd="1" destOrd="0" presId="urn:microsoft.com/office/officeart/2009/3/layout/HorizontalOrganizationChart#23"/>
    <dgm:cxn modelId="{BC299B26-2CA2-40A4-A0B6-3C3C185453BE}" type="presParOf" srcId="{21BB56B6-93BD-4041-8AB4-770640196F3F}" destId="{340CBFC5-D37D-4093-AA73-FD1763710370}" srcOrd="1" destOrd="0" presId="urn:microsoft.com/office/officeart/2009/3/layout/HorizontalOrganizationChart#23"/>
    <dgm:cxn modelId="{6B0930BE-8246-4475-A131-CB71FC55E112}" type="presParOf" srcId="{340CBFC5-D37D-4093-AA73-FD1763710370}" destId="{3F687483-EC6E-41F4-B3E2-005B28BC3404}" srcOrd="0" destOrd="0" presId="urn:microsoft.com/office/officeart/2009/3/layout/HorizontalOrganizationChart#23"/>
    <dgm:cxn modelId="{DC608855-E328-41AD-BD8C-2585D2CECA70}" type="presParOf" srcId="{340CBFC5-D37D-4093-AA73-FD1763710370}" destId="{37AD499A-14A6-405E-9F0B-E7A68FE6496A}" srcOrd="1" destOrd="0" presId="urn:microsoft.com/office/officeart/2009/3/layout/HorizontalOrganizationChart#23"/>
    <dgm:cxn modelId="{5ECE1E2C-9E44-4CD4-AB5A-218B5F923BBE}" type="presParOf" srcId="{37AD499A-14A6-405E-9F0B-E7A68FE6496A}" destId="{333BDCBC-44DD-4CAA-86BB-191CFCBA7517}" srcOrd="0" destOrd="0" presId="urn:microsoft.com/office/officeart/2009/3/layout/HorizontalOrganizationChart#23"/>
    <dgm:cxn modelId="{80A54307-3623-4502-8FF7-1E99ACBD68B0}" type="presParOf" srcId="{333BDCBC-44DD-4CAA-86BB-191CFCBA7517}" destId="{4F2E0546-B83C-48DC-AB71-B8EF6E35D155}" srcOrd="0" destOrd="0" presId="urn:microsoft.com/office/officeart/2009/3/layout/HorizontalOrganizationChart#23"/>
    <dgm:cxn modelId="{B0BD5AF7-CEEF-4AD5-8A6F-CD164E668318}" type="presParOf" srcId="{333BDCBC-44DD-4CAA-86BB-191CFCBA7517}" destId="{2F7A4505-2639-4E85-9C76-E8EBF5687893}" srcOrd="1" destOrd="0" presId="urn:microsoft.com/office/officeart/2009/3/layout/HorizontalOrganizationChart#23"/>
    <dgm:cxn modelId="{EDB3926C-AD0F-47BC-97B2-432B0D509853}" type="presParOf" srcId="{37AD499A-14A6-405E-9F0B-E7A68FE6496A}" destId="{9A9C1A13-AC67-498B-AF9E-3F19D0448BFA}" srcOrd="1" destOrd="0" presId="urn:microsoft.com/office/officeart/2009/3/layout/HorizontalOrganizationChart#23"/>
    <dgm:cxn modelId="{26AA121A-8A65-4B99-AA58-D930AA32C57C}" type="presParOf" srcId="{37AD499A-14A6-405E-9F0B-E7A68FE6496A}" destId="{F8E86EC1-0DFB-43E7-A797-3BF68F0B145A}" srcOrd="2" destOrd="0" presId="urn:microsoft.com/office/officeart/2009/3/layout/HorizontalOrganizationChart#23"/>
    <dgm:cxn modelId="{4074E285-3DC6-4FC5-99BD-8FF51BCBAD8F}" type="presParOf" srcId="{340CBFC5-D37D-4093-AA73-FD1763710370}" destId="{1150038B-D829-47EA-A185-4A55492A4D72}" srcOrd="2" destOrd="0" presId="urn:microsoft.com/office/officeart/2009/3/layout/HorizontalOrganizationChart#23"/>
    <dgm:cxn modelId="{7D5F1560-DF69-4B01-A0EA-5350F9CBC1AD}" type="presParOf" srcId="{340CBFC5-D37D-4093-AA73-FD1763710370}" destId="{B9BD211A-9882-4E16-9C21-31433A94BB06}" srcOrd="3" destOrd="0" presId="urn:microsoft.com/office/officeart/2009/3/layout/HorizontalOrganizationChart#23"/>
    <dgm:cxn modelId="{04A52F2F-0D4B-4033-A356-D8140AB05C9C}" type="presParOf" srcId="{B9BD211A-9882-4E16-9C21-31433A94BB06}" destId="{9E4BE28C-287A-408B-A4E0-C75D9998D3B8}" srcOrd="0" destOrd="0" presId="urn:microsoft.com/office/officeart/2009/3/layout/HorizontalOrganizationChart#23"/>
    <dgm:cxn modelId="{7E68064F-87F0-4CFC-A087-1AB14D915B87}" type="presParOf" srcId="{9E4BE28C-287A-408B-A4E0-C75D9998D3B8}" destId="{73C84DC4-84D4-4349-B203-E50FEA54F12E}" srcOrd="0" destOrd="0" presId="urn:microsoft.com/office/officeart/2009/3/layout/HorizontalOrganizationChart#23"/>
    <dgm:cxn modelId="{D5DB0C17-D04E-406B-A4EE-A794901EEE53}" type="presParOf" srcId="{9E4BE28C-287A-408B-A4E0-C75D9998D3B8}" destId="{8A066D84-941A-4A3D-8898-F2EFDEA723F8}" srcOrd="1" destOrd="0" presId="urn:microsoft.com/office/officeart/2009/3/layout/HorizontalOrganizationChart#23"/>
    <dgm:cxn modelId="{BF2BC32D-9E6A-4B35-B480-15D6A65F6E27}" type="presParOf" srcId="{B9BD211A-9882-4E16-9C21-31433A94BB06}" destId="{528D7FC7-9E9B-4857-8055-2CD9BB3299B9}" srcOrd="1" destOrd="0" presId="urn:microsoft.com/office/officeart/2009/3/layout/HorizontalOrganizationChart#23"/>
    <dgm:cxn modelId="{002CD97A-DEA4-4758-8905-A633C23C02D9}" type="presParOf" srcId="{B9BD211A-9882-4E16-9C21-31433A94BB06}" destId="{9F293C40-3FB3-416A-AF84-B34CD2B7DC19}" srcOrd="2" destOrd="0" presId="urn:microsoft.com/office/officeart/2009/3/layout/HorizontalOrganizationChart#23"/>
    <dgm:cxn modelId="{60E7713E-059D-436E-876D-CCFA26783401}" type="presParOf" srcId="{340CBFC5-D37D-4093-AA73-FD1763710370}" destId="{2850C9CB-E65B-4321-84FD-D63884C3819E}" srcOrd="4" destOrd="0" presId="urn:microsoft.com/office/officeart/2009/3/layout/HorizontalOrganizationChart#23"/>
    <dgm:cxn modelId="{09BFE50D-3AA2-429B-9639-148ADC36333B}" type="presParOf" srcId="{340CBFC5-D37D-4093-AA73-FD1763710370}" destId="{C28693CA-CCDF-40CD-8009-AAFA0FBB050F}" srcOrd="5" destOrd="0" presId="urn:microsoft.com/office/officeart/2009/3/layout/HorizontalOrganizationChart#23"/>
    <dgm:cxn modelId="{AFFB9723-EA74-445C-B72E-5DBBEA22E921}" type="presParOf" srcId="{C28693CA-CCDF-40CD-8009-AAFA0FBB050F}" destId="{E3B9D878-646E-4C88-9C56-8FCF97DCA7AA}" srcOrd="0" destOrd="0" presId="urn:microsoft.com/office/officeart/2009/3/layout/HorizontalOrganizationChart#23"/>
    <dgm:cxn modelId="{E3553AD2-4218-4E89-AC13-021BC902DDFA}" type="presParOf" srcId="{E3B9D878-646E-4C88-9C56-8FCF97DCA7AA}" destId="{EBC9CC91-6431-4FC0-8061-6FC21A746CE0}" srcOrd="0" destOrd="0" presId="urn:microsoft.com/office/officeart/2009/3/layout/HorizontalOrganizationChart#23"/>
    <dgm:cxn modelId="{FE5702E3-679C-4920-8759-87BBA202CC4E}" type="presParOf" srcId="{E3B9D878-646E-4C88-9C56-8FCF97DCA7AA}" destId="{1DD3A65E-1EE7-4E1D-A7D9-D468ABE95F66}" srcOrd="1" destOrd="0" presId="urn:microsoft.com/office/officeart/2009/3/layout/HorizontalOrganizationChart#23"/>
    <dgm:cxn modelId="{727E8E49-7778-4437-9834-D7B336DE5A60}" type="presParOf" srcId="{C28693CA-CCDF-40CD-8009-AAFA0FBB050F}" destId="{65796A75-11F5-46BC-9C90-C81130D3B05C}" srcOrd="1" destOrd="0" presId="urn:microsoft.com/office/officeart/2009/3/layout/HorizontalOrganizationChart#23"/>
    <dgm:cxn modelId="{C967EF23-A70C-4120-9DBC-ED9397F2ABF2}" type="presParOf" srcId="{C28693CA-CCDF-40CD-8009-AAFA0FBB050F}" destId="{5C0599D7-2EDA-4EFC-B94F-7E542D236A15}" srcOrd="2" destOrd="0" presId="urn:microsoft.com/office/officeart/2009/3/layout/HorizontalOrganizationChart#23"/>
    <dgm:cxn modelId="{5D4A9B2C-9A41-4C7C-8BC0-E49EB959E931}" type="presParOf" srcId="{21BB56B6-93BD-4041-8AB4-770640196F3F}" destId="{336F9628-23F8-497A-BB13-9FBC5FA143E4}" srcOrd="2" destOrd="0" presId="urn:microsoft.com/office/officeart/2009/3/layout/HorizontalOrganizationChart#2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E544892-C228-4F46-A1B3-FF88C1A8E1DC}" type="doc">
      <dgm:prSet loTypeId="urn:microsoft.com/office/officeart/2009/3/layout/HorizontalOrganizationChart#24" loCatId="hierarchy" qsTypeId="urn:microsoft.com/office/officeart/2005/8/quickstyle/simple1#35" qsCatId="simple" csTypeId="urn:microsoft.com/office/officeart/2005/8/colors/accent2_1#36" csCatId="accent2" phldr="1"/>
      <dgm:spPr/>
      <dgm:t>
        <a:bodyPr/>
        <a:lstStyle/>
        <a:p>
          <a:endParaRPr lang="zh-CN" altLang="en-US"/>
        </a:p>
      </dgm:t>
    </dgm:pt>
    <dgm:pt modelId="{5345ADC4-82A1-451A-B312-34C6A8BB3713}">
      <dgm:prSet phldrT="[文本]" custT="1"/>
      <dgm:spPr/>
      <dgm:t>
        <a:bodyPr/>
        <a:lstStyle/>
        <a:p>
          <a:r>
            <a:rPr lang="zh-CN" altLang="en-US" sz="1300" dirty="0"/>
            <a:t>股份有限公司设立</a:t>
          </a:r>
        </a:p>
      </dgm:t>
    </dgm:pt>
    <dgm:pt modelId="{E7518A52-05DE-4BA9-AE1D-270E4B65187D}" cxnId="{8B7A39A3-F49E-4736-8182-51F15628869B}" type="parTrans">
      <dgm:prSet/>
      <dgm:spPr/>
      <dgm:t>
        <a:bodyPr/>
        <a:lstStyle/>
        <a:p>
          <a:endParaRPr lang="zh-CN" altLang="en-US" sz="1300"/>
        </a:p>
      </dgm:t>
    </dgm:pt>
    <dgm:pt modelId="{6CBA59F2-ADDB-4E2F-8C03-9198ACCE3061}" cxnId="{8B7A39A3-F49E-4736-8182-51F15628869B}" type="sibTrans">
      <dgm:prSet/>
      <dgm:spPr/>
      <dgm:t>
        <a:bodyPr/>
        <a:lstStyle/>
        <a:p>
          <a:endParaRPr lang="zh-CN" altLang="en-US" sz="1300"/>
        </a:p>
      </dgm:t>
    </dgm:pt>
    <dgm:pt modelId="{4F122B76-32AA-4439-8F8B-C22627EBA98D}">
      <dgm:prSet phldrT="[文本]" custT="1"/>
      <dgm:spPr>
        <a:solidFill>
          <a:srgbClr val="C00000"/>
        </a:solidFill>
      </dgm:spPr>
      <dgm:t>
        <a:bodyPr/>
        <a:lstStyle/>
        <a:p>
          <a:r>
            <a:rPr lang="zh-CN" altLang="en-US" sz="1300" smtClean="0">
              <a:solidFill>
                <a:schemeClr val="bg1"/>
              </a:solidFill>
            </a:rPr>
            <a:t>条件</a:t>
          </a:r>
          <a:endParaRPr lang="zh-CN" altLang="en-US" sz="1300" dirty="0">
            <a:solidFill>
              <a:schemeClr val="bg1"/>
            </a:solidFill>
          </a:endParaRPr>
        </a:p>
      </dgm:t>
    </dgm:pt>
    <dgm:pt modelId="{624C44BC-5A2C-4E65-9B78-8F5A3B64443A}" cxnId="{5EE77306-4E19-467C-9ACF-AB8B7C3C8E06}" type="parTrans">
      <dgm:prSet/>
      <dgm:spPr/>
      <dgm:t>
        <a:bodyPr/>
        <a:lstStyle/>
        <a:p>
          <a:endParaRPr lang="zh-CN" altLang="en-US" sz="1300"/>
        </a:p>
      </dgm:t>
    </dgm:pt>
    <dgm:pt modelId="{313CBC7E-5220-4147-A3B5-5FCE8C8042E1}" cxnId="{5EE77306-4E19-467C-9ACF-AB8B7C3C8E06}" type="sibTrans">
      <dgm:prSet/>
      <dgm:spPr/>
      <dgm:t>
        <a:bodyPr/>
        <a:lstStyle/>
        <a:p>
          <a:endParaRPr lang="zh-CN" altLang="en-US" sz="1300"/>
        </a:p>
      </dgm:t>
    </dgm:pt>
    <dgm:pt modelId="{62A7ECB2-9F07-42D6-914B-29C466BD1F35}">
      <dgm:prSet custT="1"/>
      <dgm:spPr>
        <a:solidFill>
          <a:srgbClr val="C00000"/>
        </a:solidFill>
      </dgm:spPr>
      <dgm:t>
        <a:bodyPr/>
        <a:lstStyle/>
        <a:p>
          <a:r>
            <a:rPr lang="zh-CN" altLang="en-US" sz="1300" dirty="0">
              <a:solidFill>
                <a:schemeClr val="bg1"/>
              </a:solidFill>
            </a:rPr>
            <a:t>组织机构</a:t>
          </a:r>
        </a:p>
      </dgm:t>
    </dgm:pt>
    <dgm:pt modelId="{BFEC9263-F33B-4D57-9E7F-B4F0B9C2B4BF}" cxnId="{4632AEB8-8A91-418A-A745-38D17C9EA45B}" type="parTrans">
      <dgm:prSet/>
      <dgm:spPr/>
      <dgm:t>
        <a:bodyPr/>
        <a:lstStyle/>
        <a:p>
          <a:endParaRPr lang="zh-CN" altLang="en-US" sz="1300"/>
        </a:p>
      </dgm:t>
    </dgm:pt>
    <dgm:pt modelId="{D5DFB8EA-3DF1-4CFC-8256-9B64EC080B8D}" cxnId="{4632AEB8-8A91-418A-A745-38D17C9EA45B}" type="sibTrans">
      <dgm:prSet/>
      <dgm:spPr/>
      <dgm:t>
        <a:bodyPr/>
        <a:lstStyle/>
        <a:p>
          <a:endParaRPr lang="zh-CN" altLang="en-US" sz="1300"/>
        </a:p>
      </dgm:t>
    </dgm:pt>
    <dgm:pt modelId="{99E6488C-56C1-42EA-B8BE-84A5802F557C}">
      <dgm:prSet custT="1"/>
      <dgm:spPr/>
      <dgm:t>
        <a:bodyPr/>
        <a:lstStyle/>
        <a:p>
          <a:r>
            <a:rPr lang="zh-CN" altLang="en-US" sz="1300" dirty="0"/>
            <a:t>程序</a:t>
          </a:r>
        </a:p>
      </dgm:t>
    </dgm:pt>
    <dgm:pt modelId="{AD450951-2D0B-457D-AAD4-EC2345FA872C}" cxnId="{0F8C8B36-3A18-45AA-9D32-B60B23644F65}" type="parTrans">
      <dgm:prSet/>
      <dgm:spPr/>
      <dgm:t>
        <a:bodyPr/>
        <a:lstStyle/>
        <a:p>
          <a:endParaRPr lang="zh-CN" altLang="en-US" sz="1300"/>
        </a:p>
      </dgm:t>
    </dgm:pt>
    <dgm:pt modelId="{23BF2CAC-CA06-4DB8-B5A2-101DF14A894F}" cxnId="{0F8C8B36-3A18-45AA-9D32-B60B23644F65}" type="sibTrans">
      <dgm:prSet/>
      <dgm:spPr/>
      <dgm:t>
        <a:bodyPr/>
        <a:lstStyle/>
        <a:p>
          <a:endParaRPr lang="zh-CN" altLang="en-US" sz="1300"/>
        </a:p>
      </dgm:t>
    </dgm:pt>
    <dgm:pt modelId="{AAC44431-35E9-4D14-9E52-D3A6CE1D9F64}" type="pres">
      <dgm:prSet presAssocID="{8E544892-C228-4F46-A1B3-FF88C1A8E1DC}" presName="hierChild1" presStyleCnt="0">
        <dgm:presLayoutVars>
          <dgm:orgChart val="1"/>
          <dgm:chPref val="1"/>
          <dgm:dir/>
          <dgm:animOne val="branch"/>
          <dgm:animLvl val="lvl"/>
          <dgm:resizeHandles/>
        </dgm:presLayoutVars>
      </dgm:prSet>
      <dgm:spPr/>
      <dgm:t>
        <a:bodyPr/>
        <a:lstStyle/>
        <a:p>
          <a:endParaRPr lang="zh-CN" altLang="en-US"/>
        </a:p>
      </dgm:t>
    </dgm:pt>
    <dgm:pt modelId="{21BB56B6-93BD-4041-8AB4-770640196F3F}" type="pres">
      <dgm:prSet presAssocID="{5345ADC4-82A1-451A-B312-34C6A8BB3713}" presName="hierRoot1" presStyleCnt="0">
        <dgm:presLayoutVars>
          <dgm:hierBranch val="init"/>
        </dgm:presLayoutVars>
      </dgm:prSet>
      <dgm:spPr/>
      <dgm:t>
        <a:bodyPr/>
        <a:lstStyle/>
        <a:p>
          <a:endParaRPr lang="zh-CN" altLang="en-US"/>
        </a:p>
      </dgm:t>
    </dgm:pt>
    <dgm:pt modelId="{E0363C2B-D73D-4C07-AE6A-EB7773622287}" type="pres">
      <dgm:prSet presAssocID="{5345ADC4-82A1-451A-B312-34C6A8BB3713}" presName="rootComposite1" presStyleCnt="0"/>
      <dgm:spPr/>
      <dgm:t>
        <a:bodyPr/>
        <a:lstStyle/>
        <a:p>
          <a:endParaRPr lang="zh-CN" altLang="en-US"/>
        </a:p>
      </dgm:t>
    </dgm:pt>
    <dgm:pt modelId="{2D4505FD-F414-4D2B-90C1-CF3189EB2E24}" type="pres">
      <dgm:prSet presAssocID="{5345ADC4-82A1-451A-B312-34C6A8BB3713}" presName="rootText1" presStyleLbl="node0" presStyleIdx="0" presStyleCnt="1" custScaleX="133877" custScaleY="95627">
        <dgm:presLayoutVars>
          <dgm:chPref val="3"/>
        </dgm:presLayoutVars>
      </dgm:prSet>
      <dgm:spPr/>
      <dgm:t>
        <a:bodyPr/>
        <a:lstStyle/>
        <a:p>
          <a:endParaRPr lang="zh-CN" altLang="en-US"/>
        </a:p>
      </dgm:t>
    </dgm:pt>
    <dgm:pt modelId="{EB0F9C5A-627B-4163-A50D-1496525F76C8}" type="pres">
      <dgm:prSet presAssocID="{5345ADC4-82A1-451A-B312-34C6A8BB3713}" presName="rootConnector1" presStyleLbl="node1" presStyleIdx="0" presStyleCnt="0"/>
      <dgm:spPr/>
      <dgm:t>
        <a:bodyPr/>
        <a:lstStyle/>
        <a:p>
          <a:endParaRPr lang="zh-CN" altLang="en-US"/>
        </a:p>
      </dgm:t>
    </dgm:pt>
    <dgm:pt modelId="{340CBFC5-D37D-4093-AA73-FD1763710370}" type="pres">
      <dgm:prSet presAssocID="{5345ADC4-82A1-451A-B312-34C6A8BB3713}" presName="hierChild2" presStyleCnt="0"/>
      <dgm:spPr/>
      <dgm:t>
        <a:bodyPr/>
        <a:lstStyle/>
        <a:p>
          <a:endParaRPr lang="zh-CN" altLang="en-US"/>
        </a:p>
      </dgm:t>
    </dgm:pt>
    <dgm:pt modelId="{3F687483-EC6E-41F4-B3E2-005B28BC3404}" type="pres">
      <dgm:prSet presAssocID="{624C44BC-5A2C-4E65-9B78-8F5A3B64443A}" presName="Name64" presStyleLbl="parChTrans1D2" presStyleIdx="0" presStyleCnt="3"/>
      <dgm:spPr/>
      <dgm:t>
        <a:bodyPr/>
        <a:lstStyle/>
        <a:p>
          <a:endParaRPr lang="zh-CN" altLang="en-US"/>
        </a:p>
      </dgm:t>
    </dgm:pt>
    <dgm:pt modelId="{37AD499A-14A6-405E-9F0B-E7A68FE6496A}" type="pres">
      <dgm:prSet presAssocID="{4F122B76-32AA-4439-8F8B-C22627EBA98D}" presName="hierRoot2" presStyleCnt="0">
        <dgm:presLayoutVars>
          <dgm:hierBranch val="init"/>
        </dgm:presLayoutVars>
      </dgm:prSet>
      <dgm:spPr/>
      <dgm:t>
        <a:bodyPr/>
        <a:lstStyle/>
        <a:p>
          <a:endParaRPr lang="zh-CN" altLang="en-US"/>
        </a:p>
      </dgm:t>
    </dgm:pt>
    <dgm:pt modelId="{333BDCBC-44DD-4CAA-86BB-191CFCBA7517}" type="pres">
      <dgm:prSet presAssocID="{4F122B76-32AA-4439-8F8B-C22627EBA98D}" presName="rootComposite" presStyleCnt="0"/>
      <dgm:spPr/>
      <dgm:t>
        <a:bodyPr/>
        <a:lstStyle/>
        <a:p>
          <a:endParaRPr lang="zh-CN" altLang="en-US"/>
        </a:p>
      </dgm:t>
    </dgm:pt>
    <dgm:pt modelId="{4F2E0546-B83C-48DC-AB71-B8EF6E35D155}" type="pres">
      <dgm:prSet presAssocID="{4F122B76-32AA-4439-8F8B-C22627EBA98D}" presName="rootText" presStyleLbl="node2" presStyleIdx="0" presStyleCnt="3">
        <dgm:presLayoutVars>
          <dgm:chPref val="3"/>
        </dgm:presLayoutVars>
      </dgm:prSet>
      <dgm:spPr/>
      <dgm:t>
        <a:bodyPr/>
        <a:lstStyle/>
        <a:p>
          <a:endParaRPr lang="zh-CN" altLang="en-US"/>
        </a:p>
      </dgm:t>
    </dgm:pt>
    <dgm:pt modelId="{2F7A4505-2639-4E85-9C76-E8EBF5687893}" type="pres">
      <dgm:prSet presAssocID="{4F122B76-32AA-4439-8F8B-C22627EBA98D}" presName="rootConnector" presStyleLbl="node2" presStyleIdx="0" presStyleCnt="3"/>
      <dgm:spPr/>
      <dgm:t>
        <a:bodyPr/>
        <a:lstStyle/>
        <a:p>
          <a:endParaRPr lang="zh-CN" altLang="en-US"/>
        </a:p>
      </dgm:t>
    </dgm:pt>
    <dgm:pt modelId="{9A9C1A13-AC67-498B-AF9E-3F19D0448BFA}" type="pres">
      <dgm:prSet presAssocID="{4F122B76-32AA-4439-8F8B-C22627EBA98D}" presName="hierChild4" presStyleCnt="0"/>
      <dgm:spPr/>
      <dgm:t>
        <a:bodyPr/>
        <a:lstStyle/>
        <a:p>
          <a:endParaRPr lang="zh-CN" altLang="en-US"/>
        </a:p>
      </dgm:t>
    </dgm:pt>
    <dgm:pt modelId="{F8E86EC1-0DFB-43E7-A797-3BF68F0B145A}" type="pres">
      <dgm:prSet presAssocID="{4F122B76-32AA-4439-8F8B-C22627EBA98D}" presName="hierChild5" presStyleCnt="0"/>
      <dgm:spPr/>
      <dgm:t>
        <a:bodyPr/>
        <a:lstStyle/>
        <a:p>
          <a:endParaRPr lang="zh-CN" altLang="en-US"/>
        </a:p>
      </dgm:t>
    </dgm:pt>
    <dgm:pt modelId="{1150038B-D829-47EA-A185-4A55492A4D72}" type="pres">
      <dgm:prSet presAssocID="{BFEC9263-F33B-4D57-9E7F-B4F0B9C2B4BF}" presName="Name64" presStyleLbl="parChTrans1D2" presStyleIdx="1" presStyleCnt="3"/>
      <dgm:spPr/>
      <dgm:t>
        <a:bodyPr/>
        <a:lstStyle/>
        <a:p>
          <a:endParaRPr lang="zh-CN" altLang="en-US"/>
        </a:p>
      </dgm:t>
    </dgm:pt>
    <dgm:pt modelId="{B9BD211A-9882-4E16-9C21-31433A94BB06}" type="pres">
      <dgm:prSet presAssocID="{62A7ECB2-9F07-42D6-914B-29C466BD1F35}" presName="hierRoot2" presStyleCnt="0">
        <dgm:presLayoutVars>
          <dgm:hierBranch val="init"/>
        </dgm:presLayoutVars>
      </dgm:prSet>
      <dgm:spPr/>
      <dgm:t>
        <a:bodyPr/>
        <a:lstStyle/>
        <a:p>
          <a:endParaRPr lang="zh-CN" altLang="en-US"/>
        </a:p>
      </dgm:t>
    </dgm:pt>
    <dgm:pt modelId="{9E4BE28C-287A-408B-A4E0-C75D9998D3B8}" type="pres">
      <dgm:prSet presAssocID="{62A7ECB2-9F07-42D6-914B-29C466BD1F35}" presName="rootComposite" presStyleCnt="0"/>
      <dgm:spPr/>
      <dgm:t>
        <a:bodyPr/>
        <a:lstStyle/>
        <a:p>
          <a:endParaRPr lang="zh-CN" altLang="en-US"/>
        </a:p>
      </dgm:t>
    </dgm:pt>
    <dgm:pt modelId="{73C84DC4-84D4-4349-B203-E50FEA54F12E}" type="pres">
      <dgm:prSet presAssocID="{62A7ECB2-9F07-42D6-914B-29C466BD1F35}" presName="rootText" presStyleLbl="node2" presStyleIdx="1" presStyleCnt="3">
        <dgm:presLayoutVars>
          <dgm:chPref val="3"/>
        </dgm:presLayoutVars>
      </dgm:prSet>
      <dgm:spPr/>
      <dgm:t>
        <a:bodyPr/>
        <a:lstStyle/>
        <a:p>
          <a:endParaRPr lang="zh-CN" altLang="en-US"/>
        </a:p>
      </dgm:t>
    </dgm:pt>
    <dgm:pt modelId="{8A066D84-941A-4A3D-8898-F2EFDEA723F8}" type="pres">
      <dgm:prSet presAssocID="{62A7ECB2-9F07-42D6-914B-29C466BD1F35}" presName="rootConnector" presStyleLbl="node2" presStyleIdx="1" presStyleCnt="3"/>
      <dgm:spPr/>
      <dgm:t>
        <a:bodyPr/>
        <a:lstStyle/>
        <a:p>
          <a:endParaRPr lang="zh-CN" altLang="en-US"/>
        </a:p>
      </dgm:t>
    </dgm:pt>
    <dgm:pt modelId="{528D7FC7-9E9B-4857-8055-2CD9BB3299B9}" type="pres">
      <dgm:prSet presAssocID="{62A7ECB2-9F07-42D6-914B-29C466BD1F35}" presName="hierChild4" presStyleCnt="0"/>
      <dgm:spPr/>
      <dgm:t>
        <a:bodyPr/>
        <a:lstStyle/>
        <a:p>
          <a:endParaRPr lang="zh-CN" altLang="en-US"/>
        </a:p>
      </dgm:t>
    </dgm:pt>
    <dgm:pt modelId="{9F293C40-3FB3-416A-AF84-B34CD2B7DC19}" type="pres">
      <dgm:prSet presAssocID="{62A7ECB2-9F07-42D6-914B-29C466BD1F35}" presName="hierChild5" presStyleCnt="0"/>
      <dgm:spPr/>
      <dgm:t>
        <a:bodyPr/>
        <a:lstStyle/>
        <a:p>
          <a:endParaRPr lang="zh-CN" altLang="en-US"/>
        </a:p>
      </dgm:t>
    </dgm:pt>
    <dgm:pt modelId="{2850C9CB-E65B-4321-84FD-D63884C3819E}" type="pres">
      <dgm:prSet presAssocID="{AD450951-2D0B-457D-AAD4-EC2345FA872C}" presName="Name64" presStyleLbl="parChTrans1D2" presStyleIdx="2" presStyleCnt="3"/>
      <dgm:spPr/>
      <dgm:t>
        <a:bodyPr/>
        <a:lstStyle/>
        <a:p>
          <a:endParaRPr lang="zh-CN" altLang="en-US"/>
        </a:p>
      </dgm:t>
    </dgm:pt>
    <dgm:pt modelId="{C28693CA-CCDF-40CD-8009-AAFA0FBB050F}" type="pres">
      <dgm:prSet presAssocID="{99E6488C-56C1-42EA-B8BE-84A5802F557C}" presName="hierRoot2" presStyleCnt="0">
        <dgm:presLayoutVars>
          <dgm:hierBranch val="init"/>
        </dgm:presLayoutVars>
      </dgm:prSet>
      <dgm:spPr/>
      <dgm:t>
        <a:bodyPr/>
        <a:lstStyle/>
        <a:p>
          <a:endParaRPr lang="zh-CN" altLang="en-US"/>
        </a:p>
      </dgm:t>
    </dgm:pt>
    <dgm:pt modelId="{E3B9D878-646E-4C88-9C56-8FCF97DCA7AA}" type="pres">
      <dgm:prSet presAssocID="{99E6488C-56C1-42EA-B8BE-84A5802F557C}" presName="rootComposite" presStyleCnt="0"/>
      <dgm:spPr/>
      <dgm:t>
        <a:bodyPr/>
        <a:lstStyle/>
        <a:p>
          <a:endParaRPr lang="zh-CN" altLang="en-US"/>
        </a:p>
      </dgm:t>
    </dgm:pt>
    <dgm:pt modelId="{EBC9CC91-6431-4FC0-8061-6FC21A746CE0}" type="pres">
      <dgm:prSet presAssocID="{99E6488C-56C1-42EA-B8BE-84A5802F557C}" presName="rootText" presStyleLbl="node2" presStyleIdx="2" presStyleCnt="3">
        <dgm:presLayoutVars>
          <dgm:chPref val="3"/>
        </dgm:presLayoutVars>
      </dgm:prSet>
      <dgm:spPr/>
      <dgm:t>
        <a:bodyPr/>
        <a:lstStyle/>
        <a:p>
          <a:endParaRPr lang="zh-CN" altLang="en-US"/>
        </a:p>
      </dgm:t>
    </dgm:pt>
    <dgm:pt modelId="{1DD3A65E-1EE7-4E1D-A7D9-D468ABE95F66}" type="pres">
      <dgm:prSet presAssocID="{99E6488C-56C1-42EA-B8BE-84A5802F557C}" presName="rootConnector" presStyleLbl="node2" presStyleIdx="2" presStyleCnt="3"/>
      <dgm:spPr/>
      <dgm:t>
        <a:bodyPr/>
        <a:lstStyle/>
        <a:p>
          <a:endParaRPr lang="zh-CN" altLang="en-US"/>
        </a:p>
      </dgm:t>
    </dgm:pt>
    <dgm:pt modelId="{65796A75-11F5-46BC-9C90-C81130D3B05C}" type="pres">
      <dgm:prSet presAssocID="{99E6488C-56C1-42EA-B8BE-84A5802F557C}" presName="hierChild4" presStyleCnt="0"/>
      <dgm:spPr/>
      <dgm:t>
        <a:bodyPr/>
        <a:lstStyle/>
        <a:p>
          <a:endParaRPr lang="zh-CN" altLang="en-US"/>
        </a:p>
      </dgm:t>
    </dgm:pt>
    <dgm:pt modelId="{5C0599D7-2EDA-4EFC-B94F-7E542D236A15}" type="pres">
      <dgm:prSet presAssocID="{99E6488C-56C1-42EA-B8BE-84A5802F557C}" presName="hierChild5" presStyleCnt="0"/>
      <dgm:spPr/>
      <dgm:t>
        <a:bodyPr/>
        <a:lstStyle/>
        <a:p>
          <a:endParaRPr lang="zh-CN" altLang="en-US"/>
        </a:p>
      </dgm:t>
    </dgm:pt>
    <dgm:pt modelId="{336F9628-23F8-497A-BB13-9FBC5FA143E4}" type="pres">
      <dgm:prSet presAssocID="{5345ADC4-82A1-451A-B312-34C6A8BB3713}" presName="hierChild3" presStyleCnt="0"/>
      <dgm:spPr/>
      <dgm:t>
        <a:bodyPr/>
        <a:lstStyle/>
        <a:p>
          <a:endParaRPr lang="zh-CN" altLang="en-US"/>
        </a:p>
      </dgm:t>
    </dgm:pt>
  </dgm:ptLst>
  <dgm:cxnLst>
    <dgm:cxn modelId="{F7C97F3A-E3FF-443C-B164-0AE94A12E557}" type="presOf" srcId="{62A7ECB2-9F07-42D6-914B-29C466BD1F35}" destId="{8A066D84-941A-4A3D-8898-F2EFDEA723F8}" srcOrd="1" destOrd="0" presId="urn:microsoft.com/office/officeart/2009/3/layout/HorizontalOrganizationChart#24"/>
    <dgm:cxn modelId="{0F8C8B36-3A18-45AA-9D32-B60B23644F65}" srcId="{5345ADC4-82A1-451A-B312-34C6A8BB3713}" destId="{99E6488C-56C1-42EA-B8BE-84A5802F557C}" srcOrd="2" destOrd="0" parTransId="{AD450951-2D0B-457D-AAD4-EC2345FA872C}" sibTransId="{23BF2CAC-CA06-4DB8-B5A2-101DF14A894F}"/>
    <dgm:cxn modelId="{A7A5746C-611B-4DC2-A139-F3EE28E2E4B6}" type="presOf" srcId="{624C44BC-5A2C-4E65-9B78-8F5A3B64443A}" destId="{3F687483-EC6E-41F4-B3E2-005B28BC3404}" srcOrd="0" destOrd="0" presId="urn:microsoft.com/office/officeart/2009/3/layout/HorizontalOrganizationChart#24"/>
    <dgm:cxn modelId="{E62E4761-95D4-478F-8E06-01725D7572BA}" type="presOf" srcId="{5345ADC4-82A1-451A-B312-34C6A8BB3713}" destId="{2D4505FD-F414-4D2B-90C1-CF3189EB2E24}" srcOrd="0" destOrd="0" presId="urn:microsoft.com/office/officeart/2009/3/layout/HorizontalOrganizationChart#24"/>
    <dgm:cxn modelId="{4632AEB8-8A91-418A-A745-38D17C9EA45B}" srcId="{5345ADC4-82A1-451A-B312-34C6A8BB3713}" destId="{62A7ECB2-9F07-42D6-914B-29C466BD1F35}" srcOrd="1" destOrd="0" parTransId="{BFEC9263-F33B-4D57-9E7F-B4F0B9C2B4BF}" sibTransId="{D5DFB8EA-3DF1-4CFC-8256-9B64EC080B8D}"/>
    <dgm:cxn modelId="{5EE77306-4E19-467C-9ACF-AB8B7C3C8E06}" srcId="{5345ADC4-82A1-451A-B312-34C6A8BB3713}" destId="{4F122B76-32AA-4439-8F8B-C22627EBA98D}" srcOrd="0" destOrd="0" parTransId="{624C44BC-5A2C-4E65-9B78-8F5A3B64443A}" sibTransId="{313CBC7E-5220-4147-A3B5-5FCE8C8042E1}"/>
    <dgm:cxn modelId="{1404FDC5-EC7E-4276-BB8A-7F073397EBFE}" type="presOf" srcId="{99E6488C-56C1-42EA-B8BE-84A5802F557C}" destId="{EBC9CC91-6431-4FC0-8061-6FC21A746CE0}" srcOrd="0" destOrd="0" presId="urn:microsoft.com/office/officeart/2009/3/layout/HorizontalOrganizationChart#24"/>
    <dgm:cxn modelId="{8B7A39A3-F49E-4736-8182-51F15628869B}" srcId="{8E544892-C228-4F46-A1B3-FF88C1A8E1DC}" destId="{5345ADC4-82A1-451A-B312-34C6A8BB3713}" srcOrd="0" destOrd="0" parTransId="{E7518A52-05DE-4BA9-AE1D-270E4B65187D}" sibTransId="{6CBA59F2-ADDB-4E2F-8C03-9198ACCE3061}"/>
    <dgm:cxn modelId="{AE20D283-4FE5-40BD-8B47-6BED5B1A042C}" type="presOf" srcId="{99E6488C-56C1-42EA-B8BE-84A5802F557C}" destId="{1DD3A65E-1EE7-4E1D-A7D9-D468ABE95F66}" srcOrd="1" destOrd="0" presId="urn:microsoft.com/office/officeart/2009/3/layout/HorizontalOrganizationChart#24"/>
    <dgm:cxn modelId="{B309E515-9410-4B61-8A99-B121FAD45044}" type="presOf" srcId="{8E544892-C228-4F46-A1B3-FF88C1A8E1DC}" destId="{AAC44431-35E9-4D14-9E52-D3A6CE1D9F64}" srcOrd="0" destOrd="0" presId="urn:microsoft.com/office/officeart/2009/3/layout/HorizontalOrganizationChart#24"/>
    <dgm:cxn modelId="{3302D662-E0EA-41D2-9C22-A2A853CB22C7}" type="presOf" srcId="{62A7ECB2-9F07-42D6-914B-29C466BD1F35}" destId="{73C84DC4-84D4-4349-B203-E50FEA54F12E}" srcOrd="0" destOrd="0" presId="urn:microsoft.com/office/officeart/2009/3/layout/HorizontalOrganizationChart#24"/>
    <dgm:cxn modelId="{F014FBCA-ED82-4B5A-B863-768EF79BD48C}" type="presOf" srcId="{AD450951-2D0B-457D-AAD4-EC2345FA872C}" destId="{2850C9CB-E65B-4321-84FD-D63884C3819E}" srcOrd="0" destOrd="0" presId="urn:microsoft.com/office/officeart/2009/3/layout/HorizontalOrganizationChart#24"/>
    <dgm:cxn modelId="{73C07969-3159-4E79-9DB9-B74D5D11DDE1}" type="presOf" srcId="{5345ADC4-82A1-451A-B312-34C6A8BB3713}" destId="{EB0F9C5A-627B-4163-A50D-1496525F76C8}" srcOrd="1" destOrd="0" presId="urn:microsoft.com/office/officeart/2009/3/layout/HorizontalOrganizationChart#24"/>
    <dgm:cxn modelId="{E2378D6B-CBBF-43AA-A7B4-FDE25442BF71}" type="presOf" srcId="{4F122B76-32AA-4439-8F8B-C22627EBA98D}" destId="{4F2E0546-B83C-48DC-AB71-B8EF6E35D155}" srcOrd="0" destOrd="0" presId="urn:microsoft.com/office/officeart/2009/3/layout/HorizontalOrganizationChart#24"/>
    <dgm:cxn modelId="{57054B9E-47D6-4D59-8AE5-06B8D833AA0C}" type="presOf" srcId="{4F122B76-32AA-4439-8F8B-C22627EBA98D}" destId="{2F7A4505-2639-4E85-9C76-E8EBF5687893}" srcOrd="1" destOrd="0" presId="urn:microsoft.com/office/officeart/2009/3/layout/HorizontalOrganizationChart#24"/>
    <dgm:cxn modelId="{1D0CA610-5D75-4288-B8E1-FAF9D8BCB480}" type="presOf" srcId="{BFEC9263-F33B-4D57-9E7F-B4F0B9C2B4BF}" destId="{1150038B-D829-47EA-A185-4A55492A4D72}" srcOrd="0" destOrd="0" presId="urn:microsoft.com/office/officeart/2009/3/layout/HorizontalOrganizationChart#24"/>
    <dgm:cxn modelId="{ABD3A2B2-C9D2-43E4-AE70-0685847A6BEF}" type="presParOf" srcId="{AAC44431-35E9-4D14-9E52-D3A6CE1D9F64}" destId="{21BB56B6-93BD-4041-8AB4-770640196F3F}" srcOrd="0" destOrd="0" presId="urn:microsoft.com/office/officeart/2009/3/layout/HorizontalOrganizationChart#24"/>
    <dgm:cxn modelId="{0A0CBC7F-B367-4CE5-A763-39C5EFDA403B}" type="presParOf" srcId="{21BB56B6-93BD-4041-8AB4-770640196F3F}" destId="{E0363C2B-D73D-4C07-AE6A-EB7773622287}" srcOrd="0" destOrd="0" presId="urn:microsoft.com/office/officeart/2009/3/layout/HorizontalOrganizationChart#24"/>
    <dgm:cxn modelId="{86BA0BAB-EEF9-4AB6-AEEB-29AAE723EC4E}" type="presParOf" srcId="{E0363C2B-D73D-4C07-AE6A-EB7773622287}" destId="{2D4505FD-F414-4D2B-90C1-CF3189EB2E24}" srcOrd="0" destOrd="0" presId="urn:microsoft.com/office/officeart/2009/3/layout/HorizontalOrganizationChart#24"/>
    <dgm:cxn modelId="{6067DA76-040E-4D22-92A3-A2FC78BB6FCC}" type="presParOf" srcId="{E0363C2B-D73D-4C07-AE6A-EB7773622287}" destId="{EB0F9C5A-627B-4163-A50D-1496525F76C8}" srcOrd="1" destOrd="0" presId="urn:microsoft.com/office/officeart/2009/3/layout/HorizontalOrganizationChart#24"/>
    <dgm:cxn modelId="{BC299B26-2CA2-40A4-A0B6-3C3C185453BE}" type="presParOf" srcId="{21BB56B6-93BD-4041-8AB4-770640196F3F}" destId="{340CBFC5-D37D-4093-AA73-FD1763710370}" srcOrd="1" destOrd="0" presId="urn:microsoft.com/office/officeart/2009/3/layout/HorizontalOrganizationChart#24"/>
    <dgm:cxn modelId="{6B0930BE-8246-4475-A131-CB71FC55E112}" type="presParOf" srcId="{340CBFC5-D37D-4093-AA73-FD1763710370}" destId="{3F687483-EC6E-41F4-B3E2-005B28BC3404}" srcOrd="0" destOrd="0" presId="urn:microsoft.com/office/officeart/2009/3/layout/HorizontalOrganizationChart#24"/>
    <dgm:cxn modelId="{DC608855-E328-41AD-BD8C-2585D2CECA70}" type="presParOf" srcId="{340CBFC5-D37D-4093-AA73-FD1763710370}" destId="{37AD499A-14A6-405E-9F0B-E7A68FE6496A}" srcOrd="1" destOrd="0" presId="urn:microsoft.com/office/officeart/2009/3/layout/HorizontalOrganizationChart#24"/>
    <dgm:cxn modelId="{5ECE1E2C-9E44-4CD4-AB5A-218B5F923BBE}" type="presParOf" srcId="{37AD499A-14A6-405E-9F0B-E7A68FE6496A}" destId="{333BDCBC-44DD-4CAA-86BB-191CFCBA7517}" srcOrd="0" destOrd="0" presId="urn:microsoft.com/office/officeart/2009/3/layout/HorizontalOrganizationChart#24"/>
    <dgm:cxn modelId="{80A54307-3623-4502-8FF7-1E99ACBD68B0}" type="presParOf" srcId="{333BDCBC-44DD-4CAA-86BB-191CFCBA7517}" destId="{4F2E0546-B83C-48DC-AB71-B8EF6E35D155}" srcOrd="0" destOrd="0" presId="urn:microsoft.com/office/officeart/2009/3/layout/HorizontalOrganizationChart#24"/>
    <dgm:cxn modelId="{B0BD5AF7-CEEF-4AD5-8A6F-CD164E668318}" type="presParOf" srcId="{333BDCBC-44DD-4CAA-86BB-191CFCBA7517}" destId="{2F7A4505-2639-4E85-9C76-E8EBF5687893}" srcOrd="1" destOrd="0" presId="urn:microsoft.com/office/officeart/2009/3/layout/HorizontalOrganizationChart#24"/>
    <dgm:cxn modelId="{EDB3926C-AD0F-47BC-97B2-432B0D509853}" type="presParOf" srcId="{37AD499A-14A6-405E-9F0B-E7A68FE6496A}" destId="{9A9C1A13-AC67-498B-AF9E-3F19D0448BFA}" srcOrd="1" destOrd="0" presId="urn:microsoft.com/office/officeart/2009/3/layout/HorizontalOrganizationChart#24"/>
    <dgm:cxn modelId="{26AA121A-8A65-4B99-AA58-D930AA32C57C}" type="presParOf" srcId="{37AD499A-14A6-405E-9F0B-E7A68FE6496A}" destId="{F8E86EC1-0DFB-43E7-A797-3BF68F0B145A}" srcOrd="2" destOrd="0" presId="urn:microsoft.com/office/officeart/2009/3/layout/HorizontalOrganizationChart#24"/>
    <dgm:cxn modelId="{4074E285-3DC6-4FC5-99BD-8FF51BCBAD8F}" type="presParOf" srcId="{340CBFC5-D37D-4093-AA73-FD1763710370}" destId="{1150038B-D829-47EA-A185-4A55492A4D72}" srcOrd="2" destOrd="0" presId="urn:microsoft.com/office/officeart/2009/3/layout/HorizontalOrganizationChart#24"/>
    <dgm:cxn modelId="{7D5F1560-DF69-4B01-A0EA-5350F9CBC1AD}" type="presParOf" srcId="{340CBFC5-D37D-4093-AA73-FD1763710370}" destId="{B9BD211A-9882-4E16-9C21-31433A94BB06}" srcOrd="3" destOrd="0" presId="urn:microsoft.com/office/officeart/2009/3/layout/HorizontalOrganizationChart#24"/>
    <dgm:cxn modelId="{04A52F2F-0D4B-4033-A356-D8140AB05C9C}" type="presParOf" srcId="{B9BD211A-9882-4E16-9C21-31433A94BB06}" destId="{9E4BE28C-287A-408B-A4E0-C75D9998D3B8}" srcOrd="0" destOrd="0" presId="urn:microsoft.com/office/officeart/2009/3/layout/HorizontalOrganizationChart#24"/>
    <dgm:cxn modelId="{7E68064F-87F0-4CFC-A087-1AB14D915B87}" type="presParOf" srcId="{9E4BE28C-287A-408B-A4E0-C75D9998D3B8}" destId="{73C84DC4-84D4-4349-B203-E50FEA54F12E}" srcOrd="0" destOrd="0" presId="urn:microsoft.com/office/officeart/2009/3/layout/HorizontalOrganizationChart#24"/>
    <dgm:cxn modelId="{D5DB0C17-D04E-406B-A4EE-A794901EEE53}" type="presParOf" srcId="{9E4BE28C-287A-408B-A4E0-C75D9998D3B8}" destId="{8A066D84-941A-4A3D-8898-F2EFDEA723F8}" srcOrd="1" destOrd="0" presId="urn:microsoft.com/office/officeart/2009/3/layout/HorizontalOrganizationChart#24"/>
    <dgm:cxn modelId="{BF2BC32D-9E6A-4B35-B480-15D6A65F6E27}" type="presParOf" srcId="{B9BD211A-9882-4E16-9C21-31433A94BB06}" destId="{528D7FC7-9E9B-4857-8055-2CD9BB3299B9}" srcOrd="1" destOrd="0" presId="urn:microsoft.com/office/officeart/2009/3/layout/HorizontalOrganizationChart#24"/>
    <dgm:cxn modelId="{002CD97A-DEA4-4758-8905-A633C23C02D9}" type="presParOf" srcId="{B9BD211A-9882-4E16-9C21-31433A94BB06}" destId="{9F293C40-3FB3-416A-AF84-B34CD2B7DC19}" srcOrd="2" destOrd="0" presId="urn:microsoft.com/office/officeart/2009/3/layout/HorizontalOrganizationChart#24"/>
    <dgm:cxn modelId="{60E7713E-059D-436E-876D-CCFA26783401}" type="presParOf" srcId="{340CBFC5-D37D-4093-AA73-FD1763710370}" destId="{2850C9CB-E65B-4321-84FD-D63884C3819E}" srcOrd="4" destOrd="0" presId="urn:microsoft.com/office/officeart/2009/3/layout/HorizontalOrganizationChart#24"/>
    <dgm:cxn modelId="{09BFE50D-3AA2-429B-9639-148ADC36333B}" type="presParOf" srcId="{340CBFC5-D37D-4093-AA73-FD1763710370}" destId="{C28693CA-CCDF-40CD-8009-AAFA0FBB050F}" srcOrd="5" destOrd="0" presId="urn:microsoft.com/office/officeart/2009/3/layout/HorizontalOrganizationChart#24"/>
    <dgm:cxn modelId="{AFFB9723-EA74-445C-B72E-5DBBEA22E921}" type="presParOf" srcId="{C28693CA-CCDF-40CD-8009-AAFA0FBB050F}" destId="{E3B9D878-646E-4C88-9C56-8FCF97DCA7AA}" srcOrd="0" destOrd="0" presId="urn:microsoft.com/office/officeart/2009/3/layout/HorizontalOrganizationChart#24"/>
    <dgm:cxn modelId="{E3553AD2-4218-4E89-AC13-021BC902DDFA}" type="presParOf" srcId="{E3B9D878-646E-4C88-9C56-8FCF97DCA7AA}" destId="{EBC9CC91-6431-4FC0-8061-6FC21A746CE0}" srcOrd="0" destOrd="0" presId="urn:microsoft.com/office/officeart/2009/3/layout/HorizontalOrganizationChart#24"/>
    <dgm:cxn modelId="{FE5702E3-679C-4920-8759-87BBA202CC4E}" type="presParOf" srcId="{E3B9D878-646E-4C88-9C56-8FCF97DCA7AA}" destId="{1DD3A65E-1EE7-4E1D-A7D9-D468ABE95F66}" srcOrd="1" destOrd="0" presId="urn:microsoft.com/office/officeart/2009/3/layout/HorizontalOrganizationChart#24"/>
    <dgm:cxn modelId="{727E8E49-7778-4437-9834-D7B336DE5A60}" type="presParOf" srcId="{C28693CA-CCDF-40CD-8009-AAFA0FBB050F}" destId="{65796A75-11F5-46BC-9C90-C81130D3B05C}" srcOrd="1" destOrd="0" presId="urn:microsoft.com/office/officeart/2009/3/layout/HorizontalOrganizationChart#24"/>
    <dgm:cxn modelId="{C967EF23-A70C-4120-9DBC-ED9397F2ABF2}" type="presParOf" srcId="{C28693CA-CCDF-40CD-8009-AAFA0FBB050F}" destId="{5C0599D7-2EDA-4EFC-B94F-7E542D236A15}" srcOrd="2" destOrd="0" presId="urn:microsoft.com/office/officeart/2009/3/layout/HorizontalOrganizationChart#24"/>
    <dgm:cxn modelId="{5D4A9B2C-9A41-4C7C-8BC0-E49EB959E931}" type="presParOf" srcId="{21BB56B6-93BD-4041-8AB4-770640196F3F}" destId="{336F9628-23F8-497A-BB13-9FBC5FA143E4}" srcOrd="2" destOrd="0" presId="urn:microsoft.com/office/officeart/2009/3/layout/HorizontalOrganizationChart#2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E544892-C228-4F46-A1B3-FF88C1A8E1DC}" type="doc">
      <dgm:prSet loTypeId="urn:microsoft.com/office/officeart/2009/3/layout/HorizontalOrganizationChart#25" loCatId="hierarchy" qsTypeId="urn:microsoft.com/office/officeart/2005/8/quickstyle/simple1#15" qsCatId="simple" csTypeId="urn:microsoft.com/office/officeart/2005/8/colors/accent2_1#36" csCatId="accent2" phldr="1"/>
      <dgm:spPr/>
      <dgm:t>
        <a:bodyPr/>
        <a:lstStyle/>
        <a:p>
          <a:endParaRPr lang="zh-CN" altLang="en-US"/>
        </a:p>
      </dgm:t>
    </dgm:pt>
    <dgm:pt modelId="{5345ADC4-82A1-451A-B312-34C6A8BB3713}">
      <dgm:prSet phldrT="[文本]" custT="1"/>
      <dgm:spPr/>
      <dgm:t>
        <a:bodyPr/>
        <a:lstStyle/>
        <a:p>
          <a:r>
            <a:rPr lang="zh-CN" altLang="en-US" sz="1300" dirty="0"/>
            <a:t>股份有限公司设立</a:t>
          </a:r>
        </a:p>
      </dgm:t>
    </dgm:pt>
    <dgm:pt modelId="{E7518A52-05DE-4BA9-AE1D-270E4B65187D}" cxnId="{8B7A39A3-F49E-4736-8182-51F15628869B}" type="parTrans">
      <dgm:prSet/>
      <dgm:spPr/>
      <dgm:t>
        <a:bodyPr/>
        <a:lstStyle/>
        <a:p>
          <a:endParaRPr lang="zh-CN" altLang="en-US" sz="1300"/>
        </a:p>
      </dgm:t>
    </dgm:pt>
    <dgm:pt modelId="{6CBA59F2-ADDB-4E2F-8C03-9198ACCE3061}" cxnId="{8B7A39A3-F49E-4736-8182-51F15628869B}" type="sibTrans">
      <dgm:prSet/>
      <dgm:spPr/>
      <dgm:t>
        <a:bodyPr/>
        <a:lstStyle/>
        <a:p>
          <a:endParaRPr lang="zh-CN" altLang="en-US" sz="1300"/>
        </a:p>
      </dgm:t>
    </dgm:pt>
    <dgm:pt modelId="{4F122B76-32AA-4439-8F8B-C22627EBA98D}">
      <dgm:prSet phldrT="[文本]" custT="1"/>
      <dgm:spPr/>
      <dgm:t>
        <a:bodyPr/>
        <a:lstStyle/>
        <a:p>
          <a:r>
            <a:rPr lang="zh-CN" altLang="en-US" sz="1300" smtClean="0"/>
            <a:t>条件</a:t>
          </a:r>
          <a:endParaRPr lang="zh-CN" altLang="en-US" sz="1300" dirty="0"/>
        </a:p>
      </dgm:t>
    </dgm:pt>
    <dgm:pt modelId="{624C44BC-5A2C-4E65-9B78-8F5A3B64443A}" cxnId="{5EE77306-4E19-467C-9ACF-AB8B7C3C8E06}" type="parTrans">
      <dgm:prSet/>
      <dgm:spPr/>
      <dgm:t>
        <a:bodyPr/>
        <a:lstStyle/>
        <a:p>
          <a:endParaRPr lang="zh-CN" altLang="en-US" sz="1300"/>
        </a:p>
      </dgm:t>
    </dgm:pt>
    <dgm:pt modelId="{313CBC7E-5220-4147-A3B5-5FCE8C8042E1}" cxnId="{5EE77306-4E19-467C-9ACF-AB8B7C3C8E06}" type="sibTrans">
      <dgm:prSet/>
      <dgm:spPr/>
      <dgm:t>
        <a:bodyPr/>
        <a:lstStyle/>
        <a:p>
          <a:endParaRPr lang="zh-CN" altLang="en-US" sz="1300"/>
        </a:p>
      </dgm:t>
    </dgm:pt>
    <dgm:pt modelId="{62A7ECB2-9F07-42D6-914B-29C466BD1F35}">
      <dgm:prSet custT="1"/>
      <dgm:spPr/>
      <dgm:t>
        <a:bodyPr/>
        <a:lstStyle/>
        <a:p>
          <a:r>
            <a:rPr lang="zh-CN" altLang="en-US" sz="1300" dirty="0"/>
            <a:t>组织机构</a:t>
          </a:r>
        </a:p>
      </dgm:t>
    </dgm:pt>
    <dgm:pt modelId="{BFEC9263-F33B-4D57-9E7F-B4F0B9C2B4BF}" cxnId="{4632AEB8-8A91-418A-A745-38D17C9EA45B}" type="parTrans">
      <dgm:prSet/>
      <dgm:spPr/>
      <dgm:t>
        <a:bodyPr/>
        <a:lstStyle/>
        <a:p>
          <a:endParaRPr lang="zh-CN" altLang="en-US" sz="1300"/>
        </a:p>
      </dgm:t>
    </dgm:pt>
    <dgm:pt modelId="{D5DFB8EA-3DF1-4CFC-8256-9B64EC080B8D}" cxnId="{4632AEB8-8A91-418A-A745-38D17C9EA45B}" type="sibTrans">
      <dgm:prSet/>
      <dgm:spPr/>
      <dgm:t>
        <a:bodyPr/>
        <a:lstStyle/>
        <a:p>
          <a:endParaRPr lang="zh-CN" altLang="en-US" sz="1300"/>
        </a:p>
      </dgm:t>
    </dgm:pt>
    <dgm:pt modelId="{99E6488C-56C1-42EA-B8BE-84A5802F557C}">
      <dgm:prSet custT="1"/>
      <dgm:spPr>
        <a:solidFill>
          <a:srgbClr val="C00000"/>
        </a:solidFill>
      </dgm:spPr>
      <dgm:t>
        <a:bodyPr/>
        <a:lstStyle/>
        <a:p>
          <a:r>
            <a:rPr lang="zh-CN" altLang="en-US" sz="1300" dirty="0">
              <a:solidFill>
                <a:schemeClr val="bg1"/>
              </a:solidFill>
            </a:rPr>
            <a:t>程序</a:t>
          </a:r>
        </a:p>
      </dgm:t>
    </dgm:pt>
    <dgm:pt modelId="{AD450951-2D0B-457D-AAD4-EC2345FA872C}" cxnId="{0F8C8B36-3A18-45AA-9D32-B60B23644F65}" type="parTrans">
      <dgm:prSet/>
      <dgm:spPr/>
      <dgm:t>
        <a:bodyPr/>
        <a:lstStyle/>
        <a:p>
          <a:endParaRPr lang="zh-CN" altLang="en-US" sz="1300"/>
        </a:p>
      </dgm:t>
    </dgm:pt>
    <dgm:pt modelId="{23BF2CAC-CA06-4DB8-B5A2-101DF14A894F}" cxnId="{0F8C8B36-3A18-45AA-9D32-B60B23644F65}" type="sibTrans">
      <dgm:prSet/>
      <dgm:spPr/>
      <dgm:t>
        <a:bodyPr/>
        <a:lstStyle/>
        <a:p>
          <a:endParaRPr lang="zh-CN" altLang="en-US" sz="1300"/>
        </a:p>
      </dgm:t>
    </dgm:pt>
    <dgm:pt modelId="{AAC44431-35E9-4D14-9E52-D3A6CE1D9F64}" type="pres">
      <dgm:prSet presAssocID="{8E544892-C228-4F46-A1B3-FF88C1A8E1DC}" presName="hierChild1" presStyleCnt="0">
        <dgm:presLayoutVars>
          <dgm:orgChart val="1"/>
          <dgm:chPref val="1"/>
          <dgm:dir/>
          <dgm:animOne val="branch"/>
          <dgm:animLvl val="lvl"/>
          <dgm:resizeHandles/>
        </dgm:presLayoutVars>
      </dgm:prSet>
      <dgm:spPr/>
      <dgm:t>
        <a:bodyPr/>
        <a:lstStyle/>
        <a:p>
          <a:endParaRPr lang="zh-CN" altLang="en-US"/>
        </a:p>
      </dgm:t>
    </dgm:pt>
    <dgm:pt modelId="{21BB56B6-93BD-4041-8AB4-770640196F3F}" type="pres">
      <dgm:prSet presAssocID="{5345ADC4-82A1-451A-B312-34C6A8BB3713}" presName="hierRoot1" presStyleCnt="0">
        <dgm:presLayoutVars>
          <dgm:hierBranch val="init"/>
        </dgm:presLayoutVars>
      </dgm:prSet>
      <dgm:spPr/>
      <dgm:t>
        <a:bodyPr/>
        <a:lstStyle/>
        <a:p>
          <a:endParaRPr lang="zh-CN" altLang="en-US"/>
        </a:p>
      </dgm:t>
    </dgm:pt>
    <dgm:pt modelId="{E0363C2B-D73D-4C07-AE6A-EB7773622287}" type="pres">
      <dgm:prSet presAssocID="{5345ADC4-82A1-451A-B312-34C6A8BB3713}" presName="rootComposite1" presStyleCnt="0"/>
      <dgm:spPr/>
      <dgm:t>
        <a:bodyPr/>
        <a:lstStyle/>
        <a:p>
          <a:endParaRPr lang="zh-CN" altLang="en-US"/>
        </a:p>
      </dgm:t>
    </dgm:pt>
    <dgm:pt modelId="{2D4505FD-F414-4D2B-90C1-CF3189EB2E24}" type="pres">
      <dgm:prSet presAssocID="{5345ADC4-82A1-451A-B312-34C6A8BB3713}" presName="rootText1" presStyleLbl="node0" presStyleIdx="0" presStyleCnt="1" custScaleX="133877" custScaleY="95627">
        <dgm:presLayoutVars>
          <dgm:chPref val="3"/>
        </dgm:presLayoutVars>
      </dgm:prSet>
      <dgm:spPr/>
      <dgm:t>
        <a:bodyPr/>
        <a:lstStyle/>
        <a:p>
          <a:endParaRPr lang="zh-CN" altLang="en-US"/>
        </a:p>
      </dgm:t>
    </dgm:pt>
    <dgm:pt modelId="{EB0F9C5A-627B-4163-A50D-1496525F76C8}" type="pres">
      <dgm:prSet presAssocID="{5345ADC4-82A1-451A-B312-34C6A8BB3713}" presName="rootConnector1" presStyleLbl="node1" presStyleIdx="0" presStyleCnt="0"/>
      <dgm:spPr/>
      <dgm:t>
        <a:bodyPr/>
        <a:lstStyle/>
        <a:p>
          <a:endParaRPr lang="zh-CN" altLang="en-US"/>
        </a:p>
      </dgm:t>
    </dgm:pt>
    <dgm:pt modelId="{340CBFC5-D37D-4093-AA73-FD1763710370}" type="pres">
      <dgm:prSet presAssocID="{5345ADC4-82A1-451A-B312-34C6A8BB3713}" presName="hierChild2" presStyleCnt="0"/>
      <dgm:spPr/>
      <dgm:t>
        <a:bodyPr/>
        <a:lstStyle/>
        <a:p>
          <a:endParaRPr lang="zh-CN" altLang="en-US"/>
        </a:p>
      </dgm:t>
    </dgm:pt>
    <dgm:pt modelId="{3F687483-EC6E-41F4-B3E2-005B28BC3404}" type="pres">
      <dgm:prSet presAssocID="{624C44BC-5A2C-4E65-9B78-8F5A3B64443A}" presName="Name64" presStyleLbl="parChTrans1D2" presStyleIdx="0" presStyleCnt="3"/>
      <dgm:spPr/>
      <dgm:t>
        <a:bodyPr/>
        <a:lstStyle/>
        <a:p>
          <a:endParaRPr lang="zh-CN" altLang="en-US"/>
        </a:p>
      </dgm:t>
    </dgm:pt>
    <dgm:pt modelId="{37AD499A-14A6-405E-9F0B-E7A68FE6496A}" type="pres">
      <dgm:prSet presAssocID="{4F122B76-32AA-4439-8F8B-C22627EBA98D}" presName="hierRoot2" presStyleCnt="0">
        <dgm:presLayoutVars>
          <dgm:hierBranch val="init"/>
        </dgm:presLayoutVars>
      </dgm:prSet>
      <dgm:spPr/>
      <dgm:t>
        <a:bodyPr/>
        <a:lstStyle/>
        <a:p>
          <a:endParaRPr lang="zh-CN" altLang="en-US"/>
        </a:p>
      </dgm:t>
    </dgm:pt>
    <dgm:pt modelId="{333BDCBC-44DD-4CAA-86BB-191CFCBA7517}" type="pres">
      <dgm:prSet presAssocID="{4F122B76-32AA-4439-8F8B-C22627EBA98D}" presName="rootComposite" presStyleCnt="0"/>
      <dgm:spPr/>
      <dgm:t>
        <a:bodyPr/>
        <a:lstStyle/>
        <a:p>
          <a:endParaRPr lang="zh-CN" altLang="en-US"/>
        </a:p>
      </dgm:t>
    </dgm:pt>
    <dgm:pt modelId="{4F2E0546-B83C-48DC-AB71-B8EF6E35D155}" type="pres">
      <dgm:prSet presAssocID="{4F122B76-32AA-4439-8F8B-C22627EBA98D}" presName="rootText" presStyleLbl="node2" presStyleIdx="0" presStyleCnt="3">
        <dgm:presLayoutVars>
          <dgm:chPref val="3"/>
        </dgm:presLayoutVars>
      </dgm:prSet>
      <dgm:spPr/>
      <dgm:t>
        <a:bodyPr/>
        <a:lstStyle/>
        <a:p>
          <a:endParaRPr lang="zh-CN" altLang="en-US"/>
        </a:p>
      </dgm:t>
    </dgm:pt>
    <dgm:pt modelId="{2F7A4505-2639-4E85-9C76-E8EBF5687893}" type="pres">
      <dgm:prSet presAssocID="{4F122B76-32AA-4439-8F8B-C22627EBA98D}" presName="rootConnector" presStyleLbl="node2" presStyleIdx="0" presStyleCnt="3"/>
      <dgm:spPr/>
      <dgm:t>
        <a:bodyPr/>
        <a:lstStyle/>
        <a:p>
          <a:endParaRPr lang="zh-CN" altLang="en-US"/>
        </a:p>
      </dgm:t>
    </dgm:pt>
    <dgm:pt modelId="{9A9C1A13-AC67-498B-AF9E-3F19D0448BFA}" type="pres">
      <dgm:prSet presAssocID="{4F122B76-32AA-4439-8F8B-C22627EBA98D}" presName="hierChild4" presStyleCnt="0"/>
      <dgm:spPr/>
      <dgm:t>
        <a:bodyPr/>
        <a:lstStyle/>
        <a:p>
          <a:endParaRPr lang="zh-CN" altLang="en-US"/>
        </a:p>
      </dgm:t>
    </dgm:pt>
    <dgm:pt modelId="{F8E86EC1-0DFB-43E7-A797-3BF68F0B145A}" type="pres">
      <dgm:prSet presAssocID="{4F122B76-32AA-4439-8F8B-C22627EBA98D}" presName="hierChild5" presStyleCnt="0"/>
      <dgm:spPr/>
      <dgm:t>
        <a:bodyPr/>
        <a:lstStyle/>
        <a:p>
          <a:endParaRPr lang="zh-CN" altLang="en-US"/>
        </a:p>
      </dgm:t>
    </dgm:pt>
    <dgm:pt modelId="{1150038B-D829-47EA-A185-4A55492A4D72}" type="pres">
      <dgm:prSet presAssocID="{BFEC9263-F33B-4D57-9E7F-B4F0B9C2B4BF}" presName="Name64" presStyleLbl="parChTrans1D2" presStyleIdx="1" presStyleCnt="3"/>
      <dgm:spPr/>
      <dgm:t>
        <a:bodyPr/>
        <a:lstStyle/>
        <a:p>
          <a:endParaRPr lang="zh-CN" altLang="en-US"/>
        </a:p>
      </dgm:t>
    </dgm:pt>
    <dgm:pt modelId="{B9BD211A-9882-4E16-9C21-31433A94BB06}" type="pres">
      <dgm:prSet presAssocID="{62A7ECB2-9F07-42D6-914B-29C466BD1F35}" presName="hierRoot2" presStyleCnt="0">
        <dgm:presLayoutVars>
          <dgm:hierBranch val="init"/>
        </dgm:presLayoutVars>
      </dgm:prSet>
      <dgm:spPr/>
      <dgm:t>
        <a:bodyPr/>
        <a:lstStyle/>
        <a:p>
          <a:endParaRPr lang="zh-CN" altLang="en-US"/>
        </a:p>
      </dgm:t>
    </dgm:pt>
    <dgm:pt modelId="{9E4BE28C-287A-408B-A4E0-C75D9998D3B8}" type="pres">
      <dgm:prSet presAssocID="{62A7ECB2-9F07-42D6-914B-29C466BD1F35}" presName="rootComposite" presStyleCnt="0"/>
      <dgm:spPr/>
      <dgm:t>
        <a:bodyPr/>
        <a:lstStyle/>
        <a:p>
          <a:endParaRPr lang="zh-CN" altLang="en-US"/>
        </a:p>
      </dgm:t>
    </dgm:pt>
    <dgm:pt modelId="{73C84DC4-84D4-4349-B203-E50FEA54F12E}" type="pres">
      <dgm:prSet presAssocID="{62A7ECB2-9F07-42D6-914B-29C466BD1F35}" presName="rootText" presStyleLbl="node2" presStyleIdx="1" presStyleCnt="3">
        <dgm:presLayoutVars>
          <dgm:chPref val="3"/>
        </dgm:presLayoutVars>
      </dgm:prSet>
      <dgm:spPr/>
      <dgm:t>
        <a:bodyPr/>
        <a:lstStyle/>
        <a:p>
          <a:endParaRPr lang="zh-CN" altLang="en-US"/>
        </a:p>
      </dgm:t>
    </dgm:pt>
    <dgm:pt modelId="{8A066D84-941A-4A3D-8898-F2EFDEA723F8}" type="pres">
      <dgm:prSet presAssocID="{62A7ECB2-9F07-42D6-914B-29C466BD1F35}" presName="rootConnector" presStyleLbl="node2" presStyleIdx="1" presStyleCnt="3"/>
      <dgm:spPr/>
      <dgm:t>
        <a:bodyPr/>
        <a:lstStyle/>
        <a:p>
          <a:endParaRPr lang="zh-CN" altLang="en-US"/>
        </a:p>
      </dgm:t>
    </dgm:pt>
    <dgm:pt modelId="{528D7FC7-9E9B-4857-8055-2CD9BB3299B9}" type="pres">
      <dgm:prSet presAssocID="{62A7ECB2-9F07-42D6-914B-29C466BD1F35}" presName="hierChild4" presStyleCnt="0"/>
      <dgm:spPr/>
      <dgm:t>
        <a:bodyPr/>
        <a:lstStyle/>
        <a:p>
          <a:endParaRPr lang="zh-CN" altLang="en-US"/>
        </a:p>
      </dgm:t>
    </dgm:pt>
    <dgm:pt modelId="{9F293C40-3FB3-416A-AF84-B34CD2B7DC19}" type="pres">
      <dgm:prSet presAssocID="{62A7ECB2-9F07-42D6-914B-29C466BD1F35}" presName="hierChild5" presStyleCnt="0"/>
      <dgm:spPr/>
      <dgm:t>
        <a:bodyPr/>
        <a:lstStyle/>
        <a:p>
          <a:endParaRPr lang="zh-CN" altLang="en-US"/>
        </a:p>
      </dgm:t>
    </dgm:pt>
    <dgm:pt modelId="{2850C9CB-E65B-4321-84FD-D63884C3819E}" type="pres">
      <dgm:prSet presAssocID="{AD450951-2D0B-457D-AAD4-EC2345FA872C}" presName="Name64" presStyleLbl="parChTrans1D2" presStyleIdx="2" presStyleCnt="3"/>
      <dgm:spPr/>
      <dgm:t>
        <a:bodyPr/>
        <a:lstStyle/>
        <a:p>
          <a:endParaRPr lang="zh-CN" altLang="en-US"/>
        </a:p>
      </dgm:t>
    </dgm:pt>
    <dgm:pt modelId="{C28693CA-CCDF-40CD-8009-AAFA0FBB050F}" type="pres">
      <dgm:prSet presAssocID="{99E6488C-56C1-42EA-B8BE-84A5802F557C}" presName="hierRoot2" presStyleCnt="0">
        <dgm:presLayoutVars>
          <dgm:hierBranch val="init"/>
        </dgm:presLayoutVars>
      </dgm:prSet>
      <dgm:spPr/>
      <dgm:t>
        <a:bodyPr/>
        <a:lstStyle/>
        <a:p>
          <a:endParaRPr lang="zh-CN" altLang="en-US"/>
        </a:p>
      </dgm:t>
    </dgm:pt>
    <dgm:pt modelId="{E3B9D878-646E-4C88-9C56-8FCF97DCA7AA}" type="pres">
      <dgm:prSet presAssocID="{99E6488C-56C1-42EA-B8BE-84A5802F557C}" presName="rootComposite" presStyleCnt="0"/>
      <dgm:spPr/>
      <dgm:t>
        <a:bodyPr/>
        <a:lstStyle/>
        <a:p>
          <a:endParaRPr lang="zh-CN" altLang="en-US"/>
        </a:p>
      </dgm:t>
    </dgm:pt>
    <dgm:pt modelId="{EBC9CC91-6431-4FC0-8061-6FC21A746CE0}" type="pres">
      <dgm:prSet presAssocID="{99E6488C-56C1-42EA-B8BE-84A5802F557C}" presName="rootText" presStyleLbl="node2" presStyleIdx="2" presStyleCnt="3">
        <dgm:presLayoutVars>
          <dgm:chPref val="3"/>
        </dgm:presLayoutVars>
      </dgm:prSet>
      <dgm:spPr/>
      <dgm:t>
        <a:bodyPr/>
        <a:lstStyle/>
        <a:p>
          <a:endParaRPr lang="zh-CN" altLang="en-US"/>
        </a:p>
      </dgm:t>
    </dgm:pt>
    <dgm:pt modelId="{1DD3A65E-1EE7-4E1D-A7D9-D468ABE95F66}" type="pres">
      <dgm:prSet presAssocID="{99E6488C-56C1-42EA-B8BE-84A5802F557C}" presName="rootConnector" presStyleLbl="node2" presStyleIdx="2" presStyleCnt="3"/>
      <dgm:spPr/>
      <dgm:t>
        <a:bodyPr/>
        <a:lstStyle/>
        <a:p>
          <a:endParaRPr lang="zh-CN" altLang="en-US"/>
        </a:p>
      </dgm:t>
    </dgm:pt>
    <dgm:pt modelId="{65796A75-11F5-46BC-9C90-C81130D3B05C}" type="pres">
      <dgm:prSet presAssocID="{99E6488C-56C1-42EA-B8BE-84A5802F557C}" presName="hierChild4" presStyleCnt="0"/>
      <dgm:spPr/>
      <dgm:t>
        <a:bodyPr/>
        <a:lstStyle/>
        <a:p>
          <a:endParaRPr lang="zh-CN" altLang="en-US"/>
        </a:p>
      </dgm:t>
    </dgm:pt>
    <dgm:pt modelId="{5C0599D7-2EDA-4EFC-B94F-7E542D236A15}" type="pres">
      <dgm:prSet presAssocID="{99E6488C-56C1-42EA-B8BE-84A5802F557C}" presName="hierChild5" presStyleCnt="0"/>
      <dgm:spPr/>
      <dgm:t>
        <a:bodyPr/>
        <a:lstStyle/>
        <a:p>
          <a:endParaRPr lang="zh-CN" altLang="en-US"/>
        </a:p>
      </dgm:t>
    </dgm:pt>
    <dgm:pt modelId="{336F9628-23F8-497A-BB13-9FBC5FA143E4}" type="pres">
      <dgm:prSet presAssocID="{5345ADC4-82A1-451A-B312-34C6A8BB3713}" presName="hierChild3" presStyleCnt="0"/>
      <dgm:spPr/>
      <dgm:t>
        <a:bodyPr/>
        <a:lstStyle/>
        <a:p>
          <a:endParaRPr lang="zh-CN" altLang="en-US"/>
        </a:p>
      </dgm:t>
    </dgm:pt>
  </dgm:ptLst>
  <dgm:cxnLst>
    <dgm:cxn modelId="{F5EFE1FF-7CCA-413E-AE14-CA6226C0144D}" type="presOf" srcId="{99E6488C-56C1-42EA-B8BE-84A5802F557C}" destId="{EBC9CC91-6431-4FC0-8061-6FC21A746CE0}" srcOrd="0" destOrd="0" presId="urn:microsoft.com/office/officeart/2009/3/layout/HorizontalOrganizationChart#25"/>
    <dgm:cxn modelId="{0F8C8B36-3A18-45AA-9D32-B60B23644F65}" srcId="{5345ADC4-82A1-451A-B312-34C6A8BB3713}" destId="{99E6488C-56C1-42EA-B8BE-84A5802F557C}" srcOrd="2" destOrd="0" parTransId="{AD450951-2D0B-457D-AAD4-EC2345FA872C}" sibTransId="{23BF2CAC-CA06-4DB8-B5A2-101DF14A894F}"/>
    <dgm:cxn modelId="{260AC900-4088-4CF8-91BC-EA146E751091}" type="presOf" srcId="{BFEC9263-F33B-4D57-9E7F-B4F0B9C2B4BF}" destId="{1150038B-D829-47EA-A185-4A55492A4D72}" srcOrd="0" destOrd="0" presId="urn:microsoft.com/office/officeart/2009/3/layout/HorizontalOrganizationChart#25"/>
    <dgm:cxn modelId="{4632AEB8-8A91-418A-A745-38D17C9EA45B}" srcId="{5345ADC4-82A1-451A-B312-34C6A8BB3713}" destId="{62A7ECB2-9F07-42D6-914B-29C466BD1F35}" srcOrd="1" destOrd="0" parTransId="{BFEC9263-F33B-4D57-9E7F-B4F0B9C2B4BF}" sibTransId="{D5DFB8EA-3DF1-4CFC-8256-9B64EC080B8D}"/>
    <dgm:cxn modelId="{5EE77306-4E19-467C-9ACF-AB8B7C3C8E06}" srcId="{5345ADC4-82A1-451A-B312-34C6A8BB3713}" destId="{4F122B76-32AA-4439-8F8B-C22627EBA98D}" srcOrd="0" destOrd="0" parTransId="{624C44BC-5A2C-4E65-9B78-8F5A3B64443A}" sibTransId="{313CBC7E-5220-4147-A3B5-5FCE8C8042E1}"/>
    <dgm:cxn modelId="{6FC0C7D7-D663-4D13-AA33-81FA2B59CD17}" type="presOf" srcId="{5345ADC4-82A1-451A-B312-34C6A8BB3713}" destId="{EB0F9C5A-627B-4163-A50D-1496525F76C8}" srcOrd="1" destOrd="0" presId="urn:microsoft.com/office/officeart/2009/3/layout/HorizontalOrganizationChart#25"/>
    <dgm:cxn modelId="{ED66D0B2-0442-4748-B6CA-F0379C157462}" type="presOf" srcId="{4F122B76-32AA-4439-8F8B-C22627EBA98D}" destId="{2F7A4505-2639-4E85-9C76-E8EBF5687893}" srcOrd="1" destOrd="0" presId="urn:microsoft.com/office/officeart/2009/3/layout/HorizontalOrganizationChart#25"/>
    <dgm:cxn modelId="{08C024D1-03FD-4645-9184-C6B8CD107696}" type="presOf" srcId="{62A7ECB2-9F07-42D6-914B-29C466BD1F35}" destId="{8A066D84-941A-4A3D-8898-F2EFDEA723F8}" srcOrd="1" destOrd="0" presId="urn:microsoft.com/office/officeart/2009/3/layout/HorizontalOrganizationChart#25"/>
    <dgm:cxn modelId="{E4B3DF6E-B5A7-488A-A8E6-046B42FEBBF7}" type="presOf" srcId="{4F122B76-32AA-4439-8F8B-C22627EBA98D}" destId="{4F2E0546-B83C-48DC-AB71-B8EF6E35D155}" srcOrd="0" destOrd="0" presId="urn:microsoft.com/office/officeart/2009/3/layout/HorizontalOrganizationChart#25"/>
    <dgm:cxn modelId="{8B7A39A3-F49E-4736-8182-51F15628869B}" srcId="{8E544892-C228-4F46-A1B3-FF88C1A8E1DC}" destId="{5345ADC4-82A1-451A-B312-34C6A8BB3713}" srcOrd="0" destOrd="0" parTransId="{E7518A52-05DE-4BA9-AE1D-270E4B65187D}" sibTransId="{6CBA59F2-ADDB-4E2F-8C03-9198ACCE3061}"/>
    <dgm:cxn modelId="{A9D8EE15-2225-41EC-A8CB-0EDD312411FE}" type="presOf" srcId="{99E6488C-56C1-42EA-B8BE-84A5802F557C}" destId="{1DD3A65E-1EE7-4E1D-A7D9-D468ABE95F66}" srcOrd="1" destOrd="0" presId="urn:microsoft.com/office/officeart/2009/3/layout/HorizontalOrganizationChart#25"/>
    <dgm:cxn modelId="{5B90F775-E819-46B6-94F0-66C3DD4EA742}" type="presOf" srcId="{AD450951-2D0B-457D-AAD4-EC2345FA872C}" destId="{2850C9CB-E65B-4321-84FD-D63884C3819E}" srcOrd="0" destOrd="0" presId="urn:microsoft.com/office/officeart/2009/3/layout/HorizontalOrganizationChart#25"/>
    <dgm:cxn modelId="{DAB18BDA-8A68-4AFE-AF7A-3537231D9595}" type="presOf" srcId="{5345ADC4-82A1-451A-B312-34C6A8BB3713}" destId="{2D4505FD-F414-4D2B-90C1-CF3189EB2E24}" srcOrd="0" destOrd="0" presId="urn:microsoft.com/office/officeart/2009/3/layout/HorizontalOrganizationChart#25"/>
    <dgm:cxn modelId="{E817DB33-C055-4FB4-B2C0-2A9E67591D39}" type="presOf" srcId="{62A7ECB2-9F07-42D6-914B-29C466BD1F35}" destId="{73C84DC4-84D4-4349-B203-E50FEA54F12E}" srcOrd="0" destOrd="0" presId="urn:microsoft.com/office/officeart/2009/3/layout/HorizontalOrganizationChart#25"/>
    <dgm:cxn modelId="{D359F1C7-185B-46D2-A443-72BF25D16BEE}" type="presOf" srcId="{624C44BC-5A2C-4E65-9B78-8F5A3B64443A}" destId="{3F687483-EC6E-41F4-B3E2-005B28BC3404}" srcOrd="0" destOrd="0" presId="urn:microsoft.com/office/officeart/2009/3/layout/HorizontalOrganizationChart#25"/>
    <dgm:cxn modelId="{0A09DB7F-DDF3-41BC-BEBE-5036EAAEFB7C}" type="presOf" srcId="{8E544892-C228-4F46-A1B3-FF88C1A8E1DC}" destId="{AAC44431-35E9-4D14-9E52-D3A6CE1D9F64}" srcOrd="0" destOrd="0" presId="urn:microsoft.com/office/officeart/2009/3/layout/HorizontalOrganizationChart#25"/>
    <dgm:cxn modelId="{1645A5BA-278E-46C2-B2E1-C29B4FCA4F81}" type="presParOf" srcId="{AAC44431-35E9-4D14-9E52-D3A6CE1D9F64}" destId="{21BB56B6-93BD-4041-8AB4-770640196F3F}" srcOrd="0" destOrd="0" presId="urn:microsoft.com/office/officeart/2009/3/layout/HorizontalOrganizationChart#25"/>
    <dgm:cxn modelId="{C612D36F-1EFD-4F47-AE9F-5EA87D461485}" type="presParOf" srcId="{21BB56B6-93BD-4041-8AB4-770640196F3F}" destId="{E0363C2B-D73D-4C07-AE6A-EB7773622287}" srcOrd="0" destOrd="0" presId="urn:microsoft.com/office/officeart/2009/3/layout/HorizontalOrganizationChart#25"/>
    <dgm:cxn modelId="{18D10488-7754-45B4-BB71-68B1947ED806}" type="presParOf" srcId="{E0363C2B-D73D-4C07-AE6A-EB7773622287}" destId="{2D4505FD-F414-4D2B-90C1-CF3189EB2E24}" srcOrd="0" destOrd="0" presId="urn:microsoft.com/office/officeart/2009/3/layout/HorizontalOrganizationChart#25"/>
    <dgm:cxn modelId="{CA29124B-7B11-4040-BC7D-87D5282A8E63}" type="presParOf" srcId="{E0363C2B-D73D-4C07-AE6A-EB7773622287}" destId="{EB0F9C5A-627B-4163-A50D-1496525F76C8}" srcOrd="1" destOrd="0" presId="urn:microsoft.com/office/officeart/2009/3/layout/HorizontalOrganizationChart#25"/>
    <dgm:cxn modelId="{358F2E11-EBA3-4883-9B71-F31BE236C09F}" type="presParOf" srcId="{21BB56B6-93BD-4041-8AB4-770640196F3F}" destId="{340CBFC5-D37D-4093-AA73-FD1763710370}" srcOrd="1" destOrd="0" presId="urn:microsoft.com/office/officeart/2009/3/layout/HorizontalOrganizationChart#25"/>
    <dgm:cxn modelId="{C3516EA9-84B6-4D73-BCCE-242A6B26285D}" type="presParOf" srcId="{340CBFC5-D37D-4093-AA73-FD1763710370}" destId="{3F687483-EC6E-41F4-B3E2-005B28BC3404}" srcOrd="0" destOrd="0" presId="urn:microsoft.com/office/officeart/2009/3/layout/HorizontalOrganizationChart#25"/>
    <dgm:cxn modelId="{98AF7475-C878-4808-A394-A7234BAC9D04}" type="presParOf" srcId="{340CBFC5-D37D-4093-AA73-FD1763710370}" destId="{37AD499A-14A6-405E-9F0B-E7A68FE6496A}" srcOrd="1" destOrd="0" presId="urn:microsoft.com/office/officeart/2009/3/layout/HorizontalOrganizationChart#25"/>
    <dgm:cxn modelId="{4EC0BB5C-2142-472B-8ABB-E86B1F2EA492}" type="presParOf" srcId="{37AD499A-14A6-405E-9F0B-E7A68FE6496A}" destId="{333BDCBC-44DD-4CAA-86BB-191CFCBA7517}" srcOrd="0" destOrd="0" presId="urn:microsoft.com/office/officeart/2009/3/layout/HorizontalOrganizationChart#25"/>
    <dgm:cxn modelId="{CC4F5ADF-7088-4392-8A81-B9B89227C986}" type="presParOf" srcId="{333BDCBC-44DD-4CAA-86BB-191CFCBA7517}" destId="{4F2E0546-B83C-48DC-AB71-B8EF6E35D155}" srcOrd="0" destOrd="0" presId="urn:microsoft.com/office/officeart/2009/3/layout/HorizontalOrganizationChart#25"/>
    <dgm:cxn modelId="{8FEC2302-F04A-4D97-BBA0-2EF4A1ADD049}" type="presParOf" srcId="{333BDCBC-44DD-4CAA-86BB-191CFCBA7517}" destId="{2F7A4505-2639-4E85-9C76-E8EBF5687893}" srcOrd="1" destOrd="0" presId="urn:microsoft.com/office/officeart/2009/3/layout/HorizontalOrganizationChart#25"/>
    <dgm:cxn modelId="{D8A414EE-1DBA-459A-B904-C63BCEF283EF}" type="presParOf" srcId="{37AD499A-14A6-405E-9F0B-E7A68FE6496A}" destId="{9A9C1A13-AC67-498B-AF9E-3F19D0448BFA}" srcOrd="1" destOrd="0" presId="urn:microsoft.com/office/officeart/2009/3/layout/HorizontalOrganizationChart#25"/>
    <dgm:cxn modelId="{E463BA42-7347-4D78-A979-57828C52BAE7}" type="presParOf" srcId="{37AD499A-14A6-405E-9F0B-E7A68FE6496A}" destId="{F8E86EC1-0DFB-43E7-A797-3BF68F0B145A}" srcOrd="2" destOrd="0" presId="urn:microsoft.com/office/officeart/2009/3/layout/HorizontalOrganizationChart#25"/>
    <dgm:cxn modelId="{CE493E69-DF01-49BC-AED8-FBCD077F481E}" type="presParOf" srcId="{340CBFC5-D37D-4093-AA73-FD1763710370}" destId="{1150038B-D829-47EA-A185-4A55492A4D72}" srcOrd="2" destOrd="0" presId="urn:microsoft.com/office/officeart/2009/3/layout/HorizontalOrganizationChart#25"/>
    <dgm:cxn modelId="{B8D0859E-35EB-42BA-98D5-5684B34B76F4}" type="presParOf" srcId="{340CBFC5-D37D-4093-AA73-FD1763710370}" destId="{B9BD211A-9882-4E16-9C21-31433A94BB06}" srcOrd="3" destOrd="0" presId="urn:microsoft.com/office/officeart/2009/3/layout/HorizontalOrganizationChart#25"/>
    <dgm:cxn modelId="{28D0C898-4406-4666-9943-1F84EFCD8863}" type="presParOf" srcId="{B9BD211A-9882-4E16-9C21-31433A94BB06}" destId="{9E4BE28C-287A-408B-A4E0-C75D9998D3B8}" srcOrd="0" destOrd="0" presId="urn:microsoft.com/office/officeart/2009/3/layout/HorizontalOrganizationChart#25"/>
    <dgm:cxn modelId="{CA2052F0-495C-4033-86C5-8A812B5E3EE2}" type="presParOf" srcId="{9E4BE28C-287A-408B-A4E0-C75D9998D3B8}" destId="{73C84DC4-84D4-4349-B203-E50FEA54F12E}" srcOrd="0" destOrd="0" presId="urn:microsoft.com/office/officeart/2009/3/layout/HorizontalOrganizationChart#25"/>
    <dgm:cxn modelId="{022689ED-387F-4A16-9E48-3515905A5ED6}" type="presParOf" srcId="{9E4BE28C-287A-408B-A4E0-C75D9998D3B8}" destId="{8A066D84-941A-4A3D-8898-F2EFDEA723F8}" srcOrd="1" destOrd="0" presId="urn:microsoft.com/office/officeart/2009/3/layout/HorizontalOrganizationChart#25"/>
    <dgm:cxn modelId="{D62F06ED-7D58-419F-96BA-DDECF32F74F1}" type="presParOf" srcId="{B9BD211A-9882-4E16-9C21-31433A94BB06}" destId="{528D7FC7-9E9B-4857-8055-2CD9BB3299B9}" srcOrd="1" destOrd="0" presId="urn:microsoft.com/office/officeart/2009/3/layout/HorizontalOrganizationChart#25"/>
    <dgm:cxn modelId="{6ADD8D37-1A59-45C6-B70E-99733BDA961A}" type="presParOf" srcId="{B9BD211A-9882-4E16-9C21-31433A94BB06}" destId="{9F293C40-3FB3-416A-AF84-B34CD2B7DC19}" srcOrd="2" destOrd="0" presId="urn:microsoft.com/office/officeart/2009/3/layout/HorizontalOrganizationChart#25"/>
    <dgm:cxn modelId="{5CFADDFD-04E7-47B8-A1D1-511EB61A578D}" type="presParOf" srcId="{340CBFC5-D37D-4093-AA73-FD1763710370}" destId="{2850C9CB-E65B-4321-84FD-D63884C3819E}" srcOrd="4" destOrd="0" presId="urn:microsoft.com/office/officeart/2009/3/layout/HorizontalOrganizationChart#25"/>
    <dgm:cxn modelId="{4F33F9B8-64C8-4DB5-9498-FC001B20D6A7}" type="presParOf" srcId="{340CBFC5-D37D-4093-AA73-FD1763710370}" destId="{C28693CA-CCDF-40CD-8009-AAFA0FBB050F}" srcOrd="5" destOrd="0" presId="urn:microsoft.com/office/officeart/2009/3/layout/HorizontalOrganizationChart#25"/>
    <dgm:cxn modelId="{05285033-BC3C-4927-8247-06CE52E86B04}" type="presParOf" srcId="{C28693CA-CCDF-40CD-8009-AAFA0FBB050F}" destId="{E3B9D878-646E-4C88-9C56-8FCF97DCA7AA}" srcOrd="0" destOrd="0" presId="urn:microsoft.com/office/officeart/2009/3/layout/HorizontalOrganizationChart#25"/>
    <dgm:cxn modelId="{898AE8C5-79B2-41EC-9077-ECEEB9C9C4E1}" type="presParOf" srcId="{E3B9D878-646E-4C88-9C56-8FCF97DCA7AA}" destId="{EBC9CC91-6431-4FC0-8061-6FC21A746CE0}" srcOrd="0" destOrd="0" presId="urn:microsoft.com/office/officeart/2009/3/layout/HorizontalOrganizationChart#25"/>
    <dgm:cxn modelId="{85FF04C3-B299-47AA-A132-80A5C219759B}" type="presParOf" srcId="{E3B9D878-646E-4C88-9C56-8FCF97DCA7AA}" destId="{1DD3A65E-1EE7-4E1D-A7D9-D468ABE95F66}" srcOrd="1" destOrd="0" presId="urn:microsoft.com/office/officeart/2009/3/layout/HorizontalOrganizationChart#25"/>
    <dgm:cxn modelId="{9D7FF719-EA37-4F60-8573-F5576B1F7DB5}" type="presParOf" srcId="{C28693CA-CCDF-40CD-8009-AAFA0FBB050F}" destId="{65796A75-11F5-46BC-9C90-C81130D3B05C}" srcOrd="1" destOrd="0" presId="urn:microsoft.com/office/officeart/2009/3/layout/HorizontalOrganizationChart#25"/>
    <dgm:cxn modelId="{BE093275-92E9-4842-8983-84074F8191BB}" type="presParOf" srcId="{C28693CA-CCDF-40CD-8009-AAFA0FBB050F}" destId="{5C0599D7-2EDA-4EFC-B94F-7E542D236A15}" srcOrd="2" destOrd="0" presId="urn:microsoft.com/office/officeart/2009/3/layout/HorizontalOrganizationChart#25"/>
    <dgm:cxn modelId="{36B40EF6-61FF-49B3-A779-629960BAB3D3}" type="presParOf" srcId="{21BB56B6-93BD-4041-8AB4-770640196F3F}" destId="{336F9628-23F8-497A-BB13-9FBC5FA143E4}" srcOrd="2" destOrd="0" presId="urn:microsoft.com/office/officeart/2009/3/layout/HorizontalOrganizationChart#2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E544892-C228-4F46-A1B3-FF88C1A8E1DC}" type="doc">
      <dgm:prSet loTypeId="urn:microsoft.com/office/officeart/2009/3/layout/HorizontalOrganizationChart#26" loCatId="hierarchy" qsTypeId="urn:microsoft.com/office/officeart/2005/8/quickstyle/simple1#17" qsCatId="simple" csTypeId="urn:microsoft.com/office/officeart/2005/8/colors/accent2_1#36" csCatId="accent2" phldr="1"/>
      <dgm:spPr/>
      <dgm:t>
        <a:bodyPr/>
        <a:lstStyle/>
        <a:p>
          <a:endParaRPr lang="zh-CN" altLang="en-US"/>
        </a:p>
      </dgm:t>
    </dgm:pt>
    <dgm:pt modelId="{5345ADC4-82A1-451A-B312-34C6A8BB3713}">
      <dgm:prSet phldrT="[文本]" custT="1"/>
      <dgm:spPr/>
      <dgm:t>
        <a:bodyPr/>
        <a:lstStyle/>
        <a:p>
          <a:r>
            <a:rPr lang="zh-CN" altLang="en-US" sz="1300" dirty="0"/>
            <a:t>股份有限公司设立</a:t>
          </a:r>
        </a:p>
      </dgm:t>
    </dgm:pt>
    <dgm:pt modelId="{E7518A52-05DE-4BA9-AE1D-270E4B65187D}" cxnId="{8B7A39A3-F49E-4736-8182-51F15628869B}" type="parTrans">
      <dgm:prSet/>
      <dgm:spPr/>
      <dgm:t>
        <a:bodyPr/>
        <a:lstStyle/>
        <a:p>
          <a:endParaRPr lang="zh-CN" altLang="en-US" sz="1300"/>
        </a:p>
      </dgm:t>
    </dgm:pt>
    <dgm:pt modelId="{6CBA59F2-ADDB-4E2F-8C03-9198ACCE3061}" cxnId="{8B7A39A3-F49E-4736-8182-51F15628869B}" type="sibTrans">
      <dgm:prSet/>
      <dgm:spPr/>
      <dgm:t>
        <a:bodyPr/>
        <a:lstStyle/>
        <a:p>
          <a:endParaRPr lang="zh-CN" altLang="en-US" sz="1300"/>
        </a:p>
      </dgm:t>
    </dgm:pt>
    <dgm:pt modelId="{4F122B76-32AA-4439-8F8B-C22627EBA98D}">
      <dgm:prSet phldrT="[文本]" custT="1"/>
      <dgm:spPr/>
      <dgm:t>
        <a:bodyPr/>
        <a:lstStyle/>
        <a:p>
          <a:r>
            <a:rPr lang="zh-CN" altLang="en-US" sz="1300" smtClean="0"/>
            <a:t>条件</a:t>
          </a:r>
          <a:endParaRPr lang="zh-CN" altLang="en-US" sz="1300" dirty="0"/>
        </a:p>
      </dgm:t>
    </dgm:pt>
    <dgm:pt modelId="{624C44BC-5A2C-4E65-9B78-8F5A3B64443A}" cxnId="{5EE77306-4E19-467C-9ACF-AB8B7C3C8E06}" type="parTrans">
      <dgm:prSet/>
      <dgm:spPr/>
      <dgm:t>
        <a:bodyPr/>
        <a:lstStyle/>
        <a:p>
          <a:endParaRPr lang="zh-CN" altLang="en-US" sz="1300"/>
        </a:p>
      </dgm:t>
    </dgm:pt>
    <dgm:pt modelId="{313CBC7E-5220-4147-A3B5-5FCE8C8042E1}" cxnId="{5EE77306-4E19-467C-9ACF-AB8B7C3C8E06}" type="sibTrans">
      <dgm:prSet/>
      <dgm:spPr/>
      <dgm:t>
        <a:bodyPr/>
        <a:lstStyle/>
        <a:p>
          <a:endParaRPr lang="zh-CN" altLang="en-US" sz="1300"/>
        </a:p>
      </dgm:t>
    </dgm:pt>
    <dgm:pt modelId="{62A7ECB2-9F07-42D6-914B-29C466BD1F35}">
      <dgm:prSet custT="1"/>
      <dgm:spPr/>
      <dgm:t>
        <a:bodyPr/>
        <a:lstStyle/>
        <a:p>
          <a:r>
            <a:rPr lang="zh-CN" altLang="en-US" sz="1300" dirty="0"/>
            <a:t>组织机构</a:t>
          </a:r>
        </a:p>
      </dgm:t>
    </dgm:pt>
    <dgm:pt modelId="{BFEC9263-F33B-4D57-9E7F-B4F0B9C2B4BF}" cxnId="{4632AEB8-8A91-418A-A745-38D17C9EA45B}" type="parTrans">
      <dgm:prSet/>
      <dgm:spPr/>
      <dgm:t>
        <a:bodyPr/>
        <a:lstStyle/>
        <a:p>
          <a:endParaRPr lang="zh-CN" altLang="en-US" sz="1300"/>
        </a:p>
      </dgm:t>
    </dgm:pt>
    <dgm:pt modelId="{D5DFB8EA-3DF1-4CFC-8256-9B64EC080B8D}" cxnId="{4632AEB8-8A91-418A-A745-38D17C9EA45B}" type="sibTrans">
      <dgm:prSet/>
      <dgm:spPr/>
      <dgm:t>
        <a:bodyPr/>
        <a:lstStyle/>
        <a:p>
          <a:endParaRPr lang="zh-CN" altLang="en-US" sz="1300"/>
        </a:p>
      </dgm:t>
    </dgm:pt>
    <dgm:pt modelId="{99E6488C-56C1-42EA-B8BE-84A5802F557C}">
      <dgm:prSet custT="1"/>
      <dgm:spPr>
        <a:solidFill>
          <a:srgbClr val="C00000"/>
        </a:solidFill>
      </dgm:spPr>
      <dgm:t>
        <a:bodyPr/>
        <a:lstStyle/>
        <a:p>
          <a:r>
            <a:rPr lang="zh-CN" altLang="en-US" sz="1300" dirty="0">
              <a:solidFill>
                <a:schemeClr val="bg1"/>
              </a:solidFill>
            </a:rPr>
            <a:t>程序</a:t>
          </a:r>
        </a:p>
      </dgm:t>
    </dgm:pt>
    <dgm:pt modelId="{AD450951-2D0B-457D-AAD4-EC2345FA872C}" cxnId="{0F8C8B36-3A18-45AA-9D32-B60B23644F65}" type="parTrans">
      <dgm:prSet/>
      <dgm:spPr/>
      <dgm:t>
        <a:bodyPr/>
        <a:lstStyle/>
        <a:p>
          <a:endParaRPr lang="zh-CN" altLang="en-US" sz="1300"/>
        </a:p>
      </dgm:t>
    </dgm:pt>
    <dgm:pt modelId="{23BF2CAC-CA06-4DB8-B5A2-101DF14A894F}" cxnId="{0F8C8B36-3A18-45AA-9D32-B60B23644F65}" type="sibTrans">
      <dgm:prSet/>
      <dgm:spPr/>
      <dgm:t>
        <a:bodyPr/>
        <a:lstStyle/>
        <a:p>
          <a:endParaRPr lang="zh-CN" altLang="en-US" sz="1300"/>
        </a:p>
      </dgm:t>
    </dgm:pt>
    <dgm:pt modelId="{AAC44431-35E9-4D14-9E52-D3A6CE1D9F64}" type="pres">
      <dgm:prSet presAssocID="{8E544892-C228-4F46-A1B3-FF88C1A8E1DC}" presName="hierChild1" presStyleCnt="0">
        <dgm:presLayoutVars>
          <dgm:orgChart val="1"/>
          <dgm:chPref val="1"/>
          <dgm:dir/>
          <dgm:animOne val="branch"/>
          <dgm:animLvl val="lvl"/>
          <dgm:resizeHandles/>
        </dgm:presLayoutVars>
      </dgm:prSet>
      <dgm:spPr/>
      <dgm:t>
        <a:bodyPr/>
        <a:lstStyle/>
        <a:p>
          <a:endParaRPr lang="zh-CN" altLang="en-US"/>
        </a:p>
      </dgm:t>
    </dgm:pt>
    <dgm:pt modelId="{21BB56B6-93BD-4041-8AB4-770640196F3F}" type="pres">
      <dgm:prSet presAssocID="{5345ADC4-82A1-451A-B312-34C6A8BB3713}" presName="hierRoot1" presStyleCnt="0">
        <dgm:presLayoutVars>
          <dgm:hierBranch val="init"/>
        </dgm:presLayoutVars>
      </dgm:prSet>
      <dgm:spPr/>
      <dgm:t>
        <a:bodyPr/>
        <a:lstStyle/>
        <a:p>
          <a:endParaRPr lang="zh-CN" altLang="en-US"/>
        </a:p>
      </dgm:t>
    </dgm:pt>
    <dgm:pt modelId="{E0363C2B-D73D-4C07-AE6A-EB7773622287}" type="pres">
      <dgm:prSet presAssocID="{5345ADC4-82A1-451A-B312-34C6A8BB3713}" presName="rootComposite1" presStyleCnt="0"/>
      <dgm:spPr/>
      <dgm:t>
        <a:bodyPr/>
        <a:lstStyle/>
        <a:p>
          <a:endParaRPr lang="zh-CN" altLang="en-US"/>
        </a:p>
      </dgm:t>
    </dgm:pt>
    <dgm:pt modelId="{2D4505FD-F414-4D2B-90C1-CF3189EB2E24}" type="pres">
      <dgm:prSet presAssocID="{5345ADC4-82A1-451A-B312-34C6A8BB3713}" presName="rootText1" presStyleLbl="node0" presStyleIdx="0" presStyleCnt="1" custScaleX="133877" custScaleY="95627">
        <dgm:presLayoutVars>
          <dgm:chPref val="3"/>
        </dgm:presLayoutVars>
      </dgm:prSet>
      <dgm:spPr/>
      <dgm:t>
        <a:bodyPr/>
        <a:lstStyle/>
        <a:p>
          <a:endParaRPr lang="zh-CN" altLang="en-US"/>
        </a:p>
      </dgm:t>
    </dgm:pt>
    <dgm:pt modelId="{EB0F9C5A-627B-4163-A50D-1496525F76C8}" type="pres">
      <dgm:prSet presAssocID="{5345ADC4-82A1-451A-B312-34C6A8BB3713}" presName="rootConnector1" presStyleLbl="node1" presStyleIdx="0" presStyleCnt="0"/>
      <dgm:spPr/>
      <dgm:t>
        <a:bodyPr/>
        <a:lstStyle/>
        <a:p>
          <a:endParaRPr lang="zh-CN" altLang="en-US"/>
        </a:p>
      </dgm:t>
    </dgm:pt>
    <dgm:pt modelId="{340CBFC5-D37D-4093-AA73-FD1763710370}" type="pres">
      <dgm:prSet presAssocID="{5345ADC4-82A1-451A-B312-34C6A8BB3713}" presName="hierChild2" presStyleCnt="0"/>
      <dgm:spPr/>
      <dgm:t>
        <a:bodyPr/>
        <a:lstStyle/>
        <a:p>
          <a:endParaRPr lang="zh-CN" altLang="en-US"/>
        </a:p>
      </dgm:t>
    </dgm:pt>
    <dgm:pt modelId="{3F687483-EC6E-41F4-B3E2-005B28BC3404}" type="pres">
      <dgm:prSet presAssocID="{624C44BC-5A2C-4E65-9B78-8F5A3B64443A}" presName="Name64" presStyleLbl="parChTrans1D2" presStyleIdx="0" presStyleCnt="3"/>
      <dgm:spPr/>
      <dgm:t>
        <a:bodyPr/>
        <a:lstStyle/>
        <a:p>
          <a:endParaRPr lang="zh-CN" altLang="en-US"/>
        </a:p>
      </dgm:t>
    </dgm:pt>
    <dgm:pt modelId="{37AD499A-14A6-405E-9F0B-E7A68FE6496A}" type="pres">
      <dgm:prSet presAssocID="{4F122B76-32AA-4439-8F8B-C22627EBA98D}" presName="hierRoot2" presStyleCnt="0">
        <dgm:presLayoutVars>
          <dgm:hierBranch val="init"/>
        </dgm:presLayoutVars>
      </dgm:prSet>
      <dgm:spPr/>
      <dgm:t>
        <a:bodyPr/>
        <a:lstStyle/>
        <a:p>
          <a:endParaRPr lang="zh-CN" altLang="en-US"/>
        </a:p>
      </dgm:t>
    </dgm:pt>
    <dgm:pt modelId="{333BDCBC-44DD-4CAA-86BB-191CFCBA7517}" type="pres">
      <dgm:prSet presAssocID="{4F122B76-32AA-4439-8F8B-C22627EBA98D}" presName="rootComposite" presStyleCnt="0"/>
      <dgm:spPr/>
      <dgm:t>
        <a:bodyPr/>
        <a:lstStyle/>
        <a:p>
          <a:endParaRPr lang="zh-CN" altLang="en-US"/>
        </a:p>
      </dgm:t>
    </dgm:pt>
    <dgm:pt modelId="{4F2E0546-B83C-48DC-AB71-B8EF6E35D155}" type="pres">
      <dgm:prSet presAssocID="{4F122B76-32AA-4439-8F8B-C22627EBA98D}" presName="rootText" presStyleLbl="node2" presStyleIdx="0" presStyleCnt="3">
        <dgm:presLayoutVars>
          <dgm:chPref val="3"/>
        </dgm:presLayoutVars>
      </dgm:prSet>
      <dgm:spPr/>
      <dgm:t>
        <a:bodyPr/>
        <a:lstStyle/>
        <a:p>
          <a:endParaRPr lang="zh-CN" altLang="en-US"/>
        </a:p>
      </dgm:t>
    </dgm:pt>
    <dgm:pt modelId="{2F7A4505-2639-4E85-9C76-E8EBF5687893}" type="pres">
      <dgm:prSet presAssocID="{4F122B76-32AA-4439-8F8B-C22627EBA98D}" presName="rootConnector" presStyleLbl="node2" presStyleIdx="0" presStyleCnt="3"/>
      <dgm:spPr/>
      <dgm:t>
        <a:bodyPr/>
        <a:lstStyle/>
        <a:p>
          <a:endParaRPr lang="zh-CN" altLang="en-US"/>
        </a:p>
      </dgm:t>
    </dgm:pt>
    <dgm:pt modelId="{9A9C1A13-AC67-498B-AF9E-3F19D0448BFA}" type="pres">
      <dgm:prSet presAssocID="{4F122B76-32AA-4439-8F8B-C22627EBA98D}" presName="hierChild4" presStyleCnt="0"/>
      <dgm:spPr/>
      <dgm:t>
        <a:bodyPr/>
        <a:lstStyle/>
        <a:p>
          <a:endParaRPr lang="zh-CN" altLang="en-US"/>
        </a:p>
      </dgm:t>
    </dgm:pt>
    <dgm:pt modelId="{F8E86EC1-0DFB-43E7-A797-3BF68F0B145A}" type="pres">
      <dgm:prSet presAssocID="{4F122B76-32AA-4439-8F8B-C22627EBA98D}" presName="hierChild5" presStyleCnt="0"/>
      <dgm:spPr/>
      <dgm:t>
        <a:bodyPr/>
        <a:lstStyle/>
        <a:p>
          <a:endParaRPr lang="zh-CN" altLang="en-US"/>
        </a:p>
      </dgm:t>
    </dgm:pt>
    <dgm:pt modelId="{1150038B-D829-47EA-A185-4A55492A4D72}" type="pres">
      <dgm:prSet presAssocID="{BFEC9263-F33B-4D57-9E7F-B4F0B9C2B4BF}" presName="Name64" presStyleLbl="parChTrans1D2" presStyleIdx="1" presStyleCnt="3"/>
      <dgm:spPr/>
      <dgm:t>
        <a:bodyPr/>
        <a:lstStyle/>
        <a:p>
          <a:endParaRPr lang="zh-CN" altLang="en-US"/>
        </a:p>
      </dgm:t>
    </dgm:pt>
    <dgm:pt modelId="{B9BD211A-9882-4E16-9C21-31433A94BB06}" type="pres">
      <dgm:prSet presAssocID="{62A7ECB2-9F07-42D6-914B-29C466BD1F35}" presName="hierRoot2" presStyleCnt="0">
        <dgm:presLayoutVars>
          <dgm:hierBranch val="init"/>
        </dgm:presLayoutVars>
      </dgm:prSet>
      <dgm:spPr/>
      <dgm:t>
        <a:bodyPr/>
        <a:lstStyle/>
        <a:p>
          <a:endParaRPr lang="zh-CN" altLang="en-US"/>
        </a:p>
      </dgm:t>
    </dgm:pt>
    <dgm:pt modelId="{9E4BE28C-287A-408B-A4E0-C75D9998D3B8}" type="pres">
      <dgm:prSet presAssocID="{62A7ECB2-9F07-42D6-914B-29C466BD1F35}" presName="rootComposite" presStyleCnt="0"/>
      <dgm:spPr/>
      <dgm:t>
        <a:bodyPr/>
        <a:lstStyle/>
        <a:p>
          <a:endParaRPr lang="zh-CN" altLang="en-US"/>
        </a:p>
      </dgm:t>
    </dgm:pt>
    <dgm:pt modelId="{73C84DC4-84D4-4349-B203-E50FEA54F12E}" type="pres">
      <dgm:prSet presAssocID="{62A7ECB2-9F07-42D6-914B-29C466BD1F35}" presName="rootText" presStyleLbl="node2" presStyleIdx="1" presStyleCnt="3">
        <dgm:presLayoutVars>
          <dgm:chPref val="3"/>
        </dgm:presLayoutVars>
      </dgm:prSet>
      <dgm:spPr/>
      <dgm:t>
        <a:bodyPr/>
        <a:lstStyle/>
        <a:p>
          <a:endParaRPr lang="zh-CN" altLang="en-US"/>
        </a:p>
      </dgm:t>
    </dgm:pt>
    <dgm:pt modelId="{8A066D84-941A-4A3D-8898-F2EFDEA723F8}" type="pres">
      <dgm:prSet presAssocID="{62A7ECB2-9F07-42D6-914B-29C466BD1F35}" presName="rootConnector" presStyleLbl="node2" presStyleIdx="1" presStyleCnt="3"/>
      <dgm:spPr/>
      <dgm:t>
        <a:bodyPr/>
        <a:lstStyle/>
        <a:p>
          <a:endParaRPr lang="zh-CN" altLang="en-US"/>
        </a:p>
      </dgm:t>
    </dgm:pt>
    <dgm:pt modelId="{528D7FC7-9E9B-4857-8055-2CD9BB3299B9}" type="pres">
      <dgm:prSet presAssocID="{62A7ECB2-9F07-42D6-914B-29C466BD1F35}" presName="hierChild4" presStyleCnt="0"/>
      <dgm:spPr/>
      <dgm:t>
        <a:bodyPr/>
        <a:lstStyle/>
        <a:p>
          <a:endParaRPr lang="zh-CN" altLang="en-US"/>
        </a:p>
      </dgm:t>
    </dgm:pt>
    <dgm:pt modelId="{9F293C40-3FB3-416A-AF84-B34CD2B7DC19}" type="pres">
      <dgm:prSet presAssocID="{62A7ECB2-9F07-42D6-914B-29C466BD1F35}" presName="hierChild5" presStyleCnt="0"/>
      <dgm:spPr/>
      <dgm:t>
        <a:bodyPr/>
        <a:lstStyle/>
        <a:p>
          <a:endParaRPr lang="zh-CN" altLang="en-US"/>
        </a:p>
      </dgm:t>
    </dgm:pt>
    <dgm:pt modelId="{2850C9CB-E65B-4321-84FD-D63884C3819E}" type="pres">
      <dgm:prSet presAssocID="{AD450951-2D0B-457D-AAD4-EC2345FA872C}" presName="Name64" presStyleLbl="parChTrans1D2" presStyleIdx="2" presStyleCnt="3"/>
      <dgm:spPr/>
      <dgm:t>
        <a:bodyPr/>
        <a:lstStyle/>
        <a:p>
          <a:endParaRPr lang="zh-CN" altLang="en-US"/>
        </a:p>
      </dgm:t>
    </dgm:pt>
    <dgm:pt modelId="{C28693CA-CCDF-40CD-8009-AAFA0FBB050F}" type="pres">
      <dgm:prSet presAssocID="{99E6488C-56C1-42EA-B8BE-84A5802F557C}" presName="hierRoot2" presStyleCnt="0">
        <dgm:presLayoutVars>
          <dgm:hierBranch val="init"/>
        </dgm:presLayoutVars>
      </dgm:prSet>
      <dgm:spPr/>
      <dgm:t>
        <a:bodyPr/>
        <a:lstStyle/>
        <a:p>
          <a:endParaRPr lang="zh-CN" altLang="en-US"/>
        </a:p>
      </dgm:t>
    </dgm:pt>
    <dgm:pt modelId="{E3B9D878-646E-4C88-9C56-8FCF97DCA7AA}" type="pres">
      <dgm:prSet presAssocID="{99E6488C-56C1-42EA-B8BE-84A5802F557C}" presName="rootComposite" presStyleCnt="0"/>
      <dgm:spPr/>
      <dgm:t>
        <a:bodyPr/>
        <a:lstStyle/>
        <a:p>
          <a:endParaRPr lang="zh-CN" altLang="en-US"/>
        </a:p>
      </dgm:t>
    </dgm:pt>
    <dgm:pt modelId="{EBC9CC91-6431-4FC0-8061-6FC21A746CE0}" type="pres">
      <dgm:prSet presAssocID="{99E6488C-56C1-42EA-B8BE-84A5802F557C}" presName="rootText" presStyleLbl="node2" presStyleIdx="2" presStyleCnt="3">
        <dgm:presLayoutVars>
          <dgm:chPref val="3"/>
        </dgm:presLayoutVars>
      </dgm:prSet>
      <dgm:spPr/>
      <dgm:t>
        <a:bodyPr/>
        <a:lstStyle/>
        <a:p>
          <a:endParaRPr lang="zh-CN" altLang="en-US"/>
        </a:p>
      </dgm:t>
    </dgm:pt>
    <dgm:pt modelId="{1DD3A65E-1EE7-4E1D-A7D9-D468ABE95F66}" type="pres">
      <dgm:prSet presAssocID="{99E6488C-56C1-42EA-B8BE-84A5802F557C}" presName="rootConnector" presStyleLbl="node2" presStyleIdx="2" presStyleCnt="3"/>
      <dgm:spPr/>
      <dgm:t>
        <a:bodyPr/>
        <a:lstStyle/>
        <a:p>
          <a:endParaRPr lang="zh-CN" altLang="en-US"/>
        </a:p>
      </dgm:t>
    </dgm:pt>
    <dgm:pt modelId="{65796A75-11F5-46BC-9C90-C81130D3B05C}" type="pres">
      <dgm:prSet presAssocID="{99E6488C-56C1-42EA-B8BE-84A5802F557C}" presName="hierChild4" presStyleCnt="0"/>
      <dgm:spPr/>
      <dgm:t>
        <a:bodyPr/>
        <a:lstStyle/>
        <a:p>
          <a:endParaRPr lang="zh-CN" altLang="en-US"/>
        </a:p>
      </dgm:t>
    </dgm:pt>
    <dgm:pt modelId="{5C0599D7-2EDA-4EFC-B94F-7E542D236A15}" type="pres">
      <dgm:prSet presAssocID="{99E6488C-56C1-42EA-B8BE-84A5802F557C}" presName="hierChild5" presStyleCnt="0"/>
      <dgm:spPr/>
      <dgm:t>
        <a:bodyPr/>
        <a:lstStyle/>
        <a:p>
          <a:endParaRPr lang="zh-CN" altLang="en-US"/>
        </a:p>
      </dgm:t>
    </dgm:pt>
    <dgm:pt modelId="{336F9628-23F8-497A-BB13-9FBC5FA143E4}" type="pres">
      <dgm:prSet presAssocID="{5345ADC4-82A1-451A-B312-34C6A8BB3713}" presName="hierChild3" presStyleCnt="0"/>
      <dgm:spPr/>
      <dgm:t>
        <a:bodyPr/>
        <a:lstStyle/>
        <a:p>
          <a:endParaRPr lang="zh-CN" altLang="en-US"/>
        </a:p>
      </dgm:t>
    </dgm:pt>
  </dgm:ptLst>
  <dgm:cxnLst>
    <dgm:cxn modelId="{0F8C8B36-3A18-45AA-9D32-B60B23644F65}" srcId="{5345ADC4-82A1-451A-B312-34C6A8BB3713}" destId="{99E6488C-56C1-42EA-B8BE-84A5802F557C}" srcOrd="2" destOrd="0" parTransId="{AD450951-2D0B-457D-AAD4-EC2345FA872C}" sibTransId="{23BF2CAC-CA06-4DB8-B5A2-101DF14A894F}"/>
    <dgm:cxn modelId="{692158F2-D263-4B6F-B37F-0C451013057B}" type="presOf" srcId="{624C44BC-5A2C-4E65-9B78-8F5A3B64443A}" destId="{3F687483-EC6E-41F4-B3E2-005B28BC3404}" srcOrd="0" destOrd="0" presId="urn:microsoft.com/office/officeart/2009/3/layout/HorizontalOrganizationChart#26"/>
    <dgm:cxn modelId="{A7A07118-C9B2-4BE2-BAD0-030D6FB88464}" type="presOf" srcId="{5345ADC4-82A1-451A-B312-34C6A8BB3713}" destId="{2D4505FD-F414-4D2B-90C1-CF3189EB2E24}" srcOrd="0" destOrd="0" presId="urn:microsoft.com/office/officeart/2009/3/layout/HorizontalOrganizationChart#26"/>
    <dgm:cxn modelId="{AD093E10-9E55-4D2D-8DE7-6188D05A404D}" type="presOf" srcId="{62A7ECB2-9F07-42D6-914B-29C466BD1F35}" destId="{8A066D84-941A-4A3D-8898-F2EFDEA723F8}" srcOrd="1" destOrd="0" presId="urn:microsoft.com/office/officeart/2009/3/layout/HorizontalOrganizationChart#26"/>
    <dgm:cxn modelId="{C537564B-7EF5-435D-A655-1A1AA9D3759E}" type="presOf" srcId="{4F122B76-32AA-4439-8F8B-C22627EBA98D}" destId="{4F2E0546-B83C-48DC-AB71-B8EF6E35D155}" srcOrd="0" destOrd="0" presId="urn:microsoft.com/office/officeart/2009/3/layout/HorizontalOrganizationChart#26"/>
    <dgm:cxn modelId="{2BD8C68F-EB34-4A7D-BB76-BEA0462E45FC}" type="presOf" srcId="{5345ADC4-82A1-451A-B312-34C6A8BB3713}" destId="{EB0F9C5A-627B-4163-A50D-1496525F76C8}" srcOrd="1" destOrd="0" presId="urn:microsoft.com/office/officeart/2009/3/layout/HorizontalOrganizationChart#26"/>
    <dgm:cxn modelId="{8200A508-8A4A-4975-929F-D1C6A44B6490}" type="presOf" srcId="{99E6488C-56C1-42EA-B8BE-84A5802F557C}" destId="{EBC9CC91-6431-4FC0-8061-6FC21A746CE0}" srcOrd="0" destOrd="0" presId="urn:microsoft.com/office/officeart/2009/3/layout/HorizontalOrganizationChart#26"/>
    <dgm:cxn modelId="{3037E221-55CF-4C41-B529-B8EF420A3AEC}" type="presOf" srcId="{62A7ECB2-9F07-42D6-914B-29C466BD1F35}" destId="{73C84DC4-84D4-4349-B203-E50FEA54F12E}" srcOrd="0" destOrd="0" presId="urn:microsoft.com/office/officeart/2009/3/layout/HorizontalOrganizationChart#26"/>
    <dgm:cxn modelId="{DD229B1D-F1A7-4A58-9FA8-B109F178F20D}" type="presOf" srcId="{AD450951-2D0B-457D-AAD4-EC2345FA872C}" destId="{2850C9CB-E65B-4321-84FD-D63884C3819E}" srcOrd="0" destOrd="0" presId="urn:microsoft.com/office/officeart/2009/3/layout/HorizontalOrganizationChart#26"/>
    <dgm:cxn modelId="{128223BD-8DCF-4860-88A0-15EE2D104BC2}" type="presOf" srcId="{4F122B76-32AA-4439-8F8B-C22627EBA98D}" destId="{2F7A4505-2639-4E85-9C76-E8EBF5687893}" srcOrd="1" destOrd="0" presId="urn:microsoft.com/office/officeart/2009/3/layout/HorizontalOrganizationChart#26"/>
    <dgm:cxn modelId="{50634846-D3D7-475F-88FA-38212C4EC157}" type="presOf" srcId="{8E544892-C228-4F46-A1B3-FF88C1A8E1DC}" destId="{AAC44431-35E9-4D14-9E52-D3A6CE1D9F64}" srcOrd="0" destOrd="0" presId="urn:microsoft.com/office/officeart/2009/3/layout/HorizontalOrganizationChart#26"/>
    <dgm:cxn modelId="{8B7A39A3-F49E-4736-8182-51F15628869B}" srcId="{8E544892-C228-4F46-A1B3-FF88C1A8E1DC}" destId="{5345ADC4-82A1-451A-B312-34C6A8BB3713}" srcOrd="0" destOrd="0" parTransId="{E7518A52-05DE-4BA9-AE1D-270E4B65187D}" sibTransId="{6CBA59F2-ADDB-4E2F-8C03-9198ACCE3061}"/>
    <dgm:cxn modelId="{374B509C-53F9-4EE7-A347-D99CD04F9FE9}" type="presOf" srcId="{99E6488C-56C1-42EA-B8BE-84A5802F557C}" destId="{1DD3A65E-1EE7-4E1D-A7D9-D468ABE95F66}" srcOrd="1" destOrd="0" presId="urn:microsoft.com/office/officeart/2009/3/layout/HorizontalOrganizationChart#26"/>
    <dgm:cxn modelId="{EBBD5AAF-9B11-4A5A-86A3-702B40EA7C53}" type="presOf" srcId="{BFEC9263-F33B-4D57-9E7F-B4F0B9C2B4BF}" destId="{1150038B-D829-47EA-A185-4A55492A4D72}" srcOrd="0" destOrd="0" presId="urn:microsoft.com/office/officeart/2009/3/layout/HorizontalOrganizationChart#26"/>
    <dgm:cxn modelId="{5EE77306-4E19-467C-9ACF-AB8B7C3C8E06}" srcId="{5345ADC4-82A1-451A-B312-34C6A8BB3713}" destId="{4F122B76-32AA-4439-8F8B-C22627EBA98D}" srcOrd="0" destOrd="0" parTransId="{624C44BC-5A2C-4E65-9B78-8F5A3B64443A}" sibTransId="{313CBC7E-5220-4147-A3B5-5FCE8C8042E1}"/>
    <dgm:cxn modelId="{4632AEB8-8A91-418A-A745-38D17C9EA45B}" srcId="{5345ADC4-82A1-451A-B312-34C6A8BB3713}" destId="{62A7ECB2-9F07-42D6-914B-29C466BD1F35}" srcOrd="1" destOrd="0" parTransId="{BFEC9263-F33B-4D57-9E7F-B4F0B9C2B4BF}" sibTransId="{D5DFB8EA-3DF1-4CFC-8256-9B64EC080B8D}"/>
    <dgm:cxn modelId="{94248540-B465-4DCA-89DD-043F922FAB6D}" type="presParOf" srcId="{AAC44431-35E9-4D14-9E52-D3A6CE1D9F64}" destId="{21BB56B6-93BD-4041-8AB4-770640196F3F}" srcOrd="0" destOrd="0" presId="urn:microsoft.com/office/officeart/2009/3/layout/HorizontalOrganizationChart#26"/>
    <dgm:cxn modelId="{E66AE561-5ACD-43A8-A09B-FE8B02EB554F}" type="presParOf" srcId="{21BB56B6-93BD-4041-8AB4-770640196F3F}" destId="{E0363C2B-D73D-4C07-AE6A-EB7773622287}" srcOrd="0" destOrd="0" presId="urn:microsoft.com/office/officeart/2009/3/layout/HorizontalOrganizationChart#26"/>
    <dgm:cxn modelId="{6E2E6DEA-FB3A-4477-B4AA-4CDF8DC1758B}" type="presParOf" srcId="{E0363C2B-D73D-4C07-AE6A-EB7773622287}" destId="{2D4505FD-F414-4D2B-90C1-CF3189EB2E24}" srcOrd="0" destOrd="0" presId="urn:microsoft.com/office/officeart/2009/3/layout/HorizontalOrganizationChart#26"/>
    <dgm:cxn modelId="{33C476C5-0977-490E-93E3-B7A48801B335}" type="presParOf" srcId="{E0363C2B-D73D-4C07-AE6A-EB7773622287}" destId="{EB0F9C5A-627B-4163-A50D-1496525F76C8}" srcOrd="1" destOrd="0" presId="urn:microsoft.com/office/officeart/2009/3/layout/HorizontalOrganizationChart#26"/>
    <dgm:cxn modelId="{40CFF6DD-8F18-4198-8F6A-5A96B7BA9EC0}" type="presParOf" srcId="{21BB56B6-93BD-4041-8AB4-770640196F3F}" destId="{340CBFC5-D37D-4093-AA73-FD1763710370}" srcOrd="1" destOrd="0" presId="urn:microsoft.com/office/officeart/2009/3/layout/HorizontalOrganizationChart#26"/>
    <dgm:cxn modelId="{E2B1AE52-85C8-4F67-800E-8C0646F1340E}" type="presParOf" srcId="{340CBFC5-D37D-4093-AA73-FD1763710370}" destId="{3F687483-EC6E-41F4-B3E2-005B28BC3404}" srcOrd="0" destOrd="0" presId="urn:microsoft.com/office/officeart/2009/3/layout/HorizontalOrganizationChart#26"/>
    <dgm:cxn modelId="{EBDD248A-DB9E-410B-ADBD-E9A28980A2D5}" type="presParOf" srcId="{340CBFC5-D37D-4093-AA73-FD1763710370}" destId="{37AD499A-14A6-405E-9F0B-E7A68FE6496A}" srcOrd="1" destOrd="0" presId="urn:microsoft.com/office/officeart/2009/3/layout/HorizontalOrganizationChart#26"/>
    <dgm:cxn modelId="{753336DA-D611-40EA-B95A-ABAD7E8B57E5}" type="presParOf" srcId="{37AD499A-14A6-405E-9F0B-E7A68FE6496A}" destId="{333BDCBC-44DD-4CAA-86BB-191CFCBA7517}" srcOrd="0" destOrd="0" presId="urn:microsoft.com/office/officeart/2009/3/layout/HorizontalOrganizationChart#26"/>
    <dgm:cxn modelId="{291A113F-64AE-4871-8758-5DBE132A1100}" type="presParOf" srcId="{333BDCBC-44DD-4CAA-86BB-191CFCBA7517}" destId="{4F2E0546-B83C-48DC-AB71-B8EF6E35D155}" srcOrd="0" destOrd="0" presId="urn:microsoft.com/office/officeart/2009/3/layout/HorizontalOrganizationChart#26"/>
    <dgm:cxn modelId="{C347BD6B-529B-432B-BC93-E27AF3A37941}" type="presParOf" srcId="{333BDCBC-44DD-4CAA-86BB-191CFCBA7517}" destId="{2F7A4505-2639-4E85-9C76-E8EBF5687893}" srcOrd="1" destOrd="0" presId="urn:microsoft.com/office/officeart/2009/3/layout/HorizontalOrganizationChart#26"/>
    <dgm:cxn modelId="{CE8D7581-A8CC-4FB3-8748-D42BD6330F5F}" type="presParOf" srcId="{37AD499A-14A6-405E-9F0B-E7A68FE6496A}" destId="{9A9C1A13-AC67-498B-AF9E-3F19D0448BFA}" srcOrd="1" destOrd="0" presId="urn:microsoft.com/office/officeart/2009/3/layout/HorizontalOrganizationChart#26"/>
    <dgm:cxn modelId="{C09B56C2-91EA-4D2E-B293-21746C5B2171}" type="presParOf" srcId="{37AD499A-14A6-405E-9F0B-E7A68FE6496A}" destId="{F8E86EC1-0DFB-43E7-A797-3BF68F0B145A}" srcOrd="2" destOrd="0" presId="urn:microsoft.com/office/officeart/2009/3/layout/HorizontalOrganizationChart#26"/>
    <dgm:cxn modelId="{99EF7234-B76C-4348-BA29-492B74D872F1}" type="presParOf" srcId="{340CBFC5-D37D-4093-AA73-FD1763710370}" destId="{1150038B-D829-47EA-A185-4A55492A4D72}" srcOrd="2" destOrd="0" presId="urn:microsoft.com/office/officeart/2009/3/layout/HorizontalOrganizationChart#26"/>
    <dgm:cxn modelId="{C4BB8448-E596-4459-B918-2D269C8E1AD2}" type="presParOf" srcId="{340CBFC5-D37D-4093-AA73-FD1763710370}" destId="{B9BD211A-9882-4E16-9C21-31433A94BB06}" srcOrd="3" destOrd="0" presId="urn:microsoft.com/office/officeart/2009/3/layout/HorizontalOrganizationChart#26"/>
    <dgm:cxn modelId="{9066593A-2F1C-4B1C-9646-B3623650BAB8}" type="presParOf" srcId="{B9BD211A-9882-4E16-9C21-31433A94BB06}" destId="{9E4BE28C-287A-408B-A4E0-C75D9998D3B8}" srcOrd="0" destOrd="0" presId="urn:microsoft.com/office/officeart/2009/3/layout/HorizontalOrganizationChart#26"/>
    <dgm:cxn modelId="{1B904928-637F-4A08-9176-F60C41CBFA40}" type="presParOf" srcId="{9E4BE28C-287A-408B-A4E0-C75D9998D3B8}" destId="{73C84DC4-84D4-4349-B203-E50FEA54F12E}" srcOrd="0" destOrd="0" presId="urn:microsoft.com/office/officeart/2009/3/layout/HorizontalOrganizationChart#26"/>
    <dgm:cxn modelId="{69CE4EBD-FCCF-40A7-9FBA-2A962931D7BC}" type="presParOf" srcId="{9E4BE28C-287A-408B-A4E0-C75D9998D3B8}" destId="{8A066D84-941A-4A3D-8898-F2EFDEA723F8}" srcOrd="1" destOrd="0" presId="urn:microsoft.com/office/officeart/2009/3/layout/HorizontalOrganizationChart#26"/>
    <dgm:cxn modelId="{1314C7F9-A295-4863-AB1A-262A48F98DB6}" type="presParOf" srcId="{B9BD211A-9882-4E16-9C21-31433A94BB06}" destId="{528D7FC7-9E9B-4857-8055-2CD9BB3299B9}" srcOrd="1" destOrd="0" presId="urn:microsoft.com/office/officeart/2009/3/layout/HorizontalOrganizationChart#26"/>
    <dgm:cxn modelId="{5679BFF1-BCD3-439B-80B6-38A4C751A7DB}" type="presParOf" srcId="{B9BD211A-9882-4E16-9C21-31433A94BB06}" destId="{9F293C40-3FB3-416A-AF84-B34CD2B7DC19}" srcOrd="2" destOrd="0" presId="urn:microsoft.com/office/officeart/2009/3/layout/HorizontalOrganizationChart#26"/>
    <dgm:cxn modelId="{A404E90B-EBF6-4F80-AAA4-C09D7D8F89E0}" type="presParOf" srcId="{340CBFC5-D37D-4093-AA73-FD1763710370}" destId="{2850C9CB-E65B-4321-84FD-D63884C3819E}" srcOrd="4" destOrd="0" presId="urn:microsoft.com/office/officeart/2009/3/layout/HorizontalOrganizationChart#26"/>
    <dgm:cxn modelId="{0DA04E4B-6597-44F1-AEC8-66E7E03195DB}" type="presParOf" srcId="{340CBFC5-D37D-4093-AA73-FD1763710370}" destId="{C28693CA-CCDF-40CD-8009-AAFA0FBB050F}" srcOrd="5" destOrd="0" presId="urn:microsoft.com/office/officeart/2009/3/layout/HorizontalOrganizationChart#26"/>
    <dgm:cxn modelId="{D7F5A1B5-636F-42AC-954D-DC86CA43A46A}" type="presParOf" srcId="{C28693CA-CCDF-40CD-8009-AAFA0FBB050F}" destId="{E3B9D878-646E-4C88-9C56-8FCF97DCA7AA}" srcOrd="0" destOrd="0" presId="urn:microsoft.com/office/officeart/2009/3/layout/HorizontalOrganizationChart#26"/>
    <dgm:cxn modelId="{B35A4BB5-3888-485C-902A-7BE688B4A99E}" type="presParOf" srcId="{E3B9D878-646E-4C88-9C56-8FCF97DCA7AA}" destId="{EBC9CC91-6431-4FC0-8061-6FC21A746CE0}" srcOrd="0" destOrd="0" presId="urn:microsoft.com/office/officeart/2009/3/layout/HorizontalOrganizationChart#26"/>
    <dgm:cxn modelId="{23FAD219-FF9B-48A0-9E45-6A8F7076876A}" type="presParOf" srcId="{E3B9D878-646E-4C88-9C56-8FCF97DCA7AA}" destId="{1DD3A65E-1EE7-4E1D-A7D9-D468ABE95F66}" srcOrd="1" destOrd="0" presId="urn:microsoft.com/office/officeart/2009/3/layout/HorizontalOrganizationChart#26"/>
    <dgm:cxn modelId="{44391475-4FFC-4400-884C-C361F00B2B1D}" type="presParOf" srcId="{C28693CA-CCDF-40CD-8009-AAFA0FBB050F}" destId="{65796A75-11F5-46BC-9C90-C81130D3B05C}" srcOrd="1" destOrd="0" presId="urn:microsoft.com/office/officeart/2009/3/layout/HorizontalOrganizationChart#26"/>
    <dgm:cxn modelId="{0193143F-C64B-46AA-8A4E-D09EB26C10FD}" type="presParOf" srcId="{C28693CA-CCDF-40CD-8009-AAFA0FBB050F}" destId="{5C0599D7-2EDA-4EFC-B94F-7E542D236A15}" srcOrd="2" destOrd="0" presId="urn:microsoft.com/office/officeart/2009/3/layout/HorizontalOrganizationChart#26"/>
    <dgm:cxn modelId="{F2AE2FB0-A8F9-498E-9D32-0BA8C5371638}" type="presParOf" srcId="{21BB56B6-93BD-4041-8AB4-770640196F3F}" destId="{336F9628-23F8-497A-BB13-9FBC5FA143E4}" srcOrd="2" destOrd="0" presId="urn:microsoft.com/office/officeart/2009/3/layout/HorizontalOrganizationChart#2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544892-C228-4F46-A1B3-FF88C1A8E1DC}" type="doc">
      <dgm:prSet loTypeId="urn:microsoft.com/office/officeart/2009/3/layout/HorizontalOrganizationChart#3" loCatId="hierarchy" qsTypeId="urn:microsoft.com/office/officeart/2005/8/quickstyle/simple1#2" qsCatId="simple" csTypeId="urn:microsoft.com/office/officeart/2005/8/colors/accent2_1#17" csCatId="accent2" phldr="1"/>
      <dgm:spPr/>
      <dgm:t>
        <a:bodyPr/>
        <a:lstStyle/>
        <a:p>
          <a:endParaRPr lang="zh-CN" altLang="en-US"/>
        </a:p>
      </dgm:t>
    </dgm:pt>
    <dgm:pt modelId="{5345ADC4-82A1-451A-B312-34C6A8BB3713}">
      <dgm:prSet phldrT="[文本]" custT="1"/>
      <dgm:spPr/>
      <dgm:t>
        <a:bodyPr/>
        <a:lstStyle/>
        <a:p>
          <a:r>
            <a:rPr lang="zh-CN" altLang="en-US" sz="1400" dirty="0"/>
            <a:t>公司与相关组织的比较</a:t>
          </a:r>
        </a:p>
      </dgm:t>
    </dgm:pt>
    <dgm:pt modelId="{E7518A52-05DE-4BA9-AE1D-270E4B65187D}" cxnId="{8B7A39A3-F49E-4736-8182-51F15628869B}" type="parTrans">
      <dgm:prSet/>
      <dgm:spPr/>
      <dgm:t>
        <a:bodyPr/>
        <a:lstStyle/>
        <a:p>
          <a:endParaRPr lang="zh-CN" altLang="en-US" sz="1400"/>
        </a:p>
      </dgm:t>
    </dgm:pt>
    <dgm:pt modelId="{6CBA59F2-ADDB-4E2F-8C03-9198ACCE3061}" cxnId="{8B7A39A3-F49E-4736-8182-51F15628869B}" type="sibTrans">
      <dgm:prSet/>
      <dgm:spPr/>
      <dgm:t>
        <a:bodyPr/>
        <a:lstStyle/>
        <a:p>
          <a:endParaRPr lang="zh-CN" altLang="en-US" sz="1400"/>
        </a:p>
      </dgm:t>
    </dgm:pt>
    <dgm:pt modelId="{4F122B76-32AA-4439-8F8B-C22627EBA98D}">
      <dgm:prSet phldrT="[文本]" custT="1"/>
      <dgm:spPr/>
      <dgm:t>
        <a:bodyPr/>
        <a:lstStyle/>
        <a:p>
          <a:r>
            <a:rPr lang="zh-CN" altLang="en-US" sz="1400" smtClean="0"/>
            <a:t>独资企业</a:t>
          </a:r>
          <a:endParaRPr lang="zh-CN" altLang="en-US" sz="1400" dirty="0"/>
        </a:p>
      </dgm:t>
    </dgm:pt>
    <dgm:pt modelId="{624C44BC-5A2C-4E65-9B78-8F5A3B64443A}" cxnId="{5EE77306-4E19-467C-9ACF-AB8B7C3C8E06}" type="parTrans">
      <dgm:prSet/>
      <dgm:spPr/>
      <dgm:t>
        <a:bodyPr/>
        <a:lstStyle/>
        <a:p>
          <a:endParaRPr lang="zh-CN" altLang="en-US" sz="1400"/>
        </a:p>
      </dgm:t>
    </dgm:pt>
    <dgm:pt modelId="{313CBC7E-5220-4147-A3B5-5FCE8C8042E1}" cxnId="{5EE77306-4E19-467C-9ACF-AB8B7C3C8E06}" type="sibTrans">
      <dgm:prSet/>
      <dgm:spPr/>
      <dgm:t>
        <a:bodyPr/>
        <a:lstStyle/>
        <a:p>
          <a:endParaRPr lang="zh-CN" altLang="en-US" sz="1400"/>
        </a:p>
      </dgm:t>
    </dgm:pt>
    <dgm:pt modelId="{A420EFDF-45D6-4290-A438-BDBA84097B47}">
      <dgm:prSet phldrT="[文本]" custT="1"/>
      <dgm:spPr>
        <a:solidFill>
          <a:srgbClr val="C00000"/>
        </a:solidFill>
      </dgm:spPr>
      <dgm:t>
        <a:bodyPr/>
        <a:lstStyle/>
        <a:p>
          <a:r>
            <a:rPr lang="zh-CN" altLang="en-US" sz="1400" dirty="0">
              <a:solidFill>
                <a:schemeClr val="bg1"/>
              </a:solidFill>
            </a:rPr>
            <a:t>合伙企业</a:t>
          </a:r>
        </a:p>
      </dgm:t>
    </dgm:pt>
    <dgm:pt modelId="{F3B18B80-553F-49DA-80E9-88386D451192}" cxnId="{68042AAA-5B1D-4979-B406-2275C1044AF2}" type="parTrans">
      <dgm:prSet/>
      <dgm:spPr/>
      <dgm:t>
        <a:bodyPr/>
        <a:lstStyle/>
        <a:p>
          <a:endParaRPr lang="zh-CN" altLang="en-US" sz="1400"/>
        </a:p>
      </dgm:t>
    </dgm:pt>
    <dgm:pt modelId="{43A74A20-5FBC-410C-AC2D-C369C58C6EE5}" cxnId="{68042AAA-5B1D-4979-B406-2275C1044AF2}" type="sibTrans">
      <dgm:prSet/>
      <dgm:spPr/>
      <dgm:t>
        <a:bodyPr/>
        <a:lstStyle/>
        <a:p>
          <a:endParaRPr lang="zh-CN" altLang="en-US" sz="1400"/>
        </a:p>
      </dgm:t>
    </dgm:pt>
    <dgm:pt modelId="{62A7ECB2-9F07-42D6-914B-29C466BD1F35}">
      <dgm:prSet custT="1"/>
      <dgm:spPr/>
      <dgm:t>
        <a:bodyPr/>
        <a:lstStyle/>
        <a:p>
          <a:r>
            <a:rPr lang="zh-CN" altLang="en-US" sz="1400" dirty="0"/>
            <a:t>法人</a:t>
          </a:r>
        </a:p>
      </dgm:t>
    </dgm:pt>
    <dgm:pt modelId="{BFEC9263-F33B-4D57-9E7F-B4F0B9C2B4BF}" cxnId="{4632AEB8-8A91-418A-A745-38D17C9EA45B}" type="parTrans">
      <dgm:prSet/>
      <dgm:spPr/>
      <dgm:t>
        <a:bodyPr/>
        <a:lstStyle/>
        <a:p>
          <a:endParaRPr lang="zh-CN" altLang="en-US" sz="1400"/>
        </a:p>
      </dgm:t>
    </dgm:pt>
    <dgm:pt modelId="{D5DFB8EA-3DF1-4CFC-8256-9B64EC080B8D}" cxnId="{4632AEB8-8A91-418A-A745-38D17C9EA45B}" type="sibTrans">
      <dgm:prSet/>
      <dgm:spPr/>
      <dgm:t>
        <a:bodyPr/>
        <a:lstStyle/>
        <a:p>
          <a:endParaRPr lang="zh-CN" altLang="en-US" sz="1400"/>
        </a:p>
      </dgm:t>
    </dgm:pt>
    <dgm:pt modelId="{F2BD808F-A26F-4A5D-828A-38A6F0E6DA5B}">
      <dgm:prSet custT="1"/>
      <dgm:spPr/>
      <dgm:t>
        <a:bodyPr/>
        <a:lstStyle/>
        <a:p>
          <a:r>
            <a:rPr lang="zh-CN" altLang="en-US" sz="1400" dirty="0"/>
            <a:t>联合体</a:t>
          </a:r>
        </a:p>
      </dgm:t>
    </dgm:pt>
    <dgm:pt modelId="{83F39D9E-8623-47D9-9F69-820E27CF1353}" cxnId="{9D498294-FB70-40F8-929B-779E288294B2}" type="parTrans">
      <dgm:prSet/>
      <dgm:spPr/>
      <dgm:t>
        <a:bodyPr/>
        <a:lstStyle/>
        <a:p>
          <a:endParaRPr lang="zh-CN" altLang="en-US" sz="1400"/>
        </a:p>
      </dgm:t>
    </dgm:pt>
    <dgm:pt modelId="{D2F5A078-DB2F-4C82-B76D-3ECFF390B6B5}" cxnId="{9D498294-FB70-40F8-929B-779E288294B2}" type="sibTrans">
      <dgm:prSet/>
      <dgm:spPr/>
      <dgm:t>
        <a:bodyPr/>
        <a:lstStyle/>
        <a:p>
          <a:endParaRPr lang="zh-CN" altLang="en-US" sz="1400"/>
        </a:p>
      </dgm:t>
    </dgm:pt>
    <dgm:pt modelId="{2296A9D7-83F6-4B14-A938-BA0C2AF6A7B9}">
      <dgm:prSet custT="1"/>
      <dgm:spPr/>
      <dgm:t>
        <a:bodyPr/>
        <a:lstStyle/>
        <a:p>
          <a:r>
            <a:rPr lang="zh-CN" altLang="en-US" sz="1400" dirty="0"/>
            <a:t>企业集团</a:t>
          </a:r>
        </a:p>
      </dgm:t>
    </dgm:pt>
    <dgm:pt modelId="{9B7A1D8E-5D06-418E-B90C-BBE307F3EFD6}" cxnId="{562B0C3F-D2B1-43CF-8C99-82B7FE533B0C}" type="parTrans">
      <dgm:prSet/>
      <dgm:spPr/>
      <dgm:t>
        <a:bodyPr/>
        <a:lstStyle/>
        <a:p>
          <a:endParaRPr lang="zh-CN" altLang="en-US" sz="1400"/>
        </a:p>
      </dgm:t>
    </dgm:pt>
    <dgm:pt modelId="{0673B353-BF18-4A09-BE70-917ADC0024E5}" cxnId="{562B0C3F-D2B1-43CF-8C99-82B7FE533B0C}" type="sibTrans">
      <dgm:prSet/>
      <dgm:spPr/>
      <dgm:t>
        <a:bodyPr/>
        <a:lstStyle/>
        <a:p>
          <a:endParaRPr lang="zh-CN" altLang="en-US" sz="1400"/>
        </a:p>
      </dgm:t>
    </dgm:pt>
    <dgm:pt modelId="{1857FDC2-E6EA-426E-B14F-14A9616AE1ED}" type="pres">
      <dgm:prSet presAssocID="{8E544892-C228-4F46-A1B3-FF88C1A8E1DC}" presName="hierChild1" presStyleCnt="0">
        <dgm:presLayoutVars>
          <dgm:orgChart val="1"/>
          <dgm:chPref val="1"/>
          <dgm:dir/>
          <dgm:animOne val="branch"/>
          <dgm:animLvl val="lvl"/>
          <dgm:resizeHandles/>
        </dgm:presLayoutVars>
      </dgm:prSet>
      <dgm:spPr/>
      <dgm:t>
        <a:bodyPr/>
        <a:lstStyle/>
        <a:p>
          <a:endParaRPr lang="zh-CN" altLang="en-US"/>
        </a:p>
      </dgm:t>
    </dgm:pt>
    <dgm:pt modelId="{FA394AD1-D681-4587-A0E4-0493CF2D6206}" type="pres">
      <dgm:prSet presAssocID="{5345ADC4-82A1-451A-B312-34C6A8BB3713}" presName="hierRoot1" presStyleCnt="0">
        <dgm:presLayoutVars>
          <dgm:hierBranch val="init"/>
        </dgm:presLayoutVars>
      </dgm:prSet>
      <dgm:spPr/>
      <dgm:t>
        <a:bodyPr/>
        <a:lstStyle/>
        <a:p>
          <a:endParaRPr lang="zh-CN" altLang="en-US"/>
        </a:p>
      </dgm:t>
    </dgm:pt>
    <dgm:pt modelId="{06051AEE-897F-4C72-ACB6-39DDF0E42877}" type="pres">
      <dgm:prSet presAssocID="{5345ADC4-82A1-451A-B312-34C6A8BB3713}" presName="rootComposite1" presStyleCnt="0"/>
      <dgm:spPr/>
      <dgm:t>
        <a:bodyPr/>
        <a:lstStyle/>
        <a:p>
          <a:endParaRPr lang="zh-CN" altLang="en-US"/>
        </a:p>
      </dgm:t>
    </dgm:pt>
    <dgm:pt modelId="{A32A8D38-5418-4A5B-B727-9EDB21C7D43A}" type="pres">
      <dgm:prSet presAssocID="{5345ADC4-82A1-451A-B312-34C6A8BB3713}" presName="rootText1" presStyleLbl="node0" presStyleIdx="0" presStyleCnt="1" custScaleX="200303" custScaleY="98670">
        <dgm:presLayoutVars>
          <dgm:chPref val="3"/>
        </dgm:presLayoutVars>
      </dgm:prSet>
      <dgm:spPr/>
      <dgm:t>
        <a:bodyPr/>
        <a:lstStyle/>
        <a:p>
          <a:endParaRPr lang="zh-CN" altLang="en-US"/>
        </a:p>
      </dgm:t>
    </dgm:pt>
    <dgm:pt modelId="{15CE6912-4792-4007-B074-A7C9D0C1E4C4}" type="pres">
      <dgm:prSet presAssocID="{5345ADC4-82A1-451A-B312-34C6A8BB3713}" presName="rootConnector1" presStyleLbl="node1" presStyleIdx="0" presStyleCnt="0"/>
      <dgm:spPr/>
      <dgm:t>
        <a:bodyPr/>
        <a:lstStyle/>
        <a:p>
          <a:endParaRPr lang="zh-CN" altLang="en-US"/>
        </a:p>
      </dgm:t>
    </dgm:pt>
    <dgm:pt modelId="{BE79CE14-CB4E-4B70-B502-C7DCFD2D4B7B}" type="pres">
      <dgm:prSet presAssocID="{5345ADC4-82A1-451A-B312-34C6A8BB3713}" presName="hierChild2" presStyleCnt="0"/>
      <dgm:spPr/>
      <dgm:t>
        <a:bodyPr/>
        <a:lstStyle/>
        <a:p>
          <a:endParaRPr lang="zh-CN" altLang="en-US"/>
        </a:p>
      </dgm:t>
    </dgm:pt>
    <dgm:pt modelId="{4F3E40C4-C6B3-4D1A-A466-74002F9E4736}" type="pres">
      <dgm:prSet presAssocID="{624C44BC-5A2C-4E65-9B78-8F5A3B64443A}" presName="Name64" presStyleLbl="parChTrans1D2" presStyleIdx="0" presStyleCnt="5"/>
      <dgm:spPr/>
      <dgm:t>
        <a:bodyPr/>
        <a:lstStyle/>
        <a:p>
          <a:endParaRPr lang="zh-CN" altLang="en-US"/>
        </a:p>
      </dgm:t>
    </dgm:pt>
    <dgm:pt modelId="{F0116C24-AA7B-435F-9DCE-D1913A27C882}" type="pres">
      <dgm:prSet presAssocID="{4F122B76-32AA-4439-8F8B-C22627EBA98D}" presName="hierRoot2" presStyleCnt="0">
        <dgm:presLayoutVars>
          <dgm:hierBranch val="init"/>
        </dgm:presLayoutVars>
      </dgm:prSet>
      <dgm:spPr/>
      <dgm:t>
        <a:bodyPr/>
        <a:lstStyle/>
        <a:p>
          <a:endParaRPr lang="zh-CN" altLang="en-US"/>
        </a:p>
      </dgm:t>
    </dgm:pt>
    <dgm:pt modelId="{440E3454-17EC-4CA5-9297-6F32B39421F7}" type="pres">
      <dgm:prSet presAssocID="{4F122B76-32AA-4439-8F8B-C22627EBA98D}" presName="rootComposite" presStyleCnt="0"/>
      <dgm:spPr/>
      <dgm:t>
        <a:bodyPr/>
        <a:lstStyle/>
        <a:p>
          <a:endParaRPr lang="zh-CN" altLang="en-US"/>
        </a:p>
      </dgm:t>
    </dgm:pt>
    <dgm:pt modelId="{F0E9036B-6CEF-4D9C-83C1-EF003DCDE2BB}" type="pres">
      <dgm:prSet presAssocID="{4F122B76-32AA-4439-8F8B-C22627EBA98D}" presName="rootText" presStyleLbl="node2" presStyleIdx="0" presStyleCnt="5">
        <dgm:presLayoutVars>
          <dgm:chPref val="3"/>
        </dgm:presLayoutVars>
      </dgm:prSet>
      <dgm:spPr/>
      <dgm:t>
        <a:bodyPr/>
        <a:lstStyle/>
        <a:p>
          <a:endParaRPr lang="zh-CN" altLang="en-US"/>
        </a:p>
      </dgm:t>
    </dgm:pt>
    <dgm:pt modelId="{49007CDB-43CF-4F61-B021-E8E99B62E461}" type="pres">
      <dgm:prSet presAssocID="{4F122B76-32AA-4439-8F8B-C22627EBA98D}" presName="rootConnector" presStyleLbl="node2" presStyleIdx="0" presStyleCnt="5"/>
      <dgm:spPr/>
      <dgm:t>
        <a:bodyPr/>
        <a:lstStyle/>
        <a:p>
          <a:endParaRPr lang="zh-CN" altLang="en-US"/>
        </a:p>
      </dgm:t>
    </dgm:pt>
    <dgm:pt modelId="{C212D97C-94E5-4C48-BBC1-93525829D247}" type="pres">
      <dgm:prSet presAssocID="{4F122B76-32AA-4439-8F8B-C22627EBA98D}" presName="hierChild4" presStyleCnt="0"/>
      <dgm:spPr/>
      <dgm:t>
        <a:bodyPr/>
        <a:lstStyle/>
        <a:p>
          <a:endParaRPr lang="zh-CN" altLang="en-US"/>
        </a:p>
      </dgm:t>
    </dgm:pt>
    <dgm:pt modelId="{D9010471-E841-4780-BF0D-153BBAD089C5}" type="pres">
      <dgm:prSet presAssocID="{4F122B76-32AA-4439-8F8B-C22627EBA98D}" presName="hierChild5" presStyleCnt="0"/>
      <dgm:spPr/>
      <dgm:t>
        <a:bodyPr/>
        <a:lstStyle/>
        <a:p>
          <a:endParaRPr lang="zh-CN" altLang="en-US"/>
        </a:p>
      </dgm:t>
    </dgm:pt>
    <dgm:pt modelId="{EB084D30-0857-4904-8B63-3CF436A2C62C}" type="pres">
      <dgm:prSet presAssocID="{F3B18B80-553F-49DA-80E9-88386D451192}" presName="Name64" presStyleLbl="parChTrans1D2" presStyleIdx="1" presStyleCnt="5"/>
      <dgm:spPr/>
      <dgm:t>
        <a:bodyPr/>
        <a:lstStyle/>
        <a:p>
          <a:endParaRPr lang="zh-CN" altLang="en-US"/>
        </a:p>
      </dgm:t>
    </dgm:pt>
    <dgm:pt modelId="{C3FF2D82-38FE-4CA4-9155-8DC17FC185E9}" type="pres">
      <dgm:prSet presAssocID="{A420EFDF-45D6-4290-A438-BDBA84097B47}" presName="hierRoot2" presStyleCnt="0">
        <dgm:presLayoutVars>
          <dgm:hierBranch val="init"/>
        </dgm:presLayoutVars>
      </dgm:prSet>
      <dgm:spPr/>
      <dgm:t>
        <a:bodyPr/>
        <a:lstStyle/>
        <a:p>
          <a:endParaRPr lang="zh-CN" altLang="en-US"/>
        </a:p>
      </dgm:t>
    </dgm:pt>
    <dgm:pt modelId="{25CB0F65-63C1-4954-B5F5-B29ACC36E015}" type="pres">
      <dgm:prSet presAssocID="{A420EFDF-45D6-4290-A438-BDBA84097B47}" presName="rootComposite" presStyleCnt="0"/>
      <dgm:spPr/>
      <dgm:t>
        <a:bodyPr/>
        <a:lstStyle/>
        <a:p>
          <a:endParaRPr lang="zh-CN" altLang="en-US"/>
        </a:p>
      </dgm:t>
    </dgm:pt>
    <dgm:pt modelId="{1948EE2C-D69F-4ECA-B009-AB4036146CB4}" type="pres">
      <dgm:prSet presAssocID="{A420EFDF-45D6-4290-A438-BDBA84097B47}" presName="rootText" presStyleLbl="node2" presStyleIdx="1" presStyleCnt="5">
        <dgm:presLayoutVars>
          <dgm:chPref val="3"/>
        </dgm:presLayoutVars>
      </dgm:prSet>
      <dgm:spPr/>
      <dgm:t>
        <a:bodyPr/>
        <a:lstStyle/>
        <a:p>
          <a:endParaRPr lang="zh-CN" altLang="en-US"/>
        </a:p>
      </dgm:t>
    </dgm:pt>
    <dgm:pt modelId="{7DE7AAF2-3228-4EE1-9832-4E7DB8197214}" type="pres">
      <dgm:prSet presAssocID="{A420EFDF-45D6-4290-A438-BDBA84097B47}" presName="rootConnector" presStyleLbl="node2" presStyleIdx="1" presStyleCnt="5"/>
      <dgm:spPr/>
      <dgm:t>
        <a:bodyPr/>
        <a:lstStyle/>
        <a:p>
          <a:endParaRPr lang="zh-CN" altLang="en-US"/>
        </a:p>
      </dgm:t>
    </dgm:pt>
    <dgm:pt modelId="{146863F8-AB91-44F3-9189-56CF22C88B20}" type="pres">
      <dgm:prSet presAssocID="{A420EFDF-45D6-4290-A438-BDBA84097B47}" presName="hierChild4" presStyleCnt="0"/>
      <dgm:spPr/>
      <dgm:t>
        <a:bodyPr/>
        <a:lstStyle/>
        <a:p>
          <a:endParaRPr lang="zh-CN" altLang="en-US"/>
        </a:p>
      </dgm:t>
    </dgm:pt>
    <dgm:pt modelId="{B7467AF3-B87C-4881-BD08-3CD38429CC0F}" type="pres">
      <dgm:prSet presAssocID="{A420EFDF-45D6-4290-A438-BDBA84097B47}" presName="hierChild5" presStyleCnt="0"/>
      <dgm:spPr/>
      <dgm:t>
        <a:bodyPr/>
        <a:lstStyle/>
        <a:p>
          <a:endParaRPr lang="zh-CN" altLang="en-US"/>
        </a:p>
      </dgm:t>
    </dgm:pt>
    <dgm:pt modelId="{8A3725B8-470C-4B9B-84F2-46974778669A}" type="pres">
      <dgm:prSet presAssocID="{BFEC9263-F33B-4D57-9E7F-B4F0B9C2B4BF}" presName="Name64" presStyleLbl="parChTrans1D2" presStyleIdx="2" presStyleCnt="5"/>
      <dgm:spPr/>
      <dgm:t>
        <a:bodyPr/>
        <a:lstStyle/>
        <a:p>
          <a:endParaRPr lang="zh-CN" altLang="en-US"/>
        </a:p>
      </dgm:t>
    </dgm:pt>
    <dgm:pt modelId="{07AFBC7B-D5FF-480E-98F0-351CC97A931F}" type="pres">
      <dgm:prSet presAssocID="{62A7ECB2-9F07-42D6-914B-29C466BD1F35}" presName="hierRoot2" presStyleCnt="0">
        <dgm:presLayoutVars>
          <dgm:hierBranch val="init"/>
        </dgm:presLayoutVars>
      </dgm:prSet>
      <dgm:spPr/>
      <dgm:t>
        <a:bodyPr/>
        <a:lstStyle/>
        <a:p>
          <a:endParaRPr lang="zh-CN" altLang="en-US"/>
        </a:p>
      </dgm:t>
    </dgm:pt>
    <dgm:pt modelId="{AB2FA042-DCC6-4E85-9DB7-02C7269B79E7}" type="pres">
      <dgm:prSet presAssocID="{62A7ECB2-9F07-42D6-914B-29C466BD1F35}" presName="rootComposite" presStyleCnt="0"/>
      <dgm:spPr/>
      <dgm:t>
        <a:bodyPr/>
        <a:lstStyle/>
        <a:p>
          <a:endParaRPr lang="zh-CN" altLang="en-US"/>
        </a:p>
      </dgm:t>
    </dgm:pt>
    <dgm:pt modelId="{1FC92637-2497-449C-9A66-56C1CED003FD}" type="pres">
      <dgm:prSet presAssocID="{62A7ECB2-9F07-42D6-914B-29C466BD1F35}" presName="rootText" presStyleLbl="node2" presStyleIdx="2" presStyleCnt="5">
        <dgm:presLayoutVars>
          <dgm:chPref val="3"/>
        </dgm:presLayoutVars>
      </dgm:prSet>
      <dgm:spPr/>
      <dgm:t>
        <a:bodyPr/>
        <a:lstStyle/>
        <a:p>
          <a:endParaRPr lang="zh-CN" altLang="en-US"/>
        </a:p>
      </dgm:t>
    </dgm:pt>
    <dgm:pt modelId="{3056AC11-EACB-427F-841F-B6698D0484EC}" type="pres">
      <dgm:prSet presAssocID="{62A7ECB2-9F07-42D6-914B-29C466BD1F35}" presName="rootConnector" presStyleLbl="node2" presStyleIdx="2" presStyleCnt="5"/>
      <dgm:spPr/>
      <dgm:t>
        <a:bodyPr/>
        <a:lstStyle/>
        <a:p>
          <a:endParaRPr lang="zh-CN" altLang="en-US"/>
        </a:p>
      </dgm:t>
    </dgm:pt>
    <dgm:pt modelId="{C2364489-448E-48E2-A5E2-5DD0ADC51894}" type="pres">
      <dgm:prSet presAssocID="{62A7ECB2-9F07-42D6-914B-29C466BD1F35}" presName="hierChild4" presStyleCnt="0"/>
      <dgm:spPr/>
      <dgm:t>
        <a:bodyPr/>
        <a:lstStyle/>
        <a:p>
          <a:endParaRPr lang="zh-CN" altLang="en-US"/>
        </a:p>
      </dgm:t>
    </dgm:pt>
    <dgm:pt modelId="{B2D3350A-5167-427F-B1A3-6E912F024B86}" type="pres">
      <dgm:prSet presAssocID="{62A7ECB2-9F07-42D6-914B-29C466BD1F35}" presName="hierChild5" presStyleCnt="0"/>
      <dgm:spPr/>
      <dgm:t>
        <a:bodyPr/>
        <a:lstStyle/>
        <a:p>
          <a:endParaRPr lang="zh-CN" altLang="en-US"/>
        </a:p>
      </dgm:t>
    </dgm:pt>
    <dgm:pt modelId="{2C0EA6A7-C42E-4CC4-AA3A-891529CD8906}" type="pres">
      <dgm:prSet presAssocID="{83F39D9E-8623-47D9-9F69-820E27CF1353}" presName="Name64" presStyleLbl="parChTrans1D2" presStyleIdx="3" presStyleCnt="5"/>
      <dgm:spPr/>
      <dgm:t>
        <a:bodyPr/>
        <a:lstStyle/>
        <a:p>
          <a:endParaRPr lang="zh-CN" altLang="en-US"/>
        </a:p>
      </dgm:t>
    </dgm:pt>
    <dgm:pt modelId="{4604340E-E9B4-402D-893F-43127234544E}" type="pres">
      <dgm:prSet presAssocID="{F2BD808F-A26F-4A5D-828A-38A6F0E6DA5B}" presName="hierRoot2" presStyleCnt="0">
        <dgm:presLayoutVars>
          <dgm:hierBranch val="init"/>
        </dgm:presLayoutVars>
      </dgm:prSet>
      <dgm:spPr/>
      <dgm:t>
        <a:bodyPr/>
        <a:lstStyle/>
        <a:p>
          <a:endParaRPr lang="zh-CN" altLang="en-US"/>
        </a:p>
      </dgm:t>
    </dgm:pt>
    <dgm:pt modelId="{B4A51C35-681C-40A6-ABE3-A07771259F19}" type="pres">
      <dgm:prSet presAssocID="{F2BD808F-A26F-4A5D-828A-38A6F0E6DA5B}" presName="rootComposite" presStyleCnt="0"/>
      <dgm:spPr/>
      <dgm:t>
        <a:bodyPr/>
        <a:lstStyle/>
        <a:p>
          <a:endParaRPr lang="zh-CN" altLang="en-US"/>
        </a:p>
      </dgm:t>
    </dgm:pt>
    <dgm:pt modelId="{E924C05B-A6E9-4F89-8001-1E3B765DDE10}" type="pres">
      <dgm:prSet presAssocID="{F2BD808F-A26F-4A5D-828A-38A6F0E6DA5B}" presName="rootText" presStyleLbl="node2" presStyleIdx="3" presStyleCnt="5">
        <dgm:presLayoutVars>
          <dgm:chPref val="3"/>
        </dgm:presLayoutVars>
      </dgm:prSet>
      <dgm:spPr/>
      <dgm:t>
        <a:bodyPr/>
        <a:lstStyle/>
        <a:p>
          <a:endParaRPr lang="zh-CN" altLang="en-US"/>
        </a:p>
      </dgm:t>
    </dgm:pt>
    <dgm:pt modelId="{C1599EED-C286-4729-BAF1-195EFED59068}" type="pres">
      <dgm:prSet presAssocID="{F2BD808F-A26F-4A5D-828A-38A6F0E6DA5B}" presName="rootConnector" presStyleLbl="node2" presStyleIdx="3" presStyleCnt="5"/>
      <dgm:spPr/>
      <dgm:t>
        <a:bodyPr/>
        <a:lstStyle/>
        <a:p>
          <a:endParaRPr lang="zh-CN" altLang="en-US"/>
        </a:p>
      </dgm:t>
    </dgm:pt>
    <dgm:pt modelId="{7E723CED-AAB5-4040-815A-BB8531B5A183}" type="pres">
      <dgm:prSet presAssocID="{F2BD808F-A26F-4A5D-828A-38A6F0E6DA5B}" presName="hierChild4" presStyleCnt="0"/>
      <dgm:spPr/>
      <dgm:t>
        <a:bodyPr/>
        <a:lstStyle/>
        <a:p>
          <a:endParaRPr lang="zh-CN" altLang="en-US"/>
        </a:p>
      </dgm:t>
    </dgm:pt>
    <dgm:pt modelId="{100A9477-72E1-4178-975B-2B2D08A3BD73}" type="pres">
      <dgm:prSet presAssocID="{F2BD808F-A26F-4A5D-828A-38A6F0E6DA5B}" presName="hierChild5" presStyleCnt="0"/>
      <dgm:spPr/>
      <dgm:t>
        <a:bodyPr/>
        <a:lstStyle/>
        <a:p>
          <a:endParaRPr lang="zh-CN" altLang="en-US"/>
        </a:p>
      </dgm:t>
    </dgm:pt>
    <dgm:pt modelId="{7F6AAC0F-D20F-4870-837B-AF99B2F423BD}" type="pres">
      <dgm:prSet presAssocID="{9B7A1D8E-5D06-418E-B90C-BBE307F3EFD6}" presName="Name64" presStyleLbl="parChTrans1D2" presStyleIdx="4" presStyleCnt="5"/>
      <dgm:spPr/>
      <dgm:t>
        <a:bodyPr/>
        <a:lstStyle/>
        <a:p>
          <a:endParaRPr lang="zh-CN" altLang="en-US"/>
        </a:p>
      </dgm:t>
    </dgm:pt>
    <dgm:pt modelId="{365369C3-8BE3-4755-9ABB-700DFC492B83}" type="pres">
      <dgm:prSet presAssocID="{2296A9D7-83F6-4B14-A938-BA0C2AF6A7B9}" presName="hierRoot2" presStyleCnt="0">
        <dgm:presLayoutVars>
          <dgm:hierBranch val="init"/>
        </dgm:presLayoutVars>
      </dgm:prSet>
      <dgm:spPr/>
      <dgm:t>
        <a:bodyPr/>
        <a:lstStyle/>
        <a:p>
          <a:endParaRPr lang="zh-CN" altLang="en-US"/>
        </a:p>
      </dgm:t>
    </dgm:pt>
    <dgm:pt modelId="{9D2A6589-301B-491F-99A2-791AF96CCF6B}" type="pres">
      <dgm:prSet presAssocID="{2296A9D7-83F6-4B14-A938-BA0C2AF6A7B9}" presName="rootComposite" presStyleCnt="0"/>
      <dgm:spPr/>
      <dgm:t>
        <a:bodyPr/>
        <a:lstStyle/>
        <a:p>
          <a:endParaRPr lang="zh-CN" altLang="en-US"/>
        </a:p>
      </dgm:t>
    </dgm:pt>
    <dgm:pt modelId="{3254E6DD-3C96-46B1-B1A0-EF91F122E88B}" type="pres">
      <dgm:prSet presAssocID="{2296A9D7-83F6-4B14-A938-BA0C2AF6A7B9}" presName="rootText" presStyleLbl="node2" presStyleIdx="4" presStyleCnt="5">
        <dgm:presLayoutVars>
          <dgm:chPref val="3"/>
        </dgm:presLayoutVars>
      </dgm:prSet>
      <dgm:spPr/>
      <dgm:t>
        <a:bodyPr/>
        <a:lstStyle/>
        <a:p>
          <a:endParaRPr lang="zh-CN" altLang="en-US"/>
        </a:p>
      </dgm:t>
    </dgm:pt>
    <dgm:pt modelId="{E1E8734A-A96D-4153-861B-22D2AD138B84}" type="pres">
      <dgm:prSet presAssocID="{2296A9D7-83F6-4B14-A938-BA0C2AF6A7B9}" presName="rootConnector" presStyleLbl="node2" presStyleIdx="4" presStyleCnt="5"/>
      <dgm:spPr/>
      <dgm:t>
        <a:bodyPr/>
        <a:lstStyle/>
        <a:p>
          <a:endParaRPr lang="zh-CN" altLang="en-US"/>
        </a:p>
      </dgm:t>
    </dgm:pt>
    <dgm:pt modelId="{885B9D8D-6906-4242-A13B-3AE7BC8CE91A}" type="pres">
      <dgm:prSet presAssocID="{2296A9D7-83F6-4B14-A938-BA0C2AF6A7B9}" presName="hierChild4" presStyleCnt="0"/>
      <dgm:spPr/>
      <dgm:t>
        <a:bodyPr/>
        <a:lstStyle/>
        <a:p>
          <a:endParaRPr lang="zh-CN" altLang="en-US"/>
        </a:p>
      </dgm:t>
    </dgm:pt>
    <dgm:pt modelId="{0A6C439C-240C-4ACF-85A5-8D23F1D095F3}" type="pres">
      <dgm:prSet presAssocID="{2296A9D7-83F6-4B14-A938-BA0C2AF6A7B9}" presName="hierChild5" presStyleCnt="0"/>
      <dgm:spPr/>
      <dgm:t>
        <a:bodyPr/>
        <a:lstStyle/>
        <a:p>
          <a:endParaRPr lang="zh-CN" altLang="en-US"/>
        </a:p>
      </dgm:t>
    </dgm:pt>
    <dgm:pt modelId="{49AC797A-6A10-4546-AFDC-D0FB316DC248}" type="pres">
      <dgm:prSet presAssocID="{5345ADC4-82A1-451A-B312-34C6A8BB3713}" presName="hierChild3" presStyleCnt="0"/>
      <dgm:spPr/>
      <dgm:t>
        <a:bodyPr/>
        <a:lstStyle/>
        <a:p>
          <a:endParaRPr lang="zh-CN" altLang="en-US"/>
        </a:p>
      </dgm:t>
    </dgm:pt>
  </dgm:ptLst>
  <dgm:cxnLst>
    <dgm:cxn modelId="{2750F2F9-6539-4ED6-B81B-47B35DE2D28C}" type="presOf" srcId="{F3B18B80-553F-49DA-80E9-88386D451192}" destId="{EB084D30-0857-4904-8B63-3CF436A2C62C}" srcOrd="0" destOrd="0" presId="urn:microsoft.com/office/officeart/2009/3/layout/HorizontalOrganizationChart#3"/>
    <dgm:cxn modelId="{68042AAA-5B1D-4979-B406-2275C1044AF2}" srcId="{5345ADC4-82A1-451A-B312-34C6A8BB3713}" destId="{A420EFDF-45D6-4290-A438-BDBA84097B47}" srcOrd="1" destOrd="0" parTransId="{F3B18B80-553F-49DA-80E9-88386D451192}" sibTransId="{43A74A20-5FBC-410C-AC2D-C369C58C6EE5}"/>
    <dgm:cxn modelId="{C51939F8-44A4-4AB8-B780-27CC0D59BC0E}" type="presOf" srcId="{8E544892-C228-4F46-A1B3-FF88C1A8E1DC}" destId="{1857FDC2-E6EA-426E-B14F-14A9616AE1ED}" srcOrd="0" destOrd="0" presId="urn:microsoft.com/office/officeart/2009/3/layout/HorizontalOrganizationChart#3"/>
    <dgm:cxn modelId="{A850EFE7-17C0-45D7-8AA0-8A00EE7ABE39}" type="presOf" srcId="{BFEC9263-F33B-4D57-9E7F-B4F0B9C2B4BF}" destId="{8A3725B8-470C-4B9B-84F2-46974778669A}" srcOrd="0" destOrd="0" presId="urn:microsoft.com/office/officeart/2009/3/layout/HorizontalOrganizationChart#3"/>
    <dgm:cxn modelId="{4632AEB8-8A91-418A-A745-38D17C9EA45B}" srcId="{5345ADC4-82A1-451A-B312-34C6A8BB3713}" destId="{62A7ECB2-9F07-42D6-914B-29C466BD1F35}" srcOrd="2" destOrd="0" parTransId="{BFEC9263-F33B-4D57-9E7F-B4F0B9C2B4BF}" sibTransId="{D5DFB8EA-3DF1-4CFC-8256-9B64EC080B8D}"/>
    <dgm:cxn modelId="{825B6787-1287-4384-813B-DEF625E3BAF9}" type="presOf" srcId="{4F122B76-32AA-4439-8F8B-C22627EBA98D}" destId="{F0E9036B-6CEF-4D9C-83C1-EF003DCDE2BB}" srcOrd="0" destOrd="0" presId="urn:microsoft.com/office/officeart/2009/3/layout/HorizontalOrganizationChart#3"/>
    <dgm:cxn modelId="{9DE62E53-5006-42C8-A26E-E7BA477FB752}" type="presOf" srcId="{83F39D9E-8623-47D9-9F69-820E27CF1353}" destId="{2C0EA6A7-C42E-4CC4-AA3A-891529CD8906}" srcOrd="0" destOrd="0" presId="urn:microsoft.com/office/officeart/2009/3/layout/HorizontalOrganizationChart#3"/>
    <dgm:cxn modelId="{BDD46E2F-4E56-4111-B95F-AA0076B83844}" type="presOf" srcId="{F2BD808F-A26F-4A5D-828A-38A6F0E6DA5B}" destId="{E924C05B-A6E9-4F89-8001-1E3B765DDE10}" srcOrd="0" destOrd="0" presId="urn:microsoft.com/office/officeart/2009/3/layout/HorizontalOrganizationChart#3"/>
    <dgm:cxn modelId="{B1F54E26-4C09-4A69-8842-324AA8EE61EF}" type="presOf" srcId="{A420EFDF-45D6-4290-A438-BDBA84097B47}" destId="{1948EE2C-D69F-4ECA-B009-AB4036146CB4}" srcOrd="0" destOrd="0" presId="urn:microsoft.com/office/officeart/2009/3/layout/HorizontalOrganizationChart#3"/>
    <dgm:cxn modelId="{D6DC2783-DFB5-46CB-AD3D-EBF482C781A2}" type="presOf" srcId="{62A7ECB2-9F07-42D6-914B-29C466BD1F35}" destId="{1FC92637-2497-449C-9A66-56C1CED003FD}" srcOrd="0" destOrd="0" presId="urn:microsoft.com/office/officeart/2009/3/layout/HorizontalOrganizationChart#3"/>
    <dgm:cxn modelId="{8850EE3C-413D-4A7B-8D19-6F668AD51520}" type="presOf" srcId="{A420EFDF-45D6-4290-A438-BDBA84097B47}" destId="{7DE7AAF2-3228-4EE1-9832-4E7DB8197214}" srcOrd="1" destOrd="0" presId="urn:microsoft.com/office/officeart/2009/3/layout/HorizontalOrganizationChart#3"/>
    <dgm:cxn modelId="{DF0221E7-53ED-45E5-878E-4A7049C401DD}" type="presOf" srcId="{62A7ECB2-9F07-42D6-914B-29C466BD1F35}" destId="{3056AC11-EACB-427F-841F-B6698D0484EC}" srcOrd="1" destOrd="0" presId="urn:microsoft.com/office/officeart/2009/3/layout/HorizontalOrganizationChart#3"/>
    <dgm:cxn modelId="{E8E1EEB3-4C17-4AAF-A2FC-417C5BBC7DFC}" type="presOf" srcId="{2296A9D7-83F6-4B14-A938-BA0C2AF6A7B9}" destId="{E1E8734A-A96D-4153-861B-22D2AD138B84}" srcOrd="1" destOrd="0" presId="urn:microsoft.com/office/officeart/2009/3/layout/HorizontalOrganizationChart#3"/>
    <dgm:cxn modelId="{A158B2AE-FAEA-4511-BC66-568EEE0255D7}" type="presOf" srcId="{F2BD808F-A26F-4A5D-828A-38A6F0E6DA5B}" destId="{C1599EED-C286-4729-BAF1-195EFED59068}" srcOrd="1" destOrd="0" presId="urn:microsoft.com/office/officeart/2009/3/layout/HorizontalOrganizationChart#3"/>
    <dgm:cxn modelId="{8B7A39A3-F49E-4736-8182-51F15628869B}" srcId="{8E544892-C228-4F46-A1B3-FF88C1A8E1DC}" destId="{5345ADC4-82A1-451A-B312-34C6A8BB3713}" srcOrd="0" destOrd="0" parTransId="{E7518A52-05DE-4BA9-AE1D-270E4B65187D}" sibTransId="{6CBA59F2-ADDB-4E2F-8C03-9198ACCE3061}"/>
    <dgm:cxn modelId="{69846D44-2508-43B9-A0E7-56A01E18DF54}" type="presOf" srcId="{5345ADC4-82A1-451A-B312-34C6A8BB3713}" destId="{A32A8D38-5418-4A5B-B727-9EDB21C7D43A}" srcOrd="0" destOrd="0" presId="urn:microsoft.com/office/officeart/2009/3/layout/HorizontalOrganizationChart#3"/>
    <dgm:cxn modelId="{66AF1500-A712-432F-8609-9902C482B4B2}" type="presOf" srcId="{2296A9D7-83F6-4B14-A938-BA0C2AF6A7B9}" destId="{3254E6DD-3C96-46B1-B1A0-EF91F122E88B}" srcOrd="0" destOrd="0" presId="urn:microsoft.com/office/officeart/2009/3/layout/HorizontalOrganizationChart#3"/>
    <dgm:cxn modelId="{5EE77306-4E19-467C-9ACF-AB8B7C3C8E06}" srcId="{5345ADC4-82A1-451A-B312-34C6A8BB3713}" destId="{4F122B76-32AA-4439-8F8B-C22627EBA98D}" srcOrd="0" destOrd="0" parTransId="{624C44BC-5A2C-4E65-9B78-8F5A3B64443A}" sibTransId="{313CBC7E-5220-4147-A3B5-5FCE8C8042E1}"/>
    <dgm:cxn modelId="{026CAA86-D054-431B-A11C-FE5379529289}" type="presOf" srcId="{4F122B76-32AA-4439-8F8B-C22627EBA98D}" destId="{49007CDB-43CF-4F61-B021-E8E99B62E461}" srcOrd="1" destOrd="0" presId="urn:microsoft.com/office/officeart/2009/3/layout/HorizontalOrganizationChart#3"/>
    <dgm:cxn modelId="{C05EEEF8-F04D-4B55-A894-9D9734C2C03A}" type="presOf" srcId="{5345ADC4-82A1-451A-B312-34C6A8BB3713}" destId="{15CE6912-4792-4007-B074-A7C9D0C1E4C4}" srcOrd="1" destOrd="0" presId="urn:microsoft.com/office/officeart/2009/3/layout/HorizontalOrganizationChart#3"/>
    <dgm:cxn modelId="{9D498294-FB70-40F8-929B-779E288294B2}" srcId="{5345ADC4-82A1-451A-B312-34C6A8BB3713}" destId="{F2BD808F-A26F-4A5D-828A-38A6F0E6DA5B}" srcOrd="3" destOrd="0" parTransId="{83F39D9E-8623-47D9-9F69-820E27CF1353}" sibTransId="{D2F5A078-DB2F-4C82-B76D-3ECFF390B6B5}"/>
    <dgm:cxn modelId="{562B0C3F-D2B1-43CF-8C99-82B7FE533B0C}" srcId="{5345ADC4-82A1-451A-B312-34C6A8BB3713}" destId="{2296A9D7-83F6-4B14-A938-BA0C2AF6A7B9}" srcOrd="4" destOrd="0" parTransId="{9B7A1D8E-5D06-418E-B90C-BBE307F3EFD6}" sibTransId="{0673B353-BF18-4A09-BE70-917ADC0024E5}"/>
    <dgm:cxn modelId="{16CE6021-1A3A-4414-962F-024B371489B4}" type="presOf" srcId="{9B7A1D8E-5D06-418E-B90C-BBE307F3EFD6}" destId="{7F6AAC0F-D20F-4870-837B-AF99B2F423BD}" srcOrd="0" destOrd="0" presId="urn:microsoft.com/office/officeart/2009/3/layout/HorizontalOrganizationChart#3"/>
    <dgm:cxn modelId="{B12B56A9-198F-4180-821D-2919AB7B57C2}" type="presOf" srcId="{624C44BC-5A2C-4E65-9B78-8F5A3B64443A}" destId="{4F3E40C4-C6B3-4D1A-A466-74002F9E4736}" srcOrd="0" destOrd="0" presId="urn:microsoft.com/office/officeart/2009/3/layout/HorizontalOrganizationChart#3"/>
    <dgm:cxn modelId="{EA0E6628-C1B2-47CD-A949-33719362A671}" type="presParOf" srcId="{1857FDC2-E6EA-426E-B14F-14A9616AE1ED}" destId="{FA394AD1-D681-4587-A0E4-0493CF2D6206}" srcOrd="0" destOrd="0" presId="urn:microsoft.com/office/officeart/2009/3/layout/HorizontalOrganizationChart#3"/>
    <dgm:cxn modelId="{5BF501D2-AAC7-4D6B-834C-59687EF8DB2D}" type="presParOf" srcId="{FA394AD1-D681-4587-A0E4-0493CF2D6206}" destId="{06051AEE-897F-4C72-ACB6-39DDF0E42877}" srcOrd="0" destOrd="0" presId="urn:microsoft.com/office/officeart/2009/3/layout/HorizontalOrganizationChart#3"/>
    <dgm:cxn modelId="{69DEFD93-481C-498A-B557-C68B21CFB252}" type="presParOf" srcId="{06051AEE-897F-4C72-ACB6-39DDF0E42877}" destId="{A32A8D38-5418-4A5B-B727-9EDB21C7D43A}" srcOrd="0" destOrd="0" presId="urn:microsoft.com/office/officeart/2009/3/layout/HorizontalOrganizationChart#3"/>
    <dgm:cxn modelId="{A3221D56-50C2-4953-8E29-C58637270AF5}" type="presParOf" srcId="{06051AEE-897F-4C72-ACB6-39DDF0E42877}" destId="{15CE6912-4792-4007-B074-A7C9D0C1E4C4}" srcOrd="1" destOrd="0" presId="urn:microsoft.com/office/officeart/2009/3/layout/HorizontalOrganizationChart#3"/>
    <dgm:cxn modelId="{08FD8924-42F0-44B8-9004-4418DB396DF1}" type="presParOf" srcId="{FA394AD1-D681-4587-A0E4-0493CF2D6206}" destId="{BE79CE14-CB4E-4B70-B502-C7DCFD2D4B7B}" srcOrd="1" destOrd="0" presId="urn:microsoft.com/office/officeart/2009/3/layout/HorizontalOrganizationChart#3"/>
    <dgm:cxn modelId="{45FE1FA8-CD18-441C-AABE-3BBBD86976DF}" type="presParOf" srcId="{BE79CE14-CB4E-4B70-B502-C7DCFD2D4B7B}" destId="{4F3E40C4-C6B3-4D1A-A466-74002F9E4736}" srcOrd="0" destOrd="0" presId="urn:microsoft.com/office/officeart/2009/3/layout/HorizontalOrganizationChart#3"/>
    <dgm:cxn modelId="{5E9492CC-0636-47EA-96D0-612BF877A15B}" type="presParOf" srcId="{BE79CE14-CB4E-4B70-B502-C7DCFD2D4B7B}" destId="{F0116C24-AA7B-435F-9DCE-D1913A27C882}" srcOrd="1" destOrd="0" presId="urn:microsoft.com/office/officeart/2009/3/layout/HorizontalOrganizationChart#3"/>
    <dgm:cxn modelId="{D01515CD-284C-42BC-8A4F-CBC0B591B585}" type="presParOf" srcId="{F0116C24-AA7B-435F-9DCE-D1913A27C882}" destId="{440E3454-17EC-4CA5-9297-6F32B39421F7}" srcOrd="0" destOrd="0" presId="urn:microsoft.com/office/officeart/2009/3/layout/HorizontalOrganizationChart#3"/>
    <dgm:cxn modelId="{CF67A1B3-1E4C-4F94-80A4-8C389FDF7FBD}" type="presParOf" srcId="{440E3454-17EC-4CA5-9297-6F32B39421F7}" destId="{F0E9036B-6CEF-4D9C-83C1-EF003DCDE2BB}" srcOrd="0" destOrd="0" presId="urn:microsoft.com/office/officeart/2009/3/layout/HorizontalOrganizationChart#3"/>
    <dgm:cxn modelId="{22B3E92C-4C80-4C23-8301-4BF115959ECC}" type="presParOf" srcId="{440E3454-17EC-4CA5-9297-6F32B39421F7}" destId="{49007CDB-43CF-4F61-B021-E8E99B62E461}" srcOrd="1" destOrd="0" presId="urn:microsoft.com/office/officeart/2009/3/layout/HorizontalOrganizationChart#3"/>
    <dgm:cxn modelId="{D9721AE6-D401-4E68-AFB7-70957304A281}" type="presParOf" srcId="{F0116C24-AA7B-435F-9DCE-D1913A27C882}" destId="{C212D97C-94E5-4C48-BBC1-93525829D247}" srcOrd="1" destOrd="0" presId="urn:microsoft.com/office/officeart/2009/3/layout/HorizontalOrganizationChart#3"/>
    <dgm:cxn modelId="{4117698E-FC83-42DD-8DB1-AF3256A13841}" type="presParOf" srcId="{F0116C24-AA7B-435F-9DCE-D1913A27C882}" destId="{D9010471-E841-4780-BF0D-153BBAD089C5}" srcOrd="2" destOrd="0" presId="urn:microsoft.com/office/officeart/2009/3/layout/HorizontalOrganizationChart#3"/>
    <dgm:cxn modelId="{97387521-3A99-4281-98C8-27B5D0CF1506}" type="presParOf" srcId="{BE79CE14-CB4E-4B70-B502-C7DCFD2D4B7B}" destId="{EB084D30-0857-4904-8B63-3CF436A2C62C}" srcOrd="2" destOrd="0" presId="urn:microsoft.com/office/officeart/2009/3/layout/HorizontalOrganizationChart#3"/>
    <dgm:cxn modelId="{32F03534-9113-4392-B649-06532857BB60}" type="presParOf" srcId="{BE79CE14-CB4E-4B70-B502-C7DCFD2D4B7B}" destId="{C3FF2D82-38FE-4CA4-9155-8DC17FC185E9}" srcOrd="3" destOrd="0" presId="urn:microsoft.com/office/officeart/2009/3/layout/HorizontalOrganizationChart#3"/>
    <dgm:cxn modelId="{AB298458-94F9-4154-9D87-F98C7B7A68C4}" type="presParOf" srcId="{C3FF2D82-38FE-4CA4-9155-8DC17FC185E9}" destId="{25CB0F65-63C1-4954-B5F5-B29ACC36E015}" srcOrd="0" destOrd="0" presId="urn:microsoft.com/office/officeart/2009/3/layout/HorizontalOrganizationChart#3"/>
    <dgm:cxn modelId="{04AFAAD4-03EB-4673-837E-73CAD11A0924}" type="presParOf" srcId="{25CB0F65-63C1-4954-B5F5-B29ACC36E015}" destId="{1948EE2C-D69F-4ECA-B009-AB4036146CB4}" srcOrd="0" destOrd="0" presId="urn:microsoft.com/office/officeart/2009/3/layout/HorizontalOrganizationChart#3"/>
    <dgm:cxn modelId="{4CB43E8B-444A-4600-98D9-FEE1E802E90A}" type="presParOf" srcId="{25CB0F65-63C1-4954-B5F5-B29ACC36E015}" destId="{7DE7AAF2-3228-4EE1-9832-4E7DB8197214}" srcOrd="1" destOrd="0" presId="urn:microsoft.com/office/officeart/2009/3/layout/HorizontalOrganizationChart#3"/>
    <dgm:cxn modelId="{A487E38E-016F-48C7-BE59-FC1C5FBF0891}" type="presParOf" srcId="{C3FF2D82-38FE-4CA4-9155-8DC17FC185E9}" destId="{146863F8-AB91-44F3-9189-56CF22C88B20}" srcOrd="1" destOrd="0" presId="urn:microsoft.com/office/officeart/2009/3/layout/HorizontalOrganizationChart#3"/>
    <dgm:cxn modelId="{5C4FAE09-0170-4C93-97C9-C7B47FA5E7F0}" type="presParOf" srcId="{C3FF2D82-38FE-4CA4-9155-8DC17FC185E9}" destId="{B7467AF3-B87C-4881-BD08-3CD38429CC0F}" srcOrd="2" destOrd="0" presId="urn:microsoft.com/office/officeart/2009/3/layout/HorizontalOrganizationChart#3"/>
    <dgm:cxn modelId="{924982B1-2E7C-40C2-86D5-E8ABE5BA0442}" type="presParOf" srcId="{BE79CE14-CB4E-4B70-B502-C7DCFD2D4B7B}" destId="{8A3725B8-470C-4B9B-84F2-46974778669A}" srcOrd="4" destOrd="0" presId="urn:microsoft.com/office/officeart/2009/3/layout/HorizontalOrganizationChart#3"/>
    <dgm:cxn modelId="{09EFC609-9464-415A-898D-C4DB3E2FE93D}" type="presParOf" srcId="{BE79CE14-CB4E-4B70-B502-C7DCFD2D4B7B}" destId="{07AFBC7B-D5FF-480E-98F0-351CC97A931F}" srcOrd="5" destOrd="0" presId="urn:microsoft.com/office/officeart/2009/3/layout/HorizontalOrganizationChart#3"/>
    <dgm:cxn modelId="{AEB207CE-6E26-4775-9180-8E623B1841B1}" type="presParOf" srcId="{07AFBC7B-D5FF-480E-98F0-351CC97A931F}" destId="{AB2FA042-DCC6-4E85-9DB7-02C7269B79E7}" srcOrd="0" destOrd="0" presId="urn:microsoft.com/office/officeart/2009/3/layout/HorizontalOrganizationChart#3"/>
    <dgm:cxn modelId="{E391909E-FC53-40D9-8434-7534A4F3263B}" type="presParOf" srcId="{AB2FA042-DCC6-4E85-9DB7-02C7269B79E7}" destId="{1FC92637-2497-449C-9A66-56C1CED003FD}" srcOrd="0" destOrd="0" presId="urn:microsoft.com/office/officeart/2009/3/layout/HorizontalOrganizationChart#3"/>
    <dgm:cxn modelId="{385BA04D-885E-4C0E-8BC4-950983660503}" type="presParOf" srcId="{AB2FA042-DCC6-4E85-9DB7-02C7269B79E7}" destId="{3056AC11-EACB-427F-841F-B6698D0484EC}" srcOrd="1" destOrd="0" presId="urn:microsoft.com/office/officeart/2009/3/layout/HorizontalOrganizationChart#3"/>
    <dgm:cxn modelId="{9E0D1BAC-D819-4AD3-B2BC-B26A8BC6F2BE}" type="presParOf" srcId="{07AFBC7B-D5FF-480E-98F0-351CC97A931F}" destId="{C2364489-448E-48E2-A5E2-5DD0ADC51894}" srcOrd="1" destOrd="0" presId="urn:microsoft.com/office/officeart/2009/3/layout/HorizontalOrganizationChart#3"/>
    <dgm:cxn modelId="{8AB84CC4-7E00-4D2C-A6B8-314154331270}" type="presParOf" srcId="{07AFBC7B-D5FF-480E-98F0-351CC97A931F}" destId="{B2D3350A-5167-427F-B1A3-6E912F024B86}" srcOrd="2" destOrd="0" presId="urn:microsoft.com/office/officeart/2009/3/layout/HorizontalOrganizationChart#3"/>
    <dgm:cxn modelId="{1327B503-ABF4-48CC-88D4-73838EB255CF}" type="presParOf" srcId="{BE79CE14-CB4E-4B70-B502-C7DCFD2D4B7B}" destId="{2C0EA6A7-C42E-4CC4-AA3A-891529CD8906}" srcOrd="6" destOrd="0" presId="urn:microsoft.com/office/officeart/2009/3/layout/HorizontalOrganizationChart#3"/>
    <dgm:cxn modelId="{AC7A719E-F3B3-4890-BC7A-38FA05EC1D35}" type="presParOf" srcId="{BE79CE14-CB4E-4B70-B502-C7DCFD2D4B7B}" destId="{4604340E-E9B4-402D-893F-43127234544E}" srcOrd="7" destOrd="0" presId="urn:microsoft.com/office/officeart/2009/3/layout/HorizontalOrganizationChart#3"/>
    <dgm:cxn modelId="{9FFF7E33-C70A-4923-9AFF-0B16988ABD89}" type="presParOf" srcId="{4604340E-E9B4-402D-893F-43127234544E}" destId="{B4A51C35-681C-40A6-ABE3-A07771259F19}" srcOrd="0" destOrd="0" presId="urn:microsoft.com/office/officeart/2009/3/layout/HorizontalOrganizationChart#3"/>
    <dgm:cxn modelId="{0428C770-6957-4D98-9322-DDC737C2160D}" type="presParOf" srcId="{B4A51C35-681C-40A6-ABE3-A07771259F19}" destId="{E924C05B-A6E9-4F89-8001-1E3B765DDE10}" srcOrd="0" destOrd="0" presId="urn:microsoft.com/office/officeart/2009/3/layout/HorizontalOrganizationChart#3"/>
    <dgm:cxn modelId="{0D382501-7476-4D61-9FFD-2E5871CBE9D4}" type="presParOf" srcId="{B4A51C35-681C-40A6-ABE3-A07771259F19}" destId="{C1599EED-C286-4729-BAF1-195EFED59068}" srcOrd="1" destOrd="0" presId="urn:microsoft.com/office/officeart/2009/3/layout/HorizontalOrganizationChart#3"/>
    <dgm:cxn modelId="{F4F84529-323F-4EF6-BC42-B208DCFFE49B}" type="presParOf" srcId="{4604340E-E9B4-402D-893F-43127234544E}" destId="{7E723CED-AAB5-4040-815A-BB8531B5A183}" srcOrd="1" destOrd="0" presId="urn:microsoft.com/office/officeart/2009/3/layout/HorizontalOrganizationChart#3"/>
    <dgm:cxn modelId="{0DDF5884-7BD4-428C-95BB-96D33B0DCF0E}" type="presParOf" srcId="{4604340E-E9B4-402D-893F-43127234544E}" destId="{100A9477-72E1-4178-975B-2B2D08A3BD73}" srcOrd="2" destOrd="0" presId="urn:microsoft.com/office/officeart/2009/3/layout/HorizontalOrganizationChart#3"/>
    <dgm:cxn modelId="{5952AFC2-F05A-43E1-8D88-BEBD27BAFFFD}" type="presParOf" srcId="{BE79CE14-CB4E-4B70-B502-C7DCFD2D4B7B}" destId="{7F6AAC0F-D20F-4870-837B-AF99B2F423BD}" srcOrd="8" destOrd="0" presId="urn:microsoft.com/office/officeart/2009/3/layout/HorizontalOrganizationChart#3"/>
    <dgm:cxn modelId="{BA9B2539-B3D3-49DD-BD11-E40102491F9C}" type="presParOf" srcId="{BE79CE14-CB4E-4B70-B502-C7DCFD2D4B7B}" destId="{365369C3-8BE3-4755-9ABB-700DFC492B83}" srcOrd="9" destOrd="0" presId="urn:microsoft.com/office/officeart/2009/3/layout/HorizontalOrganizationChart#3"/>
    <dgm:cxn modelId="{5C7CB98F-2C2D-4C57-8344-276BE7AE67C6}" type="presParOf" srcId="{365369C3-8BE3-4755-9ABB-700DFC492B83}" destId="{9D2A6589-301B-491F-99A2-791AF96CCF6B}" srcOrd="0" destOrd="0" presId="urn:microsoft.com/office/officeart/2009/3/layout/HorizontalOrganizationChart#3"/>
    <dgm:cxn modelId="{667C8C3B-DC89-4C53-9CFB-EDBC1214F3E4}" type="presParOf" srcId="{9D2A6589-301B-491F-99A2-791AF96CCF6B}" destId="{3254E6DD-3C96-46B1-B1A0-EF91F122E88B}" srcOrd="0" destOrd="0" presId="urn:microsoft.com/office/officeart/2009/3/layout/HorizontalOrganizationChart#3"/>
    <dgm:cxn modelId="{6CB47CDC-02DB-4570-A78E-E96D3AAE7E0F}" type="presParOf" srcId="{9D2A6589-301B-491F-99A2-791AF96CCF6B}" destId="{E1E8734A-A96D-4153-861B-22D2AD138B84}" srcOrd="1" destOrd="0" presId="urn:microsoft.com/office/officeart/2009/3/layout/HorizontalOrganizationChart#3"/>
    <dgm:cxn modelId="{99F2D5D3-655D-4223-B112-B56C42796768}" type="presParOf" srcId="{365369C3-8BE3-4755-9ABB-700DFC492B83}" destId="{885B9D8D-6906-4242-A13B-3AE7BC8CE91A}" srcOrd="1" destOrd="0" presId="urn:microsoft.com/office/officeart/2009/3/layout/HorizontalOrganizationChart#3"/>
    <dgm:cxn modelId="{CAA1BF80-9198-4550-B38A-F9BF14D3C282}" type="presParOf" srcId="{365369C3-8BE3-4755-9ABB-700DFC492B83}" destId="{0A6C439C-240C-4ACF-85A5-8D23F1D095F3}" srcOrd="2" destOrd="0" presId="urn:microsoft.com/office/officeart/2009/3/layout/HorizontalOrganizationChart#3"/>
    <dgm:cxn modelId="{2FE0166F-8FCD-4AC0-87FC-02C70F3A63D3}" type="presParOf" srcId="{FA394AD1-D681-4587-A0E4-0493CF2D6206}" destId="{49AC797A-6A10-4546-AFDC-D0FB316DC248}" srcOrd="2" destOrd="0" presId="urn:microsoft.com/office/officeart/2009/3/layout/HorizontalOrganizationChar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544892-C228-4F46-A1B3-FF88C1A8E1DC}" type="doc">
      <dgm:prSet loTypeId="urn:microsoft.com/office/officeart/2009/3/layout/HorizontalOrganizationChart#4" loCatId="hierarchy" qsTypeId="urn:microsoft.com/office/officeart/2005/8/quickstyle/simple1#3" qsCatId="simple" csTypeId="urn:microsoft.com/office/officeart/2005/8/colors/accent2_1#17" csCatId="accent2" phldr="1"/>
      <dgm:spPr/>
      <dgm:t>
        <a:bodyPr/>
        <a:lstStyle/>
        <a:p>
          <a:endParaRPr lang="zh-CN" altLang="en-US"/>
        </a:p>
      </dgm:t>
    </dgm:pt>
    <dgm:pt modelId="{5345ADC4-82A1-451A-B312-34C6A8BB3713}">
      <dgm:prSet phldrT="[文本]" custT="1"/>
      <dgm:spPr/>
      <dgm:t>
        <a:bodyPr/>
        <a:lstStyle/>
        <a:p>
          <a:r>
            <a:rPr lang="zh-CN" altLang="en-US" sz="1400" dirty="0"/>
            <a:t>公司与相关组织的比较</a:t>
          </a:r>
        </a:p>
      </dgm:t>
    </dgm:pt>
    <dgm:pt modelId="{E7518A52-05DE-4BA9-AE1D-270E4B65187D}" cxnId="{8B7A39A3-F49E-4736-8182-51F15628869B}" type="parTrans">
      <dgm:prSet/>
      <dgm:spPr/>
      <dgm:t>
        <a:bodyPr/>
        <a:lstStyle/>
        <a:p>
          <a:endParaRPr lang="zh-CN" altLang="en-US" sz="1400"/>
        </a:p>
      </dgm:t>
    </dgm:pt>
    <dgm:pt modelId="{6CBA59F2-ADDB-4E2F-8C03-9198ACCE3061}" cxnId="{8B7A39A3-F49E-4736-8182-51F15628869B}" type="sibTrans">
      <dgm:prSet/>
      <dgm:spPr/>
      <dgm:t>
        <a:bodyPr/>
        <a:lstStyle/>
        <a:p>
          <a:endParaRPr lang="zh-CN" altLang="en-US" sz="1400"/>
        </a:p>
      </dgm:t>
    </dgm:pt>
    <dgm:pt modelId="{4F122B76-32AA-4439-8F8B-C22627EBA98D}">
      <dgm:prSet phldrT="[文本]" custT="1"/>
      <dgm:spPr/>
      <dgm:t>
        <a:bodyPr/>
        <a:lstStyle/>
        <a:p>
          <a:r>
            <a:rPr lang="zh-CN" altLang="en-US" sz="1400" smtClean="0"/>
            <a:t>独资企业</a:t>
          </a:r>
          <a:endParaRPr lang="zh-CN" altLang="en-US" sz="1400" dirty="0"/>
        </a:p>
      </dgm:t>
    </dgm:pt>
    <dgm:pt modelId="{624C44BC-5A2C-4E65-9B78-8F5A3B64443A}" cxnId="{5EE77306-4E19-467C-9ACF-AB8B7C3C8E06}" type="parTrans">
      <dgm:prSet/>
      <dgm:spPr/>
      <dgm:t>
        <a:bodyPr/>
        <a:lstStyle/>
        <a:p>
          <a:endParaRPr lang="zh-CN" altLang="en-US" sz="1400"/>
        </a:p>
      </dgm:t>
    </dgm:pt>
    <dgm:pt modelId="{313CBC7E-5220-4147-A3B5-5FCE8C8042E1}" cxnId="{5EE77306-4E19-467C-9ACF-AB8B7C3C8E06}" type="sibTrans">
      <dgm:prSet/>
      <dgm:spPr/>
      <dgm:t>
        <a:bodyPr/>
        <a:lstStyle/>
        <a:p>
          <a:endParaRPr lang="zh-CN" altLang="en-US" sz="1400"/>
        </a:p>
      </dgm:t>
    </dgm:pt>
    <dgm:pt modelId="{A420EFDF-45D6-4290-A438-BDBA84097B47}">
      <dgm:prSet phldrT="[文本]" custT="1"/>
      <dgm:spPr/>
      <dgm:t>
        <a:bodyPr/>
        <a:lstStyle/>
        <a:p>
          <a:r>
            <a:rPr lang="zh-CN" altLang="en-US" sz="1400" smtClean="0"/>
            <a:t>合伙企业</a:t>
          </a:r>
          <a:endParaRPr lang="zh-CN" altLang="en-US" sz="1400" dirty="0"/>
        </a:p>
      </dgm:t>
    </dgm:pt>
    <dgm:pt modelId="{F3B18B80-553F-49DA-80E9-88386D451192}" cxnId="{68042AAA-5B1D-4979-B406-2275C1044AF2}" type="parTrans">
      <dgm:prSet/>
      <dgm:spPr/>
      <dgm:t>
        <a:bodyPr/>
        <a:lstStyle/>
        <a:p>
          <a:endParaRPr lang="zh-CN" altLang="en-US" sz="1400"/>
        </a:p>
      </dgm:t>
    </dgm:pt>
    <dgm:pt modelId="{43A74A20-5FBC-410C-AC2D-C369C58C6EE5}" cxnId="{68042AAA-5B1D-4979-B406-2275C1044AF2}" type="sibTrans">
      <dgm:prSet/>
      <dgm:spPr/>
      <dgm:t>
        <a:bodyPr/>
        <a:lstStyle/>
        <a:p>
          <a:endParaRPr lang="zh-CN" altLang="en-US" sz="1400"/>
        </a:p>
      </dgm:t>
    </dgm:pt>
    <dgm:pt modelId="{62A7ECB2-9F07-42D6-914B-29C466BD1F35}">
      <dgm:prSet custT="1"/>
      <dgm:spPr>
        <a:solidFill>
          <a:srgbClr val="C00000"/>
        </a:solidFill>
      </dgm:spPr>
      <dgm:t>
        <a:bodyPr/>
        <a:lstStyle/>
        <a:p>
          <a:r>
            <a:rPr lang="zh-CN" altLang="en-US" sz="1400" dirty="0">
              <a:solidFill>
                <a:schemeClr val="bg1"/>
              </a:solidFill>
            </a:rPr>
            <a:t>法人</a:t>
          </a:r>
        </a:p>
      </dgm:t>
    </dgm:pt>
    <dgm:pt modelId="{BFEC9263-F33B-4D57-9E7F-B4F0B9C2B4BF}" cxnId="{4632AEB8-8A91-418A-A745-38D17C9EA45B}" type="parTrans">
      <dgm:prSet/>
      <dgm:spPr/>
      <dgm:t>
        <a:bodyPr/>
        <a:lstStyle/>
        <a:p>
          <a:endParaRPr lang="zh-CN" altLang="en-US" sz="1400"/>
        </a:p>
      </dgm:t>
    </dgm:pt>
    <dgm:pt modelId="{D5DFB8EA-3DF1-4CFC-8256-9B64EC080B8D}" cxnId="{4632AEB8-8A91-418A-A745-38D17C9EA45B}" type="sibTrans">
      <dgm:prSet/>
      <dgm:spPr/>
      <dgm:t>
        <a:bodyPr/>
        <a:lstStyle/>
        <a:p>
          <a:endParaRPr lang="zh-CN" altLang="en-US" sz="1400"/>
        </a:p>
      </dgm:t>
    </dgm:pt>
    <dgm:pt modelId="{F2BD808F-A26F-4A5D-828A-38A6F0E6DA5B}">
      <dgm:prSet custT="1"/>
      <dgm:spPr/>
      <dgm:t>
        <a:bodyPr/>
        <a:lstStyle/>
        <a:p>
          <a:r>
            <a:rPr lang="zh-CN" altLang="en-US" sz="1400" dirty="0"/>
            <a:t>联合体</a:t>
          </a:r>
        </a:p>
      </dgm:t>
    </dgm:pt>
    <dgm:pt modelId="{83F39D9E-8623-47D9-9F69-820E27CF1353}" cxnId="{9D498294-FB70-40F8-929B-779E288294B2}" type="parTrans">
      <dgm:prSet/>
      <dgm:spPr/>
      <dgm:t>
        <a:bodyPr/>
        <a:lstStyle/>
        <a:p>
          <a:endParaRPr lang="zh-CN" altLang="en-US" sz="1400"/>
        </a:p>
      </dgm:t>
    </dgm:pt>
    <dgm:pt modelId="{D2F5A078-DB2F-4C82-B76D-3ECFF390B6B5}" cxnId="{9D498294-FB70-40F8-929B-779E288294B2}" type="sibTrans">
      <dgm:prSet/>
      <dgm:spPr/>
      <dgm:t>
        <a:bodyPr/>
        <a:lstStyle/>
        <a:p>
          <a:endParaRPr lang="zh-CN" altLang="en-US" sz="1400"/>
        </a:p>
      </dgm:t>
    </dgm:pt>
    <dgm:pt modelId="{2296A9D7-83F6-4B14-A938-BA0C2AF6A7B9}">
      <dgm:prSet custT="1"/>
      <dgm:spPr/>
      <dgm:t>
        <a:bodyPr/>
        <a:lstStyle/>
        <a:p>
          <a:r>
            <a:rPr lang="zh-CN" altLang="en-US" sz="1400" dirty="0"/>
            <a:t>企业集团</a:t>
          </a:r>
        </a:p>
      </dgm:t>
    </dgm:pt>
    <dgm:pt modelId="{9B7A1D8E-5D06-418E-B90C-BBE307F3EFD6}" cxnId="{562B0C3F-D2B1-43CF-8C99-82B7FE533B0C}" type="parTrans">
      <dgm:prSet/>
      <dgm:spPr/>
      <dgm:t>
        <a:bodyPr/>
        <a:lstStyle/>
        <a:p>
          <a:endParaRPr lang="zh-CN" altLang="en-US" sz="1400"/>
        </a:p>
      </dgm:t>
    </dgm:pt>
    <dgm:pt modelId="{0673B353-BF18-4A09-BE70-917ADC0024E5}" cxnId="{562B0C3F-D2B1-43CF-8C99-82B7FE533B0C}" type="sibTrans">
      <dgm:prSet/>
      <dgm:spPr/>
      <dgm:t>
        <a:bodyPr/>
        <a:lstStyle/>
        <a:p>
          <a:endParaRPr lang="zh-CN" altLang="en-US" sz="1400"/>
        </a:p>
      </dgm:t>
    </dgm:pt>
    <dgm:pt modelId="{1857FDC2-E6EA-426E-B14F-14A9616AE1ED}" type="pres">
      <dgm:prSet presAssocID="{8E544892-C228-4F46-A1B3-FF88C1A8E1DC}" presName="hierChild1" presStyleCnt="0">
        <dgm:presLayoutVars>
          <dgm:orgChart val="1"/>
          <dgm:chPref val="1"/>
          <dgm:dir/>
          <dgm:animOne val="branch"/>
          <dgm:animLvl val="lvl"/>
          <dgm:resizeHandles/>
        </dgm:presLayoutVars>
      </dgm:prSet>
      <dgm:spPr/>
      <dgm:t>
        <a:bodyPr/>
        <a:lstStyle/>
        <a:p>
          <a:endParaRPr lang="zh-CN" altLang="en-US"/>
        </a:p>
      </dgm:t>
    </dgm:pt>
    <dgm:pt modelId="{FA394AD1-D681-4587-A0E4-0493CF2D6206}" type="pres">
      <dgm:prSet presAssocID="{5345ADC4-82A1-451A-B312-34C6A8BB3713}" presName="hierRoot1" presStyleCnt="0">
        <dgm:presLayoutVars>
          <dgm:hierBranch val="init"/>
        </dgm:presLayoutVars>
      </dgm:prSet>
      <dgm:spPr/>
      <dgm:t>
        <a:bodyPr/>
        <a:lstStyle/>
        <a:p>
          <a:endParaRPr lang="zh-CN" altLang="en-US"/>
        </a:p>
      </dgm:t>
    </dgm:pt>
    <dgm:pt modelId="{06051AEE-897F-4C72-ACB6-39DDF0E42877}" type="pres">
      <dgm:prSet presAssocID="{5345ADC4-82A1-451A-B312-34C6A8BB3713}" presName="rootComposite1" presStyleCnt="0"/>
      <dgm:spPr/>
      <dgm:t>
        <a:bodyPr/>
        <a:lstStyle/>
        <a:p>
          <a:endParaRPr lang="zh-CN" altLang="en-US"/>
        </a:p>
      </dgm:t>
    </dgm:pt>
    <dgm:pt modelId="{A32A8D38-5418-4A5B-B727-9EDB21C7D43A}" type="pres">
      <dgm:prSet presAssocID="{5345ADC4-82A1-451A-B312-34C6A8BB3713}" presName="rootText1" presStyleLbl="node0" presStyleIdx="0" presStyleCnt="1" custScaleX="200303" custScaleY="98670">
        <dgm:presLayoutVars>
          <dgm:chPref val="3"/>
        </dgm:presLayoutVars>
      </dgm:prSet>
      <dgm:spPr/>
      <dgm:t>
        <a:bodyPr/>
        <a:lstStyle/>
        <a:p>
          <a:endParaRPr lang="zh-CN" altLang="en-US"/>
        </a:p>
      </dgm:t>
    </dgm:pt>
    <dgm:pt modelId="{15CE6912-4792-4007-B074-A7C9D0C1E4C4}" type="pres">
      <dgm:prSet presAssocID="{5345ADC4-82A1-451A-B312-34C6A8BB3713}" presName="rootConnector1" presStyleLbl="node1" presStyleIdx="0" presStyleCnt="0"/>
      <dgm:spPr/>
      <dgm:t>
        <a:bodyPr/>
        <a:lstStyle/>
        <a:p>
          <a:endParaRPr lang="zh-CN" altLang="en-US"/>
        </a:p>
      </dgm:t>
    </dgm:pt>
    <dgm:pt modelId="{BE79CE14-CB4E-4B70-B502-C7DCFD2D4B7B}" type="pres">
      <dgm:prSet presAssocID="{5345ADC4-82A1-451A-B312-34C6A8BB3713}" presName="hierChild2" presStyleCnt="0"/>
      <dgm:spPr/>
      <dgm:t>
        <a:bodyPr/>
        <a:lstStyle/>
        <a:p>
          <a:endParaRPr lang="zh-CN" altLang="en-US"/>
        </a:p>
      </dgm:t>
    </dgm:pt>
    <dgm:pt modelId="{4F3E40C4-C6B3-4D1A-A466-74002F9E4736}" type="pres">
      <dgm:prSet presAssocID="{624C44BC-5A2C-4E65-9B78-8F5A3B64443A}" presName="Name64" presStyleLbl="parChTrans1D2" presStyleIdx="0" presStyleCnt="5"/>
      <dgm:spPr/>
      <dgm:t>
        <a:bodyPr/>
        <a:lstStyle/>
        <a:p>
          <a:endParaRPr lang="zh-CN" altLang="en-US"/>
        </a:p>
      </dgm:t>
    </dgm:pt>
    <dgm:pt modelId="{F0116C24-AA7B-435F-9DCE-D1913A27C882}" type="pres">
      <dgm:prSet presAssocID="{4F122B76-32AA-4439-8F8B-C22627EBA98D}" presName="hierRoot2" presStyleCnt="0">
        <dgm:presLayoutVars>
          <dgm:hierBranch val="init"/>
        </dgm:presLayoutVars>
      </dgm:prSet>
      <dgm:spPr/>
      <dgm:t>
        <a:bodyPr/>
        <a:lstStyle/>
        <a:p>
          <a:endParaRPr lang="zh-CN" altLang="en-US"/>
        </a:p>
      </dgm:t>
    </dgm:pt>
    <dgm:pt modelId="{440E3454-17EC-4CA5-9297-6F32B39421F7}" type="pres">
      <dgm:prSet presAssocID="{4F122B76-32AA-4439-8F8B-C22627EBA98D}" presName="rootComposite" presStyleCnt="0"/>
      <dgm:spPr/>
      <dgm:t>
        <a:bodyPr/>
        <a:lstStyle/>
        <a:p>
          <a:endParaRPr lang="zh-CN" altLang="en-US"/>
        </a:p>
      </dgm:t>
    </dgm:pt>
    <dgm:pt modelId="{F0E9036B-6CEF-4D9C-83C1-EF003DCDE2BB}" type="pres">
      <dgm:prSet presAssocID="{4F122B76-32AA-4439-8F8B-C22627EBA98D}" presName="rootText" presStyleLbl="node2" presStyleIdx="0" presStyleCnt="5">
        <dgm:presLayoutVars>
          <dgm:chPref val="3"/>
        </dgm:presLayoutVars>
      </dgm:prSet>
      <dgm:spPr/>
      <dgm:t>
        <a:bodyPr/>
        <a:lstStyle/>
        <a:p>
          <a:endParaRPr lang="zh-CN" altLang="en-US"/>
        </a:p>
      </dgm:t>
    </dgm:pt>
    <dgm:pt modelId="{49007CDB-43CF-4F61-B021-E8E99B62E461}" type="pres">
      <dgm:prSet presAssocID="{4F122B76-32AA-4439-8F8B-C22627EBA98D}" presName="rootConnector" presStyleLbl="node2" presStyleIdx="0" presStyleCnt="5"/>
      <dgm:spPr/>
      <dgm:t>
        <a:bodyPr/>
        <a:lstStyle/>
        <a:p>
          <a:endParaRPr lang="zh-CN" altLang="en-US"/>
        </a:p>
      </dgm:t>
    </dgm:pt>
    <dgm:pt modelId="{C212D97C-94E5-4C48-BBC1-93525829D247}" type="pres">
      <dgm:prSet presAssocID="{4F122B76-32AA-4439-8F8B-C22627EBA98D}" presName="hierChild4" presStyleCnt="0"/>
      <dgm:spPr/>
      <dgm:t>
        <a:bodyPr/>
        <a:lstStyle/>
        <a:p>
          <a:endParaRPr lang="zh-CN" altLang="en-US"/>
        </a:p>
      </dgm:t>
    </dgm:pt>
    <dgm:pt modelId="{D9010471-E841-4780-BF0D-153BBAD089C5}" type="pres">
      <dgm:prSet presAssocID="{4F122B76-32AA-4439-8F8B-C22627EBA98D}" presName="hierChild5" presStyleCnt="0"/>
      <dgm:spPr/>
      <dgm:t>
        <a:bodyPr/>
        <a:lstStyle/>
        <a:p>
          <a:endParaRPr lang="zh-CN" altLang="en-US"/>
        </a:p>
      </dgm:t>
    </dgm:pt>
    <dgm:pt modelId="{EB084D30-0857-4904-8B63-3CF436A2C62C}" type="pres">
      <dgm:prSet presAssocID="{F3B18B80-553F-49DA-80E9-88386D451192}" presName="Name64" presStyleLbl="parChTrans1D2" presStyleIdx="1" presStyleCnt="5"/>
      <dgm:spPr/>
      <dgm:t>
        <a:bodyPr/>
        <a:lstStyle/>
        <a:p>
          <a:endParaRPr lang="zh-CN" altLang="en-US"/>
        </a:p>
      </dgm:t>
    </dgm:pt>
    <dgm:pt modelId="{C3FF2D82-38FE-4CA4-9155-8DC17FC185E9}" type="pres">
      <dgm:prSet presAssocID="{A420EFDF-45D6-4290-A438-BDBA84097B47}" presName="hierRoot2" presStyleCnt="0">
        <dgm:presLayoutVars>
          <dgm:hierBranch val="init"/>
        </dgm:presLayoutVars>
      </dgm:prSet>
      <dgm:spPr/>
      <dgm:t>
        <a:bodyPr/>
        <a:lstStyle/>
        <a:p>
          <a:endParaRPr lang="zh-CN" altLang="en-US"/>
        </a:p>
      </dgm:t>
    </dgm:pt>
    <dgm:pt modelId="{25CB0F65-63C1-4954-B5F5-B29ACC36E015}" type="pres">
      <dgm:prSet presAssocID="{A420EFDF-45D6-4290-A438-BDBA84097B47}" presName="rootComposite" presStyleCnt="0"/>
      <dgm:spPr/>
      <dgm:t>
        <a:bodyPr/>
        <a:lstStyle/>
        <a:p>
          <a:endParaRPr lang="zh-CN" altLang="en-US"/>
        </a:p>
      </dgm:t>
    </dgm:pt>
    <dgm:pt modelId="{1948EE2C-D69F-4ECA-B009-AB4036146CB4}" type="pres">
      <dgm:prSet presAssocID="{A420EFDF-45D6-4290-A438-BDBA84097B47}" presName="rootText" presStyleLbl="node2" presStyleIdx="1" presStyleCnt="5">
        <dgm:presLayoutVars>
          <dgm:chPref val="3"/>
        </dgm:presLayoutVars>
      </dgm:prSet>
      <dgm:spPr/>
      <dgm:t>
        <a:bodyPr/>
        <a:lstStyle/>
        <a:p>
          <a:endParaRPr lang="zh-CN" altLang="en-US"/>
        </a:p>
      </dgm:t>
    </dgm:pt>
    <dgm:pt modelId="{7DE7AAF2-3228-4EE1-9832-4E7DB8197214}" type="pres">
      <dgm:prSet presAssocID="{A420EFDF-45D6-4290-A438-BDBA84097B47}" presName="rootConnector" presStyleLbl="node2" presStyleIdx="1" presStyleCnt="5"/>
      <dgm:spPr/>
      <dgm:t>
        <a:bodyPr/>
        <a:lstStyle/>
        <a:p>
          <a:endParaRPr lang="zh-CN" altLang="en-US"/>
        </a:p>
      </dgm:t>
    </dgm:pt>
    <dgm:pt modelId="{146863F8-AB91-44F3-9189-56CF22C88B20}" type="pres">
      <dgm:prSet presAssocID="{A420EFDF-45D6-4290-A438-BDBA84097B47}" presName="hierChild4" presStyleCnt="0"/>
      <dgm:spPr/>
      <dgm:t>
        <a:bodyPr/>
        <a:lstStyle/>
        <a:p>
          <a:endParaRPr lang="zh-CN" altLang="en-US"/>
        </a:p>
      </dgm:t>
    </dgm:pt>
    <dgm:pt modelId="{B7467AF3-B87C-4881-BD08-3CD38429CC0F}" type="pres">
      <dgm:prSet presAssocID="{A420EFDF-45D6-4290-A438-BDBA84097B47}" presName="hierChild5" presStyleCnt="0"/>
      <dgm:spPr/>
      <dgm:t>
        <a:bodyPr/>
        <a:lstStyle/>
        <a:p>
          <a:endParaRPr lang="zh-CN" altLang="en-US"/>
        </a:p>
      </dgm:t>
    </dgm:pt>
    <dgm:pt modelId="{8A3725B8-470C-4B9B-84F2-46974778669A}" type="pres">
      <dgm:prSet presAssocID="{BFEC9263-F33B-4D57-9E7F-B4F0B9C2B4BF}" presName="Name64" presStyleLbl="parChTrans1D2" presStyleIdx="2" presStyleCnt="5"/>
      <dgm:spPr/>
      <dgm:t>
        <a:bodyPr/>
        <a:lstStyle/>
        <a:p>
          <a:endParaRPr lang="zh-CN" altLang="en-US"/>
        </a:p>
      </dgm:t>
    </dgm:pt>
    <dgm:pt modelId="{07AFBC7B-D5FF-480E-98F0-351CC97A931F}" type="pres">
      <dgm:prSet presAssocID="{62A7ECB2-9F07-42D6-914B-29C466BD1F35}" presName="hierRoot2" presStyleCnt="0">
        <dgm:presLayoutVars>
          <dgm:hierBranch val="init"/>
        </dgm:presLayoutVars>
      </dgm:prSet>
      <dgm:spPr/>
      <dgm:t>
        <a:bodyPr/>
        <a:lstStyle/>
        <a:p>
          <a:endParaRPr lang="zh-CN" altLang="en-US"/>
        </a:p>
      </dgm:t>
    </dgm:pt>
    <dgm:pt modelId="{AB2FA042-DCC6-4E85-9DB7-02C7269B79E7}" type="pres">
      <dgm:prSet presAssocID="{62A7ECB2-9F07-42D6-914B-29C466BD1F35}" presName="rootComposite" presStyleCnt="0"/>
      <dgm:spPr/>
      <dgm:t>
        <a:bodyPr/>
        <a:lstStyle/>
        <a:p>
          <a:endParaRPr lang="zh-CN" altLang="en-US"/>
        </a:p>
      </dgm:t>
    </dgm:pt>
    <dgm:pt modelId="{1FC92637-2497-449C-9A66-56C1CED003FD}" type="pres">
      <dgm:prSet presAssocID="{62A7ECB2-9F07-42D6-914B-29C466BD1F35}" presName="rootText" presStyleLbl="node2" presStyleIdx="2" presStyleCnt="5">
        <dgm:presLayoutVars>
          <dgm:chPref val="3"/>
        </dgm:presLayoutVars>
      </dgm:prSet>
      <dgm:spPr/>
      <dgm:t>
        <a:bodyPr/>
        <a:lstStyle/>
        <a:p>
          <a:endParaRPr lang="zh-CN" altLang="en-US"/>
        </a:p>
      </dgm:t>
    </dgm:pt>
    <dgm:pt modelId="{3056AC11-EACB-427F-841F-B6698D0484EC}" type="pres">
      <dgm:prSet presAssocID="{62A7ECB2-9F07-42D6-914B-29C466BD1F35}" presName="rootConnector" presStyleLbl="node2" presStyleIdx="2" presStyleCnt="5"/>
      <dgm:spPr/>
      <dgm:t>
        <a:bodyPr/>
        <a:lstStyle/>
        <a:p>
          <a:endParaRPr lang="zh-CN" altLang="en-US"/>
        </a:p>
      </dgm:t>
    </dgm:pt>
    <dgm:pt modelId="{C2364489-448E-48E2-A5E2-5DD0ADC51894}" type="pres">
      <dgm:prSet presAssocID="{62A7ECB2-9F07-42D6-914B-29C466BD1F35}" presName="hierChild4" presStyleCnt="0"/>
      <dgm:spPr/>
      <dgm:t>
        <a:bodyPr/>
        <a:lstStyle/>
        <a:p>
          <a:endParaRPr lang="zh-CN" altLang="en-US"/>
        </a:p>
      </dgm:t>
    </dgm:pt>
    <dgm:pt modelId="{B2D3350A-5167-427F-B1A3-6E912F024B86}" type="pres">
      <dgm:prSet presAssocID="{62A7ECB2-9F07-42D6-914B-29C466BD1F35}" presName="hierChild5" presStyleCnt="0"/>
      <dgm:spPr/>
      <dgm:t>
        <a:bodyPr/>
        <a:lstStyle/>
        <a:p>
          <a:endParaRPr lang="zh-CN" altLang="en-US"/>
        </a:p>
      </dgm:t>
    </dgm:pt>
    <dgm:pt modelId="{2C0EA6A7-C42E-4CC4-AA3A-891529CD8906}" type="pres">
      <dgm:prSet presAssocID="{83F39D9E-8623-47D9-9F69-820E27CF1353}" presName="Name64" presStyleLbl="parChTrans1D2" presStyleIdx="3" presStyleCnt="5"/>
      <dgm:spPr/>
      <dgm:t>
        <a:bodyPr/>
        <a:lstStyle/>
        <a:p>
          <a:endParaRPr lang="zh-CN" altLang="en-US"/>
        </a:p>
      </dgm:t>
    </dgm:pt>
    <dgm:pt modelId="{4604340E-E9B4-402D-893F-43127234544E}" type="pres">
      <dgm:prSet presAssocID="{F2BD808F-A26F-4A5D-828A-38A6F0E6DA5B}" presName="hierRoot2" presStyleCnt="0">
        <dgm:presLayoutVars>
          <dgm:hierBranch val="init"/>
        </dgm:presLayoutVars>
      </dgm:prSet>
      <dgm:spPr/>
      <dgm:t>
        <a:bodyPr/>
        <a:lstStyle/>
        <a:p>
          <a:endParaRPr lang="zh-CN" altLang="en-US"/>
        </a:p>
      </dgm:t>
    </dgm:pt>
    <dgm:pt modelId="{B4A51C35-681C-40A6-ABE3-A07771259F19}" type="pres">
      <dgm:prSet presAssocID="{F2BD808F-A26F-4A5D-828A-38A6F0E6DA5B}" presName="rootComposite" presStyleCnt="0"/>
      <dgm:spPr/>
      <dgm:t>
        <a:bodyPr/>
        <a:lstStyle/>
        <a:p>
          <a:endParaRPr lang="zh-CN" altLang="en-US"/>
        </a:p>
      </dgm:t>
    </dgm:pt>
    <dgm:pt modelId="{E924C05B-A6E9-4F89-8001-1E3B765DDE10}" type="pres">
      <dgm:prSet presAssocID="{F2BD808F-A26F-4A5D-828A-38A6F0E6DA5B}" presName="rootText" presStyleLbl="node2" presStyleIdx="3" presStyleCnt="5">
        <dgm:presLayoutVars>
          <dgm:chPref val="3"/>
        </dgm:presLayoutVars>
      </dgm:prSet>
      <dgm:spPr/>
      <dgm:t>
        <a:bodyPr/>
        <a:lstStyle/>
        <a:p>
          <a:endParaRPr lang="zh-CN" altLang="en-US"/>
        </a:p>
      </dgm:t>
    </dgm:pt>
    <dgm:pt modelId="{C1599EED-C286-4729-BAF1-195EFED59068}" type="pres">
      <dgm:prSet presAssocID="{F2BD808F-A26F-4A5D-828A-38A6F0E6DA5B}" presName="rootConnector" presStyleLbl="node2" presStyleIdx="3" presStyleCnt="5"/>
      <dgm:spPr/>
      <dgm:t>
        <a:bodyPr/>
        <a:lstStyle/>
        <a:p>
          <a:endParaRPr lang="zh-CN" altLang="en-US"/>
        </a:p>
      </dgm:t>
    </dgm:pt>
    <dgm:pt modelId="{7E723CED-AAB5-4040-815A-BB8531B5A183}" type="pres">
      <dgm:prSet presAssocID="{F2BD808F-A26F-4A5D-828A-38A6F0E6DA5B}" presName="hierChild4" presStyleCnt="0"/>
      <dgm:spPr/>
      <dgm:t>
        <a:bodyPr/>
        <a:lstStyle/>
        <a:p>
          <a:endParaRPr lang="zh-CN" altLang="en-US"/>
        </a:p>
      </dgm:t>
    </dgm:pt>
    <dgm:pt modelId="{100A9477-72E1-4178-975B-2B2D08A3BD73}" type="pres">
      <dgm:prSet presAssocID="{F2BD808F-A26F-4A5D-828A-38A6F0E6DA5B}" presName="hierChild5" presStyleCnt="0"/>
      <dgm:spPr/>
      <dgm:t>
        <a:bodyPr/>
        <a:lstStyle/>
        <a:p>
          <a:endParaRPr lang="zh-CN" altLang="en-US"/>
        </a:p>
      </dgm:t>
    </dgm:pt>
    <dgm:pt modelId="{7F6AAC0F-D20F-4870-837B-AF99B2F423BD}" type="pres">
      <dgm:prSet presAssocID="{9B7A1D8E-5D06-418E-B90C-BBE307F3EFD6}" presName="Name64" presStyleLbl="parChTrans1D2" presStyleIdx="4" presStyleCnt="5"/>
      <dgm:spPr/>
      <dgm:t>
        <a:bodyPr/>
        <a:lstStyle/>
        <a:p>
          <a:endParaRPr lang="zh-CN" altLang="en-US"/>
        </a:p>
      </dgm:t>
    </dgm:pt>
    <dgm:pt modelId="{365369C3-8BE3-4755-9ABB-700DFC492B83}" type="pres">
      <dgm:prSet presAssocID="{2296A9D7-83F6-4B14-A938-BA0C2AF6A7B9}" presName="hierRoot2" presStyleCnt="0">
        <dgm:presLayoutVars>
          <dgm:hierBranch val="init"/>
        </dgm:presLayoutVars>
      </dgm:prSet>
      <dgm:spPr/>
      <dgm:t>
        <a:bodyPr/>
        <a:lstStyle/>
        <a:p>
          <a:endParaRPr lang="zh-CN" altLang="en-US"/>
        </a:p>
      </dgm:t>
    </dgm:pt>
    <dgm:pt modelId="{9D2A6589-301B-491F-99A2-791AF96CCF6B}" type="pres">
      <dgm:prSet presAssocID="{2296A9D7-83F6-4B14-A938-BA0C2AF6A7B9}" presName="rootComposite" presStyleCnt="0"/>
      <dgm:spPr/>
      <dgm:t>
        <a:bodyPr/>
        <a:lstStyle/>
        <a:p>
          <a:endParaRPr lang="zh-CN" altLang="en-US"/>
        </a:p>
      </dgm:t>
    </dgm:pt>
    <dgm:pt modelId="{3254E6DD-3C96-46B1-B1A0-EF91F122E88B}" type="pres">
      <dgm:prSet presAssocID="{2296A9D7-83F6-4B14-A938-BA0C2AF6A7B9}" presName="rootText" presStyleLbl="node2" presStyleIdx="4" presStyleCnt="5">
        <dgm:presLayoutVars>
          <dgm:chPref val="3"/>
        </dgm:presLayoutVars>
      </dgm:prSet>
      <dgm:spPr/>
      <dgm:t>
        <a:bodyPr/>
        <a:lstStyle/>
        <a:p>
          <a:endParaRPr lang="zh-CN" altLang="en-US"/>
        </a:p>
      </dgm:t>
    </dgm:pt>
    <dgm:pt modelId="{E1E8734A-A96D-4153-861B-22D2AD138B84}" type="pres">
      <dgm:prSet presAssocID="{2296A9D7-83F6-4B14-A938-BA0C2AF6A7B9}" presName="rootConnector" presStyleLbl="node2" presStyleIdx="4" presStyleCnt="5"/>
      <dgm:spPr/>
      <dgm:t>
        <a:bodyPr/>
        <a:lstStyle/>
        <a:p>
          <a:endParaRPr lang="zh-CN" altLang="en-US"/>
        </a:p>
      </dgm:t>
    </dgm:pt>
    <dgm:pt modelId="{885B9D8D-6906-4242-A13B-3AE7BC8CE91A}" type="pres">
      <dgm:prSet presAssocID="{2296A9D7-83F6-4B14-A938-BA0C2AF6A7B9}" presName="hierChild4" presStyleCnt="0"/>
      <dgm:spPr/>
      <dgm:t>
        <a:bodyPr/>
        <a:lstStyle/>
        <a:p>
          <a:endParaRPr lang="zh-CN" altLang="en-US"/>
        </a:p>
      </dgm:t>
    </dgm:pt>
    <dgm:pt modelId="{0A6C439C-240C-4ACF-85A5-8D23F1D095F3}" type="pres">
      <dgm:prSet presAssocID="{2296A9D7-83F6-4B14-A938-BA0C2AF6A7B9}" presName="hierChild5" presStyleCnt="0"/>
      <dgm:spPr/>
      <dgm:t>
        <a:bodyPr/>
        <a:lstStyle/>
        <a:p>
          <a:endParaRPr lang="zh-CN" altLang="en-US"/>
        </a:p>
      </dgm:t>
    </dgm:pt>
    <dgm:pt modelId="{49AC797A-6A10-4546-AFDC-D0FB316DC248}" type="pres">
      <dgm:prSet presAssocID="{5345ADC4-82A1-451A-B312-34C6A8BB3713}" presName="hierChild3" presStyleCnt="0"/>
      <dgm:spPr/>
      <dgm:t>
        <a:bodyPr/>
        <a:lstStyle/>
        <a:p>
          <a:endParaRPr lang="zh-CN" altLang="en-US"/>
        </a:p>
      </dgm:t>
    </dgm:pt>
  </dgm:ptLst>
  <dgm:cxnLst>
    <dgm:cxn modelId="{98C3CD2E-9BFC-441D-9B4D-6A0DA6FBF877}" type="presOf" srcId="{F2BD808F-A26F-4A5D-828A-38A6F0E6DA5B}" destId="{E924C05B-A6E9-4F89-8001-1E3B765DDE10}" srcOrd="0" destOrd="0" presId="urn:microsoft.com/office/officeart/2009/3/layout/HorizontalOrganizationChart#4"/>
    <dgm:cxn modelId="{C3C63EE9-A25A-4F24-B33C-4D08DBEE478E}" type="presOf" srcId="{624C44BC-5A2C-4E65-9B78-8F5A3B64443A}" destId="{4F3E40C4-C6B3-4D1A-A466-74002F9E4736}" srcOrd="0" destOrd="0" presId="urn:microsoft.com/office/officeart/2009/3/layout/HorizontalOrganizationChart#4"/>
    <dgm:cxn modelId="{F6CDF9A1-392D-4E7D-91BC-E1AA77F79F43}" type="presOf" srcId="{5345ADC4-82A1-451A-B312-34C6A8BB3713}" destId="{A32A8D38-5418-4A5B-B727-9EDB21C7D43A}" srcOrd="0" destOrd="0" presId="urn:microsoft.com/office/officeart/2009/3/layout/HorizontalOrganizationChart#4"/>
    <dgm:cxn modelId="{68042AAA-5B1D-4979-B406-2275C1044AF2}" srcId="{5345ADC4-82A1-451A-B312-34C6A8BB3713}" destId="{A420EFDF-45D6-4290-A438-BDBA84097B47}" srcOrd="1" destOrd="0" parTransId="{F3B18B80-553F-49DA-80E9-88386D451192}" sibTransId="{43A74A20-5FBC-410C-AC2D-C369C58C6EE5}"/>
    <dgm:cxn modelId="{657A261E-AF77-4BC0-9FA8-F0CACC718F91}" type="presOf" srcId="{2296A9D7-83F6-4B14-A938-BA0C2AF6A7B9}" destId="{E1E8734A-A96D-4153-861B-22D2AD138B84}" srcOrd="1" destOrd="0" presId="urn:microsoft.com/office/officeart/2009/3/layout/HorizontalOrganizationChart#4"/>
    <dgm:cxn modelId="{F5A15F50-5441-45F9-BB1B-920CF7250CCE}" type="presOf" srcId="{2296A9D7-83F6-4B14-A938-BA0C2AF6A7B9}" destId="{3254E6DD-3C96-46B1-B1A0-EF91F122E88B}" srcOrd="0" destOrd="0" presId="urn:microsoft.com/office/officeart/2009/3/layout/HorizontalOrganizationChart#4"/>
    <dgm:cxn modelId="{7EB8E84D-9D50-4FB2-AA4A-73E6F3C524BA}" type="presOf" srcId="{4F122B76-32AA-4439-8F8B-C22627EBA98D}" destId="{49007CDB-43CF-4F61-B021-E8E99B62E461}" srcOrd="1" destOrd="0" presId="urn:microsoft.com/office/officeart/2009/3/layout/HorizontalOrganizationChart#4"/>
    <dgm:cxn modelId="{4632AEB8-8A91-418A-A745-38D17C9EA45B}" srcId="{5345ADC4-82A1-451A-B312-34C6A8BB3713}" destId="{62A7ECB2-9F07-42D6-914B-29C466BD1F35}" srcOrd="2" destOrd="0" parTransId="{BFEC9263-F33B-4D57-9E7F-B4F0B9C2B4BF}" sibTransId="{D5DFB8EA-3DF1-4CFC-8256-9B64EC080B8D}"/>
    <dgm:cxn modelId="{368FE1C1-C199-4E38-97B2-CE7231B467A5}" type="presOf" srcId="{F3B18B80-553F-49DA-80E9-88386D451192}" destId="{EB084D30-0857-4904-8B63-3CF436A2C62C}" srcOrd="0" destOrd="0" presId="urn:microsoft.com/office/officeart/2009/3/layout/HorizontalOrganizationChart#4"/>
    <dgm:cxn modelId="{18C642F0-3EDB-48F9-AC29-74490FA166DC}" type="presOf" srcId="{9B7A1D8E-5D06-418E-B90C-BBE307F3EFD6}" destId="{7F6AAC0F-D20F-4870-837B-AF99B2F423BD}" srcOrd="0" destOrd="0" presId="urn:microsoft.com/office/officeart/2009/3/layout/HorizontalOrganizationChart#4"/>
    <dgm:cxn modelId="{CD1F15A5-FB58-4EFC-BA42-BDEDDD0141A0}" type="presOf" srcId="{4F122B76-32AA-4439-8F8B-C22627EBA98D}" destId="{F0E9036B-6CEF-4D9C-83C1-EF003DCDE2BB}" srcOrd="0" destOrd="0" presId="urn:microsoft.com/office/officeart/2009/3/layout/HorizontalOrganizationChart#4"/>
    <dgm:cxn modelId="{5E191BBD-E756-4A34-AA98-65FFFB083127}" type="presOf" srcId="{62A7ECB2-9F07-42D6-914B-29C466BD1F35}" destId="{1FC92637-2497-449C-9A66-56C1CED003FD}" srcOrd="0" destOrd="0" presId="urn:microsoft.com/office/officeart/2009/3/layout/HorizontalOrganizationChart#4"/>
    <dgm:cxn modelId="{C9CE328A-19D7-49F8-ACFF-9B00954901F3}" type="presOf" srcId="{A420EFDF-45D6-4290-A438-BDBA84097B47}" destId="{1948EE2C-D69F-4ECA-B009-AB4036146CB4}" srcOrd="0" destOrd="0" presId="urn:microsoft.com/office/officeart/2009/3/layout/HorizontalOrganizationChart#4"/>
    <dgm:cxn modelId="{83F061D5-36A6-4534-9E74-3A033AC7AF1B}" type="presOf" srcId="{62A7ECB2-9F07-42D6-914B-29C466BD1F35}" destId="{3056AC11-EACB-427F-841F-B6698D0484EC}" srcOrd="1" destOrd="0" presId="urn:microsoft.com/office/officeart/2009/3/layout/HorizontalOrganizationChart#4"/>
    <dgm:cxn modelId="{F62E2909-6AB6-4555-933A-1CF9AFE9E36E}" type="presOf" srcId="{BFEC9263-F33B-4D57-9E7F-B4F0B9C2B4BF}" destId="{8A3725B8-470C-4B9B-84F2-46974778669A}" srcOrd="0" destOrd="0" presId="urn:microsoft.com/office/officeart/2009/3/layout/HorizontalOrganizationChart#4"/>
    <dgm:cxn modelId="{839011D5-2029-4505-88DF-2729FCCA2767}" type="presOf" srcId="{A420EFDF-45D6-4290-A438-BDBA84097B47}" destId="{7DE7AAF2-3228-4EE1-9832-4E7DB8197214}" srcOrd="1" destOrd="0" presId="urn:microsoft.com/office/officeart/2009/3/layout/HorizontalOrganizationChart#4"/>
    <dgm:cxn modelId="{68271402-7DE2-4AD8-884D-5F3D60C67CCA}" type="presOf" srcId="{F2BD808F-A26F-4A5D-828A-38A6F0E6DA5B}" destId="{C1599EED-C286-4729-BAF1-195EFED59068}" srcOrd="1" destOrd="0" presId="urn:microsoft.com/office/officeart/2009/3/layout/HorizontalOrganizationChart#4"/>
    <dgm:cxn modelId="{8B7A39A3-F49E-4736-8182-51F15628869B}" srcId="{8E544892-C228-4F46-A1B3-FF88C1A8E1DC}" destId="{5345ADC4-82A1-451A-B312-34C6A8BB3713}" srcOrd="0" destOrd="0" parTransId="{E7518A52-05DE-4BA9-AE1D-270E4B65187D}" sibTransId="{6CBA59F2-ADDB-4E2F-8C03-9198ACCE3061}"/>
    <dgm:cxn modelId="{C31FB327-5AE9-4BA2-9BBF-F7FA68D23E5F}" type="presOf" srcId="{83F39D9E-8623-47D9-9F69-820E27CF1353}" destId="{2C0EA6A7-C42E-4CC4-AA3A-891529CD8906}" srcOrd="0" destOrd="0" presId="urn:microsoft.com/office/officeart/2009/3/layout/HorizontalOrganizationChart#4"/>
    <dgm:cxn modelId="{5EE77306-4E19-467C-9ACF-AB8B7C3C8E06}" srcId="{5345ADC4-82A1-451A-B312-34C6A8BB3713}" destId="{4F122B76-32AA-4439-8F8B-C22627EBA98D}" srcOrd="0" destOrd="0" parTransId="{624C44BC-5A2C-4E65-9B78-8F5A3B64443A}" sibTransId="{313CBC7E-5220-4147-A3B5-5FCE8C8042E1}"/>
    <dgm:cxn modelId="{62C5F00B-30A2-4F5E-A8B6-B54D8A91B7C5}" type="presOf" srcId="{8E544892-C228-4F46-A1B3-FF88C1A8E1DC}" destId="{1857FDC2-E6EA-426E-B14F-14A9616AE1ED}" srcOrd="0" destOrd="0" presId="urn:microsoft.com/office/officeart/2009/3/layout/HorizontalOrganizationChart#4"/>
    <dgm:cxn modelId="{9D498294-FB70-40F8-929B-779E288294B2}" srcId="{5345ADC4-82A1-451A-B312-34C6A8BB3713}" destId="{F2BD808F-A26F-4A5D-828A-38A6F0E6DA5B}" srcOrd="3" destOrd="0" parTransId="{83F39D9E-8623-47D9-9F69-820E27CF1353}" sibTransId="{D2F5A078-DB2F-4C82-B76D-3ECFF390B6B5}"/>
    <dgm:cxn modelId="{562B0C3F-D2B1-43CF-8C99-82B7FE533B0C}" srcId="{5345ADC4-82A1-451A-B312-34C6A8BB3713}" destId="{2296A9D7-83F6-4B14-A938-BA0C2AF6A7B9}" srcOrd="4" destOrd="0" parTransId="{9B7A1D8E-5D06-418E-B90C-BBE307F3EFD6}" sibTransId="{0673B353-BF18-4A09-BE70-917ADC0024E5}"/>
    <dgm:cxn modelId="{0C1A1A04-DC44-4C92-9BF0-3B7D0C40D7BB}" type="presOf" srcId="{5345ADC4-82A1-451A-B312-34C6A8BB3713}" destId="{15CE6912-4792-4007-B074-A7C9D0C1E4C4}" srcOrd="1" destOrd="0" presId="urn:microsoft.com/office/officeart/2009/3/layout/HorizontalOrganizationChart#4"/>
    <dgm:cxn modelId="{D576A914-D691-4E68-B4F2-CA75B349A45F}" type="presParOf" srcId="{1857FDC2-E6EA-426E-B14F-14A9616AE1ED}" destId="{FA394AD1-D681-4587-A0E4-0493CF2D6206}" srcOrd="0" destOrd="0" presId="urn:microsoft.com/office/officeart/2009/3/layout/HorizontalOrganizationChart#4"/>
    <dgm:cxn modelId="{2DDA0D6A-BD20-4E6F-A4EA-226D5E774A2D}" type="presParOf" srcId="{FA394AD1-D681-4587-A0E4-0493CF2D6206}" destId="{06051AEE-897F-4C72-ACB6-39DDF0E42877}" srcOrd="0" destOrd="0" presId="urn:microsoft.com/office/officeart/2009/3/layout/HorizontalOrganizationChart#4"/>
    <dgm:cxn modelId="{E085A894-4EF5-4C72-A6E6-27A4212578B2}" type="presParOf" srcId="{06051AEE-897F-4C72-ACB6-39DDF0E42877}" destId="{A32A8D38-5418-4A5B-B727-9EDB21C7D43A}" srcOrd="0" destOrd="0" presId="urn:microsoft.com/office/officeart/2009/3/layout/HorizontalOrganizationChart#4"/>
    <dgm:cxn modelId="{B40E7AF7-0B5E-49E4-9176-04904B8A1F0B}" type="presParOf" srcId="{06051AEE-897F-4C72-ACB6-39DDF0E42877}" destId="{15CE6912-4792-4007-B074-A7C9D0C1E4C4}" srcOrd="1" destOrd="0" presId="urn:microsoft.com/office/officeart/2009/3/layout/HorizontalOrganizationChart#4"/>
    <dgm:cxn modelId="{661360B1-2420-4B2F-9042-7B5822B05D49}" type="presParOf" srcId="{FA394AD1-D681-4587-A0E4-0493CF2D6206}" destId="{BE79CE14-CB4E-4B70-B502-C7DCFD2D4B7B}" srcOrd="1" destOrd="0" presId="urn:microsoft.com/office/officeart/2009/3/layout/HorizontalOrganizationChart#4"/>
    <dgm:cxn modelId="{E4C27913-5C0A-4882-A08D-C0847FAB6909}" type="presParOf" srcId="{BE79CE14-CB4E-4B70-B502-C7DCFD2D4B7B}" destId="{4F3E40C4-C6B3-4D1A-A466-74002F9E4736}" srcOrd="0" destOrd="0" presId="urn:microsoft.com/office/officeart/2009/3/layout/HorizontalOrganizationChart#4"/>
    <dgm:cxn modelId="{52E88616-5B90-4D84-A832-A015589F7094}" type="presParOf" srcId="{BE79CE14-CB4E-4B70-B502-C7DCFD2D4B7B}" destId="{F0116C24-AA7B-435F-9DCE-D1913A27C882}" srcOrd="1" destOrd="0" presId="urn:microsoft.com/office/officeart/2009/3/layout/HorizontalOrganizationChart#4"/>
    <dgm:cxn modelId="{C5C9E21D-9009-427A-94B8-2AA066306A42}" type="presParOf" srcId="{F0116C24-AA7B-435F-9DCE-D1913A27C882}" destId="{440E3454-17EC-4CA5-9297-6F32B39421F7}" srcOrd="0" destOrd="0" presId="urn:microsoft.com/office/officeart/2009/3/layout/HorizontalOrganizationChart#4"/>
    <dgm:cxn modelId="{57212DD6-CCC6-48CE-83B0-60E5730B368F}" type="presParOf" srcId="{440E3454-17EC-4CA5-9297-6F32B39421F7}" destId="{F0E9036B-6CEF-4D9C-83C1-EF003DCDE2BB}" srcOrd="0" destOrd="0" presId="urn:microsoft.com/office/officeart/2009/3/layout/HorizontalOrganizationChart#4"/>
    <dgm:cxn modelId="{66CC19A7-97F8-49D2-B5F0-305D9391A7BC}" type="presParOf" srcId="{440E3454-17EC-4CA5-9297-6F32B39421F7}" destId="{49007CDB-43CF-4F61-B021-E8E99B62E461}" srcOrd="1" destOrd="0" presId="urn:microsoft.com/office/officeart/2009/3/layout/HorizontalOrganizationChart#4"/>
    <dgm:cxn modelId="{5349C0D9-C34B-45AE-A29C-A9478D48BDFA}" type="presParOf" srcId="{F0116C24-AA7B-435F-9DCE-D1913A27C882}" destId="{C212D97C-94E5-4C48-BBC1-93525829D247}" srcOrd="1" destOrd="0" presId="urn:microsoft.com/office/officeart/2009/3/layout/HorizontalOrganizationChart#4"/>
    <dgm:cxn modelId="{052659CD-D327-44F6-89A7-66E3CD76921D}" type="presParOf" srcId="{F0116C24-AA7B-435F-9DCE-D1913A27C882}" destId="{D9010471-E841-4780-BF0D-153BBAD089C5}" srcOrd="2" destOrd="0" presId="urn:microsoft.com/office/officeart/2009/3/layout/HorizontalOrganizationChart#4"/>
    <dgm:cxn modelId="{1255B854-670D-4DE3-98DC-C7408364078A}" type="presParOf" srcId="{BE79CE14-CB4E-4B70-B502-C7DCFD2D4B7B}" destId="{EB084D30-0857-4904-8B63-3CF436A2C62C}" srcOrd="2" destOrd="0" presId="urn:microsoft.com/office/officeart/2009/3/layout/HorizontalOrganizationChart#4"/>
    <dgm:cxn modelId="{90C4336B-D364-4AF6-93AC-8B3A61ABFC39}" type="presParOf" srcId="{BE79CE14-CB4E-4B70-B502-C7DCFD2D4B7B}" destId="{C3FF2D82-38FE-4CA4-9155-8DC17FC185E9}" srcOrd="3" destOrd="0" presId="urn:microsoft.com/office/officeart/2009/3/layout/HorizontalOrganizationChart#4"/>
    <dgm:cxn modelId="{C6AA5918-1474-4631-9309-F835F274DF41}" type="presParOf" srcId="{C3FF2D82-38FE-4CA4-9155-8DC17FC185E9}" destId="{25CB0F65-63C1-4954-B5F5-B29ACC36E015}" srcOrd="0" destOrd="0" presId="urn:microsoft.com/office/officeart/2009/3/layout/HorizontalOrganizationChart#4"/>
    <dgm:cxn modelId="{63A87FB5-75CE-4265-A245-95D7215D3809}" type="presParOf" srcId="{25CB0F65-63C1-4954-B5F5-B29ACC36E015}" destId="{1948EE2C-D69F-4ECA-B009-AB4036146CB4}" srcOrd="0" destOrd="0" presId="urn:microsoft.com/office/officeart/2009/3/layout/HorizontalOrganizationChart#4"/>
    <dgm:cxn modelId="{81E71EDC-413B-4F6C-9C1C-7079D47BB043}" type="presParOf" srcId="{25CB0F65-63C1-4954-B5F5-B29ACC36E015}" destId="{7DE7AAF2-3228-4EE1-9832-4E7DB8197214}" srcOrd="1" destOrd="0" presId="urn:microsoft.com/office/officeart/2009/3/layout/HorizontalOrganizationChart#4"/>
    <dgm:cxn modelId="{2A0FC512-A49E-4803-9BD7-E55C847F71E5}" type="presParOf" srcId="{C3FF2D82-38FE-4CA4-9155-8DC17FC185E9}" destId="{146863F8-AB91-44F3-9189-56CF22C88B20}" srcOrd="1" destOrd="0" presId="urn:microsoft.com/office/officeart/2009/3/layout/HorizontalOrganizationChart#4"/>
    <dgm:cxn modelId="{B529B3B0-E707-4936-8436-834A3E48D49A}" type="presParOf" srcId="{C3FF2D82-38FE-4CA4-9155-8DC17FC185E9}" destId="{B7467AF3-B87C-4881-BD08-3CD38429CC0F}" srcOrd="2" destOrd="0" presId="urn:microsoft.com/office/officeart/2009/3/layout/HorizontalOrganizationChart#4"/>
    <dgm:cxn modelId="{C6DB187A-D771-4459-A2AD-FE20B589E504}" type="presParOf" srcId="{BE79CE14-CB4E-4B70-B502-C7DCFD2D4B7B}" destId="{8A3725B8-470C-4B9B-84F2-46974778669A}" srcOrd="4" destOrd="0" presId="urn:microsoft.com/office/officeart/2009/3/layout/HorizontalOrganizationChart#4"/>
    <dgm:cxn modelId="{D3373317-0897-449B-BB09-F37978BB89A7}" type="presParOf" srcId="{BE79CE14-CB4E-4B70-B502-C7DCFD2D4B7B}" destId="{07AFBC7B-D5FF-480E-98F0-351CC97A931F}" srcOrd="5" destOrd="0" presId="urn:microsoft.com/office/officeart/2009/3/layout/HorizontalOrganizationChart#4"/>
    <dgm:cxn modelId="{769CE8F3-5FDE-4243-80DA-D3FFB3A4BF0F}" type="presParOf" srcId="{07AFBC7B-D5FF-480E-98F0-351CC97A931F}" destId="{AB2FA042-DCC6-4E85-9DB7-02C7269B79E7}" srcOrd="0" destOrd="0" presId="urn:microsoft.com/office/officeart/2009/3/layout/HorizontalOrganizationChart#4"/>
    <dgm:cxn modelId="{1F576A75-1FD2-4867-899D-9FF1FF09F526}" type="presParOf" srcId="{AB2FA042-DCC6-4E85-9DB7-02C7269B79E7}" destId="{1FC92637-2497-449C-9A66-56C1CED003FD}" srcOrd="0" destOrd="0" presId="urn:microsoft.com/office/officeart/2009/3/layout/HorizontalOrganizationChart#4"/>
    <dgm:cxn modelId="{2DDD6C1C-EA30-4146-8198-88092FC7506B}" type="presParOf" srcId="{AB2FA042-DCC6-4E85-9DB7-02C7269B79E7}" destId="{3056AC11-EACB-427F-841F-B6698D0484EC}" srcOrd="1" destOrd="0" presId="urn:microsoft.com/office/officeart/2009/3/layout/HorizontalOrganizationChart#4"/>
    <dgm:cxn modelId="{E34A6130-C8C5-4DE3-BD03-7424DEA8D621}" type="presParOf" srcId="{07AFBC7B-D5FF-480E-98F0-351CC97A931F}" destId="{C2364489-448E-48E2-A5E2-5DD0ADC51894}" srcOrd="1" destOrd="0" presId="urn:microsoft.com/office/officeart/2009/3/layout/HorizontalOrganizationChart#4"/>
    <dgm:cxn modelId="{AEBF2195-FB1B-4AA2-9005-5B6F33B46E67}" type="presParOf" srcId="{07AFBC7B-D5FF-480E-98F0-351CC97A931F}" destId="{B2D3350A-5167-427F-B1A3-6E912F024B86}" srcOrd="2" destOrd="0" presId="urn:microsoft.com/office/officeart/2009/3/layout/HorizontalOrganizationChart#4"/>
    <dgm:cxn modelId="{12B8E512-547B-4716-AF43-0BBEF16703B8}" type="presParOf" srcId="{BE79CE14-CB4E-4B70-B502-C7DCFD2D4B7B}" destId="{2C0EA6A7-C42E-4CC4-AA3A-891529CD8906}" srcOrd="6" destOrd="0" presId="urn:microsoft.com/office/officeart/2009/3/layout/HorizontalOrganizationChart#4"/>
    <dgm:cxn modelId="{B4690D11-D34F-47A0-880F-55BD778C3EFC}" type="presParOf" srcId="{BE79CE14-CB4E-4B70-B502-C7DCFD2D4B7B}" destId="{4604340E-E9B4-402D-893F-43127234544E}" srcOrd="7" destOrd="0" presId="urn:microsoft.com/office/officeart/2009/3/layout/HorizontalOrganizationChart#4"/>
    <dgm:cxn modelId="{C1FE4E2C-10F1-475D-BB00-351342A8F386}" type="presParOf" srcId="{4604340E-E9B4-402D-893F-43127234544E}" destId="{B4A51C35-681C-40A6-ABE3-A07771259F19}" srcOrd="0" destOrd="0" presId="urn:microsoft.com/office/officeart/2009/3/layout/HorizontalOrganizationChart#4"/>
    <dgm:cxn modelId="{3A51DC9D-1820-4CF0-A424-F33C32A373AC}" type="presParOf" srcId="{B4A51C35-681C-40A6-ABE3-A07771259F19}" destId="{E924C05B-A6E9-4F89-8001-1E3B765DDE10}" srcOrd="0" destOrd="0" presId="urn:microsoft.com/office/officeart/2009/3/layout/HorizontalOrganizationChart#4"/>
    <dgm:cxn modelId="{5B804CAB-42AC-4C3E-B8FD-123F68AF49A4}" type="presParOf" srcId="{B4A51C35-681C-40A6-ABE3-A07771259F19}" destId="{C1599EED-C286-4729-BAF1-195EFED59068}" srcOrd="1" destOrd="0" presId="urn:microsoft.com/office/officeart/2009/3/layout/HorizontalOrganizationChart#4"/>
    <dgm:cxn modelId="{764A502D-5209-4C9D-A86B-1D04A90A124D}" type="presParOf" srcId="{4604340E-E9B4-402D-893F-43127234544E}" destId="{7E723CED-AAB5-4040-815A-BB8531B5A183}" srcOrd="1" destOrd="0" presId="urn:microsoft.com/office/officeart/2009/3/layout/HorizontalOrganizationChart#4"/>
    <dgm:cxn modelId="{4FF040F5-44E7-439C-B7EE-CA440826F5FE}" type="presParOf" srcId="{4604340E-E9B4-402D-893F-43127234544E}" destId="{100A9477-72E1-4178-975B-2B2D08A3BD73}" srcOrd="2" destOrd="0" presId="urn:microsoft.com/office/officeart/2009/3/layout/HorizontalOrganizationChart#4"/>
    <dgm:cxn modelId="{45EB8556-042D-4634-B9BD-C054A129D2D1}" type="presParOf" srcId="{BE79CE14-CB4E-4B70-B502-C7DCFD2D4B7B}" destId="{7F6AAC0F-D20F-4870-837B-AF99B2F423BD}" srcOrd="8" destOrd="0" presId="urn:microsoft.com/office/officeart/2009/3/layout/HorizontalOrganizationChart#4"/>
    <dgm:cxn modelId="{4C586E96-AE01-4463-8C52-769F4EFB7793}" type="presParOf" srcId="{BE79CE14-CB4E-4B70-B502-C7DCFD2D4B7B}" destId="{365369C3-8BE3-4755-9ABB-700DFC492B83}" srcOrd="9" destOrd="0" presId="urn:microsoft.com/office/officeart/2009/3/layout/HorizontalOrganizationChart#4"/>
    <dgm:cxn modelId="{5D5DDB0D-D886-4A0B-A7AD-64DE9841BBD2}" type="presParOf" srcId="{365369C3-8BE3-4755-9ABB-700DFC492B83}" destId="{9D2A6589-301B-491F-99A2-791AF96CCF6B}" srcOrd="0" destOrd="0" presId="urn:microsoft.com/office/officeart/2009/3/layout/HorizontalOrganizationChart#4"/>
    <dgm:cxn modelId="{9E121A8D-ECA2-4DF5-A910-755DAF2D657B}" type="presParOf" srcId="{9D2A6589-301B-491F-99A2-791AF96CCF6B}" destId="{3254E6DD-3C96-46B1-B1A0-EF91F122E88B}" srcOrd="0" destOrd="0" presId="urn:microsoft.com/office/officeart/2009/3/layout/HorizontalOrganizationChart#4"/>
    <dgm:cxn modelId="{7AFD64C3-EF9F-4976-AD93-0B10E8F4F65C}" type="presParOf" srcId="{9D2A6589-301B-491F-99A2-791AF96CCF6B}" destId="{E1E8734A-A96D-4153-861B-22D2AD138B84}" srcOrd="1" destOrd="0" presId="urn:microsoft.com/office/officeart/2009/3/layout/HorizontalOrganizationChart#4"/>
    <dgm:cxn modelId="{708B708F-318B-48EE-8847-C6228492C8F1}" type="presParOf" srcId="{365369C3-8BE3-4755-9ABB-700DFC492B83}" destId="{885B9D8D-6906-4242-A13B-3AE7BC8CE91A}" srcOrd="1" destOrd="0" presId="urn:microsoft.com/office/officeart/2009/3/layout/HorizontalOrganizationChart#4"/>
    <dgm:cxn modelId="{66B87517-506B-4376-B70F-691019E3C227}" type="presParOf" srcId="{365369C3-8BE3-4755-9ABB-700DFC492B83}" destId="{0A6C439C-240C-4ACF-85A5-8D23F1D095F3}" srcOrd="2" destOrd="0" presId="urn:microsoft.com/office/officeart/2009/3/layout/HorizontalOrganizationChart#4"/>
    <dgm:cxn modelId="{B1538223-A5E3-45AD-8A61-74B266DD8D71}" type="presParOf" srcId="{FA394AD1-D681-4587-A0E4-0493CF2D6206}" destId="{49AC797A-6A10-4546-AFDC-D0FB316DC248}" srcOrd="2" destOrd="0" presId="urn:microsoft.com/office/officeart/2009/3/layout/HorizontalOrganizationChart#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544892-C228-4F46-A1B3-FF88C1A8E1DC}" type="doc">
      <dgm:prSet loTypeId="urn:microsoft.com/office/officeart/2009/3/layout/HorizontalOrganizationChart#5" loCatId="hierarchy" qsTypeId="urn:microsoft.com/office/officeart/2005/8/quickstyle/simple1#4" qsCatId="simple" csTypeId="urn:microsoft.com/office/officeart/2005/8/colors/accent2_1#17" csCatId="accent2" phldr="1"/>
      <dgm:spPr/>
      <dgm:t>
        <a:bodyPr/>
        <a:lstStyle/>
        <a:p>
          <a:endParaRPr lang="zh-CN" altLang="en-US"/>
        </a:p>
      </dgm:t>
    </dgm:pt>
    <dgm:pt modelId="{5345ADC4-82A1-451A-B312-34C6A8BB3713}">
      <dgm:prSet phldrT="[文本]" custT="1"/>
      <dgm:spPr/>
      <dgm:t>
        <a:bodyPr/>
        <a:lstStyle/>
        <a:p>
          <a:r>
            <a:rPr lang="zh-CN" altLang="en-US" sz="1400" dirty="0"/>
            <a:t>公司与相关组织的比较</a:t>
          </a:r>
        </a:p>
      </dgm:t>
    </dgm:pt>
    <dgm:pt modelId="{E7518A52-05DE-4BA9-AE1D-270E4B65187D}" cxnId="{8B7A39A3-F49E-4736-8182-51F15628869B}" type="parTrans">
      <dgm:prSet/>
      <dgm:spPr/>
      <dgm:t>
        <a:bodyPr/>
        <a:lstStyle/>
        <a:p>
          <a:endParaRPr lang="zh-CN" altLang="en-US" sz="1400"/>
        </a:p>
      </dgm:t>
    </dgm:pt>
    <dgm:pt modelId="{6CBA59F2-ADDB-4E2F-8C03-9198ACCE3061}" cxnId="{8B7A39A3-F49E-4736-8182-51F15628869B}" type="sibTrans">
      <dgm:prSet/>
      <dgm:spPr/>
      <dgm:t>
        <a:bodyPr/>
        <a:lstStyle/>
        <a:p>
          <a:endParaRPr lang="zh-CN" altLang="en-US" sz="1400"/>
        </a:p>
      </dgm:t>
    </dgm:pt>
    <dgm:pt modelId="{4F122B76-32AA-4439-8F8B-C22627EBA98D}">
      <dgm:prSet phldrT="[文本]" custT="1"/>
      <dgm:spPr/>
      <dgm:t>
        <a:bodyPr/>
        <a:lstStyle/>
        <a:p>
          <a:r>
            <a:rPr lang="zh-CN" altLang="en-US" sz="1400" smtClean="0"/>
            <a:t>独资企业</a:t>
          </a:r>
          <a:endParaRPr lang="zh-CN" altLang="en-US" sz="1400" dirty="0"/>
        </a:p>
      </dgm:t>
    </dgm:pt>
    <dgm:pt modelId="{624C44BC-5A2C-4E65-9B78-8F5A3B64443A}" cxnId="{5EE77306-4E19-467C-9ACF-AB8B7C3C8E06}" type="parTrans">
      <dgm:prSet/>
      <dgm:spPr/>
      <dgm:t>
        <a:bodyPr/>
        <a:lstStyle/>
        <a:p>
          <a:endParaRPr lang="zh-CN" altLang="en-US" sz="1400"/>
        </a:p>
      </dgm:t>
    </dgm:pt>
    <dgm:pt modelId="{313CBC7E-5220-4147-A3B5-5FCE8C8042E1}" cxnId="{5EE77306-4E19-467C-9ACF-AB8B7C3C8E06}" type="sibTrans">
      <dgm:prSet/>
      <dgm:spPr/>
      <dgm:t>
        <a:bodyPr/>
        <a:lstStyle/>
        <a:p>
          <a:endParaRPr lang="zh-CN" altLang="en-US" sz="1400"/>
        </a:p>
      </dgm:t>
    </dgm:pt>
    <dgm:pt modelId="{A420EFDF-45D6-4290-A438-BDBA84097B47}">
      <dgm:prSet phldrT="[文本]" custT="1"/>
      <dgm:spPr/>
      <dgm:t>
        <a:bodyPr/>
        <a:lstStyle/>
        <a:p>
          <a:r>
            <a:rPr lang="zh-CN" altLang="en-US" sz="1400" smtClean="0"/>
            <a:t>合伙企业</a:t>
          </a:r>
          <a:endParaRPr lang="zh-CN" altLang="en-US" sz="1400" dirty="0"/>
        </a:p>
      </dgm:t>
    </dgm:pt>
    <dgm:pt modelId="{F3B18B80-553F-49DA-80E9-88386D451192}" cxnId="{68042AAA-5B1D-4979-B406-2275C1044AF2}" type="parTrans">
      <dgm:prSet/>
      <dgm:spPr/>
      <dgm:t>
        <a:bodyPr/>
        <a:lstStyle/>
        <a:p>
          <a:endParaRPr lang="zh-CN" altLang="en-US" sz="1400"/>
        </a:p>
      </dgm:t>
    </dgm:pt>
    <dgm:pt modelId="{43A74A20-5FBC-410C-AC2D-C369C58C6EE5}" cxnId="{68042AAA-5B1D-4979-B406-2275C1044AF2}" type="sibTrans">
      <dgm:prSet/>
      <dgm:spPr/>
      <dgm:t>
        <a:bodyPr/>
        <a:lstStyle/>
        <a:p>
          <a:endParaRPr lang="zh-CN" altLang="en-US" sz="1400"/>
        </a:p>
      </dgm:t>
    </dgm:pt>
    <dgm:pt modelId="{62A7ECB2-9F07-42D6-914B-29C466BD1F35}">
      <dgm:prSet custT="1"/>
      <dgm:spPr/>
      <dgm:t>
        <a:bodyPr/>
        <a:lstStyle/>
        <a:p>
          <a:r>
            <a:rPr lang="zh-CN" altLang="en-US" sz="1400" dirty="0"/>
            <a:t>法人</a:t>
          </a:r>
        </a:p>
      </dgm:t>
    </dgm:pt>
    <dgm:pt modelId="{BFEC9263-F33B-4D57-9E7F-B4F0B9C2B4BF}" cxnId="{4632AEB8-8A91-418A-A745-38D17C9EA45B}" type="parTrans">
      <dgm:prSet/>
      <dgm:spPr/>
      <dgm:t>
        <a:bodyPr/>
        <a:lstStyle/>
        <a:p>
          <a:endParaRPr lang="zh-CN" altLang="en-US" sz="1400"/>
        </a:p>
      </dgm:t>
    </dgm:pt>
    <dgm:pt modelId="{D5DFB8EA-3DF1-4CFC-8256-9B64EC080B8D}" cxnId="{4632AEB8-8A91-418A-A745-38D17C9EA45B}" type="sibTrans">
      <dgm:prSet/>
      <dgm:spPr/>
      <dgm:t>
        <a:bodyPr/>
        <a:lstStyle/>
        <a:p>
          <a:endParaRPr lang="zh-CN" altLang="en-US" sz="1400"/>
        </a:p>
      </dgm:t>
    </dgm:pt>
    <dgm:pt modelId="{F2BD808F-A26F-4A5D-828A-38A6F0E6DA5B}">
      <dgm:prSet custT="1"/>
      <dgm:spPr/>
      <dgm:t>
        <a:bodyPr/>
        <a:lstStyle/>
        <a:p>
          <a:r>
            <a:rPr lang="zh-CN" altLang="en-US" sz="1400" dirty="0"/>
            <a:t>联合体</a:t>
          </a:r>
        </a:p>
      </dgm:t>
    </dgm:pt>
    <dgm:pt modelId="{83F39D9E-8623-47D9-9F69-820E27CF1353}" cxnId="{9D498294-FB70-40F8-929B-779E288294B2}" type="parTrans">
      <dgm:prSet/>
      <dgm:spPr/>
      <dgm:t>
        <a:bodyPr/>
        <a:lstStyle/>
        <a:p>
          <a:endParaRPr lang="zh-CN" altLang="en-US" sz="1400"/>
        </a:p>
      </dgm:t>
    </dgm:pt>
    <dgm:pt modelId="{D2F5A078-DB2F-4C82-B76D-3ECFF390B6B5}" cxnId="{9D498294-FB70-40F8-929B-779E288294B2}" type="sibTrans">
      <dgm:prSet/>
      <dgm:spPr/>
      <dgm:t>
        <a:bodyPr/>
        <a:lstStyle/>
        <a:p>
          <a:endParaRPr lang="zh-CN" altLang="en-US" sz="1400"/>
        </a:p>
      </dgm:t>
    </dgm:pt>
    <dgm:pt modelId="{2296A9D7-83F6-4B14-A938-BA0C2AF6A7B9}">
      <dgm:prSet custT="1"/>
      <dgm:spPr>
        <a:solidFill>
          <a:srgbClr val="C00000"/>
        </a:solidFill>
      </dgm:spPr>
      <dgm:t>
        <a:bodyPr/>
        <a:lstStyle/>
        <a:p>
          <a:r>
            <a:rPr lang="zh-CN" altLang="en-US" sz="1400" dirty="0">
              <a:solidFill>
                <a:schemeClr val="bg1"/>
              </a:solidFill>
            </a:rPr>
            <a:t>企业集团</a:t>
          </a:r>
        </a:p>
      </dgm:t>
    </dgm:pt>
    <dgm:pt modelId="{9B7A1D8E-5D06-418E-B90C-BBE307F3EFD6}" cxnId="{562B0C3F-D2B1-43CF-8C99-82B7FE533B0C}" type="parTrans">
      <dgm:prSet/>
      <dgm:spPr/>
      <dgm:t>
        <a:bodyPr/>
        <a:lstStyle/>
        <a:p>
          <a:endParaRPr lang="zh-CN" altLang="en-US" sz="1400"/>
        </a:p>
      </dgm:t>
    </dgm:pt>
    <dgm:pt modelId="{0673B353-BF18-4A09-BE70-917ADC0024E5}" cxnId="{562B0C3F-D2B1-43CF-8C99-82B7FE533B0C}" type="sibTrans">
      <dgm:prSet/>
      <dgm:spPr/>
      <dgm:t>
        <a:bodyPr/>
        <a:lstStyle/>
        <a:p>
          <a:endParaRPr lang="zh-CN" altLang="en-US" sz="1400"/>
        </a:p>
      </dgm:t>
    </dgm:pt>
    <dgm:pt modelId="{1857FDC2-E6EA-426E-B14F-14A9616AE1ED}" type="pres">
      <dgm:prSet presAssocID="{8E544892-C228-4F46-A1B3-FF88C1A8E1DC}" presName="hierChild1" presStyleCnt="0">
        <dgm:presLayoutVars>
          <dgm:orgChart val="1"/>
          <dgm:chPref val="1"/>
          <dgm:dir/>
          <dgm:animOne val="branch"/>
          <dgm:animLvl val="lvl"/>
          <dgm:resizeHandles/>
        </dgm:presLayoutVars>
      </dgm:prSet>
      <dgm:spPr/>
      <dgm:t>
        <a:bodyPr/>
        <a:lstStyle/>
        <a:p>
          <a:endParaRPr lang="zh-CN" altLang="en-US"/>
        </a:p>
      </dgm:t>
    </dgm:pt>
    <dgm:pt modelId="{FA394AD1-D681-4587-A0E4-0493CF2D6206}" type="pres">
      <dgm:prSet presAssocID="{5345ADC4-82A1-451A-B312-34C6A8BB3713}" presName="hierRoot1" presStyleCnt="0">
        <dgm:presLayoutVars>
          <dgm:hierBranch val="init"/>
        </dgm:presLayoutVars>
      </dgm:prSet>
      <dgm:spPr/>
      <dgm:t>
        <a:bodyPr/>
        <a:lstStyle/>
        <a:p>
          <a:endParaRPr lang="zh-CN" altLang="en-US"/>
        </a:p>
      </dgm:t>
    </dgm:pt>
    <dgm:pt modelId="{06051AEE-897F-4C72-ACB6-39DDF0E42877}" type="pres">
      <dgm:prSet presAssocID="{5345ADC4-82A1-451A-B312-34C6A8BB3713}" presName="rootComposite1" presStyleCnt="0"/>
      <dgm:spPr/>
      <dgm:t>
        <a:bodyPr/>
        <a:lstStyle/>
        <a:p>
          <a:endParaRPr lang="zh-CN" altLang="en-US"/>
        </a:p>
      </dgm:t>
    </dgm:pt>
    <dgm:pt modelId="{A32A8D38-5418-4A5B-B727-9EDB21C7D43A}" type="pres">
      <dgm:prSet presAssocID="{5345ADC4-82A1-451A-B312-34C6A8BB3713}" presName="rootText1" presStyleLbl="node0" presStyleIdx="0" presStyleCnt="1" custScaleX="200303" custScaleY="98670">
        <dgm:presLayoutVars>
          <dgm:chPref val="3"/>
        </dgm:presLayoutVars>
      </dgm:prSet>
      <dgm:spPr/>
      <dgm:t>
        <a:bodyPr/>
        <a:lstStyle/>
        <a:p>
          <a:endParaRPr lang="zh-CN" altLang="en-US"/>
        </a:p>
      </dgm:t>
    </dgm:pt>
    <dgm:pt modelId="{15CE6912-4792-4007-B074-A7C9D0C1E4C4}" type="pres">
      <dgm:prSet presAssocID="{5345ADC4-82A1-451A-B312-34C6A8BB3713}" presName="rootConnector1" presStyleLbl="node1" presStyleIdx="0" presStyleCnt="0"/>
      <dgm:spPr/>
      <dgm:t>
        <a:bodyPr/>
        <a:lstStyle/>
        <a:p>
          <a:endParaRPr lang="zh-CN" altLang="en-US"/>
        </a:p>
      </dgm:t>
    </dgm:pt>
    <dgm:pt modelId="{BE79CE14-CB4E-4B70-B502-C7DCFD2D4B7B}" type="pres">
      <dgm:prSet presAssocID="{5345ADC4-82A1-451A-B312-34C6A8BB3713}" presName="hierChild2" presStyleCnt="0"/>
      <dgm:spPr/>
      <dgm:t>
        <a:bodyPr/>
        <a:lstStyle/>
        <a:p>
          <a:endParaRPr lang="zh-CN" altLang="en-US"/>
        </a:p>
      </dgm:t>
    </dgm:pt>
    <dgm:pt modelId="{4F3E40C4-C6B3-4D1A-A466-74002F9E4736}" type="pres">
      <dgm:prSet presAssocID="{624C44BC-5A2C-4E65-9B78-8F5A3B64443A}" presName="Name64" presStyleLbl="parChTrans1D2" presStyleIdx="0" presStyleCnt="5"/>
      <dgm:spPr/>
      <dgm:t>
        <a:bodyPr/>
        <a:lstStyle/>
        <a:p>
          <a:endParaRPr lang="zh-CN" altLang="en-US"/>
        </a:p>
      </dgm:t>
    </dgm:pt>
    <dgm:pt modelId="{F0116C24-AA7B-435F-9DCE-D1913A27C882}" type="pres">
      <dgm:prSet presAssocID="{4F122B76-32AA-4439-8F8B-C22627EBA98D}" presName="hierRoot2" presStyleCnt="0">
        <dgm:presLayoutVars>
          <dgm:hierBranch val="init"/>
        </dgm:presLayoutVars>
      </dgm:prSet>
      <dgm:spPr/>
      <dgm:t>
        <a:bodyPr/>
        <a:lstStyle/>
        <a:p>
          <a:endParaRPr lang="zh-CN" altLang="en-US"/>
        </a:p>
      </dgm:t>
    </dgm:pt>
    <dgm:pt modelId="{440E3454-17EC-4CA5-9297-6F32B39421F7}" type="pres">
      <dgm:prSet presAssocID="{4F122B76-32AA-4439-8F8B-C22627EBA98D}" presName="rootComposite" presStyleCnt="0"/>
      <dgm:spPr/>
      <dgm:t>
        <a:bodyPr/>
        <a:lstStyle/>
        <a:p>
          <a:endParaRPr lang="zh-CN" altLang="en-US"/>
        </a:p>
      </dgm:t>
    </dgm:pt>
    <dgm:pt modelId="{F0E9036B-6CEF-4D9C-83C1-EF003DCDE2BB}" type="pres">
      <dgm:prSet presAssocID="{4F122B76-32AA-4439-8F8B-C22627EBA98D}" presName="rootText" presStyleLbl="node2" presStyleIdx="0" presStyleCnt="5">
        <dgm:presLayoutVars>
          <dgm:chPref val="3"/>
        </dgm:presLayoutVars>
      </dgm:prSet>
      <dgm:spPr/>
      <dgm:t>
        <a:bodyPr/>
        <a:lstStyle/>
        <a:p>
          <a:endParaRPr lang="zh-CN" altLang="en-US"/>
        </a:p>
      </dgm:t>
    </dgm:pt>
    <dgm:pt modelId="{49007CDB-43CF-4F61-B021-E8E99B62E461}" type="pres">
      <dgm:prSet presAssocID="{4F122B76-32AA-4439-8F8B-C22627EBA98D}" presName="rootConnector" presStyleLbl="node2" presStyleIdx="0" presStyleCnt="5"/>
      <dgm:spPr/>
      <dgm:t>
        <a:bodyPr/>
        <a:lstStyle/>
        <a:p>
          <a:endParaRPr lang="zh-CN" altLang="en-US"/>
        </a:p>
      </dgm:t>
    </dgm:pt>
    <dgm:pt modelId="{C212D97C-94E5-4C48-BBC1-93525829D247}" type="pres">
      <dgm:prSet presAssocID="{4F122B76-32AA-4439-8F8B-C22627EBA98D}" presName="hierChild4" presStyleCnt="0"/>
      <dgm:spPr/>
      <dgm:t>
        <a:bodyPr/>
        <a:lstStyle/>
        <a:p>
          <a:endParaRPr lang="zh-CN" altLang="en-US"/>
        </a:p>
      </dgm:t>
    </dgm:pt>
    <dgm:pt modelId="{D9010471-E841-4780-BF0D-153BBAD089C5}" type="pres">
      <dgm:prSet presAssocID="{4F122B76-32AA-4439-8F8B-C22627EBA98D}" presName="hierChild5" presStyleCnt="0"/>
      <dgm:spPr/>
      <dgm:t>
        <a:bodyPr/>
        <a:lstStyle/>
        <a:p>
          <a:endParaRPr lang="zh-CN" altLang="en-US"/>
        </a:p>
      </dgm:t>
    </dgm:pt>
    <dgm:pt modelId="{EB084D30-0857-4904-8B63-3CF436A2C62C}" type="pres">
      <dgm:prSet presAssocID="{F3B18B80-553F-49DA-80E9-88386D451192}" presName="Name64" presStyleLbl="parChTrans1D2" presStyleIdx="1" presStyleCnt="5"/>
      <dgm:spPr/>
      <dgm:t>
        <a:bodyPr/>
        <a:lstStyle/>
        <a:p>
          <a:endParaRPr lang="zh-CN" altLang="en-US"/>
        </a:p>
      </dgm:t>
    </dgm:pt>
    <dgm:pt modelId="{C3FF2D82-38FE-4CA4-9155-8DC17FC185E9}" type="pres">
      <dgm:prSet presAssocID="{A420EFDF-45D6-4290-A438-BDBA84097B47}" presName="hierRoot2" presStyleCnt="0">
        <dgm:presLayoutVars>
          <dgm:hierBranch val="init"/>
        </dgm:presLayoutVars>
      </dgm:prSet>
      <dgm:spPr/>
      <dgm:t>
        <a:bodyPr/>
        <a:lstStyle/>
        <a:p>
          <a:endParaRPr lang="zh-CN" altLang="en-US"/>
        </a:p>
      </dgm:t>
    </dgm:pt>
    <dgm:pt modelId="{25CB0F65-63C1-4954-B5F5-B29ACC36E015}" type="pres">
      <dgm:prSet presAssocID="{A420EFDF-45D6-4290-A438-BDBA84097B47}" presName="rootComposite" presStyleCnt="0"/>
      <dgm:spPr/>
      <dgm:t>
        <a:bodyPr/>
        <a:lstStyle/>
        <a:p>
          <a:endParaRPr lang="zh-CN" altLang="en-US"/>
        </a:p>
      </dgm:t>
    </dgm:pt>
    <dgm:pt modelId="{1948EE2C-D69F-4ECA-B009-AB4036146CB4}" type="pres">
      <dgm:prSet presAssocID="{A420EFDF-45D6-4290-A438-BDBA84097B47}" presName="rootText" presStyleLbl="node2" presStyleIdx="1" presStyleCnt="5">
        <dgm:presLayoutVars>
          <dgm:chPref val="3"/>
        </dgm:presLayoutVars>
      </dgm:prSet>
      <dgm:spPr/>
      <dgm:t>
        <a:bodyPr/>
        <a:lstStyle/>
        <a:p>
          <a:endParaRPr lang="zh-CN" altLang="en-US"/>
        </a:p>
      </dgm:t>
    </dgm:pt>
    <dgm:pt modelId="{7DE7AAF2-3228-4EE1-9832-4E7DB8197214}" type="pres">
      <dgm:prSet presAssocID="{A420EFDF-45D6-4290-A438-BDBA84097B47}" presName="rootConnector" presStyleLbl="node2" presStyleIdx="1" presStyleCnt="5"/>
      <dgm:spPr/>
      <dgm:t>
        <a:bodyPr/>
        <a:lstStyle/>
        <a:p>
          <a:endParaRPr lang="zh-CN" altLang="en-US"/>
        </a:p>
      </dgm:t>
    </dgm:pt>
    <dgm:pt modelId="{146863F8-AB91-44F3-9189-56CF22C88B20}" type="pres">
      <dgm:prSet presAssocID="{A420EFDF-45D6-4290-A438-BDBA84097B47}" presName="hierChild4" presStyleCnt="0"/>
      <dgm:spPr/>
      <dgm:t>
        <a:bodyPr/>
        <a:lstStyle/>
        <a:p>
          <a:endParaRPr lang="zh-CN" altLang="en-US"/>
        </a:p>
      </dgm:t>
    </dgm:pt>
    <dgm:pt modelId="{B7467AF3-B87C-4881-BD08-3CD38429CC0F}" type="pres">
      <dgm:prSet presAssocID="{A420EFDF-45D6-4290-A438-BDBA84097B47}" presName="hierChild5" presStyleCnt="0"/>
      <dgm:spPr/>
      <dgm:t>
        <a:bodyPr/>
        <a:lstStyle/>
        <a:p>
          <a:endParaRPr lang="zh-CN" altLang="en-US"/>
        </a:p>
      </dgm:t>
    </dgm:pt>
    <dgm:pt modelId="{8A3725B8-470C-4B9B-84F2-46974778669A}" type="pres">
      <dgm:prSet presAssocID="{BFEC9263-F33B-4D57-9E7F-B4F0B9C2B4BF}" presName="Name64" presStyleLbl="parChTrans1D2" presStyleIdx="2" presStyleCnt="5"/>
      <dgm:spPr/>
      <dgm:t>
        <a:bodyPr/>
        <a:lstStyle/>
        <a:p>
          <a:endParaRPr lang="zh-CN" altLang="en-US"/>
        </a:p>
      </dgm:t>
    </dgm:pt>
    <dgm:pt modelId="{07AFBC7B-D5FF-480E-98F0-351CC97A931F}" type="pres">
      <dgm:prSet presAssocID="{62A7ECB2-9F07-42D6-914B-29C466BD1F35}" presName="hierRoot2" presStyleCnt="0">
        <dgm:presLayoutVars>
          <dgm:hierBranch val="init"/>
        </dgm:presLayoutVars>
      </dgm:prSet>
      <dgm:spPr/>
      <dgm:t>
        <a:bodyPr/>
        <a:lstStyle/>
        <a:p>
          <a:endParaRPr lang="zh-CN" altLang="en-US"/>
        </a:p>
      </dgm:t>
    </dgm:pt>
    <dgm:pt modelId="{AB2FA042-DCC6-4E85-9DB7-02C7269B79E7}" type="pres">
      <dgm:prSet presAssocID="{62A7ECB2-9F07-42D6-914B-29C466BD1F35}" presName="rootComposite" presStyleCnt="0"/>
      <dgm:spPr/>
      <dgm:t>
        <a:bodyPr/>
        <a:lstStyle/>
        <a:p>
          <a:endParaRPr lang="zh-CN" altLang="en-US"/>
        </a:p>
      </dgm:t>
    </dgm:pt>
    <dgm:pt modelId="{1FC92637-2497-449C-9A66-56C1CED003FD}" type="pres">
      <dgm:prSet presAssocID="{62A7ECB2-9F07-42D6-914B-29C466BD1F35}" presName="rootText" presStyleLbl="node2" presStyleIdx="2" presStyleCnt="5">
        <dgm:presLayoutVars>
          <dgm:chPref val="3"/>
        </dgm:presLayoutVars>
      </dgm:prSet>
      <dgm:spPr/>
      <dgm:t>
        <a:bodyPr/>
        <a:lstStyle/>
        <a:p>
          <a:endParaRPr lang="zh-CN" altLang="en-US"/>
        </a:p>
      </dgm:t>
    </dgm:pt>
    <dgm:pt modelId="{3056AC11-EACB-427F-841F-B6698D0484EC}" type="pres">
      <dgm:prSet presAssocID="{62A7ECB2-9F07-42D6-914B-29C466BD1F35}" presName="rootConnector" presStyleLbl="node2" presStyleIdx="2" presStyleCnt="5"/>
      <dgm:spPr/>
      <dgm:t>
        <a:bodyPr/>
        <a:lstStyle/>
        <a:p>
          <a:endParaRPr lang="zh-CN" altLang="en-US"/>
        </a:p>
      </dgm:t>
    </dgm:pt>
    <dgm:pt modelId="{C2364489-448E-48E2-A5E2-5DD0ADC51894}" type="pres">
      <dgm:prSet presAssocID="{62A7ECB2-9F07-42D6-914B-29C466BD1F35}" presName="hierChild4" presStyleCnt="0"/>
      <dgm:spPr/>
      <dgm:t>
        <a:bodyPr/>
        <a:lstStyle/>
        <a:p>
          <a:endParaRPr lang="zh-CN" altLang="en-US"/>
        </a:p>
      </dgm:t>
    </dgm:pt>
    <dgm:pt modelId="{B2D3350A-5167-427F-B1A3-6E912F024B86}" type="pres">
      <dgm:prSet presAssocID="{62A7ECB2-9F07-42D6-914B-29C466BD1F35}" presName="hierChild5" presStyleCnt="0"/>
      <dgm:spPr/>
      <dgm:t>
        <a:bodyPr/>
        <a:lstStyle/>
        <a:p>
          <a:endParaRPr lang="zh-CN" altLang="en-US"/>
        </a:p>
      </dgm:t>
    </dgm:pt>
    <dgm:pt modelId="{2C0EA6A7-C42E-4CC4-AA3A-891529CD8906}" type="pres">
      <dgm:prSet presAssocID="{83F39D9E-8623-47D9-9F69-820E27CF1353}" presName="Name64" presStyleLbl="parChTrans1D2" presStyleIdx="3" presStyleCnt="5"/>
      <dgm:spPr/>
      <dgm:t>
        <a:bodyPr/>
        <a:lstStyle/>
        <a:p>
          <a:endParaRPr lang="zh-CN" altLang="en-US"/>
        </a:p>
      </dgm:t>
    </dgm:pt>
    <dgm:pt modelId="{4604340E-E9B4-402D-893F-43127234544E}" type="pres">
      <dgm:prSet presAssocID="{F2BD808F-A26F-4A5D-828A-38A6F0E6DA5B}" presName="hierRoot2" presStyleCnt="0">
        <dgm:presLayoutVars>
          <dgm:hierBranch val="init"/>
        </dgm:presLayoutVars>
      </dgm:prSet>
      <dgm:spPr/>
      <dgm:t>
        <a:bodyPr/>
        <a:lstStyle/>
        <a:p>
          <a:endParaRPr lang="zh-CN" altLang="en-US"/>
        </a:p>
      </dgm:t>
    </dgm:pt>
    <dgm:pt modelId="{B4A51C35-681C-40A6-ABE3-A07771259F19}" type="pres">
      <dgm:prSet presAssocID="{F2BD808F-A26F-4A5D-828A-38A6F0E6DA5B}" presName="rootComposite" presStyleCnt="0"/>
      <dgm:spPr/>
      <dgm:t>
        <a:bodyPr/>
        <a:lstStyle/>
        <a:p>
          <a:endParaRPr lang="zh-CN" altLang="en-US"/>
        </a:p>
      </dgm:t>
    </dgm:pt>
    <dgm:pt modelId="{E924C05B-A6E9-4F89-8001-1E3B765DDE10}" type="pres">
      <dgm:prSet presAssocID="{F2BD808F-A26F-4A5D-828A-38A6F0E6DA5B}" presName="rootText" presStyleLbl="node2" presStyleIdx="3" presStyleCnt="5">
        <dgm:presLayoutVars>
          <dgm:chPref val="3"/>
        </dgm:presLayoutVars>
      </dgm:prSet>
      <dgm:spPr/>
      <dgm:t>
        <a:bodyPr/>
        <a:lstStyle/>
        <a:p>
          <a:endParaRPr lang="zh-CN" altLang="en-US"/>
        </a:p>
      </dgm:t>
    </dgm:pt>
    <dgm:pt modelId="{C1599EED-C286-4729-BAF1-195EFED59068}" type="pres">
      <dgm:prSet presAssocID="{F2BD808F-A26F-4A5D-828A-38A6F0E6DA5B}" presName="rootConnector" presStyleLbl="node2" presStyleIdx="3" presStyleCnt="5"/>
      <dgm:spPr/>
      <dgm:t>
        <a:bodyPr/>
        <a:lstStyle/>
        <a:p>
          <a:endParaRPr lang="zh-CN" altLang="en-US"/>
        </a:p>
      </dgm:t>
    </dgm:pt>
    <dgm:pt modelId="{7E723CED-AAB5-4040-815A-BB8531B5A183}" type="pres">
      <dgm:prSet presAssocID="{F2BD808F-A26F-4A5D-828A-38A6F0E6DA5B}" presName="hierChild4" presStyleCnt="0"/>
      <dgm:spPr/>
      <dgm:t>
        <a:bodyPr/>
        <a:lstStyle/>
        <a:p>
          <a:endParaRPr lang="zh-CN" altLang="en-US"/>
        </a:p>
      </dgm:t>
    </dgm:pt>
    <dgm:pt modelId="{100A9477-72E1-4178-975B-2B2D08A3BD73}" type="pres">
      <dgm:prSet presAssocID="{F2BD808F-A26F-4A5D-828A-38A6F0E6DA5B}" presName="hierChild5" presStyleCnt="0"/>
      <dgm:spPr/>
      <dgm:t>
        <a:bodyPr/>
        <a:lstStyle/>
        <a:p>
          <a:endParaRPr lang="zh-CN" altLang="en-US"/>
        </a:p>
      </dgm:t>
    </dgm:pt>
    <dgm:pt modelId="{7F6AAC0F-D20F-4870-837B-AF99B2F423BD}" type="pres">
      <dgm:prSet presAssocID="{9B7A1D8E-5D06-418E-B90C-BBE307F3EFD6}" presName="Name64" presStyleLbl="parChTrans1D2" presStyleIdx="4" presStyleCnt="5"/>
      <dgm:spPr/>
      <dgm:t>
        <a:bodyPr/>
        <a:lstStyle/>
        <a:p>
          <a:endParaRPr lang="zh-CN" altLang="en-US"/>
        </a:p>
      </dgm:t>
    </dgm:pt>
    <dgm:pt modelId="{365369C3-8BE3-4755-9ABB-700DFC492B83}" type="pres">
      <dgm:prSet presAssocID="{2296A9D7-83F6-4B14-A938-BA0C2AF6A7B9}" presName="hierRoot2" presStyleCnt="0">
        <dgm:presLayoutVars>
          <dgm:hierBranch val="init"/>
        </dgm:presLayoutVars>
      </dgm:prSet>
      <dgm:spPr/>
      <dgm:t>
        <a:bodyPr/>
        <a:lstStyle/>
        <a:p>
          <a:endParaRPr lang="zh-CN" altLang="en-US"/>
        </a:p>
      </dgm:t>
    </dgm:pt>
    <dgm:pt modelId="{9D2A6589-301B-491F-99A2-791AF96CCF6B}" type="pres">
      <dgm:prSet presAssocID="{2296A9D7-83F6-4B14-A938-BA0C2AF6A7B9}" presName="rootComposite" presStyleCnt="0"/>
      <dgm:spPr/>
      <dgm:t>
        <a:bodyPr/>
        <a:lstStyle/>
        <a:p>
          <a:endParaRPr lang="zh-CN" altLang="en-US"/>
        </a:p>
      </dgm:t>
    </dgm:pt>
    <dgm:pt modelId="{3254E6DD-3C96-46B1-B1A0-EF91F122E88B}" type="pres">
      <dgm:prSet presAssocID="{2296A9D7-83F6-4B14-A938-BA0C2AF6A7B9}" presName="rootText" presStyleLbl="node2" presStyleIdx="4" presStyleCnt="5">
        <dgm:presLayoutVars>
          <dgm:chPref val="3"/>
        </dgm:presLayoutVars>
      </dgm:prSet>
      <dgm:spPr/>
      <dgm:t>
        <a:bodyPr/>
        <a:lstStyle/>
        <a:p>
          <a:endParaRPr lang="zh-CN" altLang="en-US"/>
        </a:p>
      </dgm:t>
    </dgm:pt>
    <dgm:pt modelId="{E1E8734A-A96D-4153-861B-22D2AD138B84}" type="pres">
      <dgm:prSet presAssocID="{2296A9D7-83F6-4B14-A938-BA0C2AF6A7B9}" presName="rootConnector" presStyleLbl="node2" presStyleIdx="4" presStyleCnt="5"/>
      <dgm:spPr/>
      <dgm:t>
        <a:bodyPr/>
        <a:lstStyle/>
        <a:p>
          <a:endParaRPr lang="zh-CN" altLang="en-US"/>
        </a:p>
      </dgm:t>
    </dgm:pt>
    <dgm:pt modelId="{885B9D8D-6906-4242-A13B-3AE7BC8CE91A}" type="pres">
      <dgm:prSet presAssocID="{2296A9D7-83F6-4B14-A938-BA0C2AF6A7B9}" presName="hierChild4" presStyleCnt="0"/>
      <dgm:spPr/>
      <dgm:t>
        <a:bodyPr/>
        <a:lstStyle/>
        <a:p>
          <a:endParaRPr lang="zh-CN" altLang="en-US"/>
        </a:p>
      </dgm:t>
    </dgm:pt>
    <dgm:pt modelId="{0A6C439C-240C-4ACF-85A5-8D23F1D095F3}" type="pres">
      <dgm:prSet presAssocID="{2296A9D7-83F6-4B14-A938-BA0C2AF6A7B9}" presName="hierChild5" presStyleCnt="0"/>
      <dgm:spPr/>
      <dgm:t>
        <a:bodyPr/>
        <a:lstStyle/>
        <a:p>
          <a:endParaRPr lang="zh-CN" altLang="en-US"/>
        </a:p>
      </dgm:t>
    </dgm:pt>
    <dgm:pt modelId="{49AC797A-6A10-4546-AFDC-D0FB316DC248}" type="pres">
      <dgm:prSet presAssocID="{5345ADC4-82A1-451A-B312-34C6A8BB3713}" presName="hierChild3" presStyleCnt="0"/>
      <dgm:spPr/>
      <dgm:t>
        <a:bodyPr/>
        <a:lstStyle/>
        <a:p>
          <a:endParaRPr lang="zh-CN" altLang="en-US"/>
        </a:p>
      </dgm:t>
    </dgm:pt>
  </dgm:ptLst>
  <dgm:cxnLst>
    <dgm:cxn modelId="{7EDDDF89-2A0F-4EFA-A982-717A8B001616}" type="presOf" srcId="{F2BD808F-A26F-4A5D-828A-38A6F0E6DA5B}" destId="{C1599EED-C286-4729-BAF1-195EFED59068}" srcOrd="1" destOrd="0" presId="urn:microsoft.com/office/officeart/2009/3/layout/HorizontalOrganizationChart#5"/>
    <dgm:cxn modelId="{AB73D6C8-E948-4A5C-B684-DB39985584D2}" type="presOf" srcId="{62A7ECB2-9F07-42D6-914B-29C466BD1F35}" destId="{1FC92637-2497-449C-9A66-56C1CED003FD}" srcOrd="0" destOrd="0" presId="urn:microsoft.com/office/officeart/2009/3/layout/HorizontalOrganizationChart#5"/>
    <dgm:cxn modelId="{4632AEB8-8A91-418A-A745-38D17C9EA45B}" srcId="{5345ADC4-82A1-451A-B312-34C6A8BB3713}" destId="{62A7ECB2-9F07-42D6-914B-29C466BD1F35}" srcOrd="2" destOrd="0" parTransId="{BFEC9263-F33B-4D57-9E7F-B4F0B9C2B4BF}" sibTransId="{D5DFB8EA-3DF1-4CFC-8256-9B64EC080B8D}"/>
    <dgm:cxn modelId="{5EE77306-4E19-467C-9ACF-AB8B7C3C8E06}" srcId="{5345ADC4-82A1-451A-B312-34C6A8BB3713}" destId="{4F122B76-32AA-4439-8F8B-C22627EBA98D}" srcOrd="0" destOrd="0" parTransId="{624C44BC-5A2C-4E65-9B78-8F5A3B64443A}" sibTransId="{313CBC7E-5220-4147-A3B5-5FCE8C8042E1}"/>
    <dgm:cxn modelId="{384857D5-411F-447C-B160-BD706223177B}" type="presOf" srcId="{F3B18B80-553F-49DA-80E9-88386D451192}" destId="{EB084D30-0857-4904-8B63-3CF436A2C62C}" srcOrd="0" destOrd="0" presId="urn:microsoft.com/office/officeart/2009/3/layout/HorizontalOrganizationChart#5"/>
    <dgm:cxn modelId="{2BCC6FBE-6105-462A-B925-0CD06CBDEE63}" type="presOf" srcId="{F2BD808F-A26F-4A5D-828A-38A6F0E6DA5B}" destId="{E924C05B-A6E9-4F89-8001-1E3B765DDE10}" srcOrd="0" destOrd="0" presId="urn:microsoft.com/office/officeart/2009/3/layout/HorizontalOrganizationChart#5"/>
    <dgm:cxn modelId="{9E19D609-90B3-4975-89C9-97A0B1E3A69E}" type="presOf" srcId="{2296A9D7-83F6-4B14-A938-BA0C2AF6A7B9}" destId="{E1E8734A-A96D-4153-861B-22D2AD138B84}" srcOrd="1" destOrd="0" presId="urn:microsoft.com/office/officeart/2009/3/layout/HorizontalOrganizationChart#5"/>
    <dgm:cxn modelId="{738B970B-3164-4C12-B327-32DBA2B3E902}" type="presOf" srcId="{A420EFDF-45D6-4290-A438-BDBA84097B47}" destId="{1948EE2C-D69F-4ECA-B009-AB4036146CB4}" srcOrd="0" destOrd="0" presId="urn:microsoft.com/office/officeart/2009/3/layout/HorizontalOrganizationChart#5"/>
    <dgm:cxn modelId="{97114193-B08B-47CD-B74B-0F42563C4F4C}" type="presOf" srcId="{A420EFDF-45D6-4290-A438-BDBA84097B47}" destId="{7DE7AAF2-3228-4EE1-9832-4E7DB8197214}" srcOrd="1" destOrd="0" presId="urn:microsoft.com/office/officeart/2009/3/layout/HorizontalOrganizationChart#5"/>
    <dgm:cxn modelId="{8B7A39A3-F49E-4736-8182-51F15628869B}" srcId="{8E544892-C228-4F46-A1B3-FF88C1A8E1DC}" destId="{5345ADC4-82A1-451A-B312-34C6A8BB3713}" srcOrd="0" destOrd="0" parTransId="{E7518A52-05DE-4BA9-AE1D-270E4B65187D}" sibTransId="{6CBA59F2-ADDB-4E2F-8C03-9198ACCE3061}"/>
    <dgm:cxn modelId="{9D498294-FB70-40F8-929B-779E288294B2}" srcId="{5345ADC4-82A1-451A-B312-34C6A8BB3713}" destId="{F2BD808F-A26F-4A5D-828A-38A6F0E6DA5B}" srcOrd="3" destOrd="0" parTransId="{83F39D9E-8623-47D9-9F69-820E27CF1353}" sibTransId="{D2F5A078-DB2F-4C82-B76D-3ECFF390B6B5}"/>
    <dgm:cxn modelId="{E973F469-6B44-4D99-98B7-5D929A6E6ED4}" type="presOf" srcId="{8E544892-C228-4F46-A1B3-FF88C1A8E1DC}" destId="{1857FDC2-E6EA-426E-B14F-14A9616AE1ED}" srcOrd="0" destOrd="0" presId="urn:microsoft.com/office/officeart/2009/3/layout/HorizontalOrganizationChart#5"/>
    <dgm:cxn modelId="{562B0C3F-D2B1-43CF-8C99-82B7FE533B0C}" srcId="{5345ADC4-82A1-451A-B312-34C6A8BB3713}" destId="{2296A9D7-83F6-4B14-A938-BA0C2AF6A7B9}" srcOrd="4" destOrd="0" parTransId="{9B7A1D8E-5D06-418E-B90C-BBE307F3EFD6}" sibTransId="{0673B353-BF18-4A09-BE70-917ADC0024E5}"/>
    <dgm:cxn modelId="{AE4BDF6E-55D7-4BB1-A96C-D9A23023D2BB}" type="presOf" srcId="{9B7A1D8E-5D06-418E-B90C-BBE307F3EFD6}" destId="{7F6AAC0F-D20F-4870-837B-AF99B2F423BD}" srcOrd="0" destOrd="0" presId="urn:microsoft.com/office/officeart/2009/3/layout/HorizontalOrganizationChart#5"/>
    <dgm:cxn modelId="{158A1114-EDBF-4EFF-8C78-4C98552A2E35}" type="presOf" srcId="{BFEC9263-F33B-4D57-9E7F-B4F0B9C2B4BF}" destId="{8A3725B8-470C-4B9B-84F2-46974778669A}" srcOrd="0" destOrd="0" presId="urn:microsoft.com/office/officeart/2009/3/layout/HorizontalOrganizationChart#5"/>
    <dgm:cxn modelId="{5B1BAE4F-0270-4768-884D-329EA70BD782}" type="presOf" srcId="{624C44BC-5A2C-4E65-9B78-8F5A3B64443A}" destId="{4F3E40C4-C6B3-4D1A-A466-74002F9E4736}" srcOrd="0" destOrd="0" presId="urn:microsoft.com/office/officeart/2009/3/layout/HorizontalOrganizationChart#5"/>
    <dgm:cxn modelId="{C1A18A5D-9FAF-4073-9874-07E7D2DB5BF2}" type="presOf" srcId="{4F122B76-32AA-4439-8F8B-C22627EBA98D}" destId="{F0E9036B-6CEF-4D9C-83C1-EF003DCDE2BB}" srcOrd="0" destOrd="0" presId="urn:microsoft.com/office/officeart/2009/3/layout/HorizontalOrganizationChart#5"/>
    <dgm:cxn modelId="{5B6517E4-1620-4122-BBFF-5FBB75498319}" type="presOf" srcId="{4F122B76-32AA-4439-8F8B-C22627EBA98D}" destId="{49007CDB-43CF-4F61-B021-E8E99B62E461}" srcOrd="1" destOrd="0" presId="urn:microsoft.com/office/officeart/2009/3/layout/HorizontalOrganizationChart#5"/>
    <dgm:cxn modelId="{CA5333F1-324F-4FDD-97B3-9E5C77C4DF58}" type="presOf" srcId="{62A7ECB2-9F07-42D6-914B-29C466BD1F35}" destId="{3056AC11-EACB-427F-841F-B6698D0484EC}" srcOrd="1" destOrd="0" presId="urn:microsoft.com/office/officeart/2009/3/layout/HorizontalOrganizationChart#5"/>
    <dgm:cxn modelId="{253DA28E-1F51-4635-A2AD-0058EAC823AB}" type="presOf" srcId="{5345ADC4-82A1-451A-B312-34C6A8BB3713}" destId="{A32A8D38-5418-4A5B-B727-9EDB21C7D43A}" srcOrd="0" destOrd="0" presId="urn:microsoft.com/office/officeart/2009/3/layout/HorizontalOrganizationChart#5"/>
    <dgm:cxn modelId="{68042AAA-5B1D-4979-B406-2275C1044AF2}" srcId="{5345ADC4-82A1-451A-B312-34C6A8BB3713}" destId="{A420EFDF-45D6-4290-A438-BDBA84097B47}" srcOrd="1" destOrd="0" parTransId="{F3B18B80-553F-49DA-80E9-88386D451192}" sibTransId="{43A74A20-5FBC-410C-AC2D-C369C58C6EE5}"/>
    <dgm:cxn modelId="{EEDC6744-52D1-4783-889D-5CD27F0D1494}" type="presOf" srcId="{5345ADC4-82A1-451A-B312-34C6A8BB3713}" destId="{15CE6912-4792-4007-B074-A7C9D0C1E4C4}" srcOrd="1" destOrd="0" presId="urn:microsoft.com/office/officeart/2009/3/layout/HorizontalOrganizationChart#5"/>
    <dgm:cxn modelId="{611C19A8-0663-4D6C-AF60-45CF20F1CC8F}" type="presOf" srcId="{2296A9D7-83F6-4B14-A938-BA0C2AF6A7B9}" destId="{3254E6DD-3C96-46B1-B1A0-EF91F122E88B}" srcOrd="0" destOrd="0" presId="urn:microsoft.com/office/officeart/2009/3/layout/HorizontalOrganizationChart#5"/>
    <dgm:cxn modelId="{0DB87D7A-D966-4002-B186-E45D6C0FA9EF}" type="presOf" srcId="{83F39D9E-8623-47D9-9F69-820E27CF1353}" destId="{2C0EA6A7-C42E-4CC4-AA3A-891529CD8906}" srcOrd="0" destOrd="0" presId="urn:microsoft.com/office/officeart/2009/3/layout/HorizontalOrganizationChart#5"/>
    <dgm:cxn modelId="{F953B378-C17D-4E0B-9653-8F600809679B}" type="presParOf" srcId="{1857FDC2-E6EA-426E-B14F-14A9616AE1ED}" destId="{FA394AD1-D681-4587-A0E4-0493CF2D6206}" srcOrd="0" destOrd="0" presId="urn:microsoft.com/office/officeart/2009/3/layout/HorizontalOrganizationChart#5"/>
    <dgm:cxn modelId="{2D18BBB8-DB38-4C19-8809-63C21B93C50A}" type="presParOf" srcId="{FA394AD1-D681-4587-A0E4-0493CF2D6206}" destId="{06051AEE-897F-4C72-ACB6-39DDF0E42877}" srcOrd="0" destOrd="0" presId="urn:microsoft.com/office/officeart/2009/3/layout/HorizontalOrganizationChart#5"/>
    <dgm:cxn modelId="{9D6B51B8-2F8C-44FC-8BF8-9457B63C8A1E}" type="presParOf" srcId="{06051AEE-897F-4C72-ACB6-39DDF0E42877}" destId="{A32A8D38-5418-4A5B-B727-9EDB21C7D43A}" srcOrd="0" destOrd="0" presId="urn:microsoft.com/office/officeart/2009/3/layout/HorizontalOrganizationChart#5"/>
    <dgm:cxn modelId="{17047545-52B8-475E-BBA2-A0112B7DA97E}" type="presParOf" srcId="{06051AEE-897F-4C72-ACB6-39DDF0E42877}" destId="{15CE6912-4792-4007-B074-A7C9D0C1E4C4}" srcOrd="1" destOrd="0" presId="urn:microsoft.com/office/officeart/2009/3/layout/HorizontalOrganizationChart#5"/>
    <dgm:cxn modelId="{CC279FA1-E779-445B-93D3-B05494F17571}" type="presParOf" srcId="{FA394AD1-D681-4587-A0E4-0493CF2D6206}" destId="{BE79CE14-CB4E-4B70-B502-C7DCFD2D4B7B}" srcOrd="1" destOrd="0" presId="urn:microsoft.com/office/officeart/2009/3/layout/HorizontalOrganizationChart#5"/>
    <dgm:cxn modelId="{56EA671A-4ED8-4FB4-9308-A6162D07E88F}" type="presParOf" srcId="{BE79CE14-CB4E-4B70-B502-C7DCFD2D4B7B}" destId="{4F3E40C4-C6B3-4D1A-A466-74002F9E4736}" srcOrd="0" destOrd="0" presId="urn:microsoft.com/office/officeart/2009/3/layout/HorizontalOrganizationChart#5"/>
    <dgm:cxn modelId="{D54C7C94-DBDC-4FC9-A912-ED875A74CCC6}" type="presParOf" srcId="{BE79CE14-CB4E-4B70-B502-C7DCFD2D4B7B}" destId="{F0116C24-AA7B-435F-9DCE-D1913A27C882}" srcOrd="1" destOrd="0" presId="urn:microsoft.com/office/officeart/2009/3/layout/HorizontalOrganizationChart#5"/>
    <dgm:cxn modelId="{CA206271-B510-4796-A981-BFCCF77078AD}" type="presParOf" srcId="{F0116C24-AA7B-435F-9DCE-D1913A27C882}" destId="{440E3454-17EC-4CA5-9297-6F32B39421F7}" srcOrd="0" destOrd="0" presId="urn:microsoft.com/office/officeart/2009/3/layout/HorizontalOrganizationChart#5"/>
    <dgm:cxn modelId="{05E9E30D-F681-49AF-8982-D5BDE2038744}" type="presParOf" srcId="{440E3454-17EC-4CA5-9297-6F32B39421F7}" destId="{F0E9036B-6CEF-4D9C-83C1-EF003DCDE2BB}" srcOrd="0" destOrd="0" presId="urn:microsoft.com/office/officeart/2009/3/layout/HorizontalOrganizationChart#5"/>
    <dgm:cxn modelId="{A209B6E9-6DA5-4794-8A8D-D0CCAEB16ABE}" type="presParOf" srcId="{440E3454-17EC-4CA5-9297-6F32B39421F7}" destId="{49007CDB-43CF-4F61-B021-E8E99B62E461}" srcOrd="1" destOrd="0" presId="urn:microsoft.com/office/officeart/2009/3/layout/HorizontalOrganizationChart#5"/>
    <dgm:cxn modelId="{CB1C4821-DAF2-4DB3-A1E2-BD7937949626}" type="presParOf" srcId="{F0116C24-AA7B-435F-9DCE-D1913A27C882}" destId="{C212D97C-94E5-4C48-BBC1-93525829D247}" srcOrd="1" destOrd="0" presId="urn:microsoft.com/office/officeart/2009/3/layout/HorizontalOrganizationChart#5"/>
    <dgm:cxn modelId="{5AC4187C-5585-47D8-8166-8E403B01381F}" type="presParOf" srcId="{F0116C24-AA7B-435F-9DCE-D1913A27C882}" destId="{D9010471-E841-4780-BF0D-153BBAD089C5}" srcOrd="2" destOrd="0" presId="urn:microsoft.com/office/officeart/2009/3/layout/HorizontalOrganizationChart#5"/>
    <dgm:cxn modelId="{6DF54C1C-1893-420C-B3BE-857B69136655}" type="presParOf" srcId="{BE79CE14-CB4E-4B70-B502-C7DCFD2D4B7B}" destId="{EB084D30-0857-4904-8B63-3CF436A2C62C}" srcOrd="2" destOrd="0" presId="urn:microsoft.com/office/officeart/2009/3/layout/HorizontalOrganizationChart#5"/>
    <dgm:cxn modelId="{E1E6F2D2-93B9-4943-BD92-1B9749A9FCE8}" type="presParOf" srcId="{BE79CE14-CB4E-4B70-B502-C7DCFD2D4B7B}" destId="{C3FF2D82-38FE-4CA4-9155-8DC17FC185E9}" srcOrd="3" destOrd="0" presId="urn:microsoft.com/office/officeart/2009/3/layout/HorizontalOrganizationChart#5"/>
    <dgm:cxn modelId="{78912E68-C91A-43D6-97B3-A5D0A7183342}" type="presParOf" srcId="{C3FF2D82-38FE-4CA4-9155-8DC17FC185E9}" destId="{25CB0F65-63C1-4954-B5F5-B29ACC36E015}" srcOrd="0" destOrd="0" presId="urn:microsoft.com/office/officeart/2009/3/layout/HorizontalOrganizationChart#5"/>
    <dgm:cxn modelId="{AE1B9229-877C-4E98-9310-A94AEE8DC41B}" type="presParOf" srcId="{25CB0F65-63C1-4954-B5F5-B29ACC36E015}" destId="{1948EE2C-D69F-4ECA-B009-AB4036146CB4}" srcOrd="0" destOrd="0" presId="urn:microsoft.com/office/officeart/2009/3/layout/HorizontalOrganizationChart#5"/>
    <dgm:cxn modelId="{5441A0D2-288A-4F8F-9F6F-6AC7D33B1874}" type="presParOf" srcId="{25CB0F65-63C1-4954-B5F5-B29ACC36E015}" destId="{7DE7AAF2-3228-4EE1-9832-4E7DB8197214}" srcOrd="1" destOrd="0" presId="urn:microsoft.com/office/officeart/2009/3/layout/HorizontalOrganizationChart#5"/>
    <dgm:cxn modelId="{8BF9F2AF-1C24-4DB1-BCF2-DB7F9426E16E}" type="presParOf" srcId="{C3FF2D82-38FE-4CA4-9155-8DC17FC185E9}" destId="{146863F8-AB91-44F3-9189-56CF22C88B20}" srcOrd="1" destOrd="0" presId="urn:microsoft.com/office/officeart/2009/3/layout/HorizontalOrganizationChart#5"/>
    <dgm:cxn modelId="{58C2E6FE-FDB7-4458-9876-523B82C64AD2}" type="presParOf" srcId="{C3FF2D82-38FE-4CA4-9155-8DC17FC185E9}" destId="{B7467AF3-B87C-4881-BD08-3CD38429CC0F}" srcOrd="2" destOrd="0" presId="urn:microsoft.com/office/officeart/2009/3/layout/HorizontalOrganizationChart#5"/>
    <dgm:cxn modelId="{6BF22E82-FA51-48B3-A741-0A62562654DA}" type="presParOf" srcId="{BE79CE14-CB4E-4B70-B502-C7DCFD2D4B7B}" destId="{8A3725B8-470C-4B9B-84F2-46974778669A}" srcOrd="4" destOrd="0" presId="urn:microsoft.com/office/officeart/2009/3/layout/HorizontalOrganizationChart#5"/>
    <dgm:cxn modelId="{72C38919-06F1-42A0-B7F7-7FFE0E864E70}" type="presParOf" srcId="{BE79CE14-CB4E-4B70-B502-C7DCFD2D4B7B}" destId="{07AFBC7B-D5FF-480E-98F0-351CC97A931F}" srcOrd="5" destOrd="0" presId="urn:microsoft.com/office/officeart/2009/3/layout/HorizontalOrganizationChart#5"/>
    <dgm:cxn modelId="{BE5C6B2A-E700-4D07-8C51-3C49030E26F1}" type="presParOf" srcId="{07AFBC7B-D5FF-480E-98F0-351CC97A931F}" destId="{AB2FA042-DCC6-4E85-9DB7-02C7269B79E7}" srcOrd="0" destOrd="0" presId="urn:microsoft.com/office/officeart/2009/3/layout/HorizontalOrganizationChart#5"/>
    <dgm:cxn modelId="{EC81C161-8A88-4458-8F5C-B823EFB3C3AC}" type="presParOf" srcId="{AB2FA042-DCC6-4E85-9DB7-02C7269B79E7}" destId="{1FC92637-2497-449C-9A66-56C1CED003FD}" srcOrd="0" destOrd="0" presId="urn:microsoft.com/office/officeart/2009/3/layout/HorizontalOrganizationChart#5"/>
    <dgm:cxn modelId="{315DF7E6-68C1-46F7-BFCE-5DAB66B57D2D}" type="presParOf" srcId="{AB2FA042-DCC6-4E85-9DB7-02C7269B79E7}" destId="{3056AC11-EACB-427F-841F-B6698D0484EC}" srcOrd="1" destOrd="0" presId="urn:microsoft.com/office/officeart/2009/3/layout/HorizontalOrganizationChart#5"/>
    <dgm:cxn modelId="{9272383A-4822-4D98-8806-1A86FCA2FF7D}" type="presParOf" srcId="{07AFBC7B-D5FF-480E-98F0-351CC97A931F}" destId="{C2364489-448E-48E2-A5E2-5DD0ADC51894}" srcOrd="1" destOrd="0" presId="urn:microsoft.com/office/officeart/2009/3/layout/HorizontalOrganizationChart#5"/>
    <dgm:cxn modelId="{3537E83C-F7F7-4FFF-B607-EDDA5B966A25}" type="presParOf" srcId="{07AFBC7B-D5FF-480E-98F0-351CC97A931F}" destId="{B2D3350A-5167-427F-B1A3-6E912F024B86}" srcOrd="2" destOrd="0" presId="urn:microsoft.com/office/officeart/2009/3/layout/HorizontalOrganizationChart#5"/>
    <dgm:cxn modelId="{1CE2B42F-C07B-4F73-9DF2-A18CC95C9B1C}" type="presParOf" srcId="{BE79CE14-CB4E-4B70-B502-C7DCFD2D4B7B}" destId="{2C0EA6A7-C42E-4CC4-AA3A-891529CD8906}" srcOrd="6" destOrd="0" presId="urn:microsoft.com/office/officeart/2009/3/layout/HorizontalOrganizationChart#5"/>
    <dgm:cxn modelId="{CAD2F41F-AA21-40F2-8087-236AD80AB4BD}" type="presParOf" srcId="{BE79CE14-CB4E-4B70-B502-C7DCFD2D4B7B}" destId="{4604340E-E9B4-402D-893F-43127234544E}" srcOrd="7" destOrd="0" presId="urn:microsoft.com/office/officeart/2009/3/layout/HorizontalOrganizationChart#5"/>
    <dgm:cxn modelId="{BF2C0F83-50FB-4ADA-8924-940A28098035}" type="presParOf" srcId="{4604340E-E9B4-402D-893F-43127234544E}" destId="{B4A51C35-681C-40A6-ABE3-A07771259F19}" srcOrd="0" destOrd="0" presId="urn:microsoft.com/office/officeart/2009/3/layout/HorizontalOrganizationChart#5"/>
    <dgm:cxn modelId="{999035C1-099A-4C8E-862D-8F99C8E20F4A}" type="presParOf" srcId="{B4A51C35-681C-40A6-ABE3-A07771259F19}" destId="{E924C05B-A6E9-4F89-8001-1E3B765DDE10}" srcOrd="0" destOrd="0" presId="urn:microsoft.com/office/officeart/2009/3/layout/HorizontalOrganizationChart#5"/>
    <dgm:cxn modelId="{46F65C96-3600-4DA9-BFFD-267E16BB3657}" type="presParOf" srcId="{B4A51C35-681C-40A6-ABE3-A07771259F19}" destId="{C1599EED-C286-4729-BAF1-195EFED59068}" srcOrd="1" destOrd="0" presId="urn:microsoft.com/office/officeart/2009/3/layout/HorizontalOrganizationChart#5"/>
    <dgm:cxn modelId="{F0F84D93-0DBE-44E7-A726-F2FF150F431C}" type="presParOf" srcId="{4604340E-E9B4-402D-893F-43127234544E}" destId="{7E723CED-AAB5-4040-815A-BB8531B5A183}" srcOrd="1" destOrd="0" presId="urn:microsoft.com/office/officeart/2009/3/layout/HorizontalOrganizationChart#5"/>
    <dgm:cxn modelId="{D5D62FCA-061A-4234-A01D-AE217215ADDC}" type="presParOf" srcId="{4604340E-E9B4-402D-893F-43127234544E}" destId="{100A9477-72E1-4178-975B-2B2D08A3BD73}" srcOrd="2" destOrd="0" presId="urn:microsoft.com/office/officeart/2009/3/layout/HorizontalOrganizationChart#5"/>
    <dgm:cxn modelId="{B64F90B2-3067-4FED-AD64-18124504FC5E}" type="presParOf" srcId="{BE79CE14-CB4E-4B70-B502-C7DCFD2D4B7B}" destId="{7F6AAC0F-D20F-4870-837B-AF99B2F423BD}" srcOrd="8" destOrd="0" presId="urn:microsoft.com/office/officeart/2009/3/layout/HorizontalOrganizationChart#5"/>
    <dgm:cxn modelId="{1EB2E8DB-61F6-4C1E-A47F-97FC04F4FD54}" type="presParOf" srcId="{BE79CE14-CB4E-4B70-B502-C7DCFD2D4B7B}" destId="{365369C3-8BE3-4755-9ABB-700DFC492B83}" srcOrd="9" destOrd="0" presId="urn:microsoft.com/office/officeart/2009/3/layout/HorizontalOrganizationChart#5"/>
    <dgm:cxn modelId="{BE563360-315A-438B-AD21-EBBF695E8426}" type="presParOf" srcId="{365369C3-8BE3-4755-9ABB-700DFC492B83}" destId="{9D2A6589-301B-491F-99A2-791AF96CCF6B}" srcOrd="0" destOrd="0" presId="urn:microsoft.com/office/officeart/2009/3/layout/HorizontalOrganizationChart#5"/>
    <dgm:cxn modelId="{FF0D61AB-428C-43BC-88F9-1E33B086542D}" type="presParOf" srcId="{9D2A6589-301B-491F-99A2-791AF96CCF6B}" destId="{3254E6DD-3C96-46B1-B1A0-EF91F122E88B}" srcOrd="0" destOrd="0" presId="urn:microsoft.com/office/officeart/2009/3/layout/HorizontalOrganizationChart#5"/>
    <dgm:cxn modelId="{B0447B63-3A98-4B0C-85DF-14011B3F5159}" type="presParOf" srcId="{9D2A6589-301B-491F-99A2-791AF96CCF6B}" destId="{E1E8734A-A96D-4153-861B-22D2AD138B84}" srcOrd="1" destOrd="0" presId="urn:microsoft.com/office/officeart/2009/3/layout/HorizontalOrganizationChart#5"/>
    <dgm:cxn modelId="{567DA15C-6D3A-403E-9DE0-31712235EE6D}" type="presParOf" srcId="{365369C3-8BE3-4755-9ABB-700DFC492B83}" destId="{885B9D8D-6906-4242-A13B-3AE7BC8CE91A}" srcOrd="1" destOrd="0" presId="urn:microsoft.com/office/officeart/2009/3/layout/HorizontalOrganizationChart#5"/>
    <dgm:cxn modelId="{3910A036-07F4-4336-8A50-061CE14404AD}" type="presParOf" srcId="{365369C3-8BE3-4755-9ABB-700DFC492B83}" destId="{0A6C439C-240C-4ACF-85A5-8D23F1D095F3}" srcOrd="2" destOrd="0" presId="urn:microsoft.com/office/officeart/2009/3/layout/HorizontalOrganizationChart#5"/>
    <dgm:cxn modelId="{92402A90-E4D1-4205-827E-51B86D5BECD6}" type="presParOf" srcId="{FA394AD1-D681-4587-A0E4-0493CF2D6206}" destId="{49AC797A-6A10-4546-AFDC-D0FB316DC248}" srcOrd="2" destOrd="0" presId="urn:microsoft.com/office/officeart/2009/3/layout/HorizontalOrganizationChar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544892-C228-4F46-A1B3-FF88C1A8E1DC}" type="doc">
      <dgm:prSet loTypeId="urn:microsoft.com/office/officeart/2009/3/layout/HorizontalOrganizationChart#6" loCatId="hierarchy" qsTypeId="urn:microsoft.com/office/officeart/2005/8/quickstyle/simple1#5" qsCatId="simple" csTypeId="urn:microsoft.com/office/officeart/2005/8/colors/accent2_1#17" csCatId="accent2" phldr="1"/>
      <dgm:spPr/>
      <dgm:t>
        <a:bodyPr/>
        <a:lstStyle/>
        <a:p>
          <a:endParaRPr lang="zh-CN" altLang="en-US"/>
        </a:p>
      </dgm:t>
    </dgm:pt>
    <dgm:pt modelId="{5345ADC4-82A1-451A-B312-34C6A8BB3713}">
      <dgm:prSet phldrT="[文本]" custT="1"/>
      <dgm:spPr/>
      <dgm:t>
        <a:bodyPr/>
        <a:lstStyle/>
        <a:p>
          <a:r>
            <a:rPr lang="zh-CN" altLang="en-US" sz="1400" dirty="0"/>
            <a:t>公司与相关组织的比较</a:t>
          </a:r>
        </a:p>
      </dgm:t>
    </dgm:pt>
    <dgm:pt modelId="{E7518A52-05DE-4BA9-AE1D-270E4B65187D}" cxnId="{8B7A39A3-F49E-4736-8182-51F15628869B}" type="parTrans">
      <dgm:prSet/>
      <dgm:spPr/>
      <dgm:t>
        <a:bodyPr/>
        <a:lstStyle/>
        <a:p>
          <a:endParaRPr lang="zh-CN" altLang="en-US" sz="1400"/>
        </a:p>
      </dgm:t>
    </dgm:pt>
    <dgm:pt modelId="{6CBA59F2-ADDB-4E2F-8C03-9198ACCE3061}" cxnId="{8B7A39A3-F49E-4736-8182-51F15628869B}" type="sibTrans">
      <dgm:prSet/>
      <dgm:spPr/>
      <dgm:t>
        <a:bodyPr/>
        <a:lstStyle/>
        <a:p>
          <a:endParaRPr lang="zh-CN" altLang="en-US" sz="1400"/>
        </a:p>
      </dgm:t>
    </dgm:pt>
    <dgm:pt modelId="{4F122B76-32AA-4439-8F8B-C22627EBA98D}">
      <dgm:prSet phldrT="[文本]" custT="1"/>
      <dgm:spPr/>
      <dgm:t>
        <a:bodyPr/>
        <a:lstStyle/>
        <a:p>
          <a:r>
            <a:rPr lang="zh-CN" altLang="en-US" sz="1400" smtClean="0"/>
            <a:t>独资企业</a:t>
          </a:r>
          <a:endParaRPr lang="zh-CN" altLang="en-US" sz="1400" dirty="0"/>
        </a:p>
      </dgm:t>
    </dgm:pt>
    <dgm:pt modelId="{624C44BC-5A2C-4E65-9B78-8F5A3B64443A}" cxnId="{5EE77306-4E19-467C-9ACF-AB8B7C3C8E06}" type="parTrans">
      <dgm:prSet/>
      <dgm:spPr/>
      <dgm:t>
        <a:bodyPr/>
        <a:lstStyle/>
        <a:p>
          <a:endParaRPr lang="zh-CN" altLang="en-US" sz="1400"/>
        </a:p>
      </dgm:t>
    </dgm:pt>
    <dgm:pt modelId="{313CBC7E-5220-4147-A3B5-5FCE8C8042E1}" cxnId="{5EE77306-4E19-467C-9ACF-AB8B7C3C8E06}" type="sibTrans">
      <dgm:prSet/>
      <dgm:spPr/>
      <dgm:t>
        <a:bodyPr/>
        <a:lstStyle/>
        <a:p>
          <a:endParaRPr lang="zh-CN" altLang="en-US" sz="1400"/>
        </a:p>
      </dgm:t>
    </dgm:pt>
    <dgm:pt modelId="{A420EFDF-45D6-4290-A438-BDBA84097B47}">
      <dgm:prSet phldrT="[文本]" custT="1"/>
      <dgm:spPr/>
      <dgm:t>
        <a:bodyPr/>
        <a:lstStyle/>
        <a:p>
          <a:r>
            <a:rPr lang="zh-CN" altLang="en-US" sz="1400" smtClean="0"/>
            <a:t>合伙企业</a:t>
          </a:r>
          <a:endParaRPr lang="zh-CN" altLang="en-US" sz="1400" dirty="0"/>
        </a:p>
      </dgm:t>
    </dgm:pt>
    <dgm:pt modelId="{F3B18B80-553F-49DA-80E9-88386D451192}" cxnId="{68042AAA-5B1D-4979-B406-2275C1044AF2}" type="parTrans">
      <dgm:prSet/>
      <dgm:spPr/>
      <dgm:t>
        <a:bodyPr/>
        <a:lstStyle/>
        <a:p>
          <a:endParaRPr lang="zh-CN" altLang="en-US" sz="1400"/>
        </a:p>
      </dgm:t>
    </dgm:pt>
    <dgm:pt modelId="{43A74A20-5FBC-410C-AC2D-C369C58C6EE5}" cxnId="{68042AAA-5B1D-4979-B406-2275C1044AF2}" type="sibTrans">
      <dgm:prSet/>
      <dgm:spPr/>
      <dgm:t>
        <a:bodyPr/>
        <a:lstStyle/>
        <a:p>
          <a:endParaRPr lang="zh-CN" altLang="en-US" sz="1400"/>
        </a:p>
      </dgm:t>
    </dgm:pt>
    <dgm:pt modelId="{62A7ECB2-9F07-42D6-914B-29C466BD1F35}">
      <dgm:prSet custT="1"/>
      <dgm:spPr/>
      <dgm:t>
        <a:bodyPr/>
        <a:lstStyle/>
        <a:p>
          <a:r>
            <a:rPr lang="zh-CN" altLang="en-US" sz="1400" dirty="0"/>
            <a:t>法人</a:t>
          </a:r>
        </a:p>
      </dgm:t>
    </dgm:pt>
    <dgm:pt modelId="{BFEC9263-F33B-4D57-9E7F-B4F0B9C2B4BF}" cxnId="{4632AEB8-8A91-418A-A745-38D17C9EA45B}" type="parTrans">
      <dgm:prSet/>
      <dgm:spPr/>
      <dgm:t>
        <a:bodyPr/>
        <a:lstStyle/>
        <a:p>
          <a:endParaRPr lang="zh-CN" altLang="en-US" sz="1400"/>
        </a:p>
      </dgm:t>
    </dgm:pt>
    <dgm:pt modelId="{D5DFB8EA-3DF1-4CFC-8256-9B64EC080B8D}" cxnId="{4632AEB8-8A91-418A-A745-38D17C9EA45B}" type="sibTrans">
      <dgm:prSet/>
      <dgm:spPr/>
      <dgm:t>
        <a:bodyPr/>
        <a:lstStyle/>
        <a:p>
          <a:endParaRPr lang="zh-CN" altLang="en-US" sz="1400"/>
        </a:p>
      </dgm:t>
    </dgm:pt>
    <dgm:pt modelId="{F2BD808F-A26F-4A5D-828A-38A6F0E6DA5B}">
      <dgm:prSet custT="1"/>
      <dgm:spPr/>
      <dgm:t>
        <a:bodyPr/>
        <a:lstStyle/>
        <a:p>
          <a:r>
            <a:rPr lang="zh-CN" altLang="en-US" sz="1400" dirty="0"/>
            <a:t>联合体</a:t>
          </a:r>
        </a:p>
      </dgm:t>
    </dgm:pt>
    <dgm:pt modelId="{83F39D9E-8623-47D9-9F69-820E27CF1353}" cxnId="{9D498294-FB70-40F8-929B-779E288294B2}" type="parTrans">
      <dgm:prSet/>
      <dgm:spPr/>
      <dgm:t>
        <a:bodyPr/>
        <a:lstStyle/>
        <a:p>
          <a:endParaRPr lang="zh-CN" altLang="en-US" sz="1400"/>
        </a:p>
      </dgm:t>
    </dgm:pt>
    <dgm:pt modelId="{D2F5A078-DB2F-4C82-B76D-3ECFF390B6B5}" cxnId="{9D498294-FB70-40F8-929B-779E288294B2}" type="sibTrans">
      <dgm:prSet/>
      <dgm:spPr/>
      <dgm:t>
        <a:bodyPr/>
        <a:lstStyle/>
        <a:p>
          <a:endParaRPr lang="zh-CN" altLang="en-US" sz="1400"/>
        </a:p>
      </dgm:t>
    </dgm:pt>
    <dgm:pt modelId="{2296A9D7-83F6-4B14-A938-BA0C2AF6A7B9}">
      <dgm:prSet custT="1"/>
      <dgm:spPr>
        <a:solidFill>
          <a:srgbClr val="C00000"/>
        </a:solidFill>
      </dgm:spPr>
      <dgm:t>
        <a:bodyPr/>
        <a:lstStyle/>
        <a:p>
          <a:r>
            <a:rPr lang="zh-CN" altLang="en-US" sz="1400" dirty="0">
              <a:solidFill>
                <a:schemeClr val="bg1"/>
              </a:solidFill>
            </a:rPr>
            <a:t>企业集团</a:t>
          </a:r>
        </a:p>
      </dgm:t>
    </dgm:pt>
    <dgm:pt modelId="{9B7A1D8E-5D06-418E-B90C-BBE307F3EFD6}" cxnId="{562B0C3F-D2B1-43CF-8C99-82B7FE533B0C}" type="parTrans">
      <dgm:prSet/>
      <dgm:spPr/>
      <dgm:t>
        <a:bodyPr/>
        <a:lstStyle/>
        <a:p>
          <a:endParaRPr lang="zh-CN" altLang="en-US" sz="1400"/>
        </a:p>
      </dgm:t>
    </dgm:pt>
    <dgm:pt modelId="{0673B353-BF18-4A09-BE70-917ADC0024E5}" cxnId="{562B0C3F-D2B1-43CF-8C99-82B7FE533B0C}" type="sibTrans">
      <dgm:prSet/>
      <dgm:spPr/>
      <dgm:t>
        <a:bodyPr/>
        <a:lstStyle/>
        <a:p>
          <a:endParaRPr lang="zh-CN" altLang="en-US" sz="1400"/>
        </a:p>
      </dgm:t>
    </dgm:pt>
    <dgm:pt modelId="{1857FDC2-E6EA-426E-B14F-14A9616AE1ED}" type="pres">
      <dgm:prSet presAssocID="{8E544892-C228-4F46-A1B3-FF88C1A8E1DC}" presName="hierChild1" presStyleCnt="0">
        <dgm:presLayoutVars>
          <dgm:orgChart val="1"/>
          <dgm:chPref val="1"/>
          <dgm:dir/>
          <dgm:animOne val="branch"/>
          <dgm:animLvl val="lvl"/>
          <dgm:resizeHandles/>
        </dgm:presLayoutVars>
      </dgm:prSet>
      <dgm:spPr/>
      <dgm:t>
        <a:bodyPr/>
        <a:lstStyle/>
        <a:p>
          <a:endParaRPr lang="zh-CN" altLang="en-US"/>
        </a:p>
      </dgm:t>
    </dgm:pt>
    <dgm:pt modelId="{FA394AD1-D681-4587-A0E4-0493CF2D6206}" type="pres">
      <dgm:prSet presAssocID="{5345ADC4-82A1-451A-B312-34C6A8BB3713}" presName="hierRoot1" presStyleCnt="0">
        <dgm:presLayoutVars>
          <dgm:hierBranch val="init"/>
        </dgm:presLayoutVars>
      </dgm:prSet>
      <dgm:spPr/>
      <dgm:t>
        <a:bodyPr/>
        <a:lstStyle/>
        <a:p>
          <a:endParaRPr lang="zh-CN" altLang="en-US"/>
        </a:p>
      </dgm:t>
    </dgm:pt>
    <dgm:pt modelId="{06051AEE-897F-4C72-ACB6-39DDF0E42877}" type="pres">
      <dgm:prSet presAssocID="{5345ADC4-82A1-451A-B312-34C6A8BB3713}" presName="rootComposite1" presStyleCnt="0"/>
      <dgm:spPr/>
      <dgm:t>
        <a:bodyPr/>
        <a:lstStyle/>
        <a:p>
          <a:endParaRPr lang="zh-CN" altLang="en-US"/>
        </a:p>
      </dgm:t>
    </dgm:pt>
    <dgm:pt modelId="{A32A8D38-5418-4A5B-B727-9EDB21C7D43A}" type="pres">
      <dgm:prSet presAssocID="{5345ADC4-82A1-451A-B312-34C6A8BB3713}" presName="rootText1" presStyleLbl="node0" presStyleIdx="0" presStyleCnt="1" custScaleX="200303" custScaleY="98670">
        <dgm:presLayoutVars>
          <dgm:chPref val="3"/>
        </dgm:presLayoutVars>
      </dgm:prSet>
      <dgm:spPr/>
      <dgm:t>
        <a:bodyPr/>
        <a:lstStyle/>
        <a:p>
          <a:endParaRPr lang="zh-CN" altLang="en-US"/>
        </a:p>
      </dgm:t>
    </dgm:pt>
    <dgm:pt modelId="{15CE6912-4792-4007-B074-A7C9D0C1E4C4}" type="pres">
      <dgm:prSet presAssocID="{5345ADC4-82A1-451A-B312-34C6A8BB3713}" presName="rootConnector1" presStyleLbl="node1" presStyleIdx="0" presStyleCnt="0"/>
      <dgm:spPr/>
      <dgm:t>
        <a:bodyPr/>
        <a:lstStyle/>
        <a:p>
          <a:endParaRPr lang="zh-CN" altLang="en-US"/>
        </a:p>
      </dgm:t>
    </dgm:pt>
    <dgm:pt modelId="{BE79CE14-CB4E-4B70-B502-C7DCFD2D4B7B}" type="pres">
      <dgm:prSet presAssocID="{5345ADC4-82A1-451A-B312-34C6A8BB3713}" presName="hierChild2" presStyleCnt="0"/>
      <dgm:spPr/>
      <dgm:t>
        <a:bodyPr/>
        <a:lstStyle/>
        <a:p>
          <a:endParaRPr lang="zh-CN" altLang="en-US"/>
        </a:p>
      </dgm:t>
    </dgm:pt>
    <dgm:pt modelId="{4F3E40C4-C6B3-4D1A-A466-74002F9E4736}" type="pres">
      <dgm:prSet presAssocID="{624C44BC-5A2C-4E65-9B78-8F5A3B64443A}" presName="Name64" presStyleLbl="parChTrans1D2" presStyleIdx="0" presStyleCnt="5"/>
      <dgm:spPr/>
      <dgm:t>
        <a:bodyPr/>
        <a:lstStyle/>
        <a:p>
          <a:endParaRPr lang="zh-CN" altLang="en-US"/>
        </a:p>
      </dgm:t>
    </dgm:pt>
    <dgm:pt modelId="{F0116C24-AA7B-435F-9DCE-D1913A27C882}" type="pres">
      <dgm:prSet presAssocID="{4F122B76-32AA-4439-8F8B-C22627EBA98D}" presName="hierRoot2" presStyleCnt="0">
        <dgm:presLayoutVars>
          <dgm:hierBranch val="init"/>
        </dgm:presLayoutVars>
      </dgm:prSet>
      <dgm:spPr/>
      <dgm:t>
        <a:bodyPr/>
        <a:lstStyle/>
        <a:p>
          <a:endParaRPr lang="zh-CN" altLang="en-US"/>
        </a:p>
      </dgm:t>
    </dgm:pt>
    <dgm:pt modelId="{440E3454-17EC-4CA5-9297-6F32B39421F7}" type="pres">
      <dgm:prSet presAssocID="{4F122B76-32AA-4439-8F8B-C22627EBA98D}" presName="rootComposite" presStyleCnt="0"/>
      <dgm:spPr/>
      <dgm:t>
        <a:bodyPr/>
        <a:lstStyle/>
        <a:p>
          <a:endParaRPr lang="zh-CN" altLang="en-US"/>
        </a:p>
      </dgm:t>
    </dgm:pt>
    <dgm:pt modelId="{F0E9036B-6CEF-4D9C-83C1-EF003DCDE2BB}" type="pres">
      <dgm:prSet presAssocID="{4F122B76-32AA-4439-8F8B-C22627EBA98D}" presName="rootText" presStyleLbl="node2" presStyleIdx="0" presStyleCnt="5">
        <dgm:presLayoutVars>
          <dgm:chPref val="3"/>
        </dgm:presLayoutVars>
      </dgm:prSet>
      <dgm:spPr/>
      <dgm:t>
        <a:bodyPr/>
        <a:lstStyle/>
        <a:p>
          <a:endParaRPr lang="zh-CN" altLang="en-US"/>
        </a:p>
      </dgm:t>
    </dgm:pt>
    <dgm:pt modelId="{49007CDB-43CF-4F61-B021-E8E99B62E461}" type="pres">
      <dgm:prSet presAssocID="{4F122B76-32AA-4439-8F8B-C22627EBA98D}" presName="rootConnector" presStyleLbl="node2" presStyleIdx="0" presStyleCnt="5"/>
      <dgm:spPr/>
      <dgm:t>
        <a:bodyPr/>
        <a:lstStyle/>
        <a:p>
          <a:endParaRPr lang="zh-CN" altLang="en-US"/>
        </a:p>
      </dgm:t>
    </dgm:pt>
    <dgm:pt modelId="{C212D97C-94E5-4C48-BBC1-93525829D247}" type="pres">
      <dgm:prSet presAssocID="{4F122B76-32AA-4439-8F8B-C22627EBA98D}" presName="hierChild4" presStyleCnt="0"/>
      <dgm:spPr/>
      <dgm:t>
        <a:bodyPr/>
        <a:lstStyle/>
        <a:p>
          <a:endParaRPr lang="zh-CN" altLang="en-US"/>
        </a:p>
      </dgm:t>
    </dgm:pt>
    <dgm:pt modelId="{D9010471-E841-4780-BF0D-153BBAD089C5}" type="pres">
      <dgm:prSet presAssocID="{4F122B76-32AA-4439-8F8B-C22627EBA98D}" presName="hierChild5" presStyleCnt="0"/>
      <dgm:spPr/>
      <dgm:t>
        <a:bodyPr/>
        <a:lstStyle/>
        <a:p>
          <a:endParaRPr lang="zh-CN" altLang="en-US"/>
        </a:p>
      </dgm:t>
    </dgm:pt>
    <dgm:pt modelId="{EB084D30-0857-4904-8B63-3CF436A2C62C}" type="pres">
      <dgm:prSet presAssocID="{F3B18B80-553F-49DA-80E9-88386D451192}" presName="Name64" presStyleLbl="parChTrans1D2" presStyleIdx="1" presStyleCnt="5"/>
      <dgm:spPr/>
      <dgm:t>
        <a:bodyPr/>
        <a:lstStyle/>
        <a:p>
          <a:endParaRPr lang="zh-CN" altLang="en-US"/>
        </a:p>
      </dgm:t>
    </dgm:pt>
    <dgm:pt modelId="{C3FF2D82-38FE-4CA4-9155-8DC17FC185E9}" type="pres">
      <dgm:prSet presAssocID="{A420EFDF-45D6-4290-A438-BDBA84097B47}" presName="hierRoot2" presStyleCnt="0">
        <dgm:presLayoutVars>
          <dgm:hierBranch val="init"/>
        </dgm:presLayoutVars>
      </dgm:prSet>
      <dgm:spPr/>
      <dgm:t>
        <a:bodyPr/>
        <a:lstStyle/>
        <a:p>
          <a:endParaRPr lang="zh-CN" altLang="en-US"/>
        </a:p>
      </dgm:t>
    </dgm:pt>
    <dgm:pt modelId="{25CB0F65-63C1-4954-B5F5-B29ACC36E015}" type="pres">
      <dgm:prSet presAssocID="{A420EFDF-45D6-4290-A438-BDBA84097B47}" presName="rootComposite" presStyleCnt="0"/>
      <dgm:spPr/>
      <dgm:t>
        <a:bodyPr/>
        <a:lstStyle/>
        <a:p>
          <a:endParaRPr lang="zh-CN" altLang="en-US"/>
        </a:p>
      </dgm:t>
    </dgm:pt>
    <dgm:pt modelId="{1948EE2C-D69F-4ECA-B009-AB4036146CB4}" type="pres">
      <dgm:prSet presAssocID="{A420EFDF-45D6-4290-A438-BDBA84097B47}" presName="rootText" presStyleLbl="node2" presStyleIdx="1" presStyleCnt="5">
        <dgm:presLayoutVars>
          <dgm:chPref val="3"/>
        </dgm:presLayoutVars>
      </dgm:prSet>
      <dgm:spPr/>
      <dgm:t>
        <a:bodyPr/>
        <a:lstStyle/>
        <a:p>
          <a:endParaRPr lang="zh-CN" altLang="en-US"/>
        </a:p>
      </dgm:t>
    </dgm:pt>
    <dgm:pt modelId="{7DE7AAF2-3228-4EE1-9832-4E7DB8197214}" type="pres">
      <dgm:prSet presAssocID="{A420EFDF-45D6-4290-A438-BDBA84097B47}" presName="rootConnector" presStyleLbl="node2" presStyleIdx="1" presStyleCnt="5"/>
      <dgm:spPr/>
      <dgm:t>
        <a:bodyPr/>
        <a:lstStyle/>
        <a:p>
          <a:endParaRPr lang="zh-CN" altLang="en-US"/>
        </a:p>
      </dgm:t>
    </dgm:pt>
    <dgm:pt modelId="{146863F8-AB91-44F3-9189-56CF22C88B20}" type="pres">
      <dgm:prSet presAssocID="{A420EFDF-45D6-4290-A438-BDBA84097B47}" presName="hierChild4" presStyleCnt="0"/>
      <dgm:spPr/>
      <dgm:t>
        <a:bodyPr/>
        <a:lstStyle/>
        <a:p>
          <a:endParaRPr lang="zh-CN" altLang="en-US"/>
        </a:p>
      </dgm:t>
    </dgm:pt>
    <dgm:pt modelId="{B7467AF3-B87C-4881-BD08-3CD38429CC0F}" type="pres">
      <dgm:prSet presAssocID="{A420EFDF-45D6-4290-A438-BDBA84097B47}" presName="hierChild5" presStyleCnt="0"/>
      <dgm:spPr/>
      <dgm:t>
        <a:bodyPr/>
        <a:lstStyle/>
        <a:p>
          <a:endParaRPr lang="zh-CN" altLang="en-US"/>
        </a:p>
      </dgm:t>
    </dgm:pt>
    <dgm:pt modelId="{8A3725B8-470C-4B9B-84F2-46974778669A}" type="pres">
      <dgm:prSet presAssocID="{BFEC9263-F33B-4D57-9E7F-B4F0B9C2B4BF}" presName="Name64" presStyleLbl="parChTrans1D2" presStyleIdx="2" presStyleCnt="5"/>
      <dgm:spPr/>
      <dgm:t>
        <a:bodyPr/>
        <a:lstStyle/>
        <a:p>
          <a:endParaRPr lang="zh-CN" altLang="en-US"/>
        </a:p>
      </dgm:t>
    </dgm:pt>
    <dgm:pt modelId="{07AFBC7B-D5FF-480E-98F0-351CC97A931F}" type="pres">
      <dgm:prSet presAssocID="{62A7ECB2-9F07-42D6-914B-29C466BD1F35}" presName="hierRoot2" presStyleCnt="0">
        <dgm:presLayoutVars>
          <dgm:hierBranch val="init"/>
        </dgm:presLayoutVars>
      </dgm:prSet>
      <dgm:spPr/>
      <dgm:t>
        <a:bodyPr/>
        <a:lstStyle/>
        <a:p>
          <a:endParaRPr lang="zh-CN" altLang="en-US"/>
        </a:p>
      </dgm:t>
    </dgm:pt>
    <dgm:pt modelId="{AB2FA042-DCC6-4E85-9DB7-02C7269B79E7}" type="pres">
      <dgm:prSet presAssocID="{62A7ECB2-9F07-42D6-914B-29C466BD1F35}" presName="rootComposite" presStyleCnt="0"/>
      <dgm:spPr/>
      <dgm:t>
        <a:bodyPr/>
        <a:lstStyle/>
        <a:p>
          <a:endParaRPr lang="zh-CN" altLang="en-US"/>
        </a:p>
      </dgm:t>
    </dgm:pt>
    <dgm:pt modelId="{1FC92637-2497-449C-9A66-56C1CED003FD}" type="pres">
      <dgm:prSet presAssocID="{62A7ECB2-9F07-42D6-914B-29C466BD1F35}" presName="rootText" presStyleLbl="node2" presStyleIdx="2" presStyleCnt="5">
        <dgm:presLayoutVars>
          <dgm:chPref val="3"/>
        </dgm:presLayoutVars>
      </dgm:prSet>
      <dgm:spPr/>
      <dgm:t>
        <a:bodyPr/>
        <a:lstStyle/>
        <a:p>
          <a:endParaRPr lang="zh-CN" altLang="en-US"/>
        </a:p>
      </dgm:t>
    </dgm:pt>
    <dgm:pt modelId="{3056AC11-EACB-427F-841F-B6698D0484EC}" type="pres">
      <dgm:prSet presAssocID="{62A7ECB2-9F07-42D6-914B-29C466BD1F35}" presName="rootConnector" presStyleLbl="node2" presStyleIdx="2" presStyleCnt="5"/>
      <dgm:spPr/>
      <dgm:t>
        <a:bodyPr/>
        <a:lstStyle/>
        <a:p>
          <a:endParaRPr lang="zh-CN" altLang="en-US"/>
        </a:p>
      </dgm:t>
    </dgm:pt>
    <dgm:pt modelId="{C2364489-448E-48E2-A5E2-5DD0ADC51894}" type="pres">
      <dgm:prSet presAssocID="{62A7ECB2-9F07-42D6-914B-29C466BD1F35}" presName="hierChild4" presStyleCnt="0"/>
      <dgm:spPr/>
      <dgm:t>
        <a:bodyPr/>
        <a:lstStyle/>
        <a:p>
          <a:endParaRPr lang="zh-CN" altLang="en-US"/>
        </a:p>
      </dgm:t>
    </dgm:pt>
    <dgm:pt modelId="{B2D3350A-5167-427F-B1A3-6E912F024B86}" type="pres">
      <dgm:prSet presAssocID="{62A7ECB2-9F07-42D6-914B-29C466BD1F35}" presName="hierChild5" presStyleCnt="0"/>
      <dgm:spPr/>
      <dgm:t>
        <a:bodyPr/>
        <a:lstStyle/>
        <a:p>
          <a:endParaRPr lang="zh-CN" altLang="en-US"/>
        </a:p>
      </dgm:t>
    </dgm:pt>
    <dgm:pt modelId="{2C0EA6A7-C42E-4CC4-AA3A-891529CD8906}" type="pres">
      <dgm:prSet presAssocID="{83F39D9E-8623-47D9-9F69-820E27CF1353}" presName="Name64" presStyleLbl="parChTrans1D2" presStyleIdx="3" presStyleCnt="5"/>
      <dgm:spPr/>
      <dgm:t>
        <a:bodyPr/>
        <a:lstStyle/>
        <a:p>
          <a:endParaRPr lang="zh-CN" altLang="en-US"/>
        </a:p>
      </dgm:t>
    </dgm:pt>
    <dgm:pt modelId="{4604340E-E9B4-402D-893F-43127234544E}" type="pres">
      <dgm:prSet presAssocID="{F2BD808F-A26F-4A5D-828A-38A6F0E6DA5B}" presName="hierRoot2" presStyleCnt="0">
        <dgm:presLayoutVars>
          <dgm:hierBranch val="init"/>
        </dgm:presLayoutVars>
      </dgm:prSet>
      <dgm:spPr/>
      <dgm:t>
        <a:bodyPr/>
        <a:lstStyle/>
        <a:p>
          <a:endParaRPr lang="zh-CN" altLang="en-US"/>
        </a:p>
      </dgm:t>
    </dgm:pt>
    <dgm:pt modelId="{B4A51C35-681C-40A6-ABE3-A07771259F19}" type="pres">
      <dgm:prSet presAssocID="{F2BD808F-A26F-4A5D-828A-38A6F0E6DA5B}" presName="rootComposite" presStyleCnt="0"/>
      <dgm:spPr/>
      <dgm:t>
        <a:bodyPr/>
        <a:lstStyle/>
        <a:p>
          <a:endParaRPr lang="zh-CN" altLang="en-US"/>
        </a:p>
      </dgm:t>
    </dgm:pt>
    <dgm:pt modelId="{E924C05B-A6E9-4F89-8001-1E3B765DDE10}" type="pres">
      <dgm:prSet presAssocID="{F2BD808F-A26F-4A5D-828A-38A6F0E6DA5B}" presName="rootText" presStyleLbl="node2" presStyleIdx="3" presStyleCnt="5">
        <dgm:presLayoutVars>
          <dgm:chPref val="3"/>
        </dgm:presLayoutVars>
      </dgm:prSet>
      <dgm:spPr/>
      <dgm:t>
        <a:bodyPr/>
        <a:lstStyle/>
        <a:p>
          <a:endParaRPr lang="zh-CN" altLang="en-US"/>
        </a:p>
      </dgm:t>
    </dgm:pt>
    <dgm:pt modelId="{C1599EED-C286-4729-BAF1-195EFED59068}" type="pres">
      <dgm:prSet presAssocID="{F2BD808F-A26F-4A5D-828A-38A6F0E6DA5B}" presName="rootConnector" presStyleLbl="node2" presStyleIdx="3" presStyleCnt="5"/>
      <dgm:spPr/>
      <dgm:t>
        <a:bodyPr/>
        <a:lstStyle/>
        <a:p>
          <a:endParaRPr lang="zh-CN" altLang="en-US"/>
        </a:p>
      </dgm:t>
    </dgm:pt>
    <dgm:pt modelId="{7E723CED-AAB5-4040-815A-BB8531B5A183}" type="pres">
      <dgm:prSet presAssocID="{F2BD808F-A26F-4A5D-828A-38A6F0E6DA5B}" presName="hierChild4" presStyleCnt="0"/>
      <dgm:spPr/>
      <dgm:t>
        <a:bodyPr/>
        <a:lstStyle/>
        <a:p>
          <a:endParaRPr lang="zh-CN" altLang="en-US"/>
        </a:p>
      </dgm:t>
    </dgm:pt>
    <dgm:pt modelId="{100A9477-72E1-4178-975B-2B2D08A3BD73}" type="pres">
      <dgm:prSet presAssocID="{F2BD808F-A26F-4A5D-828A-38A6F0E6DA5B}" presName="hierChild5" presStyleCnt="0"/>
      <dgm:spPr/>
      <dgm:t>
        <a:bodyPr/>
        <a:lstStyle/>
        <a:p>
          <a:endParaRPr lang="zh-CN" altLang="en-US"/>
        </a:p>
      </dgm:t>
    </dgm:pt>
    <dgm:pt modelId="{7F6AAC0F-D20F-4870-837B-AF99B2F423BD}" type="pres">
      <dgm:prSet presAssocID="{9B7A1D8E-5D06-418E-B90C-BBE307F3EFD6}" presName="Name64" presStyleLbl="parChTrans1D2" presStyleIdx="4" presStyleCnt="5"/>
      <dgm:spPr/>
      <dgm:t>
        <a:bodyPr/>
        <a:lstStyle/>
        <a:p>
          <a:endParaRPr lang="zh-CN" altLang="en-US"/>
        </a:p>
      </dgm:t>
    </dgm:pt>
    <dgm:pt modelId="{365369C3-8BE3-4755-9ABB-700DFC492B83}" type="pres">
      <dgm:prSet presAssocID="{2296A9D7-83F6-4B14-A938-BA0C2AF6A7B9}" presName="hierRoot2" presStyleCnt="0">
        <dgm:presLayoutVars>
          <dgm:hierBranch val="init"/>
        </dgm:presLayoutVars>
      </dgm:prSet>
      <dgm:spPr/>
      <dgm:t>
        <a:bodyPr/>
        <a:lstStyle/>
        <a:p>
          <a:endParaRPr lang="zh-CN" altLang="en-US"/>
        </a:p>
      </dgm:t>
    </dgm:pt>
    <dgm:pt modelId="{9D2A6589-301B-491F-99A2-791AF96CCF6B}" type="pres">
      <dgm:prSet presAssocID="{2296A9D7-83F6-4B14-A938-BA0C2AF6A7B9}" presName="rootComposite" presStyleCnt="0"/>
      <dgm:spPr/>
      <dgm:t>
        <a:bodyPr/>
        <a:lstStyle/>
        <a:p>
          <a:endParaRPr lang="zh-CN" altLang="en-US"/>
        </a:p>
      </dgm:t>
    </dgm:pt>
    <dgm:pt modelId="{3254E6DD-3C96-46B1-B1A0-EF91F122E88B}" type="pres">
      <dgm:prSet presAssocID="{2296A9D7-83F6-4B14-A938-BA0C2AF6A7B9}" presName="rootText" presStyleLbl="node2" presStyleIdx="4" presStyleCnt="5">
        <dgm:presLayoutVars>
          <dgm:chPref val="3"/>
        </dgm:presLayoutVars>
      </dgm:prSet>
      <dgm:spPr/>
      <dgm:t>
        <a:bodyPr/>
        <a:lstStyle/>
        <a:p>
          <a:endParaRPr lang="zh-CN" altLang="en-US"/>
        </a:p>
      </dgm:t>
    </dgm:pt>
    <dgm:pt modelId="{E1E8734A-A96D-4153-861B-22D2AD138B84}" type="pres">
      <dgm:prSet presAssocID="{2296A9D7-83F6-4B14-A938-BA0C2AF6A7B9}" presName="rootConnector" presStyleLbl="node2" presStyleIdx="4" presStyleCnt="5"/>
      <dgm:spPr/>
      <dgm:t>
        <a:bodyPr/>
        <a:lstStyle/>
        <a:p>
          <a:endParaRPr lang="zh-CN" altLang="en-US"/>
        </a:p>
      </dgm:t>
    </dgm:pt>
    <dgm:pt modelId="{885B9D8D-6906-4242-A13B-3AE7BC8CE91A}" type="pres">
      <dgm:prSet presAssocID="{2296A9D7-83F6-4B14-A938-BA0C2AF6A7B9}" presName="hierChild4" presStyleCnt="0"/>
      <dgm:spPr/>
      <dgm:t>
        <a:bodyPr/>
        <a:lstStyle/>
        <a:p>
          <a:endParaRPr lang="zh-CN" altLang="en-US"/>
        </a:p>
      </dgm:t>
    </dgm:pt>
    <dgm:pt modelId="{0A6C439C-240C-4ACF-85A5-8D23F1D095F3}" type="pres">
      <dgm:prSet presAssocID="{2296A9D7-83F6-4B14-A938-BA0C2AF6A7B9}" presName="hierChild5" presStyleCnt="0"/>
      <dgm:spPr/>
      <dgm:t>
        <a:bodyPr/>
        <a:lstStyle/>
        <a:p>
          <a:endParaRPr lang="zh-CN" altLang="en-US"/>
        </a:p>
      </dgm:t>
    </dgm:pt>
    <dgm:pt modelId="{49AC797A-6A10-4546-AFDC-D0FB316DC248}" type="pres">
      <dgm:prSet presAssocID="{5345ADC4-82A1-451A-B312-34C6A8BB3713}" presName="hierChild3" presStyleCnt="0"/>
      <dgm:spPr/>
      <dgm:t>
        <a:bodyPr/>
        <a:lstStyle/>
        <a:p>
          <a:endParaRPr lang="zh-CN" altLang="en-US"/>
        </a:p>
      </dgm:t>
    </dgm:pt>
  </dgm:ptLst>
  <dgm:cxnLst>
    <dgm:cxn modelId="{AB6EFC96-E7CA-48B3-8456-3C842BBF28FF}" type="presOf" srcId="{2296A9D7-83F6-4B14-A938-BA0C2AF6A7B9}" destId="{E1E8734A-A96D-4153-861B-22D2AD138B84}" srcOrd="1" destOrd="0" presId="urn:microsoft.com/office/officeart/2009/3/layout/HorizontalOrganizationChart#6"/>
    <dgm:cxn modelId="{B158E85C-8FD0-43E5-8600-AE752337F127}" type="presOf" srcId="{F2BD808F-A26F-4A5D-828A-38A6F0E6DA5B}" destId="{C1599EED-C286-4729-BAF1-195EFED59068}" srcOrd="1" destOrd="0" presId="urn:microsoft.com/office/officeart/2009/3/layout/HorizontalOrganizationChart#6"/>
    <dgm:cxn modelId="{333D0A3B-FC6F-4535-8C8A-CFABC481822E}" type="presOf" srcId="{BFEC9263-F33B-4D57-9E7F-B4F0B9C2B4BF}" destId="{8A3725B8-470C-4B9B-84F2-46974778669A}" srcOrd="0" destOrd="0" presId="urn:microsoft.com/office/officeart/2009/3/layout/HorizontalOrganizationChart#6"/>
    <dgm:cxn modelId="{9D498294-FB70-40F8-929B-779E288294B2}" srcId="{5345ADC4-82A1-451A-B312-34C6A8BB3713}" destId="{F2BD808F-A26F-4A5D-828A-38A6F0E6DA5B}" srcOrd="3" destOrd="0" parTransId="{83F39D9E-8623-47D9-9F69-820E27CF1353}" sibTransId="{D2F5A078-DB2F-4C82-B76D-3ECFF390B6B5}"/>
    <dgm:cxn modelId="{30736E23-7084-43C6-8878-6C601C67647F}" type="presOf" srcId="{4F122B76-32AA-4439-8F8B-C22627EBA98D}" destId="{F0E9036B-6CEF-4D9C-83C1-EF003DCDE2BB}" srcOrd="0" destOrd="0" presId="urn:microsoft.com/office/officeart/2009/3/layout/HorizontalOrganizationChart#6"/>
    <dgm:cxn modelId="{562B0C3F-D2B1-43CF-8C99-82B7FE533B0C}" srcId="{5345ADC4-82A1-451A-B312-34C6A8BB3713}" destId="{2296A9D7-83F6-4B14-A938-BA0C2AF6A7B9}" srcOrd="4" destOrd="0" parTransId="{9B7A1D8E-5D06-418E-B90C-BBE307F3EFD6}" sibTransId="{0673B353-BF18-4A09-BE70-917ADC0024E5}"/>
    <dgm:cxn modelId="{7BDE3E3C-A924-4F6B-9FF7-78C3FC4B5583}" type="presOf" srcId="{8E544892-C228-4F46-A1B3-FF88C1A8E1DC}" destId="{1857FDC2-E6EA-426E-B14F-14A9616AE1ED}" srcOrd="0" destOrd="0" presId="urn:microsoft.com/office/officeart/2009/3/layout/HorizontalOrganizationChart#6"/>
    <dgm:cxn modelId="{401FE354-45FF-4219-95A3-E52BE7363FED}" type="presOf" srcId="{62A7ECB2-9F07-42D6-914B-29C466BD1F35}" destId="{1FC92637-2497-449C-9A66-56C1CED003FD}" srcOrd="0" destOrd="0" presId="urn:microsoft.com/office/officeart/2009/3/layout/HorizontalOrganizationChart#6"/>
    <dgm:cxn modelId="{04C73B3D-6C83-4209-84A0-E188A5C3F154}" type="presOf" srcId="{2296A9D7-83F6-4B14-A938-BA0C2AF6A7B9}" destId="{3254E6DD-3C96-46B1-B1A0-EF91F122E88B}" srcOrd="0" destOrd="0" presId="urn:microsoft.com/office/officeart/2009/3/layout/HorizontalOrganizationChart#6"/>
    <dgm:cxn modelId="{4632AEB8-8A91-418A-A745-38D17C9EA45B}" srcId="{5345ADC4-82A1-451A-B312-34C6A8BB3713}" destId="{62A7ECB2-9F07-42D6-914B-29C466BD1F35}" srcOrd="2" destOrd="0" parTransId="{BFEC9263-F33B-4D57-9E7F-B4F0B9C2B4BF}" sibTransId="{D5DFB8EA-3DF1-4CFC-8256-9B64EC080B8D}"/>
    <dgm:cxn modelId="{5EE77306-4E19-467C-9ACF-AB8B7C3C8E06}" srcId="{5345ADC4-82A1-451A-B312-34C6A8BB3713}" destId="{4F122B76-32AA-4439-8F8B-C22627EBA98D}" srcOrd="0" destOrd="0" parTransId="{624C44BC-5A2C-4E65-9B78-8F5A3B64443A}" sibTransId="{313CBC7E-5220-4147-A3B5-5FCE8C8042E1}"/>
    <dgm:cxn modelId="{EA3D3FB3-93F5-4958-BE2A-477CDD94F33A}" type="presOf" srcId="{A420EFDF-45D6-4290-A438-BDBA84097B47}" destId="{7DE7AAF2-3228-4EE1-9832-4E7DB8197214}" srcOrd="1" destOrd="0" presId="urn:microsoft.com/office/officeart/2009/3/layout/HorizontalOrganizationChart#6"/>
    <dgm:cxn modelId="{9284172F-D33C-4873-95D4-A6E4B6E88871}" type="presOf" srcId="{62A7ECB2-9F07-42D6-914B-29C466BD1F35}" destId="{3056AC11-EACB-427F-841F-B6698D0484EC}" srcOrd="1" destOrd="0" presId="urn:microsoft.com/office/officeart/2009/3/layout/HorizontalOrganizationChart#6"/>
    <dgm:cxn modelId="{8B7A39A3-F49E-4736-8182-51F15628869B}" srcId="{8E544892-C228-4F46-A1B3-FF88C1A8E1DC}" destId="{5345ADC4-82A1-451A-B312-34C6A8BB3713}" srcOrd="0" destOrd="0" parTransId="{E7518A52-05DE-4BA9-AE1D-270E4B65187D}" sibTransId="{6CBA59F2-ADDB-4E2F-8C03-9198ACCE3061}"/>
    <dgm:cxn modelId="{72C2FC2A-9CF9-4F01-B277-50ECBCB5026B}" type="presOf" srcId="{4F122B76-32AA-4439-8F8B-C22627EBA98D}" destId="{49007CDB-43CF-4F61-B021-E8E99B62E461}" srcOrd="1" destOrd="0" presId="urn:microsoft.com/office/officeart/2009/3/layout/HorizontalOrganizationChart#6"/>
    <dgm:cxn modelId="{D1635A0E-034F-416F-A457-5902DD26B1A3}" type="presOf" srcId="{F2BD808F-A26F-4A5D-828A-38A6F0E6DA5B}" destId="{E924C05B-A6E9-4F89-8001-1E3B765DDE10}" srcOrd="0" destOrd="0" presId="urn:microsoft.com/office/officeart/2009/3/layout/HorizontalOrganizationChart#6"/>
    <dgm:cxn modelId="{66A06DB4-1A37-4797-BFE8-EC0DEFD3E068}" type="presOf" srcId="{A420EFDF-45D6-4290-A438-BDBA84097B47}" destId="{1948EE2C-D69F-4ECA-B009-AB4036146CB4}" srcOrd="0" destOrd="0" presId="urn:microsoft.com/office/officeart/2009/3/layout/HorizontalOrganizationChart#6"/>
    <dgm:cxn modelId="{8C825060-868A-4D2F-92EB-DB8D420DB74F}" type="presOf" srcId="{624C44BC-5A2C-4E65-9B78-8F5A3B64443A}" destId="{4F3E40C4-C6B3-4D1A-A466-74002F9E4736}" srcOrd="0" destOrd="0" presId="urn:microsoft.com/office/officeart/2009/3/layout/HorizontalOrganizationChart#6"/>
    <dgm:cxn modelId="{409348FE-F503-4935-8545-B73D5D42C7F9}" type="presOf" srcId="{9B7A1D8E-5D06-418E-B90C-BBE307F3EFD6}" destId="{7F6AAC0F-D20F-4870-837B-AF99B2F423BD}" srcOrd="0" destOrd="0" presId="urn:microsoft.com/office/officeart/2009/3/layout/HorizontalOrganizationChart#6"/>
    <dgm:cxn modelId="{C0E68106-C22A-418F-A9A5-BFD1E007041D}" type="presOf" srcId="{F3B18B80-553F-49DA-80E9-88386D451192}" destId="{EB084D30-0857-4904-8B63-3CF436A2C62C}" srcOrd="0" destOrd="0" presId="urn:microsoft.com/office/officeart/2009/3/layout/HorizontalOrganizationChart#6"/>
    <dgm:cxn modelId="{677F8039-3840-4E77-8490-7F3430A78AB9}" type="presOf" srcId="{83F39D9E-8623-47D9-9F69-820E27CF1353}" destId="{2C0EA6A7-C42E-4CC4-AA3A-891529CD8906}" srcOrd="0" destOrd="0" presId="urn:microsoft.com/office/officeart/2009/3/layout/HorizontalOrganizationChart#6"/>
    <dgm:cxn modelId="{122979DF-ECB5-4A18-91CB-313975F7363D}" type="presOf" srcId="{5345ADC4-82A1-451A-B312-34C6A8BB3713}" destId="{15CE6912-4792-4007-B074-A7C9D0C1E4C4}" srcOrd="1" destOrd="0" presId="urn:microsoft.com/office/officeart/2009/3/layout/HorizontalOrganizationChart#6"/>
    <dgm:cxn modelId="{B6580E03-EF8F-4821-9FA9-9A465E698F98}" type="presOf" srcId="{5345ADC4-82A1-451A-B312-34C6A8BB3713}" destId="{A32A8D38-5418-4A5B-B727-9EDB21C7D43A}" srcOrd="0" destOrd="0" presId="urn:microsoft.com/office/officeart/2009/3/layout/HorizontalOrganizationChart#6"/>
    <dgm:cxn modelId="{68042AAA-5B1D-4979-B406-2275C1044AF2}" srcId="{5345ADC4-82A1-451A-B312-34C6A8BB3713}" destId="{A420EFDF-45D6-4290-A438-BDBA84097B47}" srcOrd="1" destOrd="0" parTransId="{F3B18B80-553F-49DA-80E9-88386D451192}" sibTransId="{43A74A20-5FBC-410C-AC2D-C369C58C6EE5}"/>
    <dgm:cxn modelId="{397E9972-6794-43EB-AA8C-7080671C3CB0}" type="presParOf" srcId="{1857FDC2-E6EA-426E-B14F-14A9616AE1ED}" destId="{FA394AD1-D681-4587-A0E4-0493CF2D6206}" srcOrd="0" destOrd="0" presId="urn:microsoft.com/office/officeart/2009/3/layout/HorizontalOrganizationChart#6"/>
    <dgm:cxn modelId="{836B90B6-1A50-44D7-A37B-7F6F4E9A92C3}" type="presParOf" srcId="{FA394AD1-D681-4587-A0E4-0493CF2D6206}" destId="{06051AEE-897F-4C72-ACB6-39DDF0E42877}" srcOrd="0" destOrd="0" presId="urn:microsoft.com/office/officeart/2009/3/layout/HorizontalOrganizationChart#6"/>
    <dgm:cxn modelId="{C6840DA6-927C-4E04-9D01-0C6383E4A979}" type="presParOf" srcId="{06051AEE-897F-4C72-ACB6-39DDF0E42877}" destId="{A32A8D38-5418-4A5B-B727-9EDB21C7D43A}" srcOrd="0" destOrd="0" presId="urn:microsoft.com/office/officeart/2009/3/layout/HorizontalOrganizationChart#6"/>
    <dgm:cxn modelId="{656BF284-3BB2-458F-8AC5-21948F10ED9D}" type="presParOf" srcId="{06051AEE-897F-4C72-ACB6-39DDF0E42877}" destId="{15CE6912-4792-4007-B074-A7C9D0C1E4C4}" srcOrd="1" destOrd="0" presId="urn:microsoft.com/office/officeart/2009/3/layout/HorizontalOrganizationChart#6"/>
    <dgm:cxn modelId="{5407F68D-02E4-4045-BE08-A0570C7CB4AB}" type="presParOf" srcId="{FA394AD1-D681-4587-A0E4-0493CF2D6206}" destId="{BE79CE14-CB4E-4B70-B502-C7DCFD2D4B7B}" srcOrd="1" destOrd="0" presId="urn:microsoft.com/office/officeart/2009/3/layout/HorizontalOrganizationChart#6"/>
    <dgm:cxn modelId="{362ABA94-3A63-4FCE-9EE6-F75A2F071F90}" type="presParOf" srcId="{BE79CE14-CB4E-4B70-B502-C7DCFD2D4B7B}" destId="{4F3E40C4-C6B3-4D1A-A466-74002F9E4736}" srcOrd="0" destOrd="0" presId="urn:microsoft.com/office/officeart/2009/3/layout/HorizontalOrganizationChart#6"/>
    <dgm:cxn modelId="{6FEBEAB9-EA4C-4AFE-8712-6324DDA91319}" type="presParOf" srcId="{BE79CE14-CB4E-4B70-B502-C7DCFD2D4B7B}" destId="{F0116C24-AA7B-435F-9DCE-D1913A27C882}" srcOrd="1" destOrd="0" presId="urn:microsoft.com/office/officeart/2009/3/layout/HorizontalOrganizationChart#6"/>
    <dgm:cxn modelId="{6CE97C4D-53FA-4FA2-961E-C8F4FAF34CF2}" type="presParOf" srcId="{F0116C24-AA7B-435F-9DCE-D1913A27C882}" destId="{440E3454-17EC-4CA5-9297-6F32B39421F7}" srcOrd="0" destOrd="0" presId="urn:microsoft.com/office/officeart/2009/3/layout/HorizontalOrganizationChart#6"/>
    <dgm:cxn modelId="{B2B03BAE-056E-451C-9602-B1D4CC0FA108}" type="presParOf" srcId="{440E3454-17EC-4CA5-9297-6F32B39421F7}" destId="{F0E9036B-6CEF-4D9C-83C1-EF003DCDE2BB}" srcOrd="0" destOrd="0" presId="urn:microsoft.com/office/officeart/2009/3/layout/HorizontalOrganizationChart#6"/>
    <dgm:cxn modelId="{A374D003-4935-423C-B162-897F8F224DE1}" type="presParOf" srcId="{440E3454-17EC-4CA5-9297-6F32B39421F7}" destId="{49007CDB-43CF-4F61-B021-E8E99B62E461}" srcOrd="1" destOrd="0" presId="urn:microsoft.com/office/officeart/2009/3/layout/HorizontalOrganizationChart#6"/>
    <dgm:cxn modelId="{370E354D-1728-4B69-8972-5A6190FB65EE}" type="presParOf" srcId="{F0116C24-AA7B-435F-9DCE-D1913A27C882}" destId="{C212D97C-94E5-4C48-BBC1-93525829D247}" srcOrd="1" destOrd="0" presId="urn:microsoft.com/office/officeart/2009/3/layout/HorizontalOrganizationChart#6"/>
    <dgm:cxn modelId="{2EE1E6A6-B2DF-4020-857D-C1D755DEDF3C}" type="presParOf" srcId="{F0116C24-AA7B-435F-9DCE-D1913A27C882}" destId="{D9010471-E841-4780-BF0D-153BBAD089C5}" srcOrd="2" destOrd="0" presId="urn:microsoft.com/office/officeart/2009/3/layout/HorizontalOrganizationChart#6"/>
    <dgm:cxn modelId="{400C5158-9A3E-4BEA-85C6-B8484C0EE649}" type="presParOf" srcId="{BE79CE14-CB4E-4B70-B502-C7DCFD2D4B7B}" destId="{EB084D30-0857-4904-8B63-3CF436A2C62C}" srcOrd="2" destOrd="0" presId="urn:microsoft.com/office/officeart/2009/3/layout/HorizontalOrganizationChart#6"/>
    <dgm:cxn modelId="{3298CD88-10B2-4259-A58A-85F6A2847457}" type="presParOf" srcId="{BE79CE14-CB4E-4B70-B502-C7DCFD2D4B7B}" destId="{C3FF2D82-38FE-4CA4-9155-8DC17FC185E9}" srcOrd="3" destOrd="0" presId="urn:microsoft.com/office/officeart/2009/3/layout/HorizontalOrganizationChart#6"/>
    <dgm:cxn modelId="{1478B156-A18C-4B73-8CB9-15861D5C5F4D}" type="presParOf" srcId="{C3FF2D82-38FE-4CA4-9155-8DC17FC185E9}" destId="{25CB0F65-63C1-4954-B5F5-B29ACC36E015}" srcOrd="0" destOrd="0" presId="urn:microsoft.com/office/officeart/2009/3/layout/HorizontalOrganizationChart#6"/>
    <dgm:cxn modelId="{4408B63D-4C62-4F4C-8727-3991EC20B167}" type="presParOf" srcId="{25CB0F65-63C1-4954-B5F5-B29ACC36E015}" destId="{1948EE2C-D69F-4ECA-B009-AB4036146CB4}" srcOrd="0" destOrd="0" presId="urn:microsoft.com/office/officeart/2009/3/layout/HorizontalOrganizationChart#6"/>
    <dgm:cxn modelId="{814E48E2-286A-4EF0-8C26-BB2C62CE49CE}" type="presParOf" srcId="{25CB0F65-63C1-4954-B5F5-B29ACC36E015}" destId="{7DE7AAF2-3228-4EE1-9832-4E7DB8197214}" srcOrd="1" destOrd="0" presId="urn:microsoft.com/office/officeart/2009/3/layout/HorizontalOrganizationChart#6"/>
    <dgm:cxn modelId="{4735F639-CBD1-49B4-BE73-F367C722534A}" type="presParOf" srcId="{C3FF2D82-38FE-4CA4-9155-8DC17FC185E9}" destId="{146863F8-AB91-44F3-9189-56CF22C88B20}" srcOrd="1" destOrd="0" presId="urn:microsoft.com/office/officeart/2009/3/layout/HorizontalOrganizationChart#6"/>
    <dgm:cxn modelId="{2EDC17C2-18BF-443F-BDF1-9165EB5224E1}" type="presParOf" srcId="{C3FF2D82-38FE-4CA4-9155-8DC17FC185E9}" destId="{B7467AF3-B87C-4881-BD08-3CD38429CC0F}" srcOrd="2" destOrd="0" presId="urn:microsoft.com/office/officeart/2009/3/layout/HorizontalOrganizationChart#6"/>
    <dgm:cxn modelId="{BFF23C78-79AB-46E7-AC5A-92F73C9E5AB9}" type="presParOf" srcId="{BE79CE14-CB4E-4B70-B502-C7DCFD2D4B7B}" destId="{8A3725B8-470C-4B9B-84F2-46974778669A}" srcOrd="4" destOrd="0" presId="urn:microsoft.com/office/officeart/2009/3/layout/HorizontalOrganizationChart#6"/>
    <dgm:cxn modelId="{EAC5FDA3-E5E4-498D-8580-C8C4A840AF7C}" type="presParOf" srcId="{BE79CE14-CB4E-4B70-B502-C7DCFD2D4B7B}" destId="{07AFBC7B-D5FF-480E-98F0-351CC97A931F}" srcOrd="5" destOrd="0" presId="urn:microsoft.com/office/officeart/2009/3/layout/HorizontalOrganizationChart#6"/>
    <dgm:cxn modelId="{D0F572A0-B743-4A74-A580-27928F0BBB0E}" type="presParOf" srcId="{07AFBC7B-D5FF-480E-98F0-351CC97A931F}" destId="{AB2FA042-DCC6-4E85-9DB7-02C7269B79E7}" srcOrd="0" destOrd="0" presId="urn:microsoft.com/office/officeart/2009/3/layout/HorizontalOrganizationChart#6"/>
    <dgm:cxn modelId="{25E22DAB-522C-42AD-B8E1-E32458B7631D}" type="presParOf" srcId="{AB2FA042-DCC6-4E85-9DB7-02C7269B79E7}" destId="{1FC92637-2497-449C-9A66-56C1CED003FD}" srcOrd="0" destOrd="0" presId="urn:microsoft.com/office/officeart/2009/3/layout/HorizontalOrganizationChart#6"/>
    <dgm:cxn modelId="{687D3FD6-DDB9-4FC4-B638-98B15BDA1EA5}" type="presParOf" srcId="{AB2FA042-DCC6-4E85-9DB7-02C7269B79E7}" destId="{3056AC11-EACB-427F-841F-B6698D0484EC}" srcOrd="1" destOrd="0" presId="urn:microsoft.com/office/officeart/2009/3/layout/HorizontalOrganizationChart#6"/>
    <dgm:cxn modelId="{78CE3CCE-92CB-45D6-9E54-231928FFF738}" type="presParOf" srcId="{07AFBC7B-D5FF-480E-98F0-351CC97A931F}" destId="{C2364489-448E-48E2-A5E2-5DD0ADC51894}" srcOrd="1" destOrd="0" presId="urn:microsoft.com/office/officeart/2009/3/layout/HorizontalOrganizationChart#6"/>
    <dgm:cxn modelId="{BF45FD8F-F19F-434A-AD18-B5F6E7FCBBC6}" type="presParOf" srcId="{07AFBC7B-D5FF-480E-98F0-351CC97A931F}" destId="{B2D3350A-5167-427F-B1A3-6E912F024B86}" srcOrd="2" destOrd="0" presId="urn:microsoft.com/office/officeart/2009/3/layout/HorizontalOrganizationChart#6"/>
    <dgm:cxn modelId="{3252EF62-A437-4D9C-BE23-182D7D9F2CC4}" type="presParOf" srcId="{BE79CE14-CB4E-4B70-B502-C7DCFD2D4B7B}" destId="{2C0EA6A7-C42E-4CC4-AA3A-891529CD8906}" srcOrd="6" destOrd="0" presId="urn:microsoft.com/office/officeart/2009/3/layout/HorizontalOrganizationChart#6"/>
    <dgm:cxn modelId="{C35E66B7-034D-4273-A178-DEEA661DF831}" type="presParOf" srcId="{BE79CE14-CB4E-4B70-B502-C7DCFD2D4B7B}" destId="{4604340E-E9B4-402D-893F-43127234544E}" srcOrd="7" destOrd="0" presId="urn:microsoft.com/office/officeart/2009/3/layout/HorizontalOrganizationChart#6"/>
    <dgm:cxn modelId="{7F0D2DA3-51CF-473E-AB2F-E632105E9304}" type="presParOf" srcId="{4604340E-E9B4-402D-893F-43127234544E}" destId="{B4A51C35-681C-40A6-ABE3-A07771259F19}" srcOrd="0" destOrd="0" presId="urn:microsoft.com/office/officeart/2009/3/layout/HorizontalOrganizationChart#6"/>
    <dgm:cxn modelId="{9B736236-5178-4E3E-A1BC-DB781920126D}" type="presParOf" srcId="{B4A51C35-681C-40A6-ABE3-A07771259F19}" destId="{E924C05B-A6E9-4F89-8001-1E3B765DDE10}" srcOrd="0" destOrd="0" presId="urn:microsoft.com/office/officeart/2009/3/layout/HorizontalOrganizationChart#6"/>
    <dgm:cxn modelId="{2B89FD98-BBA9-402B-8408-F4FBB5CD6F05}" type="presParOf" srcId="{B4A51C35-681C-40A6-ABE3-A07771259F19}" destId="{C1599EED-C286-4729-BAF1-195EFED59068}" srcOrd="1" destOrd="0" presId="urn:microsoft.com/office/officeart/2009/3/layout/HorizontalOrganizationChart#6"/>
    <dgm:cxn modelId="{60C12510-918D-4BB7-B188-62F7C93238E9}" type="presParOf" srcId="{4604340E-E9B4-402D-893F-43127234544E}" destId="{7E723CED-AAB5-4040-815A-BB8531B5A183}" srcOrd="1" destOrd="0" presId="urn:microsoft.com/office/officeart/2009/3/layout/HorizontalOrganizationChart#6"/>
    <dgm:cxn modelId="{6E504406-016B-4191-8679-4D93C9052195}" type="presParOf" srcId="{4604340E-E9B4-402D-893F-43127234544E}" destId="{100A9477-72E1-4178-975B-2B2D08A3BD73}" srcOrd="2" destOrd="0" presId="urn:microsoft.com/office/officeart/2009/3/layout/HorizontalOrganizationChart#6"/>
    <dgm:cxn modelId="{D17D3980-412E-43D7-8901-22921ECADC67}" type="presParOf" srcId="{BE79CE14-CB4E-4B70-B502-C7DCFD2D4B7B}" destId="{7F6AAC0F-D20F-4870-837B-AF99B2F423BD}" srcOrd="8" destOrd="0" presId="urn:microsoft.com/office/officeart/2009/3/layout/HorizontalOrganizationChart#6"/>
    <dgm:cxn modelId="{CB0287DC-BB17-4983-9575-75A55DAD8B33}" type="presParOf" srcId="{BE79CE14-CB4E-4B70-B502-C7DCFD2D4B7B}" destId="{365369C3-8BE3-4755-9ABB-700DFC492B83}" srcOrd="9" destOrd="0" presId="urn:microsoft.com/office/officeart/2009/3/layout/HorizontalOrganizationChart#6"/>
    <dgm:cxn modelId="{B53E2468-052F-4FEA-87EA-C16520F7078F}" type="presParOf" srcId="{365369C3-8BE3-4755-9ABB-700DFC492B83}" destId="{9D2A6589-301B-491F-99A2-791AF96CCF6B}" srcOrd="0" destOrd="0" presId="urn:microsoft.com/office/officeart/2009/3/layout/HorizontalOrganizationChart#6"/>
    <dgm:cxn modelId="{98BC6D73-C775-4A20-AB9F-FB8D5371278E}" type="presParOf" srcId="{9D2A6589-301B-491F-99A2-791AF96CCF6B}" destId="{3254E6DD-3C96-46B1-B1A0-EF91F122E88B}" srcOrd="0" destOrd="0" presId="urn:microsoft.com/office/officeart/2009/3/layout/HorizontalOrganizationChart#6"/>
    <dgm:cxn modelId="{60267AEA-403B-477D-949B-1F43E9193C9F}" type="presParOf" srcId="{9D2A6589-301B-491F-99A2-791AF96CCF6B}" destId="{E1E8734A-A96D-4153-861B-22D2AD138B84}" srcOrd="1" destOrd="0" presId="urn:microsoft.com/office/officeart/2009/3/layout/HorizontalOrganizationChart#6"/>
    <dgm:cxn modelId="{88B41FD0-6803-47B6-8FC7-16D0443F62DD}" type="presParOf" srcId="{365369C3-8BE3-4755-9ABB-700DFC492B83}" destId="{885B9D8D-6906-4242-A13B-3AE7BC8CE91A}" srcOrd="1" destOrd="0" presId="urn:microsoft.com/office/officeart/2009/3/layout/HorizontalOrganizationChart#6"/>
    <dgm:cxn modelId="{72ED32A4-896F-409D-A72F-8E22FE6053FD}" type="presParOf" srcId="{365369C3-8BE3-4755-9ABB-700DFC492B83}" destId="{0A6C439C-240C-4ACF-85A5-8D23F1D095F3}" srcOrd="2" destOrd="0" presId="urn:microsoft.com/office/officeart/2009/3/layout/HorizontalOrganizationChart#6"/>
    <dgm:cxn modelId="{8C97BA8E-B107-46E5-A82B-E0370CE49685}" type="presParOf" srcId="{FA394AD1-D681-4587-A0E4-0493CF2D6206}" destId="{49AC797A-6A10-4546-AFDC-D0FB316DC248}" srcOrd="2" destOrd="0" presId="urn:microsoft.com/office/officeart/2009/3/layout/HorizontalOrganizationChart#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544892-C228-4F46-A1B3-FF88C1A8E1DC}" type="doc">
      <dgm:prSet loTypeId="urn:microsoft.com/office/officeart/2009/3/layout/HorizontalOrganizationChart#7" loCatId="hierarchy" qsTypeId="urn:microsoft.com/office/officeart/2005/8/quickstyle/simple1#6" qsCatId="simple" csTypeId="urn:microsoft.com/office/officeart/2005/8/colors/accent2_1#17" csCatId="accent2" phldr="1"/>
      <dgm:spPr/>
      <dgm:t>
        <a:bodyPr/>
        <a:lstStyle/>
        <a:p>
          <a:endParaRPr lang="zh-CN" altLang="en-US"/>
        </a:p>
      </dgm:t>
    </dgm:pt>
    <dgm:pt modelId="{5345ADC4-82A1-451A-B312-34C6A8BB3713}">
      <dgm:prSet phldrT="[文本]" custT="1"/>
      <dgm:spPr/>
      <dgm:t>
        <a:bodyPr/>
        <a:lstStyle/>
        <a:p>
          <a:r>
            <a:rPr lang="zh-CN" altLang="en-US" sz="1400" dirty="0"/>
            <a:t>公司与相关组织的比较</a:t>
          </a:r>
        </a:p>
      </dgm:t>
    </dgm:pt>
    <dgm:pt modelId="{E7518A52-05DE-4BA9-AE1D-270E4B65187D}" cxnId="{8B7A39A3-F49E-4736-8182-51F15628869B}" type="parTrans">
      <dgm:prSet/>
      <dgm:spPr/>
      <dgm:t>
        <a:bodyPr/>
        <a:lstStyle/>
        <a:p>
          <a:endParaRPr lang="zh-CN" altLang="en-US" sz="1400"/>
        </a:p>
      </dgm:t>
    </dgm:pt>
    <dgm:pt modelId="{6CBA59F2-ADDB-4E2F-8C03-9198ACCE3061}" cxnId="{8B7A39A3-F49E-4736-8182-51F15628869B}" type="sibTrans">
      <dgm:prSet/>
      <dgm:spPr/>
      <dgm:t>
        <a:bodyPr/>
        <a:lstStyle/>
        <a:p>
          <a:endParaRPr lang="zh-CN" altLang="en-US" sz="1400"/>
        </a:p>
      </dgm:t>
    </dgm:pt>
    <dgm:pt modelId="{4F122B76-32AA-4439-8F8B-C22627EBA98D}">
      <dgm:prSet phldrT="[文本]" custT="1"/>
      <dgm:spPr/>
      <dgm:t>
        <a:bodyPr/>
        <a:lstStyle/>
        <a:p>
          <a:r>
            <a:rPr lang="zh-CN" altLang="en-US" sz="1400" smtClean="0"/>
            <a:t>独资企业</a:t>
          </a:r>
          <a:endParaRPr lang="zh-CN" altLang="en-US" sz="1400" dirty="0"/>
        </a:p>
      </dgm:t>
    </dgm:pt>
    <dgm:pt modelId="{624C44BC-5A2C-4E65-9B78-8F5A3B64443A}" cxnId="{5EE77306-4E19-467C-9ACF-AB8B7C3C8E06}" type="parTrans">
      <dgm:prSet/>
      <dgm:spPr/>
      <dgm:t>
        <a:bodyPr/>
        <a:lstStyle/>
        <a:p>
          <a:endParaRPr lang="zh-CN" altLang="en-US" sz="1400"/>
        </a:p>
      </dgm:t>
    </dgm:pt>
    <dgm:pt modelId="{313CBC7E-5220-4147-A3B5-5FCE8C8042E1}" cxnId="{5EE77306-4E19-467C-9ACF-AB8B7C3C8E06}" type="sibTrans">
      <dgm:prSet/>
      <dgm:spPr/>
      <dgm:t>
        <a:bodyPr/>
        <a:lstStyle/>
        <a:p>
          <a:endParaRPr lang="zh-CN" altLang="en-US" sz="1400"/>
        </a:p>
      </dgm:t>
    </dgm:pt>
    <dgm:pt modelId="{A420EFDF-45D6-4290-A438-BDBA84097B47}">
      <dgm:prSet phldrT="[文本]" custT="1"/>
      <dgm:spPr/>
      <dgm:t>
        <a:bodyPr/>
        <a:lstStyle/>
        <a:p>
          <a:r>
            <a:rPr lang="zh-CN" altLang="en-US" sz="1400" smtClean="0"/>
            <a:t>合伙企业</a:t>
          </a:r>
          <a:endParaRPr lang="zh-CN" altLang="en-US" sz="1400" dirty="0"/>
        </a:p>
      </dgm:t>
    </dgm:pt>
    <dgm:pt modelId="{F3B18B80-553F-49DA-80E9-88386D451192}" cxnId="{68042AAA-5B1D-4979-B406-2275C1044AF2}" type="parTrans">
      <dgm:prSet/>
      <dgm:spPr/>
      <dgm:t>
        <a:bodyPr/>
        <a:lstStyle/>
        <a:p>
          <a:endParaRPr lang="zh-CN" altLang="en-US" sz="1400"/>
        </a:p>
      </dgm:t>
    </dgm:pt>
    <dgm:pt modelId="{43A74A20-5FBC-410C-AC2D-C369C58C6EE5}" cxnId="{68042AAA-5B1D-4979-B406-2275C1044AF2}" type="sibTrans">
      <dgm:prSet/>
      <dgm:spPr/>
      <dgm:t>
        <a:bodyPr/>
        <a:lstStyle/>
        <a:p>
          <a:endParaRPr lang="zh-CN" altLang="en-US" sz="1400"/>
        </a:p>
      </dgm:t>
    </dgm:pt>
    <dgm:pt modelId="{62A7ECB2-9F07-42D6-914B-29C466BD1F35}">
      <dgm:prSet custT="1"/>
      <dgm:spPr/>
      <dgm:t>
        <a:bodyPr/>
        <a:lstStyle/>
        <a:p>
          <a:r>
            <a:rPr lang="zh-CN" altLang="en-US" sz="1400" dirty="0"/>
            <a:t>法人</a:t>
          </a:r>
        </a:p>
      </dgm:t>
    </dgm:pt>
    <dgm:pt modelId="{BFEC9263-F33B-4D57-9E7F-B4F0B9C2B4BF}" cxnId="{4632AEB8-8A91-418A-A745-38D17C9EA45B}" type="parTrans">
      <dgm:prSet/>
      <dgm:spPr/>
      <dgm:t>
        <a:bodyPr/>
        <a:lstStyle/>
        <a:p>
          <a:endParaRPr lang="zh-CN" altLang="en-US" sz="1400"/>
        </a:p>
      </dgm:t>
    </dgm:pt>
    <dgm:pt modelId="{D5DFB8EA-3DF1-4CFC-8256-9B64EC080B8D}" cxnId="{4632AEB8-8A91-418A-A745-38D17C9EA45B}" type="sibTrans">
      <dgm:prSet/>
      <dgm:spPr/>
      <dgm:t>
        <a:bodyPr/>
        <a:lstStyle/>
        <a:p>
          <a:endParaRPr lang="zh-CN" altLang="en-US" sz="1400"/>
        </a:p>
      </dgm:t>
    </dgm:pt>
    <dgm:pt modelId="{F2BD808F-A26F-4A5D-828A-38A6F0E6DA5B}">
      <dgm:prSet custT="1"/>
      <dgm:spPr/>
      <dgm:t>
        <a:bodyPr/>
        <a:lstStyle/>
        <a:p>
          <a:r>
            <a:rPr lang="zh-CN" altLang="en-US" sz="1400" dirty="0"/>
            <a:t>联合体</a:t>
          </a:r>
        </a:p>
      </dgm:t>
    </dgm:pt>
    <dgm:pt modelId="{83F39D9E-8623-47D9-9F69-820E27CF1353}" cxnId="{9D498294-FB70-40F8-929B-779E288294B2}" type="parTrans">
      <dgm:prSet/>
      <dgm:spPr/>
      <dgm:t>
        <a:bodyPr/>
        <a:lstStyle/>
        <a:p>
          <a:endParaRPr lang="zh-CN" altLang="en-US" sz="1400"/>
        </a:p>
      </dgm:t>
    </dgm:pt>
    <dgm:pt modelId="{D2F5A078-DB2F-4C82-B76D-3ECFF390B6B5}" cxnId="{9D498294-FB70-40F8-929B-779E288294B2}" type="sibTrans">
      <dgm:prSet/>
      <dgm:spPr/>
      <dgm:t>
        <a:bodyPr/>
        <a:lstStyle/>
        <a:p>
          <a:endParaRPr lang="zh-CN" altLang="en-US" sz="1400"/>
        </a:p>
      </dgm:t>
    </dgm:pt>
    <dgm:pt modelId="{2296A9D7-83F6-4B14-A938-BA0C2AF6A7B9}">
      <dgm:prSet custT="1"/>
      <dgm:spPr>
        <a:solidFill>
          <a:srgbClr val="C00000"/>
        </a:solidFill>
      </dgm:spPr>
      <dgm:t>
        <a:bodyPr/>
        <a:lstStyle/>
        <a:p>
          <a:r>
            <a:rPr lang="zh-CN" altLang="en-US" sz="1400" dirty="0">
              <a:solidFill>
                <a:schemeClr val="bg1"/>
              </a:solidFill>
            </a:rPr>
            <a:t>企业集团</a:t>
          </a:r>
        </a:p>
      </dgm:t>
    </dgm:pt>
    <dgm:pt modelId="{9B7A1D8E-5D06-418E-B90C-BBE307F3EFD6}" cxnId="{562B0C3F-D2B1-43CF-8C99-82B7FE533B0C}" type="parTrans">
      <dgm:prSet/>
      <dgm:spPr/>
      <dgm:t>
        <a:bodyPr/>
        <a:lstStyle/>
        <a:p>
          <a:endParaRPr lang="zh-CN" altLang="en-US" sz="1400"/>
        </a:p>
      </dgm:t>
    </dgm:pt>
    <dgm:pt modelId="{0673B353-BF18-4A09-BE70-917ADC0024E5}" cxnId="{562B0C3F-D2B1-43CF-8C99-82B7FE533B0C}" type="sibTrans">
      <dgm:prSet/>
      <dgm:spPr/>
      <dgm:t>
        <a:bodyPr/>
        <a:lstStyle/>
        <a:p>
          <a:endParaRPr lang="zh-CN" altLang="en-US" sz="1400"/>
        </a:p>
      </dgm:t>
    </dgm:pt>
    <dgm:pt modelId="{1857FDC2-E6EA-426E-B14F-14A9616AE1ED}" type="pres">
      <dgm:prSet presAssocID="{8E544892-C228-4F46-A1B3-FF88C1A8E1DC}" presName="hierChild1" presStyleCnt="0">
        <dgm:presLayoutVars>
          <dgm:orgChart val="1"/>
          <dgm:chPref val="1"/>
          <dgm:dir/>
          <dgm:animOne val="branch"/>
          <dgm:animLvl val="lvl"/>
          <dgm:resizeHandles/>
        </dgm:presLayoutVars>
      </dgm:prSet>
      <dgm:spPr/>
      <dgm:t>
        <a:bodyPr/>
        <a:lstStyle/>
        <a:p>
          <a:endParaRPr lang="zh-CN" altLang="en-US"/>
        </a:p>
      </dgm:t>
    </dgm:pt>
    <dgm:pt modelId="{FA394AD1-D681-4587-A0E4-0493CF2D6206}" type="pres">
      <dgm:prSet presAssocID="{5345ADC4-82A1-451A-B312-34C6A8BB3713}" presName="hierRoot1" presStyleCnt="0">
        <dgm:presLayoutVars>
          <dgm:hierBranch val="init"/>
        </dgm:presLayoutVars>
      </dgm:prSet>
      <dgm:spPr/>
      <dgm:t>
        <a:bodyPr/>
        <a:lstStyle/>
        <a:p>
          <a:endParaRPr lang="zh-CN" altLang="en-US"/>
        </a:p>
      </dgm:t>
    </dgm:pt>
    <dgm:pt modelId="{06051AEE-897F-4C72-ACB6-39DDF0E42877}" type="pres">
      <dgm:prSet presAssocID="{5345ADC4-82A1-451A-B312-34C6A8BB3713}" presName="rootComposite1" presStyleCnt="0"/>
      <dgm:spPr/>
      <dgm:t>
        <a:bodyPr/>
        <a:lstStyle/>
        <a:p>
          <a:endParaRPr lang="zh-CN" altLang="en-US"/>
        </a:p>
      </dgm:t>
    </dgm:pt>
    <dgm:pt modelId="{A32A8D38-5418-4A5B-B727-9EDB21C7D43A}" type="pres">
      <dgm:prSet presAssocID="{5345ADC4-82A1-451A-B312-34C6A8BB3713}" presName="rootText1" presStyleLbl="node0" presStyleIdx="0" presStyleCnt="1" custScaleX="200303" custScaleY="98670">
        <dgm:presLayoutVars>
          <dgm:chPref val="3"/>
        </dgm:presLayoutVars>
      </dgm:prSet>
      <dgm:spPr/>
      <dgm:t>
        <a:bodyPr/>
        <a:lstStyle/>
        <a:p>
          <a:endParaRPr lang="zh-CN" altLang="en-US"/>
        </a:p>
      </dgm:t>
    </dgm:pt>
    <dgm:pt modelId="{15CE6912-4792-4007-B074-A7C9D0C1E4C4}" type="pres">
      <dgm:prSet presAssocID="{5345ADC4-82A1-451A-B312-34C6A8BB3713}" presName="rootConnector1" presStyleLbl="node1" presStyleIdx="0" presStyleCnt="0"/>
      <dgm:spPr/>
      <dgm:t>
        <a:bodyPr/>
        <a:lstStyle/>
        <a:p>
          <a:endParaRPr lang="zh-CN" altLang="en-US"/>
        </a:p>
      </dgm:t>
    </dgm:pt>
    <dgm:pt modelId="{BE79CE14-CB4E-4B70-B502-C7DCFD2D4B7B}" type="pres">
      <dgm:prSet presAssocID="{5345ADC4-82A1-451A-B312-34C6A8BB3713}" presName="hierChild2" presStyleCnt="0"/>
      <dgm:spPr/>
      <dgm:t>
        <a:bodyPr/>
        <a:lstStyle/>
        <a:p>
          <a:endParaRPr lang="zh-CN" altLang="en-US"/>
        </a:p>
      </dgm:t>
    </dgm:pt>
    <dgm:pt modelId="{4F3E40C4-C6B3-4D1A-A466-74002F9E4736}" type="pres">
      <dgm:prSet presAssocID="{624C44BC-5A2C-4E65-9B78-8F5A3B64443A}" presName="Name64" presStyleLbl="parChTrans1D2" presStyleIdx="0" presStyleCnt="5"/>
      <dgm:spPr/>
      <dgm:t>
        <a:bodyPr/>
        <a:lstStyle/>
        <a:p>
          <a:endParaRPr lang="zh-CN" altLang="en-US"/>
        </a:p>
      </dgm:t>
    </dgm:pt>
    <dgm:pt modelId="{F0116C24-AA7B-435F-9DCE-D1913A27C882}" type="pres">
      <dgm:prSet presAssocID="{4F122B76-32AA-4439-8F8B-C22627EBA98D}" presName="hierRoot2" presStyleCnt="0">
        <dgm:presLayoutVars>
          <dgm:hierBranch val="init"/>
        </dgm:presLayoutVars>
      </dgm:prSet>
      <dgm:spPr/>
      <dgm:t>
        <a:bodyPr/>
        <a:lstStyle/>
        <a:p>
          <a:endParaRPr lang="zh-CN" altLang="en-US"/>
        </a:p>
      </dgm:t>
    </dgm:pt>
    <dgm:pt modelId="{440E3454-17EC-4CA5-9297-6F32B39421F7}" type="pres">
      <dgm:prSet presAssocID="{4F122B76-32AA-4439-8F8B-C22627EBA98D}" presName="rootComposite" presStyleCnt="0"/>
      <dgm:spPr/>
      <dgm:t>
        <a:bodyPr/>
        <a:lstStyle/>
        <a:p>
          <a:endParaRPr lang="zh-CN" altLang="en-US"/>
        </a:p>
      </dgm:t>
    </dgm:pt>
    <dgm:pt modelId="{F0E9036B-6CEF-4D9C-83C1-EF003DCDE2BB}" type="pres">
      <dgm:prSet presAssocID="{4F122B76-32AA-4439-8F8B-C22627EBA98D}" presName="rootText" presStyleLbl="node2" presStyleIdx="0" presStyleCnt="5">
        <dgm:presLayoutVars>
          <dgm:chPref val="3"/>
        </dgm:presLayoutVars>
      </dgm:prSet>
      <dgm:spPr/>
      <dgm:t>
        <a:bodyPr/>
        <a:lstStyle/>
        <a:p>
          <a:endParaRPr lang="zh-CN" altLang="en-US"/>
        </a:p>
      </dgm:t>
    </dgm:pt>
    <dgm:pt modelId="{49007CDB-43CF-4F61-B021-E8E99B62E461}" type="pres">
      <dgm:prSet presAssocID="{4F122B76-32AA-4439-8F8B-C22627EBA98D}" presName="rootConnector" presStyleLbl="node2" presStyleIdx="0" presStyleCnt="5"/>
      <dgm:spPr/>
      <dgm:t>
        <a:bodyPr/>
        <a:lstStyle/>
        <a:p>
          <a:endParaRPr lang="zh-CN" altLang="en-US"/>
        </a:p>
      </dgm:t>
    </dgm:pt>
    <dgm:pt modelId="{C212D97C-94E5-4C48-BBC1-93525829D247}" type="pres">
      <dgm:prSet presAssocID="{4F122B76-32AA-4439-8F8B-C22627EBA98D}" presName="hierChild4" presStyleCnt="0"/>
      <dgm:spPr/>
      <dgm:t>
        <a:bodyPr/>
        <a:lstStyle/>
        <a:p>
          <a:endParaRPr lang="zh-CN" altLang="en-US"/>
        </a:p>
      </dgm:t>
    </dgm:pt>
    <dgm:pt modelId="{D9010471-E841-4780-BF0D-153BBAD089C5}" type="pres">
      <dgm:prSet presAssocID="{4F122B76-32AA-4439-8F8B-C22627EBA98D}" presName="hierChild5" presStyleCnt="0"/>
      <dgm:spPr/>
      <dgm:t>
        <a:bodyPr/>
        <a:lstStyle/>
        <a:p>
          <a:endParaRPr lang="zh-CN" altLang="en-US"/>
        </a:p>
      </dgm:t>
    </dgm:pt>
    <dgm:pt modelId="{EB084D30-0857-4904-8B63-3CF436A2C62C}" type="pres">
      <dgm:prSet presAssocID="{F3B18B80-553F-49DA-80E9-88386D451192}" presName="Name64" presStyleLbl="parChTrans1D2" presStyleIdx="1" presStyleCnt="5"/>
      <dgm:spPr/>
      <dgm:t>
        <a:bodyPr/>
        <a:lstStyle/>
        <a:p>
          <a:endParaRPr lang="zh-CN" altLang="en-US"/>
        </a:p>
      </dgm:t>
    </dgm:pt>
    <dgm:pt modelId="{C3FF2D82-38FE-4CA4-9155-8DC17FC185E9}" type="pres">
      <dgm:prSet presAssocID="{A420EFDF-45D6-4290-A438-BDBA84097B47}" presName="hierRoot2" presStyleCnt="0">
        <dgm:presLayoutVars>
          <dgm:hierBranch val="init"/>
        </dgm:presLayoutVars>
      </dgm:prSet>
      <dgm:spPr/>
      <dgm:t>
        <a:bodyPr/>
        <a:lstStyle/>
        <a:p>
          <a:endParaRPr lang="zh-CN" altLang="en-US"/>
        </a:p>
      </dgm:t>
    </dgm:pt>
    <dgm:pt modelId="{25CB0F65-63C1-4954-B5F5-B29ACC36E015}" type="pres">
      <dgm:prSet presAssocID="{A420EFDF-45D6-4290-A438-BDBA84097B47}" presName="rootComposite" presStyleCnt="0"/>
      <dgm:spPr/>
      <dgm:t>
        <a:bodyPr/>
        <a:lstStyle/>
        <a:p>
          <a:endParaRPr lang="zh-CN" altLang="en-US"/>
        </a:p>
      </dgm:t>
    </dgm:pt>
    <dgm:pt modelId="{1948EE2C-D69F-4ECA-B009-AB4036146CB4}" type="pres">
      <dgm:prSet presAssocID="{A420EFDF-45D6-4290-A438-BDBA84097B47}" presName="rootText" presStyleLbl="node2" presStyleIdx="1" presStyleCnt="5">
        <dgm:presLayoutVars>
          <dgm:chPref val="3"/>
        </dgm:presLayoutVars>
      </dgm:prSet>
      <dgm:spPr/>
      <dgm:t>
        <a:bodyPr/>
        <a:lstStyle/>
        <a:p>
          <a:endParaRPr lang="zh-CN" altLang="en-US"/>
        </a:p>
      </dgm:t>
    </dgm:pt>
    <dgm:pt modelId="{7DE7AAF2-3228-4EE1-9832-4E7DB8197214}" type="pres">
      <dgm:prSet presAssocID="{A420EFDF-45D6-4290-A438-BDBA84097B47}" presName="rootConnector" presStyleLbl="node2" presStyleIdx="1" presStyleCnt="5"/>
      <dgm:spPr/>
      <dgm:t>
        <a:bodyPr/>
        <a:lstStyle/>
        <a:p>
          <a:endParaRPr lang="zh-CN" altLang="en-US"/>
        </a:p>
      </dgm:t>
    </dgm:pt>
    <dgm:pt modelId="{146863F8-AB91-44F3-9189-56CF22C88B20}" type="pres">
      <dgm:prSet presAssocID="{A420EFDF-45D6-4290-A438-BDBA84097B47}" presName="hierChild4" presStyleCnt="0"/>
      <dgm:spPr/>
      <dgm:t>
        <a:bodyPr/>
        <a:lstStyle/>
        <a:p>
          <a:endParaRPr lang="zh-CN" altLang="en-US"/>
        </a:p>
      </dgm:t>
    </dgm:pt>
    <dgm:pt modelId="{B7467AF3-B87C-4881-BD08-3CD38429CC0F}" type="pres">
      <dgm:prSet presAssocID="{A420EFDF-45D6-4290-A438-BDBA84097B47}" presName="hierChild5" presStyleCnt="0"/>
      <dgm:spPr/>
      <dgm:t>
        <a:bodyPr/>
        <a:lstStyle/>
        <a:p>
          <a:endParaRPr lang="zh-CN" altLang="en-US"/>
        </a:p>
      </dgm:t>
    </dgm:pt>
    <dgm:pt modelId="{8A3725B8-470C-4B9B-84F2-46974778669A}" type="pres">
      <dgm:prSet presAssocID="{BFEC9263-F33B-4D57-9E7F-B4F0B9C2B4BF}" presName="Name64" presStyleLbl="parChTrans1D2" presStyleIdx="2" presStyleCnt="5"/>
      <dgm:spPr/>
      <dgm:t>
        <a:bodyPr/>
        <a:lstStyle/>
        <a:p>
          <a:endParaRPr lang="zh-CN" altLang="en-US"/>
        </a:p>
      </dgm:t>
    </dgm:pt>
    <dgm:pt modelId="{07AFBC7B-D5FF-480E-98F0-351CC97A931F}" type="pres">
      <dgm:prSet presAssocID="{62A7ECB2-9F07-42D6-914B-29C466BD1F35}" presName="hierRoot2" presStyleCnt="0">
        <dgm:presLayoutVars>
          <dgm:hierBranch val="init"/>
        </dgm:presLayoutVars>
      </dgm:prSet>
      <dgm:spPr/>
      <dgm:t>
        <a:bodyPr/>
        <a:lstStyle/>
        <a:p>
          <a:endParaRPr lang="zh-CN" altLang="en-US"/>
        </a:p>
      </dgm:t>
    </dgm:pt>
    <dgm:pt modelId="{AB2FA042-DCC6-4E85-9DB7-02C7269B79E7}" type="pres">
      <dgm:prSet presAssocID="{62A7ECB2-9F07-42D6-914B-29C466BD1F35}" presName="rootComposite" presStyleCnt="0"/>
      <dgm:spPr/>
      <dgm:t>
        <a:bodyPr/>
        <a:lstStyle/>
        <a:p>
          <a:endParaRPr lang="zh-CN" altLang="en-US"/>
        </a:p>
      </dgm:t>
    </dgm:pt>
    <dgm:pt modelId="{1FC92637-2497-449C-9A66-56C1CED003FD}" type="pres">
      <dgm:prSet presAssocID="{62A7ECB2-9F07-42D6-914B-29C466BD1F35}" presName="rootText" presStyleLbl="node2" presStyleIdx="2" presStyleCnt="5">
        <dgm:presLayoutVars>
          <dgm:chPref val="3"/>
        </dgm:presLayoutVars>
      </dgm:prSet>
      <dgm:spPr/>
      <dgm:t>
        <a:bodyPr/>
        <a:lstStyle/>
        <a:p>
          <a:endParaRPr lang="zh-CN" altLang="en-US"/>
        </a:p>
      </dgm:t>
    </dgm:pt>
    <dgm:pt modelId="{3056AC11-EACB-427F-841F-B6698D0484EC}" type="pres">
      <dgm:prSet presAssocID="{62A7ECB2-9F07-42D6-914B-29C466BD1F35}" presName="rootConnector" presStyleLbl="node2" presStyleIdx="2" presStyleCnt="5"/>
      <dgm:spPr/>
      <dgm:t>
        <a:bodyPr/>
        <a:lstStyle/>
        <a:p>
          <a:endParaRPr lang="zh-CN" altLang="en-US"/>
        </a:p>
      </dgm:t>
    </dgm:pt>
    <dgm:pt modelId="{C2364489-448E-48E2-A5E2-5DD0ADC51894}" type="pres">
      <dgm:prSet presAssocID="{62A7ECB2-9F07-42D6-914B-29C466BD1F35}" presName="hierChild4" presStyleCnt="0"/>
      <dgm:spPr/>
      <dgm:t>
        <a:bodyPr/>
        <a:lstStyle/>
        <a:p>
          <a:endParaRPr lang="zh-CN" altLang="en-US"/>
        </a:p>
      </dgm:t>
    </dgm:pt>
    <dgm:pt modelId="{B2D3350A-5167-427F-B1A3-6E912F024B86}" type="pres">
      <dgm:prSet presAssocID="{62A7ECB2-9F07-42D6-914B-29C466BD1F35}" presName="hierChild5" presStyleCnt="0"/>
      <dgm:spPr/>
      <dgm:t>
        <a:bodyPr/>
        <a:lstStyle/>
        <a:p>
          <a:endParaRPr lang="zh-CN" altLang="en-US"/>
        </a:p>
      </dgm:t>
    </dgm:pt>
    <dgm:pt modelId="{2C0EA6A7-C42E-4CC4-AA3A-891529CD8906}" type="pres">
      <dgm:prSet presAssocID="{83F39D9E-8623-47D9-9F69-820E27CF1353}" presName="Name64" presStyleLbl="parChTrans1D2" presStyleIdx="3" presStyleCnt="5"/>
      <dgm:spPr/>
      <dgm:t>
        <a:bodyPr/>
        <a:lstStyle/>
        <a:p>
          <a:endParaRPr lang="zh-CN" altLang="en-US"/>
        </a:p>
      </dgm:t>
    </dgm:pt>
    <dgm:pt modelId="{4604340E-E9B4-402D-893F-43127234544E}" type="pres">
      <dgm:prSet presAssocID="{F2BD808F-A26F-4A5D-828A-38A6F0E6DA5B}" presName="hierRoot2" presStyleCnt="0">
        <dgm:presLayoutVars>
          <dgm:hierBranch val="init"/>
        </dgm:presLayoutVars>
      </dgm:prSet>
      <dgm:spPr/>
      <dgm:t>
        <a:bodyPr/>
        <a:lstStyle/>
        <a:p>
          <a:endParaRPr lang="zh-CN" altLang="en-US"/>
        </a:p>
      </dgm:t>
    </dgm:pt>
    <dgm:pt modelId="{B4A51C35-681C-40A6-ABE3-A07771259F19}" type="pres">
      <dgm:prSet presAssocID="{F2BD808F-A26F-4A5D-828A-38A6F0E6DA5B}" presName="rootComposite" presStyleCnt="0"/>
      <dgm:spPr/>
      <dgm:t>
        <a:bodyPr/>
        <a:lstStyle/>
        <a:p>
          <a:endParaRPr lang="zh-CN" altLang="en-US"/>
        </a:p>
      </dgm:t>
    </dgm:pt>
    <dgm:pt modelId="{E924C05B-A6E9-4F89-8001-1E3B765DDE10}" type="pres">
      <dgm:prSet presAssocID="{F2BD808F-A26F-4A5D-828A-38A6F0E6DA5B}" presName="rootText" presStyleLbl="node2" presStyleIdx="3" presStyleCnt="5">
        <dgm:presLayoutVars>
          <dgm:chPref val="3"/>
        </dgm:presLayoutVars>
      </dgm:prSet>
      <dgm:spPr/>
      <dgm:t>
        <a:bodyPr/>
        <a:lstStyle/>
        <a:p>
          <a:endParaRPr lang="zh-CN" altLang="en-US"/>
        </a:p>
      </dgm:t>
    </dgm:pt>
    <dgm:pt modelId="{C1599EED-C286-4729-BAF1-195EFED59068}" type="pres">
      <dgm:prSet presAssocID="{F2BD808F-A26F-4A5D-828A-38A6F0E6DA5B}" presName="rootConnector" presStyleLbl="node2" presStyleIdx="3" presStyleCnt="5"/>
      <dgm:spPr/>
      <dgm:t>
        <a:bodyPr/>
        <a:lstStyle/>
        <a:p>
          <a:endParaRPr lang="zh-CN" altLang="en-US"/>
        </a:p>
      </dgm:t>
    </dgm:pt>
    <dgm:pt modelId="{7E723CED-AAB5-4040-815A-BB8531B5A183}" type="pres">
      <dgm:prSet presAssocID="{F2BD808F-A26F-4A5D-828A-38A6F0E6DA5B}" presName="hierChild4" presStyleCnt="0"/>
      <dgm:spPr/>
      <dgm:t>
        <a:bodyPr/>
        <a:lstStyle/>
        <a:p>
          <a:endParaRPr lang="zh-CN" altLang="en-US"/>
        </a:p>
      </dgm:t>
    </dgm:pt>
    <dgm:pt modelId="{100A9477-72E1-4178-975B-2B2D08A3BD73}" type="pres">
      <dgm:prSet presAssocID="{F2BD808F-A26F-4A5D-828A-38A6F0E6DA5B}" presName="hierChild5" presStyleCnt="0"/>
      <dgm:spPr/>
      <dgm:t>
        <a:bodyPr/>
        <a:lstStyle/>
        <a:p>
          <a:endParaRPr lang="zh-CN" altLang="en-US"/>
        </a:p>
      </dgm:t>
    </dgm:pt>
    <dgm:pt modelId="{7F6AAC0F-D20F-4870-837B-AF99B2F423BD}" type="pres">
      <dgm:prSet presAssocID="{9B7A1D8E-5D06-418E-B90C-BBE307F3EFD6}" presName="Name64" presStyleLbl="parChTrans1D2" presStyleIdx="4" presStyleCnt="5"/>
      <dgm:spPr/>
      <dgm:t>
        <a:bodyPr/>
        <a:lstStyle/>
        <a:p>
          <a:endParaRPr lang="zh-CN" altLang="en-US"/>
        </a:p>
      </dgm:t>
    </dgm:pt>
    <dgm:pt modelId="{365369C3-8BE3-4755-9ABB-700DFC492B83}" type="pres">
      <dgm:prSet presAssocID="{2296A9D7-83F6-4B14-A938-BA0C2AF6A7B9}" presName="hierRoot2" presStyleCnt="0">
        <dgm:presLayoutVars>
          <dgm:hierBranch val="init"/>
        </dgm:presLayoutVars>
      </dgm:prSet>
      <dgm:spPr/>
      <dgm:t>
        <a:bodyPr/>
        <a:lstStyle/>
        <a:p>
          <a:endParaRPr lang="zh-CN" altLang="en-US"/>
        </a:p>
      </dgm:t>
    </dgm:pt>
    <dgm:pt modelId="{9D2A6589-301B-491F-99A2-791AF96CCF6B}" type="pres">
      <dgm:prSet presAssocID="{2296A9D7-83F6-4B14-A938-BA0C2AF6A7B9}" presName="rootComposite" presStyleCnt="0"/>
      <dgm:spPr/>
      <dgm:t>
        <a:bodyPr/>
        <a:lstStyle/>
        <a:p>
          <a:endParaRPr lang="zh-CN" altLang="en-US"/>
        </a:p>
      </dgm:t>
    </dgm:pt>
    <dgm:pt modelId="{3254E6DD-3C96-46B1-B1A0-EF91F122E88B}" type="pres">
      <dgm:prSet presAssocID="{2296A9D7-83F6-4B14-A938-BA0C2AF6A7B9}" presName="rootText" presStyleLbl="node2" presStyleIdx="4" presStyleCnt="5">
        <dgm:presLayoutVars>
          <dgm:chPref val="3"/>
        </dgm:presLayoutVars>
      </dgm:prSet>
      <dgm:spPr/>
      <dgm:t>
        <a:bodyPr/>
        <a:lstStyle/>
        <a:p>
          <a:endParaRPr lang="zh-CN" altLang="en-US"/>
        </a:p>
      </dgm:t>
    </dgm:pt>
    <dgm:pt modelId="{E1E8734A-A96D-4153-861B-22D2AD138B84}" type="pres">
      <dgm:prSet presAssocID="{2296A9D7-83F6-4B14-A938-BA0C2AF6A7B9}" presName="rootConnector" presStyleLbl="node2" presStyleIdx="4" presStyleCnt="5"/>
      <dgm:spPr/>
      <dgm:t>
        <a:bodyPr/>
        <a:lstStyle/>
        <a:p>
          <a:endParaRPr lang="zh-CN" altLang="en-US"/>
        </a:p>
      </dgm:t>
    </dgm:pt>
    <dgm:pt modelId="{885B9D8D-6906-4242-A13B-3AE7BC8CE91A}" type="pres">
      <dgm:prSet presAssocID="{2296A9D7-83F6-4B14-A938-BA0C2AF6A7B9}" presName="hierChild4" presStyleCnt="0"/>
      <dgm:spPr/>
      <dgm:t>
        <a:bodyPr/>
        <a:lstStyle/>
        <a:p>
          <a:endParaRPr lang="zh-CN" altLang="en-US"/>
        </a:p>
      </dgm:t>
    </dgm:pt>
    <dgm:pt modelId="{0A6C439C-240C-4ACF-85A5-8D23F1D095F3}" type="pres">
      <dgm:prSet presAssocID="{2296A9D7-83F6-4B14-A938-BA0C2AF6A7B9}" presName="hierChild5" presStyleCnt="0"/>
      <dgm:spPr/>
      <dgm:t>
        <a:bodyPr/>
        <a:lstStyle/>
        <a:p>
          <a:endParaRPr lang="zh-CN" altLang="en-US"/>
        </a:p>
      </dgm:t>
    </dgm:pt>
    <dgm:pt modelId="{49AC797A-6A10-4546-AFDC-D0FB316DC248}" type="pres">
      <dgm:prSet presAssocID="{5345ADC4-82A1-451A-B312-34C6A8BB3713}" presName="hierChild3" presStyleCnt="0"/>
      <dgm:spPr/>
      <dgm:t>
        <a:bodyPr/>
        <a:lstStyle/>
        <a:p>
          <a:endParaRPr lang="zh-CN" altLang="en-US"/>
        </a:p>
      </dgm:t>
    </dgm:pt>
  </dgm:ptLst>
  <dgm:cxnLst>
    <dgm:cxn modelId="{9F81D720-A11A-400D-9073-9C84B8AA0C84}" type="presOf" srcId="{2296A9D7-83F6-4B14-A938-BA0C2AF6A7B9}" destId="{3254E6DD-3C96-46B1-B1A0-EF91F122E88B}" srcOrd="0" destOrd="0" presId="urn:microsoft.com/office/officeart/2009/3/layout/HorizontalOrganizationChart#7"/>
    <dgm:cxn modelId="{09CC2F6F-378C-40C8-AE02-4C112884250B}" type="presOf" srcId="{F2BD808F-A26F-4A5D-828A-38A6F0E6DA5B}" destId="{C1599EED-C286-4729-BAF1-195EFED59068}" srcOrd="1" destOrd="0" presId="urn:microsoft.com/office/officeart/2009/3/layout/HorizontalOrganizationChart#7"/>
    <dgm:cxn modelId="{169755E7-96BE-4385-BA44-E5DB26B0C3DE}" type="presOf" srcId="{4F122B76-32AA-4439-8F8B-C22627EBA98D}" destId="{49007CDB-43CF-4F61-B021-E8E99B62E461}" srcOrd="1" destOrd="0" presId="urn:microsoft.com/office/officeart/2009/3/layout/HorizontalOrganizationChart#7"/>
    <dgm:cxn modelId="{EFEA61A2-505A-49B2-B93F-BFDD0BCD956A}" type="presOf" srcId="{62A7ECB2-9F07-42D6-914B-29C466BD1F35}" destId="{3056AC11-EACB-427F-841F-B6698D0484EC}" srcOrd="1" destOrd="0" presId="urn:microsoft.com/office/officeart/2009/3/layout/HorizontalOrganizationChart#7"/>
    <dgm:cxn modelId="{9D498294-FB70-40F8-929B-779E288294B2}" srcId="{5345ADC4-82A1-451A-B312-34C6A8BB3713}" destId="{F2BD808F-A26F-4A5D-828A-38A6F0E6DA5B}" srcOrd="3" destOrd="0" parTransId="{83F39D9E-8623-47D9-9F69-820E27CF1353}" sibTransId="{D2F5A078-DB2F-4C82-B76D-3ECFF390B6B5}"/>
    <dgm:cxn modelId="{124AF5D5-EB8B-4C88-84F6-68F481E8E467}" type="presOf" srcId="{83F39D9E-8623-47D9-9F69-820E27CF1353}" destId="{2C0EA6A7-C42E-4CC4-AA3A-891529CD8906}" srcOrd="0" destOrd="0" presId="urn:microsoft.com/office/officeart/2009/3/layout/HorizontalOrganizationChart#7"/>
    <dgm:cxn modelId="{3C0C34E4-01AD-4BEF-9C18-B5A7A37567C1}" type="presOf" srcId="{4F122B76-32AA-4439-8F8B-C22627EBA98D}" destId="{F0E9036B-6CEF-4D9C-83C1-EF003DCDE2BB}" srcOrd="0" destOrd="0" presId="urn:microsoft.com/office/officeart/2009/3/layout/HorizontalOrganizationChart#7"/>
    <dgm:cxn modelId="{562B0C3F-D2B1-43CF-8C99-82B7FE533B0C}" srcId="{5345ADC4-82A1-451A-B312-34C6A8BB3713}" destId="{2296A9D7-83F6-4B14-A938-BA0C2AF6A7B9}" srcOrd="4" destOrd="0" parTransId="{9B7A1D8E-5D06-418E-B90C-BBE307F3EFD6}" sibTransId="{0673B353-BF18-4A09-BE70-917ADC0024E5}"/>
    <dgm:cxn modelId="{3A099D1D-429E-4A44-9615-D1F871EFF3E7}" type="presOf" srcId="{F3B18B80-553F-49DA-80E9-88386D451192}" destId="{EB084D30-0857-4904-8B63-3CF436A2C62C}" srcOrd="0" destOrd="0" presId="urn:microsoft.com/office/officeart/2009/3/layout/HorizontalOrganizationChart#7"/>
    <dgm:cxn modelId="{4632AEB8-8A91-418A-A745-38D17C9EA45B}" srcId="{5345ADC4-82A1-451A-B312-34C6A8BB3713}" destId="{62A7ECB2-9F07-42D6-914B-29C466BD1F35}" srcOrd="2" destOrd="0" parTransId="{BFEC9263-F33B-4D57-9E7F-B4F0B9C2B4BF}" sibTransId="{D5DFB8EA-3DF1-4CFC-8256-9B64EC080B8D}"/>
    <dgm:cxn modelId="{5EE77306-4E19-467C-9ACF-AB8B7C3C8E06}" srcId="{5345ADC4-82A1-451A-B312-34C6A8BB3713}" destId="{4F122B76-32AA-4439-8F8B-C22627EBA98D}" srcOrd="0" destOrd="0" parTransId="{624C44BC-5A2C-4E65-9B78-8F5A3B64443A}" sibTransId="{313CBC7E-5220-4147-A3B5-5FCE8C8042E1}"/>
    <dgm:cxn modelId="{40A17D24-8DCC-4A01-8B7D-495C21E60B76}" type="presOf" srcId="{A420EFDF-45D6-4290-A438-BDBA84097B47}" destId="{1948EE2C-D69F-4ECA-B009-AB4036146CB4}" srcOrd="0" destOrd="0" presId="urn:microsoft.com/office/officeart/2009/3/layout/HorizontalOrganizationChart#7"/>
    <dgm:cxn modelId="{9CF9609E-BE5E-43CA-A2DA-5D51E3D42AC4}" type="presOf" srcId="{624C44BC-5A2C-4E65-9B78-8F5A3B64443A}" destId="{4F3E40C4-C6B3-4D1A-A466-74002F9E4736}" srcOrd="0" destOrd="0" presId="urn:microsoft.com/office/officeart/2009/3/layout/HorizontalOrganizationChart#7"/>
    <dgm:cxn modelId="{FEB37DFF-20EF-4548-B263-CB9B8CD82AD7}" type="presOf" srcId="{9B7A1D8E-5D06-418E-B90C-BBE307F3EFD6}" destId="{7F6AAC0F-D20F-4870-837B-AF99B2F423BD}" srcOrd="0" destOrd="0" presId="urn:microsoft.com/office/officeart/2009/3/layout/HorizontalOrganizationChart#7"/>
    <dgm:cxn modelId="{90364915-D35F-4F2F-9230-FA0E06ADFAB5}" type="presOf" srcId="{A420EFDF-45D6-4290-A438-BDBA84097B47}" destId="{7DE7AAF2-3228-4EE1-9832-4E7DB8197214}" srcOrd="1" destOrd="0" presId="urn:microsoft.com/office/officeart/2009/3/layout/HorizontalOrganizationChart#7"/>
    <dgm:cxn modelId="{FA8D89A7-E3B9-49B5-B32D-BA80B5764C55}" type="presOf" srcId="{62A7ECB2-9F07-42D6-914B-29C466BD1F35}" destId="{1FC92637-2497-449C-9A66-56C1CED003FD}" srcOrd="0" destOrd="0" presId="urn:microsoft.com/office/officeart/2009/3/layout/HorizontalOrganizationChart#7"/>
    <dgm:cxn modelId="{8B7A39A3-F49E-4736-8182-51F15628869B}" srcId="{8E544892-C228-4F46-A1B3-FF88C1A8E1DC}" destId="{5345ADC4-82A1-451A-B312-34C6A8BB3713}" srcOrd="0" destOrd="0" parTransId="{E7518A52-05DE-4BA9-AE1D-270E4B65187D}" sibTransId="{6CBA59F2-ADDB-4E2F-8C03-9198ACCE3061}"/>
    <dgm:cxn modelId="{3ED96A73-08BC-4375-8A80-E7550C182DE5}" type="presOf" srcId="{5345ADC4-82A1-451A-B312-34C6A8BB3713}" destId="{A32A8D38-5418-4A5B-B727-9EDB21C7D43A}" srcOrd="0" destOrd="0" presId="urn:microsoft.com/office/officeart/2009/3/layout/HorizontalOrganizationChart#7"/>
    <dgm:cxn modelId="{BF6BFEEA-40A4-4E9A-9BA6-65FD0DB4514C}" type="presOf" srcId="{F2BD808F-A26F-4A5D-828A-38A6F0E6DA5B}" destId="{E924C05B-A6E9-4F89-8001-1E3B765DDE10}" srcOrd="0" destOrd="0" presId="urn:microsoft.com/office/officeart/2009/3/layout/HorizontalOrganizationChart#7"/>
    <dgm:cxn modelId="{20822881-F911-4D6D-A7B0-F185BB68FC3C}" type="presOf" srcId="{BFEC9263-F33B-4D57-9E7F-B4F0B9C2B4BF}" destId="{8A3725B8-470C-4B9B-84F2-46974778669A}" srcOrd="0" destOrd="0" presId="urn:microsoft.com/office/officeart/2009/3/layout/HorizontalOrganizationChart#7"/>
    <dgm:cxn modelId="{C72DA184-89AC-4DDD-8F36-2D9095A640A0}" type="presOf" srcId="{8E544892-C228-4F46-A1B3-FF88C1A8E1DC}" destId="{1857FDC2-E6EA-426E-B14F-14A9616AE1ED}" srcOrd="0" destOrd="0" presId="urn:microsoft.com/office/officeart/2009/3/layout/HorizontalOrganizationChart#7"/>
    <dgm:cxn modelId="{529DFBE3-4538-41FB-9F65-F392078CFB0C}" type="presOf" srcId="{5345ADC4-82A1-451A-B312-34C6A8BB3713}" destId="{15CE6912-4792-4007-B074-A7C9D0C1E4C4}" srcOrd="1" destOrd="0" presId="urn:microsoft.com/office/officeart/2009/3/layout/HorizontalOrganizationChart#7"/>
    <dgm:cxn modelId="{345A3A6C-BC48-4B3B-ABBC-37A902285CCF}" type="presOf" srcId="{2296A9D7-83F6-4B14-A938-BA0C2AF6A7B9}" destId="{E1E8734A-A96D-4153-861B-22D2AD138B84}" srcOrd="1" destOrd="0" presId="urn:microsoft.com/office/officeart/2009/3/layout/HorizontalOrganizationChart#7"/>
    <dgm:cxn modelId="{68042AAA-5B1D-4979-B406-2275C1044AF2}" srcId="{5345ADC4-82A1-451A-B312-34C6A8BB3713}" destId="{A420EFDF-45D6-4290-A438-BDBA84097B47}" srcOrd="1" destOrd="0" parTransId="{F3B18B80-553F-49DA-80E9-88386D451192}" sibTransId="{43A74A20-5FBC-410C-AC2D-C369C58C6EE5}"/>
    <dgm:cxn modelId="{5F41BA1A-1228-40CE-8883-3C5195C01923}" type="presParOf" srcId="{1857FDC2-E6EA-426E-B14F-14A9616AE1ED}" destId="{FA394AD1-D681-4587-A0E4-0493CF2D6206}" srcOrd="0" destOrd="0" presId="urn:microsoft.com/office/officeart/2009/3/layout/HorizontalOrganizationChart#7"/>
    <dgm:cxn modelId="{8026A0C8-6F70-4843-A755-5B5C22B6A6D1}" type="presParOf" srcId="{FA394AD1-D681-4587-A0E4-0493CF2D6206}" destId="{06051AEE-897F-4C72-ACB6-39DDF0E42877}" srcOrd="0" destOrd="0" presId="urn:microsoft.com/office/officeart/2009/3/layout/HorizontalOrganizationChart#7"/>
    <dgm:cxn modelId="{802DB8D2-2A11-46C0-83D5-1EBDF6D742D6}" type="presParOf" srcId="{06051AEE-897F-4C72-ACB6-39DDF0E42877}" destId="{A32A8D38-5418-4A5B-B727-9EDB21C7D43A}" srcOrd="0" destOrd="0" presId="urn:microsoft.com/office/officeart/2009/3/layout/HorizontalOrganizationChart#7"/>
    <dgm:cxn modelId="{5274E0E6-052A-4312-9238-7CD3B22CC845}" type="presParOf" srcId="{06051AEE-897F-4C72-ACB6-39DDF0E42877}" destId="{15CE6912-4792-4007-B074-A7C9D0C1E4C4}" srcOrd="1" destOrd="0" presId="urn:microsoft.com/office/officeart/2009/3/layout/HorizontalOrganizationChart#7"/>
    <dgm:cxn modelId="{0279795C-C084-4E9F-B4D7-2775355CC7BC}" type="presParOf" srcId="{FA394AD1-D681-4587-A0E4-0493CF2D6206}" destId="{BE79CE14-CB4E-4B70-B502-C7DCFD2D4B7B}" srcOrd="1" destOrd="0" presId="urn:microsoft.com/office/officeart/2009/3/layout/HorizontalOrganizationChart#7"/>
    <dgm:cxn modelId="{A146D678-4118-498C-882F-0FEC60EFC92B}" type="presParOf" srcId="{BE79CE14-CB4E-4B70-B502-C7DCFD2D4B7B}" destId="{4F3E40C4-C6B3-4D1A-A466-74002F9E4736}" srcOrd="0" destOrd="0" presId="urn:microsoft.com/office/officeart/2009/3/layout/HorizontalOrganizationChart#7"/>
    <dgm:cxn modelId="{F76DBE4A-9C4C-4D6B-AC60-1CDFA8CD061A}" type="presParOf" srcId="{BE79CE14-CB4E-4B70-B502-C7DCFD2D4B7B}" destId="{F0116C24-AA7B-435F-9DCE-D1913A27C882}" srcOrd="1" destOrd="0" presId="urn:microsoft.com/office/officeart/2009/3/layout/HorizontalOrganizationChart#7"/>
    <dgm:cxn modelId="{4050921B-AFE2-4D5E-8F2D-4DACF78B6456}" type="presParOf" srcId="{F0116C24-AA7B-435F-9DCE-D1913A27C882}" destId="{440E3454-17EC-4CA5-9297-6F32B39421F7}" srcOrd="0" destOrd="0" presId="urn:microsoft.com/office/officeart/2009/3/layout/HorizontalOrganizationChart#7"/>
    <dgm:cxn modelId="{F24F3740-2577-40C5-A2E3-836438E5CAC0}" type="presParOf" srcId="{440E3454-17EC-4CA5-9297-6F32B39421F7}" destId="{F0E9036B-6CEF-4D9C-83C1-EF003DCDE2BB}" srcOrd="0" destOrd="0" presId="urn:microsoft.com/office/officeart/2009/3/layout/HorizontalOrganizationChart#7"/>
    <dgm:cxn modelId="{B2BD0CAF-3C64-43D9-A771-184CE6763810}" type="presParOf" srcId="{440E3454-17EC-4CA5-9297-6F32B39421F7}" destId="{49007CDB-43CF-4F61-B021-E8E99B62E461}" srcOrd="1" destOrd="0" presId="urn:microsoft.com/office/officeart/2009/3/layout/HorizontalOrganizationChart#7"/>
    <dgm:cxn modelId="{5A37E054-D37B-49D9-B3AB-14D9F61C14A2}" type="presParOf" srcId="{F0116C24-AA7B-435F-9DCE-D1913A27C882}" destId="{C212D97C-94E5-4C48-BBC1-93525829D247}" srcOrd="1" destOrd="0" presId="urn:microsoft.com/office/officeart/2009/3/layout/HorizontalOrganizationChart#7"/>
    <dgm:cxn modelId="{A150D0D8-6554-451C-8545-308A22575DCB}" type="presParOf" srcId="{F0116C24-AA7B-435F-9DCE-D1913A27C882}" destId="{D9010471-E841-4780-BF0D-153BBAD089C5}" srcOrd="2" destOrd="0" presId="urn:microsoft.com/office/officeart/2009/3/layout/HorizontalOrganizationChart#7"/>
    <dgm:cxn modelId="{868A89CB-543D-484E-B63A-175E67FBB994}" type="presParOf" srcId="{BE79CE14-CB4E-4B70-B502-C7DCFD2D4B7B}" destId="{EB084D30-0857-4904-8B63-3CF436A2C62C}" srcOrd="2" destOrd="0" presId="urn:microsoft.com/office/officeart/2009/3/layout/HorizontalOrganizationChart#7"/>
    <dgm:cxn modelId="{65186A9B-DC47-480B-AC69-66A1742B5D4B}" type="presParOf" srcId="{BE79CE14-CB4E-4B70-B502-C7DCFD2D4B7B}" destId="{C3FF2D82-38FE-4CA4-9155-8DC17FC185E9}" srcOrd="3" destOrd="0" presId="urn:microsoft.com/office/officeart/2009/3/layout/HorizontalOrganizationChart#7"/>
    <dgm:cxn modelId="{C215CFCF-15DE-4C33-9722-38268712E245}" type="presParOf" srcId="{C3FF2D82-38FE-4CA4-9155-8DC17FC185E9}" destId="{25CB0F65-63C1-4954-B5F5-B29ACC36E015}" srcOrd="0" destOrd="0" presId="urn:microsoft.com/office/officeart/2009/3/layout/HorizontalOrganizationChart#7"/>
    <dgm:cxn modelId="{3BA0789B-ABFB-41CC-AE9C-D0D62DB0209D}" type="presParOf" srcId="{25CB0F65-63C1-4954-B5F5-B29ACC36E015}" destId="{1948EE2C-D69F-4ECA-B009-AB4036146CB4}" srcOrd="0" destOrd="0" presId="urn:microsoft.com/office/officeart/2009/3/layout/HorizontalOrganizationChart#7"/>
    <dgm:cxn modelId="{FA6DF158-91B4-4295-AE6D-710F59F8F4D5}" type="presParOf" srcId="{25CB0F65-63C1-4954-B5F5-B29ACC36E015}" destId="{7DE7AAF2-3228-4EE1-9832-4E7DB8197214}" srcOrd="1" destOrd="0" presId="urn:microsoft.com/office/officeart/2009/3/layout/HorizontalOrganizationChart#7"/>
    <dgm:cxn modelId="{5370438D-53CC-4054-A573-B41642201B65}" type="presParOf" srcId="{C3FF2D82-38FE-4CA4-9155-8DC17FC185E9}" destId="{146863F8-AB91-44F3-9189-56CF22C88B20}" srcOrd="1" destOrd="0" presId="urn:microsoft.com/office/officeart/2009/3/layout/HorizontalOrganizationChart#7"/>
    <dgm:cxn modelId="{36A803F0-8A98-4634-9ECE-054231717458}" type="presParOf" srcId="{C3FF2D82-38FE-4CA4-9155-8DC17FC185E9}" destId="{B7467AF3-B87C-4881-BD08-3CD38429CC0F}" srcOrd="2" destOrd="0" presId="urn:microsoft.com/office/officeart/2009/3/layout/HorizontalOrganizationChart#7"/>
    <dgm:cxn modelId="{833E926F-1095-409C-A3E1-30C5B9BBD60B}" type="presParOf" srcId="{BE79CE14-CB4E-4B70-B502-C7DCFD2D4B7B}" destId="{8A3725B8-470C-4B9B-84F2-46974778669A}" srcOrd="4" destOrd="0" presId="urn:microsoft.com/office/officeart/2009/3/layout/HorizontalOrganizationChart#7"/>
    <dgm:cxn modelId="{6AFF30D4-DD03-451D-BDFA-8E1564D2C0E0}" type="presParOf" srcId="{BE79CE14-CB4E-4B70-B502-C7DCFD2D4B7B}" destId="{07AFBC7B-D5FF-480E-98F0-351CC97A931F}" srcOrd="5" destOrd="0" presId="urn:microsoft.com/office/officeart/2009/3/layout/HorizontalOrganizationChart#7"/>
    <dgm:cxn modelId="{D6F92B2C-E9D7-4A28-AAA4-8091DD816632}" type="presParOf" srcId="{07AFBC7B-D5FF-480E-98F0-351CC97A931F}" destId="{AB2FA042-DCC6-4E85-9DB7-02C7269B79E7}" srcOrd="0" destOrd="0" presId="urn:microsoft.com/office/officeart/2009/3/layout/HorizontalOrganizationChart#7"/>
    <dgm:cxn modelId="{6845980E-338D-43A8-BDAE-F82C2BDC45B2}" type="presParOf" srcId="{AB2FA042-DCC6-4E85-9DB7-02C7269B79E7}" destId="{1FC92637-2497-449C-9A66-56C1CED003FD}" srcOrd="0" destOrd="0" presId="urn:microsoft.com/office/officeart/2009/3/layout/HorizontalOrganizationChart#7"/>
    <dgm:cxn modelId="{33E3A12B-65B0-4144-8A21-0CD1D1EDEBEF}" type="presParOf" srcId="{AB2FA042-DCC6-4E85-9DB7-02C7269B79E7}" destId="{3056AC11-EACB-427F-841F-B6698D0484EC}" srcOrd="1" destOrd="0" presId="urn:microsoft.com/office/officeart/2009/3/layout/HorizontalOrganizationChart#7"/>
    <dgm:cxn modelId="{043AC26D-365D-455D-BB75-0ACEC03038A0}" type="presParOf" srcId="{07AFBC7B-D5FF-480E-98F0-351CC97A931F}" destId="{C2364489-448E-48E2-A5E2-5DD0ADC51894}" srcOrd="1" destOrd="0" presId="urn:microsoft.com/office/officeart/2009/3/layout/HorizontalOrganizationChart#7"/>
    <dgm:cxn modelId="{96CE8D48-6022-40B2-9671-E2423E79E44A}" type="presParOf" srcId="{07AFBC7B-D5FF-480E-98F0-351CC97A931F}" destId="{B2D3350A-5167-427F-B1A3-6E912F024B86}" srcOrd="2" destOrd="0" presId="urn:microsoft.com/office/officeart/2009/3/layout/HorizontalOrganizationChart#7"/>
    <dgm:cxn modelId="{364D080E-CD0F-4E2F-B4E4-EA2BDC91F96F}" type="presParOf" srcId="{BE79CE14-CB4E-4B70-B502-C7DCFD2D4B7B}" destId="{2C0EA6A7-C42E-4CC4-AA3A-891529CD8906}" srcOrd="6" destOrd="0" presId="urn:microsoft.com/office/officeart/2009/3/layout/HorizontalOrganizationChart#7"/>
    <dgm:cxn modelId="{7E0CCD8C-3FAC-49D6-B2C6-1953CFF86806}" type="presParOf" srcId="{BE79CE14-CB4E-4B70-B502-C7DCFD2D4B7B}" destId="{4604340E-E9B4-402D-893F-43127234544E}" srcOrd="7" destOrd="0" presId="urn:microsoft.com/office/officeart/2009/3/layout/HorizontalOrganizationChart#7"/>
    <dgm:cxn modelId="{91DA0327-EAAE-412F-A120-CB86E2AC72DC}" type="presParOf" srcId="{4604340E-E9B4-402D-893F-43127234544E}" destId="{B4A51C35-681C-40A6-ABE3-A07771259F19}" srcOrd="0" destOrd="0" presId="urn:microsoft.com/office/officeart/2009/3/layout/HorizontalOrganizationChart#7"/>
    <dgm:cxn modelId="{473755AA-09DA-4E5F-9AD3-2E84103C7A5F}" type="presParOf" srcId="{B4A51C35-681C-40A6-ABE3-A07771259F19}" destId="{E924C05B-A6E9-4F89-8001-1E3B765DDE10}" srcOrd="0" destOrd="0" presId="urn:microsoft.com/office/officeart/2009/3/layout/HorizontalOrganizationChart#7"/>
    <dgm:cxn modelId="{881CBFB2-7D21-4CEB-AC98-30B6C2A4F101}" type="presParOf" srcId="{B4A51C35-681C-40A6-ABE3-A07771259F19}" destId="{C1599EED-C286-4729-BAF1-195EFED59068}" srcOrd="1" destOrd="0" presId="urn:microsoft.com/office/officeart/2009/3/layout/HorizontalOrganizationChart#7"/>
    <dgm:cxn modelId="{7B9A11CB-E793-4171-AEB3-3500E9100DE7}" type="presParOf" srcId="{4604340E-E9B4-402D-893F-43127234544E}" destId="{7E723CED-AAB5-4040-815A-BB8531B5A183}" srcOrd="1" destOrd="0" presId="urn:microsoft.com/office/officeart/2009/3/layout/HorizontalOrganizationChart#7"/>
    <dgm:cxn modelId="{5EFF3E9F-B35B-454A-9803-5EA3CD0068D8}" type="presParOf" srcId="{4604340E-E9B4-402D-893F-43127234544E}" destId="{100A9477-72E1-4178-975B-2B2D08A3BD73}" srcOrd="2" destOrd="0" presId="urn:microsoft.com/office/officeart/2009/3/layout/HorizontalOrganizationChart#7"/>
    <dgm:cxn modelId="{5AFBBEE5-27E3-4E7E-B60C-DD6B6BCCB0B3}" type="presParOf" srcId="{BE79CE14-CB4E-4B70-B502-C7DCFD2D4B7B}" destId="{7F6AAC0F-D20F-4870-837B-AF99B2F423BD}" srcOrd="8" destOrd="0" presId="urn:microsoft.com/office/officeart/2009/3/layout/HorizontalOrganizationChart#7"/>
    <dgm:cxn modelId="{CF60648B-0F61-47CF-A1CF-6887E5B9A2F4}" type="presParOf" srcId="{BE79CE14-CB4E-4B70-B502-C7DCFD2D4B7B}" destId="{365369C3-8BE3-4755-9ABB-700DFC492B83}" srcOrd="9" destOrd="0" presId="urn:microsoft.com/office/officeart/2009/3/layout/HorizontalOrganizationChart#7"/>
    <dgm:cxn modelId="{835D79CC-7D25-4A55-9DF1-48A40D548B82}" type="presParOf" srcId="{365369C3-8BE3-4755-9ABB-700DFC492B83}" destId="{9D2A6589-301B-491F-99A2-791AF96CCF6B}" srcOrd="0" destOrd="0" presId="urn:microsoft.com/office/officeart/2009/3/layout/HorizontalOrganizationChart#7"/>
    <dgm:cxn modelId="{A09BC330-B19F-4014-A921-0C9A705D35D7}" type="presParOf" srcId="{9D2A6589-301B-491F-99A2-791AF96CCF6B}" destId="{3254E6DD-3C96-46B1-B1A0-EF91F122E88B}" srcOrd="0" destOrd="0" presId="urn:microsoft.com/office/officeart/2009/3/layout/HorizontalOrganizationChart#7"/>
    <dgm:cxn modelId="{1EFEDB32-F710-4045-9EF2-4DAF465DA3F4}" type="presParOf" srcId="{9D2A6589-301B-491F-99A2-791AF96CCF6B}" destId="{E1E8734A-A96D-4153-861B-22D2AD138B84}" srcOrd="1" destOrd="0" presId="urn:microsoft.com/office/officeart/2009/3/layout/HorizontalOrganizationChart#7"/>
    <dgm:cxn modelId="{51507523-1D5A-408A-A407-365DF0D96A6C}" type="presParOf" srcId="{365369C3-8BE3-4755-9ABB-700DFC492B83}" destId="{885B9D8D-6906-4242-A13B-3AE7BC8CE91A}" srcOrd="1" destOrd="0" presId="urn:microsoft.com/office/officeart/2009/3/layout/HorizontalOrganizationChart#7"/>
    <dgm:cxn modelId="{125F28DE-38E4-42D4-9F0C-A1A0397066B9}" type="presParOf" srcId="{365369C3-8BE3-4755-9ABB-700DFC492B83}" destId="{0A6C439C-240C-4ACF-85A5-8D23F1D095F3}" srcOrd="2" destOrd="0" presId="urn:microsoft.com/office/officeart/2009/3/layout/HorizontalOrganizationChart#7"/>
    <dgm:cxn modelId="{2DD5297D-CCB7-403D-B0D3-69C501B5E60E}" type="presParOf" srcId="{FA394AD1-D681-4587-A0E4-0493CF2D6206}" destId="{49AC797A-6A10-4546-AFDC-D0FB316DC248}" srcOrd="2" destOrd="0" presId="urn:microsoft.com/office/officeart/2009/3/layout/HorizontalOrganizationChart#7"/>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E544892-C228-4F46-A1B3-FF88C1A8E1DC}" type="doc">
      <dgm:prSet loTypeId="urn:microsoft.com/office/officeart/2009/3/layout/HorizontalOrganizationChart#8" loCatId="hierarchy" qsTypeId="urn:microsoft.com/office/officeart/2005/8/quickstyle/simple1#7" qsCatId="simple" csTypeId="urn:microsoft.com/office/officeart/2005/8/colors/accent2_1#17" csCatId="accent2" phldr="1"/>
      <dgm:spPr/>
      <dgm:t>
        <a:bodyPr/>
        <a:lstStyle/>
        <a:p>
          <a:endParaRPr lang="zh-CN" altLang="en-US"/>
        </a:p>
      </dgm:t>
    </dgm:pt>
    <dgm:pt modelId="{5345ADC4-82A1-451A-B312-34C6A8BB3713}">
      <dgm:prSet phldrT="[文本]" custT="1"/>
      <dgm:spPr/>
      <dgm:t>
        <a:bodyPr/>
        <a:lstStyle/>
        <a:p>
          <a:r>
            <a:rPr lang="zh-CN" altLang="en-US" sz="1400" dirty="0"/>
            <a:t>公司与相关组织的比较</a:t>
          </a:r>
        </a:p>
      </dgm:t>
    </dgm:pt>
    <dgm:pt modelId="{E7518A52-05DE-4BA9-AE1D-270E4B65187D}" cxnId="{8B7A39A3-F49E-4736-8182-51F15628869B}" type="parTrans">
      <dgm:prSet/>
      <dgm:spPr/>
      <dgm:t>
        <a:bodyPr/>
        <a:lstStyle/>
        <a:p>
          <a:endParaRPr lang="zh-CN" altLang="en-US" sz="1400"/>
        </a:p>
      </dgm:t>
    </dgm:pt>
    <dgm:pt modelId="{6CBA59F2-ADDB-4E2F-8C03-9198ACCE3061}" cxnId="{8B7A39A3-F49E-4736-8182-51F15628869B}" type="sibTrans">
      <dgm:prSet/>
      <dgm:spPr/>
      <dgm:t>
        <a:bodyPr/>
        <a:lstStyle/>
        <a:p>
          <a:endParaRPr lang="zh-CN" altLang="en-US" sz="1400"/>
        </a:p>
      </dgm:t>
    </dgm:pt>
    <dgm:pt modelId="{4F122B76-32AA-4439-8F8B-C22627EBA98D}">
      <dgm:prSet phldrT="[文本]" custT="1"/>
      <dgm:spPr/>
      <dgm:t>
        <a:bodyPr/>
        <a:lstStyle/>
        <a:p>
          <a:r>
            <a:rPr lang="zh-CN" altLang="en-US" sz="1400" smtClean="0"/>
            <a:t>独资企业</a:t>
          </a:r>
          <a:endParaRPr lang="zh-CN" altLang="en-US" sz="1400" dirty="0"/>
        </a:p>
      </dgm:t>
    </dgm:pt>
    <dgm:pt modelId="{624C44BC-5A2C-4E65-9B78-8F5A3B64443A}" cxnId="{5EE77306-4E19-467C-9ACF-AB8B7C3C8E06}" type="parTrans">
      <dgm:prSet/>
      <dgm:spPr/>
      <dgm:t>
        <a:bodyPr/>
        <a:lstStyle/>
        <a:p>
          <a:endParaRPr lang="zh-CN" altLang="en-US" sz="1400"/>
        </a:p>
      </dgm:t>
    </dgm:pt>
    <dgm:pt modelId="{313CBC7E-5220-4147-A3B5-5FCE8C8042E1}" cxnId="{5EE77306-4E19-467C-9ACF-AB8B7C3C8E06}" type="sibTrans">
      <dgm:prSet/>
      <dgm:spPr/>
      <dgm:t>
        <a:bodyPr/>
        <a:lstStyle/>
        <a:p>
          <a:endParaRPr lang="zh-CN" altLang="en-US" sz="1400"/>
        </a:p>
      </dgm:t>
    </dgm:pt>
    <dgm:pt modelId="{A420EFDF-45D6-4290-A438-BDBA84097B47}">
      <dgm:prSet phldrT="[文本]" custT="1"/>
      <dgm:spPr/>
      <dgm:t>
        <a:bodyPr/>
        <a:lstStyle/>
        <a:p>
          <a:r>
            <a:rPr lang="zh-CN" altLang="en-US" sz="1400" smtClean="0"/>
            <a:t>合伙企业</a:t>
          </a:r>
          <a:endParaRPr lang="zh-CN" altLang="en-US" sz="1400" dirty="0"/>
        </a:p>
      </dgm:t>
    </dgm:pt>
    <dgm:pt modelId="{F3B18B80-553F-49DA-80E9-88386D451192}" cxnId="{68042AAA-5B1D-4979-B406-2275C1044AF2}" type="parTrans">
      <dgm:prSet/>
      <dgm:spPr/>
      <dgm:t>
        <a:bodyPr/>
        <a:lstStyle/>
        <a:p>
          <a:endParaRPr lang="zh-CN" altLang="en-US" sz="1400"/>
        </a:p>
      </dgm:t>
    </dgm:pt>
    <dgm:pt modelId="{43A74A20-5FBC-410C-AC2D-C369C58C6EE5}" cxnId="{68042AAA-5B1D-4979-B406-2275C1044AF2}" type="sibTrans">
      <dgm:prSet/>
      <dgm:spPr/>
      <dgm:t>
        <a:bodyPr/>
        <a:lstStyle/>
        <a:p>
          <a:endParaRPr lang="zh-CN" altLang="en-US" sz="1400"/>
        </a:p>
      </dgm:t>
    </dgm:pt>
    <dgm:pt modelId="{62A7ECB2-9F07-42D6-914B-29C466BD1F35}">
      <dgm:prSet custT="1"/>
      <dgm:spPr/>
      <dgm:t>
        <a:bodyPr/>
        <a:lstStyle/>
        <a:p>
          <a:r>
            <a:rPr lang="zh-CN" altLang="en-US" sz="1400" dirty="0"/>
            <a:t>法人</a:t>
          </a:r>
        </a:p>
      </dgm:t>
    </dgm:pt>
    <dgm:pt modelId="{BFEC9263-F33B-4D57-9E7F-B4F0B9C2B4BF}" cxnId="{4632AEB8-8A91-418A-A745-38D17C9EA45B}" type="parTrans">
      <dgm:prSet/>
      <dgm:spPr/>
      <dgm:t>
        <a:bodyPr/>
        <a:lstStyle/>
        <a:p>
          <a:endParaRPr lang="zh-CN" altLang="en-US" sz="1400"/>
        </a:p>
      </dgm:t>
    </dgm:pt>
    <dgm:pt modelId="{D5DFB8EA-3DF1-4CFC-8256-9B64EC080B8D}" cxnId="{4632AEB8-8A91-418A-A745-38D17C9EA45B}" type="sibTrans">
      <dgm:prSet/>
      <dgm:spPr/>
      <dgm:t>
        <a:bodyPr/>
        <a:lstStyle/>
        <a:p>
          <a:endParaRPr lang="zh-CN" altLang="en-US" sz="1400"/>
        </a:p>
      </dgm:t>
    </dgm:pt>
    <dgm:pt modelId="{F2BD808F-A26F-4A5D-828A-38A6F0E6DA5B}">
      <dgm:prSet custT="1"/>
      <dgm:spPr/>
      <dgm:t>
        <a:bodyPr/>
        <a:lstStyle/>
        <a:p>
          <a:r>
            <a:rPr lang="zh-CN" altLang="en-US" sz="1400" dirty="0"/>
            <a:t>联合体</a:t>
          </a:r>
        </a:p>
      </dgm:t>
    </dgm:pt>
    <dgm:pt modelId="{83F39D9E-8623-47D9-9F69-820E27CF1353}" cxnId="{9D498294-FB70-40F8-929B-779E288294B2}" type="parTrans">
      <dgm:prSet/>
      <dgm:spPr/>
      <dgm:t>
        <a:bodyPr/>
        <a:lstStyle/>
        <a:p>
          <a:endParaRPr lang="zh-CN" altLang="en-US" sz="1400"/>
        </a:p>
      </dgm:t>
    </dgm:pt>
    <dgm:pt modelId="{D2F5A078-DB2F-4C82-B76D-3ECFF390B6B5}" cxnId="{9D498294-FB70-40F8-929B-779E288294B2}" type="sibTrans">
      <dgm:prSet/>
      <dgm:spPr/>
      <dgm:t>
        <a:bodyPr/>
        <a:lstStyle/>
        <a:p>
          <a:endParaRPr lang="zh-CN" altLang="en-US" sz="1400"/>
        </a:p>
      </dgm:t>
    </dgm:pt>
    <dgm:pt modelId="{2296A9D7-83F6-4B14-A938-BA0C2AF6A7B9}">
      <dgm:prSet custT="1"/>
      <dgm:spPr>
        <a:solidFill>
          <a:srgbClr val="C00000"/>
        </a:solidFill>
      </dgm:spPr>
      <dgm:t>
        <a:bodyPr/>
        <a:lstStyle/>
        <a:p>
          <a:r>
            <a:rPr lang="zh-CN" altLang="en-US" sz="1400" dirty="0">
              <a:solidFill>
                <a:schemeClr val="bg1"/>
              </a:solidFill>
            </a:rPr>
            <a:t>企业集团</a:t>
          </a:r>
        </a:p>
      </dgm:t>
    </dgm:pt>
    <dgm:pt modelId="{9B7A1D8E-5D06-418E-B90C-BBE307F3EFD6}" cxnId="{562B0C3F-D2B1-43CF-8C99-82B7FE533B0C}" type="parTrans">
      <dgm:prSet/>
      <dgm:spPr/>
      <dgm:t>
        <a:bodyPr/>
        <a:lstStyle/>
        <a:p>
          <a:endParaRPr lang="zh-CN" altLang="en-US" sz="1400"/>
        </a:p>
      </dgm:t>
    </dgm:pt>
    <dgm:pt modelId="{0673B353-BF18-4A09-BE70-917ADC0024E5}" cxnId="{562B0C3F-D2B1-43CF-8C99-82B7FE533B0C}" type="sibTrans">
      <dgm:prSet/>
      <dgm:spPr/>
      <dgm:t>
        <a:bodyPr/>
        <a:lstStyle/>
        <a:p>
          <a:endParaRPr lang="zh-CN" altLang="en-US" sz="1400"/>
        </a:p>
      </dgm:t>
    </dgm:pt>
    <dgm:pt modelId="{1857FDC2-E6EA-426E-B14F-14A9616AE1ED}" type="pres">
      <dgm:prSet presAssocID="{8E544892-C228-4F46-A1B3-FF88C1A8E1DC}" presName="hierChild1" presStyleCnt="0">
        <dgm:presLayoutVars>
          <dgm:orgChart val="1"/>
          <dgm:chPref val="1"/>
          <dgm:dir/>
          <dgm:animOne val="branch"/>
          <dgm:animLvl val="lvl"/>
          <dgm:resizeHandles/>
        </dgm:presLayoutVars>
      </dgm:prSet>
      <dgm:spPr/>
      <dgm:t>
        <a:bodyPr/>
        <a:lstStyle/>
        <a:p>
          <a:endParaRPr lang="zh-CN" altLang="en-US"/>
        </a:p>
      </dgm:t>
    </dgm:pt>
    <dgm:pt modelId="{FA394AD1-D681-4587-A0E4-0493CF2D6206}" type="pres">
      <dgm:prSet presAssocID="{5345ADC4-82A1-451A-B312-34C6A8BB3713}" presName="hierRoot1" presStyleCnt="0">
        <dgm:presLayoutVars>
          <dgm:hierBranch val="init"/>
        </dgm:presLayoutVars>
      </dgm:prSet>
      <dgm:spPr/>
      <dgm:t>
        <a:bodyPr/>
        <a:lstStyle/>
        <a:p>
          <a:endParaRPr lang="zh-CN" altLang="en-US"/>
        </a:p>
      </dgm:t>
    </dgm:pt>
    <dgm:pt modelId="{06051AEE-897F-4C72-ACB6-39DDF0E42877}" type="pres">
      <dgm:prSet presAssocID="{5345ADC4-82A1-451A-B312-34C6A8BB3713}" presName="rootComposite1" presStyleCnt="0"/>
      <dgm:spPr/>
      <dgm:t>
        <a:bodyPr/>
        <a:lstStyle/>
        <a:p>
          <a:endParaRPr lang="zh-CN" altLang="en-US"/>
        </a:p>
      </dgm:t>
    </dgm:pt>
    <dgm:pt modelId="{A32A8D38-5418-4A5B-B727-9EDB21C7D43A}" type="pres">
      <dgm:prSet presAssocID="{5345ADC4-82A1-451A-B312-34C6A8BB3713}" presName="rootText1" presStyleLbl="node0" presStyleIdx="0" presStyleCnt="1" custScaleX="200303" custScaleY="98670">
        <dgm:presLayoutVars>
          <dgm:chPref val="3"/>
        </dgm:presLayoutVars>
      </dgm:prSet>
      <dgm:spPr/>
      <dgm:t>
        <a:bodyPr/>
        <a:lstStyle/>
        <a:p>
          <a:endParaRPr lang="zh-CN" altLang="en-US"/>
        </a:p>
      </dgm:t>
    </dgm:pt>
    <dgm:pt modelId="{15CE6912-4792-4007-B074-A7C9D0C1E4C4}" type="pres">
      <dgm:prSet presAssocID="{5345ADC4-82A1-451A-B312-34C6A8BB3713}" presName="rootConnector1" presStyleLbl="node1" presStyleIdx="0" presStyleCnt="0"/>
      <dgm:spPr/>
      <dgm:t>
        <a:bodyPr/>
        <a:lstStyle/>
        <a:p>
          <a:endParaRPr lang="zh-CN" altLang="en-US"/>
        </a:p>
      </dgm:t>
    </dgm:pt>
    <dgm:pt modelId="{BE79CE14-CB4E-4B70-B502-C7DCFD2D4B7B}" type="pres">
      <dgm:prSet presAssocID="{5345ADC4-82A1-451A-B312-34C6A8BB3713}" presName="hierChild2" presStyleCnt="0"/>
      <dgm:spPr/>
      <dgm:t>
        <a:bodyPr/>
        <a:lstStyle/>
        <a:p>
          <a:endParaRPr lang="zh-CN" altLang="en-US"/>
        </a:p>
      </dgm:t>
    </dgm:pt>
    <dgm:pt modelId="{4F3E40C4-C6B3-4D1A-A466-74002F9E4736}" type="pres">
      <dgm:prSet presAssocID="{624C44BC-5A2C-4E65-9B78-8F5A3B64443A}" presName="Name64" presStyleLbl="parChTrans1D2" presStyleIdx="0" presStyleCnt="5"/>
      <dgm:spPr/>
      <dgm:t>
        <a:bodyPr/>
        <a:lstStyle/>
        <a:p>
          <a:endParaRPr lang="zh-CN" altLang="en-US"/>
        </a:p>
      </dgm:t>
    </dgm:pt>
    <dgm:pt modelId="{F0116C24-AA7B-435F-9DCE-D1913A27C882}" type="pres">
      <dgm:prSet presAssocID="{4F122B76-32AA-4439-8F8B-C22627EBA98D}" presName="hierRoot2" presStyleCnt="0">
        <dgm:presLayoutVars>
          <dgm:hierBranch val="init"/>
        </dgm:presLayoutVars>
      </dgm:prSet>
      <dgm:spPr/>
      <dgm:t>
        <a:bodyPr/>
        <a:lstStyle/>
        <a:p>
          <a:endParaRPr lang="zh-CN" altLang="en-US"/>
        </a:p>
      </dgm:t>
    </dgm:pt>
    <dgm:pt modelId="{440E3454-17EC-4CA5-9297-6F32B39421F7}" type="pres">
      <dgm:prSet presAssocID="{4F122B76-32AA-4439-8F8B-C22627EBA98D}" presName="rootComposite" presStyleCnt="0"/>
      <dgm:spPr/>
      <dgm:t>
        <a:bodyPr/>
        <a:lstStyle/>
        <a:p>
          <a:endParaRPr lang="zh-CN" altLang="en-US"/>
        </a:p>
      </dgm:t>
    </dgm:pt>
    <dgm:pt modelId="{F0E9036B-6CEF-4D9C-83C1-EF003DCDE2BB}" type="pres">
      <dgm:prSet presAssocID="{4F122B76-32AA-4439-8F8B-C22627EBA98D}" presName="rootText" presStyleLbl="node2" presStyleIdx="0" presStyleCnt="5">
        <dgm:presLayoutVars>
          <dgm:chPref val="3"/>
        </dgm:presLayoutVars>
      </dgm:prSet>
      <dgm:spPr/>
      <dgm:t>
        <a:bodyPr/>
        <a:lstStyle/>
        <a:p>
          <a:endParaRPr lang="zh-CN" altLang="en-US"/>
        </a:p>
      </dgm:t>
    </dgm:pt>
    <dgm:pt modelId="{49007CDB-43CF-4F61-B021-E8E99B62E461}" type="pres">
      <dgm:prSet presAssocID="{4F122B76-32AA-4439-8F8B-C22627EBA98D}" presName="rootConnector" presStyleLbl="node2" presStyleIdx="0" presStyleCnt="5"/>
      <dgm:spPr/>
      <dgm:t>
        <a:bodyPr/>
        <a:lstStyle/>
        <a:p>
          <a:endParaRPr lang="zh-CN" altLang="en-US"/>
        </a:p>
      </dgm:t>
    </dgm:pt>
    <dgm:pt modelId="{C212D97C-94E5-4C48-BBC1-93525829D247}" type="pres">
      <dgm:prSet presAssocID="{4F122B76-32AA-4439-8F8B-C22627EBA98D}" presName="hierChild4" presStyleCnt="0"/>
      <dgm:spPr/>
      <dgm:t>
        <a:bodyPr/>
        <a:lstStyle/>
        <a:p>
          <a:endParaRPr lang="zh-CN" altLang="en-US"/>
        </a:p>
      </dgm:t>
    </dgm:pt>
    <dgm:pt modelId="{D9010471-E841-4780-BF0D-153BBAD089C5}" type="pres">
      <dgm:prSet presAssocID="{4F122B76-32AA-4439-8F8B-C22627EBA98D}" presName="hierChild5" presStyleCnt="0"/>
      <dgm:spPr/>
      <dgm:t>
        <a:bodyPr/>
        <a:lstStyle/>
        <a:p>
          <a:endParaRPr lang="zh-CN" altLang="en-US"/>
        </a:p>
      </dgm:t>
    </dgm:pt>
    <dgm:pt modelId="{EB084D30-0857-4904-8B63-3CF436A2C62C}" type="pres">
      <dgm:prSet presAssocID="{F3B18B80-553F-49DA-80E9-88386D451192}" presName="Name64" presStyleLbl="parChTrans1D2" presStyleIdx="1" presStyleCnt="5"/>
      <dgm:spPr/>
      <dgm:t>
        <a:bodyPr/>
        <a:lstStyle/>
        <a:p>
          <a:endParaRPr lang="zh-CN" altLang="en-US"/>
        </a:p>
      </dgm:t>
    </dgm:pt>
    <dgm:pt modelId="{C3FF2D82-38FE-4CA4-9155-8DC17FC185E9}" type="pres">
      <dgm:prSet presAssocID="{A420EFDF-45D6-4290-A438-BDBA84097B47}" presName="hierRoot2" presStyleCnt="0">
        <dgm:presLayoutVars>
          <dgm:hierBranch val="init"/>
        </dgm:presLayoutVars>
      </dgm:prSet>
      <dgm:spPr/>
      <dgm:t>
        <a:bodyPr/>
        <a:lstStyle/>
        <a:p>
          <a:endParaRPr lang="zh-CN" altLang="en-US"/>
        </a:p>
      </dgm:t>
    </dgm:pt>
    <dgm:pt modelId="{25CB0F65-63C1-4954-B5F5-B29ACC36E015}" type="pres">
      <dgm:prSet presAssocID="{A420EFDF-45D6-4290-A438-BDBA84097B47}" presName="rootComposite" presStyleCnt="0"/>
      <dgm:spPr/>
      <dgm:t>
        <a:bodyPr/>
        <a:lstStyle/>
        <a:p>
          <a:endParaRPr lang="zh-CN" altLang="en-US"/>
        </a:p>
      </dgm:t>
    </dgm:pt>
    <dgm:pt modelId="{1948EE2C-D69F-4ECA-B009-AB4036146CB4}" type="pres">
      <dgm:prSet presAssocID="{A420EFDF-45D6-4290-A438-BDBA84097B47}" presName="rootText" presStyleLbl="node2" presStyleIdx="1" presStyleCnt="5">
        <dgm:presLayoutVars>
          <dgm:chPref val="3"/>
        </dgm:presLayoutVars>
      </dgm:prSet>
      <dgm:spPr/>
      <dgm:t>
        <a:bodyPr/>
        <a:lstStyle/>
        <a:p>
          <a:endParaRPr lang="zh-CN" altLang="en-US"/>
        </a:p>
      </dgm:t>
    </dgm:pt>
    <dgm:pt modelId="{7DE7AAF2-3228-4EE1-9832-4E7DB8197214}" type="pres">
      <dgm:prSet presAssocID="{A420EFDF-45D6-4290-A438-BDBA84097B47}" presName="rootConnector" presStyleLbl="node2" presStyleIdx="1" presStyleCnt="5"/>
      <dgm:spPr/>
      <dgm:t>
        <a:bodyPr/>
        <a:lstStyle/>
        <a:p>
          <a:endParaRPr lang="zh-CN" altLang="en-US"/>
        </a:p>
      </dgm:t>
    </dgm:pt>
    <dgm:pt modelId="{146863F8-AB91-44F3-9189-56CF22C88B20}" type="pres">
      <dgm:prSet presAssocID="{A420EFDF-45D6-4290-A438-BDBA84097B47}" presName="hierChild4" presStyleCnt="0"/>
      <dgm:spPr/>
      <dgm:t>
        <a:bodyPr/>
        <a:lstStyle/>
        <a:p>
          <a:endParaRPr lang="zh-CN" altLang="en-US"/>
        </a:p>
      </dgm:t>
    </dgm:pt>
    <dgm:pt modelId="{B7467AF3-B87C-4881-BD08-3CD38429CC0F}" type="pres">
      <dgm:prSet presAssocID="{A420EFDF-45D6-4290-A438-BDBA84097B47}" presName="hierChild5" presStyleCnt="0"/>
      <dgm:spPr/>
      <dgm:t>
        <a:bodyPr/>
        <a:lstStyle/>
        <a:p>
          <a:endParaRPr lang="zh-CN" altLang="en-US"/>
        </a:p>
      </dgm:t>
    </dgm:pt>
    <dgm:pt modelId="{8A3725B8-470C-4B9B-84F2-46974778669A}" type="pres">
      <dgm:prSet presAssocID="{BFEC9263-F33B-4D57-9E7F-B4F0B9C2B4BF}" presName="Name64" presStyleLbl="parChTrans1D2" presStyleIdx="2" presStyleCnt="5"/>
      <dgm:spPr/>
      <dgm:t>
        <a:bodyPr/>
        <a:lstStyle/>
        <a:p>
          <a:endParaRPr lang="zh-CN" altLang="en-US"/>
        </a:p>
      </dgm:t>
    </dgm:pt>
    <dgm:pt modelId="{07AFBC7B-D5FF-480E-98F0-351CC97A931F}" type="pres">
      <dgm:prSet presAssocID="{62A7ECB2-9F07-42D6-914B-29C466BD1F35}" presName="hierRoot2" presStyleCnt="0">
        <dgm:presLayoutVars>
          <dgm:hierBranch val="init"/>
        </dgm:presLayoutVars>
      </dgm:prSet>
      <dgm:spPr/>
      <dgm:t>
        <a:bodyPr/>
        <a:lstStyle/>
        <a:p>
          <a:endParaRPr lang="zh-CN" altLang="en-US"/>
        </a:p>
      </dgm:t>
    </dgm:pt>
    <dgm:pt modelId="{AB2FA042-DCC6-4E85-9DB7-02C7269B79E7}" type="pres">
      <dgm:prSet presAssocID="{62A7ECB2-9F07-42D6-914B-29C466BD1F35}" presName="rootComposite" presStyleCnt="0"/>
      <dgm:spPr/>
      <dgm:t>
        <a:bodyPr/>
        <a:lstStyle/>
        <a:p>
          <a:endParaRPr lang="zh-CN" altLang="en-US"/>
        </a:p>
      </dgm:t>
    </dgm:pt>
    <dgm:pt modelId="{1FC92637-2497-449C-9A66-56C1CED003FD}" type="pres">
      <dgm:prSet presAssocID="{62A7ECB2-9F07-42D6-914B-29C466BD1F35}" presName="rootText" presStyleLbl="node2" presStyleIdx="2" presStyleCnt="5">
        <dgm:presLayoutVars>
          <dgm:chPref val="3"/>
        </dgm:presLayoutVars>
      </dgm:prSet>
      <dgm:spPr/>
      <dgm:t>
        <a:bodyPr/>
        <a:lstStyle/>
        <a:p>
          <a:endParaRPr lang="zh-CN" altLang="en-US"/>
        </a:p>
      </dgm:t>
    </dgm:pt>
    <dgm:pt modelId="{3056AC11-EACB-427F-841F-B6698D0484EC}" type="pres">
      <dgm:prSet presAssocID="{62A7ECB2-9F07-42D6-914B-29C466BD1F35}" presName="rootConnector" presStyleLbl="node2" presStyleIdx="2" presStyleCnt="5"/>
      <dgm:spPr/>
      <dgm:t>
        <a:bodyPr/>
        <a:lstStyle/>
        <a:p>
          <a:endParaRPr lang="zh-CN" altLang="en-US"/>
        </a:p>
      </dgm:t>
    </dgm:pt>
    <dgm:pt modelId="{C2364489-448E-48E2-A5E2-5DD0ADC51894}" type="pres">
      <dgm:prSet presAssocID="{62A7ECB2-9F07-42D6-914B-29C466BD1F35}" presName="hierChild4" presStyleCnt="0"/>
      <dgm:spPr/>
      <dgm:t>
        <a:bodyPr/>
        <a:lstStyle/>
        <a:p>
          <a:endParaRPr lang="zh-CN" altLang="en-US"/>
        </a:p>
      </dgm:t>
    </dgm:pt>
    <dgm:pt modelId="{B2D3350A-5167-427F-B1A3-6E912F024B86}" type="pres">
      <dgm:prSet presAssocID="{62A7ECB2-9F07-42D6-914B-29C466BD1F35}" presName="hierChild5" presStyleCnt="0"/>
      <dgm:spPr/>
      <dgm:t>
        <a:bodyPr/>
        <a:lstStyle/>
        <a:p>
          <a:endParaRPr lang="zh-CN" altLang="en-US"/>
        </a:p>
      </dgm:t>
    </dgm:pt>
    <dgm:pt modelId="{2C0EA6A7-C42E-4CC4-AA3A-891529CD8906}" type="pres">
      <dgm:prSet presAssocID="{83F39D9E-8623-47D9-9F69-820E27CF1353}" presName="Name64" presStyleLbl="parChTrans1D2" presStyleIdx="3" presStyleCnt="5"/>
      <dgm:spPr/>
      <dgm:t>
        <a:bodyPr/>
        <a:lstStyle/>
        <a:p>
          <a:endParaRPr lang="zh-CN" altLang="en-US"/>
        </a:p>
      </dgm:t>
    </dgm:pt>
    <dgm:pt modelId="{4604340E-E9B4-402D-893F-43127234544E}" type="pres">
      <dgm:prSet presAssocID="{F2BD808F-A26F-4A5D-828A-38A6F0E6DA5B}" presName="hierRoot2" presStyleCnt="0">
        <dgm:presLayoutVars>
          <dgm:hierBranch val="init"/>
        </dgm:presLayoutVars>
      </dgm:prSet>
      <dgm:spPr/>
      <dgm:t>
        <a:bodyPr/>
        <a:lstStyle/>
        <a:p>
          <a:endParaRPr lang="zh-CN" altLang="en-US"/>
        </a:p>
      </dgm:t>
    </dgm:pt>
    <dgm:pt modelId="{B4A51C35-681C-40A6-ABE3-A07771259F19}" type="pres">
      <dgm:prSet presAssocID="{F2BD808F-A26F-4A5D-828A-38A6F0E6DA5B}" presName="rootComposite" presStyleCnt="0"/>
      <dgm:spPr/>
      <dgm:t>
        <a:bodyPr/>
        <a:lstStyle/>
        <a:p>
          <a:endParaRPr lang="zh-CN" altLang="en-US"/>
        </a:p>
      </dgm:t>
    </dgm:pt>
    <dgm:pt modelId="{E924C05B-A6E9-4F89-8001-1E3B765DDE10}" type="pres">
      <dgm:prSet presAssocID="{F2BD808F-A26F-4A5D-828A-38A6F0E6DA5B}" presName="rootText" presStyleLbl="node2" presStyleIdx="3" presStyleCnt="5">
        <dgm:presLayoutVars>
          <dgm:chPref val="3"/>
        </dgm:presLayoutVars>
      </dgm:prSet>
      <dgm:spPr/>
      <dgm:t>
        <a:bodyPr/>
        <a:lstStyle/>
        <a:p>
          <a:endParaRPr lang="zh-CN" altLang="en-US"/>
        </a:p>
      </dgm:t>
    </dgm:pt>
    <dgm:pt modelId="{C1599EED-C286-4729-BAF1-195EFED59068}" type="pres">
      <dgm:prSet presAssocID="{F2BD808F-A26F-4A5D-828A-38A6F0E6DA5B}" presName="rootConnector" presStyleLbl="node2" presStyleIdx="3" presStyleCnt="5"/>
      <dgm:spPr/>
      <dgm:t>
        <a:bodyPr/>
        <a:lstStyle/>
        <a:p>
          <a:endParaRPr lang="zh-CN" altLang="en-US"/>
        </a:p>
      </dgm:t>
    </dgm:pt>
    <dgm:pt modelId="{7E723CED-AAB5-4040-815A-BB8531B5A183}" type="pres">
      <dgm:prSet presAssocID="{F2BD808F-A26F-4A5D-828A-38A6F0E6DA5B}" presName="hierChild4" presStyleCnt="0"/>
      <dgm:spPr/>
      <dgm:t>
        <a:bodyPr/>
        <a:lstStyle/>
        <a:p>
          <a:endParaRPr lang="zh-CN" altLang="en-US"/>
        </a:p>
      </dgm:t>
    </dgm:pt>
    <dgm:pt modelId="{100A9477-72E1-4178-975B-2B2D08A3BD73}" type="pres">
      <dgm:prSet presAssocID="{F2BD808F-A26F-4A5D-828A-38A6F0E6DA5B}" presName="hierChild5" presStyleCnt="0"/>
      <dgm:spPr/>
      <dgm:t>
        <a:bodyPr/>
        <a:lstStyle/>
        <a:p>
          <a:endParaRPr lang="zh-CN" altLang="en-US"/>
        </a:p>
      </dgm:t>
    </dgm:pt>
    <dgm:pt modelId="{7F6AAC0F-D20F-4870-837B-AF99B2F423BD}" type="pres">
      <dgm:prSet presAssocID="{9B7A1D8E-5D06-418E-B90C-BBE307F3EFD6}" presName="Name64" presStyleLbl="parChTrans1D2" presStyleIdx="4" presStyleCnt="5"/>
      <dgm:spPr/>
      <dgm:t>
        <a:bodyPr/>
        <a:lstStyle/>
        <a:p>
          <a:endParaRPr lang="zh-CN" altLang="en-US"/>
        </a:p>
      </dgm:t>
    </dgm:pt>
    <dgm:pt modelId="{365369C3-8BE3-4755-9ABB-700DFC492B83}" type="pres">
      <dgm:prSet presAssocID="{2296A9D7-83F6-4B14-A938-BA0C2AF6A7B9}" presName="hierRoot2" presStyleCnt="0">
        <dgm:presLayoutVars>
          <dgm:hierBranch val="init"/>
        </dgm:presLayoutVars>
      </dgm:prSet>
      <dgm:spPr/>
      <dgm:t>
        <a:bodyPr/>
        <a:lstStyle/>
        <a:p>
          <a:endParaRPr lang="zh-CN" altLang="en-US"/>
        </a:p>
      </dgm:t>
    </dgm:pt>
    <dgm:pt modelId="{9D2A6589-301B-491F-99A2-791AF96CCF6B}" type="pres">
      <dgm:prSet presAssocID="{2296A9D7-83F6-4B14-A938-BA0C2AF6A7B9}" presName="rootComposite" presStyleCnt="0"/>
      <dgm:spPr/>
      <dgm:t>
        <a:bodyPr/>
        <a:lstStyle/>
        <a:p>
          <a:endParaRPr lang="zh-CN" altLang="en-US"/>
        </a:p>
      </dgm:t>
    </dgm:pt>
    <dgm:pt modelId="{3254E6DD-3C96-46B1-B1A0-EF91F122E88B}" type="pres">
      <dgm:prSet presAssocID="{2296A9D7-83F6-4B14-A938-BA0C2AF6A7B9}" presName="rootText" presStyleLbl="node2" presStyleIdx="4" presStyleCnt="5">
        <dgm:presLayoutVars>
          <dgm:chPref val="3"/>
        </dgm:presLayoutVars>
      </dgm:prSet>
      <dgm:spPr/>
      <dgm:t>
        <a:bodyPr/>
        <a:lstStyle/>
        <a:p>
          <a:endParaRPr lang="zh-CN" altLang="en-US"/>
        </a:p>
      </dgm:t>
    </dgm:pt>
    <dgm:pt modelId="{E1E8734A-A96D-4153-861B-22D2AD138B84}" type="pres">
      <dgm:prSet presAssocID="{2296A9D7-83F6-4B14-A938-BA0C2AF6A7B9}" presName="rootConnector" presStyleLbl="node2" presStyleIdx="4" presStyleCnt="5"/>
      <dgm:spPr/>
      <dgm:t>
        <a:bodyPr/>
        <a:lstStyle/>
        <a:p>
          <a:endParaRPr lang="zh-CN" altLang="en-US"/>
        </a:p>
      </dgm:t>
    </dgm:pt>
    <dgm:pt modelId="{885B9D8D-6906-4242-A13B-3AE7BC8CE91A}" type="pres">
      <dgm:prSet presAssocID="{2296A9D7-83F6-4B14-A938-BA0C2AF6A7B9}" presName="hierChild4" presStyleCnt="0"/>
      <dgm:spPr/>
      <dgm:t>
        <a:bodyPr/>
        <a:lstStyle/>
        <a:p>
          <a:endParaRPr lang="zh-CN" altLang="en-US"/>
        </a:p>
      </dgm:t>
    </dgm:pt>
    <dgm:pt modelId="{0A6C439C-240C-4ACF-85A5-8D23F1D095F3}" type="pres">
      <dgm:prSet presAssocID="{2296A9D7-83F6-4B14-A938-BA0C2AF6A7B9}" presName="hierChild5" presStyleCnt="0"/>
      <dgm:spPr/>
      <dgm:t>
        <a:bodyPr/>
        <a:lstStyle/>
        <a:p>
          <a:endParaRPr lang="zh-CN" altLang="en-US"/>
        </a:p>
      </dgm:t>
    </dgm:pt>
    <dgm:pt modelId="{49AC797A-6A10-4546-AFDC-D0FB316DC248}" type="pres">
      <dgm:prSet presAssocID="{5345ADC4-82A1-451A-B312-34C6A8BB3713}" presName="hierChild3" presStyleCnt="0"/>
      <dgm:spPr/>
      <dgm:t>
        <a:bodyPr/>
        <a:lstStyle/>
        <a:p>
          <a:endParaRPr lang="zh-CN" altLang="en-US"/>
        </a:p>
      </dgm:t>
    </dgm:pt>
  </dgm:ptLst>
  <dgm:cxnLst>
    <dgm:cxn modelId="{AB6EFC96-E7CA-48B3-8456-3C842BBF28FF}" type="presOf" srcId="{2296A9D7-83F6-4B14-A938-BA0C2AF6A7B9}" destId="{E1E8734A-A96D-4153-861B-22D2AD138B84}" srcOrd="1" destOrd="0" presId="urn:microsoft.com/office/officeart/2009/3/layout/HorizontalOrganizationChart#8"/>
    <dgm:cxn modelId="{B158E85C-8FD0-43E5-8600-AE752337F127}" type="presOf" srcId="{F2BD808F-A26F-4A5D-828A-38A6F0E6DA5B}" destId="{C1599EED-C286-4729-BAF1-195EFED59068}" srcOrd="1" destOrd="0" presId="urn:microsoft.com/office/officeart/2009/3/layout/HorizontalOrganizationChart#8"/>
    <dgm:cxn modelId="{333D0A3B-FC6F-4535-8C8A-CFABC481822E}" type="presOf" srcId="{BFEC9263-F33B-4D57-9E7F-B4F0B9C2B4BF}" destId="{8A3725B8-470C-4B9B-84F2-46974778669A}" srcOrd="0" destOrd="0" presId="urn:microsoft.com/office/officeart/2009/3/layout/HorizontalOrganizationChart#8"/>
    <dgm:cxn modelId="{9D498294-FB70-40F8-929B-779E288294B2}" srcId="{5345ADC4-82A1-451A-B312-34C6A8BB3713}" destId="{F2BD808F-A26F-4A5D-828A-38A6F0E6DA5B}" srcOrd="3" destOrd="0" parTransId="{83F39D9E-8623-47D9-9F69-820E27CF1353}" sibTransId="{D2F5A078-DB2F-4C82-B76D-3ECFF390B6B5}"/>
    <dgm:cxn modelId="{30736E23-7084-43C6-8878-6C601C67647F}" type="presOf" srcId="{4F122B76-32AA-4439-8F8B-C22627EBA98D}" destId="{F0E9036B-6CEF-4D9C-83C1-EF003DCDE2BB}" srcOrd="0" destOrd="0" presId="urn:microsoft.com/office/officeart/2009/3/layout/HorizontalOrganizationChart#8"/>
    <dgm:cxn modelId="{562B0C3F-D2B1-43CF-8C99-82B7FE533B0C}" srcId="{5345ADC4-82A1-451A-B312-34C6A8BB3713}" destId="{2296A9D7-83F6-4B14-A938-BA0C2AF6A7B9}" srcOrd="4" destOrd="0" parTransId="{9B7A1D8E-5D06-418E-B90C-BBE307F3EFD6}" sibTransId="{0673B353-BF18-4A09-BE70-917ADC0024E5}"/>
    <dgm:cxn modelId="{7BDE3E3C-A924-4F6B-9FF7-78C3FC4B5583}" type="presOf" srcId="{8E544892-C228-4F46-A1B3-FF88C1A8E1DC}" destId="{1857FDC2-E6EA-426E-B14F-14A9616AE1ED}" srcOrd="0" destOrd="0" presId="urn:microsoft.com/office/officeart/2009/3/layout/HorizontalOrganizationChart#8"/>
    <dgm:cxn modelId="{401FE354-45FF-4219-95A3-E52BE7363FED}" type="presOf" srcId="{62A7ECB2-9F07-42D6-914B-29C466BD1F35}" destId="{1FC92637-2497-449C-9A66-56C1CED003FD}" srcOrd="0" destOrd="0" presId="urn:microsoft.com/office/officeart/2009/3/layout/HorizontalOrganizationChart#8"/>
    <dgm:cxn modelId="{04C73B3D-6C83-4209-84A0-E188A5C3F154}" type="presOf" srcId="{2296A9D7-83F6-4B14-A938-BA0C2AF6A7B9}" destId="{3254E6DD-3C96-46B1-B1A0-EF91F122E88B}" srcOrd="0" destOrd="0" presId="urn:microsoft.com/office/officeart/2009/3/layout/HorizontalOrganizationChart#8"/>
    <dgm:cxn modelId="{4632AEB8-8A91-418A-A745-38D17C9EA45B}" srcId="{5345ADC4-82A1-451A-B312-34C6A8BB3713}" destId="{62A7ECB2-9F07-42D6-914B-29C466BD1F35}" srcOrd="2" destOrd="0" parTransId="{BFEC9263-F33B-4D57-9E7F-B4F0B9C2B4BF}" sibTransId="{D5DFB8EA-3DF1-4CFC-8256-9B64EC080B8D}"/>
    <dgm:cxn modelId="{5EE77306-4E19-467C-9ACF-AB8B7C3C8E06}" srcId="{5345ADC4-82A1-451A-B312-34C6A8BB3713}" destId="{4F122B76-32AA-4439-8F8B-C22627EBA98D}" srcOrd="0" destOrd="0" parTransId="{624C44BC-5A2C-4E65-9B78-8F5A3B64443A}" sibTransId="{313CBC7E-5220-4147-A3B5-5FCE8C8042E1}"/>
    <dgm:cxn modelId="{EA3D3FB3-93F5-4958-BE2A-477CDD94F33A}" type="presOf" srcId="{A420EFDF-45D6-4290-A438-BDBA84097B47}" destId="{7DE7AAF2-3228-4EE1-9832-4E7DB8197214}" srcOrd="1" destOrd="0" presId="urn:microsoft.com/office/officeart/2009/3/layout/HorizontalOrganizationChart#8"/>
    <dgm:cxn modelId="{9284172F-D33C-4873-95D4-A6E4B6E88871}" type="presOf" srcId="{62A7ECB2-9F07-42D6-914B-29C466BD1F35}" destId="{3056AC11-EACB-427F-841F-B6698D0484EC}" srcOrd="1" destOrd="0" presId="urn:microsoft.com/office/officeart/2009/3/layout/HorizontalOrganizationChart#8"/>
    <dgm:cxn modelId="{8B7A39A3-F49E-4736-8182-51F15628869B}" srcId="{8E544892-C228-4F46-A1B3-FF88C1A8E1DC}" destId="{5345ADC4-82A1-451A-B312-34C6A8BB3713}" srcOrd="0" destOrd="0" parTransId="{E7518A52-05DE-4BA9-AE1D-270E4B65187D}" sibTransId="{6CBA59F2-ADDB-4E2F-8C03-9198ACCE3061}"/>
    <dgm:cxn modelId="{72C2FC2A-9CF9-4F01-B277-50ECBCB5026B}" type="presOf" srcId="{4F122B76-32AA-4439-8F8B-C22627EBA98D}" destId="{49007CDB-43CF-4F61-B021-E8E99B62E461}" srcOrd="1" destOrd="0" presId="urn:microsoft.com/office/officeart/2009/3/layout/HorizontalOrganizationChart#8"/>
    <dgm:cxn modelId="{D1635A0E-034F-416F-A457-5902DD26B1A3}" type="presOf" srcId="{F2BD808F-A26F-4A5D-828A-38A6F0E6DA5B}" destId="{E924C05B-A6E9-4F89-8001-1E3B765DDE10}" srcOrd="0" destOrd="0" presId="urn:microsoft.com/office/officeart/2009/3/layout/HorizontalOrganizationChart#8"/>
    <dgm:cxn modelId="{66A06DB4-1A37-4797-BFE8-EC0DEFD3E068}" type="presOf" srcId="{A420EFDF-45D6-4290-A438-BDBA84097B47}" destId="{1948EE2C-D69F-4ECA-B009-AB4036146CB4}" srcOrd="0" destOrd="0" presId="urn:microsoft.com/office/officeart/2009/3/layout/HorizontalOrganizationChart#8"/>
    <dgm:cxn modelId="{8C825060-868A-4D2F-92EB-DB8D420DB74F}" type="presOf" srcId="{624C44BC-5A2C-4E65-9B78-8F5A3B64443A}" destId="{4F3E40C4-C6B3-4D1A-A466-74002F9E4736}" srcOrd="0" destOrd="0" presId="urn:microsoft.com/office/officeart/2009/3/layout/HorizontalOrganizationChart#8"/>
    <dgm:cxn modelId="{409348FE-F503-4935-8545-B73D5D42C7F9}" type="presOf" srcId="{9B7A1D8E-5D06-418E-B90C-BBE307F3EFD6}" destId="{7F6AAC0F-D20F-4870-837B-AF99B2F423BD}" srcOrd="0" destOrd="0" presId="urn:microsoft.com/office/officeart/2009/3/layout/HorizontalOrganizationChart#8"/>
    <dgm:cxn modelId="{C0E68106-C22A-418F-A9A5-BFD1E007041D}" type="presOf" srcId="{F3B18B80-553F-49DA-80E9-88386D451192}" destId="{EB084D30-0857-4904-8B63-3CF436A2C62C}" srcOrd="0" destOrd="0" presId="urn:microsoft.com/office/officeart/2009/3/layout/HorizontalOrganizationChart#8"/>
    <dgm:cxn modelId="{677F8039-3840-4E77-8490-7F3430A78AB9}" type="presOf" srcId="{83F39D9E-8623-47D9-9F69-820E27CF1353}" destId="{2C0EA6A7-C42E-4CC4-AA3A-891529CD8906}" srcOrd="0" destOrd="0" presId="urn:microsoft.com/office/officeart/2009/3/layout/HorizontalOrganizationChart#8"/>
    <dgm:cxn modelId="{122979DF-ECB5-4A18-91CB-313975F7363D}" type="presOf" srcId="{5345ADC4-82A1-451A-B312-34C6A8BB3713}" destId="{15CE6912-4792-4007-B074-A7C9D0C1E4C4}" srcOrd="1" destOrd="0" presId="urn:microsoft.com/office/officeart/2009/3/layout/HorizontalOrganizationChart#8"/>
    <dgm:cxn modelId="{B6580E03-EF8F-4821-9FA9-9A465E698F98}" type="presOf" srcId="{5345ADC4-82A1-451A-B312-34C6A8BB3713}" destId="{A32A8D38-5418-4A5B-B727-9EDB21C7D43A}" srcOrd="0" destOrd="0" presId="urn:microsoft.com/office/officeart/2009/3/layout/HorizontalOrganizationChart#8"/>
    <dgm:cxn modelId="{68042AAA-5B1D-4979-B406-2275C1044AF2}" srcId="{5345ADC4-82A1-451A-B312-34C6A8BB3713}" destId="{A420EFDF-45D6-4290-A438-BDBA84097B47}" srcOrd="1" destOrd="0" parTransId="{F3B18B80-553F-49DA-80E9-88386D451192}" sibTransId="{43A74A20-5FBC-410C-AC2D-C369C58C6EE5}"/>
    <dgm:cxn modelId="{397E9972-6794-43EB-AA8C-7080671C3CB0}" type="presParOf" srcId="{1857FDC2-E6EA-426E-B14F-14A9616AE1ED}" destId="{FA394AD1-D681-4587-A0E4-0493CF2D6206}" srcOrd="0" destOrd="0" presId="urn:microsoft.com/office/officeart/2009/3/layout/HorizontalOrganizationChart#8"/>
    <dgm:cxn modelId="{836B90B6-1A50-44D7-A37B-7F6F4E9A92C3}" type="presParOf" srcId="{FA394AD1-D681-4587-A0E4-0493CF2D6206}" destId="{06051AEE-897F-4C72-ACB6-39DDF0E42877}" srcOrd="0" destOrd="0" presId="urn:microsoft.com/office/officeart/2009/3/layout/HorizontalOrganizationChart#8"/>
    <dgm:cxn modelId="{C6840DA6-927C-4E04-9D01-0C6383E4A979}" type="presParOf" srcId="{06051AEE-897F-4C72-ACB6-39DDF0E42877}" destId="{A32A8D38-5418-4A5B-B727-9EDB21C7D43A}" srcOrd="0" destOrd="0" presId="urn:microsoft.com/office/officeart/2009/3/layout/HorizontalOrganizationChart#8"/>
    <dgm:cxn modelId="{656BF284-3BB2-458F-8AC5-21948F10ED9D}" type="presParOf" srcId="{06051AEE-897F-4C72-ACB6-39DDF0E42877}" destId="{15CE6912-4792-4007-B074-A7C9D0C1E4C4}" srcOrd="1" destOrd="0" presId="urn:microsoft.com/office/officeart/2009/3/layout/HorizontalOrganizationChart#8"/>
    <dgm:cxn modelId="{5407F68D-02E4-4045-BE08-A0570C7CB4AB}" type="presParOf" srcId="{FA394AD1-D681-4587-A0E4-0493CF2D6206}" destId="{BE79CE14-CB4E-4B70-B502-C7DCFD2D4B7B}" srcOrd="1" destOrd="0" presId="urn:microsoft.com/office/officeart/2009/3/layout/HorizontalOrganizationChart#8"/>
    <dgm:cxn modelId="{362ABA94-3A63-4FCE-9EE6-F75A2F071F90}" type="presParOf" srcId="{BE79CE14-CB4E-4B70-B502-C7DCFD2D4B7B}" destId="{4F3E40C4-C6B3-4D1A-A466-74002F9E4736}" srcOrd="0" destOrd="0" presId="urn:microsoft.com/office/officeart/2009/3/layout/HorizontalOrganizationChart#8"/>
    <dgm:cxn modelId="{6FEBEAB9-EA4C-4AFE-8712-6324DDA91319}" type="presParOf" srcId="{BE79CE14-CB4E-4B70-B502-C7DCFD2D4B7B}" destId="{F0116C24-AA7B-435F-9DCE-D1913A27C882}" srcOrd="1" destOrd="0" presId="urn:microsoft.com/office/officeart/2009/3/layout/HorizontalOrganizationChart#8"/>
    <dgm:cxn modelId="{6CE97C4D-53FA-4FA2-961E-C8F4FAF34CF2}" type="presParOf" srcId="{F0116C24-AA7B-435F-9DCE-D1913A27C882}" destId="{440E3454-17EC-4CA5-9297-6F32B39421F7}" srcOrd="0" destOrd="0" presId="urn:microsoft.com/office/officeart/2009/3/layout/HorizontalOrganizationChart#8"/>
    <dgm:cxn modelId="{B2B03BAE-056E-451C-9602-B1D4CC0FA108}" type="presParOf" srcId="{440E3454-17EC-4CA5-9297-6F32B39421F7}" destId="{F0E9036B-6CEF-4D9C-83C1-EF003DCDE2BB}" srcOrd="0" destOrd="0" presId="urn:microsoft.com/office/officeart/2009/3/layout/HorizontalOrganizationChart#8"/>
    <dgm:cxn modelId="{A374D003-4935-423C-B162-897F8F224DE1}" type="presParOf" srcId="{440E3454-17EC-4CA5-9297-6F32B39421F7}" destId="{49007CDB-43CF-4F61-B021-E8E99B62E461}" srcOrd="1" destOrd="0" presId="urn:microsoft.com/office/officeart/2009/3/layout/HorizontalOrganizationChart#8"/>
    <dgm:cxn modelId="{370E354D-1728-4B69-8972-5A6190FB65EE}" type="presParOf" srcId="{F0116C24-AA7B-435F-9DCE-D1913A27C882}" destId="{C212D97C-94E5-4C48-BBC1-93525829D247}" srcOrd="1" destOrd="0" presId="urn:microsoft.com/office/officeart/2009/3/layout/HorizontalOrganizationChart#8"/>
    <dgm:cxn modelId="{2EE1E6A6-B2DF-4020-857D-C1D755DEDF3C}" type="presParOf" srcId="{F0116C24-AA7B-435F-9DCE-D1913A27C882}" destId="{D9010471-E841-4780-BF0D-153BBAD089C5}" srcOrd="2" destOrd="0" presId="urn:microsoft.com/office/officeart/2009/3/layout/HorizontalOrganizationChart#8"/>
    <dgm:cxn modelId="{400C5158-9A3E-4BEA-85C6-B8484C0EE649}" type="presParOf" srcId="{BE79CE14-CB4E-4B70-B502-C7DCFD2D4B7B}" destId="{EB084D30-0857-4904-8B63-3CF436A2C62C}" srcOrd="2" destOrd="0" presId="urn:microsoft.com/office/officeart/2009/3/layout/HorizontalOrganizationChart#8"/>
    <dgm:cxn modelId="{3298CD88-10B2-4259-A58A-85F6A2847457}" type="presParOf" srcId="{BE79CE14-CB4E-4B70-B502-C7DCFD2D4B7B}" destId="{C3FF2D82-38FE-4CA4-9155-8DC17FC185E9}" srcOrd="3" destOrd="0" presId="urn:microsoft.com/office/officeart/2009/3/layout/HorizontalOrganizationChart#8"/>
    <dgm:cxn modelId="{1478B156-A18C-4B73-8CB9-15861D5C5F4D}" type="presParOf" srcId="{C3FF2D82-38FE-4CA4-9155-8DC17FC185E9}" destId="{25CB0F65-63C1-4954-B5F5-B29ACC36E015}" srcOrd="0" destOrd="0" presId="urn:microsoft.com/office/officeart/2009/3/layout/HorizontalOrganizationChart#8"/>
    <dgm:cxn modelId="{4408B63D-4C62-4F4C-8727-3991EC20B167}" type="presParOf" srcId="{25CB0F65-63C1-4954-B5F5-B29ACC36E015}" destId="{1948EE2C-D69F-4ECA-B009-AB4036146CB4}" srcOrd="0" destOrd="0" presId="urn:microsoft.com/office/officeart/2009/3/layout/HorizontalOrganizationChart#8"/>
    <dgm:cxn modelId="{814E48E2-286A-4EF0-8C26-BB2C62CE49CE}" type="presParOf" srcId="{25CB0F65-63C1-4954-B5F5-B29ACC36E015}" destId="{7DE7AAF2-3228-4EE1-9832-4E7DB8197214}" srcOrd="1" destOrd="0" presId="urn:microsoft.com/office/officeart/2009/3/layout/HorizontalOrganizationChart#8"/>
    <dgm:cxn modelId="{4735F639-CBD1-49B4-BE73-F367C722534A}" type="presParOf" srcId="{C3FF2D82-38FE-4CA4-9155-8DC17FC185E9}" destId="{146863F8-AB91-44F3-9189-56CF22C88B20}" srcOrd="1" destOrd="0" presId="urn:microsoft.com/office/officeart/2009/3/layout/HorizontalOrganizationChart#8"/>
    <dgm:cxn modelId="{2EDC17C2-18BF-443F-BDF1-9165EB5224E1}" type="presParOf" srcId="{C3FF2D82-38FE-4CA4-9155-8DC17FC185E9}" destId="{B7467AF3-B87C-4881-BD08-3CD38429CC0F}" srcOrd="2" destOrd="0" presId="urn:microsoft.com/office/officeart/2009/3/layout/HorizontalOrganizationChart#8"/>
    <dgm:cxn modelId="{BFF23C78-79AB-46E7-AC5A-92F73C9E5AB9}" type="presParOf" srcId="{BE79CE14-CB4E-4B70-B502-C7DCFD2D4B7B}" destId="{8A3725B8-470C-4B9B-84F2-46974778669A}" srcOrd="4" destOrd="0" presId="urn:microsoft.com/office/officeart/2009/3/layout/HorizontalOrganizationChart#8"/>
    <dgm:cxn modelId="{EAC5FDA3-E5E4-498D-8580-C8C4A840AF7C}" type="presParOf" srcId="{BE79CE14-CB4E-4B70-B502-C7DCFD2D4B7B}" destId="{07AFBC7B-D5FF-480E-98F0-351CC97A931F}" srcOrd="5" destOrd="0" presId="urn:microsoft.com/office/officeart/2009/3/layout/HorizontalOrganizationChart#8"/>
    <dgm:cxn modelId="{D0F572A0-B743-4A74-A580-27928F0BBB0E}" type="presParOf" srcId="{07AFBC7B-D5FF-480E-98F0-351CC97A931F}" destId="{AB2FA042-DCC6-4E85-9DB7-02C7269B79E7}" srcOrd="0" destOrd="0" presId="urn:microsoft.com/office/officeart/2009/3/layout/HorizontalOrganizationChart#8"/>
    <dgm:cxn modelId="{25E22DAB-522C-42AD-B8E1-E32458B7631D}" type="presParOf" srcId="{AB2FA042-DCC6-4E85-9DB7-02C7269B79E7}" destId="{1FC92637-2497-449C-9A66-56C1CED003FD}" srcOrd="0" destOrd="0" presId="urn:microsoft.com/office/officeart/2009/3/layout/HorizontalOrganizationChart#8"/>
    <dgm:cxn modelId="{687D3FD6-DDB9-4FC4-B638-98B15BDA1EA5}" type="presParOf" srcId="{AB2FA042-DCC6-4E85-9DB7-02C7269B79E7}" destId="{3056AC11-EACB-427F-841F-B6698D0484EC}" srcOrd="1" destOrd="0" presId="urn:microsoft.com/office/officeart/2009/3/layout/HorizontalOrganizationChart#8"/>
    <dgm:cxn modelId="{78CE3CCE-92CB-45D6-9E54-231928FFF738}" type="presParOf" srcId="{07AFBC7B-D5FF-480E-98F0-351CC97A931F}" destId="{C2364489-448E-48E2-A5E2-5DD0ADC51894}" srcOrd="1" destOrd="0" presId="urn:microsoft.com/office/officeart/2009/3/layout/HorizontalOrganizationChart#8"/>
    <dgm:cxn modelId="{BF45FD8F-F19F-434A-AD18-B5F6E7FCBBC6}" type="presParOf" srcId="{07AFBC7B-D5FF-480E-98F0-351CC97A931F}" destId="{B2D3350A-5167-427F-B1A3-6E912F024B86}" srcOrd="2" destOrd="0" presId="urn:microsoft.com/office/officeart/2009/3/layout/HorizontalOrganizationChart#8"/>
    <dgm:cxn modelId="{3252EF62-A437-4D9C-BE23-182D7D9F2CC4}" type="presParOf" srcId="{BE79CE14-CB4E-4B70-B502-C7DCFD2D4B7B}" destId="{2C0EA6A7-C42E-4CC4-AA3A-891529CD8906}" srcOrd="6" destOrd="0" presId="urn:microsoft.com/office/officeart/2009/3/layout/HorizontalOrganizationChart#8"/>
    <dgm:cxn modelId="{C35E66B7-034D-4273-A178-DEEA661DF831}" type="presParOf" srcId="{BE79CE14-CB4E-4B70-B502-C7DCFD2D4B7B}" destId="{4604340E-E9B4-402D-893F-43127234544E}" srcOrd="7" destOrd="0" presId="urn:microsoft.com/office/officeart/2009/3/layout/HorizontalOrganizationChart#8"/>
    <dgm:cxn modelId="{7F0D2DA3-51CF-473E-AB2F-E632105E9304}" type="presParOf" srcId="{4604340E-E9B4-402D-893F-43127234544E}" destId="{B4A51C35-681C-40A6-ABE3-A07771259F19}" srcOrd="0" destOrd="0" presId="urn:microsoft.com/office/officeart/2009/3/layout/HorizontalOrganizationChart#8"/>
    <dgm:cxn modelId="{9B736236-5178-4E3E-A1BC-DB781920126D}" type="presParOf" srcId="{B4A51C35-681C-40A6-ABE3-A07771259F19}" destId="{E924C05B-A6E9-4F89-8001-1E3B765DDE10}" srcOrd="0" destOrd="0" presId="urn:microsoft.com/office/officeart/2009/3/layout/HorizontalOrganizationChart#8"/>
    <dgm:cxn modelId="{2B89FD98-BBA9-402B-8408-F4FBB5CD6F05}" type="presParOf" srcId="{B4A51C35-681C-40A6-ABE3-A07771259F19}" destId="{C1599EED-C286-4729-BAF1-195EFED59068}" srcOrd="1" destOrd="0" presId="urn:microsoft.com/office/officeart/2009/3/layout/HorizontalOrganizationChart#8"/>
    <dgm:cxn modelId="{60C12510-918D-4BB7-B188-62F7C93238E9}" type="presParOf" srcId="{4604340E-E9B4-402D-893F-43127234544E}" destId="{7E723CED-AAB5-4040-815A-BB8531B5A183}" srcOrd="1" destOrd="0" presId="urn:microsoft.com/office/officeart/2009/3/layout/HorizontalOrganizationChart#8"/>
    <dgm:cxn modelId="{6E504406-016B-4191-8679-4D93C9052195}" type="presParOf" srcId="{4604340E-E9B4-402D-893F-43127234544E}" destId="{100A9477-72E1-4178-975B-2B2D08A3BD73}" srcOrd="2" destOrd="0" presId="urn:microsoft.com/office/officeart/2009/3/layout/HorizontalOrganizationChart#8"/>
    <dgm:cxn modelId="{D17D3980-412E-43D7-8901-22921ECADC67}" type="presParOf" srcId="{BE79CE14-CB4E-4B70-B502-C7DCFD2D4B7B}" destId="{7F6AAC0F-D20F-4870-837B-AF99B2F423BD}" srcOrd="8" destOrd="0" presId="urn:microsoft.com/office/officeart/2009/3/layout/HorizontalOrganizationChart#8"/>
    <dgm:cxn modelId="{CB0287DC-BB17-4983-9575-75A55DAD8B33}" type="presParOf" srcId="{BE79CE14-CB4E-4B70-B502-C7DCFD2D4B7B}" destId="{365369C3-8BE3-4755-9ABB-700DFC492B83}" srcOrd="9" destOrd="0" presId="urn:microsoft.com/office/officeart/2009/3/layout/HorizontalOrganizationChart#8"/>
    <dgm:cxn modelId="{B53E2468-052F-4FEA-87EA-C16520F7078F}" type="presParOf" srcId="{365369C3-8BE3-4755-9ABB-700DFC492B83}" destId="{9D2A6589-301B-491F-99A2-791AF96CCF6B}" srcOrd="0" destOrd="0" presId="urn:microsoft.com/office/officeart/2009/3/layout/HorizontalOrganizationChart#8"/>
    <dgm:cxn modelId="{98BC6D73-C775-4A20-AB9F-FB8D5371278E}" type="presParOf" srcId="{9D2A6589-301B-491F-99A2-791AF96CCF6B}" destId="{3254E6DD-3C96-46B1-B1A0-EF91F122E88B}" srcOrd="0" destOrd="0" presId="urn:microsoft.com/office/officeart/2009/3/layout/HorizontalOrganizationChart#8"/>
    <dgm:cxn modelId="{60267AEA-403B-477D-949B-1F43E9193C9F}" type="presParOf" srcId="{9D2A6589-301B-491F-99A2-791AF96CCF6B}" destId="{E1E8734A-A96D-4153-861B-22D2AD138B84}" srcOrd="1" destOrd="0" presId="urn:microsoft.com/office/officeart/2009/3/layout/HorizontalOrganizationChart#8"/>
    <dgm:cxn modelId="{88B41FD0-6803-47B6-8FC7-16D0443F62DD}" type="presParOf" srcId="{365369C3-8BE3-4755-9ABB-700DFC492B83}" destId="{885B9D8D-6906-4242-A13B-3AE7BC8CE91A}" srcOrd="1" destOrd="0" presId="urn:microsoft.com/office/officeart/2009/3/layout/HorizontalOrganizationChart#8"/>
    <dgm:cxn modelId="{72ED32A4-896F-409D-A72F-8E22FE6053FD}" type="presParOf" srcId="{365369C3-8BE3-4755-9ABB-700DFC492B83}" destId="{0A6C439C-240C-4ACF-85A5-8D23F1D095F3}" srcOrd="2" destOrd="0" presId="urn:microsoft.com/office/officeart/2009/3/layout/HorizontalOrganizationChart#8"/>
    <dgm:cxn modelId="{8C97BA8E-B107-46E5-A82B-E0370CE49685}" type="presParOf" srcId="{FA394AD1-D681-4587-A0E4-0493CF2D6206}" destId="{49AC797A-6A10-4546-AFDC-D0FB316DC248}" srcOrd="2" destOrd="0" presId="urn:microsoft.com/office/officeart/2009/3/layout/HorizontalOrganizationChart#8"/>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E544892-C228-4F46-A1B3-FF88C1A8E1DC}" type="doc">
      <dgm:prSet loTypeId="urn:microsoft.com/office/officeart/2009/3/layout/HorizontalOrganizationChart#9" loCatId="hierarchy" qsTypeId="urn:microsoft.com/office/officeart/2005/8/quickstyle/simple1#8" qsCatId="simple" csTypeId="urn:microsoft.com/office/officeart/2005/8/colors/accent2_1#17" csCatId="accent2" phldr="1"/>
      <dgm:spPr/>
      <dgm:t>
        <a:bodyPr/>
        <a:lstStyle/>
        <a:p>
          <a:endParaRPr lang="zh-CN" altLang="en-US"/>
        </a:p>
      </dgm:t>
    </dgm:pt>
    <dgm:pt modelId="{5345ADC4-82A1-451A-B312-34C6A8BB3713}">
      <dgm:prSet phldrT="[文本]" custT="1"/>
      <dgm:spPr/>
      <dgm:t>
        <a:bodyPr/>
        <a:lstStyle/>
        <a:p>
          <a:r>
            <a:rPr lang="zh-CN" altLang="en-US" sz="1400" dirty="0"/>
            <a:t>公司与相关组织的比较</a:t>
          </a:r>
        </a:p>
      </dgm:t>
    </dgm:pt>
    <dgm:pt modelId="{E7518A52-05DE-4BA9-AE1D-270E4B65187D}" cxnId="{8B7A39A3-F49E-4736-8182-51F15628869B}" type="parTrans">
      <dgm:prSet/>
      <dgm:spPr/>
      <dgm:t>
        <a:bodyPr/>
        <a:lstStyle/>
        <a:p>
          <a:endParaRPr lang="zh-CN" altLang="en-US" sz="1400"/>
        </a:p>
      </dgm:t>
    </dgm:pt>
    <dgm:pt modelId="{6CBA59F2-ADDB-4E2F-8C03-9198ACCE3061}" cxnId="{8B7A39A3-F49E-4736-8182-51F15628869B}" type="sibTrans">
      <dgm:prSet/>
      <dgm:spPr/>
      <dgm:t>
        <a:bodyPr/>
        <a:lstStyle/>
        <a:p>
          <a:endParaRPr lang="zh-CN" altLang="en-US" sz="1400"/>
        </a:p>
      </dgm:t>
    </dgm:pt>
    <dgm:pt modelId="{4F122B76-32AA-4439-8F8B-C22627EBA98D}">
      <dgm:prSet phldrT="[文本]" custT="1"/>
      <dgm:spPr/>
      <dgm:t>
        <a:bodyPr/>
        <a:lstStyle/>
        <a:p>
          <a:r>
            <a:rPr lang="zh-CN" altLang="en-US" sz="1400" smtClean="0"/>
            <a:t>独资企业</a:t>
          </a:r>
          <a:endParaRPr lang="zh-CN" altLang="en-US" sz="1400" dirty="0"/>
        </a:p>
      </dgm:t>
    </dgm:pt>
    <dgm:pt modelId="{624C44BC-5A2C-4E65-9B78-8F5A3B64443A}" cxnId="{5EE77306-4E19-467C-9ACF-AB8B7C3C8E06}" type="parTrans">
      <dgm:prSet/>
      <dgm:spPr/>
      <dgm:t>
        <a:bodyPr/>
        <a:lstStyle/>
        <a:p>
          <a:endParaRPr lang="zh-CN" altLang="en-US" sz="1400"/>
        </a:p>
      </dgm:t>
    </dgm:pt>
    <dgm:pt modelId="{313CBC7E-5220-4147-A3B5-5FCE8C8042E1}" cxnId="{5EE77306-4E19-467C-9ACF-AB8B7C3C8E06}" type="sibTrans">
      <dgm:prSet/>
      <dgm:spPr/>
      <dgm:t>
        <a:bodyPr/>
        <a:lstStyle/>
        <a:p>
          <a:endParaRPr lang="zh-CN" altLang="en-US" sz="1400"/>
        </a:p>
      </dgm:t>
    </dgm:pt>
    <dgm:pt modelId="{A420EFDF-45D6-4290-A438-BDBA84097B47}">
      <dgm:prSet phldrT="[文本]" custT="1"/>
      <dgm:spPr/>
      <dgm:t>
        <a:bodyPr/>
        <a:lstStyle/>
        <a:p>
          <a:r>
            <a:rPr lang="zh-CN" altLang="en-US" sz="1400" smtClean="0"/>
            <a:t>合伙企业</a:t>
          </a:r>
          <a:endParaRPr lang="zh-CN" altLang="en-US" sz="1400" dirty="0"/>
        </a:p>
      </dgm:t>
    </dgm:pt>
    <dgm:pt modelId="{F3B18B80-553F-49DA-80E9-88386D451192}" cxnId="{68042AAA-5B1D-4979-B406-2275C1044AF2}" type="parTrans">
      <dgm:prSet/>
      <dgm:spPr/>
      <dgm:t>
        <a:bodyPr/>
        <a:lstStyle/>
        <a:p>
          <a:endParaRPr lang="zh-CN" altLang="en-US" sz="1400"/>
        </a:p>
      </dgm:t>
    </dgm:pt>
    <dgm:pt modelId="{43A74A20-5FBC-410C-AC2D-C369C58C6EE5}" cxnId="{68042AAA-5B1D-4979-B406-2275C1044AF2}" type="sibTrans">
      <dgm:prSet/>
      <dgm:spPr/>
      <dgm:t>
        <a:bodyPr/>
        <a:lstStyle/>
        <a:p>
          <a:endParaRPr lang="zh-CN" altLang="en-US" sz="1400"/>
        </a:p>
      </dgm:t>
    </dgm:pt>
    <dgm:pt modelId="{62A7ECB2-9F07-42D6-914B-29C466BD1F35}">
      <dgm:prSet custT="1"/>
      <dgm:spPr/>
      <dgm:t>
        <a:bodyPr/>
        <a:lstStyle/>
        <a:p>
          <a:r>
            <a:rPr lang="zh-CN" altLang="en-US" sz="1400" dirty="0"/>
            <a:t>法人</a:t>
          </a:r>
        </a:p>
      </dgm:t>
    </dgm:pt>
    <dgm:pt modelId="{BFEC9263-F33B-4D57-9E7F-B4F0B9C2B4BF}" cxnId="{4632AEB8-8A91-418A-A745-38D17C9EA45B}" type="parTrans">
      <dgm:prSet/>
      <dgm:spPr/>
      <dgm:t>
        <a:bodyPr/>
        <a:lstStyle/>
        <a:p>
          <a:endParaRPr lang="zh-CN" altLang="en-US" sz="1400"/>
        </a:p>
      </dgm:t>
    </dgm:pt>
    <dgm:pt modelId="{D5DFB8EA-3DF1-4CFC-8256-9B64EC080B8D}" cxnId="{4632AEB8-8A91-418A-A745-38D17C9EA45B}" type="sibTrans">
      <dgm:prSet/>
      <dgm:spPr/>
      <dgm:t>
        <a:bodyPr/>
        <a:lstStyle/>
        <a:p>
          <a:endParaRPr lang="zh-CN" altLang="en-US" sz="1400"/>
        </a:p>
      </dgm:t>
    </dgm:pt>
    <dgm:pt modelId="{F2BD808F-A26F-4A5D-828A-38A6F0E6DA5B}">
      <dgm:prSet custT="1"/>
      <dgm:spPr/>
      <dgm:t>
        <a:bodyPr/>
        <a:lstStyle/>
        <a:p>
          <a:r>
            <a:rPr lang="zh-CN" altLang="en-US" sz="1400" dirty="0"/>
            <a:t>联合体</a:t>
          </a:r>
        </a:p>
      </dgm:t>
    </dgm:pt>
    <dgm:pt modelId="{83F39D9E-8623-47D9-9F69-820E27CF1353}" cxnId="{9D498294-FB70-40F8-929B-779E288294B2}" type="parTrans">
      <dgm:prSet/>
      <dgm:spPr/>
      <dgm:t>
        <a:bodyPr/>
        <a:lstStyle/>
        <a:p>
          <a:endParaRPr lang="zh-CN" altLang="en-US" sz="1400"/>
        </a:p>
      </dgm:t>
    </dgm:pt>
    <dgm:pt modelId="{D2F5A078-DB2F-4C82-B76D-3ECFF390B6B5}" cxnId="{9D498294-FB70-40F8-929B-779E288294B2}" type="sibTrans">
      <dgm:prSet/>
      <dgm:spPr/>
      <dgm:t>
        <a:bodyPr/>
        <a:lstStyle/>
        <a:p>
          <a:endParaRPr lang="zh-CN" altLang="en-US" sz="1400"/>
        </a:p>
      </dgm:t>
    </dgm:pt>
    <dgm:pt modelId="{2296A9D7-83F6-4B14-A938-BA0C2AF6A7B9}">
      <dgm:prSet custT="1"/>
      <dgm:spPr>
        <a:solidFill>
          <a:srgbClr val="C00000"/>
        </a:solidFill>
      </dgm:spPr>
      <dgm:t>
        <a:bodyPr/>
        <a:lstStyle/>
        <a:p>
          <a:r>
            <a:rPr lang="zh-CN" altLang="en-US" sz="1400" dirty="0">
              <a:solidFill>
                <a:schemeClr val="bg1"/>
              </a:solidFill>
            </a:rPr>
            <a:t>企业集团</a:t>
          </a:r>
        </a:p>
      </dgm:t>
    </dgm:pt>
    <dgm:pt modelId="{9B7A1D8E-5D06-418E-B90C-BBE307F3EFD6}" cxnId="{562B0C3F-D2B1-43CF-8C99-82B7FE533B0C}" type="parTrans">
      <dgm:prSet/>
      <dgm:spPr/>
      <dgm:t>
        <a:bodyPr/>
        <a:lstStyle/>
        <a:p>
          <a:endParaRPr lang="zh-CN" altLang="en-US" sz="1400"/>
        </a:p>
      </dgm:t>
    </dgm:pt>
    <dgm:pt modelId="{0673B353-BF18-4A09-BE70-917ADC0024E5}" cxnId="{562B0C3F-D2B1-43CF-8C99-82B7FE533B0C}" type="sibTrans">
      <dgm:prSet/>
      <dgm:spPr/>
      <dgm:t>
        <a:bodyPr/>
        <a:lstStyle/>
        <a:p>
          <a:endParaRPr lang="zh-CN" altLang="en-US" sz="1400"/>
        </a:p>
      </dgm:t>
    </dgm:pt>
    <dgm:pt modelId="{1857FDC2-E6EA-426E-B14F-14A9616AE1ED}" type="pres">
      <dgm:prSet presAssocID="{8E544892-C228-4F46-A1B3-FF88C1A8E1DC}" presName="hierChild1" presStyleCnt="0">
        <dgm:presLayoutVars>
          <dgm:orgChart val="1"/>
          <dgm:chPref val="1"/>
          <dgm:dir/>
          <dgm:animOne val="branch"/>
          <dgm:animLvl val="lvl"/>
          <dgm:resizeHandles/>
        </dgm:presLayoutVars>
      </dgm:prSet>
      <dgm:spPr/>
      <dgm:t>
        <a:bodyPr/>
        <a:lstStyle/>
        <a:p>
          <a:endParaRPr lang="zh-CN" altLang="en-US"/>
        </a:p>
      </dgm:t>
    </dgm:pt>
    <dgm:pt modelId="{FA394AD1-D681-4587-A0E4-0493CF2D6206}" type="pres">
      <dgm:prSet presAssocID="{5345ADC4-82A1-451A-B312-34C6A8BB3713}" presName="hierRoot1" presStyleCnt="0">
        <dgm:presLayoutVars>
          <dgm:hierBranch val="init"/>
        </dgm:presLayoutVars>
      </dgm:prSet>
      <dgm:spPr/>
      <dgm:t>
        <a:bodyPr/>
        <a:lstStyle/>
        <a:p>
          <a:endParaRPr lang="zh-CN" altLang="en-US"/>
        </a:p>
      </dgm:t>
    </dgm:pt>
    <dgm:pt modelId="{06051AEE-897F-4C72-ACB6-39DDF0E42877}" type="pres">
      <dgm:prSet presAssocID="{5345ADC4-82A1-451A-B312-34C6A8BB3713}" presName="rootComposite1" presStyleCnt="0"/>
      <dgm:spPr/>
      <dgm:t>
        <a:bodyPr/>
        <a:lstStyle/>
        <a:p>
          <a:endParaRPr lang="zh-CN" altLang="en-US"/>
        </a:p>
      </dgm:t>
    </dgm:pt>
    <dgm:pt modelId="{A32A8D38-5418-4A5B-B727-9EDB21C7D43A}" type="pres">
      <dgm:prSet presAssocID="{5345ADC4-82A1-451A-B312-34C6A8BB3713}" presName="rootText1" presStyleLbl="node0" presStyleIdx="0" presStyleCnt="1" custScaleX="200303" custScaleY="98670">
        <dgm:presLayoutVars>
          <dgm:chPref val="3"/>
        </dgm:presLayoutVars>
      </dgm:prSet>
      <dgm:spPr/>
      <dgm:t>
        <a:bodyPr/>
        <a:lstStyle/>
        <a:p>
          <a:endParaRPr lang="zh-CN" altLang="en-US"/>
        </a:p>
      </dgm:t>
    </dgm:pt>
    <dgm:pt modelId="{15CE6912-4792-4007-B074-A7C9D0C1E4C4}" type="pres">
      <dgm:prSet presAssocID="{5345ADC4-82A1-451A-B312-34C6A8BB3713}" presName="rootConnector1" presStyleLbl="node1" presStyleIdx="0" presStyleCnt="0"/>
      <dgm:spPr/>
      <dgm:t>
        <a:bodyPr/>
        <a:lstStyle/>
        <a:p>
          <a:endParaRPr lang="zh-CN" altLang="en-US"/>
        </a:p>
      </dgm:t>
    </dgm:pt>
    <dgm:pt modelId="{BE79CE14-CB4E-4B70-B502-C7DCFD2D4B7B}" type="pres">
      <dgm:prSet presAssocID="{5345ADC4-82A1-451A-B312-34C6A8BB3713}" presName="hierChild2" presStyleCnt="0"/>
      <dgm:spPr/>
      <dgm:t>
        <a:bodyPr/>
        <a:lstStyle/>
        <a:p>
          <a:endParaRPr lang="zh-CN" altLang="en-US"/>
        </a:p>
      </dgm:t>
    </dgm:pt>
    <dgm:pt modelId="{4F3E40C4-C6B3-4D1A-A466-74002F9E4736}" type="pres">
      <dgm:prSet presAssocID="{624C44BC-5A2C-4E65-9B78-8F5A3B64443A}" presName="Name64" presStyleLbl="parChTrans1D2" presStyleIdx="0" presStyleCnt="5"/>
      <dgm:spPr/>
      <dgm:t>
        <a:bodyPr/>
        <a:lstStyle/>
        <a:p>
          <a:endParaRPr lang="zh-CN" altLang="en-US"/>
        </a:p>
      </dgm:t>
    </dgm:pt>
    <dgm:pt modelId="{F0116C24-AA7B-435F-9DCE-D1913A27C882}" type="pres">
      <dgm:prSet presAssocID="{4F122B76-32AA-4439-8F8B-C22627EBA98D}" presName="hierRoot2" presStyleCnt="0">
        <dgm:presLayoutVars>
          <dgm:hierBranch val="init"/>
        </dgm:presLayoutVars>
      </dgm:prSet>
      <dgm:spPr/>
      <dgm:t>
        <a:bodyPr/>
        <a:lstStyle/>
        <a:p>
          <a:endParaRPr lang="zh-CN" altLang="en-US"/>
        </a:p>
      </dgm:t>
    </dgm:pt>
    <dgm:pt modelId="{440E3454-17EC-4CA5-9297-6F32B39421F7}" type="pres">
      <dgm:prSet presAssocID="{4F122B76-32AA-4439-8F8B-C22627EBA98D}" presName="rootComposite" presStyleCnt="0"/>
      <dgm:spPr/>
      <dgm:t>
        <a:bodyPr/>
        <a:lstStyle/>
        <a:p>
          <a:endParaRPr lang="zh-CN" altLang="en-US"/>
        </a:p>
      </dgm:t>
    </dgm:pt>
    <dgm:pt modelId="{F0E9036B-6CEF-4D9C-83C1-EF003DCDE2BB}" type="pres">
      <dgm:prSet presAssocID="{4F122B76-32AA-4439-8F8B-C22627EBA98D}" presName="rootText" presStyleLbl="node2" presStyleIdx="0" presStyleCnt="5">
        <dgm:presLayoutVars>
          <dgm:chPref val="3"/>
        </dgm:presLayoutVars>
      </dgm:prSet>
      <dgm:spPr/>
      <dgm:t>
        <a:bodyPr/>
        <a:lstStyle/>
        <a:p>
          <a:endParaRPr lang="zh-CN" altLang="en-US"/>
        </a:p>
      </dgm:t>
    </dgm:pt>
    <dgm:pt modelId="{49007CDB-43CF-4F61-B021-E8E99B62E461}" type="pres">
      <dgm:prSet presAssocID="{4F122B76-32AA-4439-8F8B-C22627EBA98D}" presName="rootConnector" presStyleLbl="node2" presStyleIdx="0" presStyleCnt="5"/>
      <dgm:spPr/>
      <dgm:t>
        <a:bodyPr/>
        <a:lstStyle/>
        <a:p>
          <a:endParaRPr lang="zh-CN" altLang="en-US"/>
        </a:p>
      </dgm:t>
    </dgm:pt>
    <dgm:pt modelId="{C212D97C-94E5-4C48-BBC1-93525829D247}" type="pres">
      <dgm:prSet presAssocID="{4F122B76-32AA-4439-8F8B-C22627EBA98D}" presName="hierChild4" presStyleCnt="0"/>
      <dgm:spPr/>
      <dgm:t>
        <a:bodyPr/>
        <a:lstStyle/>
        <a:p>
          <a:endParaRPr lang="zh-CN" altLang="en-US"/>
        </a:p>
      </dgm:t>
    </dgm:pt>
    <dgm:pt modelId="{D9010471-E841-4780-BF0D-153BBAD089C5}" type="pres">
      <dgm:prSet presAssocID="{4F122B76-32AA-4439-8F8B-C22627EBA98D}" presName="hierChild5" presStyleCnt="0"/>
      <dgm:spPr/>
      <dgm:t>
        <a:bodyPr/>
        <a:lstStyle/>
        <a:p>
          <a:endParaRPr lang="zh-CN" altLang="en-US"/>
        </a:p>
      </dgm:t>
    </dgm:pt>
    <dgm:pt modelId="{EB084D30-0857-4904-8B63-3CF436A2C62C}" type="pres">
      <dgm:prSet presAssocID="{F3B18B80-553F-49DA-80E9-88386D451192}" presName="Name64" presStyleLbl="parChTrans1D2" presStyleIdx="1" presStyleCnt="5"/>
      <dgm:spPr/>
      <dgm:t>
        <a:bodyPr/>
        <a:lstStyle/>
        <a:p>
          <a:endParaRPr lang="zh-CN" altLang="en-US"/>
        </a:p>
      </dgm:t>
    </dgm:pt>
    <dgm:pt modelId="{C3FF2D82-38FE-4CA4-9155-8DC17FC185E9}" type="pres">
      <dgm:prSet presAssocID="{A420EFDF-45D6-4290-A438-BDBA84097B47}" presName="hierRoot2" presStyleCnt="0">
        <dgm:presLayoutVars>
          <dgm:hierBranch val="init"/>
        </dgm:presLayoutVars>
      </dgm:prSet>
      <dgm:spPr/>
      <dgm:t>
        <a:bodyPr/>
        <a:lstStyle/>
        <a:p>
          <a:endParaRPr lang="zh-CN" altLang="en-US"/>
        </a:p>
      </dgm:t>
    </dgm:pt>
    <dgm:pt modelId="{25CB0F65-63C1-4954-B5F5-B29ACC36E015}" type="pres">
      <dgm:prSet presAssocID="{A420EFDF-45D6-4290-A438-BDBA84097B47}" presName="rootComposite" presStyleCnt="0"/>
      <dgm:spPr/>
      <dgm:t>
        <a:bodyPr/>
        <a:lstStyle/>
        <a:p>
          <a:endParaRPr lang="zh-CN" altLang="en-US"/>
        </a:p>
      </dgm:t>
    </dgm:pt>
    <dgm:pt modelId="{1948EE2C-D69F-4ECA-B009-AB4036146CB4}" type="pres">
      <dgm:prSet presAssocID="{A420EFDF-45D6-4290-A438-BDBA84097B47}" presName="rootText" presStyleLbl="node2" presStyleIdx="1" presStyleCnt="5">
        <dgm:presLayoutVars>
          <dgm:chPref val="3"/>
        </dgm:presLayoutVars>
      </dgm:prSet>
      <dgm:spPr/>
      <dgm:t>
        <a:bodyPr/>
        <a:lstStyle/>
        <a:p>
          <a:endParaRPr lang="zh-CN" altLang="en-US"/>
        </a:p>
      </dgm:t>
    </dgm:pt>
    <dgm:pt modelId="{7DE7AAF2-3228-4EE1-9832-4E7DB8197214}" type="pres">
      <dgm:prSet presAssocID="{A420EFDF-45D6-4290-A438-BDBA84097B47}" presName="rootConnector" presStyleLbl="node2" presStyleIdx="1" presStyleCnt="5"/>
      <dgm:spPr/>
      <dgm:t>
        <a:bodyPr/>
        <a:lstStyle/>
        <a:p>
          <a:endParaRPr lang="zh-CN" altLang="en-US"/>
        </a:p>
      </dgm:t>
    </dgm:pt>
    <dgm:pt modelId="{146863F8-AB91-44F3-9189-56CF22C88B20}" type="pres">
      <dgm:prSet presAssocID="{A420EFDF-45D6-4290-A438-BDBA84097B47}" presName="hierChild4" presStyleCnt="0"/>
      <dgm:spPr/>
      <dgm:t>
        <a:bodyPr/>
        <a:lstStyle/>
        <a:p>
          <a:endParaRPr lang="zh-CN" altLang="en-US"/>
        </a:p>
      </dgm:t>
    </dgm:pt>
    <dgm:pt modelId="{B7467AF3-B87C-4881-BD08-3CD38429CC0F}" type="pres">
      <dgm:prSet presAssocID="{A420EFDF-45D6-4290-A438-BDBA84097B47}" presName="hierChild5" presStyleCnt="0"/>
      <dgm:spPr/>
      <dgm:t>
        <a:bodyPr/>
        <a:lstStyle/>
        <a:p>
          <a:endParaRPr lang="zh-CN" altLang="en-US"/>
        </a:p>
      </dgm:t>
    </dgm:pt>
    <dgm:pt modelId="{8A3725B8-470C-4B9B-84F2-46974778669A}" type="pres">
      <dgm:prSet presAssocID="{BFEC9263-F33B-4D57-9E7F-B4F0B9C2B4BF}" presName="Name64" presStyleLbl="parChTrans1D2" presStyleIdx="2" presStyleCnt="5"/>
      <dgm:spPr/>
      <dgm:t>
        <a:bodyPr/>
        <a:lstStyle/>
        <a:p>
          <a:endParaRPr lang="zh-CN" altLang="en-US"/>
        </a:p>
      </dgm:t>
    </dgm:pt>
    <dgm:pt modelId="{07AFBC7B-D5FF-480E-98F0-351CC97A931F}" type="pres">
      <dgm:prSet presAssocID="{62A7ECB2-9F07-42D6-914B-29C466BD1F35}" presName="hierRoot2" presStyleCnt="0">
        <dgm:presLayoutVars>
          <dgm:hierBranch val="init"/>
        </dgm:presLayoutVars>
      </dgm:prSet>
      <dgm:spPr/>
      <dgm:t>
        <a:bodyPr/>
        <a:lstStyle/>
        <a:p>
          <a:endParaRPr lang="zh-CN" altLang="en-US"/>
        </a:p>
      </dgm:t>
    </dgm:pt>
    <dgm:pt modelId="{AB2FA042-DCC6-4E85-9DB7-02C7269B79E7}" type="pres">
      <dgm:prSet presAssocID="{62A7ECB2-9F07-42D6-914B-29C466BD1F35}" presName="rootComposite" presStyleCnt="0"/>
      <dgm:spPr/>
      <dgm:t>
        <a:bodyPr/>
        <a:lstStyle/>
        <a:p>
          <a:endParaRPr lang="zh-CN" altLang="en-US"/>
        </a:p>
      </dgm:t>
    </dgm:pt>
    <dgm:pt modelId="{1FC92637-2497-449C-9A66-56C1CED003FD}" type="pres">
      <dgm:prSet presAssocID="{62A7ECB2-9F07-42D6-914B-29C466BD1F35}" presName="rootText" presStyleLbl="node2" presStyleIdx="2" presStyleCnt="5">
        <dgm:presLayoutVars>
          <dgm:chPref val="3"/>
        </dgm:presLayoutVars>
      </dgm:prSet>
      <dgm:spPr/>
      <dgm:t>
        <a:bodyPr/>
        <a:lstStyle/>
        <a:p>
          <a:endParaRPr lang="zh-CN" altLang="en-US"/>
        </a:p>
      </dgm:t>
    </dgm:pt>
    <dgm:pt modelId="{3056AC11-EACB-427F-841F-B6698D0484EC}" type="pres">
      <dgm:prSet presAssocID="{62A7ECB2-9F07-42D6-914B-29C466BD1F35}" presName="rootConnector" presStyleLbl="node2" presStyleIdx="2" presStyleCnt="5"/>
      <dgm:spPr/>
      <dgm:t>
        <a:bodyPr/>
        <a:lstStyle/>
        <a:p>
          <a:endParaRPr lang="zh-CN" altLang="en-US"/>
        </a:p>
      </dgm:t>
    </dgm:pt>
    <dgm:pt modelId="{C2364489-448E-48E2-A5E2-5DD0ADC51894}" type="pres">
      <dgm:prSet presAssocID="{62A7ECB2-9F07-42D6-914B-29C466BD1F35}" presName="hierChild4" presStyleCnt="0"/>
      <dgm:spPr/>
      <dgm:t>
        <a:bodyPr/>
        <a:lstStyle/>
        <a:p>
          <a:endParaRPr lang="zh-CN" altLang="en-US"/>
        </a:p>
      </dgm:t>
    </dgm:pt>
    <dgm:pt modelId="{B2D3350A-5167-427F-B1A3-6E912F024B86}" type="pres">
      <dgm:prSet presAssocID="{62A7ECB2-9F07-42D6-914B-29C466BD1F35}" presName="hierChild5" presStyleCnt="0"/>
      <dgm:spPr/>
      <dgm:t>
        <a:bodyPr/>
        <a:lstStyle/>
        <a:p>
          <a:endParaRPr lang="zh-CN" altLang="en-US"/>
        </a:p>
      </dgm:t>
    </dgm:pt>
    <dgm:pt modelId="{2C0EA6A7-C42E-4CC4-AA3A-891529CD8906}" type="pres">
      <dgm:prSet presAssocID="{83F39D9E-8623-47D9-9F69-820E27CF1353}" presName="Name64" presStyleLbl="parChTrans1D2" presStyleIdx="3" presStyleCnt="5"/>
      <dgm:spPr/>
      <dgm:t>
        <a:bodyPr/>
        <a:lstStyle/>
        <a:p>
          <a:endParaRPr lang="zh-CN" altLang="en-US"/>
        </a:p>
      </dgm:t>
    </dgm:pt>
    <dgm:pt modelId="{4604340E-E9B4-402D-893F-43127234544E}" type="pres">
      <dgm:prSet presAssocID="{F2BD808F-A26F-4A5D-828A-38A6F0E6DA5B}" presName="hierRoot2" presStyleCnt="0">
        <dgm:presLayoutVars>
          <dgm:hierBranch val="init"/>
        </dgm:presLayoutVars>
      </dgm:prSet>
      <dgm:spPr/>
      <dgm:t>
        <a:bodyPr/>
        <a:lstStyle/>
        <a:p>
          <a:endParaRPr lang="zh-CN" altLang="en-US"/>
        </a:p>
      </dgm:t>
    </dgm:pt>
    <dgm:pt modelId="{B4A51C35-681C-40A6-ABE3-A07771259F19}" type="pres">
      <dgm:prSet presAssocID="{F2BD808F-A26F-4A5D-828A-38A6F0E6DA5B}" presName="rootComposite" presStyleCnt="0"/>
      <dgm:spPr/>
      <dgm:t>
        <a:bodyPr/>
        <a:lstStyle/>
        <a:p>
          <a:endParaRPr lang="zh-CN" altLang="en-US"/>
        </a:p>
      </dgm:t>
    </dgm:pt>
    <dgm:pt modelId="{E924C05B-A6E9-4F89-8001-1E3B765DDE10}" type="pres">
      <dgm:prSet presAssocID="{F2BD808F-A26F-4A5D-828A-38A6F0E6DA5B}" presName="rootText" presStyleLbl="node2" presStyleIdx="3" presStyleCnt="5">
        <dgm:presLayoutVars>
          <dgm:chPref val="3"/>
        </dgm:presLayoutVars>
      </dgm:prSet>
      <dgm:spPr/>
      <dgm:t>
        <a:bodyPr/>
        <a:lstStyle/>
        <a:p>
          <a:endParaRPr lang="zh-CN" altLang="en-US"/>
        </a:p>
      </dgm:t>
    </dgm:pt>
    <dgm:pt modelId="{C1599EED-C286-4729-BAF1-195EFED59068}" type="pres">
      <dgm:prSet presAssocID="{F2BD808F-A26F-4A5D-828A-38A6F0E6DA5B}" presName="rootConnector" presStyleLbl="node2" presStyleIdx="3" presStyleCnt="5"/>
      <dgm:spPr/>
      <dgm:t>
        <a:bodyPr/>
        <a:lstStyle/>
        <a:p>
          <a:endParaRPr lang="zh-CN" altLang="en-US"/>
        </a:p>
      </dgm:t>
    </dgm:pt>
    <dgm:pt modelId="{7E723CED-AAB5-4040-815A-BB8531B5A183}" type="pres">
      <dgm:prSet presAssocID="{F2BD808F-A26F-4A5D-828A-38A6F0E6DA5B}" presName="hierChild4" presStyleCnt="0"/>
      <dgm:spPr/>
      <dgm:t>
        <a:bodyPr/>
        <a:lstStyle/>
        <a:p>
          <a:endParaRPr lang="zh-CN" altLang="en-US"/>
        </a:p>
      </dgm:t>
    </dgm:pt>
    <dgm:pt modelId="{100A9477-72E1-4178-975B-2B2D08A3BD73}" type="pres">
      <dgm:prSet presAssocID="{F2BD808F-A26F-4A5D-828A-38A6F0E6DA5B}" presName="hierChild5" presStyleCnt="0"/>
      <dgm:spPr/>
      <dgm:t>
        <a:bodyPr/>
        <a:lstStyle/>
        <a:p>
          <a:endParaRPr lang="zh-CN" altLang="en-US"/>
        </a:p>
      </dgm:t>
    </dgm:pt>
    <dgm:pt modelId="{7F6AAC0F-D20F-4870-837B-AF99B2F423BD}" type="pres">
      <dgm:prSet presAssocID="{9B7A1D8E-5D06-418E-B90C-BBE307F3EFD6}" presName="Name64" presStyleLbl="parChTrans1D2" presStyleIdx="4" presStyleCnt="5"/>
      <dgm:spPr/>
      <dgm:t>
        <a:bodyPr/>
        <a:lstStyle/>
        <a:p>
          <a:endParaRPr lang="zh-CN" altLang="en-US"/>
        </a:p>
      </dgm:t>
    </dgm:pt>
    <dgm:pt modelId="{365369C3-8BE3-4755-9ABB-700DFC492B83}" type="pres">
      <dgm:prSet presAssocID="{2296A9D7-83F6-4B14-A938-BA0C2AF6A7B9}" presName="hierRoot2" presStyleCnt="0">
        <dgm:presLayoutVars>
          <dgm:hierBranch val="init"/>
        </dgm:presLayoutVars>
      </dgm:prSet>
      <dgm:spPr/>
      <dgm:t>
        <a:bodyPr/>
        <a:lstStyle/>
        <a:p>
          <a:endParaRPr lang="zh-CN" altLang="en-US"/>
        </a:p>
      </dgm:t>
    </dgm:pt>
    <dgm:pt modelId="{9D2A6589-301B-491F-99A2-791AF96CCF6B}" type="pres">
      <dgm:prSet presAssocID="{2296A9D7-83F6-4B14-A938-BA0C2AF6A7B9}" presName="rootComposite" presStyleCnt="0"/>
      <dgm:spPr/>
      <dgm:t>
        <a:bodyPr/>
        <a:lstStyle/>
        <a:p>
          <a:endParaRPr lang="zh-CN" altLang="en-US"/>
        </a:p>
      </dgm:t>
    </dgm:pt>
    <dgm:pt modelId="{3254E6DD-3C96-46B1-B1A0-EF91F122E88B}" type="pres">
      <dgm:prSet presAssocID="{2296A9D7-83F6-4B14-A938-BA0C2AF6A7B9}" presName="rootText" presStyleLbl="node2" presStyleIdx="4" presStyleCnt="5">
        <dgm:presLayoutVars>
          <dgm:chPref val="3"/>
        </dgm:presLayoutVars>
      </dgm:prSet>
      <dgm:spPr/>
      <dgm:t>
        <a:bodyPr/>
        <a:lstStyle/>
        <a:p>
          <a:endParaRPr lang="zh-CN" altLang="en-US"/>
        </a:p>
      </dgm:t>
    </dgm:pt>
    <dgm:pt modelId="{E1E8734A-A96D-4153-861B-22D2AD138B84}" type="pres">
      <dgm:prSet presAssocID="{2296A9D7-83F6-4B14-A938-BA0C2AF6A7B9}" presName="rootConnector" presStyleLbl="node2" presStyleIdx="4" presStyleCnt="5"/>
      <dgm:spPr/>
      <dgm:t>
        <a:bodyPr/>
        <a:lstStyle/>
        <a:p>
          <a:endParaRPr lang="zh-CN" altLang="en-US"/>
        </a:p>
      </dgm:t>
    </dgm:pt>
    <dgm:pt modelId="{885B9D8D-6906-4242-A13B-3AE7BC8CE91A}" type="pres">
      <dgm:prSet presAssocID="{2296A9D7-83F6-4B14-A938-BA0C2AF6A7B9}" presName="hierChild4" presStyleCnt="0"/>
      <dgm:spPr/>
      <dgm:t>
        <a:bodyPr/>
        <a:lstStyle/>
        <a:p>
          <a:endParaRPr lang="zh-CN" altLang="en-US"/>
        </a:p>
      </dgm:t>
    </dgm:pt>
    <dgm:pt modelId="{0A6C439C-240C-4ACF-85A5-8D23F1D095F3}" type="pres">
      <dgm:prSet presAssocID="{2296A9D7-83F6-4B14-A938-BA0C2AF6A7B9}" presName="hierChild5" presStyleCnt="0"/>
      <dgm:spPr/>
      <dgm:t>
        <a:bodyPr/>
        <a:lstStyle/>
        <a:p>
          <a:endParaRPr lang="zh-CN" altLang="en-US"/>
        </a:p>
      </dgm:t>
    </dgm:pt>
    <dgm:pt modelId="{49AC797A-6A10-4546-AFDC-D0FB316DC248}" type="pres">
      <dgm:prSet presAssocID="{5345ADC4-82A1-451A-B312-34C6A8BB3713}" presName="hierChild3" presStyleCnt="0"/>
      <dgm:spPr/>
      <dgm:t>
        <a:bodyPr/>
        <a:lstStyle/>
        <a:p>
          <a:endParaRPr lang="zh-CN" altLang="en-US"/>
        </a:p>
      </dgm:t>
    </dgm:pt>
  </dgm:ptLst>
  <dgm:cxnLst>
    <dgm:cxn modelId="{D976DB0F-D91E-4CEB-B286-E193AC5A9F8A}" type="presOf" srcId="{624C44BC-5A2C-4E65-9B78-8F5A3B64443A}" destId="{4F3E40C4-C6B3-4D1A-A466-74002F9E4736}" srcOrd="0" destOrd="0" presId="urn:microsoft.com/office/officeart/2009/3/layout/HorizontalOrganizationChart#9"/>
    <dgm:cxn modelId="{7E8E5034-62A4-4AD6-9BDE-EA8CF5A8E06B}" type="presOf" srcId="{83F39D9E-8623-47D9-9F69-820E27CF1353}" destId="{2C0EA6A7-C42E-4CC4-AA3A-891529CD8906}" srcOrd="0" destOrd="0" presId="urn:microsoft.com/office/officeart/2009/3/layout/HorizontalOrganizationChart#9"/>
    <dgm:cxn modelId="{9D498294-FB70-40F8-929B-779E288294B2}" srcId="{5345ADC4-82A1-451A-B312-34C6A8BB3713}" destId="{F2BD808F-A26F-4A5D-828A-38A6F0E6DA5B}" srcOrd="3" destOrd="0" parTransId="{83F39D9E-8623-47D9-9F69-820E27CF1353}" sibTransId="{D2F5A078-DB2F-4C82-B76D-3ECFF390B6B5}"/>
    <dgm:cxn modelId="{EE68591F-A886-437C-9A46-9D9BE20D52DB}" type="presOf" srcId="{A420EFDF-45D6-4290-A438-BDBA84097B47}" destId="{7DE7AAF2-3228-4EE1-9832-4E7DB8197214}" srcOrd="1" destOrd="0" presId="urn:microsoft.com/office/officeart/2009/3/layout/HorizontalOrganizationChart#9"/>
    <dgm:cxn modelId="{562B0C3F-D2B1-43CF-8C99-82B7FE533B0C}" srcId="{5345ADC4-82A1-451A-B312-34C6A8BB3713}" destId="{2296A9D7-83F6-4B14-A938-BA0C2AF6A7B9}" srcOrd="4" destOrd="0" parTransId="{9B7A1D8E-5D06-418E-B90C-BBE307F3EFD6}" sibTransId="{0673B353-BF18-4A09-BE70-917ADC0024E5}"/>
    <dgm:cxn modelId="{4632AEB8-8A91-418A-A745-38D17C9EA45B}" srcId="{5345ADC4-82A1-451A-B312-34C6A8BB3713}" destId="{62A7ECB2-9F07-42D6-914B-29C466BD1F35}" srcOrd="2" destOrd="0" parTransId="{BFEC9263-F33B-4D57-9E7F-B4F0B9C2B4BF}" sibTransId="{D5DFB8EA-3DF1-4CFC-8256-9B64EC080B8D}"/>
    <dgm:cxn modelId="{573E4962-1856-4C74-AD40-C1C4A40342B7}" type="presOf" srcId="{9B7A1D8E-5D06-418E-B90C-BBE307F3EFD6}" destId="{7F6AAC0F-D20F-4870-837B-AF99B2F423BD}" srcOrd="0" destOrd="0" presId="urn:microsoft.com/office/officeart/2009/3/layout/HorizontalOrganizationChart#9"/>
    <dgm:cxn modelId="{5EE77306-4E19-467C-9ACF-AB8B7C3C8E06}" srcId="{5345ADC4-82A1-451A-B312-34C6A8BB3713}" destId="{4F122B76-32AA-4439-8F8B-C22627EBA98D}" srcOrd="0" destOrd="0" parTransId="{624C44BC-5A2C-4E65-9B78-8F5A3B64443A}" sibTransId="{313CBC7E-5220-4147-A3B5-5FCE8C8042E1}"/>
    <dgm:cxn modelId="{6BCCF618-CFEE-4891-948C-1520E5A3100C}" type="presOf" srcId="{F2BD808F-A26F-4A5D-828A-38A6F0E6DA5B}" destId="{E924C05B-A6E9-4F89-8001-1E3B765DDE10}" srcOrd="0" destOrd="0" presId="urn:microsoft.com/office/officeart/2009/3/layout/HorizontalOrganizationChart#9"/>
    <dgm:cxn modelId="{D36EDD23-1050-4C69-BBFC-69F931A2F528}" type="presOf" srcId="{62A7ECB2-9F07-42D6-914B-29C466BD1F35}" destId="{1FC92637-2497-449C-9A66-56C1CED003FD}" srcOrd="0" destOrd="0" presId="urn:microsoft.com/office/officeart/2009/3/layout/HorizontalOrganizationChart#9"/>
    <dgm:cxn modelId="{1FB1212D-B529-417B-AB74-9944B9444B51}" type="presOf" srcId="{F2BD808F-A26F-4A5D-828A-38A6F0E6DA5B}" destId="{C1599EED-C286-4729-BAF1-195EFED59068}" srcOrd="1" destOrd="0" presId="urn:microsoft.com/office/officeart/2009/3/layout/HorizontalOrganizationChart#9"/>
    <dgm:cxn modelId="{2A06F75B-BD2B-4260-B590-5CF0E2D69C33}" type="presOf" srcId="{F3B18B80-553F-49DA-80E9-88386D451192}" destId="{EB084D30-0857-4904-8B63-3CF436A2C62C}" srcOrd="0" destOrd="0" presId="urn:microsoft.com/office/officeart/2009/3/layout/HorizontalOrganizationChart#9"/>
    <dgm:cxn modelId="{A77367C5-D107-4BB0-B98B-3597BA71783B}" type="presOf" srcId="{BFEC9263-F33B-4D57-9E7F-B4F0B9C2B4BF}" destId="{8A3725B8-470C-4B9B-84F2-46974778669A}" srcOrd="0" destOrd="0" presId="urn:microsoft.com/office/officeart/2009/3/layout/HorizontalOrganizationChart#9"/>
    <dgm:cxn modelId="{223C9894-0A02-4218-B559-AA65205FB192}" type="presOf" srcId="{5345ADC4-82A1-451A-B312-34C6A8BB3713}" destId="{15CE6912-4792-4007-B074-A7C9D0C1E4C4}" srcOrd="1" destOrd="0" presId="urn:microsoft.com/office/officeart/2009/3/layout/HorizontalOrganizationChart#9"/>
    <dgm:cxn modelId="{9CF7D192-F0CA-4D46-9A12-7BC51537C06F}" type="presOf" srcId="{2296A9D7-83F6-4B14-A938-BA0C2AF6A7B9}" destId="{3254E6DD-3C96-46B1-B1A0-EF91F122E88B}" srcOrd="0" destOrd="0" presId="urn:microsoft.com/office/officeart/2009/3/layout/HorizontalOrganizationChart#9"/>
    <dgm:cxn modelId="{8B7A39A3-F49E-4736-8182-51F15628869B}" srcId="{8E544892-C228-4F46-A1B3-FF88C1A8E1DC}" destId="{5345ADC4-82A1-451A-B312-34C6A8BB3713}" srcOrd="0" destOrd="0" parTransId="{E7518A52-05DE-4BA9-AE1D-270E4B65187D}" sibTransId="{6CBA59F2-ADDB-4E2F-8C03-9198ACCE3061}"/>
    <dgm:cxn modelId="{D17DC8F4-A672-4EC2-B75C-BAD08949F3BE}" type="presOf" srcId="{62A7ECB2-9F07-42D6-914B-29C466BD1F35}" destId="{3056AC11-EACB-427F-841F-B6698D0484EC}" srcOrd="1" destOrd="0" presId="urn:microsoft.com/office/officeart/2009/3/layout/HorizontalOrganizationChart#9"/>
    <dgm:cxn modelId="{77AF6B9D-C020-42DA-9C9C-87BA7950E570}" type="presOf" srcId="{8E544892-C228-4F46-A1B3-FF88C1A8E1DC}" destId="{1857FDC2-E6EA-426E-B14F-14A9616AE1ED}" srcOrd="0" destOrd="0" presId="urn:microsoft.com/office/officeart/2009/3/layout/HorizontalOrganizationChart#9"/>
    <dgm:cxn modelId="{A1E2F4C7-7A71-4967-8B26-5340D3255D0B}" type="presOf" srcId="{5345ADC4-82A1-451A-B312-34C6A8BB3713}" destId="{A32A8D38-5418-4A5B-B727-9EDB21C7D43A}" srcOrd="0" destOrd="0" presId="urn:microsoft.com/office/officeart/2009/3/layout/HorizontalOrganizationChart#9"/>
    <dgm:cxn modelId="{1013CCE9-BB61-4CEC-9E8C-C3B337BF2568}" type="presOf" srcId="{A420EFDF-45D6-4290-A438-BDBA84097B47}" destId="{1948EE2C-D69F-4ECA-B009-AB4036146CB4}" srcOrd="0" destOrd="0" presId="urn:microsoft.com/office/officeart/2009/3/layout/HorizontalOrganizationChart#9"/>
    <dgm:cxn modelId="{C84BFC6E-5324-40C1-9CEA-482C4CF8D2D0}" type="presOf" srcId="{4F122B76-32AA-4439-8F8B-C22627EBA98D}" destId="{49007CDB-43CF-4F61-B021-E8E99B62E461}" srcOrd="1" destOrd="0" presId="urn:microsoft.com/office/officeart/2009/3/layout/HorizontalOrganizationChart#9"/>
    <dgm:cxn modelId="{7DEE165E-B2A5-42AD-9F89-866133B2AF97}" type="presOf" srcId="{2296A9D7-83F6-4B14-A938-BA0C2AF6A7B9}" destId="{E1E8734A-A96D-4153-861B-22D2AD138B84}" srcOrd="1" destOrd="0" presId="urn:microsoft.com/office/officeart/2009/3/layout/HorizontalOrganizationChart#9"/>
    <dgm:cxn modelId="{67153B52-95DE-45A3-B6A2-EA384AE22EAD}" type="presOf" srcId="{4F122B76-32AA-4439-8F8B-C22627EBA98D}" destId="{F0E9036B-6CEF-4D9C-83C1-EF003DCDE2BB}" srcOrd="0" destOrd="0" presId="urn:microsoft.com/office/officeart/2009/3/layout/HorizontalOrganizationChart#9"/>
    <dgm:cxn modelId="{68042AAA-5B1D-4979-B406-2275C1044AF2}" srcId="{5345ADC4-82A1-451A-B312-34C6A8BB3713}" destId="{A420EFDF-45D6-4290-A438-BDBA84097B47}" srcOrd="1" destOrd="0" parTransId="{F3B18B80-553F-49DA-80E9-88386D451192}" sibTransId="{43A74A20-5FBC-410C-AC2D-C369C58C6EE5}"/>
    <dgm:cxn modelId="{C3DCA788-1755-4637-A1DD-2CCE4E741990}" type="presParOf" srcId="{1857FDC2-E6EA-426E-B14F-14A9616AE1ED}" destId="{FA394AD1-D681-4587-A0E4-0493CF2D6206}" srcOrd="0" destOrd="0" presId="urn:microsoft.com/office/officeart/2009/3/layout/HorizontalOrganizationChart#9"/>
    <dgm:cxn modelId="{C6B3A587-A547-409A-89C2-F4481BC6A923}" type="presParOf" srcId="{FA394AD1-D681-4587-A0E4-0493CF2D6206}" destId="{06051AEE-897F-4C72-ACB6-39DDF0E42877}" srcOrd="0" destOrd="0" presId="urn:microsoft.com/office/officeart/2009/3/layout/HorizontalOrganizationChart#9"/>
    <dgm:cxn modelId="{9A7DEEDD-8AB5-4547-AE91-CF869DFCBC6B}" type="presParOf" srcId="{06051AEE-897F-4C72-ACB6-39DDF0E42877}" destId="{A32A8D38-5418-4A5B-B727-9EDB21C7D43A}" srcOrd="0" destOrd="0" presId="urn:microsoft.com/office/officeart/2009/3/layout/HorizontalOrganizationChart#9"/>
    <dgm:cxn modelId="{854BED99-87E4-491D-9836-CF566582B7D1}" type="presParOf" srcId="{06051AEE-897F-4C72-ACB6-39DDF0E42877}" destId="{15CE6912-4792-4007-B074-A7C9D0C1E4C4}" srcOrd="1" destOrd="0" presId="urn:microsoft.com/office/officeart/2009/3/layout/HorizontalOrganizationChart#9"/>
    <dgm:cxn modelId="{3FE4206F-D4D7-42F6-B7AF-30B07685F02B}" type="presParOf" srcId="{FA394AD1-D681-4587-A0E4-0493CF2D6206}" destId="{BE79CE14-CB4E-4B70-B502-C7DCFD2D4B7B}" srcOrd="1" destOrd="0" presId="urn:microsoft.com/office/officeart/2009/3/layout/HorizontalOrganizationChart#9"/>
    <dgm:cxn modelId="{5E75826C-4B3D-4AAD-B2E7-9FB66EA48A93}" type="presParOf" srcId="{BE79CE14-CB4E-4B70-B502-C7DCFD2D4B7B}" destId="{4F3E40C4-C6B3-4D1A-A466-74002F9E4736}" srcOrd="0" destOrd="0" presId="urn:microsoft.com/office/officeart/2009/3/layout/HorizontalOrganizationChart#9"/>
    <dgm:cxn modelId="{1114ADB2-DC21-41DE-8416-A0282F3CF43A}" type="presParOf" srcId="{BE79CE14-CB4E-4B70-B502-C7DCFD2D4B7B}" destId="{F0116C24-AA7B-435F-9DCE-D1913A27C882}" srcOrd="1" destOrd="0" presId="urn:microsoft.com/office/officeart/2009/3/layout/HorizontalOrganizationChart#9"/>
    <dgm:cxn modelId="{B3B745F4-C3D2-46E5-9D8B-864A42904D8A}" type="presParOf" srcId="{F0116C24-AA7B-435F-9DCE-D1913A27C882}" destId="{440E3454-17EC-4CA5-9297-6F32B39421F7}" srcOrd="0" destOrd="0" presId="urn:microsoft.com/office/officeart/2009/3/layout/HorizontalOrganizationChart#9"/>
    <dgm:cxn modelId="{6C97DB75-1712-4D1C-B8C5-2E8129248DFE}" type="presParOf" srcId="{440E3454-17EC-4CA5-9297-6F32B39421F7}" destId="{F0E9036B-6CEF-4D9C-83C1-EF003DCDE2BB}" srcOrd="0" destOrd="0" presId="urn:microsoft.com/office/officeart/2009/3/layout/HorizontalOrganizationChart#9"/>
    <dgm:cxn modelId="{EE239C7E-B85E-4816-9CEB-3A35FC8B686C}" type="presParOf" srcId="{440E3454-17EC-4CA5-9297-6F32B39421F7}" destId="{49007CDB-43CF-4F61-B021-E8E99B62E461}" srcOrd="1" destOrd="0" presId="urn:microsoft.com/office/officeart/2009/3/layout/HorizontalOrganizationChart#9"/>
    <dgm:cxn modelId="{D34ACBBC-4E99-4C96-806E-FAE75F3595A1}" type="presParOf" srcId="{F0116C24-AA7B-435F-9DCE-D1913A27C882}" destId="{C212D97C-94E5-4C48-BBC1-93525829D247}" srcOrd="1" destOrd="0" presId="urn:microsoft.com/office/officeart/2009/3/layout/HorizontalOrganizationChart#9"/>
    <dgm:cxn modelId="{81024E11-D255-4B89-98DF-C1752AB71335}" type="presParOf" srcId="{F0116C24-AA7B-435F-9DCE-D1913A27C882}" destId="{D9010471-E841-4780-BF0D-153BBAD089C5}" srcOrd="2" destOrd="0" presId="urn:microsoft.com/office/officeart/2009/3/layout/HorizontalOrganizationChart#9"/>
    <dgm:cxn modelId="{8C2E4DB4-90BF-4674-A538-A663EB211535}" type="presParOf" srcId="{BE79CE14-CB4E-4B70-B502-C7DCFD2D4B7B}" destId="{EB084D30-0857-4904-8B63-3CF436A2C62C}" srcOrd="2" destOrd="0" presId="urn:microsoft.com/office/officeart/2009/3/layout/HorizontalOrganizationChart#9"/>
    <dgm:cxn modelId="{23C99BE4-41FF-4242-BF68-0626491BE4FC}" type="presParOf" srcId="{BE79CE14-CB4E-4B70-B502-C7DCFD2D4B7B}" destId="{C3FF2D82-38FE-4CA4-9155-8DC17FC185E9}" srcOrd="3" destOrd="0" presId="urn:microsoft.com/office/officeart/2009/3/layout/HorizontalOrganizationChart#9"/>
    <dgm:cxn modelId="{8883B2BA-F6A2-447B-8166-E55A7A88FD96}" type="presParOf" srcId="{C3FF2D82-38FE-4CA4-9155-8DC17FC185E9}" destId="{25CB0F65-63C1-4954-B5F5-B29ACC36E015}" srcOrd="0" destOrd="0" presId="urn:microsoft.com/office/officeart/2009/3/layout/HorizontalOrganizationChart#9"/>
    <dgm:cxn modelId="{ABC91047-C1F4-44B5-A664-432C04EE7BB0}" type="presParOf" srcId="{25CB0F65-63C1-4954-B5F5-B29ACC36E015}" destId="{1948EE2C-D69F-4ECA-B009-AB4036146CB4}" srcOrd="0" destOrd="0" presId="urn:microsoft.com/office/officeart/2009/3/layout/HorizontalOrganizationChart#9"/>
    <dgm:cxn modelId="{BCC3BB4D-F780-4BBE-85BE-8A3F7D45ECC4}" type="presParOf" srcId="{25CB0F65-63C1-4954-B5F5-B29ACC36E015}" destId="{7DE7AAF2-3228-4EE1-9832-4E7DB8197214}" srcOrd="1" destOrd="0" presId="urn:microsoft.com/office/officeart/2009/3/layout/HorizontalOrganizationChart#9"/>
    <dgm:cxn modelId="{DAD47D51-1F0B-40EF-87FF-C6C2E7182EA9}" type="presParOf" srcId="{C3FF2D82-38FE-4CA4-9155-8DC17FC185E9}" destId="{146863F8-AB91-44F3-9189-56CF22C88B20}" srcOrd="1" destOrd="0" presId="urn:microsoft.com/office/officeart/2009/3/layout/HorizontalOrganizationChart#9"/>
    <dgm:cxn modelId="{D63F03C4-0486-4984-B585-3E5696B83131}" type="presParOf" srcId="{C3FF2D82-38FE-4CA4-9155-8DC17FC185E9}" destId="{B7467AF3-B87C-4881-BD08-3CD38429CC0F}" srcOrd="2" destOrd="0" presId="urn:microsoft.com/office/officeart/2009/3/layout/HorizontalOrganizationChart#9"/>
    <dgm:cxn modelId="{98A102B4-0E61-4493-AA9E-81FF8329EC73}" type="presParOf" srcId="{BE79CE14-CB4E-4B70-B502-C7DCFD2D4B7B}" destId="{8A3725B8-470C-4B9B-84F2-46974778669A}" srcOrd="4" destOrd="0" presId="urn:microsoft.com/office/officeart/2009/3/layout/HorizontalOrganizationChart#9"/>
    <dgm:cxn modelId="{4FE60AFE-48D3-4DB1-BB77-C0E72E101D82}" type="presParOf" srcId="{BE79CE14-CB4E-4B70-B502-C7DCFD2D4B7B}" destId="{07AFBC7B-D5FF-480E-98F0-351CC97A931F}" srcOrd="5" destOrd="0" presId="urn:microsoft.com/office/officeart/2009/3/layout/HorizontalOrganizationChart#9"/>
    <dgm:cxn modelId="{CEAA9ECC-C33F-4BC4-9EC1-4DBB39E37E0D}" type="presParOf" srcId="{07AFBC7B-D5FF-480E-98F0-351CC97A931F}" destId="{AB2FA042-DCC6-4E85-9DB7-02C7269B79E7}" srcOrd="0" destOrd="0" presId="urn:microsoft.com/office/officeart/2009/3/layout/HorizontalOrganizationChart#9"/>
    <dgm:cxn modelId="{CFA1734B-CC36-41A6-94EF-3B2B2A05E8B0}" type="presParOf" srcId="{AB2FA042-DCC6-4E85-9DB7-02C7269B79E7}" destId="{1FC92637-2497-449C-9A66-56C1CED003FD}" srcOrd="0" destOrd="0" presId="urn:microsoft.com/office/officeart/2009/3/layout/HorizontalOrganizationChart#9"/>
    <dgm:cxn modelId="{ABCD9022-9C32-4F98-8DF3-C5AB032168A5}" type="presParOf" srcId="{AB2FA042-DCC6-4E85-9DB7-02C7269B79E7}" destId="{3056AC11-EACB-427F-841F-B6698D0484EC}" srcOrd="1" destOrd="0" presId="urn:microsoft.com/office/officeart/2009/3/layout/HorizontalOrganizationChart#9"/>
    <dgm:cxn modelId="{B1E49D06-B03B-43FB-8A32-171D05DD5928}" type="presParOf" srcId="{07AFBC7B-D5FF-480E-98F0-351CC97A931F}" destId="{C2364489-448E-48E2-A5E2-5DD0ADC51894}" srcOrd="1" destOrd="0" presId="urn:microsoft.com/office/officeart/2009/3/layout/HorizontalOrganizationChart#9"/>
    <dgm:cxn modelId="{B9273AAA-4CEA-4C26-893F-39CBD3153EB9}" type="presParOf" srcId="{07AFBC7B-D5FF-480E-98F0-351CC97A931F}" destId="{B2D3350A-5167-427F-B1A3-6E912F024B86}" srcOrd="2" destOrd="0" presId="urn:microsoft.com/office/officeart/2009/3/layout/HorizontalOrganizationChart#9"/>
    <dgm:cxn modelId="{2E649658-A0FA-4C2C-A48B-3E8A31AA1E9E}" type="presParOf" srcId="{BE79CE14-CB4E-4B70-B502-C7DCFD2D4B7B}" destId="{2C0EA6A7-C42E-4CC4-AA3A-891529CD8906}" srcOrd="6" destOrd="0" presId="urn:microsoft.com/office/officeart/2009/3/layout/HorizontalOrganizationChart#9"/>
    <dgm:cxn modelId="{D12A4844-9FBC-4AA1-9206-149D3CC65127}" type="presParOf" srcId="{BE79CE14-CB4E-4B70-B502-C7DCFD2D4B7B}" destId="{4604340E-E9B4-402D-893F-43127234544E}" srcOrd="7" destOrd="0" presId="urn:microsoft.com/office/officeart/2009/3/layout/HorizontalOrganizationChart#9"/>
    <dgm:cxn modelId="{6943330E-393C-47F7-86F2-0E78E65B9568}" type="presParOf" srcId="{4604340E-E9B4-402D-893F-43127234544E}" destId="{B4A51C35-681C-40A6-ABE3-A07771259F19}" srcOrd="0" destOrd="0" presId="urn:microsoft.com/office/officeart/2009/3/layout/HorizontalOrganizationChart#9"/>
    <dgm:cxn modelId="{2BDC11DD-27AF-4648-97A1-41E476C5FE94}" type="presParOf" srcId="{B4A51C35-681C-40A6-ABE3-A07771259F19}" destId="{E924C05B-A6E9-4F89-8001-1E3B765DDE10}" srcOrd="0" destOrd="0" presId="urn:microsoft.com/office/officeart/2009/3/layout/HorizontalOrganizationChart#9"/>
    <dgm:cxn modelId="{A411EFDE-3475-4E5B-B2D6-9B1566F53578}" type="presParOf" srcId="{B4A51C35-681C-40A6-ABE3-A07771259F19}" destId="{C1599EED-C286-4729-BAF1-195EFED59068}" srcOrd="1" destOrd="0" presId="urn:microsoft.com/office/officeart/2009/3/layout/HorizontalOrganizationChart#9"/>
    <dgm:cxn modelId="{7B153DC6-E8DA-4904-9C9E-218023EF4BC9}" type="presParOf" srcId="{4604340E-E9B4-402D-893F-43127234544E}" destId="{7E723CED-AAB5-4040-815A-BB8531B5A183}" srcOrd="1" destOrd="0" presId="urn:microsoft.com/office/officeart/2009/3/layout/HorizontalOrganizationChart#9"/>
    <dgm:cxn modelId="{7F091B7C-540C-4629-9125-7DF0A3959658}" type="presParOf" srcId="{4604340E-E9B4-402D-893F-43127234544E}" destId="{100A9477-72E1-4178-975B-2B2D08A3BD73}" srcOrd="2" destOrd="0" presId="urn:microsoft.com/office/officeart/2009/3/layout/HorizontalOrganizationChart#9"/>
    <dgm:cxn modelId="{836854BF-C5C1-414E-9309-9B0F8F23E2AE}" type="presParOf" srcId="{BE79CE14-CB4E-4B70-B502-C7DCFD2D4B7B}" destId="{7F6AAC0F-D20F-4870-837B-AF99B2F423BD}" srcOrd="8" destOrd="0" presId="urn:microsoft.com/office/officeart/2009/3/layout/HorizontalOrganizationChart#9"/>
    <dgm:cxn modelId="{CFB10B45-1E13-4E54-A98A-18146D5BB663}" type="presParOf" srcId="{BE79CE14-CB4E-4B70-B502-C7DCFD2D4B7B}" destId="{365369C3-8BE3-4755-9ABB-700DFC492B83}" srcOrd="9" destOrd="0" presId="urn:microsoft.com/office/officeart/2009/3/layout/HorizontalOrganizationChart#9"/>
    <dgm:cxn modelId="{0D3CE4E4-9A57-4B53-82DA-79A2AB059277}" type="presParOf" srcId="{365369C3-8BE3-4755-9ABB-700DFC492B83}" destId="{9D2A6589-301B-491F-99A2-791AF96CCF6B}" srcOrd="0" destOrd="0" presId="urn:microsoft.com/office/officeart/2009/3/layout/HorizontalOrganizationChart#9"/>
    <dgm:cxn modelId="{6085AD41-B5FE-4B47-BECD-77FC91BC0AFC}" type="presParOf" srcId="{9D2A6589-301B-491F-99A2-791AF96CCF6B}" destId="{3254E6DD-3C96-46B1-B1A0-EF91F122E88B}" srcOrd="0" destOrd="0" presId="urn:microsoft.com/office/officeart/2009/3/layout/HorizontalOrganizationChart#9"/>
    <dgm:cxn modelId="{086ACA27-AD5F-4BA4-9924-E132994E6954}" type="presParOf" srcId="{9D2A6589-301B-491F-99A2-791AF96CCF6B}" destId="{E1E8734A-A96D-4153-861B-22D2AD138B84}" srcOrd="1" destOrd="0" presId="urn:microsoft.com/office/officeart/2009/3/layout/HorizontalOrganizationChart#9"/>
    <dgm:cxn modelId="{7D5F6724-BA05-4CA5-BBF0-2E3EA92B0EE2}" type="presParOf" srcId="{365369C3-8BE3-4755-9ABB-700DFC492B83}" destId="{885B9D8D-6906-4242-A13B-3AE7BC8CE91A}" srcOrd="1" destOrd="0" presId="urn:microsoft.com/office/officeart/2009/3/layout/HorizontalOrganizationChart#9"/>
    <dgm:cxn modelId="{947899B4-C3EB-41BC-A4C2-C046593167BF}" type="presParOf" srcId="{365369C3-8BE3-4755-9ABB-700DFC492B83}" destId="{0A6C439C-240C-4ACF-85A5-8D23F1D095F3}" srcOrd="2" destOrd="0" presId="urn:microsoft.com/office/officeart/2009/3/layout/HorizontalOrganizationChart#9"/>
    <dgm:cxn modelId="{BC87AE43-978F-40A0-9FD1-A0951B476AC1}" type="presParOf" srcId="{FA394AD1-D681-4587-A0E4-0493CF2D6206}" destId="{49AC797A-6A10-4546-AFDC-D0FB316DC248}" srcOrd="2" destOrd="0" presId="urn:microsoft.com/office/officeart/2009/3/layout/HorizontalOrganizationChart#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AAC0F-D20F-4870-837B-AF99B2F423BD}">
      <dsp:nvSpPr>
        <dsp:cNvPr id="0" name=""/>
        <dsp:cNvSpPr/>
      </dsp:nvSpPr>
      <dsp:spPr>
        <a:xfrm>
          <a:off x="2299020" y="994521"/>
          <a:ext cx="196267" cy="843948"/>
        </a:xfrm>
        <a:custGeom>
          <a:avLst/>
          <a:gdLst/>
          <a:ahLst/>
          <a:cxnLst/>
          <a:rect l="0" t="0" r="0" b="0"/>
          <a:pathLst>
            <a:path>
              <a:moveTo>
                <a:pt x="0" y="0"/>
              </a:moveTo>
              <a:lnTo>
                <a:pt x="98133" y="0"/>
              </a:lnTo>
              <a:lnTo>
                <a:pt x="98133" y="843948"/>
              </a:lnTo>
              <a:lnTo>
                <a:pt x="196267" y="843948"/>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0EA6A7-C42E-4CC4-AA3A-891529CD8906}">
      <dsp:nvSpPr>
        <dsp:cNvPr id="0" name=""/>
        <dsp:cNvSpPr/>
      </dsp:nvSpPr>
      <dsp:spPr>
        <a:xfrm>
          <a:off x="2299020" y="994521"/>
          <a:ext cx="196267" cy="421974"/>
        </a:xfrm>
        <a:custGeom>
          <a:avLst/>
          <a:gdLst/>
          <a:ahLst/>
          <a:cxnLst/>
          <a:rect l="0" t="0" r="0" b="0"/>
          <a:pathLst>
            <a:path>
              <a:moveTo>
                <a:pt x="0" y="0"/>
              </a:moveTo>
              <a:lnTo>
                <a:pt x="98133" y="0"/>
              </a:lnTo>
              <a:lnTo>
                <a:pt x="98133" y="421974"/>
              </a:lnTo>
              <a:lnTo>
                <a:pt x="196267" y="42197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3725B8-470C-4B9B-84F2-46974778669A}">
      <dsp:nvSpPr>
        <dsp:cNvPr id="0" name=""/>
        <dsp:cNvSpPr/>
      </dsp:nvSpPr>
      <dsp:spPr>
        <a:xfrm>
          <a:off x="2299020" y="948801"/>
          <a:ext cx="196267" cy="91440"/>
        </a:xfrm>
        <a:custGeom>
          <a:avLst/>
          <a:gdLst/>
          <a:ahLst/>
          <a:cxnLst/>
          <a:rect l="0" t="0" r="0" b="0"/>
          <a:pathLst>
            <a:path>
              <a:moveTo>
                <a:pt x="0" y="45720"/>
              </a:moveTo>
              <a:lnTo>
                <a:pt x="196267" y="4572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084D30-0857-4904-8B63-3CF436A2C62C}">
      <dsp:nvSpPr>
        <dsp:cNvPr id="0" name=""/>
        <dsp:cNvSpPr/>
      </dsp:nvSpPr>
      <dsp:spPr>
        <a:xfrm>
          <a:off x="2299020" y="572547"/>
          <a:ext cx="196267" cy="421974"/>
        </a:xfrm>
        <a:custGeom>
          <a:avLst/>
          <a:gdLst/>
          <a:ahLst/>
          <a:cxnLst/>
          <a:rect l="0" t="0" r="0" b="0"/>
          <a:pathLst>
            <a:path>
              <a:moveTo>
                <a:pt x="0" y="421974"/>
              </a:moveTo>
              <a:lnTo>
                <a:pt x="98133" y="421974"/>
              </a:lnTo>
              <a:lnTo>
                <a:pt x="98133" y="0"/>
              </a:lnTo>
              <a:lnTo>
                <a:pt x="196267" y="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3E40C4-C6B3-4D1A-A466-74002F9E4736}">
      <dsp:nvSpPr>
        <dsp:cNvPr id="0" name=""/>
        <dsp:cNvSpPr/>
      </dsp:nvSpPr>
      <dsp:spPr>
        <a:xfrm>
          <a:off x="2299020" y="150573"/>
          <a:ext cx="196267" cy="843948"/>
        </a:xfrm>
        <a:custGeom>
          <a:avLst/>
          <a:gdLst/>
          <a:ahLst/>
          <a:cxnLst/>
          <a:rect l="0" t="0" r="0" b="0"/>
          <a:pathLst>
            <a:path>
              <a:moveTo>
                <a:pt x="0" y="843948"/>
              </a:moveTo>
              <a:lnTo>
                <a:pt x="98133" y="843948"/>
              </a:lnTo>
              <a:lnTo>
                <a:pt x="98133" y="0"/>
              </a:lnTo>
              <a:lnTo>
                <a:pt x="196267" y="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2A8D38-5418-4A5B-B727-9EDB21C7D43A}">
      <dsp:nvSpPr>
        <dsp:cNvPr id="0" name=""/>
        <dsp:cNvSpPr/>
      </dsp:nvSpPr>
      <dsp:spPr>
        <a:xfrm>
          <a:off x="333376" y="846858"/>
          <a:ext cx="1965644" cy="295326"/>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t>公司与相关组织的比较</a:t>
          </a:r>
        </a:p>
      </dsp:txBody>
      <dsp:txXfrm>
        <a:off x="333376" y="846858"/>
        <a:ext cx="1965644" cy="295326"/>
      </dsp:txXfrm>
    </dsp:sp>
    <dsp:sp modelId="{F0E9036B-6CEF-4D9C-83C1-EF003DCDE2BB}">
      <dsp:nvSpPr>
        <dsp:cNvPr id="0" name=""/>
        <dsp:cNvSpPr/>
      </dsp:nvSpPr>
      <dsp:spPr>
        <a:xfrm>
          <a:off x="2495287" y="919"/>
          <a:ext cx="981335" cy="299307"/>
        </a:xfrm>
        <a:prstGeom prst="rect">
          <a:avLst/>
        </a:prstGeom>
        <a:solidFill>
          <a:srgbClr val="C00000"/>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solidFill>
                <a:schemeClr val="bg1"/>
              </a:solidFill>
            </a:rPr>
            <a:t>独资企业</a:t>
          </a:r>
        </a:p>
      </dsp:txBody>
      <dsp:txXfrm>
        <a:off x="2495287" y="919"/>
        <a:ext cx="981335" cy="299307"/>
      </dsp:txXfrm>
    </dsp:sp>
    <dsp:sp modelId="{1948EE2C-D69F-4ECA-B009-AB4036146CB4}">
      <dsp:nvSpPr>
        <dsp:cNvPr id="0" name=""/>
        <dsp:cNvSpPr/>
      </dsp:nvSpPr>
      <dsp:spPr>
        <a:xfrm>
          <a:off x="2495287" y="422893"/>
          <a:ext cx="981335" cy="299307"/>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t>合伙企业</a:t>
          </a:r>
        </a:p>
      </dsp:txBody>
      <dsp:txXfrm>
        <a:off x="2495287" y="422893"/>
        <a:ext cx="981335" cy="299307"/>
      </dsp:txXfrm>
    </dsp:sp>
    <dsp:sp modelId="{1FC92637-2497-449C-9A66-56C1CED003FD}">
      <dsp:nvSpPr>
        <dsp:cNvPr id="0" name=""/>
        <dsp:cNvSpPr/>
      </dsp:nvSpPr>
      <dsp:spPr>
        <a:xfrm>
          <a:off x="2495287" y="844867"/>
          <a:ext cx="981335" cy="299307"/>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t>法人</a:t>
          </a:r>
        </a:p>
      </dsp:txBody>
      <dsp:txXfrm>
        <a:off x="2495287" y="844867"/>
        <a:ext cx="981335" cy="299307"/>
      </dsp:txXfrm>
    </dsp:sp>
    <dsp:sp modelId="{E924C05B-A6E9-4F89-8001-1E3B765DDE10}">
      <dsp:nvSpPr>
        <dsp:cNvPr id="0" name=""/>
        <dsp:cNvSpPr/>
      </dsp:nvSpPr>
      <dsp:spPr>
        <a:xfrm>
          <a:off x="2495287" y="1266842"/>
          <a:ext cx="981335" cy="299307"/>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t>联合体</a:t>
          </a:r>
        </a:p>
      </dsp:txBody>
      <dsp:txXfrm>
        <a:off x="2495287" y="1266842"/>
        <a:ext cx="981335" cy="299307"/>
      </dsp:txXfrm>
    </dsp:sp>
    <dsp:sp modelId="{3254E6DD-3C96-46B1-B1A0-EF91F122E88B}">
      <dsp:nvSpPr>
        <dsp:cNvPr id="0" name=""/>
        <dsp:cNvSpPr/>
      </dsp:nvSpPr>
      <dsp:spPr>
        <a:xfrm>
          <a:off x="2495287" y="1688816"/>
          <a:ext cx="981335" cy="299307"/>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t>企业集团</a:t>
          </a:r>
        </a:p>
      </dsp:txBody>
      <dsp:txXfrm>
        <a:off x="2495287" y="1688816"/>
        <a:ext cx="981335" cy="299307"/>
      </dsp:txXfrm>
    </dsp:sp>
  </dsp:spTree>
</dsp:drawing>
</file>

<file path=ppt/diagrams/drawing1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810000" cy="1989043"/>
        <a:chOff x="0" y="0"/>
        <a:chExt cx="3810000" cy="1989043"/>
      </a:xfrm>
    </dsp:grpSpPr>
    <dsp:sp modelId="{C77BD53B-C19C-4D46-ABD8-490E472DCBA7}">
      <dsp:nvSpPr>
        <dsp:cNvPr id="5" name="任意多边形 4"/>
        <dsp:cNvSpPr/>
      </dsp:nvSpPr>
      <dsp:spPr bwMode="white">
        <a:xfrm>
          <a:off x="1780295" y="190175"/>
          <a:ext cx="249410" cy="804347"/>
        </a:xfrm>
        <a:custGeom>
          <a:avLst/>
          <a:gdLst/>
          <a:ahLst/>
          <a:cxnLst/>
          <a:pathLst>
            <a:path w="393" h="1267">
              <a:moveTo>
                <a:pt x="0" y="1267"/>
              </a:moveTo>
              <a:lnTo>
                <a:pt x="270" y="1267"/>
              </a:lnTo>
              <a:lnTo>
                <a:pt x="270" y="0"/>
              </a:lnTo>
              <a:lnTo>
                <a:pt x="393" y="0"/>
              </a:lnTo>
            </a:path>
          </a:pathLst>
        </a:custGeom>
      </dsp:spPr>
      <dsp:style>
        <a:lnRef idx="2">
          <a:schemeClr val="accent2">
            <a:shade val="60000"/>
          </a:schemeClr>
        </a:lnRef>
        <a:fillRef idx="0">
          <a:schemeClr val="accent2"/>
        </a:fillRef>
        <a:effectRef idx="0">
          <a:scrgbClr r="0" g="0" b="0"/>
        </a:effectRef>
        <a:fontRef idx="minor"/>
      </dsp:style>
      <dsp:txXfrm>
        <a:off x="1780295" y="190175"/>
        <a:ext cx="249410" cy="804347"/>
      </dsp:txXfrm>
    </dsp:sp>
    <dsp:sp modelId="{E8606E97-0B39-482E-A022-68118C14E144}">
      <dsp:nvSpPr>
        <dsp:cNvPr id="8" name="任意多边形 7"/>
        <dsp:cNvSpPr/>
      </dsp:nvSpPr>
      <dsp:spPr bwMode="white">
        <a:xfrm>
          <a:off x="1780295" y="726406"/>
          <a:ext cx="249410" cy="268116"/>
        </a:xfrm>
        <a:custGeom>
          <a:avLst/>
          <a:gdLst/>
          <a:ahLst/>
          <a:cxnLst/>
          <a:pathLst>
            <a:path w="393" h="422">
              <a:moveTo>
                <a:pt x="0" y="422"/>
              </a:moveTo>
              <a:lnTo>
                <a:pt x="270" y="422"/>
              </a:lnTo>
              <a:lnTo>
                <a:pt x="270" y="0"/>
              </a:lnTo>
              <a:lnTo>
                <a:pt x="393" y="0"/>
              </a:lnTo>
            </a:path>
          </a:pathLst>
        </a:custGeom>
      </dsp:spPr>
      <dsp:style>
        <a:lnRef idx="2">
          <a:schemeClr val="accent2">
            <a:shade val="60000"/>
          </a:schemeClr>
        </a:lnRef>
        <a:fillRef idx="0">
          <a:schemeClr val="accent2"/>
        </a:fillRef>
        <a:effectRef idx="0">
          <a:scrgbClr r="0" g="0" b="0"/>
        </a:effectRef>
        <a:fontRef idx="minor"/>
      </dsp:style>
      <dsp:txXfrm>
        <a:off x="1780295" y="726406"/>
        <a:ext cx="249410" cy="268116"/>
      </dsp:txXfrm>
    </dsp:sp>
    <dsp:sp modelId="{3C99DB13-F8E9-4246-88F5-DE31B7C7859E}">
      <dsp:nvSpPr>
        <dsp:cNvPr id="11" name="任意多边形 10"/>
        <dsp:cNvSpPr/>
      </dsp:nvSpPr>
      <dsp:spPr bwMode="white">
        <a:xfrm>
          <a:off x="1780295" y="994521"/>
          <a:ext cx="249410" cy="268116"/>
        </a:xfrm>
        <a:custGeom>
          <a:avLst/>
          <a:gdLst/>
          <a:ahLst/>
          <a:cxnLst/>
          <a:pathLst>
            <a:path w="393" h="422">
              <a:moveTo>
                <a:pt x="0" y="0"/>
              </a:moveTo>
              <a:lnTo>
                <a:pt x="270" y="0"/>
              </a:lnTo>
              <a:lnTo>
                <a:pt x="270" y="422"/>
              </a:lnTo>
              <a:lnTo>
                <a:pt x="393" y="422"/>
              </a:lnTo>
            </a:path>
          </a:pathLst>
        </a:custGeom>
      </dsp:spPr>
      <dsp:style>
        <a:lnRef idx="2">
          <a:schemeClr val="accent2">
            <a:shade val="60000"/>
          </a:schemeClr>
        </a:lnRef>
        <a:fillRef idx="0">
          <a:schemeClr val="accent2"/>
        </a:fillRef>
        <a:effectRef idx="0">
          <a:scrgbClr r="0" g="0" b="0"/>
        </a:effectRef>
        <a:fontRef idx="minor"/>
      </dsp:style>
      <dsp:txXfrm>
        <a:off x="1780295" y="994521"/>
        <a:ext cx="249410" cy="268116"/>
      </dsp:txXfrm>
    </dsp:sp>
    <dsp:sp modelId="{42FC8E4F-1E53-41AF-BDED-093FB3053963}">
      <dsp:nvSpPr>
        <dsp:cNvPr id="14" name="任意多边形 13"/>
        <dsp:cNvSpPr/>
      </dsp:nvSpPr>
      <dsp:spPr bwMode="white">
        <a:xfrm>
          <a:off x="1780295" y="994521"/>
          <a:ext cx="249410" cy="804347"/>
        </a:xfrm>
        <a:custGeom>
          <a:avLst/>
          <a:gdLst/>
          <a:ahLst/>
          <a:cxnLst/>
          <a:pathLst>
            <a:path w="393" h="1267">
              <a:moveTo>
                <a:pt x="0" y="0"/>
              </a:moveTo>
              <a:lnTo>
                <a:pt x="270" y="0"/>
              </a:lnTo>
              <a:lnTo>
                <a:pt x="270" y="1267"/>
              </a:lnTo>
              <a:lnTo>
                <a:pt x="393" y="1267"/>
              </a:lnTo>
            </a:path>
          </a:pathLst>
        </a:custGeom>
      </dsp:spPr>
      <dsp:style>
        <a:lnRef idx="2">
          <a:schemeClr val="accent2">
            <a:shade val="60000"/>
          </a:schemeClr>
        </a:lnRef>
        <a:fillRef idx="0">
          <a:schemeClr val="accent2"/>
        </a:fillRef>
        <a:effectRef idx="0">
          <a:scrgbClr r="0" g="0" b="0"/>
        </a:effectRef>
        <a:fontRef idx="minor"/>
      </dsp:style>
      <dsp:txXfrm>
        <a:off x="1780295" y="994521"/>
        <a:ext cx="249410" cy="804347"/>
      </dsp:txXfrm>
    </dsp:sp>
    <dsp:sp modelId="{136BFBA1-292F-4AD7-9A5A-C56F74739ACC}">
      <dsp:nvSpPr>
        <dsp:cNvPr id="3" name="矩形 2"/>
        <dsp:cNvSpPr/>
      </dsp:nvSpPr>
      <dsp:spPr bwMode="white">
        <a:xfrm>
          <a:off x="533246" y="804347"/>
          <a:ext cx="1247049" cy="380350"/>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dirty="0">
              <a:solidFill>
                <a:schemeClr val="dk1"/>
              </a:solidFill>
            </a:rPr>
            <a:t>现代公司的功能</a:t>
          </a:r>
          <a:endParaRPr>
            <a:solidFill>
              <a:schemeClr val="dk1"/>
            </a:solidFill>
          </a:endParaRPr>
        </a:p>
      </dsp:txBody>
      <dsp:txXfrm>
        <a:off x="533246" y="804347"/>
        <a:ext cx="1247049" cy="380350"/>
      </dsp:txXfrm>
    </dsp:sp>
    <dsp:sp modelId="{A5378D88-2D78-44B2-9529-3B44C0A417ED}">
      <dsp:nvSpPr>
        <dsp:cNvPr id="6" name="矩形 5"/>
        <dsp:cNvSpPr/>
      </dsp:nvSpPr>
      <dsp:spPr bwMode="white">
        <a:xfrm>
          <a:off x="2029705" y="0"/>
          <a:ext cx="1247049" cy="380350"/>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dirty="0">
              <a:solidFill>
                <a:schemeClr val="bg1"/>
              </a:solidFill>
            </a:rPr>
            <a:t>经济功能</a:t>
          </a:r>
          <a:endParaRPr>
            <a:solidFill>
              <a:schemeClr val="dk1"/>
            </a:solidFill>
          </a:endParaRPr>
        </a:p>
      </dsp:txBody>
      <dsp:txXfrm>
        <a:off x="2029705" y="0"/>
        <a:ext cx="1247049" cy="380350"/>
      </dsp:txXfrm>
    </dsp:sp>
    <dsp:sp modelId="{6F8C4BB5-EA22-4CA1-872F-650E3C771328}">
      <dsp:nvSpPr>
        <dsp:cNvPr id="9" name="矩形 8"/>
        <dsp:cNvSpPr/>
      </dsp:nvSpPr>
      <dsp:spPr bwMode="white">
        <a:xfrm>
          <a:off x="2029705" y="536231"/>
          <a:ext cx="1247049" cy="380350"/>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dirty="0">
              <a:solidFill>
                <a:schemeClr val="dk1"/>
              </a:solidFill>
            </a:rPr>
            <a:t>管理功能</a:t>
          </a:r>
          <a:endParaRPr>
            <a:solidFill>
              <a:schemeClr val="dk1"/>
            </a:solidFill>
          </a:endParaRPr>
        </a:p>
      </dsp:txBody>
      <dsp:txXfrm>
        <a:off x="2029705" y="536231"/>
        <a:ext cx="1247049" cy="380350"/>
      </dsp:txXfrm>
    </dsp:sp>
    <dsp:sp modelId="{34C48AF7-1A78-4346-9971-C372FB0EB0A6}">
      <dsp:nvSpPr>
        <dsp:cNvPr id="12" name="矩形 11"/>
        <dsp:cNvSpPr/>
      </dsp:nvSpPr>
      <dsp:spPr bwMode="white">
        <a:xfrm>
          <a:off x="2029705" y="1072462"/>
          <a:ext cx="1247049" cy="380350"/>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dirty="0">
              <a:solidFill>
                <a:schemeClr val="dk1"/>
              </a:solidFill>
            </a:rPr>
            <a:t>技术功能</a:t>
          </a:r>
          <a:endParaRPr>
            <a:solidFill>
              <a:schemeClr val="dk1"/>
            </a:solidFill>
          </a:endParaRPr>
        </a:p>
      </dsp:txBody>
      <dsp:txXfrm>
        <a:off x="2029705" y="1072462"/>
        <a:ext cx="1247049" cy="380350"/>
      </dsp:txXfrm>
    </dsp:sp>
    <dsp:sp modelId="{FF5FB572-C1CC-4C56-854A-F6A2B9D324BB}">
      <dsp:nvSpPr>
        <dsp:cNvPr id="15" name="矩形 14"/>
        <dsp:cNvSpPr/>
      </dsp:nvSpPr>
      <dsp:spPr bwMode="white">
        <a:xfrm>
          <a:off x="2029705" y="1608693"/>
          <a:ext cx="1247049" cy="380350"/>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dirty="0">
              <a:solidFill>
                <a:schemeClr val="dk1"/>
              </a:solidFill>
            </a:rPr>
            <a:t>文化和政治功能</a:t>
          </a:r>
          <a:endParaRPr>
            <a:solidFill>
              <a:schemeClr val="dk1"/>
            </a:solidFill>
          </a:endParaRPr>
        </a:p>
      </dsp:txBody>
      <dsp:txXfrm>
        <a:off x="2029705" y="1608693"/>
        <a:ext cx="1247049" cy="380350"/>
      </dsp:txXfrm>
    </dsp:sp>
    <dsp:sp modelId="{7BA487EF-A702-45DB-95A7-3E0F490363B7}">
      <dsp:nvSpPr>
        <dsp:cNvPr id="4" name="矩形 3" hidden="1"/>
        <dsp:cNvSpPr/>
      </dsp:nvSpPr>
      <dsp:spPr bwMode="white">
        <a:xfrm>
          <a:off x="533246" y="804347"/>
          <a:ext cx="249410" cy="380350"/>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533246" y="804347"/>
        <a:ext cx="249410" cy="380350"/>
      </dsp:txXfrm>
    </dsp:sp>
    <dsp:sp modelId="{275E60E4-8621-4422-934D-A24140D02742}">
      <dsp:nvSpPr>
        <dsp:cNvPr id="7" name="矩形 6" hidden="1"/>
        <dsp:cNvSpPr/>
      </dsp:nvSpPr>
      <dsp:spPr bwMode="white">
        <a:xfrm>
          <a:off x="2029705" y="0"/>
          <a:ext cx="249410" cy="380350"/>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Xfrm>
        <a:off x="2029705" y="0"/>
        <a:ext cx="249410" cy="380350"/>
      </dsp:txXfrm>
    </dsp:sp>
    <dsp:sp modelId="{D25E23E3-7634-4EA2-9033-9C66DAFCC9F6}">
      <dsp:nvSpPr>
        <dsp:cNvPr id="10" name="矩形 9" hidden="1"/>
        <dsp:cNvSpPr/>
      </dsp:nvSpPr>
      <dsp:spPr bwMode="white">
        <a:xfrm>
          <a:off x="2029705" y="536231"/>
          <a:ext cx="249410" cy="380350"/>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2029705" y="536231"/>
        <a:ext cx="249410" cy="380350"/>
      </dsp:txXfrm>
    </dsp:sp>
    <dsp:sp modelId="{F810B69E-4FA8-4209-9FD8-338E0D16512B}">
      <dsp:nvSpPr>
        <dsp:cNvPr id="13" name="矩形 12" hidden="1"/>
        <dsp:cNvSpPr/>
      </dsp:nvSpPr>
      <dsp:spPr bwMode="white">
        <a:xfrm>
          <a:off x="2029705" y="1072462"/>
          <a:ext cx="249410" cy="380350"/>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2029705" y="1072462"/>
        <a:ext cx="249410" cy="380350"/>
      </dsp:txXfrm>
    </dsp:sp>
    <dsp:sp modelId="{665E6DFD-316B-4827-A8B9-F23976AFCF2C}">
      <dsp:nvSpPr>
        <dsp:cNvPr id="16" name="矩形 15" hidden="1"/>
        <dsp:cNvSpPr/>
      </dsp:nvSpPr>
      <dsp:spPr bwMode="white">
        <a:xfrm>
          <a:off x="2029705" y="1608693"/>
          <a:ext cx="249410" cy="380350"/>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2029705" y="1608693"/>
        <a:ext cx="249410" cy="380350"/>
      </dsp:txXfrm>
    </dsp:sp>
  </dsp:spTree>
</dsp:drawing>
</file>

<file path=ppt/diagrams/drawing1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810000" cy="1989043"/>
        <a:chOff x="0" y="0"/>
        <a:chExt cx="3810000" cy="1989043"/>
      </a:xfrm>
    </dsp:grpSpPr>
    <dsp:sp modelId="{C77BD53B-C19C-4D46-ABD8-490E472DCBA7}">
      <dsp:nvSpPr>
        <dsp:cNvPr id="5" name="任意多边形 4"/>
        <dsp:cNvSpPr/>
      </dsp:nvSpPr>
      <dsp:spPr bwMode="white">
        <a:xfrm>
          <a:off x="1780295" y="190175"/>
          <a:ext cx="249410" cy="804347"/>
        </a:xfrm>
        <a:custGeom>
          <a:avLst/>
          <a:gdLst/>
          <a:ahLst/>
          <a:cxnLst/>
          <a:pathLst>
            <a:path w="393" h="1267">
              <a:moveTo>
                <a:pt x="0" y="1267"/>
              </a:moveTo>
              <a:lnTo>
                <a:pt x="270" y="1267"/>
              </a:lnTo>
              <a:lnTo>
                <a:pt x="270" y="0"/>
              </a:lnTo>
              <a:lnTo>
                <a:pt x="393" y="0"/>
              </a:lnTo>
            </a:path>
          </a:pathLst>
        </a:custGeom>
      </dsp:spPr>
      <dsp:style>
        <a:lnRef idx="2">
          <a:schemeClr val="accent2">
            <a:shade val="60000"/>
          </a:schemeClr>
        </a:lnRef>
        <a:fillRef idx="0">
          <a:schemeClr val="accent2"/>
        </a:fillRef>
        <a:effectRef idx="0">
          <a:scrgbClr r="0" g="0" b="0"/>
        </a:effectRef>
        <a:fontRef idx="minor"/>
      </dsp:style>
      <dsp:txXfrm>
        <a:off x="1780295" y="190175"/>
        <a:ext cx="249410" cy="804347"/>
      </dsp:txXfrm>
    </dsp:sp>
    <dsp:sp modelId="{E8606E97-0B39-482E-A022-68118C14E144}">
      <dsp:nvSpPr>
        <dsp:cNvPr id="8" name="任意多边形 7"/>
        <dsp:cNvSpPr/>
      </dsp:nvSpPr>
      <dsp:spPr bwMode="white">
        <a:xfrm>
          <a:off x="1780295" y="726406"/>
          <a:ext cx="249410" cy="268116"/>
        </a:xfrm>
        <a:custGeom>
          <a:avLst/>
          <a:gdLst/>
          <a:ahLst/>
          <a:cxnLst/>
          <a:pathLst>
            <a:path w="393" h="422">
              <a:moveTo>
                <a:pt x="0" y="422"/>
              </a:moveTo>
              <a:lnTo>
                <a:pt x="270" y="422"/>
              </a:lnTo>
              <a:lnTo>
                <a:pt x="270" y="0"/>
              </a:lnTo>
              <a:lnTo>
                <a:pt x="393" y="0"/>
              </a:lnTo>
            </a:path>
          </a:pathLst>
        </a:custGeom>
      </dsp:spPr>
      <dsp:style>
        <a:lnRef idx="2">
          <a:schemeClr val="accent2">
            <a:shade val="60000"/>
          </a:schemeClr>
        </a:lnRef>
        <a:fillRef idx="0">
          <a:schemeClr val="accent2"/>
        </a:fillRef>
        <a:effectRef idx="0">
          <a:scrgbClr r="0" g="0" b="0"/>
        </a:effectRef>
        <a:fontRef idx="minor"/>
      </dsp:style>
      <dsp:txXfrm>
        <a:off x="1780295" y="726406"/>
        <a:ext cx="249410" cy="268116"/>
      </dsp:txXfrm>
    </dsp:sp>
    <dsp:sp modelId="{3C99DB13-F8E9-4246-88F5-DE31B7C7859E}">
      <dsp:nvSpPr>
        <dsp:cNvPr id="11" name="任意多边形 10"/>
        <dsp:cNvSpPr/>
      </dsp:nvSpPr>
      <dsp:spPr bwMode="white">
        <a:xfrm>
          <a:off x="1780295" y="994521"/>
          <a:ext cx="249410" cy="268116"/>
        </a:xfrm>
        <a:custGeom>
          <a:avLst/>
          <a:gdLst/>
          <a:ahLst/>
          <a:cxnLst/>
          <a:pathLst>
            <a:path w="393" h="422">
              <a:moveTo>
                <a:pt x="0" y="0"/>
              </a:moveTo>
              <a:lnTo>
                <a:pt x="270" y="0"/>
              </a:lnTo>
              <a:lnTo>
                <a:pt x="270" y="422"/>
              </a:lnTo>
              <a:lnTo>
                <a:pt x="393" y="422"/>
              </a:lnTo>
            </a:path>
          </a:pathLst>
        </a:custGeom>
      </dsp:spPr>
      <dsp:style>
        <a:lnRef idx="2">
          <a:schemeClr val="accent2">
            <a:shade val="60000"/>
          </a:schemeClr>
        </a:lnRef>
        <a:fillRef idx="0">
          <a:schemeClr val="accent2"/>
        </a:fillRef>
        <a:effectRef idx="0">
          <a:scrgbClr r="0" g="0" b="0"/>
        </a:effectRef>
        <a:fontRef idx="minor"/>
      </dsp:style>
      <dsp:txXfrm>
        <a:off x="1780295" y="994521"/>
        <a:ext cx="249410" cy="268116"/>
      </dsp:txXfrm>
    </dsp:sp>
    <dsp:sp modelId="{42FC8E4F-1E53-41AF-BDED-093FB3053963}">
      <dsp:nvSpPr>
        <dsp:cNvPr id="14" name="任意多边形 13"/>
        <dsp:cNvSpPr/>
      </dsp:nvSpPr>
      <dsp:spPr bwMode="white">
        <a:xfrm>
          <a:off x="1780295" y="994521"/>
          <a:ext cx="249410" cy="804347"/>
        </a:xfrm>
        <a:custGeom>
          <a:avLst/>
          <a:gdLst/>
          <a:ahLst/>
          <a:cxnLst/>
          <a:pathLst>
            <a:path w="393" h="1267">
              <a:moveTo>
                <a:pt x="0" y="0"/>
              </a:moveTo>
              <a:lnTo>
                <a:pt x="270" y="0"/>
              </a:lnTo>
              <a:lnTo>
                <a:pt x="270" y="1267"/>
              </a:lnTo>
              <a:lnTo>
                <a:pt x="393" y="1267"/>
              </a:lnTo>
            </a:path>
          </a:pathLst>
        </a:custGeom>
      </dsp:spPr>
      <dsp:style>
        <a:lnRef idx="2">
          <a:schemeClr val="accent2">
            <a:shade val="60000"/>
          </a:schemeClr>
        </a:lnRef>
        <a:fillRef idx="0">
          <a:schemeClr val="accent2"/>
        </a:fillRef>
        <a:effectRef idx="0">
          <a:scrgbClr r="0" g="0" b="0"/>
        </a:effectRef>
        <a:fontRef idx="minor"/>
      </dsp:style>
      <dsp:txXfrm>
        <a:off x="1780295" y="994521"/>
        <a:ext cx="249410" cy="804347"/>
      </dsp:txXfrm>
    </dsp:sp>
    <dsp:sp modelId="{136BFBA1-292F-4AD7-9A5A-C56F74739ACC}">
      <dsp:nvSpPr>
        <dsp:cNvPr id="3" name="矩形 2"/>
        <dsp:cNvSpPr/>
      </dsp:nvSpPr>
      <dsp:spPr bwMode="white">
        <a:xfrm>
          <a:off x="533246" y="804347"/>
          <a:ext cx="1247049" cy="380350"/>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dirty="0">
              <a:solidFill>
                <a:schemeClr val="dk1"/>
              </a:solidFill>
            </a:rPr>
            <a:t>现代公司的功能</a:t>
          </a:r>
          <a:endParaRPr>
            <a:solidFill>
              <a:schemeClr val="dk1"/>
            </a:solidFill>
          </a:endParaRPr>
        </a:p>
      </dsp:txBody>
      <dsp:txXfrm>
        <a:off x="533246" y="804347"/>
        <a:ext cx="1247049" cy="380350"/>
      </dsp:txXfrm>
    </dsp:sp>
    <dsp:sp modelId="{A5378D88-2D78-44B2-9529-3B44C0A417ED}">
      <dsp:nvSpPr>
        <dsp:cNvPr id="6" name="矩形 5"/>
        <dsp:cNvSpPr/>
      </dsp:nvSpPr>
      <dsp:spPr bwMode="white">
        <a:xfrm>
          <a:off x="2029705" y="0"/>
          <a:ext cx="1247049" cy="380350"/>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smtClean="0">
              <a:solidFill>
                <a:schemeClr val="dk1"/>
              </a:solidFill>
            </a:rPr>
            <a:t>经济功能</a:t>
          </a:r>
          <a:endParaRPr lang="zh-CN" altLang="en-US" dirty="0">
            <a:solidFill>
              <a:schemeClr val="dk1"/>
            </a:solidFill>
          </a:endParaRPr>
        </a:p>
      </dsp:txBody>
      <dsp:txXfrm>
        <a:off x="2029705" y="0"/>
        <a:ext cx="1247049" cy="380350"/>
      </dsp:txXfrm>
    </dsp:sp>
    <dsp:sp modelId="{6F8C4BB5-EA22-4CA1-872F-650E3C771328}">
      <dsp:nvSpPr>
        <dsp:cNvPr id="9" name="矩形 8"/>
        <dsp:cNvSpPr/>
      </dsp:nvSpPr>
      <dsp:spPr bwMode="white">
        <a:xfrm>
          <a:off x="2029705" y="536231"/>
          <a:ext cx="1247049" cy="380350"/>
        </a:xfrm>
        <a:prstGeom prst="rect">
          <a:avLst/>
        </a:prstGeom>
        <a:solidFill>
          <a:srgbClr val="C54646"/>
        </a:solidFill>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dirty="0">
              <a:solidFill>
                <a:schemeClr val="bg1"/>
              </a:solidFill>
            </a:rPr>
            <a:t>管理功能</a:t>
          </a:r>
          <a:endParaRPr>
            <a:solidFill>
              <a:schemeClr val="dk1"/>
            </a:solidFill>
          </a:endParaRPr>
        </a:p>
      </dsp:txBody>
      <dsp:txXfrm>
        <a:off x="2029705" y="536231"/>
        <a:ext cx="1247049" cy="380350"/>
      </dsp:txXfrm>
    </dsp:sp>
    <dsp:sp modelId="{34C48AF7-1A78-4346-9971-C372FB0EB0A6}">
      <dsp:nvSpPr>
        <dsp:cNvPr id="12" name="矩形 11"/>
        <dsp:cNvSpPr/>
      </dsp:nvSpPr>
      <dsp:spPr bwMode="white">
        <a:xfrm>
          <a:off x="2029705" y="1072462"/>
          <a:ext cx="1247049" cy="380350"/>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dirty="0">
              <a:solidFill>
                <a:schemeClr val="dk1"/>
              </a:solidFill>
            </a:rPr>
            <a:t>技术功能</a:t>
          </a:r>
          <a:endParaRPr>
            <a:solidFill>
              <a:schemeClr val="dk1"/>
            </a:solidFill>
          </a:endParaRPr>
        </a:p>
      </dsp:txBody>
      <dsp:txXfrm>
        <a:off x="2029705" y="1072462"/>
        <a:ext cx="1247049" cy="380350"/>
      </dsp:txXfrm>
    </dsp:sp>
    <dsp:sp modelId="{FF5FB572-C1CC-4C56-854A-F6A2B9D324BB}">
      <dsp:nvSpPr>
        <dsp:cNvPr id="15" name="矩形 14"/>
        <dsp:cNvSpPr/>
      </dsp:nvSpPr>
      <dsp:spPr bwMode="white">
        <a:xfrm>
          <a:off x="2029705" y="1608693"/>
          <a:ext cx="1247049" cy="380350"/>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dirty="0">
              <a:solidFill>
                <a:schemeClr val="dk1"/>
              </a:solidFill>
            </a:rPr>
            <a:t>文化和政治功能</a:t>
          </a:r>
          <a:endParaRPr>
            <a:solidFill>
              <a:schemeClr val="dk1"/>
            </a:solidFill>
          </a:endParaRPr>
        </a:p>
      </dsp:txBody>
      <dsp:txXfrm>
        <a:off x="2029705" y="1608693"/>
        <a:ext cx="1247049" cy="380350"/>
      </dsp:txXfrm>
    </dsp:sp>
    <dsp:sp modelId="{7BA487EF-A702-45DB-95A7-3E0F490363B7}">
      <dsp:nvSpPr>
        <dsp:cNvPr id="4" name="矩形 3" hidden="1"/>
        <dsp:cNvSpPr/>
      </dsp:nvSpPr>
      <dsp:spPr bwMode="white">
        <a:xfrm>
          <a:off x="533246" y="804347"/>
          <a:ext cx="249410" cy="380350"/>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533246" y="804347"/>
        <a:ext cx="249410" cy="380350"/>
      </dsp:txXfrm>
    </dsp:sp>
    <dsp:sp modelId="{275E60E4-8621-4422-934D-A24140D02742}">
      <dsp:nvSpPr>
        <dsp:cNvPr id="7" name="矩形 6" hidden="1"/>
        <dsp:cNvSpPr/>
      </dsp:nvSpPr>
      <dsp:spPr bwMode="white">
        <a:xfrm>
          <a:off x="2029705" y="0"/>
          <a:ext cx="249410" cy="380350"/>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2029705" y="0"/>
        <a:ext cx="249410" cy="380350"/>
      </dsp:txXfrm>
    </dsp:sp>
    <dsp:sp modelId="{D25E23E3-7634-4EA2-9033-9C66DAFCC9F6}">
      <dsp:nvSpPr>
        <dsp:cNvPr id="10" name="矩形 9" hidden="1"/>
        <dsp:cNvSpPr/>
      </dsp:nvSpPr>
      <dsp:spPr bwMode="white">
        <a:xfrm>
          <a:off x="2029705" y="536231"/>
          <a:ext cx="249410" cy="380350"/>
        </a:xfrm>
        <a:prstGeom prst="rect">
          <a:avLst/>
        </a:prstGeom>
        <a:solidFill>
          <a:srgbClr val="C54646"/>
        </a:solidFill>
      </dsp:spPr>
      <dsp:style>
        <a:lnRef idx="2">
          <a:schemeClr val="accent2">
            <a:shade val="80000"/>
          </a:schemeClr>
        </a:lnRef>
        <a:fillRef idx="1">
          <a:schemeClr val="lt1"/>
        </a:fillRef>
        <a:effectRef idx="0">
          <a:scrgbClr r="0" g="0" b="0"/>
        </a:effectRef>
        <a:fontRef idx="minor">
          <a:schemeClr val="lt1"/>
        </a:fontRef>
      </dsp:style>
      <dsp:txXfrm>
        <a:off x="2029705" y="536231"/>
        <a:ext cx="249410" cy="380350"/>
      </dsp:txXfrm>
    </dsp:sp>
    <dsp:sp modelId="{F810B69E-4FA8-4209-9FD8-338E0D16512B}">
      <dsp:nvSpPr>
        <dsp:cNvPr id="13" name="矩形 12" hidden="1"/>
        <dsp:cNvSpPr/>
      </dsp:nvSpPr>
      <dsp:spPr bwMode="white">
        <a:xfrm>
          <a:off x="2029705" y="1072462"/>
          <a:ext cx="249410" cy="380350"/>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2029705" y="1072462"/>
        <a:ext cx="249410" cy="380350"/>
      </dsp:txXfrm>
    </dsp:sp>
    <dsp:sp modelId="{665E6DFD-316B-4827-A8B9-F23976AFCF2C}">
      <dsp:nvSpPr>
        <dsp:cNvPr id="16" name="矩形 15" hidden="1"/>
        <dsp:cNvSpPr/>
      </dsp:nvSpPr>
      <dsp:spPr bwMode="white">
        <a:xfrm>
          <a:off x="2029705" y="1608693"/>
          <a:ext cx="249410" cy="380350"/>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2029705" y="1608693"/>
        <a:ext cx="249410" cy="380350"/>
      </dsp:txXfrm>
    </dsp:sp>
  </dsp:spTree>
</dsp:drawing>
</file>

<file path=ppt/diagrams/drawing1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201411" cy="1394833"/>
        <a:chOff x="0" y="0"/>
        <a:chExt cx="3201411" cy="1394833"/>
      </a:xfrm>
    </dsp:grpSpPr>
    <dsp:sp modelId="{E9ECEC52-BB7A-4AE4-B482-22B4FFF06459}">
      <dsp:nvSpPr>
        <dsp:cNvPr id="5" name="任意多边形 4"/>
        <dsp:cNvSpPr/>
      </dsp:nvSpPr>
      <dsp:spPr bwMode="white">
        <a:xfrm>
          <a:off x="1480977" y="182585"/>
          <a:ext cx="239456" cy="514831"/>
        </a:xfrm>
        <a:custGeom>
          <a:avLst/>
          <a:gdLst/>
          <a:ahLst/>
          <a:cxnLst/>
          <a:pathLst>
            <a:path w="377" h="811">
              <a:moveTo>
                <a:pt x="0" y="811"/>
              </a:moveTo>
              <a:lnTo>
                <a:pt x="259" y="811"/>
              </a:lnTo>
              <a:lnTo>
                <a:pt x="259" y="0"/>
              </a:lnTo>
              <a:lnTo>
                <a:pt x="377" y="0"/>
              </a:lnTo>
            </a:path>
          </a:pathLst>
        </a:custGeom>
      </dsp:spPr>
      <dsp:style>
        <a:lnRef idx="2">
          <a:schemeClr val="accent2">
            <a:shade val="60000"/>
          </a:schemeClr>
        </a:lnRef>
        <a:fillRef idx="0">
          <a:schemeClr val="accent2"/>
        </a:fillRef>
        <a:effectRef idx="0">
          <a:scrgbClr r="0" g="0" b="0"/>
        </a:effectRef>
        <a:fontRef idx="minor"/>
      </dsp:style>
      <dsp:txXfrm>
        <a:off x="1480977" y="182585"/>
        <a:ext cx="239456" cy="514831"/>
      </dsp:txXfrm>
    </dsp:sp>
    <dsp:sp modelId="{C453D7AC-4FA0-4CE6-AF1E-50AF2103EF09}">
      <dsp:nvSpPr>
        <dsp:cNvPr id="8" name="任意多边形 7"/>
        <dsp:cNvSpPr/>
      </dsp:nvSpPr>
      <dsp:spPr bwMode="white">
        <a:xfrm>
          <a:off x="1480977" y="697417"/>
          <a:ext cx="239456" cy="0"/>
        </a:xfrm>
        <a:custGeom>
          <a:avLst/>
          <a:gdLst/>
          <a:ahLst/>
          <a:cxnLst/>
          <a:pathLst>
            <a:path w="377">
              <a:moveTo>
                <a:pt x="0" y="0"/>
              </a:moveTo>
              <a:lnTo>
                <a:pt x="377" y="0"/>
              </a:lnTo>
            </a:path>
          </a:pathLst>
        </a:custGeom>
      </dsp:spPr>
      <dsp:style>
        <a:lnRef idx="2">
          <a:schemeClr val="accent2">
            <a:shade val="60000"/>
          </a:schemeClr>
        </a:lnRef>
        <a:fillRef idx="0">
          <a:schemeClr val="accent2"/>
        </a:fillRef>
        <a:effectRef idx="0">
          <a:scrgbClr r="0" g="0" b="0"/>
        </a:effectRef>
        <a:fontRef idx="minor"/>
      </dsp:style>
      <dsp:txXfrm>
        <a:off x="1480977" y="697417"/>
        <a:ext cx="239456" cy="0"/>
      </dsp:txXfrm>
    </dsp:sp>
    <dsp:sp modelId="{2E01A314-EC71-4ADE-B783-EBE9246AB6DA}">
      <dsp:nvSpPr>
        <dsp:cNvPr id="11" name="任意多边形 10"/>
        <dsp:cNvSpPr/>
      </dsp:nvSpPr>
      <dsp:spPr bwMode="white">
        <a:xfrm>
          <a:off x="1480977" y="697417"/>
          <a:ext cx="239456" cy="514831"/>
        </a:xfrm>
        <a:custGeom>
          <a:avLst/>
          <a:gdLst/>
          <a:ahLst/>
          <a:cxnLst/>
          <a:pathLst>
            <a:path w="377" h="811">
              <a:moveTo>
                <a:pt x="0" y="0"/>
              </a:moveTo>
              <a:lnTo>
                <a:pt x="259" y="0"/>
              </a:lnTo>
              <a:lnTo>
                <a:pt x="259" y="811"/>
              </a:lnTo>
              <a:lnTo>
                <a:pt x="377" y="811"/>
              </a:lnTo>
            </a:path>
          </a:pathLst>
        </a:custGeom>
      </dsp:spPr>
      <dsp:style>
        <a:lnRef idx="2">
          <a:schemeClr val="accent2">
            <a:shade val="60000"/>
          </a:schemeClr>
        </a:lnRef>
        <a:fillRef idx="0">
          <a:schemeClr val="accent2"/>
        </a:fillRef>
        <a:effectRef idx="0">
          <a:scrgbClr r="0" g="0" b="0"/>
        </a:effectRef>
        <a:fontRef idx="minor"/>
      </dsp:style>
      <dsp:txXfrm>
        <a:off x="1480977" y="697417"/>
        <a:ext cx="239456" cy="514831"/>
      </dsp:txXfrm>
    </dsp:sp>
    <dsp:sp modelId="{82C07DCC-E1B0-4382-A372-D497FDDACC70}">
      <dsp:nvSpPr>
        <dsp:cNvPr id="3" name="矩形 2"/>
        <dsp:cNvSpPr/>
      </dsp:nvSpPr>
      <dsp:spPr bwMode="white">
        <a:xfrm>
          <a:off x="283696" y="514831"/>
          <a:ext cx="1197282" cy="365171"/>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dk1"/>
              </a:solidFill>
            </a:rPr>
            <a:t>现代公司的类型</a:t>
          </a:r>
          <a:endParaRPr>
            <a:solidFill>
              <a:schemeClr val="dk1"/>
            </a:solidFill>
          </a:endParaRPr>
        </a:p>
      </dsp:txBody>
      <dsp:txXfrm>
        <a:off x="283696" y="514831"/>
        <a:ext cx="1197282" cy="365171"/>
      </dsp:txXfrm>
    </dsp:sp>
    <dsp:sp modelId="{531BA437-922A-40DA-98DD-84537870D8E0}">
      <dsp:nvSpPr>
        <dsp:cNvPr id="6" name="矩形 5"/>
        <dsp:cNvSpPr/>
      </dsp:nvSpPr>
      <dsp:spPr bwMode="white">
        <a:xfrm>
          <a:off x="1720434" y="0"/>
          <a:ext cx="1197282" cy="365171"/>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bg1"/>
              </a:solidFill>
            </a:rPr>
            <a:t>法律形式</a:t>
          </a:r>
          <a:endParaRPr>
            <a:solidFill>
              <a:schemeClr val="dk1"/>
            </a:solidFill>
          </a:endParaRPr>
        </a:p>
      </dsp:txBody>
      <dsp:txXfrm>
        <a:off x="1720434" y="0"/>
        <a:ext cx="1197282" cy="365171"/>
      </dsp:txXfrm>
    </dsp:sp>
    <dsp:sp modelId="{F49EA5D9-89C7-4F18-BF94-1327FBA3C35B}">
      <dsp:nvSpPr>
        <dsp:cNvPr id="9" name="矩形 8"/>
        <dsp:cNvSpPr/>
      </dsp:nvSpPr>
      <dsp:spPr bwMode="white">
        <a:xfrm>
          <a:off x="1720434" y="514831"/>
          <a:ext cx="1197282" cy="365171"/>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dk1"/>
              </a:solidFill>
            </a:rPr>
            <a:t>信用基础</a:t>
          </a:r>
          <a:endParaRPr>
            <a:solidFill>
              <a:schemeClr val="dk1"/>
            </a:solidFill>
          </a:endParaRPr>
        </a:p>
      </dsp:txBody>
      <dsp:txXfrm>
        <a:off x="1720434" y="514831"/>
        <a:ext cx="1197282" cy="365171"/>
      </dsp:txXfrm>
    </dsp:sp>
    <dsp:sp modelId="{55CF38B3-AF2F-41C9-9C9A-8C24C73B76EC}">
      <dsp:nvSpPr>
        <dsp:cNvPr id="12" name="矩形 11"/>
        <dsp:cNvSpPr/>
      </dsp:nvSpPr>
      <dsp:spPr bwMode="white">
        <a:xfrm>
          <a:off x="1720434" y="1029662"/>
          <a:ext cx="1197282" cy="365171"/>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dk1"/>
              </a:solidFill>
            </a:rPr>
            <a:t>经济性质</a:t>
          </a:r>
          <a:endParaRPr>
            <a:solidFill>
              <a:schemeClr val="dk1"/>
            </a:solidFill>
          </a:endParaRPr>
        </a:p>
      </dsp:txBody>
      <dsp:txXfrm>
        <a:off x="1720434" y="1029662"/>
        <a:ext cx="1197282" cy="365171"/>
      </dsp:txXfrm>
    </dsp:sp>
    <dsp:sp modelId="{47F23D3B-EA9F-4928-87D8-BB66020D333B}">
      <dsp:nvSpPr>
        <dsp:cNvPr id="4" name="矩形 3" hidden="1"/>
        <dsp:cNvSpPr/>
      </dsp:nvSpPr>
      <dsp:spPr bwMode="white">
        <a:xfrm>
          <a:off x="283696" y="514831"/>
          <a:ext cx="239456" cy="365171"/>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283696" y="514831"/>
        <a:ext cx="239456" cy="365171"/>
      </dsp:txXfrm>
    </dsp:sp>
    <dsp:sp modelId="{9D65EC30-96F7-4A19-9B29-83A5EE2F391D}">
      <dsp:nvSpPr>
        <dsp:cNvPr id="7" name="矩形 6" hidden="1"/>
        <dsp:cNvSpPr/>
      </dsp:nvSpPr>
      <dsp:spPr bwMode="white">
        <a:xfrm>
          <a:off x="1720434" y="0"/>
          <a:ext cx="239456" cy="365171"/>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Xfrm>
        <a:off x="1720434" y="0"/>
        <a:ext cx="239456" cy="365171"/>
      </dsp:txXfrm>
    </dsp:sp>
    <dsp:sp modelId="{F40F14EC-84AC-4A43-B611-BE2CA2B00121}">
      <dsp:nvSpPr>
        <dsp:cNvPr id="10" name="矩形 9" hidden="1"/>
        <dsp:cNvSpPr/>
      </dsp:nvSpPr>
      <dsp:spPr bwMode="white">
        <a:xfrm>
          <a:off x="1720434" y="514831"/>
          <a:ext cx="239456" cy="365171"/>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1720434" y="514831"/>
        <a:ext cx="239456" cy="365171"/>
      </dsp:txXfrm>
    </dsp:sp>
    <dsp:sp modelId="{D068EBC6-60F0-4889-AC49-9867F0ED9FEF}">
      <dsp:nvSpPr>
        <dsp:cNvPr id="13" name="矩形 12" hidden="1"/>
        <dsp:cNvSpPr/>
      </dsp:nvSpPr>
      <dsp:spPr bwMode="white">
        <a:xfrm>
          <a:off x="1720434" y="1029662"/>
          <a:ext cx="239456" cy="365171"/>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1720434" y="1029662"/>
        <a:ext cx="239456" cy="365171"/>
      </dsp:txXfrm>
    </dsp:sp>
  </dsp:spTree>
</dsp:drawing>
</file>

<file path=ppt/diagrams/drawing1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201411" cy="1394833"/>
        <a:chOff x="0" y="0"/>
        <a:chExt cx="3201411" cy="1394833"/>
      </a:xfrm>
    </dsp:grpSpPr>
    <dsp:sp modelId="{E9ECEC52-BB7A-4AE4-B482-22B4FFF06459}">
      <dsp:nvSpPr>
        <dsp:cNvPr id="5" name="任意多边形 4"/>
        <dsp:cNvSpPr/>
      </dsp:nvSpPr>
      <dsp:spPr bwMode="white">
        <a:xfrm>
          <a:off x="1480977" y="182585"/>
          <a:ext cx="239456" cy="514831"/>
        </a:xfrm>
        <a:custGeom>
          <a:avLst/>
          <a:gdLst/>
          <a:ahLst/>
          <a:cxnLst/>
          <a:pathLst>
            <a:path w="377" h="811">
              <a:moveTo>
                <a:pt x="0" y="811"/>
              </a:moveTo>
              <a:lnTo>
                <a:pt x="259" y="811"/>
              </a:lnTo>
              <a:lnTo>
                <a:pt x="259" y="0"/>
              </a:lnTo>
              <a:lnTo>
                <a:pt x="377" y="0"/>
              </a:lnTo>
            </a:path>
          </a:pathLst>
        </a:custGeom>
      </dsp:spPr>
      <dsp:style>
        <a:lnRef idx="2">
          <a:schemeClr val="accent2">
            <a:shade val="60000"/>
          </a:schemeClr>
        </a:lnRef>
        <a:fillRef idx="0">
          <a:schemeClr val="accent2"/>
        </a:fillRef>
        <a:effectRef idx="0">
          <a:scrgbClr r="0" g="0" b="0"/>
        </a:effectRef>
        <a:fontRef idx="minor"/>
      </dsp:style>
      <dsp:txXfrm>
        <a:off x="1480977" y="182585"/>
        <a:ext cx="239456" cy="514831"/>
      </dsp:txXfrm>
    </dsp:sp>
    <dsp:sp modelId="{C453D7AC-4FA0-4CE6-AF1E-50AF2103EF09}">
      <dsp:nvSpPr>
        <dsp:cNvPr id="8" name="任意多边形 7"/>
        <dsp:cNvSpPr/>
      </dsp:nvSpPr>
      <dsp:spPr bwMode="white">
        <a:xfrm>
          <a:off x="1480977" y="697417"/>
          <a:ext cx="239456" cy="0"/>
        </a:xfrm>
        <a:custGeom>
          <a:avLst/>
          <a:gdLst/>
          <a:ahLst/>
          <a:cxnLst/>
          <a:pathLst>
            <a:path w="377">
              <a:moveTo>
                <a:pt x="0" y="0"/>
              </a:moveTo>
              <a:lnTo>
                <a:pt x="377" y="0"/>
              </a:lnTo>
            </a:path>
          </a:pathLst>
        </a:custGeom>
      </dsp:spPr>
      <dsp:style>
        <a:lnRef idx="2">
          <a:schemeClr val="accent2">
            <a:shade val="60000"/>
          </a:schemeClr>
        </a:lnRef>
        <a:fillRef idx="0">
          <a:schemeClr val="accent2"/>
        </a:fillRef>
        <a:effectRef idx="0">
          <a:scrgbClr r="0" g="0" b="0"/>
        </a:effectRef>
        <a:fontRef idx="minor"/>
      </dsp:style>
      <dsp:txXfrm>
        <a:off x="1480977" y="697417"/>
        <a:ext cx="239456" cy="0"/>
      </dsp:txXfrm>
    </dsp:sp>
    <dsp:sp modelId="{2E01A314-EC71-4ADE-B783-EBE9246AB6DA}">
      <dsp:nvSpPr>
        <dsp:cNvPr id="11" name="任意多边形 10"/>
        <dsp:cNvSpPr/>
      </dsp:nvSpPr>
      <dsp:spPr bwMode="white">
        <a:xfrm>
          <a:off x="1480977" y="697417"/>
          <a:ext cx="239456" cy="514831"/>
        </a:xfrm>
        <a:custGeom>
          <a:avLst/>
          <a:gdLst/>
          <a:ahLst/>
          <a:cxnLst/>
          <a:pathLst>
            <a:path w="377" h="811">
              <a:moveTo>
                <a:pt x="0" y="0"/>
              </a:moveTo>
              <a:lnTo>
                <a:pt x="259" y="0"/>
              </a:lnTo>
              <a:lnTo>
                <a:pt x="259" y="811"/>
              </a:lnTo>
              <a:lnTo>
                <a:pt x="377" y="811"/>
              </a:lnTo>
            </a:path>
          </a:pathLst>
        </a:custGeom>
      </dsp:spPr>
      <dsp:style>
        <a:lnRef idx="2">
          <a:schemeClr val="accent2">
            <a:shade val="60000"/>
          </a:schemeClr>
        </a:lnRef>
        <a:fillRef idx="0">
          <a:schemeClr val="accent2"/>
        </a:fillRef>
        <a:effectRef idx="0">
          <a:scrgbClr r="0" g="0" b="0"/>
        </a:effectRef>
        <a:fontRef idx="minor"/>
      </dsp:style>
      <dsp:txXfrm>
        <a:off x="1480977" y="697417"/>
        <a:ext cx="239456" cy="514831"/>
      </dsp:txXfrm>
    </dsp:sp>
    <dsp:sp modelId="{82C07DCC-E1B0-4382-A372-D497FDDACC70}">
      <dsp:nvSpPr>
        <dsp:cNvPr id="3" name="矩形 2"/>
        <dsp:cNvSpPr/>
      </dsp:nvSpPr>
      <dsp:spPr bwMode="white">
        <a:xfrm>
          <a:off x="283696" y="514831"/>
          <a:ext cx="1197282" cy="365171"/>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dk1"/>
              </a:solidFill>
            </a:rPr>
            <a:t>现代公司的类型</a:t>
          </a:r>
          <a:endParaRPr>
            <a:solidFill>
              <a:schemeClr val="dk1"/>
            </a:solidFill>
          </a:endParaRPr>
        </a:p>
      </dsp:txBody>
      <dsp:txXfrm>
        <a:off x="283696" y="514831"/>
        <a:ext cx="1197282" cy="365171"/>
      </dsp:txXfrm>
    </dsp:sp>
    <dsp:sp modelId="{531BA437-922A-40DA-98DD-84537870D8E0}">
      <dsp:nvSpPr>
        <dsp:cNvPr id="6" name="矩形 5"/>
        <dsp:cNvSpPr/>
      </dsp:nvSpPr>
      <dsp:spPr bwMode="white">
        <a:xfrm>
          <a:off x="1720434" y="0"/>
          <a:ext cx="1197282" cy="365171"/>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bg1"/>
              </a:solidFill>
            </a:rPr>
            <a:t>法律形式</a:t>
          </a:r>
          <a:endParaRPr>
            <a:solidFill>
              <a:schemeClr val="dk1"/>
            </a:solidFill>
          </a:endParaRPr>
        </a:p>
      </dsp:txBody>
      <dsp:txXfrm>
        <a:off x="1720434" y="0"/>
        <a:ext cx="1197282" cy="365171"/>
      </dsp:txXfrm>
    </dsp:sp>
    <dsp:sp modelId="{F49EA5D9-89C7-4F18-BF94-1327FBA3C35B}">
      <dsp:nvSpPr>
        <dsp:cNvPr id="9" name="矩形 8"/>
        <dsp:cNvSpPr/>
      </dsp:nvSpPr>
      <dsp:spPr bwMode="white">
        <a:xfrm>
          <a:off x="1720434" y="514831"/>
          <a:ext cx="1197282" cy="365171"/>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dk1"/>
              </a:solidFill>
            </a:rPr>
            <a:t>信用基础</a:t>
          </a:r>
          <a:endParaRPr>
            <a:solidFill>
              <a:schemeClr val="dk1"/>
            </a:solidFill>
          </a:endParaRPr>
        </a:p>
      </dsp:txBody>
      <dsp:txXfrm>
        <a:off x="1720434" y="514831"/>
        <a:ext cx="1197282" cy="365171"/>
      </dsp:txXfrm>
    </dsp:sp>
    <dsp:sp modelId="{55CF38B3-AF2F-41C9-9C9A-8C24C73B76EC}">
      <dsp:nvSpPr>
        <dsp:cNvPr id="12" name="矩形 11"/>
        <dsp:cNvSpPr/>
      </dsp:nvSpPr>
      <dsp:spPr bwMode="white">
        <a:xfrm>
          <a:off x="1720434" y="1029662"/>
          <a:ext cx="1197282" cy="365171"/>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dk1"/>
              </a:solidFill>
            </a:rPr>
            <a:t>经济性质</a:t>
          </a:r>
          <a:endParaRPr>
            <a:solidFill>
              <a:schemeClr val="dk1"/>
            </a:solidFill>
          </a:endParaRPr>
        </a:p>
      </dsp:txBody>
      <dsp:txXfrm>
        <a:off x="1720434" y="1029662"/>
        <a:ext cx="1197282" cy="365171"/>
      </dsp:txXfrm>
    </dsp:sp>
    <dsp:sp modelId="{47F23D3B-EA9F-4928-87D8-BB66020D333B}">
      <dsp:nvSpPr>
        <dsp:cNvPr id="4" name="矩形 3" hidden="1"/>
        <dsp:cNvSpPr/>
      </dsp:nvSpPr>
      <dsp:spPr bwMode="white">
        <a:xfrm>
          <a:off x="283696" y="514831"/>
          <a:ext cx="239456" cy="365171"/>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283696" y="514831"/>
        <a:ext cx="239456" cy="365171"/>
      </dsp:txXfrm>
    </dsp:sp>
    <dsp:sp modelId="{9D65EC30-96F7-4A19-9B29-83A5EE2F391D}">
      <dsp:nvSpPr>
        <dsp:cNvPr id="7" name="矩形 6" hidden="1"/>
        <dsp:cNvSpPr/>
      </dsp:nvSpPr>
      <dsp:spPr bwMode="white">
        <a:xfrm>
          <a:off x="1720434" y="0"/>
          <a:ext cx="239456" cy="365171"/>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Xfrm>
        <a:off x="1720434" y="0"/>
        <a:ext cx="239456" cy="365171"/>
      </dsp:txXfrm>
    </dsp:sp>
    <dsp:sp modelId="{F40F14EC-84AC-4A43-B611-BE2CA2B00121}">
      <dsp:nvSpPr>
        <dsp:cNvPr id="10" name="矩形 9" hidden="1"/>
        <dsp:cNvSpPr/>
      </dsp:nvSpPr>
      <dsp:spPr bwMode="white">
        <a:xfrm>
          <a:off x="1720434" y="514831"/>
          <a:ext cx="239456" cy="365171"/>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1720434" y="514831"/>
        <a:ext cx="239456" cy="365171"/>
      </dsp:txXfrm>
    </dsp:sp>
    <dsp:sp modelId="{D068EBC6-60F0-4889-AC49-9867F0ED9FEF}">
      <dsp:nvSpPr>
        <dsp:cNvPr id="13" name="矩形 12" hidden="1"/>
        <dsp:cNvSpPr/>
      </dsp:nvSpPr>
      <dsp:spPr bwMode="white">
        <a:xfrm>
          <a:off x="1720434" y="1029662"/>
          <a:ext cx="239456" cy="365171"/>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1720434" y="1029662"/>
        <a:ext cx="239456" cy="365171"/>
      </dsp:txXfrm>
    </dsp:sp>
  </dsp:spTree>
</dsp:drawing>
</file>

<file path=ppt/diagrams/drawing1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201411" cy="1394833"/>
        <a:chOff x="0" y="0"/>
        <a:chExt cx="3201411" cy="1394833"/>
      </a:xfrm>
    </dsp:grpSpPr>
    <dsp:sp modelId="{E9ECEC52-BB7A-4AE4-B482-22B4FFF06459}">
      <dsp:nvSpPr>
        <dsp:cNvPr id="5" name="任意多边形 4"/>
        <dsp:cNvSpPr/>
      </dsp:nvSpPr>
      <dsp:spPr bwMode="white">
        <a:xfrm>
          <a:off x="1480977" y="182585"/>
          <a:ext cx="239456" cy="514831"/>
        </a:xfrm>
        <a:custGeom>
          <a:avLst/>
          <a:gdLst/>
          <a:ahLst/>
          <a:cxnLst/>
          <a:pathLst>
            <a:path w="377" h="811">
              <a:moveTo>
                <a:pt x="0" y="811"/>
              </a:moveTo>
              <a:lnTo>
                <a:pt x="259" y="811"/>
              </a:lnTo>
              <a:lnTo>
                <a:pt x="259" y="0"/>
              </a:lnTo>
              <a:lnTo>
                <a:pt x="377" y="0"/>
              </a:lnTo>
            </a:path>
          </a:pathLst>
        </a:custGeom>
      </dsp:spPr>
      <dsp:style>
        <a:lnRef idx="2">
          <a:schemeClr val="accent2">
            <a:shade val="60000"/>
          </a:schemeClr>
        </a:lnRef>
        <a:fillRef idx="0">
          <a:schemeClr val="accent2"/>
        </a:fillRef>
        <a:effectRef idx="0">
          <a:scrgbClr r="0" g="0" b="0"/>
        </a:effectRef>
        <a:fontRef idx="minor"/>
      </dsp:style>
      <dsp:txXfrm>
        <a:off x="1480977" y="182585"/>
        <a:ext cx="239456" cy="514831"/>
      </dsp:txXfrm>
    </dsp:sp>
    <dsp:sp modelId="{C453D7AC-4FA0-4CE6-AF1E-50AF2103EF09}">
      <dsp:nvSpPr>
        <dsp:cNvPr id="8" name="任意多边形 7"/>
        <dsp:cNvSpPr/>
      </dsp:nvSpPr>
      <dsp:spPr bwMode="white">
        <a:xfrm>
          <a:off x="1480977" y="697417"/>
          <a:ext cx="239456" cy="0"/>
        </a:xfrm>
        <a:custGeom>
          <a:avLst/>
          <a:gdLst/>
          <a:ahLst/>
          <a:cxnLst/>
          <a:pathLst>
            <a:path w="377">
              <a:moveTo>
                <a:pt x="0" y="0"/>
              </a:moveTo>
              <a:lnTo>
                <a:pt x="377" y="0"/>
              </a:lnTo>
            </a:path>
          </a:pathLst>
        </a:custGeom>
      </dsp:spPr>
      <dsp:style>
        <a:lnRef idx="2">
          <a:schemeClr val="accent2">
            <a:shade val="60000"/>
          </a:schemeClr>
        </a:lnRef>
        <a:fillRef idx="0">
          <a:schemeClr val="accent2"/>
        </a:fillRef>
        <a:effectRef idx="0">
          <a:scrgbClr r="0" g="0" b="0"/>
        </a:effectRef>
        <a:fontRef idx="minor"/>
      </dsp:style>
      <dsp:txXfrm>
        <a:off x="1480977" y="697417"/>
        <a:ext cx="239456" cy="0"/>
      </dsp:txXfrm>
    </dsp:sp>
    <dsp:sp modelId="{2E01A314-EC71-4ADE-B783-EBE9246AB6DA}">
      <dsp:nvSpPr>
        <dsp:cNvPr id="11" name="任意多边形 10"/>
        <dsp:cNvSpPr/>
      </dsp:nvSpPr>
      <dsp:spPr bwMode="white">
        <a:xfrm>
          <a:off x="1480977" y="697417"/>
          <a:ext cx="239456" cy="514831"/>
        </a:xfrm>
        <a:custGeom>
          <a:avLst/>
          <a:gdLst/>
          <a:ahLst/>
          <a:cxnLst/>
          <a:pathLst>
            <a:path w="377" h="811">
              <a:moveTo>
                <a:pt x="0" y="0"/>
              </a:moveTo>
              <a:lnTo>
                <a:pt x="259" y="0"/>
              </a:lnTo>
              <a:lnTo>
                <a:pt x="259" y="811"/>
              </a:lnTo>
              <a:lnTo>
                <a:pt x="377" y="811"/>
              </a:lnTo>
            </a:path>
          </a:pathLst>
        </a:custGeom>
      </dsp:spPr>
      <dsp:style>
        <a:lnRef idx="2">
          <a:schemeClr val="accent2">
            <a:shade val="60000"/>
          </a:schemeClr>
        </a:lnRef>
        <a:fillRef idx="0">
          <a:schemeClr val="accent2"/>
        </a:fillRef>
        <a:effectRef idx="0">
          <a:scrgbClr r="0" g="0" b="0"/>
        </a:effectRef>
        <a:fontRef idx="minor"/>
      </dsp:style>
      <dsp:txXfrm>
        <a:off x="1480977" y="697417"/>
        <a:ext cx="239456" cy="514831"/>
      </dsp:txXfrm>
    </dsp:sp>
    <dsp:sp modelId="{82C07DCC-E1B0-4382-A372-D497FDDACC70}">
      <dsp:nvSpPr>
        <dsp:cNvPr id="3" name="矩形 2"/>
        <dsp:cNvSpPr/>
      </dsp:nvSpPr>
      <dsp:spPr bwMode="white">
        <a:xfrm>
          <a:off x="283696" y="514831"/>
          <a:ext cx="1197282" cy="365171"/>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dk1"/>
              </a:solidFill>
            </a:rPr>
            <a:t>现代公司的类型</a:t>
          </a:r>
          <a:endParaRPr>
            <a:solidFill>
              <a:schemeClr val="dk1"/>
            </a:solidFill>
          </a:endParaRPr>
        </a:p>
      </dsp:txBody>
      <dsp:txXfrm>
        <a:off x="283696" y="514831"/>
        <a:ext cx="1197282" cy="365171"/>
      </dsp:txXfrm>
    </dsp:sp>
    <dsp:sp modelId="{531BA437-922A-40DA-98DD-84537870D8E0}">
      <dsp:nvSpPr>
        <dsp:cNvPr id="6" name="矩形 5"/>
        <dsp:cNvSpPr/>
      </dsp:nvSpPr>
      <dsp:spPr bwMode="white">
        <a:xfrm>
          <a:off x="1720434" y="0"/>
          <a:ext cx="1197282" cy="365171"/>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bg1"/>
              </a:solidFill>
            </a:rPr>
            <a:t>法律形式</a:t>
          </a:r>
          <a:endParaRPr>
            <a:solidFill>
              <a:schemeClr val="dk1"/>
            </a:solidFill>
          </a:endParaRPr>
        </a:p>
      </dsp:txBody>
      <dsp:txXfrm>
        <a:off x="1720434" y="0"/>
        <a:ext cx="1197282" cy="365171"/>
      </dsp:txXfrm>
    </dsp:sp>
    <dsp:sp modelId="{F49EA5D9-89C7-4F18-BF94-1327FBA3C35B}">
      <dsp:nvSpPr>
        <dsp:cNvPr id="9" name="矩形 8"/>
        <dsp:cNvSpPr/>
      </dsp:nvSpPr>
      <dsp:spPr bwMode="white">
        <a:xfrm>
          <a:off x="1720434" y="514831"/>
          <a:ext cx="1197282" cy="365171"/>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dk1"/>
              </a:solidFill>
            </a:rPr>
            <a:t>信用基础</a:t>
          </a:r>
          <a:endParaRPr>
            <a:solidFill>
              <a:schemeClr val="dk1"/>
            </a:solidFill>
          </a:endParaRPr>
        </a:p>
      </dsp:txBody>
      <dsp:txXfrm>
        <a:off x="1720434" y="514831"/>
        <a:ext cx="1197282" cy="365171"/>
      </dsp:txXfrm>
    </dsp:sp>
    <dsp:sp modelId="{55CF38B3-AF2F-41C9-9C9A-8C24C73B76EC}">
      <dsp:nvSpPr>
        <dsp:cNvPr id="12" name="矩形 11"/>
        <dsp:cNvSpPr/>
      </dsp:nvSpPr>
      <dsp:spPr bwMode="white">
        <a:xfrm>
          <a:off x="1720434" y="1029662"/>
          <a:ext cx="1197282" cy="365171"/>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dk1"/>
              </a:solidFill>
            </a:rPr>
            <a:t>经济性质</a:t>
          </a:r>
          <a:endParaRPr>
            <a:solidFill>
              <a:schemeClr val="dk1"/>
            </a:solidFill>
          </a:endParaRPr>
        </a:p>
      </dsp:txBody>
      <dsp:txXfrm>
        <a:off x="1720434" y="1029662"/>
        <a:ext cx="1197282" cy="365171"/>
      </dsp:txXfrm>
    </dsp:sp>
    <dsp:sp modelId="{47F23D3B-EA9F-4928-87D8-BB66020D333B}">
      <dsp:nvSpPr>
        <dsp:cNvPr id="4" name="矩形 3" hidden="1"/>
        <dsp:cNvSpPr/>
      </dsp:nvSpPr>
      <dsp:spPr bwMode="white">
        <a:xfrm>
          <a:off x="283696" y="514831"/>
          <a:ext cx="239456" cy="365171"/>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283696" y="514831"/>
        <a:ext cx="239456" cy="365171"/>
      </dsp:txXfrm>
    </dsp:sp>
    <dsp:sp modelId="{9D65EC30-96F7-4A19-9B29-83A5EE2F391D}">
      <dsp:nvSpPr>
        <dsp:cNvPr id="7" name="矩形 6" hidden="1"/>
        <dsp:cNvSpPr/>
      </dsp:nvSpPr>
      <dsp:spPr bwMode="white">
        <a:xfrm>
          <a:off x="1720434" y="0"/>
          <a:ext cx="239456" cy="365171"/>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Xfrm>
        <a:off x="1720434" y="0"/>
        <a:ext cx="239456" cy="365171"/>
      </dsp:txXfrm>
    </dsp:sp>
    <dsp:sp modelId="{F40F14EC-84AC-4A43-B611-BE2CA2B00121}">
      <dsp:nvSpPr>
        <dsp:cNvPr id="10" name="矩形 9" hidden="1"/>
        <dsp:cNvSpPr/>
      </dsp:nvSpPr>
      <dsp:spPr bwMode="white">
        <a:xfrm>
          <a:off x="1720434" y="514831"/>
          <a:ext cx="239456" cy="365171"/>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1720434" y="514831"/>
        <a:ext cx="239456" cy="365171"/>
      </dsp:txXfrm>
    </dsp:sp>
    <dsp:sp modelId="{D068EBC6-60F0-4889-AC49-9867F0ED9FEF}">
      <dsp:nvSpPr>
        <dsp:cNvPr id="13" name="矩形 12" hidden="1"/>
        <dsp:cNvSpPr/>
      </dsp:nvSpPr>
      <dsp:spPr bwMode="white">
        <a:xfrm>
          <a:off x="1720434" y="1029662"/>
          <a:ext cx="239456" cy="365171"/>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1720434" y="1029662"/>
        <a:ext cx="239456" cy="365171"/>
      </dsp:txXfrm>
    </dsp:sp>
  </dsp:spTree>
</dsp:drawing>
</file>

<file path=ppt/diagrams/drawing1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201411" cy="1394833"/>
        <a:chOff x="0" y="0"/>
        <a:chExt cx="3201411" cy="1394833"/>
      </a:xfrm>
    </dsp:grpSpPr>
    <dsp:sp modelId="{E9ECEC52-BB7A-4AE4-B482-22B4FFF06459}">
      <dsp:nvSpPr>
        <dsp:cNvPr id="5" name="任意多边形 4"/>
        <dsp:cNvSpPr/>
      </dsp:nvSpPr>
      <dsp:spPr bwMode="white">
        <a:xfrm>
          <a:off x="1480977" y="182585"/>
          <a:ext cx="239456" cy="514831"/>
        </a:xfrm>
        <a:custGeom>
          <a:avLst/>
          <a:gdLst/>
          <a:ahLst/>
          <a:cxnLst/>
          <a:pathLst>
            <a:path w="377" h="811">
              <a:moveTo>
                <a:pt x="0" y="811"/>
              </a:moveTo>
              <a:lnTo>
                <a:pt x="259" y="811"/>
              </a:lnTo>
              <a:lnTo>
                <a:pt x="259" y="0"/>
              </a:lnTo>
              <a:lnTo>
                <a:pt x="377" y="0"/>
              </a:lnTo>
            </a:path>
          </a:pathLst>
        </a:custGeom>
      </dsp:spPr>
      <dsp:style>
        <a:lnRef idx="2">
          <a:schemeClr val="accent2">
            <a:shade val="60000"/>
          </a:schemeClr>
        </a:lnRef>
        <a:fillRef idx="0">
          <a:schemeClr val="accent2"/>
        </a:fillRef>
        <a:effectRef idx="0">
          <a:scrgbClr r="0" g="0" b="0"/>
        </a:effectRef>
        <a:fontRef idx="minor"/>
      </dsp:style>
      <dsp:txXfrm>
        <a:off x="1480977" y="182585"/>
        <a:ext cx="239456" cy="514831"/>
      </dsp:txXfrm>
    </dsp:sp>
    <dsp:sp modelId="{C453D7AC-4FA0-4CE6-AF1E-50AF2103EF09}">
      <dsp:nvSpPr>
        <dsp:cNvPr id="8" name="任意多边形 7"/>
        <dsp:cNvSpPr/>
      </dsp:nvSpPr>
      <dsp:spPr bwMode="white">
        <a:xfrm>
          <a:off x="1480977" y="697417"/>
          <a:ext cx="239456" cy="0"/>
        </a:xfrm>
        <a:custGeom>
          <a:avLst/>
          <a:gdLst/>
          <a:ahLst/>
          <a:cxnLst/>
          <a:pathLst>
            <a:path w="377">
              <a:moveTo>
                <a:pt x="0" y="0"/>
              </a:moveTo>
              <a:lnTo>
                <a:pt x="377" y="0"/>
              </a:lnTo>
            </a:path>
          </a:pathLst>
        </a:custGeom>
      </dsp:spPr>
      <dsp:style>
        <a:lnRef idx="2">
          <a:schemeClr val="accent2">
            <a:shade val="60000"/>
          </a:schemeClr>
        </a:lnRef>
        <a:fillRef idx="0">
          <a:schemeClr val="accent2"/>
        </a:fillRef>
        <a:effectRef idx="0">
          <a:scrgbClr r="0" g="0" b="0"/>
        </a:effectRef>
        <a:fontRef idx="minor"/>
      </dsp:style>
      <dsp:txXfrm>
        <a:off x="1480977" y="697417"/>
        <a:ext cx="239456" cy="0"/>
      </dsp:txXfrm>
    </dsp:sp>
    <dsp:sp modelId="{2E01A314-EC71-4ADE-B783-EBE9246AB6DA}">
      <dsp:nvSpPr>
        <dsp:cNvPr id="11" name="任意多边形 10"/>
        <dsp:cNvSpPr/>
      </dsp:nvSpPr>
      <dsp:spPr bwMode="white">
        <a:xfrm>
          <a:off x="1480977" y="697417"/>
          <a:ext cx="239456" cy="514831"/>
        </a:xfrm>
        <a:custGeom>
          <a:avLst/>
          <a:gdLst/>
          <a:ahLst/>
          <a:cxnLst/>
          <a:pathLst>
            <a:path w="377" h="811">
              <a:moveTo>
                <a:pt x="0" y="0"/>
              </a:moveTo>
              <a:lnTo>
                <a:pt x="259" y="0"/>
              </a:lnTo>
              <a:lnTo>
                <a:pt x="259" y="811"/>
              </a:lnTo>
              <a:lnTo>
                <a:pt x="377" y="811"/>
              </a:lnTo>
            </a:path>
          </a:pathLst>
        </a:custGeom>
      </dsp:spPr>
      <dsp:style>
        <a:lnRef idx="2">
          <a:schemeClr val="accent2">
            <a:shade val="60000"/>
          </a:schemeClr>
        </a:lnRef>
        <a:fillRef idx="0">
          <a:schemeClr val="accent2"/>
        </a:fillRef>
        <a:effectRef idx="0">
          <a:scrgbClr r="0" g="0" b="0"/>
        </a:effectRef>
        <a:fontRef idx="minor"/>
      </dsp:style>
      <dsp:txXfrm>
        <a:off x="1480977" y="697417"/>
        <a:ext cx="239456" cy="514831"/>
      </dsp:txXfrm>
    </dsp:sp>
    <dsp:sp modelId="{82C07DCC-E1B0-4382-A372-D497FDDACC70}">
      <dsp:nvSpPr>
        <dsp:cNvPr id="3" name="矩形 2"/>
        <dsp:cNvSpPr/>
      </dsp:nvSpPr>
      <dsp:spPr bwMode="white">
        <a:xfrm>
          <a:off x="283696" y="514831"/>
          <a:ext cx="1197282" cy="365171"/>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dk1"/>
              </a:solidFill>
            </a:rPr>
            <a:t>现代公司的类型</a:t>
          </a:r>
          <a:endParaRPr>
            <a:solidFill>
              <a:schemeClr val="dk1"/>
            </a:solidFill>
          </a:endParaRPr>
        </a:p>
      </dsp:txBody>
      <dsp:txXfrm>
        <a:off x="283696" y="514831"/>
        <a:ext cx="1197282" cy="365171"/>
      </dsp:txXfrm>
    </dsp:sp>
    <dsp:sp modelId="{531BA437-922A-40DA-98DD-84537870D8E0}">
      <dsp:nvSpPr>
        <dsp:cNvPr id="6" name="矩形 5"/>
        <dsp:cNvSpPr/>
      </dsp:nvSpPr>
      <dsp:spPr bwMode="white">
        <a:xfrm>
          <a:off x="1720434" y="0"/>
          <a:ext cx="1197282" cy="365171"/>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smtClean="0">
              <a:solidFill>
                <a:schemeClr val="dk1"/>
              </a:solidFill>
            </a:rPr>
            <a:t>法律形式</a:t>
          </a:r>
          <a:endParaRPr lang="zh-CN" altLang="en-US" sz="1300" dirty="0">
            <a:solidFill>
              <a:schemeClr val="dk1"/>
            </a:solidFill>
          </a:endParaRPr>
        </a:p>
      </dsp:txBody>
      <dsp:txXfrm>
        <a:off x="1720434" y="0"/>
        <a:ext cx="1197282" cy="365171"/>
      </dsp:txXfrm>
    </dsp:sp>
    <dsp:sp modelId="{F49EA5D9-89C7-4F18-BF94-1327FBA3C35B}">
      <dsp:nvSpPr>
        <dsp:cNvPr id="9" name="矩形 8"/>
        <dsp:cNvSpPr/>
      </dsp:nvSpPr>
      <dsp:spPr bwMode="white">
        <a:xfrm>
          <a:off x="1720434" y="514831"/>
          <a:ext cx="1197282" cy="365171"/>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bg1"/>
              </a:solidFill>
            </a:rPr>
            <a:t>信用基础</a:t>
          </a:r>
          <a:endParaRPr>
            <a:solidFill>
              <a:schemeClr val="dk1"/>
            </a:solidFill>
          </a:endParaRPr>
        </a:p>
      </dsp:txBody>
      <dsp:txXfrm>
        <a:off x="1720434" y="514831"/>
        <a:ext cx="1197282" cy="365171"/>
      </dsp:txXfrm>
    </dsp:sp>
    <dsp:sp modelId="{55CF38B3-AF2F-41C9-9C9A-8C24C73B76EC}">
      <dsp:nvSpPr>
        <dsp:cNvPr id="12" name="矩形 11"/>
        <dsp:cNvSpPr/>
      </dsp:nvSpPr>
      <dsp:spPr bwMode="white">
        <a:xfrm>
          <a:off x="1720434" y="1029662"/>
          <a:ext cx="1197282" cy="365171"/>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dk1"/>
              </a:solidFill>
            </a:rPr>
            <a:t>经济性质</a:t>
          </a:r>
          <a:endParaRPr>
            <a:solidFill>
              <a:schemeClr val="dk1"/>
            </a:solidFill>
          </a:endParaRPr>
        </a:p>
      </dsp:txBody>
      <dsp:txXfrm>
        <a:off x="1720434" y="1029662"/>
        <a:ext cx="1197282" cy="365171"/>
      </dsp:txXfrm>
    </dsp:sp>
    <dsp:sp modelId="{47F23D3B-EA9F-4928-87D8-BB66020D333B}">
      <dsp:nvSpPr>
        <dsp:cNvPr id="4" name="矩形 3" hidden="1"/>
        <dsp:cNvSpPr/>
      </dsp:nvSpPr>
      <dsp:spPr bwMode="white">
        <a:xfrm>
          <a:off x="283696" y="514831"/>
          <a:ext cx="239456" cy="365171"/>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283696" y="514831"/>
        <a:ext cx="239456" cy="365171"/>
      </dsp:txXfrm>
    </dsp:sp>
    <dsp:sp modelId="{9D65EC30-96F7-4A19-9B29-83A5EE2F391D}">
      <dsp:nvSpPr>
        <dsp:cNvPr id="7" name="矩形 6" hidden="1"/>
        <dsp:cNvSpPr/>
      </dsp:nvSpPr>
      <dsp:spPr bwMode="white">
        <a:xfrm>
          <a:off x="1720434" y="0"/>
          <a:ext cx="239456" cy="365171"/>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1720434" y="0"/>
        <a:ext cx="239456" cy="365171"/>
      </dsp:txXfrm>
    </dsp:sp>
    <dsp:sp modelId="{F40F14EC-84AC-4A43-B611-BE2CA2B00121}">
      <dsp:nvSpPr>
        <dsp:cNvPr id="10" name="矩形 9" hidden="1"/>
        <dsp:cNvSpPr/>
      </dsp:nvSpPr>
      <dsp:spPr bwMode="white">
        <a:xfrm>
          <a:off x="1720434" y="514831"/>
          <a:ext cx="239456" cy="365171"/>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Xfrm>
        <a:off x="1720434" y="514831"/>
        <a:ext cx="239456" cy="365171"/>
      </dsp:txXfrm>
    </dsp:sp>
    <dsp:sp modelId="{D068EBC6-60F0-4889-AC49-9867F0ED9FEF}">
      <dsp:nvSpPr>
        <dsp:cNvPr id="13" name="矩形 12" hidden="1"/>
        <dsp:cNvSpPr/>
      </dsp:nvSpPr>
      <dsp:spPr bwMode="white">
        <a:xfrm>
          <a:off x="1720434" y="1029662"/>
          <a:ext cx="239456" cy="365171"/>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1720434" y="1029662"/>
        <a:ext cx="239456" cy="365171"/>
      </dsp:txXfrm>
    </dsp:sp>
  </dsp:spTree>
</dsp:drawing>
</file>

<file path=ppt/diagrams/drawing1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201411" cy="1394833"/>
        <a:chOff x="0" y="0"/>
        <a:chExt cx="3201411" cy="1394833"/>
      </a:xfrm>
    </dsp:grpSpPr>
    <dsp:sp modelId="{E9ECEC52-BB7A-4AE4-B482-22B4FFF06459}">
      <dsp:nvSpPr>
        <dsp:cNvPr id="5" name="任意多边形 4"/>
        <dsp:cNvSpPr/>
      </dsp:nvSpPr>
      <dsp:spPr bwMode="white">
        <a:xfrm>
          <a:off x="1480977" y="182585"/>
          <a:ext cx="239456" cy="514831"/>
        </a:xfrm>
        <a:custGeom>
          <a:avLst/>
          <a:gdLst/>
          <a:ahLst/>
          <a:cxnLst/>
          <a:pathLst>
            <a:path w="377" h="811">
              <a:moveTo>
                <a:pt x="0" y="811"/>
              </a:moveTo>
              <a:lnTo>
                <a:pt x="259" y="811"/>
              </a:lnTo>
              <a:lnTo>
                <a:pt x="259" y="0"/>
              </a:lnTo>
              <a:lnTo>
                <a:pt x="377" y="0"/>
              </a:lnTo>
            </a:path>
          </a:pathLst>
        </a:custGeom>
      </dsp:spPr>
      <dsp:style>
        <a:lnRef idx="2">
          <a:schemeClr val="accent2">
            <a:shade val="60000"/>
          </a:schemeClr>
        </a:lnRef>
        <a:fillRef idx="0">
          <a:schemeClr val="accent2"/>
        </a:fillRef>
        <a:effectRef idx="0">
          <a:scrgbClr r="0" g="0" b="0"/>
        </a:effectRef>
        <a:fontRef idx="minor"/>
      </dsp:style>
      <dsp:txXfrm>
        <a:off x="1480977" y="182585"/>
        <a:ext cx="239456" cy="514831"/>
      </dsp:txXfrm>
    </dsp:sp>
    <dsp:sp modelId="{C453D7AC-4FA0-4CE6-AF1E-50AF2103EF09}">
      <dsp:nvSpPr>
        <dsp:cNvPr id="8" name="任意多边形 7"/>
        <dsp:cNvSpPr/>
      </dsp:nvSpPr>
      <dsp:spPr bwMode="white">
        <a:xfrm>
          <a:off x="1480977" y="697417"/>
          <a:ext cx="239456" cy="0"/>
        </a:xfrm>
        <a:custGeom>
          <a:avLst/>
          <a:gdLst/>
          <a:ahLst/>
          <a:cxnLst/>
          <a:pathLst>
            <a:path w="377">
              <a:moveTo>
                <a:pt x="0" y="0"/>
              </a:moveTo>
              <a:lnTo>
                <a:pt x="377" y="0"/>
              </a:lnTo>
            </a:path>
          </a:pathLst>
        </a:custGeom>
      </dsp:spPr>
      <dsp:style>
        <a:lnRef idx="2">
          <a:schemeClr val="accent2">
            <a:shade val="60000"/>
          </a:schemeClr>
        </a:lnRef>
        <a:fillRef idx="0">
          <a:schemeClr val="accent2"/>
        </a:fillRef>
        <a:effectRef idx="0">
          <a:scrgbClr r="0" g="0" b="0"/>
        </a:effectRef>
        <a:fontRef idx="minor"/>
      </dsp:style>
      <dsp:txXfrm>
        <a:off x="1480977" y="697417"/>
        <a:ext cx="239456" cy="0"/>
      </dsp:txXfrm>
    </dsp:sp>
    <dsp:sp modelId="{2E01A314-EC71-4ADE-B783-EBE9246AB6DA}">
      <dsp:nvSpPr>
        <dsp:cNvPr id="11" name="任意多边形 10"/>
        <dsp:cNvSpPr/>
      </dsp:nvSpPr>
      <dsp:spPr bwMode="white">
        <a:xfrm>
          <a:off x="1480977" y="697417"/>
          <a:ext cx="239456" cy="514831"/>
        </a:xfrm>
        <a:custGeom>
          <a:avLst/>
          <a:gdLst/>
          <a:ahLst/>
          <a:cxnLst/>
          <a:pathLst>
            <a:path w="377" h="811">
              <a:moveTo>
                <a:pt x="0" y="0"/>
              </a:moveTo>
              <a:lnTo>
                <a:pt x="259" y="0"/>
              </a:lnTo>
              <a:lnTo>
                <a:pt x="259" y="811"/>
              </a:lnTo>
              <a:lnTo>
                <a:pt x="377" y="811"/>
              </a:lnTo>
            </a:path>
          </a:pathLst>
        </a:custGeom>
      </dsp:spPr>
      <dsp:style>
        <a:lnRef idx="2">
          <a:schemeClr val="accent2">
            <a:shade val="60000"/>
          </a:schemeClr>
        </a:lnRef>
        <a:fillRef idx="0">
          <a:schemeClr val="accent2"/>
        </a:fillRef>
        <a:effectRef idx="0">
          <a:scrgbClr r="0" g="0" b="0"/>
        </a:effectRef>
        <a:fontRef idx="minor"/>
      </dsp:style>
      <dsp:txXfrm>
        <a:off x="1480977" y="697417"/>
        <a:ext cx="239456" cy="514831"/>
      </dsp:txXfrm>
    </dsp:sp>
    <dsp:sp modelId="{82C07DCC-E1B0-4382-A372-D497FDDACC70}">
      <dsp:nvSpPr>
        <dsp:cNvPr id="3" name="矩形 2"/>
        <dsp:cNvSpPr/>
      </dsp:nvSpPr>
      <dsp:spPr bwMode="white">
        <a:xfrm>
          <a:off x="283696" y="514831"/>
          <a:ext cx="1197282" cy="365171"/>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dk1"/>
              </a:solidFill>
            </a:rPr>
            <a:t>现代公司的类型</a:t>
          </a:r>
          <a:endParaRPr>
            <a:solidFill>
              <a:schemeClr val="dk1"/>
            </a:solidFill>
          </a:endParaRPr>
        </a:p>
      </dsp:txBody>
      <dsp:txXfrm>
        <a:off x="283696" y="514831"/>
        <a:ext cx="1197282" cy="365171"/>
      </dsp:txXfrm>
    </dsp:sp>
    <dsp:sp modelId="{531BA437-922A-40DA-98DD-84537870D8E0}">
      <dsp:nvSpPr>
        <dsp:cNvPr id="6" name="矩形 5"/>
        <dsp:cNvSpPr/>
      </dsp:nvSpPr>
      <dsp:spPr bwMode="white">
        <a:xfrm>
          <a:off x="1720434" y="0"/>
          <a:ext cx="1197282" cy="365171"/>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smtClean="0">
              <a:solidFill>
                <a:schemeClr val="dk1"/>
              </a:solidFill>
            </a:rPr>
            <a:t>法律形式</a:t>
          </a:r>
          <a:endParaRPr lang="zh-CN" altLang="en-US" sz="1300" dirty="0">
            <a:solidFill>
              <a:schemeClr val="dk1"/>
            </a:solidFill>
          </a:endParaRPr>
        </a:p>
      </dsp:txBody>
      <dsp:txXfrm>
        <a:off x="1720434" y="0"/>
        <a:ext cx="1197282" cy="365171"/>
      </dsp:txXfrm>
    </dsp:sp>
    <dsp:sp modelId="{F49EA5D9-89C7-4F18-BF94-1327FBA3C35B}">
      <dsp:nvSpPr>
        <dsp:cNvPr id="9" name="矩形 8"/>
        <dsp:cNvSpPr/>
      </dsp:nvSpPr>
      <dsp:spPr bwMode="white">
        <a:xfrm>
          <a:off x="1720434" y="514831"/>
          <a:ext cx="1197282" cy="365171"/>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smtClean="0">
              <a:solidFill>
                <a:schemeClr val="dk1"/>
              </a:solidFill>
            </a:rPr>
            <a:t>信用基础</a:t>
          </a:r>
          <a:endParaRPr lang="zh-CN" altLang="en-US" sz="1300" dirty="0">
            <a:solidFill>
              <a:schemeClr val="dk1"/>
            </a:solidFill>
          </a:endParaRPr>
        </a:p>
      </dsp:txBody>
      <dsp:txXfrm>
        <a:off x="1720434" y="514831"/>
        <a:ext cx="1197282" cy="365171"/>
      </dsp:txXfrm>
    </dsp:sp>
    <dsp:sp modelId="{55CF38B3-AF2F-41C9-9C9A-8C24C73B76EC}">
      <dsp:nvSpPr>
        <dsp:cNvPr id="12" name="矩形 11"/>
        <dsp:cNvSpPr/>
      </dsp:nvSpPr>
      <dsp:spPr bwMode="white">
        <a:xfrm>
          <a:off x="1720434" y="1029662"/>
          <a:ext cx="1197282" cy="365171"/>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bg1"/>
              </a:solidFill>
            </a:rPr>
            <a:t>经济性质</a:t>
          </a:r>
          <a:endParaRPr>
            <a:solidFill>
              <a:schemeClr val="dk1"/>
            </a:solidFill>
          </a:endParaRPr>
        </a:p>
      </dsp:txBody>
      <dsp:txXfrm>
        <a:off x="1720434" y="1029662"/>
        <a:ext cx="1197282" cy="365171"/>
      </dsp:txXfrm>
    </dsp:sp>
    <dsp:sp modelId="{47F23D3B-EA9F-4928-87D8-BB66020D333B}">
      <dsp:nvSpPr>
        <dsp:cNvPr id="4" name="矩形 3" hidden="1"/>
        <dsp:cNvSpPr/>
      </dsp:nvSpPr>
      <dsp:spPr bwMode="white">
        <a:xfrm>
          <a:off x="283696" y="514831"/>
          <a:ext cx="239456" cy="365171"/>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283696" y="514831"/>
        <a:ext cx="239456" cy="365171"/>
      </dsp:txXfrm>
    </dsp:sp>
    <dsp:sp modelId="{9D65EC30-96F7-4A19-9B29-83A5EE2F391D}">
      <dsp:nvSpPr>
        <dsp:cNvPr id="7" name="矩形 6" hidden="1"/>
        <dsp:cNvSpPr/>
      </dsp:nvSpPr>
      <dsp:spPr bwMode="white">
        <a:xfrm>
          <a:off x="1720434" y="0"/>
          <a:ext cx="239456" cy="365171"/>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1720434" y="0"/>
        <a:ext cx="239456" cy="365171"/>
      </dsp:txXfrm>
    </dsp:sp>
    <dsp:sp modelId="{F40F14EC-84AC-4A43-B611-BE2CA2B00121}">
      <dsp:nvSpPr>
        <dsp:cNvPr id="10" name="矩形 9" hidden="1"/>
        <dsp:cNvSpPr/>
      </dsp:nvSpPr>
      <dsp:spPr bwMode="white">
        <a:xfrm>
          <a:off x="1720434" y="514831"/>
          <a:ext cx="239456" cy="365171"/>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1720434" y="514831"/>
        <a:ext cx="239456" cy="365171"/>
      </dsp:txXfrm>
    </dsp:sp>
    <dsp:sp modelId="{D068EBC6-60F0-4889-AC49-9867F0ED9FEF}">
      <dsp:nvSpPr>
        <dsp:cNvPr id="13" name="矩形 12" hidden="1"/>
        <dsp:cNvSpPr/>
      </dsp:nvSpPr>
      <dsp:spPr bwMode="white">
        <a:xfrm>
          <a:off x="1720434" y="1029662"/>
          <a:ext cx="239456" cy="365171"/>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Xfrm>
        <a:off x="1720434" y="1029662"/>
        <a:ext cx="239456" cy="365171"/>
      </dsp:txXfrm>
    </dsp:sp>
  </dsp:spTree>
</dsp:drawing>
</file>

<file path=ppt/diagrams/drawing1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2686050" cy="1207993"/>
        <a:chOff x="0" y="0"/>
        <a:chExt cx="2686050" cy="1207993"/>
      </a:xfrm>
    </dsp:grpSpPr>
    <dsp:sp modelId="{722BD30F-8432-4C67-80A8-B212F987DBD3}">
      <dsp:nvSpPr>
        <dsp:cNvPr id="5" name="任意多边形 4"/>
        <dsp:cNvSpPr/>
      </dsp:nvSpPr>
      <dsp:spPr bwMode="white">
        <a:xfrm>
          <a:off x="1220932" y="341496"/>
          <a:ext cx="244186" cy="262500"/>
        </a:xfrm>
        <a:custGeom>
          <a:avLst/>
          <a:gdLst/>
          <a:ahLst/>
          <a:cxnLst/>
          <a:pathLst>
            <a:path w="385" h="413">
              <a:moveTo>
                <a:pt x="0" y="413"/>
              </a:moveTo>
              <a:lnTo>
                <a:pt x="264" y="413"/>
              </a:lnTo>
              <a:lnTo>
                <a:pt x="264" y="0"/>
              </a:lnTo>
              <a:lnTo>
                <a:pt x="385" y="0"/>
              </a:lnTo>
            </a:path>
          </a:pathLst>
        </a:custGeom>
      </dsp:spPr>
      <dsp:style>
        <a:lnRef idx="2">
          <a:schemeClr val="accent2">
            <a:shade val="60000"/>
          </a:schemeClr>
        </a:lnRef>
        <a:fillRef idx="0">
          <a:schemeClr val="accent2"/>
        </a:fillRef>
        <a:effectRef idx="0">
          <a:scrgbClr r="0" g="0" b="0"/>
        </a:effectRef>
        <a:fontRef idx="minor"/>
      </dsp:style>
      <dsp:txXfrm>
        <a:off x="1220932" y="341496"/>
        <a:ext cx="244186" cy="262500"/>
      </dsp:txXfrm>
    </dsp:sp>
    <dsp:sp modelId="{A777BB40-584D-4880-8260-77EE83FD727B}">
      <dsp:nvSpPr>
        <dsp:cNvPr id="8" name="任意多边形 7"/>
        <dsp:cNvSpPr/>
      </dsp:nvSpPr>
      <dsp:spPr bwMode="white">
        <a:xfrm>
          <a:off x="1220932" y="603997"/>
          <a:ext cx="244186" cy="262500"/>
        </a:xfrm>
        <a:custGeom>
          <a:avLst/>
          <a:gdLst/>
          <a:ahLst/>
          <a:cxnLst/>
          <a:pathLst>
            <a:path w="385" h="413">
              <a:moveTo>
                <a:pt x="0" y="0"/>
              </a:moveTo>
              <a:lnTo>
                <a:pt x="264" y="0"/>
              </a:lnTo>
              <a:lnTo>
                <a:pt x="264" y="413"/>
              </a:lnTo>
              <a:lnTo>
                <a:pt x="385" y="413"/>
              </a:lnTo>
            </a:path>
          </a:pathLst>
        </a:custGeom>
      </dsp:spPr>
      <dsp:style>
        <a:lnRef idx="2">
          <a:schemeClr val="accent2">
            <a:shade val="60000"/>
          </a:schemeClr>
        </a:lnRef>
        <a:fillRef idx="0">
          <a:schemeClr val="accent2"/>
        </a:fillRef>
        <a:effectRef idx="0">
          <a:scrgbClr r="0" g="0" b="0"/>
        </a:effectRef>
        <a:fontRef idx="minor"/>
      </dsp:style>
      <dsp:txXfrm>
        <a:off x="1220932" y="603997"/>
        <a:ext cx="244186" cy="262500"/>
      </dsp:txXfrm>
    </dsp:sp>
    <dsp:sp modelId="{FE41F926-9D22-49F6-89FC-1FD2C0128152}">
      <dsp:nvSpPr>
        <dsp:cNvPr id="3" name="矩形 2"/>
        <dsp:cNvSpPr/>
      </dsp:nvSpPr>
      <dsp:spPr bwMode="white">
        <a:xfrm>
          <a:off x="0" y="417804"/>
          <a:ext cx="1220932" cy="372384"/>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dk1"/>
              </a:solidFill>
            </a:rPr>
            <a:t>公司章程</a:t>
          </a:r>
          <a:endParaRPr>
            <a:solidFill>
              <a:schemeClr val="dk1"/>
            </a:solidFill>
          </a:endParaRPr>
        </a:p>
      </dsp:txBody>
      <dsp:txXfrm>
        <a:off x="0" y="417804"/>
        <a:ext cx="1220932" cy="372384"/>
      </dsp:txXfrm>
    </dsp:sp>
    <dsp:sp modelId="{31F5E37E-E8D2-488B-A4C0-CEBE14F22A97}">
      <dsp:nvSpPr>
        <dsp:cNvPr id="6" name="矩形 5"/>
        <dsp:cNvSpPr/>
      </dsp:nvSpPr>
      <dsp:spPr bwMode="white">
        <a:xfrm>
          <a:off x="1465118" y="155304"/>
          <a:ext cx="1220932" cy="372384"/>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bg1"/>
              </a:solidFill>
            </a:rPr>
            <a:t>公司章程</a:t>
          </a:r>
          <a:endParaRPr>
            <a:solidFill>
              <a:schemeClr val="dk1"/>
            </a:solidFill>
          </a:endParaRPr>
        </a:p>
      </dsp:txBody>
      <dsp:txXfrm>
        <a:off x="1465118" y="155304"/>
        <a:ext cx="1220932" cy="372384"/>
      </dsp:txXfrm>
    </dsp:sp>
    <dsp:sp modelId="{BCAE983A-878F-4E9E-A87A-C9B4197AD21D}">
      <dsp:nvSpPr>
        <dsp:cNvPr id="9" name="矩形 8"/>
        <dsp:cNvSpPr/>
      </dsp:nvSpPr>
      <dsp:spPr bwMode="white">
        <a:xfrm>
          <a:off x="1465118" y="680305"/>
          <a:ext cx="1220932" cy="372384"/>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dk1"/>
              </a:solidFill>
            </a:rPr>
            <a:t>作用</a:t>
          </a:r>
          <a:endParaRPr>
            <a:solidFill>
              <a:schemeClr val="dk1"/>
            </a:solidFill>
          </a:endParaRPr>
        </a:p>
      </dsp:txBody>
      <dsp:txXfrm>
        <a:off x="1465118" y="680305"/>
        <a:ext cx="1220932" cy="372384"/>
      </dsp:txXfrm>
    </dsp:sp>
    <dsp:sp modelId="{CD675617-8BC5-4D1F-B82E-CD7756F787E6}">
      <dsp:nvSpPr>
        <dsp:cNvPr id="4" name="矩形 3" hidden="1"/>
        <dsp:cNvSpPr/>
      </dsp:nvSpPr>
      <dsp:spPr bwMode="white">
        <a:xfrm>
          <a:off x="0" y="417804"/>
          <a:ext cx="244186" cy="372384"/>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0" y="417804"/>
        <a:ext cx="244186" cy="372384"/>
      </dsp:txXfrm>
    </dsp:sp>
    <dsp:sp modelId="{CC7A17B9-08FE-4624-BCBE-31F10E0C8B91}">
      <dsp:nvSpPr>
        <dsp:cNvPr id="7" name="矩形 6" hidden="1"/>
        <dsp:cNvSpPr/>
      </dsp:nvSpPr>
      <dsp:spPr bwMode="white">
        <a:xfrm>
          <a:off x="1465118" y="155304"/>
          <a:ext cx="244186" cy="372384"/>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Xfrm>
        <a:off x="1465118" y="155304"/>
        <a:ext cx="244186" cy="372384"/>
      </dsp:txXfrm>
    </dsp:sp>
    <dsp:sp modelId="{9F2E4922-C31E-4BCB-804E-D740F54F62A1}">
      <dsp:nvSpPr>
        <dsp:cNvPr id="10" name="矩形 9" hidden="1"/>
        <dsp:cNvSpPr/>
      </dsp:nvSpPr>
      <dsp:spPr bwMode="white">
        <a:xfrm>
          <a:off x="1465118" y="680305"/>
          <a:ext cx="244186" cy="372384"/>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1465118" y="680305"/>
        <a:ext cx="244186" cy="372384"/>
      </dsp:txXfrm>
    </dsp:sp>
  </dsp:spTree>
</dsp:drawing>
</file>

<file path=ppt/diagrams/drawing1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2686050" cy="1207993"/>
        <a:chOff x="0" y="0"/>
        <a:chExt cx="2686050" cy="1207993"/>
      </a:xfrm>
    </dsp:grpSpPr>
    <dsp:sp modelId="{722BD30F-8432-4C67-80A8-B212F987DBD3}">
      <dsp:nvSpPr>
        <dsp:cNvPr id="5" name="任意多边形 4"/>
        <dsp:cNvSpPr/>
      </dsp:nvSpPr>
      <dsp:spPr bwMode="white">
        <a:xfrm>
          <a:off x="1220932" y="341496"/>
          <a:ext cx="244186" cy="262500"/>
        </a:xfrm>
        <a:custGeom>
          <a:avLst/>
          <a:gdLst/>
          <a:ahLst/>
          <a:cxnLst/>
          <a:pathLst>
            <a:path w="385" h="413">
              <a:moveTo>
                <a:pt x="0" y="413"/>
              </a:moveTo>
              <a:lnTo>
                <a:pt x="264" y="413"/>
              </a:lnTo>
              <a:lnTo>
                <a:pt x="264" y="0"/>
              </a:lnTo>
              <a:lnTo>
                <a:pt x="385" y="0"/>
              </a:lnTo>
            </a:path>
          </a:pathLst>
        </a:custGeom>
      </dsp:spPr>
      <dsp:style>
        <a:lnRef idx="2">
          <a:schemeClr val="accent2">
            <a:shade val="60000"/>
          </a:schemeClr>
        </a:lnRef>
        <a:fillRef idx="0">
          <a:schemeClr val="accent2"/>
        </a:fillRef>
        <a:effectRef idx="0">
          <a:scrgbClr r="0" g="0" b="0"/>
        </a:effectRef>
        <a:fontRef idx="minor"/>
      </dsp:style>
      <dsp:txXfrm>
        <a:off x="1220932" y="341496"/>
        <a:ext cx="244186" cy="262500"/>
      </dsp:txXfrm>
    </dsp:sp>
    <dsp:sp modelId="{A777BB40-584D-4880-8260-77EE83FD727B}">
      <dsp:nvSpPr>
        <dsp:cNvPr id="8" name="任意多边形 7"/>
        <dsp:cNvSpPr/>
      </dsp:nvSpPr>
      <dsp:spPr bwMode="white">
        <a:xfrm>
          <a:off x="1220932" y="603997"/>
          <a:ext cx="244186" cy="262500"/>
        </a:xfrm>
        <a:custGeom>
          <a:avLst/>
          <a:gdLst/>
          <a:ahLst/>
          <a:cxnLst/>
          <a:pathLst>
            <a:path w="385" h="413">
              <a:moveTo>
                <a:pt x="0" y="0"/>
              </a:moveTo>
              <a:lnTo>
                <a:pt x="264" y="0"/>
              </a:lnTo>
              <a:lnTo>
                <a:pt x="264" y="413"/>
              </a:lnTo>
              <a:lnTo>
                <a:pt x="385" y="413"/>
              </a:lnTo>
            </a:path>
          </a:pathLst>
        </a:custGeom>
      </dsp:spPr>
      <dsp:style>
        <a:lnRef idx="2">
          <a:schemeClr val="accent2">
            <a:shade val="60000"/>
          </a:schemeClr>
        </a:lnRef>
        <a:fillRef idx="0">
          <a:schemeClr val="accent2"/>
        </a:fillRef>
        <a:effectRef idx="0">
          <a:scrgbClr r="0" g="0" b="0"/>
        </a:effectRef>
        <a:fontRef idx="minor"/>
      </dsp:style>
      <dsp:txXfrm>
        <a:off x="1220932" y="603997"/>
        <a:ext cx="244186" cy="262500"/>
      </dsp:txXfrm>
    </dsp:sp>
    <dsp:sp modelId="{FE41F926-9D22-49F6-89FC-1FD2C0128152}">
      <dsp:nvSpPr>
        <dsp:cNvPr id="3" name="矩形 2"/>
        <dsp:cNvSpPr/>
      </dsp:nvSpPr>
      <dsp:spPr bwMode="white">
        <a:xfrm>
          <a:off x="0" y="417804"/>
          <a:ext cx="1220932" cy="372384"/>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dk1"/>
              </a:solidFill>
            </a:rPr>
            <a:t>公司章程</a:t>
          </a:r>
          <a:endParaRPr>
            <a:solidFill>
              <a:schemeClr val="dk1"/>
            </a:solidFill>
          </a:endParaRPr>
        </a:p>
      </dsp:txBody>
      <dsp:txXfrm>
        <a:off x="0" y="417804"/>
        <a:ext cx="1220932" cy="372384"/>
      </dsp:txXfrm>
    </dsp:sp>
    <dsp:sp modelId="{31F5E37E-E8D2-488B-A4C0-CEBE14F22A97}">
      <dsp:nvSpPr>
        <dsp:cNvPr id="6" name="矩形 5"/>
        <dsp:cNvSpPr/>
      </dsp:nvSpPr>
      <dsp:spPr bwMode="white">
        <a:xfrm>
          <a:off x="1465118" y="155304"/>
          <a:ext cx="1220932" cy="372384"/>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smtClean="0">
              <a:solidFill>
                <a:schemeClr val="dk1"/>
              </a:solidFill>
            </a:rPr>
            <a:t>公司章程</a:t>
          </a:r>
          <a:endParaRPr lang="zh-CN" altLang="en-US" sz="1300" dirty="0">
            <a:solidFill>
              <a:schemeClr val="dk1"/>
            </a:solidFill>
          </a:endParaRPr>
        </a:p>
      </dsp:txBody>
      <dsp:txXfrm>
        <a:off x="1465118" y="155304"/>
        <a:ext cx="1220932" cy="372384"/>
      </dsp:txXfrm>
    </dsp:sp>
    <dsp:sp modelId="{BCAE983A-878F-4E9E-A87A-C9B4197AD21D}">
      <dsp:nvSpPr>
        <dsp:cNvPr id="9" name="矩形 8"/>
        <dsp:cNvSpPr/>
      </dsp:nvSpPr>
      <dsp:spPr bwMode="white">
        <a:xfrm>
          <a:off x="1465118" y="680305"/>
          <a:ext cx="1220932" cy="372384"/>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bg1"/>
              </a:solidFill>
            </a:rPr>
            <a:t>作用</a:t>
          </a:r>
          <a:endParaRPr>
            <a:solidFill>
              <a:schemeClr val="dk1"/>
            </a:solidFill>
          </a:endParaRPr>
        </a:p>
      </dsp:txBody>
      <dsp:txXfrm>
        <a:off x="1465118" y="680305"/>
        <a:ext cx="1220932" cy="372384"/>
      </dsp:txXfrm>
    </dsp:sp>
    <dsp:sp modelId="{CD675617-8BC5-4D1F-B82E-CD7756F787E6}">
      <dsp:nvSpPr>
        <dsp:cNvPr id="4" name="矩形 3" hidden="1"/>
        <dsp:cNvSpPr/>
      </dsp:nvSpPr>
      <dsp:spPr bwMode="white">
        <a:xfrm>
          <a:off x="0" y="417804"/>
          <a:ext cx="244186" cy="372384"/>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0" y="417804"/>
        <a:ext cx="244186" cy="372384"/>
      </dsp:txXfrm>
    </dsp:sp>
    <dsp:sp modelId="{CC7A17B9-08FE-4624-BCBE-31F10E0C8B91}">
      <dsp:nvSpPr>
        <dsp:cNvPr id="7" name="矩形 6" hidden="1"/>
        <dsp:cNvSpPr/>
      </dsp:nvSpPr>
      <dsp:spPr bwMode="white">
        <a:xfrm>
          <a:off x="1465118" y="155304"/>
          <a:ext cx="244186" cy="372384"/>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1465118" y="155304"/>
        <a:ext cx="244186" cy="372384"/>
      </dsp:txXfrm>
    </dsp:sp>
    <dsp:sp modelId="{9F2E4922-C31E-4BCB-804E-D740F54F62A1}">
      <dsp:nvSpPr>
        <dsp:cNvPr id="10" name="矩形 9" hidden="1"/>
        <dsp:cNvSpPr/>
      </dsp:nvSpPr>
      <dsp:spPr bwMode="white">
        <a:xfrm>
          <a:off x="1465118" y="680305"/>
          <a:ext cx="244186" cy="372384"/>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Xfrm>
        <a:off x="1465118" y="680305"/>
        <a:ext cx="244186" cy="372384"/>
      </dsp:txXfrm>
    </dsp:sp>
  </dsp:spTree>
</dsp:drawing>
</file>

<file path=ppt/diagrams/drawing1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2686050" cy="1207993"/>
        <a:chOff x="0" y="0"/>
        <a:chExt cx="2686050" cy="1207993"/>
      </a:xfrm>
    </dsp:grpSpPr>
    <dsp:sp modelId="{67475C51-4BC4-4A25-B046-C14F7BD9E2CB}">
      <dsp:nvSpPr>
        <dsp:cNvPr id="5" name="任意多边形 4"/>
        <dsp:cNvSpPr/>
      </dsp:nvSpPr>
      <dsp:spPr bwMode="white">
        <a:xfrm>
          <a:off x="1220932" y="341496"/>
          <a:ext cx="244186" cy="262500"/>
        </a:xfrm>
        <a:custGeom>
          <a:avLst/>
          <a:gdLst/>
          <a:ahLst/>
          <a:cxnLst/>
          <a:pathLst>
            <a:path w="385" h="413">
              <a:moveTo>
                <a:pt x="0" y="413"/>
              </a:moveTo>
              <a:lnTo>
                <a:pt x="264" y="413"/>
              </a:lnTo>
              <a:lnTo>
                <a:pt x="264" y="0"/>
              </a:lnTo>
              <a:lnTo>
                <a:pt x="385" y="0"/>
              </a:lnTo>
            </a:path>
          </a:pathLst>
        </a:custGeom>
      </dsp:spPr>
      <dsp:style>
        <a:lnRef idx="2">
          <a:schemeClr val="accent2">
            <a:shade val="60000"/>
          </a:schemeClr>
        </a:lnRef>
        <a:fillRef idx="0">
          <a:schemeClr val="accent2"/>
        </a:fillRef>
        <a:effectRef idx="0">
          <a:scrgbClr r="0" g="0" b="0"/>
        </a:effectRef>
        <a:fontRef idx="minor"/>
      </dsp:style>
      <dsp:txXfrm>
        <a:off x="1220932" y="341496"/>
        <a:ext cx="244186" cy="262500"/>
      </dsp:txXfrm>
    </dsp:sp>
    <dsp:sp modelId="{4E21112F-9FDC-49EE-8A43-7D514B2672E8}">
      <dsp:nvSpPr>
        <dsp:cNvPr id="8" name="任意多边形 7"/>
        <dsp:cNvSpPr/>
      </dsp:nvSpPr>
      <dsp:spPr bwMode="white">
        <a:xfrm>
          <a:off x="1220932" y="603997"/>
          <a:ext cx="244186" cy="262500"/>
        </a:xfrm>
        <a:custGeom>
          <a:avLst/>
          <a:gdLst/>
          <a:ahLst/>
          <a:cxnLst/>
          <a:pathLst>
            <a:path w="385" h="413">
              <a:moveTo>
                <a:pt x="0" y="0"/>
              </a:moveTo>
              <a:lnTo>
                <a:pt x="264" y="0"/>
              </a:lnTo>
              <a:lnTo>
                <a:pt x="264" y="413"/>
              </a:lnTo>
              <a:lnTo>
                <a:pt x="385" y="413"/>
              </a:lnTo>
            </a:path>
          </a:pathLst>
        </a:custGeom>
      </dsp:spPr>
      <dsp:style>
        <a:lnRef idx="2">
          <a:schemeClr val="accent2">
            <a:shade val="60000"/>
          </a:schemeClr>
        </a:lnRef>
        <a:fillRef idx="0">
          <a:schemeClr val="accent2"/>
        </a:fillRef>
        <a:effectRef idx="0">
          <a:scrgbClr r="0" g="0" b="0"/>
        </a:effectRef>
        <a:fontRef idx="minor"/>
      </dsp:style>
      <dsp:txXfrm>
        <a:off x="1220932" y="603997"/>
        <a:ext cx="244186" cy="262500"/>
      </dsp:txXfrm>
    </dsp:sp>
    <dsp:sp modelId="{9D17DEC0-6AA4-4B39-9300-5F3300A9F109}">
      <dsp:nvSpPr>
        <dsp:cNvPr id="3" name="矩形 2"/>
        <dsp:cNvSpPr/>
      </dsp:nvSpPr>
      <dsp:spPr bwMode="white">
        <a:xfrm>
          <a:off x="0" y="417804"/>
          <a:ext cx="1220932" cy="372384"/>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dk1"/>
              </a:solidFill>
            </a:rPr>
            <a:t>可行性研究</a:t>
          </a:r>
          <a:endParaRPr>
            <a:solidFill>
              <a:schemeClr val="dk1"/>
            </a:solidFill>
          </a:endParaRPr>
        </a:p>
      </dsp:txBody>
      <dsp:txXfrm>
        <a:off x="0" y="417804"/>
        <a:ext cx="1220932" cy="372384"/>
      </dsp:txXfrm>
    </dsp:sp>
    <dsp:sp modelId="{69A307CF-EFC3-4D75-BC5F-9D73F2C85361}">
      <dsp:nvSpPr>
        <dsp:cNvPr id="6" name="矩形 5"/>
        <dsp:cNvSpPr/>
      </dsp:nvSpPr>
      <dsp:spPr bwMode="white">
        <a:xfrm>
          <a:off x="1465118" y="155304"/>
          <a:ext cx="1220932" cy="372384"/>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smtClean="0">
              <a:solidFill>
                <a:schemeClr val="dk1"/>
              </a:solidFill>
            </a:rPr>
            <a:t>现有企业</a:t>
          </a:r>
          <a:endParaRPr lang="zh-CN" altLang="en-US" sz="1300" dirty="0">
            <a:solidFill>
              <a:schemeClr val="dk1"/>
            </a:solidFill>
          </a:endParaRPr>
        </a:p>
      </dsp:txBody>
      <dsp:txXfrm>
        <a:off x="1465118" y="155304"/>
        <a:ext cx="1220932" cy="372384"/>
      </dsp:txXfrm>
    </dsp:sp>
    <dsp:sp modelId="{25F94535-129A-4D8B-8287-D22B639A0FBC}">
      <dsp:nvSpPr>
        <dsp:cNvPr id="9" name="矩形 8"/>
        <dsp:cNvSpPr/>
      </dsp:nvSpPr>
      <dsp:spPr bwMode="white">
        <a:xfrm>
          <a:off x="1465118" y="680305"/>
          <a:ext cx="1220932" cy="372384"/>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bg1"/>
              </a:solidFill>
            </a:rPr>
            <a:t>新创办公司</a:t>
          </a:r>
          <a:endParaRPr>
            <a:solidFill>
              <a:schemeClr val="dk1"/>
            </a:solidFill>
          </a:endParaRPr>
        </a:p>
      </dsp:txBody>
      <dsp:txXfrm>
        <a:off x="1465118" y="680305"/>
        <a:ext cx="1220932" cy="372384"/>
      </dsp:txXfrm>
    </dsp:sp>
    <dsp:sp modelId="{5CCD3070-100C-4970-A032-98AE949E8DC3}">
      <dsp:nvSpPr>
        <dsp:cNvPr id="4" name="矩形 3" hidden="1"/>
        <dsp:cNvSpPr/>
      </dsp:nvSpPr>
      <dsp:spPr bwMode="white">
        <a:xfrm>
          <a:off x="0" y="417804"/>
          <a:ext cx="244186" cy="372384"/>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0" y="417804"/>
        <a:ext cx="244186" cy="372384"/>
      </dsp:txXfrm>
    </dsp:sp>
    <dsp:sp modelId="{4788EB56-C2D9-4CF7-8D23-AE78D4D0845D}">
      <dsp:nvSpPr>
        <dsp:cNvPr id="7" name="矩形 6" hidden="1"/>
        <dsp:cNvSpPr/>
      </dsp:nvSpPr>
      <dsp:spPr bwMode="white">
        <a:xfrm>
          <a:off x="1465118" y="155304"/>
          <a:ext cx="244186" cy="372384"/>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1465118" y="155304"/>
        <a:ext cx="244186" cy="372384"/>
      </dsp:txXfrm>
    </dsp:sp>
    <dsp:sp modelId="{24F84BA1-A923-40C8-9136-0E729F554118}">
      <dsp:nvSpPr>
        <dsp:cNvPr id="10" name="矩形 9" hidden="1"/>
        <dsp:cNvSpPr/>
      </dsp:nvSpPr>
      <dsp:spPr bwMode="white">
        <a:xfrm>
          <a:off x="1465118" y="680305"/>
          <a:ext cx="244186" cy="372384"/>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Xfrm>
        <a:off x="1465118" y="680305"/>
        <a:ext cx="244186" cy="3723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AAC0F-D20F-4870-837B-AF99B2F423BD}">
      <dsp:nvSpPr>
        <dsp:cNvPr id="0" name=""/>
        <dsp:cNvSpPr/>
      </dsp:nvSpPr>
      <dsp:spPr>
        <a:xfrm>
          <a:off x="2299020" y="994521"/>
          <a:ext cx="196267" cy="843948"/>
        </a:xfrm>
        <a:custGeom>
          <a:avLst/>
          <a:gdLst/>
          <a:ahLst/>
          <a:cxnLst/>
          <a:rect l="0" t="0" r="0" b="0"/>
          <a:pathLst>
            <a:path>
              <a:moveTo>
                <a:pt x="0" y="0"/>
              </a:moveTo>
              <a:lnTo>
                <a:pt x="98133" y="0"/>
              </a:lnTo>
              <a:lnTo>
                <a:pt x="98133" y="843948"/>
              </a:lnTo>
              <a:lnTo>
                <a:pt x="196267" y="843948"/>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0EA6A7-C42E-4CC4-AA3A-891529CD8906}">
      <dsp:nvSpPr>
        <dsp:cNvPr id="0" name=""/>
        <dsp:cNvSpPr/>
      </dsp:nvSpPr>
      <dsp:spPr>
        <a:xfrm>
          <a:off x="2299020" y="994521"/>
          <a:ext cx="196267" cy="421974"/>
        </a:xfrm>
        <a:custGeom>
          <a:avLst/>
          <a:gdLst/>
          <a:ahLst/>
          <a:cxnLst/>
          <a:rect l="0" t="0" r="0" b="0"/>
          <a:pathLst>
            <a:path>
              <a:moveTo>
                <a:pt x="0" y="0"/>
              </a:moveTo>
              <a:lnTo>
                <a:pt x="98133" y="0"/>
              </a:lnTo>
              <a:lnTo>
                <a:pt x="98133" y="421974"/>
              </a:lnTo>
              <a:lnTo>
                <a:pt x="196267" y="42197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3725B8-470C-4B9B-84F2-46974778669A}">
      <dsp:nvSpPr>
        <dsp:cNvPr id="0" name=""/>
        <dsp:cNvSpPr/>
      </dsp:nvSpPr>
      <dsp:spPr>
        <a:xfrm>
          <a:off x="2299020" y="948801"/>
          <a:ext cx="196267" cy="91440"/>
        </a:xfrm>
        <a:custGeom>
          <a:avLst/>
          <a:gdLst/>
          <a:ahLst/>
          <a:cxnLst/>
          <a:rect l="0" t="0" r="0" b="0"/>
          <a:pathLst>
            <a:path>
              <a:moveTo>
                <a:pt x="0" y="45720"/>
              </a:moveTo>
              <a:lnTo>
                <a:pt x="196267" y="4572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084D30-0857-4904-8B63-3CF436A2C62C}">
      <dsp:nvSpPr>
        <dsp:cNvPr id="0" name=""/>
        <dsp:cNvSpPr/>
      </dsp:nvSpPr>
      <dsp:spPr>
        <a:xfrm>
          <a:off x="2299020" y="572547"/>
          <a:ext cx="196267" cy="421974"/>
        </a:xfrm>
        <a:custGeom>
          <a:avLst/>
          <a:gdLst/>
          <a:ahLst/>
          <a:cxnLst/>
          <a:rect l="0" t="0" r="0" b="0"/>
          <a:pathLst>
            <a:path>
              <a:moveTo>
                <a:pt x="0" y="421974"/>
              </a:moveTo>
              <a:lnTo>
                <a:pt x="98133" y="421974"/>
              </a:lnTo>
              <a:lnTo>
                <a:pt x="98133" y="0"/>
              </a:lnTo>
              <a:lnTo>
                <a:pt x="196267" y="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3E40C4-C6B3-4D1A-A466-74002F9E4736}">
      <dsp:nvSpPr>
        <dsp:cNvPr id="0" name=""/>
        <dsp:cNvSpPr/>
      </dsp:nvSpPr>
      <dsp:spPr>
        <a:xfrm>
          <a:off x="2299020" y="150573"/>
          <a:ext cx="196267" cy="843948"/>
        </a:xfrm>
        <a:custGeom>
          <a:avLst/>
          <a:gdLst/>
          <a:ahLst/>
          <a:cxnLst/>
          <a:rect l="0" t="0" r="0" b="0"/>
          <a:pathLst>
            <a:path>
              <a:moveTo>
                <a:pt x="0" y="843948"/>
              </a:moveTo>
              <a:lnTo>
                <a:pt x="98133" y="843948"/>
              </a:lnTo>
              <a:lnTo>
                <a:pt x="98133" y="0"/>
              </a:lnTo>
              <a:lnTo>
                <a:pt x="196267" y="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2A8D38-5418-4A5B-B727-9EDB21C7D43A}">
      <dsp:nvSpPr>
        <dsp:cNvPr id="0" name=""/>
        <dsp:cNvSpPr/>
      </dsp:nvSpPr>
      <dsp:spPr>
        <a:xfrm>
          <a:off x="333376" y="846858"/>
          <a:ext cx="1965644" cy="295326"/>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t>公司与相关组织的比较</a:t>
          </a:r>
        </a:p>
      </dsp:txBody>
      <dsp:txXfrm>
        <a:off x="333376" y="846858"/>
        <a:ext cx="1965644" cy="295326"/>
      </dsp:txXfrm>
    </dsp:sp>
    <dsp:sp modelId="{F0E9036B-6CEF-4D9C-83C1-EF003DCDE2BB}">
      <dsp:nvSpPr>
        <dsp:cNvPr id="0" name=""/>
        <dsp:cNvSpPr/>
      </dsp:nvSpPr>
      <dsp:spPr>
        <a:xfrm>
          <a:off x="2495287" y="919"/>
          <a:ext cx="981335" cy="299307"/>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smtClean="0"/>
            <a:t>独资企业</a:t>
          </a:r>
          <a:endParaRPr lang="zh-CN" altLang="en-US" sz="1400" kern="1200" dirty="0"/>
        </a:p>
      </dsp:txBody>
      <dsp:txXfrm>
        <a:off x="2495287" y="919"/>
        <a:ext cx="981335" cy="299307"/>
      </dsp:txXfrm>
    </dsp:sp>
    <dsp:sp modelId="{1948EE2C-D69F-4ECA-B009-AB4036146CB4}">
      <dsp:nvSpPr>
        <dsp:cNvPr id="0" name=""/>
        <dsp:cNvSpPr/>
      </dsp:nvSpPr>
      <dsp:spPr>
        <a:xfrm>
          <a:off x="2495287" y="422893"/>
          <a:ext cx="981335" cy="299307"/>
        </a:xfrm>
        <a:prstGeom prst="rect">
          <a:avLst/>
        </a:prstGeom>
        <a:solidFill>
          <a:srgbClr val="C00000"/>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solidFill>
                <a:schemeClr val="bg1"/>
              </a:solidFill>
            </a:rPr>
            <a:t>合伙企业</a:t>
          </a:r>
        </a:p>
      </dsp:txBody>
      <dsp:txXfrm>
        <a:off x="2495287" y="422893"/>
        <a:ext cx="981335" cy="299307"/>
      </dsp:txXfrm>
    </dsp:sp>
    <dsp:sp modelId="{1FC92637-2497-449C-9A66-56C1CED003FD}">
      <dsp:nvSpPr>
        <dsp:cNvPr id="0" name=""/>
        <dsp:cNvSpPr/>
      </dsp:nvSpPr>
      <dsp:spPr>
        <a:xfrm>
          <a:off x="2495287" y="844867"/>
          <a:ext cx="981335" cy="299307"/>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t>法人</a:t>
          </a:r>
        </a:p>
      </dsp:txBody>
      <dsp:txXfrm>
        <a:off x="2495287" y="844867"/>
        <a:ext cx="981335" cy="299307"/>
      </dsp:txXfrm>
    </dsp:sp>
    <dsp:sp modelId="{E924C05B-A6E9-4F89-8001-1E3B765DDE10}">
      <dsp:nvSpPr>
        <dsp:cNvPr id="0" name=""/>
        <dsp:cNvSpPr/>
      </dsp:nvSpPr>
      <dsp:spPr>
        <a:xfrm>
          <a:off x="2495287" y="1266842"/>
          <a:ext cx="981335" cy="299307"/>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t>联合体</a:t>
          </a:r>
        </a:p>
      </dsp:txBody>
      <dsp:txXfrm>
        <a:off x="2495287" y="1266842"/>
        <a:ext cx="981335" cy="299307"/>
      </dsp:txXfrm>
    </dsp:sp>
    <dsp:sp modelId="{3254E6DD-3C96-46B1-B1A0-EF91F122E88B}">
      <dsp:nvSpPr>
        <dsp:cNvPr id="0" name=""/>
        <dsp:cNvSpPr/>
      </dsp:nvSpPr>
      <dsp:spPr>
        <a:xfrm>
          <a:off x="2495287" y="1688816"/>
          <a:ext cx="981335" cy="299307"/>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t>企业集团</a:t>
          </a:r>
        </a:p>
      </dsp:txBody>
      <dsp:txXfrm>
        <a:off x="2495287" y="1688816"/>
        <a:ext cx="981335" cy="299307"/>
      </dsp:txXfrm>
    </dsp:sp>
  </dsp:spTree>
</dsp:drawing>
</file>

<file path=ppt/diagrams/drawing2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2686050" cy="1207993"/>
        <a:chOff x="0" y="0"/>
        <a:chExt cx="2686050" cy="1207993"/>
      </a:xfrm>
    </dsp:grpSpPr>
    <dsp:sp modelId="{67475C51-4BC4-4A25-B046-C14F7BD9E2CB}">
      <dsp:nvSpPr>
        <dsp:cNvPr id="5" name="任意多边形 4"/>
        <dsp:cNvSpPr/>
      </dsp:nvSpPr>
      <dsp:spPr bwMode="white">
        <a:xfrm>
          <a:off x="1220932" y="341496"/>
          <a:ext cx="244186" cy="262500"/>
        </a:xfrm>
        <a:custGeom>
          <a:avLst/>
          <a:gdLst/>
          <a:ahLst/>
          <a:cxnLst/>
          <a:pathLst>
            <a:path w="385" h="413">
              <a:moveTo>
                <a:pt x="0" y="413"/>
              </a:moveTo>
              <a:lnTo>
                <a:pt x="264" y="413"/>
              </a:lnTo>
              <a:lnTo>
                <a:pt x="264" y="0"/>
              </a:lnTo>
              <a:lnTo>
                <a:pt x="385" y="0"/>
              </a:lnTo>
            </a:path>
          </a:pathLst>
        </a:custGeom>
      </dsp:spPr>
      <dsp:style>
        <a:lnRef idx="2">
          <a:schemeClr val="accent2">
            <a:shade val="60000"/>
          </a:schemeClr>
        </a:lnRef>
        <a:fillRef idx="0">
          <a:schemeClr val="accent2"/>
        </a:fillRef>
        <a:effectRef idx="0">
          <a:scrgbClr r="0" g="0" b="0"/>
        </a:effectRef>
        <a:fontRef idx="minor"/>
      </dsp:style>
      <dsp:txXfrm>
        <a:off x="1220932" y="341496"/>
        <a:ext cx="244186" cy="262500"/>
      </dsp:txXfrm>
    </dsp:sp>
    <dsp:sp modelId="{4E21112F-9FDC-49EE-8A43-7D514B2672E8}">
      <dsp:nvSpPr>
        <dsp:cNvPr id="8" name="任意多边形 7"/>
        <dsp:cNvSpPr/>
      </dsp:nvSpPr>
      <dsp:spPr bwMode="white">
        <a:xfrm>
          <a:off x="1220932" y="603997"/>
          <a:ext cx="244186" cy="262500"/>
        </a:xfrm>
        <a:custGeom>
          <a:avLst/>
          <a:gdLst/>
          <a:ahLst/>
          <a:cxnLst/>
          <a:pathLst>
            <a:path w="385" h="413">
              <a:moveTo>
                <a:pt x="0" y="0"/>
              </a:moveTo>
              <a:lnTo>
                <a:pt x="264" y="0"/>
              </a:lnTo>
              <a:lnTo>
                <a:pt x="264" y="413"/>
              </a:lnTo>
              <a:lnTo>
                <a:pt x="385" y="413"/>
              </a:lnTo>
            </a:path>
          </a:pathLst>
        </a:custGeom>
      </dsp:spPr>
      <dsp:style>
        <a:lnRef idx="2">
          <a:schemeClr val="accent2">
            <a:shade val="60000"/>
          </a:schemeClr>
        </a:lnRef>
        <a:fillRef idx="0">
          <a:schemeClr val="accent2"/>
        </a:fillRef>
        <a:effectRef idx="0">
          <a:scrgbClr r="0" g="0" b="0"/>
        </a:effectRef>
        <a:fontRef idx="minor"/>
      </dsp:style>
      <dsp:txXfrm>
        <a:off x="1220932" y="603997"/>
        <a:ext cx="244186" cy="262500"/>
      </dsp:txXfrm>
    </dsp:sp>
    <dsp:sp modelId="{9D17DEC0-6AA4-4B39-9300-5F3300A9F109}">
      <dsp:nvSpPr>
        <dsp:cNvPr id="3" name="矩形 2"/>
        <dsp:cNvSpPr/>
      </dsp:nvSpPr>
      <dsp:spPr bwMode="white">
        <a:xfrm>
          <a:off x="0" y="417804"/>
          <a:ext cx="1220932" cy="372384"/>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dk1"/>
              </a:solidFill>
            </a:rPr>
            <a:t>可行性研究</a:t>
          </a:r>
          <a:endParaRPr>
            <a:solidFill>
              <a:schemeClr val="dk1"/>
            </a:solidFill>
          </a:endParaRPr>
        </a:p>
      </dsp:txBody>
      <dsp:txXfrm>
        <a:off x="0" y="417804"/>
        <a:ext cx="1220932" cy="372384"/>
      </dsp:txXfrm>
    </dsp:sp>
    <dsp:sp modelId="{69A307CF-EFC3-4D75-BC5F-9D73F2C85361}">
      <dsp:nvSpPr>
        <dsp:cNvPr id="6" name="矩形 5"/>
        <dsp:cNvSpPr/>
      </dsp:nvSpPr>
      <dsp:spPr bwMode="white">
        <a:xfrm>
          <a:off x="1465118" y="155304"/>
          <a:ext cx="1220932" cy="372384"/>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bg1"/>
              </a:solidFill>
            </a:rPr>
            <a:t>现有企业</a:t>
          </a:r>
          <a:endParaRPr>
            <a:solidFill>
              <a:schemeClr val="dk1"/>
            </a:solidFill>
          </a:endParaRPr>
        </a:p>
      </dsp:txBody>
      <dsp:txXfrm>
        <a:off x="1465118" y="155304"/>
        <a:ext cx="1220932" cy="372384"/>
      </dsp:txXfrm>
    </dsp:sp>
    <dsp:sp modelId="{25F94535-129A-4D8B-8287-D22B639A0FBC}">
      <dsp:nvSpPr>
        <dsp:cNvPr id="9" name="矩形 8"/>
        <dsp:cNvSpPr/>
      </dsp:nvSpPr>
      <dsp:spPr bwMode="white">
        <a:xfrm>
          <a:off x="1465118" y="680305"/>
          <a:ext cx="1220932" cy="372384"/>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dk1"/>
              </a:solidFill>
            </a:rPr>
            <a:t>新创办公司</a:t>
          </a:r>
          <a:endParaRPr>
            <a:solidFill>
              <a:schemeClr val="dk1"/>
            </a:solidFill>
          </a:endParaRPr>
        </a:p>
      </dsp:txBody>
      <dsp:txXfrm>
        <a:off x="1465118" y="680305"/>
        <a:ext cx="1220932" cy="372384"/>
      </dsp:txXfrm>
    </dsp:sp>
    <dsp:sp modelId="{5CCD3070-100C-4970-A032-98AE949E8DC3}">
      <dsp:nvSpPr>
        <dsp:cNvPr id="4" name="矩形 3" hidden="1"/>
        <dsp:cNvSpPr/>
      </dsp:nvSpPr>
      <dsp:spPr bwMode="white">
        <a:xfrm>
          <a:off x="0" y="417804"/>
          <a:ext cx="244186" cy="372384"/>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0" y="417804"/>
        <a:ext cx="244186" cy="372384"/>
      </dsp:txXfrm>
    </dsp:sp>
    <dsp:sp modelId="{4788EB56-C2D9-4CF7-8D23-AE78D4D0845D}">
      <dsp:nvSpPr>
        <dsp:cNvPr id="7" name="矩形 6" hidden="1"/>
        <dsp:cNvSpPr/>
      </dsp:nvSpPr>
      <dsp:spPr bwMode="white">
        <a:xfrm>
          <a:off x="1465118" y="155304"/>
          <a:ext cx="244186" cy="372384"/>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Xfrm>
        <a:off x="1465118" y="155304"/>
        <a:ext cx="244186" cy="372384"/>
      </dsp:txXfrm>
    </dsp:sp>
    <dsp:sp modelId="{24F84BA1-A923-40C8-9136-0E729F554118}">
      <dsp:nvSpPr>
        <dsp:cNvPr id="10" name="矩形 9" hidden="1"/>
        <dsp:cNvSpPr/>
      </dsp:nvSpPr>
      <dsp:spPr bwMode="white">
        <a:xfrm>
          <a:off x="1465118" y="680305"/>
          <a:ext cx="244186" cy="372384"/>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1465118" y="680305"/>
        <a:ext cx="244186" cy="372384"/>
      </dsp:txXfrm>
    </dsp:sp>
  </dsp:spTree>
</dsp:drawing>
</file>

<file path=ppt/diagrams/drawing2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2686050" cy="1207993"/>
        <a:chOff x="0" y="0"/>
        <a:chExt cx="2686050" cy="1207993"/>
      </a:xfrm>
    </dsp:grpSpPr>
    <dsp:sp modelId="{67475C51-4BC4-4A25-B046-C14F7BD9E2CB}">
      <dsp:nvSpPr>
        <dsp:cNvPr id="5" name="任意多边形 4"/>
        <dsp:cNvSpPr/>
      </dsp:nvSpPr>
      <dsp:spPr bwMode="white">
        <a:xfrm>
          <a:off x="1220932" y="341496"/>
          <a:ext cx="244186" cy="262500"/>
        </a:xfrm>
        <a:custGeom>
          <a:avLst/>
          <a:gdLst/>
          <a:ahLst/>
          <a:cxnLst/>
          <a:pathLst>
            <a:path w="385" h="413">
              <a:moveTo>
                <a:pt x="0" y="413"/>
              </a:moveTo>
              <a:lnTo>
                <a:pt x="264" y="413"/>
              </a:lnTo>
              <a:lnTo>
                <a:pt x="264" y="0"/>
              </a:lnTo>
              <a:lnTo>
                <a:pt x="385" y="0"/>
              </a:lnTo>
            </a:path>
          </a:pathLst>
        </a:custGeom>
      </dsp:spPr>
      <dsp:style>
        <a:lnRef idx="2">
          <a:schemeClr val="accent2">
            <a:shade val="60000"/>
          </a:schemeClr>
        </a:lnRef>
        <a:fillRef idx="0">
          <a:schemeClr val="accent2"/>
        </a:fillRef>
        <a:effectRef idx="0">
          <a:scrgbClr r="0" g="0" b="0"/>
        </a:effectRef>
        <a:fontRef idx="minor"/>
      </dsp:style>
      <dsp:txXfrm>
        <a:off x="1220932" y="341496"/>
        <a:ext cx="244186" cy="262500"/>
      </dsp:txXfrm>
    </dsp:sp>
    <dsp:sp modelId="{4E21112F-9FDC-49EE-8A43-7D514B2672E8}">
      <dsp:nvSpPr>
        <dsp:cNvPr id="8" name="任意多边形 7"/>
        <dsp:cNvSpPr/>
      </dsp:nvSpPr>
      <dsp:spPr bwMode="white">
        <a:xfrm>
          <a:off x="1220932" y="603997"/>
          <a:ext cx="244186" cy="262500"/>
        </a:xfrm>
        <a:custGeom>
          <a:avLst/>
          <a:gdLst/>
          <a:ahLst/>
          <a:cxnLst/>
          <a:pathLst>
            <a:path w="385" h="413">
              <a:moveTo>
                <a:pt x="0" y="0"/>
              </a:moveTo>
              <a:lnTo>
                <a:pt x="264" y="0"/>
              </a:lnTo>
              <a:lnTo>
                <a:pt x="264" y="413"/>
              </a:lnTo>
              <a:lnTo>
                <a:pt x="385" y="413"/>
              </a:lnTo>
            </a:path>
          </a:pathLst>
        </a:custGeom>
      </dsp:spPr>
      <dsp:style>
        <a:lnRef idx="2">
          <a:schemeClr val="accent2">
            <a:shade val="60000"/>
          </a:schemeClr>
        </a:lnRef>
        <a:fillRef idx="0">
          <a:schemeClr val="accent2"/>
        </a:fillRef>
        <a:effectRef idx="0">
          <a:scrgbClr r="0" g="0" b="0"/>
        </a:effectRef>
        <a:fontRef idx="minor"/>
      </dsp:style>
      <dsp:txXfrm>
        <a:off x="1220932" y="603997"/>
        <a:ext cx="244186" cy="262500"/>
      </dsp:txXfrm>
    </dsp:sp>
    <dsp:sp modelId="{9D17DEC0-6AA4-4B39-9300-5F3300A9F109}">
      <dsp:nvSpPr>
        <dsp:cNvPr id="3" name="矩形 2"/>
        <dsp:cNvSpPr/>
      </dsp:nvSpPr>
      <dsp:spPr bwMode="white">
        <a:xfrm>
          <a:off x="0" y="417804"/>
          <a:ext cx="1220932" cy="372384"/>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dk1"/>
              </a:solidFill>
            </a:rPr>
            <a:t>可行性研究</a:t>
          </a:r>
          <a:endParaRPr>
            <a:solidFill>
              <a:schemeClr val="dk1"/>
            </a:solidFill>
          </a:endParaRPr>
        </a:p>
      </dsp:txBody>
      <dsp:txXfrm>
        <a:off x="0" y="417804"/>
        <a:ext cx="1220932" cy="372384"/>
      </dsp:txXfrm>
    </dsp:sp>
    <dsp:sp modelId="{69A307CF-EFC3-4D75-BC5F-9D73F2C85361}">
      <dsp:nvSpPr>
        <dsp:cNvPr id="6" name="矩形 5"/>
        <dsp:cNvSpPr/>
      </dsp:nvSpPr>
      <dsp:spPr bwMode="white">
        <a:xfrm>
          <a:off x="1465118" y="155304"/>
          <a:ext cx="1220932" cy="372384"/>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smtClean="0">
              <a:solidFill>
                <a:schemeClr val="dk1"/>
              </a:solidFill>
            </a:rPr>
            <a:t>现有企业</a:t>
          </a:r>
          <a:endParaRPr lang="zh-CN" altLang="en-US" sz="1300" dirty="0">
            <a:solidFill>
              <a:schemeClr val="dk1"/>
            </a:solidFill>
          </a:endParaRPr>
        </a:p>
      </dsp:txBody>
      <dsp:txXfrm>
        <a:off x="1465118" y="155304"/>
        <a:ext cx="1220932" cy="372384"/>
      </dsp:txXfrm>
    </dsp:sp>
    <dsp:sp modelId="{25F94535-129A-4D8B-8287-D22B639A0FBC}">
      <dsp:nvSpPr>
        <dsp:cNvPr id="9" name="矩形 8"/>
        <dsp:cNvSpPr/>
      </dsp:nvSpPr>
      <dsp:spPr bwMode="white">
        <a:xfrm>
          <a:off x="1465118" y="680305"/>
          <a:ext cx="1220932" cy="372384"/>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bg1"/>
              </a:solidFill>
            </a:rPr>
            <a:t>新创办公司</a:t>
          </a:r>
          <a:endParaRPr>
            <a:solidFill>
              <a:schemeClr val="dk1"/>
            </a:solidFill>
          </a:endParaRPr>
        </a:p>
      </dsp:txBody>
      <dsp:txXfrm>
        <a:off x="1465118" y="680305"/>
        <a:ext cx="1220932" cy="372384"/>
      </dsp:txXfrm>
    </dsp:sp>
    <dsp:sp modelId="{5CCD3070-100C-4970-A032-98AE949E8DC3}">
      <dsp:nvSpPr>
        <dsp:cNvPr id="4" name="矩形 3" hidden="1"/>
        <dsp:cNvSpPr/>
      </dsp:nvSpPr>
      <dsp:spPr bwMode="white">
        <a:xfrm>
          <a:off x="0" y="417804"/>
          <a:ext cx="244186" cy="372384"/>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0" y="417804"/>
        <a:ext cx="244186" cy="372384"/>
      </dsp:txXfrm>
    </dsp:sp>
    <dsp:sp modelId="{4788EB56-C2D9-4CF7-8D23-AE78D4D0845D}">
      <dsp:nvSpPr>
        <dsp:cNvPr id="7" name="矩形 6" hidden="1"/>
        <dsp:cNvSpPr/>
      </dsp:nvSpPr>
      <dsp:spPr bwMode="white">
        <a:xfrm>
          <a:off x="1465118" y="155304"/>
          <a:ext cx="244186" cy="372384"/>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1465118" y="155304"/>
        <a:ext cx="244186" cy="372384"/>
      </dsp:txXfrm>
    </dsp:sp>
    <dsp:sp modelId="{24F84BA1-A923-40C8-9136-0E729F554118}">
      <dsp:nvSpPr>
        <dsp:cNvPr id="10" name="矩形 9" hidden="1"/>
        <dsp:cNvSpPr/>
      </dsp:nvSpPr>
      <dsp:spPr bwMode="white">
        <a:xfrm>
          <a:off x="1465118" y="680305"/>
          <a:ext cx="244186" cy="372384"/>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Xfrm>
        <a:off x="1465118" y="680305"/>
        <a:ext cx="244186" cy="372384"/>
      </dsp:txXfrm>
    </dsp:sp>
  </dsp:spTree>
</dsp:drawing>
</file>

<file path=ppt/diagrams/drawing2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2686050" cy="1207993"/>
        <a:chOff x="0" y="0"/>
        <a:chExt cx="2686050" cy="1207993"/>
      </a:xfrm>
    </dsp:grpSpPr>
    <dsp:sp modelId="{3F687483-EC6E-41F4-B3E2-005B28BC3404}">
      <dsp:nvSpPr>
        <dsp:cNvPr id="5" name="任意多边形 4"/>
        <dsp:cNvSpPr/>
      </dsp:nvSpPr>
      <dsp:spPr bwMode="white">
        <a:xfrm>
          <a:off x="1414971" y="158128"/>
          <a:ext cx="207381" cy="445869"/>
        </a:xfrm>
        <a:custGeom>
          <a:avLst/>
          <a:gdLst/>
          <a:ahLst/>
          <a:cxnLst/>
          <a:pathLst>
            <a:path w="327" h="702">
              <a:moveTo>
                <a:pt x="0" y="702"/>
              </a:moveTo>
              <a:lnTo>
                <a:pt x="190" y="702"/>
              </a:lnTo>
              <a:lnTo>
                <a:pt x="190" y="0"/>
              </a:lnTo>
              <a:lnTo>
                <a:pt x="327" y="0"/>
              </a:lnTo>
            </a:path>
          </a:pathLst>
        </a:custGeom>
      </dsp:spPr>
      <dsp:style>
        <a:lnRef idx="2">
          <a:schemeClr val="accent2">
            <a:shade val="60000"/>
          </a:schemeClr>
        </a:lnRef>
        <a:fillRef idx="0">
          <a:schemeClr val="accent2"/>
        </a:fillRef>
        <a:effectRef idx="0">
          <a:scrgbClr r="0" g="0" b="0"/>
        </a:effectRef>
        <a:fontRef idx="minor"/>
      </dsp:style>
      <dsp:txXfrm>
        <a:off x="1414971" y="158128"/>
        <a:ext cx="207381" cy="445869"/>
      </dsp:txXfrm>
    </dsp:sp>
    <dsp:sp modelId="{1150038B-D829-47EA-A185-4A55492A4D72}">
      <dsp:nvSpPr>
        <dsp:cNvPr id="8" name="任意多边形 7"/>
        <dsp:cNvSpPr/>
      </dsp:nvSpPr>
      <dsp:spPr bwMode="white">
        <a:xfrm>
          <a:off x="1414971" y="603997"/>
          <a:ext cx="207381" cy="0"/>
        </a:xfrm>
        <a:custGeom>
          <a:avLst/>
          <a:gdLst/>
          <a:ahLst/>
          <a:cxnLst/>
          <a:pathLst>
            <a:path w="327">
              <a:moveTo>
                <a:pt x="0" y="0"/>
              </a:moveTo>
              <a:lnTo>
                <a:pt x="327" y="0"/>
              </a:lnTo>
            </a:path>
          </a:pathLst>
        </a:custGeom>
      </dsp:spPr>
      <dsp:style>
        <a:lnRef idx="2">
          <a:schemeClr val="accent2">
            <a:shade val="60000"/>
          </a:schemeClr>
        </a:lnRef>
        <a:fillRef idx="0">
          <a:schemeClr val="accent2"/>
        </a:fillRef>
        <a:effectRef idx="0">
          <a:scrgbClr r="0" g="0" b="0"/>
        </a:effectRef>
        <a:fontRef idx="minor"/>
      </dsp:style>
      <dsp:txXfrm>
        <a:off x="1414971" y="603997"/>
        <a:ext cx="207381" cy="0"/>
      </dsp:txXfrm>
    </dsp:sp>
    <dsp:sp modelId="{2850C9CB-E65B-4321-84FD-D63884C3819E}">
      <dsp:nvSpPr>
        <dsp:cNvPr id="11" name="任意多边形 10"/>
        <dsp:cNvSpPr/>
      </dsp:nvSpPr>
      <dsp:spPr bwMode="white">
        <a:xfrm>
          <a:off x="1414971" y="603997"/>
          <a:ext cx="207381" cy="445869"/>
        </a:xfrm>
        <a:custGeom>
          <a:avLst/>
          <a:gdLst/>
          <a:ahLst/>
          <a:cxnLst/>
          <a:pathLst>
            <a:path w="327" h="702">
              <a:moveTo>
                <a:pt x="0" y="0"/>
              </a:moveTo>
              <a:lnTo>
                <a:pt x="190" y="0"/>
              </a:lnTo>
              <a:lnTo>
                <a:pt x="190" y="702"/>
              </a:lnTo>
              <a:lnTo>
                <a:pt x="327" y="702"/>
              </a:lnTo>
            </a:path>
          </a:pathLst>
        </a:custGeom>
      </dsp:spPr>
      <dsp:style>
        <a:lnRef idx="2">
          <a:schemeClr val="accent2">
            <a:shade val="60000"/>
          </a:schemeClr>
        </a:lnRef>
        <a:fillRef idx="0">
          <a:schemeClr val="accent2"/>
        </a:fillRef>
        <a:effectRef idx="0">
          <a:scrgbClr r="0" g="0" b="0"/>
        </a:effectRef>
        <a:fontRef idx="minor"/>
      </dsp:style>
      <dsp:txXfrm>
        <a:off x="1414971" y="603997"/>
        <a:ext cx="207381" cy="445869"/>
      </dsp:txXfrm>
    </dsp:sp>
    <dsp:sp modelId="{2D4505FD-F414-4D2B-90C1-CF3189EB2E24}">
      <dsp:nvSpPr>
        <dsp:cNvPr id="3" name="矩形 2"/>
        <dsp:cNvSpPr/>
      </dsp:nvSpPr>
      <dsp:spPr bwMode="white">
        <a:xfrm>
          <a:off x="26795" y="452784"/>
          <a:ext cx="1388176" cy="302426"/>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dk1"/>
              </a:solidFill>
            </a:rPr>
            <a:t>股份有限公司设立</a:t>
          </a:r>
          <a:endParaRPr>
            <a:solidFill>
              <a:schemeClr val="dk1"/>
            </a:solidFill>
          </a:endParaRPr>
        </a:p>
      </dsp:txBody>
      <dsp:txXfrm>
        <a:off x="26795" y="452784"/>
        <a:ext cx="1388176" cy="302426"/>
      </dsp:txXfrm>
    </dsp:sp>
    <dsp:sp modelId="{4F2E0546-B83C-48DC-AB71-B8EF6E35D155}">
      <dsp:nvSpPr>
        <dsp:cNvPr id="6" name="矩形 5"/>
        <dsp:cNvSpPr/>
      </dsp:nvSpPr>
      <dsp:spPr bwMode="white">
        <a:xfrm>
          <a:off x="1622351" y="0"/>
          <a:ext cx="1036904" cy="316256"/>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bg1"/>
              </a:solidFill>
            </a:rPr>
            <a:t>条件</a:t>
          </a:r>
          <a:endParaRPr>
            <a:solidFill>
              <a:schemeClr val="dk1"/>
            </a:solidFill>
          </a:endParaRPr>
        </a:p>
      </dsp:txBody>
      <dsp:txXfrm>
        <a:off x="1622351" y="0"/>
        <a:ext cx="1036904" cy="316256"/>
      </dsp:txXfrm>
    </dsp:sp>
    <dsp:sp modelId="{73C84DC4-84D4-4349-B203-E50FEA54F12E}">
      <dsp:nvSpPr>
        <dsp:cNvPr id="9" name="矩形 8"/>
        <dsp:cNvSpPr/>
      </dsp:nvSpPr>
      <dsp:spPr bwMode="white">
        <a:xfrm>
          <a:off x="1622351" y="445869"/>
          <a:ext cx="1036904" cy="316256"/>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dk1"/>
              </a:solidFill>
            </a:rPr>
            <a:t>组织机构</a:t>
          </a:r>
          <a:endParaRPr>
            <a:solidFill>
              <a:schemeClr val="dk1"/>
            </a:solidFill>
          </a:endParaRPr>
        </a:p>
      </dsp:txBody>
      <dsp:txXfrm>
        <a:off x="1622351" y="445869"/>
        <a:ext cx="1036904" cy="316256"/>
      </dsp:txXfrm>
    </dsp:sp>
    <dsp:sp modelId="{EBC9CC91-6431-4FC0-8061-6FC21A746CE0}">
      <dsp:nvSpPr>
        <dsp:cNvPr id="12" name="矩形 11"/>
        <dsp:cNvSpPr/>
      </dsp:nvSpPr>
      <dsp:spPr bwMode="white">
        <a:xfrm>
          <a:off x="1622351" y="891737"/>
          <a:ext cx="1036904" cy="316256"/>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dk1"/>
              </a:solidFill>
            </a:rPr>
            <a:t>程序</a:t>
          </a:r>
          <a:endParaRPr>
            <a:solidFill>
              <a:schemeClr val="dk1"/>
            </a:solidFill>
          </a:endParaRPr>
        </a:p>
      </dsp:txBody>
      <dsp:txXfrm>
        <a:off x="1622351" y="891737"/>
        <a:ext cx="1036904" cy="316256"/>
      </dsp:txXfrm>
    </dsp:sp>
    <dsp:sp modelId="{EB0F9C5A-627B-4163-A50D-1496525F76C8}">
      <dsp:nvSpPr>
        <dsp:cNvPr id="4" name="矩形 3" hidden="1"/>
        <dsp:cNvSpPr/>
      </dsp:nvSpPr>
      <dsp:spPr bwMode="white">
        <a:xfrm>
          <a:off x="26795" y="452784"/>
          <a:ext cx="277635" cy="302426"/>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26795" y="452784"/>
        <a:ext cx="277635" cy="302426"/>
      </dsp:txXfrm>
    </dsp:sp>
    <dsp:sp modelId="{2F7A4505-2639-4E85-9C76-E8EBF5687893}">
      <dsp:nvSpPr>
        <dsp:cNvPr id="7" name="矩形 6" hidden="1"/>
        <dsp:cNvSpPr/>
      </dsp:nvSpPr>
      <dsp:spPr bwMode="white">
        <a:xfrm>
          <a:off x="1622351" y="0"/>
          <a:ext cx="207381" cy="316256"/>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Xfrm>
        <a:off x="1622351" y="0"/>
        <a:ext cx="207381" cy="316256"/>
      </dsp:txXfrm>
    </dsp:sp>
    <dsp:sp modelId="{8A066D84-941A-4A3D-8898-F2EFDEA723F8}">
      <dsp:nvSpPr>
        <dsp:cNvPr id="10" name="矩形 9" hidden="1"/>
        <dsp:cNvSpPr/>
      </dsp:nvSpPr>
      <dsp:spPr bwMode="white">
        <a:xfrm>
          <a:off x="1622351" y="445869"/>
          <a:ext cx="207381" cy="316256"/>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1622351" y="445869"/>
        <a:ext cx="207381" cy="316256"/>
      </dsp:txXfrm>
    </dsp:sp>
    <dsp:sp modelId="{1DD3A65E-1EE7-4E1D-A7D9-D468ABE95F66}">
      <dsp:nvSpPr>
        <dsp:cNvPr id="13" name="矩形 12" hidden="1"/>
        <dsp:cNvSpPr/>
      </dsp:nvSpPr>
      <dsp:spPr bwMode="white">
        <a:xfrm>
          <a:off x="1622351" y="891737"/>
          <a:ext cx="207381" cy="316256"/>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1622351" y="891737"/>
        <a:ext cx="207381" cy="316256"/>
      </dsp:txXfrm>
    </dsp:sp>
  </dsp:spTree>
</dsp:drawing>
</file>

<file path=ppt/diagrams/drawing2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2686050" cy="1207993"/>
        <a:chOff x="0" y="0"/>
        <a:chExt cx="2686050" cy="1207993"/>
      </a:xfrm>
    </dsp:grpSpPr>
    <dsp:sp modelId="{3F687483-EC6E-41F4-B3E2-005B28BC3404}">
      <dsp:nvSpPr>
        <dsp:cNvPr id="5" name="任意多边形 4"/>
        <dsp:cNvSpPr/>
      </dsp:nvSpPr>
      <dsp:spPr bwMode="white">
        <a:xfrm>
          <a:off x="1414971" y="158128"/>
          <a:ext cx="207381" cy="445869"/>
        </a:xfrm>
        <a:custGeom>
          <a:avLst/>
          <a:gdLst/>
          <a:ahLst/>
          <a:cxnLst/>
          <a:pathLst>
            <a:path w="327" h="702">
              <a:moveTo>
                <a:pt x="0" y="702"/>
              </a:moveTo>
              <a:lnTo>
                <a:pt x="190" y="702"/>
              </a:lnTo>
              <a:lnTo>
                <a:pt x="190" y="0"/>
              </a:lnTo>
              <a:lnTo>
                <a:pt x="327" y="0"/>
              </a:lnTo>
            </a:path>
          </a:pathLst>
        </a:custGeom>
      </dsp:spPr>
      <dsp:style>
        <a:lnRef idx="2">
          <a:schemeClr val="accent2">
            <a:shade val="60000"/>
          </a:schemeClr>
        </a:lnRef>
        <a:fillRef idx="0">
          <a:schemeClr val="accent2"/>
        </a:fillRef>
        <a:effectRef idx="0">
          <a:scrgbClr r="0" g="0" b="0"/>
        </a:effectRef>
        <a:fontRef idx="minor"/>
      </dsp:style>
      <dsp:txXfrm>
        <a:off x="1414971" y="158128"/>
        <a:ext cx="207381" cy="445869"/>
      </dsp:txXfrm>
    </dsp:sp>
    <dsp:sp modelId="{1150038B-D829-47EA-A185-4A55492A4D72}">
      <dsp:nvSpPr>
        <dsp:cNvPr id="8" name="任意多边形 7"/>
        <dsp:cNvSpPr/>
      </dsp:nvSpPr>
      <dsp:spPr bwMode="white">
        <a:xfrm>
          <a:off x="1414971" y="603997"/>
          <a:ext cx="207381" cy="0"/>
        </a:xfrm>
        <a:custGeom>
          <a:avLst/>
          <a:gdLst/>
          <a:ahLst/>
          <a:cxnLst/>
          <a:pathLst>
            <a:path w="327">
              <a:moveTo>
                <a:pt x="0" y="0"/>
              </a:moveTo>
              <a:lnTo>
                <a:pt x="327" y="0"/>
              </a:lnTo>
            </a:path>
          </a:pathLst>
        </a:custGeom>
      </dsp:spPr>
      <dsp:style>
        <a:lnRef idx="2">
          <a:schemeClr val="accent2">
            <a:shade val="60000"/>
          </a:schemeClr>
        </a:lnRef>
        <a:fillRef idx="0">
          <a:schemeClr val="accent2"/>
        </a:fillRef>
        <a:effectRef idx="0">
          <a:scrgbClr r="0" g="0" b="0"/>
        </a:effectRef>
        <a:fontRef idx="minor"/>
      </dsp:style>
      <dsp:txXfrm>
        <a:off x="1414971" y="603997"/>
        <a:ext cx="207381" cy="0"/>
      </dsp:txXfrm>
    </dsp:sp>
    <dsp:sp modelId="{2850C9CB-E65B-4321-84FD-D63884C3819E}">
      <dsp:nvSpPr>
        <dsp:cNvPr id="11" name="任意多边形 10"/>
        <dsp:cNvSpPr/>
      </dsp:nvSpPr>
      <dsp:spPr bwMode="white">
        <a:xfrm>
          <a:off x="1414971" y="603997"/>
          <a:ext cx="207381" cy="445869"/>
        </a:xfrm>
        <a:custGeom>
          <a:avLst/>
          <a:gdLst/>
          <a:ahLst/>
          <a:cxnLst/>
          <a:pathLst>
            <a:path w="327" h="702">
              <a:moveTo>
                <a:pt x="0" y="0"/>
              </a:moveTo>
              <a:lnTo>
                <a:pt x="190" y="0"/>
              </a:lnTo>
              <a:lnTo>
                <a:pt x="190" y="702"/>
              </a:lnTo>
              <a:lnTo>
                <a:pt x="327" y="702"/>
              </a:lnTo>
            </a:path>
          </a:pathLst>
        </a:custGeom>
      </dsp:spPr>
      <dsp:style>
        <a:lnRef idx="2">
          <a:schemeClr val="accent2">
            <a:shade val="60000"/>
          </a:schemeClr>
        </a:lnRef>
        <a:fillRef idx="0">
          <a:schemeClr val="accent2"/>
        </a:fillRef>
        <a:effectRef idx="0">
          <a:scrgbClr r="0" g="0" b="0"/>
        </a:effectRef>
        <a:fontRef idx="minor"/>
      </dsp:style>
      <dsp:txXfrm>
        <a:off x="1414971" y="603997"/>
        <a:ext cx="207381" cy="445869"/>
      </dsp:txXfrm>
    </dsp:sp>
    <dsp:sp modelId="{2D4505FD-F414-4D2B-90C1-CF3189EB2E24}">
      <dsp:nvSpPr>
        <dsp:cNvPr id="3" name="矩形 2"/>
        <dsp:cNvSpPr/>
      </dsp:nvSpPr>
      <dsp:spPr bwMode="white">
        <a:xfrm>
          <a:off x="26795" y="452784"/>
          <a:ext cx="1388176" cy="302426"/>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dk1"/>
              </a:solidFill>
            </a:rPr>
            <a:t>股份有限公司设立</a:t>
          </a:r>
          <a:endParaRPr>
            <a:solidFill>
              <a:schemeClr val="dk1"/>
            </a:solidFill>
          </a:endParaRPr>
        </a:p>
      </dsp:txBody>
      <dsp:txXfrm>
        <a:off x="26795" y="452784"/>
        <a:ext cx="1388176" cy="302426"/>
      </dsp:txXfrm>
    </dsp:sp>
    <dsp:sp modelId="{4F2E0546-B83C-48DC-AB71-B8EF6E35D155}">
      <dsp:nvSpPr>
        <dsp:cNvPr id="6" name="矩形 5"/>
        <dsp:cNvSpPr/>
      </dsp:nvSpPr>
      <dsp:spPr bwMode="white">
        <a:xfrm>
          <a:off x="1622351" y="0"/>
          <a:ext cx="1036904" cy="316256"/>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smtClean="0">
              <a:solidFill>
                <a:schemeClr val="bg1"/>
              </a:solidFill>
            </a:rPr>
            <a:t>条件</a:t>
          </a:r>
          <a:endParaRPr lang="zh-CN" altLang="en-US" sz="1300" dirty="0">
            <a:solidFill>
              <a:schemeClr val="bg1"/>
            </a:solidFill>
          </a:endParaRPr>
        </a:p>
      </dsp:txBody>
      <dsp:txXfrm>
        <a:off x="1622351" y="0"/>
        <a:ext cx="1036904" cy="316256"/>
      </dsp:txXfrm>
    </dsp:sp>
    <dsp:sp modelId="{73C84DC4-84D4-4349-B203-E50FEA54F12E}">
      <dsp:nvSpPr>
        <dsp:cNvPr id="9" name="矩形 8"/>
        <dsp:cNvSpPr/>
      </dsp:nvSpPr>
      <dsp:spPr bwMode="white">
        <a:xfrm>
          <a:off x="1622351" y="445869"/>
          <a:ext cx="1036904" cy="316256"/>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bg1"/>
              </a:solidFill>
            </a:rPr>
            <a:t>组织机构</a:t>
          </a:r>
          <a:endParaRPr>
            <a:solidFill>
              <a:schemeClr val="dk1"/>
            </a:solidFill>
          </a:endParaRPr>
        </a:p>
      </dsp:txBody>
      <dsp:txXfrm>
        <a:off x="1622351" y="445869"/>
        <a:ext cx="1036904" cy="316256"/>
      </dsp:txXfrm>
    </dsp:sp>
    <dsp:sp modelId="{EBC9CC91-6431-4FC0-8061-6FC21A746CE0}">
      <dsp:nvSpPr>
        <dsp:cNvPr id="12" name="矩形 11"/>
        <dsp:cNvSpPr/>
      </dsp:nvSpPr>
      <dsp:spPr bwMode="white">
        <a:xfrm>
          <a:off x="1622351" y="891737"/>
          <a:ext cx="1036904" cy="316256"/>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dk1"/>
              </a:solidFill>
            </a:rPr>
            <a:t>程序</a:t>
          </a:r>
          <a:endParaRPr>
            <a:solidFill>
              <a:schemeClr val="dk1"/>
            </a:solidFill>
          </a:endParaRPr>
        </a:p>
      </dsp:txBody>
      <dsp:txXfrm>
        <a:off x="1622351" y="891737"/>
        <a:ext cx="1036904" cy="316256"/>
      </dsp:txXfrm>
    </dsp:sp>
    <dsp:sp modelId="{EB0F9C5A-627B-4163-A50D-1496525F76C8}">
      <dsp:nvSpPr>
        <dsp:cNvPr id="4" name="矩形 3" hidden="1"/>
        <dsp:cNvSpPr/>
      </dsp:nvSpPr>
      <dsp:spPr bwMode="white">
        <a:xfrm>
          <a:off x="26795" y="452784"/>
          <a:ext cx="277635" cy="302426"/>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26795" y="452784"/>
        <a:ext cx="277635" cy="302426"/>
      </dsp:txXfrm>
    </dsp:sp>
    <dsp:sp modelId="{2F7A4505-2639-4E85-9C76-E8EBF5687893}">
      <dsp:nvSpPr>
        <dsp:cNvPr id="7" name="矩形 6" hidden="1"/>
        <dsp:cNvSpPr/>
      </dsp:nvSpPr>
      <dsp:spPr bwMode="white">
        <a:xfrm>
          <a:off x="1622351" y="0"/>
          <a:ext cx="207381" cy="316256"/>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Xfrm>
        <a:off x="1622351" y="0"/>
        <a:ext cx="207381" cy="316256"/>
      </dsp:txXfrm>
    </dsp:sp>
    <dsp:sp modelId="{8A066D84-941A-4A3D-8898-F2EFDEA723F8}">
      <dsp:nvSpPr>
        <dsp:cNvPr id="10" name="矩形 9" hidden="1"/>
        <dsp:cNvSpPr/>
      </dsp:nvSpPr>
      <dsp:spPr bwMode="white">
        <a:xfrm>
          <a:off x="1622351" y="445869"/>
          <a:ext cx="207381" cy="316256"/>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Xfrm>
        <a:off x="1622351" y="445869"/>
        <a:ext cx="207381" cy="316256"/>
      </dsp:txXfrm>
    </dsp:sp>
    <dsp:sp modelId="{1DD3A65E-1EE7-4E1D-A7D9-D468ABE95F66}">
      <dsp:nvSpPr>
        <dsp:cNvPr id="13" name="矩形 12" hidden="1"/>
        <dsp:cNvSpPr/>
      </dsp:nvSpPr>
      <dsp:spPr bwMode="white">
        <a:xfrm>
          <a:off x="1622351" y="891737"/>
          <a:ext cx="207381" cy="316256"/>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1622351" y="891737"/>
        <a:ext cx="207381" cy="316256"/>
      </dsp:txXfrm>
    </dsp:sp>
  </dsp:spTree>
</dsp:drawing>
</file>

<file path=ppt/diagrams/drawing2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2686050" cy="1207993"/>
        <a:chOff x="0" y="0"/>
        <a:chExt cx="2686050" cy="1207993"/>
      </a:xfrm>
    </dsp:grpSpPr>
    <dsp:sp modelId="{3F687483-EC6E-41F4-B3E2-005B28BC3404}">
      <dsp:nvSpPr>
        <dsp:cNvPr id="5" name="任意多边形 4"/>
        <dsp:cNvSpPr/>
      </dsp:nvSpPr>
      <dsp:spPr bwMode="white">
        <a:xfrm>
          <a:off x="1414971" y="158128"/>
          <a:ext cx="207381" cy="445869"/>
        </a:xfrm>
        <a:custGeom>
          <a:avLst/>
          <a:gdLst/>
          <a:ahLst/>
          <a:cxnLst/>
          <a:pathLst>
            <a:path w="327" h="702">
              <a:moveTo>
                <a:pt x="0" y="702"/>
              </a:moveTo>
              <a:lnTo>
                <a:pt x="190" y="702"/>
              </a:lnTo>
              <a:lnTo>
                <a:pt x="190" y="0"/>
              </a:lnTo>
              <a:lnTo>
                <a:pt x="327" y="0"/>
              </a:lnTo>
            </a:path>
          </a:pathLst>
        </a:custGeom>
      </dsp:spPr>
      <dsp:style>
        <a:lnRef idx="2">
          <a:schemeClr val="accent2">
            <a:shade val="60000"/>
          </a:schemeClr>
        </a:lnRef>
        <a:fillRef idx="0">
          <a:schemeClr val="accent2"/>
        </a:fillRef>
        <a:effectRef idx="0">
          <a:scrgbClr r="0" g="0" b="0"/>
        </a:effectRef>
        <a:fontRef idx="minor"/>
      </dsp:style>
      <dsp:txXfrm>
        <a:off x="1414971" y="158128"/>
        <a:ext cx="207381" cy="445869"/>
      </dsp:txXfrm>
    </dsp:sp>
    <dsp:sp modelId="{1150038B-D829-47EA-A185-4A55492A4D72}">
      <dsp:nvSpPr>
        <dsp:cNvPr id="8" name="任意多边形 7"/>
        <dsp:cNvSpPr/>
      </dsp:nvSpPr>
      <dsp:spPr bwMode="white">
        <a:xfrm>
          <a:off x="1414971" y="603997"/>
          <a:ext cx="207381" cy="0"/>
        </a:xfrm>
        <a:custGeom>
          <a:avLst/>
          <a:gdLst/>
          <a:ahLst/>
          <a:cxnLst/>
          <a:pathLst>
            <a:path w="327">
              <a:moveTo>
                <a:pt x="0" y="0"/>
              </a:moveTo>
              <a:lnTo>
                <a:pt x="327" y="0"/>
              </a:lnTo>
            </a:path>
          </a:pathLst>
        </a:custGeom>
      </dsp:spPr>
      <dsp:style>
        <a:lnRef idx="2">
          <a:schemeClr val="accent2">
            <a:shade val="60000"/>
          </a:schemeClr>
        </a:lnRef>
        <a:fillRef idx="0">
          <a:schemeClr val="accent2"/>
        </a:fillRef>
        <a:effectRef idx="0">
          <a:scrgbClr r="0" g="0" b="0"/>
        </a:effectRef>
        <a:fontRef idx="minor"/>
      </dsp:style>
      <dsp:txXfrm>
        <a:off x="1414971" y="603997"/>
        <a:ext cx="207381" cy="0"/>
      </dsp:txXfrm>
    </dsp:sp>
    <dsp:sp modelId="{2850C9CB-E65B-4321-84FD-D63884C3819E}">
      <dsp:nvSpPr>
        <dsp:cNvPr id="11" name="任意多边形 10"/>
        <dsp:cNvSpPr/>
      </dsp:nvSpPr>
      <dsp:spPr bwMode="white">
        <a:xfrm>
          <a:off x="1414971" y="603997"/>
          <a:ext cx="207381" cy="445869"/>
        </a:xfrm>
        <a:custGeom>
          <a:avLst/>
          <a:gdLst/>
          <a:ahLst/>
          <a:cxnLst/>
          <a:pathLst>
            <a:path w="327" h="702">
              <a:moveTo>
                <a:pt x="0" y="0"/>
              </a:moveTo>
              <a:lnTo>
                <a:pt x="190" y="0"/>
              </a:lnTo>
              <a:lnTo>
                <a:pt x="190" y="702"/>
              </a:lnTo>
              <a:lnTo>
                <a:pt x="327" y="702"/>
              </a:lnTo>
            </a:path>
          </a:pathLst>
        </a:custGeom>
      </dsp:spPr>
      <dsp:style>
        <a:lnRef idx="2">
          <a:schemeClr val="accent2">
            <a:shade val="60000"/>
          </a:schemeClr>
        </a:lnRef>
        <a:fillRef idx="0">
          <a:schemeClr val="accent2"/>
        </a:fillRef>
        <a:effectRef idx="0">
          <a:scrgbClr r="0" g="0" b="0"/>
        </a:effectRef>
        <a:fontRef idx="minor"/>
      </dsp:style>
      <dsp:txXfrm>
        <a:off x="1414971" y="603997"/>
        <a:ext cx="207381" cy="445869"/>
      </dsp:txXfrm>
    </dsp:sp>
    <dsp:sp modelId="{2D4505FD-F414-4D2B-90C1-CF3189EB2E24}">
      <dsp:nvSpPr>
        <dsp:cNvPr id="3" name="矩形 2"/>
        <dsp:cNvSpPr/>
      </dsp:nvSpPr>
      <dsp:spPr bwMode="white">
        <a:xfrm>
          <a:off x="26795" y="452784"/>
          <a:ext cx="1388176" cy="302426"/>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dk1"/>
              </a:solidFill>
            </a:rPr>
            <a:t>股份有限公司设立</a:t>
          </a:r>
          <a:endParaRPr>
            <a:solidFill>
              <a:schemeClr val="dk1"/>
            </a:solidFill>
          </a:endParaRPr>
        </a:p>
      </dsp:txBody>
      <dsp:txXfrm>
        <a:off x="26795" y="452784"/>
        <a:ext cx="1388176" cy="302426"/>
      </dsp:txXfrm>
    </dsp:sp>
    <dsp:sp modelId="{4F2E0546-B83C-48DC-AB71-B8EF6E35D155}">
      <dsp:nvSpPr>
        <dsp:cNvPr id="6" name="矩形 5"/>
        <dsp:cNvSpPr/>
      </dsp:nvSpPr>
      <dsp:spPr bwMode="white">
        <a:xfrm>
          <a:off x="1622351" y="0"/>
          <a:ext cx="1036904" cy="316256"/>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smtClean="0">
              <a:solidFill>
                <a:schemeClr val="bg1"/>
              </a:solidFill>
            </a:rPr>
            <a:t>条件</a:t>
          </a:r>
          <a:endParaRPr lang="zh-CN" altLang="en-US" sz="1300" dirty="0">
            <a:solidFill>
              <a:schemeClr val="bg1"/>
            </a:solidFill>
          </a:endParaRPr>
        </a:p>
      </dsp:txBody>
      <dsp:txXfrm>
        <a:off x="1622351" y="0"/>
        <a:ext cx="1036904" cy="316256"/>
      </dsp:txXfrm>
    </dsp:sp>
    <dsp:sp modelId="{73C84DC4-84D4-4349-B203-E50FEA54F12E}">
      <dsp:nvSpPr>
        <dsp:cNvPr id="9" name="矩形 8"/>
        <dsp:cNvSpPr/>
      </dsp:nvSpPr>
      <dsp:spPr bwMode="white">
        <a:xfrm>
          <a:off x="1622351" y="445869"/>
          <a:ext cx="1036904" cy="316256"/>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bg1"/>
              </a:solidFill>
            </a:rPr>
            <a:t>组织机构</a:t>
          </a:r>
          <a:endParaRPr>
            <a:solidFill>
              <a:schemeClr val="dk1"/>
            </a:solidFill>
          </a:endParaRPr>
        </a:p>
      </dsp:txBody>
      <dsp:txXfrm>
        <a:off x="1622351" y="445869"/>
        <a:ext cx="1036904" cy="316256"/>
      </dsp:txXfrm>
    </dsp:sp>
    <dsp:sp modelId="{EBC9CC91-6431-4FC0-8061-6FC21A746CE0}">
      <dsp:nvSpPr>
        <dsp:cNvPr id="12" name="矩形 11"/>
        <dsp:cNvSpPr/>
      </dsp:nvSpPr>
      <dsp:spPr bwMode="white">
        <a:xfrm>
          <a:off x="1622351" y="891737"/>
          <a:ext cx="1036904" cy="316256"/>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dk1"/>
              </a:solidFill>
            </a:rPr>
            <a:t>程序</a:t>
          </a:r>
          <a:endParaRPr>
            <a:solidFill>
              <a:schemeClr val="dk1"/>
            </a:solidFill>
          </a:endParaRPr>
        </a:p>
      </dsp:txBody>
      <dsp:txXfrm>
        <a:off x="1622351" y="891737"/>
        <a:ext cx="1036904" cy="316256"/>
      </dsp:txXfrm>
    </dsp:sp>
    <dsp:sp modelId="{EB0F9C5A-627B-4163-A50D-1496525F76C8}">
      <dsp:nvSpPr>
        <dsp:cNvPr id="4" name="矩形 3" hidden="1"/>
        <dsp:cNvSpPr/>
      </dsp:nvSpPr>
      <dsp:spPr bwMode="white">
        <a:xfrm>
          <a:off x="26795" y="452784"/>
          <a:ext cx="277635" cy="302426"/>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26795" y="452784"/>
        <a:ext cx="277635" cy="302426"/>
      </dsp:txXfrm>
    </dsp:sp>
    <dsp:sp modelId="{2F7A4505-2639-4E85-9C76-E8EBF5687893}">
      <dsp:nvSpPr>
        <dsp:cNvPr id="7" name="矩形 6" hidden="1"/>
        <dsp:cNvSpPr/>
      </dsp:nvSpPr>
      <dsp:spPr bwMode="white">
        <a:xfrm>
          <a:off x="1622351" y="0"/>
          <a:ext cx="207381" cy="316256"/>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Xfrm>
        <a:off x="1622351" y="0"/>
        <a:ext cx="207381" cy="316256"/>
      </dsp:txXfrm>
    </dsp:sp>
    <dsp:sp modelId="{8A066D84-941A-4A3D-8898-F2EFDEA723F8}">
      <dsp:nvSpPr>
        <dsp:cNvPr id="10" name="矩形 9" hidden="1"/>
        <dsp:cNvSpPr/>
      </dsp:nvSpPr>
      <dsp:spPr bwMode="white">
        <a:xfrm>
          <a:off x="1622351" y="445869"/>
          <a:ext cx="207381" cy="316256"/>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Xfrm>
        <a:off x="1622351" y="445869"/>
        <a:ext cx="207381" cy="316256"/>
      </dsp:txXfrm>
    </dsp:sp>
    <dsp:sp modelId="{1DD3A65E-1EE7-4E1D-A7D9-D468ABE95F66}">
      <dsp:nvSpPr>
        <dsp:cNvPr id="13" name="矩形 12" hidden="1"/>
        <dsp:cNvSpPr/>
      </dsp:nvSpPr>
      <dsp:spPr bwMode="white">
        <a:xfrm>
          <a:off x="1622351" y="891737"/>
          <a:ext cx="207381" cy="316256"/>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1622351" y="891737"/>
        <a:ext cx="207381" cy="316256"/>
      </dsp:txXfrm>
    </dsp:sp>
  </dsp:spTree>
</dsp:drawing>
</file>

<file path=ppt/diagrams/drawing2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2686050" cy="1207993"/>
        <a:chOff x="0" y="0"/>
        <a:chExt cx="2686050" cy="1207993"/>
      </a:xfrm>
    </dsp:grpSpPr>
    <dsp:sp modelId="{3F687483-EC6E-41F4-B3E2-005B28BC3404}">
      <dsp:nvSpPr>
        <dsp:cNvPr id="5" name="任意多边形 4"/>
        <dsp:cNvSpPr/>
      </dsp:nvSpPr>
      <dsp:spPr bwMode="white">
        <a:xfrm>
          <a:off x="1414971" y="158128"/>
          <a:ext cx="207381" cy="445869"/>
        </a:xfrm>
        <a:custGeom>
          <a:avLst/>
          <a:gdLst/>
          <a:ahLst/>
          <a:cxnLst/>
          <a:pathLst>
            <a:path w="327" h="702">
              <a:moveTo>
                <a:pt x="0" y="702"/>
              </a:moveTo>
              <a:lnTo>
                <a:pt x="190" y="702"/>
              </a:lnTo>
              <a:lnTo>
                <a:pt x="190" y="0"/>
              </a:lnTo>
              <a:lnTo>
                <a:pt x="327" y="0"/>
              </a:lnTo>
            </a:path>
          </a:pathLst>
        </a:custGeom>
      </dsp:spPr>
      <dsp:style>
        <a:lnRef idx="2">
          <a:schemeClr val="accent2">
            <a:shade val="60000"/>
          </a:schemeClr>
        </a:lnRef>
        <a:fillRef idx="0">
          <a:schemeClr val="accent2"/>
        </a:fillRef>
        <a:effectRef idx="0">
          <a:scrgbClr r="0" g="0" b="0"/>
        </a:effectRef>
        <a:fontRef idx="minor"/>
      </dsp:style>
      <dsp:txXfrm>
        <a:off x="1414971" y="158128"/>
        <a:ext cx="207381" cy="445869"/>
      </dsp:txXfrm>
    </dsp:sp>
    <dsp:sp modelId="{1150038B-D829-47EA-A185-4A55492A4D72}">
      <dsp:nvSpPr>
        <dsp:cNvPr id="8" name="任意多边形 7"/>
        <dsp:cNvSpPr/>
      </dsp:nvSpPr>
      <dsp:spPr bwMode="white">
        <a:xfrm>
          <a:off x="1414971" y="603997"/>
          <a:ext cx="207381" cy="0"/>
        </a:xfrm>
        <a:custGeom>
          <a:avLst/>
          <a:gdLst/>
          <a:ahLst/>
          <a:cxnLst/>
          <a:pathLst>
            <a:path w="327">
              <a:moveTo>
                <a:pt x="0" y="0"/>
              </a:moveTo>
              <a:lnTo>
                <a:pt x="327" y="0"/>
              </a:lnTo>
            </a:path>
          </a:pathLst>
        </a:custGeom>
      </dsp:spPr>
      <dsp:style>
        <a:lnRef idx="2">
          <a:schemeClr val="accent2">
            <a:shade val="60000"/>
          </a:schemeClr>
        </a:lnRef>
        <a:fillRef idx="0">
          <a:schemeClr val="accent2"/>
        </a:fillRef>
        <a:effectRef idx="0">
          <a:scrgbClr r="0" g="0" b="0"/>
        </a:effectRef>
        <a:fontRef idx="minor"/>
      </dsp:style>
      <dsp:txXfrm>
        <a:off x="1414971" y="603997"/>
        <a:ext cx="207381" cy="0"/>
      </dsp:txXfrm>
    </dsp:sp>
    <dsp:sp modelId="{2850C9CB-E65B-4321-84FD-D63884C3819E}">
      <dsp:nvSpPr>
        <dsp:cNvPr id="11" name="任意多边形 10"/>
        <dsp:cNvSpPr/>
      </dsp:nvSpPr>
      <dsp:spPr bwMode="white">
        <a:xfrm>
          <a:off x="1414971" y="603997"/>
          <a:ext cx="207381" cy="445869"/>
        </a:xfrm>
        <a:custGeom>
          <a:avLst/>
          <a:gdLst/>
          <a:ahLst/>
          <a:cxnLst/>
          <a:pathLst>
            <a:path w="327" h="702">
              <a:moveTo>
                <a:pt x="0" y="0"/>
              </a:moveTo>
              <a:lnTo>
                <a:pt x="190" y="0"/>
              </a:lnTo>
              <a:lnTo>
                <a:pt x="190" y="702"/>
              </a:lnTo>
              <a:lnTo>
                <a:pt x="327" y="702"/>
              </a:lnTo>
            </a:path>
          </a:pathLst>
        </a:custGeom>
      </dsp:spPr>
      <dsp:style>
        <a:lnRef idx="2">
          <a:schemeClr val="accent2">
            <a:shade val="60000"/>
          </a:schemeClr>
        </a:lnRef>
        <a:fillRef idx="0">
          <a:schemeClr val="accent2"/>
        </a:fillRef>
        <a:effectRef idx="0">
          <a:scrgbClr r="0" g="0" b="0"/>
        </a:effectRef>
        <a:fontRef idx="minor"/>
      </dsp:style>
      <dsp:txXfrm>
        <a:off x="1414971" y="603997"/>
        <a:ext cx="207381" cy="445869"/>
      </dsp:txXfrm>
    </dsp:sp>
    <dsp:sp modelId="{2D4505FD-F414-4D2B-90C1-CF3189EB2E24}">
      <dsp:nvSpPr>
        <dsp:cNvPr id="3" name="矩形 2"/>
        <dsp:cNvSpPr/>
      </dsp:nvSpPr>
      <dsp:spPr bwMode="white">
        <a:xfrm>
          <a:off x="26795" y="452784"/>
          <a:ext cx="1388176" cy="302426"/>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dk1"/>
              </a:solidFill>
            </a:rPr>
            <a:t>股份有限公司设立</a:t>
          </a:r>
          <a:endParaRPr>
            <a:solidFill>
              <a:schemeClr val="dk1"/>
            </a:solidFill>
          </a:endParaRPr>
        </a:p>
      </dsp:txBody>
      <dsp:txXfrm>
        <a:off x="26795" y="452784"/>
        <a:ext cx="1388176" cy="302426"/>
      </dsp:txXfrm>
    </dsp:sp>
    <dsp:sp modelId="{4F2E0546-B83C-48DC-AB71-B8EF6E35D155}">
      <dsp:nvSpPr>
        <dsp:cNvPr id="6" name="矩形 5"/>
        <dsp:cNvSpPr/>
      </dsp:nvSpPr>
      <dsp:spPr bwMode="white">
        <a:xfrm>
          <a:off x="1622351" y="0"/>
          <a:ext cx="1036904" cy="316256"/>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smtClean="0">
              <a:solidFill>
                <a:schemeClr val="dk1"/>
              </a:solidFill>
            </a:rPr>
            <a:t>条件</a:t>
          </a:r>
          <a:endParaRPr lang="zh-CN" altLang="en-US" sz="1300" dirty="0">
            <a:solidFill>
              <a:schemeClr val="dk1"/>
            </a:solidFill>
          </a:endParaRPr>
        </a:p>
      </dsp:txBody>
      <dsp:txXfrm>
        <a:off x="1622351" y="0"/>
        <a:ext cx="1036904" cy="316256"/>
      </dsp:txXfrm>
    </dsp:sp>
    <dsp:sp modelId="{73C84DC4-84D4-4349-B203-E50FEA54F12E}">
      <dsp:nvSpPr>
        <dsp:cNvPr id="9" name="矩形 8"/>
        <dsp:cNvSpPr/>
      </dsp:nvSpPr>
      <dsp:spPr bwMode="white">
        <a:xfrm>
          <a:off x="1622351" y="445869"/>
          <a:ext cx="1036904" cy="316256"/>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dk1"/>
              </a:solidFill>
            </a:rPr>
            <a:t>组织机构</a:t>
          </a:r>
          <a:endParaRPr>
            <a:solidFill>
              <a:schemeClr val="dk1"/>
            </a:solidFill>
          </a:endParaRPr>
        </a:p>
      </dsp:txBody>
      <dsp:txXfrm>
        <a:off x="1622351" y="445869"/>
        <a:ext cx="1036904" cy="316256"/>
      </dsp:txXfrm>
    </dsp:sp>
    <dsp:sp modelId="{EBC9CC91-6431-4FC0-8061-6FC21A746CE0}">
      <dsp:nvSpPr>
        <dsp:cNvPr id="12" name="矩形 11"/>
        <dsp:cNvSpPr/>
      </dsp:nvSpPr>
      <dsp:spPr bwMode="white">
        <a:xfrm>
          <a:off x="1622351" y="891737"/>
          <a:ext cx="1036904" cy="316256"/>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bg1"/>
              </a:solidFill>
            </a:rPr>
            <a:t>程序</a:t>
          </a:r>
          <a:endParaRPr>
            <a:solidFill>
              <a:schemeClr val="dk1"/>
            </a:solidFill>
          </a:endParaRPr>
        </a:p>
      </dsp:txBody>
      <dsp:txXfrm>
        <a:off x="1622351" y="891737"/>
        <a:ext cx="1036904" cy="316256"/>
      </dsp:txXfrm>
    </dsp:sp>
    <dsp:sp modelId="{EB0F9C5A-627B-4163-A50D-1496525F76C8}">
      <dsp:nvSpPr>
        <dsp:cNvPr id="4" name="矩形 3" hidden="1"/>
        <dsp:cNvSpPr/>
      </dsp:nvSpPr>
      <dsp:spPr bwMode="white">
        <a:xfrm>
          <a:off x="26795" y="452784"/>
          <a:ext cx="277635" cy="302426"/>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26795" y="452784"/>
        <a:ext cx="277635" cy="302426"/>
      </dsp:txXfrm>
    </dsp:sp>
    <dsp:sp modelId="{2F7A4505-2639-4E85-9C76-E8EBF5687893}">
      <dsp:nvSpPr>
        <dsp:cNvPr id="7" name="矩形 6" hidden="1"/>
        <dsp:cNvSpPr/>
      </dsp:nvSpPr>
      <dsp:spPr bwMode="white">
        <a:xfrm>
          <a:off x="1622351" y="0"/>
          <a:ext cx="207381" cy="316256"/>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1622351" y="0"/>
        <a:ext cx="207381" cy="316256"/>
      </dsp:txXfrm>
    </dsp:sp>
    <dsp:sp modelId="{8A066D84-941A-4A3D-8898-F2EFDEA723F8}">
      <dsp:nvSpPr>
        <dsp:cNvPr id="10" name="矩形 9" hidden="1"/>
        <dsp:cNvSpPr/>
      </dsp:nvSpPr>
      <dsp:spPr bwMode="white">
        <a:xfrm>
          <a:off x="1622351" y="445869"/>
          <a:ext cx="207381" cy="316256"/>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1622351" y="445869"/>
        <a:ext cx="207381" cy="316256"/>
      </dsp:txXfrm>
    </dsp:sp>
    <dsp:sp modelId="{1DD3A65E-1EE7-4E1D-A7D9-D468ABE95F66}">
      <dsp:nvSpPr>
        <dsp:cNvPr id="13" name="矩形 12" hidden="1"/>
        <dsp:cNvSpPr/>
      </dsp:nvSpPr>
      <dsp:spPr bwMode="white">
        <a:xfrm>
          <a:off x="1622351" y="891737"/>
          <a:ext cx="207381" cy="316256"/>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Xfrm>
        <a:off x="1622351" y="891737"/>
        <a:ext cx="207381" cy="316256"/>
      </dsp:txXfrm>
    </dsp:sp>
  </dsp:spTree>
</dsp:drawing>
</file>

<file path=ppt/diagrams/drawing2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2686050" cy="1207993"/>
        <a:chOff x="0" y="0"/>
        <a:chExt cx="2686050" cy="1207993"/>
      </a:xfrm>
    </dsp:grpSpPr>
    <dsp:sp modelId="{3F687483-EC6E-41F4-B3E2-005B28BC3404}">
      <dsp:nvSpPr>
        <dsp:cNvPr id="5" name="任意多边形 4"/>
        <dsp:cNvSpPr/>
      </dsp:nvSpPr>
      <dsp:spPr bwMode="white">
        <a:xfrm>
          <a:off x="1414971" y="158128"/>
          <a:ext cx="207381" cy="445869"/>
        </a:xfrm>
        <a:custGeom>
          <a:avLst/>
          <a:gdLst/>
          <a:ahLst/>
          <a:cxnLst/>
          <a:pathLst>
            <a:path w="327" h="702">
              <a:moveTo>
                <a:pt x="0" y="702"/>
              </a:moveTo>
              <a:lnTo>
                <a:pt x="190" y="702"/>
              </a:lnTo>
              <a:lnTo>
                <a:pt x="190" y="0"/>
              </a:lnTo>
              <a:lnTo>
                <a:pt x="327" y="0"/>
              </a:lnTo>
            </a:path>
          </a:pathLst>
        </a:custGeom>
      </dsp:spPr>
      <dsp:style>
        <a:lnRef idx="2">
          <a:schemeClr val="accent2">
            <a:shade val="60000"/>
          </a:schemeClr>
        </a:lnRef>
        <a:fillRef idx="0">
          <a:schemeClr val="accent2"/>
        </a:fillRef>
        <a:effectRef idx="0">
          <a:scrgbClr r="0" g="0" b="0"/>
        </a:effectRef>
        <a:fontRef idx="minor"/>
      </dsp:style>
      <dsp:txXfrm>
        <a:off x="1414971" y="158128"/>
        <a:ext cx="207381" cy="445869"/>
      </dsp:txXfrm>
    </dsp:sp>
    <dsp:sp modelId="{1150038B-D829-47EA-A185-4A55492A4D72}">
      <dsp:nvSpPr>
        <dsp:cNvPr id="8" name="任意多边形 7"/>
        <dsp:cNvSpPr/>
      </dsp:nvSpPr>
      <dsp:spPr bwMode="white">
        <a:xfrm>
          <a:off x="1414971" y="603997"/>
          <a:ext cx="207381" cy="0"/>
        </a:xfrm>
        <a:custGeom>
          <a:avLst/>
          <a:gdLst/>
          <a:ahLst/>
          <a:cxnLst/>
          <a:pathLst>
            <a:path w="327">
              <a:moveTo>
                <a:pt x="0" y="0"/>
              </a:moveTo>
              <a:lnTo>
                <a:pt x="327" y="0"/>
              </a:lnTo>
            </a:path>
          </a:pathLst>
        </a:custGeom>
      </dsp:spPr>
      <dsp:style>
        <a:lnRef idx="2">
          <a:schemeClr val="accent2">
            <a:shade val="60000"/>
          </a:schemeClr>
        </a:lnRef>
        <a:fillRef idx="0">
          <a:schemeClr val="accent2"/>
        </a:fillRef>
        <a:effectRef idx="0">
          <a:scrgbClr r="0" g="0" b="0"/>
        </a:effectRef>
        <a:fontRef idx="minor"/>
      </dsp:style>
      <dsp:txXfrm>
        <a:off x="1414971" y="603997"/>
        <a:ext cx="207381" cy="0"/>
      </dsp:txXfrm>
    </dsp:sp>
    <dsp:sp modelId="{2850C9CB-E65B-4321-84FD-D63884C3819E}">
      <dsp:nvSpPr>
        <dsp:cNvPr id="11" name="任意多边形 10"/>
        <dsp:cNvSpPr/>
      </dsp:nvSpPr>
      <dsp:spPr bwMode="white">
        <a:xfrm>
          <a:off x="1414971" y="603997"/>
          <a:ext cx="207381" cy="445869"/>
        </a:xfrm>
        <a:custGeom>
          <a:avLst/>
          <a:gdLst/>
          <a:ahLst/>
          <a:cxnLst/>
          <a:pathLst>
            <a:path w="327" h="702">
              <a:moveTo>
                <a:pt x="0" y="0"/>
              </a:moveTo>
              <a:lnTo>
                <a:pt x="190" y="0"/>
              </a:lnTo>
              <a:lnTo>
                <a:pt x="190" y="702"/>
              </a:lnTo>
              <a:lnTo>
                <a:pt x="327" y="702"/>
              </a:lnTo>
            </a:path>
          </a:pathLst>
        </a:custGeom>
      </dsp:spPr>
      <dsp:style>
        <a:lnRef idx="2">
          <a:schemeClr val="accent2">
            <a:shade val="60000"/>
          </a:schemeClr>
        </a:lnRef>
        <a:fillRef idx="0">
          <a:schemeClr val="accent2"/>
        </a:fillRef>
        <a:effectRef idx="0">
          <a:scrgbClr r="0" g="0" b="0"/>
        </a:effectRef>
        <a:fontRef idx="minor"/>
      </dsp:style>
      <dsp:txXfrm>
        <a:off x="1414971" y="603997"/>
        <a:ext cx="207381" cy="445869"/>
      </dsp:txXfrm>
    </dsp:sp>
    <dsp:sp modelId="{2D4505FD-F414-4D2B-90C1-CF3189EB2E24}">
      <dsp:nvSpPr>
        <dsp:cNvPr id="3" name="矩形 2"/>
        <dsp:cNvSpPr/>
      </dsp:nvSpPr>
      <dsp:spPr bwMode="white">
        <a:xfrm>
          <a:off x="26795" y="452784"/>
          <a:ext cx="1388176" cy="302426"/>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dk1"/>
              </a:solidFill>
            </a:rPr>
            <a:t>股份有限公司设立</a:t>
          </a:r>
          <a:endParaRPr>
            <a:solidFill>
              <a:schemeClr val="dk1"/>
            </a:solidFill>
          </a:endParaRPr>
        </a:p>
      </dsp:txBody>
      <dsp:txXfrm>
        <a:off x="26795" y="452784"/>
        <a:ext cx="1388176" cy="302426"/>
      </dsp:txXfrm>
    </dsp:sp>
    <dsp:sp modelId="{4F2E0546-B83C-48DC-AB71-B8EF6E35D155}">
      <dsp:nvSpPr>
        <dsp:cNvPr id="6" name="矩形 5"/>
        <dsp:cNvSpPr/>
      </dsp:nvSpPr>
      <dsp:spPr bwMode="white">
        <a:xfrm>
          <a:off x="1622351" y="0"/>
          <a:ext cx="1036904" cy="316256"/>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smtClean="0">
              <a:solidFill>
                <a:schemeClr val="dk1"/>
              </a:solidFill>
            </a:rPr>
            <a:t>条件</a:t>
          </a:r>
          <a:endParaRPr lang="zh-CN" altLang="en-US" sz="1300" dirty="0">
            <a:solidFill>
              <a:schemeClr val="dk1"/>
            </a:solidFill>
          </a:endParaRPr>
        </a:p>
      </dsp:txBody>
      <dsp:txXfrm>
        <a:off x="1622351" y="0"/>
        <a:ext cx="1036904" cy="316256"/>
      </dsp:txXfrm>
    </dsp:sp>
    <dsp:sp modelId="{73C84DC4-84D4-4349-B203-E50FEA54F12E}">
      <dsp:nvSpPr>
        <dsp:cNvPr id="9" name="矩形 8"/>
        <dsp:cNvSpPr/>
      </dsp:nvSpPr>
      <dsp:spPr bwMode="white">
        <a:xfrm>
          <a:off x="1622351" y="445869"/>
          <a:ext cx="1036904" cy="316256"/>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dk1"/>
              </a:solidFill>
            </a:rPr>
            <a:t>组织机构</a:t>
          </a:r>
          <a:endParaRPr>
            <a:solidFill>
              <a:schemeClr val="dk1"/>
            </a:solidFill>
          </a:endParaRPr>
        </a:p>
      </dsp:txBody>
      <dsp:txXfrm>
        <a:off x="1622351" y="445869"/>
        <a:ext cx="1036904" cy="316256"/>
      </dsp:txXfrm>
    </dsp:sp>
    <dsp:sp modelId="{EBC9CC91-6431-4FC0-8061-6FC21A746CE0}">
      <dsp:nvSpPr>
        <dsp:cNvPr id="12" name="矩形 11"/>
        <dsp:cNvSpPr/>
      </dsp:nvSpPr>
      <dsp:spPr bwMode="white">
        <a:xfrm>
          <a:off x="1622351" y="891737"/>
          <a:ext cx="1036904" cy="316256"/>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Body>
        <a:bodyPr lIns="8255" tIns="8255" rIns="8255" bIns="825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300" dirty="0">
              <a:solidFill>
                <a:schemeClr val="bg1"/>
              </a:solidFill>
            </a:rPr>
            <a:t>程序</a:t>
          </a:r>
          <a:endParaRPr>
            <a:solidFill>
              <a:schemeClr val="dk1"/>
            </a:solidFill>
          </a:endParaRPr>
        </a:p>
      </dsp:txBody>
      <dsp:txXfrm>
        <a:off x="1622351" y="891737"/>
        <a:ext cx="1036904" cy="316256"/>
      </dsp:txXfrm>
    </dsp:sp>
    <dsp:sp modelId="{EB0F9C5A-627B-4163-A50D-1496525F76C8}">
      <dsp:nvSpPr>
        <dsp:cNvPr id="4" name="矩形 3" hidden="1"/>
        <dsp:cNvSpPr/>
      </dsp:nvSpPr>
      <dsp:spPr bwMode="white">
        <a:xfrm>
          <a:off x="26795" y="452784"/>
          <a:ext cx="277635" cy="302426"/>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26795" y="452784"/>
        <a:ext cx="277635" cy="302426"/>
      </dsp:txXfrm>
    </dsp:sp>
    <dsp:sp modelId="{2F7A4505-2639-4E85-9C76-E8EBF5687893}">
      <dsp:nvSpPr>
        <dsp:cNvPr id="7" name="矩形 6" hidden="1"/>
        <dsp:cNvSpPr/>
      </dsp:nvSpPr>
      <dsp:spPr bwMode="white">
        <a:xfrm>
          <a:off x="1622351" y="0"/>
          <a:ext cx="207381" cy="316256"/>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1622351" y="0"/>
        <a:ext cx="207381" cy="316256"/>
      </dsp:txXfrm>
    </dsp:sp>
    <dsp:sp modelId="{8A066D84-941A-4A3D-8898-F2EFDEA723F8}">
      <dsp:nvSpPr>
        <dsp:cNvPr id="10" name="矩形 9" hidden="1"/>
        <dsp:cNvSpPr/>
      </dsp:nvSpPr>
      <dsp:spPr bwMode="white">
        <a:xfrm>
          <a:off x="1622351" y="445869"/>
          <a:ext cx="207381" cy="316256"/>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1622351" y="445869"/>
        <a:ext cx="207381" cy="316256"/>
      </dsp:txXfrm>
    </dsp:sp>
    <dsp:sp modelId="{1DD3A65E-1EE7-4E1D-A7D9-D468ABE95F66}">
      <dsp:nvSpPr>
        <dsp:cNvPr id="13" name="矩形 12" hidden="1"/>
        <dsp:cNvSpPr/>
      </dsp:nvSpPr>
      <dsp:spPr bwMode="white">
        <a:xfrm>
          <a:off x="1622351" y="891737"/>
          <a:ext cx="207381" cy="316256"/>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Xfrm>
        <a:off x="1622351" y="891737"/>
        <a:ext cx="207381" cy="3162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AAC0F-D20F-4870-837B-AF99B2F423BD}">
      <dsp:nvSpPr>
        <dsp:cNvPr id="0" name=""/>
        <dsp:cNvSpPr/>
      </dsp:nvSpPr>
      <dsp:spPr>
        <a:xfrm>
          <a:off x="2299020" y="994521"/>
          <a:ext cx="196267" cy="843948"/>
        </a:xfrm>
        <a:custGeom>
          <a:avLst/>
          <a:gdLst/>
          <a:ahLst/>
          <a:cxnLst/>
          <a:rect l="0" t="0" r="0" b="0"/>
          <a:pathLst>
            <a:path>
              <a:moveTo>
                <a:pt x="0" y="0"/>
              </a:moveTo>
              <a:lnTo>
                <a:pt x="98133" y="0"/>
              </a:lnTo>
              <a:lnTo>
                <a:pt x="98133" y="843948"/>
              </a:lnTo>
              <a:lnTo>
                <a:pt x="196267" y="843948"/>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0EA6A7-C42E-4CC4-AA3A-891529CD8906}">
      <dsp:nvSpPr>
        <dsp:cNvPr id="0" name=""/>
        <dsp:cNvSpPr/>
      </dsp:nvSpPr>
      <dsp:spPr>
        <a:xfrm>
          <a:off x="2299020" y="994521"/>
          <a:ext cx="196267" cy="421974"/>
        </a:xfrm>
        <a:custGeom>
          <a:avLst/>
          <a:gdLst/>
          <a:ahLst/>
          <a:cxnLst/>
          <a:rect l="0" t="0" r="0" b="0"/>
          <a:pathLst>
            <a:path>
              <a:moveTo>
                <a:pt x="0" y="0"/>
              </a:moveTo>
              <a:lnTo>
                <a:pt x="98133" y="0"/>
              </a:lnTo>
              <a:lnTo>
                <a:pt x="98133" y="421974"/>
              </a:lnTo>
              <a:lnTo>
                <a:pt x="196267" y="42197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3725B8-470C-4B9B-84F2-46974778669A}">
      <dsp:nvSpPr>
        <dsp:cNvPr id="0" name=""/>
        <dsp:cNvSpPr/>
      </dsp:nvSpPr>
      <dsp:spPr>
        <a:xfrm>
          <a:off x="2299020" y="948801"/>
          <a:ext cx="196267" cy="91440"/>
        </a:xfrm>
        <a:custGeom>
          <a:avLst/>
          <a:gdLst/>
          <a:ahLst/>
          <a:cxnLst/>
          <a:rect l="0" t="0" r="0" b="0"/>
          <a:pathLst>
            <a:path>
              <a:moveTo>
                <a:pt x="0" y="45720"/>
              </a:moveTo>
              <a:lnTo>
                <a:pt x="196267" y="4572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084D30-0857-4904-8B63-3CF436A2C62C}">
      <dsp:nvSpPr>
        <dsp:cNvPr id="0" name=""/>
        <dsp:cNvSpPr/>
      </dsp:nvSpPr>
      <dsp:spPr>
        <a:xfrm>
          <a:off x="2299020" y="572547"/>
          <a:ext cx="196267" cy="421974"/>
        </a:xfrm>
        <a:custGeom>
          <a:avLst/>
          <a:gdLst/>
          <a:ahLst/>
          <a:cxnLst/>
          <a:rect l="0" t="0" r="0" b="0"/>
          <a:pathLst>
            <a:path>
              <a:moveTo>
                <a:pt x="0" y="421974"/>
              </a:moveTo>
              <a:lnTo>
                <a:pt x="98133" y="421974"/>
              </a:lnTo>
              <a:lnTo>
                <a:pt x="98133" y="0"/>
              </a:lnTo>
              <a:lnTo>
                <a:pt x="196267" y="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3E40C4-C6B3-4D1A-A466-74002F9E4736}">
      <dsp:nvSpPr>
        <dsp:cNvPr id="0" name=""/>
        <dsp:cNvSpPr/>
      </dsp:nvSpPr>
      <dsp:spPr>
        <a:xfrm>
          <a:off x="2299020" y="150573"/>
          <a:ext cx="196267" cy="843948"/>
        </a:xfrm>
        <a:custGeom>
          <a:avLst/>
          <a:gdLst/>
          <a:ahLst/>
          <a:cxnLst/>
          <a:rect l="0" t="0" r="0" b="0"/>
          <a:pathLst>
            <a:path>
              <a:moveTo>
                <a:pt x="0" y="843948"/>
              </a:moveTo>
              <a:lnTo>
                <a:pt x="98133" y="843948"/>
              </a:lnTo>
              <a:lnTo>
                <a:pt x="98133" y="0"/>
              </a:lnTo>
              <a:lnTo>
                <a:pt x="196267" y="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2A8D38-5418-4A5B-B727-9EDB21C7D43A}">
      <dsp:nvSpPr>
        <dsp:cNvPr id="0" name=""/>
        <dsp:cNvSpPr/>
      </dsp:nvSpPr>
      <dsp:spPr>
        <a:xfrm>
          <a:off x="333376" y="846858"/>
          <a:ext cx="1965644" cy="295326"/>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t>公司与相关组织的比较</a:t>
          </a:r>
        </a:p>
      </dsp:txBody>
      <dsp:txXfrm>
        <a:off x="333376" y="846858"/>
        <a:ext cx="1965644" cy="295326"/>
      </dsp:txXfrm>
    </dsp:sp>
    <dsp:sp modelId="{F0E9036B-6CEF-4D9C-83C1-EF003DCDE2BB}">
      <dsp:nvSpPr>
        <dsp:cNvPr id="0" name=""/>
        <dsp:cNvSpPr/>
      </dsp:nvSpPr>
      <dsp:spPr>
        <a:xfrm>
          <a:off x="2495287" y="919"/>
          <a:ext cx="981335" cy="299307"/>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smtClean="0"/>
            <a:t>独资企业</a:t>
          </a:r>
          <a:endParaRPr lang="zh-CN" altLang="en-US" sz="1400" kern="1200" dirty="0"/>
        </a:p>
      </dsp:txBody>
      <dsp:txXfrm>
        <a:off x="2495287" y="919"/>
        <a:ext cx="981335" cy="299307"/>
      </dsp:txXfrm>
    </dsp:sp>
    <dsp:sp modelId="{1948EE2C-D69F-4ECA-B009-AB4036146CB4}">
      <dsp:nvSpPr>
        <dsp:cNvPr id="0" name=""/>
        <dsp:cNvSpPr/>
      </dsp:nvSpPr>
      <dsp:spPr>
        <a:xfrm>
          <a:off x="2495287" y="422893"/>
          <a:ext cx="981335" cy="299307"/>
        </a:xfrm>
        <a:prstGeom prst="rect">
          <a:avLst/>
        </a:prstGeom>
        <a:solidFill>
          <a:srgbClr val="C00000"/>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solidFill>
                <a:schemeClr val="bg1"/>
              </a:solidFill>
            </a:rPr>
            <a:t>合伙企业</a:t>
          </a:r>
        </a:p>
      </dsp:txBody>
      <dsp:txXfrm>
        <a:off x="2495287" y="422893"/>
        <a:ext cx="981335" cy="299307"/>
      </dsp:txXfrm>
    </dsp:sp>
    <dsp:sp modelId="{1FC92637-2497-449C-9A66-56C1CED003FD}">
      <dsp:nvSpPr>
        <dsp:cNvPr id="0" name=""/>
        <dsp:cNvSpPr/>
      </dsp:nvSpPr>
      <dsp:spPr>
        <a:xfrm>
          <a:off x="2495287" y="844867"/>
          <a:ext cx="981335" cy="299307"/>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t>法人</a:t>
          </a:r>
        </a:p>
      </dsp:txBody>
      <dsp:txXfrm>
        <a:off x="2495287" y="844867"/>
        <a:ext cx="981335" cy="299307"/>
      </dsp:txXfrm>
    </dsp:sp>
    <dsp:sp modelId="{E924C05B-A6E9-4F89-8001-1E3B765DDE10}">
      <dsp:nvSpPr>
        <dsp:cNvPr id="0" name=""/>
        <dsp:cNvSpPr/>
      </dsp:nvSpPr>
      <dsp:spPr>
        <a:xfrm>
          <a:off x="2495287" y="1266842"/>
          <a:ext cx="981335" cy="299307"/>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t>联合体</a:t>
          </a:r>
        </a:p>
      </dsp:txBody>
      <dsp:txXfrm>
        <a:off x="2495287" y="1266842"/>
        <a:ext cx="981335" cy="299307"/>
      </dsp:txXfrm>
    </dsp:sp>
    <dsp:sp modelId="{3254E6DD-3C96-46B1-B1A0-EF91F122E88B}">
      <dsp:nvSpPr>
        <dsp:cNvPr id="0" name=""/>
        <dsp:cNvSpPr/>
      </dsp:nvSpPr>
      <dsp:spPr>
        <a:xfrm>
          <a:off x="2495287" y="1688816"/>
          <a:ext cx="981335" cy="299307"/>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t>企业集团</a:t>
          </a:r>
        </a:p>
      </dsp:txBody>
      <dsp:txXfrm>
        <a:off x="2495287" y="1688816"/>
        <a:ext cx="981335" cy="2993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AAC0F-D20F-4870-837B-AF99B2F423BD}">
      <dsp:nvSpPr>
        <dsp:cNvPr id="0" name=""/>
        <dsp:cNvSpPr/>
      </dsp:nvSpPr>
      <dsp:spPr>
        <a:xfrm>
          <a:off x="2299020" y="994521"/>
          <a:ext cx="196267" cy="843948"/>
        </a:xfrm>
        <a:custGeom>
          <a:avLst/>
          <a:gdLst/>
          <a:ahLst/>
          <a:cxnLst/>
          <a:rect l="0" t="0" r="0" b="0"/>
          <a:pathLst>
            <a:path>
              <a:moveTo>
                <a:pt x="0" y="0"/>
              </a:moveTo>
              <a:lnTo>
                <a:pt x="98133" y="0"/>
              </a:lnTo>
              <a:lnTo>
                <a:pt x="98133" y="843948"/>
              </a:lnTo>
              <a:lnTo>
                <a:pt x="196267" y="843948"/>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0EA6A7-C42E-4CC4-AA3A-891529CD8906}">
      <dsp:nvSpPr>
        <dsp:cNvPr id="0" name=""/>
        <dsp:cNvSpPr/>
      </dsp:nvSpPr>
      <dsp:spPr>
        <a:xfrm>
          <a:off x="2299020" y="994521"/>
          <a:ext cx="196267" cy="421974"/>
        </a:xfrm>
        <a:custGeom>
          <a:avLst/>
          <a:gdLst/>
          <a:ahLst/>
          <a:cxnLst/>
          <a:rect l="0" t="0" r="0" b="0"/>
          <a:pathLst>
            <a:path>
              <a:moveTo>
                <a:pt x="0" y="0"/>
              </a:moveTo>
              <a:lnTo>
                <a:pt x="98133" y="0"/>
              </a:lnTo>
              <a:lnTo>
                <a:pt x="98133" y="421974"/>
              </a:lnTo>
              <a:lnTo>
                <a:pt x="196267" y="42197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3725B8-470C-4B9B-84F2-46974778669A}">
      <dsp:nvSpPr>
        <dsp:cNvPr id="0" name=""/>
        <dsp:cNvSpPr/>
      </dsp:nvSpPr>
      <dsp:spPr>
        <a:xfrm>
          <a:off x="2299020" y="948801"/>
          <a:ext cx="196267" cy="91440"/>
        </a:xfrm>
        <a:custGeom>
          <a:avLst/>
          <a:gdLst/>
          <a:ahLst/>
          <a:cxnLst/>
          <a:rect l="0" t="0" r="0" b="0"/>
          <a:pathLst>
            <a:path>
              <a:moveTo>
                <a:pt x="0" y="45720"/>
              </a:moveTo>
              <a:lnTo>
                <a:pt x="196267" y="4572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084D30-0857-4904-8B63-3CF436A2C62C}">
      <dsp:nvSpPr>
        <dsp:cNvPr id="0" name=""/>
        <dsp:cNvSpPr/>
      </dsp:nvSpPr>
      <dsp:spPr>
        <a:xfrm>
          <a:off x="2299020" y="572547"/>
          <a:ext cx="196267" cy="421974"/>
        </a:xfrm>
        <a:custGeom>
          <a:avLst/>
          <a:gdLst/>
          <a:ahLst/>
          <a:cxnLst/>
          <a:rect l="0" t="0" r="0" b="0"/>
          <a:pathLst>
            <a:path>
              <a:moveTo>
                <a:pt x="0" y="421974"/>
              </a:moveTo>
              <a:lnTo>
                <a:pt x="98133" y="421974"/>
              </a:lnTo>
              <a:lnTo>
                <a:pt x="98133" y="0"/>
              </a:lnTo>
              <a:lnTo>
                <a:pt x="196267" y="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3E40C4-C6B3-4D1A-A466-74002F9E4736}">
      <dsp:nvSpPr>
        <dsp:cNvPr id="0" name=""/>
        <dsp:cNvSpPr/>
      </dsp:nvSpPr>
      <dsp:spPr>
        <a:xfrm>
          <a:off x="2299020" y="150573"/>
          <a:ext cx="196267" cy="843948"/>
        </a:xfrm>
        <a:custGeom>
          <a:avLst/>
          <a:gdLst/>
          <a:ahLst/>
          <a:cxnLst/>
          <a:rect l="0" t="0" r="0" b="0"/>
          <a:pathLst>
            <a:path>
              <a:moveTo>
                <a:pt x="0" y="843948"/>
              </a:moveTo>
              <a:lnTo>
                <a:pt x="98133" y="843948"/>
              </a:lnTo>
              <a:lnTo>
                <a:pt x="98133" y="0"/>
              </a:lnTo>
              <a:lnTo>
                <a:pt x="196267" y="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2A8D38-5418-4A5B-B727-9EDB21C7D43A}">
      <dsp:nvSpPr>
        <dsp:cNvPr id="0" name=""/>
        <dsp:cNvSpPr/>
      </dsp:nvSpPr>
      <dsp:spPr>
        <a:xfrm>
          <a:off x="333376" y="846858"/>
          <a:ext cx="1965644" cy="295326"/>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t>公司与相关组织的比较</a:t>
          </a:r>
        </a:p>
      </dsp:txBody>
      <dsp:txXfrm>
        <a:off x="333376" y="846858"/>
        <a:ext cx="1965644" cy="295326"/>
      </dsp:txXfrm>
    </dsp:sp>
    <dsp:sp modelId="{F0E9036B-6CEF-4D9C-83C1-EF003DCDE2BB}">
      <dsp:nvSpPr>
        <dsp:cNvPr id="0" name=""/>
        <dsp:cNvSpPr/>
      </dsp:nvSpPr>
      <dsp:spPr>
        <a:xfrm>
          <a:off x="2495287" y="919"/>
          <a:ext cx="981335" cy="299307"/>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smtClean="0"/>
            <a:t>独资企业</a:t>
          </a:r>
          <a:endParaRPr lang="zh-CN" altLang="en-US" sz="1400" kern="1200" dirty="0"/>
        </a:p>
      </dsp:txBody>
      <dsp:txXfrm>
        <a:off x="2495287" y="919"/>
        <a:ext cx="981335" cy="299307"/>
      </dsp:txXfrm>
    </dsp:sp>
    <dsp:sp modelId="{1948EE2C-D69F-4ECA-B009-AB4036146CB4}">
      <dsp:nvSpPr>
        <dsp:cNvPr id="0" name=""/>
        <dsp:cNvSpPr/>
      </dsp:nvSpPr>
      <dsp:spPr>
        <a:xfrm>
          <a:off x="2495287" y="422893"/>
          <a:ext cx="981335" cy="299307"/>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smtClean="0"/>
            <a:t>合伙企业</a:t>
          </a:r>
          <a:endParaRPr lang="zh-CN" altLang="en-US" sz="1400" kern="1200" dirty="0"/>
        </a:p>
      </dsp:txBody>
      <dsp:txXfrm>
        <a:off x="2495287" y="422893"/>
        <a:ext cx="981335" cy="299307"/>
      </dsp:txXfrm>
    </dsp:sp>
    <dsp:sp modelId="{1FC92637-2497-449C-9A66-56C1CED003FD}">
      <dsp:nvSpPr>
        <dsp:cNvPr id="0" name=""/>
        <dsp:cNvSpPr/>
      </dsp:nvSpPr>
      <dsp:spPr>
        <a:xfrm>
          <a:off x="2495287" y="844867"/>
          <a:ext cx="981335" cy="299307"/>
        </a:xfrm>
        <a:prstGeom prst="rect">
          <a:avLst/>
        </a:prstGeom>
        <a:solidFill>
          <a:srgbClr val="C00000"/>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solidFill>
                <a:schemeClr val="bg1"/>
              </a:solidFill>
            </a:rPr>
            <a:t>法人</a:t>
          </a:r>
        </a:p>
      </dsp:txBody>
      <dsp:txXfrm>
        <a:off x="2495287" y="844867"/>
        <a:ext cx="981335" cy="299307"/>
      </dsp:txXfrm>
    </dsp:sp>
    <dsp:sp modelId="{E924C05B-A6E9-4F89-8001-1E3B765DDE10}">
      <dsp:nvSpPr>
        <dsp:cNvPr id="0" name=""/>
        <dsp:cNvSpPr/>
      </dsp:nvSpPr>
      <dsp:spPr>
        <a:xfrm>
          <a:off x="2495287" y="1266842"/>
          <a:ext cx="981335" cy="299307"/>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t>联合体</a:t>
          </a:r>
        </a:p>
      </dsp:txBody>
      <dsp:txXfrm>
        <a:off x="2495287" y="1266842"/>
        <a:ext cx="981335" cy="299307"/>
      </dsp:txXfrm>
    </dsp:sp>
    <dsp:sp modelId="{3254E6DD-3C96-46B1-B1A0-EF91F122E88B}">
      <dsp:nvSpPr>
        <dsp:cNvPr id="0" name=""/>
        <dsp:cNvSpPr/>
      </dsp:nvSpPr>
      <dsp:spPr>
        <a:xfrm>
          <a:off x="2495287" y="1688816"/>
          <a:ext cx="981335" cy="299307"/>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t>企业集团</a:t>
          </a:r>
        </a:p>
      </dsp:txBody>
      <dsp:txXfrm>
        <a:off x="2495287" y="1688816"/>
        <a:ext cx="981335" cy="2993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AAC0F-D20F-4870-837B-AF99B2F423BD}">
      <dsp:nvSpPr>
        <dsp:cNvPr id="0" name=""/>
        <dsp:cNvSpPr/>
      </dsp:nvSpPr>
      <dsp:spPr>
        <a:xfrm>
          <a:off x="2299020" y="994521"/>
          <a:ext cx="196267" cy="843948"/>
        </a:xfrm>
        <a:custGeom>
          <a:avLst/>
          <a:gdLst/>
          <a:ahLst/>
          <a:cxnLst/>
          <a:rect l="0" t="0" r="0" b="0"/>
          <a:pathLst>
            <a:path>
              <a:moveTo>
                <a:pt x="0" y="0"/>
              </a:moveTo>
              <a:lnTo>
                <a:pt x="98133" y="0"/>
              </a:lnTo>
              <a:lnTo>
                <a:pt x="98133" y="843948"/>
              </a:lnTo>
              <a:lnTo>
                <a:pt x="196267" y="843948"/>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0EA6A7-C42E-4CC4-AA3A-891529CD8906}">
      <dsp:nvSpPr>
        <dsp:cNvPr id="0" name=""/>
        <dsp:cNvSpPr/>
      </dsp:nvSpPr>
      <dsp:spPr>
        <a:xfrm>
          <a:off x="2299020" y="994521"/>
          <a:ext cx="196267" cy="421974"/>
        </a:xfrm>
        <a:custGeom>
          <a:avLst/>
          <a:gdLst/>
          <a:ahLst/>
          <a:cxnLst/>
          <a:rect l="0" t="0" r="0" b="0"/>
          <a:pathLst>
            <a:path>
              <a:moveTo>
                <a:pt x="0" y="0"/>
              </a:moveTo>
              <a:lnTo>
                <a:pt x="98133" y="0"/>
              </a:lnTo>
              <a:lnTo>
                <a:pt x="98133" y="421974"/>
              </a:lnTo>
              <a:lnTo>
                <a:pt x="196267" y="42197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3725B8-470C-4B9B-84F2-46974778669A}">
      <dsp:nvSpPr>
        <dsp:cNvPr id="0" name=""/>
        <dsp:cNvSpPr/>
      </dsp:nvSpPr>
      <dsp:spPr>
        <a:xfrm>
          <a:off x="2299020" y="948801"/>
          <a:ext cx="196267" cy="91440"/>
        </a:xfrm>
        <a:custGeom>
          <a:avLst/>
          <a:gdLst/>
          <a:ahLst/>
          <a:cxnLst/>
          <a:rect l="0" t="0" r="0" b="0"/>
          <a:pathLst>
            <a:path>
              <a:moveTo>
                <a:pt x="0" y="45720"/>
              </a:moveTo>
              <a:lnTo>
                <a:pt x="196267" y="4572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084D30-0857-4904-8B63-3CF436A2C62C}">
      <dsp:nvSpPr>
        <dsp:cNvPr id="0" name=""/>
        <dsp:cNvSpPr/>
      </dsp:nvSpPr>
      <dsp:spPr>
        <a:xfrm>
          <a:off x="2299020" y="572547"/>
          <a:ext cx="196267" cy="421974"/>
        </a:xfrm>
        <a:custGeom>
          <a:avLst/>
          <a:gdLst/>
          <a:ahLst/>
          <a:cxnLst/>
          <a:rect l="0" t="0" r="0" b="0"/>
          <a:pathLst>
            <a:path>
              <a:moveTo>
                <a:pt x="0" y="421974"/>
              </a:moveTo>
              <a:lnTo>
                <a:pt x="98133" y="421974"/>
              </a:lnTo>
              <a:lnTo>
                <a:pt x="98133" y="0"/>
              </a:lnTo>
              <a:lnTo>
                <a:pt x="196267" y="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3E40C4-C6B3-4D1A-A466-74002F9E4736}">
      <dsp:nvSpPr>
        <dsp:cNvPr id="0" name=""/>
        <dsp:cNvSpPr/>
      </dsp:nvSpPr>
      <dsp:spPr>
        <a:xfrm>
          <a:off x="2299020" y="150573"/>
          <a:ext cx="196267" cy="843948"/>
        </a:xfrm>
        <a:custGeom>
          <a:avLst/>
          <a:gdLst/>
          <a:ahLst/>
          <a:cxnLst/>
          <a:rect l="0" t="0" r="0" b="0"/>
          <a:pathLst>
            <a:path>
              <a:moveTo>
                <a:pt x="0" y="843948"/>
              </a:moveTo>
              <a:lnTo>
                <a:pt x="98133" y="843948"/>
              </a:lnTo>
              <a:lnTo>
                <a:pt x="98133" y="0"/>
              </a:lnTo>
              <a:lnTo>
                <a:pt x="196267" y="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2A8D38-5418-4A5B-B727-9EDB21C7D43A}">
      <dsp:nvSpPr>
        <dsp:cNvPr id="0" name=""/>
        <dsp:cNvSpPr/>
      </dsp:nvSpPr>
      <dsp:spPr>
        <a:xfrm>
          <a:off x="333376" y="846858"/>
          <a:ext cx="1965644" cy="295326"/>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t>公司与相关组织的比较</a:t>
          </a:r>
        </a:p>
      </dsp:txBody>
      <dsp:txXfrm>
        <a:off x="333376" y="846858"/>
        <a:ext cx="1965644" cy="295326"/>
      </dsp:txXfrm>
    </dsp:sp>
    <dsp:sp modelId="{F0E9036B-6CEF-4D9C-83C1-EF003DCDE2BB}">
      <dsp:nvSpPr>
        <dsp:cNvPr id="0" name=""/>
        <dsp:cNvSpPr/>
      </dsp:nvSpPr>
      <dsp:spPr>
        <a:xfrm>
          <a:off x="2495287" y="919"/>
          <a:ext cx="981335" cy="299307"/>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smtClean="0"/>
            <a:t>独资企业</a:t>
          </a:r>
          <a:endParaRPr lang="zh-CN" altLang="en-US" sz="1400" kern="1200" dirty="0"/>
        </a:p>
      </dsp:txBody>
      <dsp:txXfrm>
        <a:off x="2495287" y="919"/>
        <a:ext cx="981335" cy="299307"/>
      </dsp:txXfrm>
    </dsp:sp>
    <dsp:sp modelId="{1948EE2C-D69F-4ECA-B009-AB4036146CB4}">
      <dsp:nvSpPr>
        <dsp:cNvPr id="0" name=""/>
        <dsp:cNvSpPr/>
      </dsp:nvSpPr>
      <dsp:spPr>
        <a:xfrm>
          <a:off x="2495287" y="422893"/>
          <a:ext cx="981335" cy="299307"/>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smtClean="0"/>
            <a:t>合伙企业</a:t>
          </a:r>
          <a:endParaRPr lang="zh-CN" altLang="en-US" sz="1400" kern="1200" dirty="0"/>
        </a:p>
      </dsp:txBody>
      <dsp:txXfrm>
        <a:off x="2495287" y="422893"/>
        <a:ext cx="981335" cy="299307"/>
      </dsp:txXfrm>
    </dsp:sp>
    <dsp:sp modelId="{1FC92637-2497-449C-9A66-56C1CED003FD}">
      <dsp:nvSpPr>
        <dsp:cNvPr id="0" name=""/>
        <dsp:cNvSpPr/>
      </dsp:nvSpPr>
      <dsp:spPr>
        <a:xfrm>
          <a:off x="2495287" y="844867"/>
          <a:ext cx="981335" cy="299307"/>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t>法人</a:t>
          </a:r>
        </a:p>
      </dsp:txBody>
      <dsp:txXfrm>
        <a:off x="2495287" y="844867"/>
        <a:ext cx="981335" cy="299307"/>
      </dsp:txXfrm>
    </dsp:sp>
    <dsp:sp modelId="{E924C05B-A6E9-4F89-8001-1E3B765DDE10}">
      <dsp:nvSpPr>
        <dsp:cNvPr id="0" name=""/>
        <dsp:cNvSpPr/>
      </dsp:nvSpPr>
      <dsp:spPr>
        <a:xfrm>
          <a:off x="2495287" y="1266842"/>
          <a:ext cx="981335" cy="299307"/>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t>联合体</a:t>
          </a:r>
        </a:p>
      </dsp:txBody>
      <dsp:txXfrm>
        <a:off x="2495287" y="1266842"/>
        <a:ext cx="981335" cy="299307"/>
      </dsp:txXfrm>
    </dsp:sp>
    <dsp:sp modelId="{3254E6DD-3C96-46B1-B1A0-EF91F122E88B}">
      <dsp:nvSpPr>
        <dsp:cNvPr id="0" name=""/>
        <dsp:cNvSpPr/>
      </dsp:nvSpPr>
      <dsp:spPr>
        <a:xfrm>
          <a:off x="2495287" y="1688816"/>
          <a:ext cx="981335" cy="299307"/>
        </a:xfrm>
        <a:prstGeom prst="rect">
          <a:avLst/>
        </a:prstGeom>
        <a:solidFill>
          <a:srgbClr val="C00000"/>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solidFill>
                <a:schemeClr val="bg1"/>
              </a:solidFill>
            </a:rPr>
            <a:t>企业集团</a:t>
          </a:r>
        </a:p>
      </dsp:txBody>
      <dsp:txXfrm>
        <a:off x="2495287" y="1688816"/>
        <a:ext cx="981335" cy="2993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AAC0F-D20F-4870-837B-AF99B2F423BD}">
      <dsp:nvSpPr>
        <dsp:cNvPr id="0" name=""/>
        <dsp:cNvSpPr/>
      </dsp:nvSpPr>
      <dsp:spPr>
        <a:xfrm>
          <a:off x="2299020" y="994521"/>
          <a:ext cx="196267" cy="843948"/>
        </a:xfrm>
        <a:custGeom>
          <a:avLst/>
          <a:gdLst/>
          <a:ahLst/>
          <a:cxnLst/>
          <a:rect l="0" t="0" r="0" b="0"/>
          <a:pathLst>
            <a:path>
              <a:moveTo>
                <a:pt x="0" y="0"/>
              </a:moveTo>
              <a:lnTo>
                <a:pt x="98133" y="0"/>
              </a:lnTo>
              <a:lnTo>
                <a:pt x="98133" y="843948"/>
              </a:lnTo>
              <a:lnTo>
                <a:pt x="196267" y="843948"/>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0EA6A7-C42E-4CC4-AA3A-891529CD8906}">
      <dsp:nvSpPr>
        <dsp:cNvPr id="0" name=""/>
        <dsp:cNvSpPr/>
      </dsp:nvSpPr>
      <dsp:spPr>
        <a:xfrm>
          <a:off x="2299020" y="994521"/>
          <a:ext cx="196267" cy="421974"/>
        </a:xfrm>
        <a:custGeom>
          <a:avLst/>
          <a:gdLst/>
          <a:ahLst/>
          <a:cxnLst/>
          <a:rect l="0" t="0" r="0" b="0"/>
          <a:pathLst>
            <a:path>
              <a:moveTo>
                <a:pt x="0" y="0"/>
              </a:moveTo>
              <a:lnTo>
                <a:pt x="98133" y="0"/>
              </a:lnTo>
              <a:lnTo>
                <a:pt x="98133" y="421974"/>
              </a:lnTo>
              <a:lnTo>
                <a:pt x="196267" y="42197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3725B8-470C-4B9B-84F2-46974778669A}">
      <dsp:nvSpPr>
        <dsp:cNvPr id="0" name=""/>
        <dsp:cNvSpPr/>
      </dsp:nvSpPr>
      <dsp:spPr>
        <a:xfrm>
          <a:off x="2299020" y="948801"/>
          <a:ext cx="196267" cy="91440"/>
        </a:xfrm>
        <a:custGeom>
          <a:avLst/>
          <a:gdLst/>
          <a:ahLst/>
          <a:cxnLst/>
          <a:rect l="0" t="0" r="0" b="0"/>
          <a:pathLst>
            <a:path>
              <a:moveTo>
                <a:pt x="0" y="45720"/>
              </a:moveTo>
              <a:lnTo>
                <a:pt x="196267" y="4572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084D30-0857-4904-8B63-3CF436A2C62C}">
      <dsp:nvSpPr>
        <dsp:cNvPr id="0" name=""/>
        <dsp:cNvSpPr/>
      </dsp:nvSpPr>
      <dsp:spPr>
        <a:xfrm>
          <a:off x="2299020" y="572547"/>
          <a:ext cx="196267" cy="421974"/>
        </a:xfrm>
        <a:custGeom>
          <a:avLst/>
          <a:gdLst/>
          <a:ahLst/>
          <a:cxnLst/>
          <a:rect l="0" t="0" r="0" b="0"/>
          <a:pathLst>
            <a:path>
              <a:moveTo>
                <a:pt x="0" y="421974"/>
              </a:moveTo>
              <a:lnTo>
                <a:pt x="98133" y="421974"/>
              </a:lnTo>
              <a:lnTo>
                <a:pt x="98133" y="0"/>
              </a:lnTo>
              <a:lnTo>
                <a:pt x="196267" y="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3E40C4-C6B3-4D1A-A466-74002F9E4736}">
      <dsp:nvSpPr>
        <dsp:cNvPr id="0" name=""/>
        <dsp:cNvSpPr/>
      </dsp:nvSpPr>
      <dsp:spPr>
        <a:xfrm>
          <a:off x="2299020" y="150573"/>
          <a:ext cx="196267" cy="843948"/>
        </a:xfrm>
        <a:custGeom>
          <a:avLst/>
          <a:gdLst/>
          <a:ahLst/>
          <a:cxnLst/>
          <a:rect l="0" t="0" r="0" b="0"/>
          <a:pathLst>
            <a:path>
              <a:moveTo>
                <a:pt x="0" y="843948"/>
              </a:moveTo>
              <a:lnTo>
                <a:pt x="98133" y="843948"/>
              </a:lnTo>
              <a:lnTo>
                <a:pt x="98133" y="0"/>
              </a:lnTo>
              <a:lnTo>
                <a:pt x="196267" y="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2A8D38-5418-4A5B-B727-9EDB21C7D43A}">
      <dsp:nvSpPr>
        <dsp:cNvPr id="0" name=""/>
        <dsp:cNvSpPr/>
      </dsp:nvSpPr>
      <dsp:spPr>
        <a:xfrm>
          <a:off x="333376" y="846858"/>
          <a:ext cx="1965644" cy="295326"/>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t>公司与相关组织的比较</a:t>
          </a:r>
        </a:p>
      </dsp:txBody>
      <dsp:txXfrm>
        <a:off x="333376" y="846858"/>
        <a:ext cx="1965644" cy="295326"/>
      </dsp:txXfrm>
    </dsp:sp>
    <dsp:sp modelId="{F0E9036B-6CEF-4D9C-83C1-EF003DCDE2BB}">
      <dsp:nvSpPr>
        <dsp:cNvPr id="0" name=""/>
        <dsp:cNvSpPr/>
      </dsp:nvSpPr>
      <dsp:spPr>
        <a:xfrm>
          <a:off x="2495287" y="919"/>
          <a:ext cx="981335" cy="299307"/>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smtClean="0"/>
            <a:t>独资企业</a:t>
          </a:r>
          <a:endParaRPr lang="zh-CN" altLang="en-US" sz="1400" kern="1200" dirty="0"/>
        </a:p>
      </dsp:txBody>
      <dsp:txXfrm>
        <a:off x="2495287" y="919"/>
        <a:ext cx="981335" cy="299307"/>
      </dsp:txXfrm>
    </dsp:sp>
    <dsp:sp modelId="{1948EE2C-D69F-4ECA-B009-AB4036146CB4}">
      <dsp:nvSpPr>
        <dsp:cNvPr id="0" name=""/>
        <dsp:cNvSpPr/>
      </dsp:nvSpPr>
      <dsp:spPr>
        <a:xfrm>
          <a:off x="2495287" y="422893"/>
          <a:ext cx="981335" cy="299307"/>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smtClean="0"/>
            <a:t>合伙企业</a:t>
          </a:r>
          <a:endParaRPr lang="zh-CN" altLang="en-US" sz="1400" kern="1200" dirty="0"/>
        </a:p>
      </dsp:txBody>
      <dsp:txXfrm>
        <a:off x="2495287" y="422893"/>
        <a:ext cx="981335" cy="299307"/>
      </dsp:txXfrm>
    </dsp:sp>
    <dsp:sp modelId="{1FC92637-2497-449C-9A66-56C1CED003FD}">
      <dsp:nvSpPr>
        <dsp:cNvPr id="0" name=""/>
        <dsp:cNvSpPr/>
      </dsp:nvSpPr>
      <dsp:spPr>
        <a:xfrm>
          <a:off x="2495287" y="844867"/>
          <a:ext cx="981335" cy="299307"/>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t>法人</a:t>
          </a:r>
        </a:p>
      </dsp:txBody>
      <dsp:txXfrm>
        <a:off x="2495287" y="844867"/>
        <a:ext cx="981335" cy="299307"/>
      </dsp:txXfrm>
    </dsp:sp>
    <dsp:sp modelId="{E924C05B-A6E9-4F89-8001-1E3B765DDE10}">
      <dsp:nvSpPr>
        <dsp:cNvPr id="0" name=""/>
        <dsp:cNvSpPr/>
      </dsp:nvSpPr>
      <dsp:spPr>
        <a:xfrm>
          <a:off x="2495287" y="1266842"/>
          <a:ext cx="981335" cy="299307"/>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t>联合体</a:t>
          </a:r>
        </a:p>
      </dsp:txBody>
      <dsp:txXfrm>
        <a:off x="2495287" y="1266842"/>
        <a:ext cx="981335" cy="299307"/>
      </dsp:txXfrm>
    </dsp:sp>
    <dsp:sp modelId="{3254E6DD-3C96-46B1-B1A0-EF91F122E88B}">
      <dsp:nvSpPr>
        <dsp:cNvPr id="0" name=""/>
        <dsp:cNvSpPr/>
      </dsp:nvSpPr>
      <dsp:spPr>
        <a:xfrm>
          <a:off x="2495287" y="1688816"/>
          <a:ext cx="981335" cy="299307"/>
        </a:xfrm>
        <a:prstGeom prst="rect">
          <a:avLst/>
        </a:prstGeom>
        <a:solidFill>
          <a:srgbClr val="C00000"/>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solidFill>
                <a:schemeClr val="bg1"/>
              </a:solidFill>
            </a:rPr>
            <a:t>企业集团</a:t>
          </a:r>
        </a:p>
      </dsp:txBody>
      <dsp:txXfrm>
        <a:off x="2495287" y="1688816"/>
        <a:ext cx="981335" cy="2993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AAC0F-D20F-4870-837B-AF99B2F423BD}">
      <dsp:nvSpPr>
        <dsp:cNvPr id="0" name=""/>
        <dsp:cNvSpPr/>
      </dsp:nvSpPr>
      <dsp:spPr>
        <a:xfrm>
          <a:off x="2299020" y="994521"/>
          <a:ext cx="196267" cy="843948"/>
        </a:xfrm>
        <a:custGeom>
          <a:avLst/>
          <a:gdLst/>
          <a:ahLst/>
          <a:cxnLst/>
          <a:rect l="0" t="0" r="0" b="0"/>
          <a:pathLst>
            <a:path>
              <a:moveTo>
                <a:pt x="0" y="0"/>
              </a:moveTo>
              <a:lnTo>
                <a:pt x="98133" y="0"/>
              </a:lnTo>
              <a:lnTo>
                <a:pt x="98133" y="843948"/>
              </a:lnTo>
              <a:lnTo>
                <a:pt x="196267" y="843948"/>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0EA6A7-C42E-4CC4-AA3A-891529CD8906}">
      <dsp:nvSpPr>
        <dsp:cNvPr id="0" name=""/>
        <dsp:cNvSpPr/>
      </dsp:nvSpPr>
      <dsp:spPr>
        <a:xfrm>
          <a:off x="2299020" y="994521"/>
          <a:ext cx="196267" cy="421974"/>
        </a:xfrm>
        <a:custGeom>
          <a:avLst/>
          <a:gdLst/>
          <a:ahLst/>
          <a:cxnLst/>
          <a:rect l="0" t="0" r="0" b="0"/>
          <a:pathLst>
            <a:path>
              <a:moveTo>
                <a:pt x="0" y="0"/>
              </a:moveTo>
              <a:lnTo>
                <a:pt x="98133" y="0"/>
              </a:lnTo>
              <a:lnTo>
                <a:pt x="98133" y="421974"/>
              </a:lnTo>
              <a:lnTo>
                <a:pt x="196267" y="42197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3725B8-470C-4B9B-84F2-46974778669A}">
      <dsp:nvSpPr>
        <dsp:cNvPr id="0" name=""/>
        <dsp:cNvSpPr/>
      </dsp:nvSpPr>
      <dsp:spPr>
        <a:xfrm>
          <a:off x="2299020" y="948801"/>
          <a:ext cx="196267" cy="91440"/>
        </a:xfrm>
        <a:custGeom>
          <a:avLst/>
          <a:gdLst/>
          <a:ahLst/>
          <a:cxnLst/>
          <a:rect l="0" t="0" r="0" b="0"/>
          <a:pathLst>
            <a:path>
              <a:moveTo>
                <a:pt x="0" y="45720"/>
              </a:moveTo>
              <a:lnTo>
                <a:pt x="196267" y="4572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084D30-0857-4904-8B63-3CF436A2C62C}">
      <dsp:nvSpPr>
        <dsp:cNvPr id="0" name=""/>
        <dsp:cNvSpPr/>
      </dsp:nvSpPr>
      <dsp:spPr>
        <a:xfrm>
          <a:off x="2299020" y="572547"/>
          <a:ext cx="196267" cy="421974"/>
        </a:xfrm>
        <a:custGeom>
          <a:avLst/>
          <a:gdLst/>
          <a:ahLst/>
          <a:cxnLst/>
          <a:rect l="0" t="0" r="0" b="0"/>
          <a:pathLst>
            <a:path>
              <a:moveTo>
                <a:pt x="0" y="421974"/>
              </a:moveTo>
              <a:lnTo>
                <a:pt x="98133" y="421974"/>
              </a:lnTo>
              <a:lnTo>
                <a:pt x="98133" y="0"/>
              </a:lnTo>
              <a:lnTo>
                <a:pt x="196267" y="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3E40C4-C6B3-4D1A-A466-74002F9E4736}">
      <dsp:nvSpPr>
        <dsp:cNvPr id="0" name=""/>
        <dsp:cNvSpPr/>
      </dsp:nvSpPr>
      <dsp:spPr>
        <a:xfrm>
          <a:off x="2299020" y="150573"/>
          <a:ext cx="196267" cy="843948"/>
        </a:xfrm>
        <a:custGeom>
          <a:avLst/>
          <a:gdLst/>
          <a:ahLst/>
          <a:cxnLst/>
          <a:rect l="0" t="0" r="0" b="0"/>
          <a:pathLst>
            <a:path>
              <a:moveTo>
                <a:pt x="0" y="843948"/>
              </a:moveTo>
              <a:lnTo>
                <a:pt x="98133" y="843948"/>
              </a:lnTo>
              <a:lnTo>
                <a:pt x="98133" y="0"/>
              </a:lnTo>
              <a:lnTo>
                <a:pt x="196267" y="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2A8D38-5418-4A5B-B727-9EDB21C7D43A}">
      <dsp:nvSpPr>
        <dsp:cNvPr id="0" name=""/>
        <dsp:cNvSpPr/>
      </dsp:nvSpPr>
      <dsp:spPr>
        <a:xfrm>
          <a:off x="333376" y="846858"/>
          <a:ext cx="1965644" cy="295326"/>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t>公司与相关组织的比较</a:t>
          </a:r>
        </a:p>
      </dsp:txBody>
      <dsp:txXfrm>
        <a:off x="333376" y="846858"/>
        <a:ext cx="1965644" cy="295326"/>
      </dsp:txXfrm>
    </dsp:sp>
    <dsp:sp modelId="{F0E9036B-6CEF-4D9C-83C1-EF003DCDE2BB}">
      <dsp:nvSpPr>
        <dsp:cNvPr id="0" name=""/>
        <dsp:cNvSpPr/>
      </dsp:nvSpPr>
      <dsp:spPr>
        <a:xfrm>
          <a:off x="2495287" y="919"/>
          <a:ext cx="981335" cy="299307"/>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smtClean="0"/>
            <a:t>独资企业</a:t>
          </a:r>
          <a:endParaRPr lang="zh-CN" altLang="en-US" sz="1400" kern="1200" dirty="0"/>
        </a:p>
      </dsp:txBody>
      <dsp:txXfrm>
        <a:off x="2495287" y="919"/>
        <a:ext cx="981335" cy="299307"/>
      </dsp:txXfrm>
    </dsp:sp>
    <dsp:sp modelId="{1948EE2C-D69F-4ECA-B009-AB4036146CB4}">
      <dsp:nvSpPr>
        <dsp:cNvPr id="0" name=""/>
        <dsp:cNvSpPr/>
      </dsp:nvSpPr>
      <dsp:spPr>
        <a:xfrm>
          <a:off x="2495287" y="422893"/>
          <a:ext cx="981335" cy="299307"/>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smtClean="0"/>
            <a:t>合伙企业</a:t>
          </a:r>
          <a:endParaRPr lang="zh-CN" altLang="en-US" sz="1400" kern="1200" dirty="0"/>
        </a:p>
      </dsp:txBody>
      <dsp:txXfrm>
        <a:off x="2495287" y="422893"/>
        <a:ext cx="981335" cy="299307"/>
      </dsp:txXfrm>
    </dsp:sp>
    <dsp:sp modelId="{1FC92637-2497-449C-9A66-56C1CED003FD}">
      <dsp:nvSpPr>
        <dsp:cNvPr id="0" name=""/>
        <dsp:cNvSpPr/>
      </dsp:nvSpPr>
      <dsp:spPr>
        <a:xfrm>
          <a:off x="2495287" y="844867"/>
          <a:ext cx="981335" cy="299307"/>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t>法人</a:t>
          </a:r>
        </a:p>
      </dsp:txBody>
      <dsp:txXfrm>
        <a:off x="2495287" y="844867"/>
        <a:ext cx="981335" cy="299307"/>
      </dsp:txXfrm>
    </dsp:sp>
    <dsp:sp modelId="{E924C05B-A6E9-4F89-8001-1E3B765DDE10}">
      <dsp:nvSpPr>
        <dsp:cNvPr id="0" name=""/>
        <dsp:cNvSpPr/>
      </dsp:nvSpPr>
      <dsp:spPr>
        <a:xfrm>
          <a:off x="2495287" y="1266842"/>
          <a:ext cx="981335" cy="299307"/>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t>联合体</a:t>
          </a:r>
        </a:p>
      </dsp:txBody>
      <dsp:txXfrm>
        <a:off x="2495287" y="1266842"/>
        <a:ext cx="981335" cy="299307"/>
      </dsp:txXfrm>
    </dsp:sp>
    <dsp:sp modelId="{3254E6DD-3C96-46B1-B1A0-EF91F122E88B}">
      <dsp:nvSpPr>
        <dsp:cNvPr id="0" name=""/>
        <dsp:cNvSpPr/>
      </dsp:nvSpPr>
      <dsp:spPr>
        <a:xfrm>
          <a:off x="2495287" y="1688816"/>
          <a:ext cx="981335" cy="299307"/>
        </a:xfrm>
        <a:prstGeom prst="rect">
          <a:avLst/>
        </a:prstGeom>
        <a:solidFill>
          <a:srgbClr val="C00000"/>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a:solidFill>
                <a:schemeClr val="bg1"/>
              </a:solidFill>
            </a:rPr>
            <a:t>企业集团</a:t>
          </a:r>
        </a:p>
      </dsp:txBody>
      <dsp:txXfrm>
        <a:off x="2495287" y="1688816"/>
        <a:ext cx="981335" cy="299307"/>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810000" cy="1989043"/>
        <a:chOff x="0" y="0"/>
        <a:chExt cx="3810000" cy="1989043"/>
      </a:xfrm>
    </dsp:grpSpPr>
    <dsp:sp modelId="{4F3E40C4-C6B3-4D1A-A466-74002F9E4736}">
      <dsp:nvSpPr>
        <dsp:cNvPr id="5" name="任意多边形 4"/>
        <dsp:cNvSpPr/>
      </dsp:nvSpPr>
      <dsp:spPr bwMode="white">
        <a:xfrm>
          <a:off x="2299385" y="149792"/>
          <a:ext cx="196449" cy="844729"/>
        </a:xfrm>
        <a:custGeom>
          <a:avLst/>
          <a:gdLst/>
          <a:ahLst/>
          <a:cxnLst/>
          <a:pathLst>
            <a:path w="309" h="1330">
              <a:moveTo>
                <a:pt x="0" y="1330"/>
              </a:moveTo>
              <a:lnTo>
                <a:pt x="116" y="1330"/>
              </a:lnTo>
              <a:lnTo>
                <a:pt x="116" y="0"/>
              </a:lnTo>
              <a:lnTo>
                <a:pt x="309" y="0"/>
              </a:lnTo>
            </a:path>
          </a:pathLst>
        </a:custGeom>
      </dsp:spPr>
      <dsp:style>
        <a:lnRef idx="2">
          <a:schemeClr val="accent2">
            <a:shade val="60000"/>
          </a:schemeClr>
        </a:lnRef>
        <a:fillRef idx="0">
          <a:schemeClr val="accent2"/>
        </a:fillRef>
        <a:effectRef idx="0">
          <a:scrgbClr r="0" g="0" b="0"/>
        </a:effectRef>
        <a:fontRef idx="minor"/>
      </dsp:style>
      <dsp:txXfrm>
        <a:off x="2299385" y="149792"/>
        <a:ext cx="196449" cy="844729"/>
      </dsp:txXfrm>
    </dsp:sp>
    <dsp:sp modelId="{EB084D30-0857-4904-8B63-3CF436A2C62C}">
      <dsp:nvSpPr>
        <dsp:cNvPr id="8" name="任意多边形 7"/>
        <dsp:cNvSpPr/>
      </dsp:nvSpPr>
      <dsp:spPr bwMode="white">
        <a:xfrm>
          <a:off x="2299385" y="572157"/>
          <a:ext cx="196449" cy="422365"/>
        </a:xfrm>
        <a:custGeom>
          <a:avLst/>
          <a:gdLst/>
          <a:ahLst/>
          <a:cxnLst/>
          <a:pathLst>
            <a:path w="309" h="665">
              <a:moveTo>
                <a:pt x="0" y="665"/>
              </a:moveTo>
              <a:lnTo>
                <a:pt x="116" y="665"/>
              </a:lnTo>
              <a:lnTo>
                <a:pt x="116" y="0"/>
              </a:lnTo>
              <a:lnTo>
                <a:pt x="309" y="0"/>
              </a:lnTo>
            </a:path>
          </a:pathLst>
        </a:custGeom>
      </dsp:spPr>
      <dsp:style>
        <a:lnRef idx="2">
          <a:schemeClr val="accent2">
            <a:shade val="60000"/>
          </a:schemeClr>
        </a:lnRef>
        <a:fillRef idx="0">
          <a:schemeClr val="accent2"/>
        </a:fillRef>
        <a:effectRef idx="0">
          <a:scrgbClr r="0" g="0" b="0"/>
        </a:effectRef>
        <a:fontRef idx="minor"/>
      </dsp:style>
      <dsp:txXfrm>
        <a:off x="2299385" y="572157"/>
        <a:ext cx="196449" cy="422365"/>
      </dsp:txXfrm>
    </dsp:sp>
    <dsp:sp modelId="{8A3725B8-470C-4B9B-84F2-46974778669A}">
      <dsp:nvSpPr>
        <dsp:cNvPr id="11" name="任意多边形 10"/>
        <dsp:cNvSpPr/>
      </dsp:nvSpPr>
      <dsp:spPr bwMode="white">
        <a:xfrm>
          <a:off x="2299385" y="994522"/>
          <a:ext cx="196449" cy="0"/>
        </a:xfrm>
        <a:custGeom>
          <a:avLst/>
          <a:gdLst/>
          <a:ahLst/>
          <a:cxnLst/>
          <a:pathLst>
            <a:path w="309">
              <a:moveTo>
                <a:pt x="0" y="0"/>
              </a:moveTo>
              <a:lnTo>
                <a:pt x="309" y="0"/>
              </a:lnTo>
            </a:path>
          </a:pathLst>
        </a:custGeom>
      </dsp:spPr>
      <dsp:style>
        <a:lnRef idx="2">
          <a:schemeClr val="accent2">
            <a:shade val="60000"/>
          </a:schemeClr>
        </a:lnRef>
        <a:fillRef idx="0">
          <a:schemeClr val="accent2"/>
        </a:fillRef>
        <a:effectRef idx="0">
          <a:scrgbClr r="0" g="0" b="0"/>
        </a:effectRef>
        <a:fontRef idx="minor"/>
      </dsp:style>
      <dsp:txXfrm>
        <a:off x="2299385" y="994522"/>
        <a:ext cx="196449" cy="0"/>
      </dsp:txXfrm>
    </dsp:sp>
    <dsp:sp modelId="{2C0EA6A7-C42E-4CC4-AA3A-891529CD8906}">
      <dsp:nvSpPr>
        <dsp:cNvPr id="14" name="任意多边形 13"/>
        <dsp:cNvSpPr/>
      </dsp:nvSpPr>
      <dsp:spPr bwMode="white">
        <a:xfrm>
          <a:off x="2299385" y="994522"/>
          <a:ext cx="196449" cy="422365"/>
        </a:xfrm>
        <a:custGeom>
          <a:avLst/>
          <a:gdLst/>
          <a:ahLst/>
          <a:cxnLst/>
          <a:pathLst>
            <a:path w="309" h="665">
              <a:moveTo>
                <a:pt x="0" y="0"/>
              </a:moveTo>
              <a:lnTo>
                <a:pt x="116" y="0"/>
              </a:lnTo>
              <a:lnTo>
                <a:pt x="116" y="665"/>
              </a:lnTo>
              <a:lnTo>
                <a:pt x="309" y="665"/>
              </a:lnTo>
            </a:path>
          </a:pathLst>
        </a:custGeom>
      </dsp:spPr>
      <dsp:style>
        <a:lnRef idx="2">
          <a:schemeClr val="accent2">
            <a:shade val="60000"/>
          </a:schemeClr>
        </a:lnRef>
        <a:fillRef idx="0">
          <a:schemeClr val="accent2"/>
        </a:fillRef>
        <a:effectRef idx="0">
          <a:scrgbClr r="0" g="0" b="0"/>
        </a:effectRef>
        <a:fontRef idx="minor"/>
      </dsp:style>
      <dsp:txXfrm>
        <a:off x="2299385" y="994522"/>
        <a:ext cx="196449" cy="422365"/>
      </dsp:txXfrm>
    </dsp:sp>
    <dsp:sp modelId="{7F6AAC0F-D20F-4870-837B-AF99B2F423BD}">
      <dsp:nvSpPr>
        <dsp:cNvPr id="17" name="任意多边形 16"/>
        <dsp:cNvSpPr/>
      </dsp:nvSpPr>
      <dsp:spPr bwMode="white">
        <a:xfrm>
          <a:off x="2299385" y="994522"/>
          <a:ext cx="196449" cy="844729"/>
        </a:xfrm>
        <a:custGeom>
          <a:avLst/>
          <a:gdLst/>
          <a:ahLst/>
          <a:cxnLst/>
          <a:pathLst>
            <a:path w="309" h="1330">
              <a:moveTo>
                <a:pt x="0" y="0"/>
              </a:moveTo>
              <a:lnTo>
                <a:pt x="116" y="0"/>
              </a:lnTo>
              <a:lnTo>
                <a:pt x="116" y="1330"/>
              </a:lnTo>
              <a:lnTo>
                <a:pt x="309" y="1330"/>
              </a:lnTo>
            </a:path>
          </a:pathLst>
        </a:custGeom>
      </dsp:spPr>
      <dsp:style>
        <a:lnRef idx="2">
          <a:schemeClr val="accent2">
            <a:shade val="60000"/>
          </a:schemeClr>
        </a:lnRef>
        <a:fillRef idx="0">
          <a:schemeClr val="accent2"/>
        </a:fillRef>
        <a:effectRef idx="0">
          <a:scrgbClr r="0" g="0" b="0"/>
        </a:effectRef>
        <a:fontRef idx="minor"/>
      </dsp:style>
      <dsp:txXfrm>
        <a:off x="2299385" y="994522"/>
        <a:ext cx="196449" cy="844729"/>
      </dsp:txXfrm>
    </dsp:sp>
    <dsp:sp modelId="{A32A8D38-5418-4A5B-B727-9EDB21C7D43A}">
      <dsp:nvSpPr>
        <dsp:cNvPr id="3" name="矩形 2"/>
        <dsp:cNvSpPr/>
      </dsp:nvSpPr>
      <dsp:spPr bwMode="white">
        <a:xfrm>
          <a:off x="331922" y="846722"/>
          <a:ext cx="1967463" cy="295600"/>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dirty="0">
              <a:solidFill>
                <a:schemeClr val="dk1"/>
              </a:solidFill>
            </a:rPr>
            <a:t>公司与相关组织的比较</a:t>
          </a:r>
          <a:endParaRPr>
            <a:solidFill>
              <a:schemeClr val="dk1"/>
            </a:solidFill>
          </a:endParaRPr>
        </a:p>
      </dsp:txBody>
      <dsp:txXfrm>
        <a:off x="331922" y="846722"/>
        <a:ext cx="1967463" cy="295600"/>
      </dsp:txXfrm>
    </dsp:sp>
    <dsp:sp modelId="{F0E9036B-6CEF-4D9C-83C1-EF003DCDE2BB}">
      <dsp:nvSpPr>
        <dsp:cNvPr id="6" name="矩形 5"/>
        <dsp:cNvSpPr/>
      </dsp:nvSpPr>
      <dsp:spPr bwMode="white">
        <a:xfrm>
          <a:off x="2495834" y="0"/>
          <a:ext cx="982243" cy="299584"/>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smtClean="0">
              <a:solidFill>
                <a:schemeClr val="dk1"/>
              </a:solidFill>
            </a:rPr>
            <a:t>独资企业</a:t>
          </a:r>
          <a:endParaRPr lang="zh-CN" altLang="en-US" sz="1400" dirty="0">
            <a:solidFill>
              <a:schemeClr val="dk1"/>
            </a:solidFill>
          </a:endParaRPr>
        </a:p>
      </dsp:txBody>
      <dsp:txXfrm>
        <a:off x="2495834" y="0"/>
        <a:ext cx="982243" cy="299584"/>
      </dsp:txXfrm>
    </dsp:sp>
    <dsp:sp modelId="{1948EE2C-D69F-4ECA-B009-AB4036146CB4}">
      <dsp:nvSpPr>
        <dsp:cNvPr id="9" name="矩形 8"/>
        <dsp:cNvSpPr/>
      </dsp:nvSpPr>
      <dsp:spPr bwMode="white">
        <a:xfrm>
          <a:off x="2495834" y="422365"/>
          <a:ext cx="982243" cy="299584"/>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smtClean="0">
              <a:solidFill>
                <a:schemeClr val="dk1"/>
              </a:solidFill>
            </a:rPr>
            <a:t>合伙企业</a:t>
          </a:r>
          <a:endParaRPr lang="zh-CN" altLang="en-US" sz="1400" dirty="0">
            <a:solidFill>
              <a:schemeClr val="dk1"/>
            </a:solidFill>
          </a:endParaRPr>
        </a:p>
      </dsp:txBody>
      <dsp:txXfrm>
        <a:off x="2495834" y="422365"/>
        <a:ext cx="982243" cy="299584"/>
      </dsp:txXfrm>
    </dsp:sp>
    <dsp:sp modelId="{1FC92637-2497-449C-9A66-56C1CED003FD}">
      <dsp:nvSpPr>
        <dsp:cNvPr id="12" name="矩形 11"/>
        <dsp:cNvSpPr/>
      </dsp:nvSpPr>
      <dsp:spPr bwMode="white">
        <a:xfrm>
          <a:off x="2495834" y="844729"/>
          <a:ext cx="982243" cy="299584"/>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dirty="0">
              <a:solidFill>
                <a:schemeClr val="dk1"/>
              </a:solidFill>
            </a:rPr>
            <a:t>法人</a:t>
          </a:r>
          <a:endParaRPr>
            <a:solidFill>
              <a:schemeClr val="dk1"/>
            </a:solidFill>
          </a:endParaRPr>
        </a:p>
      </dsp:txBody>
      <dsp:txXfrm>
        <a:off x="2495834" y="844729"/>
        <a:ext cx="982243" cy="299584"/>
      </dsp:txXfrm>
    </dsp:sp>
    <dsp:sp modelId="{E924C05B-A6E9-4F89-8001-1E3B765DDE10}">
      <dsp:nvSpPr>
        <dsp:cNvPr id="15" name="矩形 14"/>
        <dsp:cNvSpPr/>
      </dsp:nvSpPr>
      <dsp:spPr bwMode="white">
        <a:xfrm>
          <a:off x="2495834" y="1267094"/>
          <a:ext cx="982243" cy="299584"/>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dirty="0">
              <a:solidFill>
                <a:schemeClr val="dk1"/>
              </a:solidFill>
            </a:rPr>
            <a:t>联合体</a:t>
          </a:r>
          <a:endParaRPr>
            <a:solidFill>
              <a:schemeClr val="dk1"/>
            </a:solidFill>
          </a:endParaRPr>
        </a:p>
      </dsp:txBody>
      <dsp:txXfrm>
        <a:off x="2495834" y="1267094"/>
        <a:ext cx="982243" cy="299584"/>
      </dsp:txXfrm>
    </dsp:sp>
    <dsp:sp modelId="{3254E6DD-3C96-46B1-B1A0-EF91F122E88B}">
      <dsp:nvSpPr>
        <dsp:cNvPr id="18" name="矩形 17"/>
        <dsp:cNvSpPr/>
      </dsp:nvSpPr>
      <dsp:spPr bwMode="white">
        <a:xfrm>
          <a:off x="2495834" y="1689459"/>
          <a:ext cx="982243" cy="299584"/>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Body>
        <a:bodyPr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dirty="0">
              <a:solidFill>
                <a:schemeClr val="bg1"/>
              </a:solidFill>
            </a:rPr>
            <a:t>企业集团</a:t>
          </a:r>
          <a:endParaRPr>
            <a:solidFill>
              <a:schemeClr val="dk1"/>
            </a:solidFill>
          </a:endParaRPr>
        </a:p>
      </dsp:txBody>
      <dsp:txXfrm>
        <a:off x="2495834" y="1689459"/>
        <a:ext cx="982243" cy="299584"/>
      </dsp:txXfrm>
    </dsp:sp>
    <dsp:sp modelId="{15CE6912-4792-4007-B074-A7C9D0C1E4C4}">
      <dsp:nvSpPr>
        <dsp:cNvPr id="4" name="矩形 3" hidden="1"/>
        <dsp:cNvSpPr/>
      </dsp:nvSpPr>
      <dsp:spPr bwMode="white">
        <a:xfrm>
          <a:off x="331922" y="846722"/>
          <a:ext cx="393493" cy="295600"/>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331922" y="846722"/>
        <a:ext cx="393493" cy="295600"/>
      </dsp:txXfrm>
    </dsp:sp>
    <dsp:sp modelId="{49007CDB-43CF-4F61-B021-E8E99B62E461}">
      <dsp:nvSpPr>
        <dsp:cNvPr id="7" name="矩形 6" hidden="1"/>
        <dsp:cNvSpPr/>
      </dsp:nvSpPr>
      <dsp:spPr bwMode="white">
        <a:xfrm>
          <a:off x="2495834" y="0"/>
          <a:ext cx="196449" cy="299584"/>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2495834" y="0"/>
        <a:ext cx="196449" cy="299584"/>
      </dsp:txXfrm>
    </dsp:sp>
    <dsp:sp modelId="{7DE7AAF2-3228-4EE1-9832-4E7DB8197214}">
      <dsp:nvSpPr>
        <dsp:cNvPr id="10" name="矩形 9" hidden="1"/>
        <dsp:cNvSpPr/>
      </dsp:nvSpPr>
      <dsp:spPr bwMode="white">
        <a:xfrm>
          <a:off x="2495834" y="422365"/>
          <a:ext cx="196449" cy="299584"/>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2495834" y="422365"/>
        <a:ext cx="196449" cy="299584"/>
      </dsp:txXfrm>
    </dsp:sp>
    <dsp:sp modelId="{3056AC11-EACB-427F-841F-B6698D0484EC}">
      <dsp:nvSpPr>
        <dsp:cNvPr id="13" name="矩形 12" hidden="1"/>
        <dsp:cNvSpPr/>
      </dsp:nvSpPr>
      <dsp:spPr bwMode="white">
        <a:xfrm>
          <a:off x="2495834" y="844729"/>
          <a:ext cx="196449" cy="299584"/>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2495834" y="844729"/>
        <a:ext cx="196449" cy="299584"/>
      </dsp:txXfrm>
    </dsp:sp>
    <dsp:sp modelId="{C1599EED-C286-4729-BAF1-195EFED59068}">
      <dsp:nvSpPr>
        <dsp:cNvPr id="16" name="矩形 15" hidden="1"/>
        <dsp:cNvSpPr/>
      </dsp:nvSpPr>
      <dsp:spPr bwMode="white">
        <a:xfrm>
          <a:off x="2495834" y="1267094"/>
          <a:ext cx="196449" cy="299584"/>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2495834" y="1267094"/>
        <a:ext cx="196449" cy="299584"/>
      </dsp:txXfrm>
    </dsp:sp>
    <dsp:sp modelId="{E1E8734A-A96D-4153-861B-22D2AD138B84}">
      <dsp:nvSpPr>
        <dsp:cNvPr id="19" name="矩形 18" hidden="1"/>
        <dsp:cNvSpPr/>
      </dsp:nvSpPr>
      <dsp:spPr bwMode="white">
        <a:xfrm>
          <a:off x="2495834" y="1689459"/>
          <a:ext cx="196449" cy="299584"/>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Xfrm>
        <a:off x="2495834" y="1689459"/>
        <a:ext cx="196449" cy="299584"/>
      </dsp:txXfrm>
    </dsp:sp>
  </dsp:spTree>
</dsp:drawing>
</file>

<file path=ppt/diagrams/drawing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810000" cy="1989043"/>
        <a:chOff x="0" y="0"/>
        <a:chExt cx="3810000" cy="1989043"/>
      </a:xfrm>
    </dsp:grpSpPr>
    <dsp:sp modelId="{4F3E40C4-C6B3-4D1A-A466-74002F9E4736}">
      <dsp:nvSpPr>
        <dsp:cNvPr id="5" name="任意多边形 4"/>
        <dsp:cNvSpPr/>
      </dsp:nvSpPr>
      <dsp:spPr bwMode="white">
        <a:xfrm>
          <a:off x="2299385" y="149792"/>
          <a:ext cx="196449" cy="844729"/>
        </a:xfrm>
        <a:custGeom>
          <a:avLst/>
          <a:gdLst/>
          <a:ahLst/>
          <a:cxnLst/>
          <a:pathLst>
            <a:path w="309" h="1330">
              <a:moveTo>
                <a:pt x="0" y="1330"/>
              </a:moveTo>
              <a:lnTo>
                <a:pt x="116" y="1330"/>
              </a:lnTo>
              <a:lnTo>
                <a:pt x="116" y="0"/>
              </a:lnTo>
              <a:lnTo>
                <a:pt x="309" y="0"/>
              </a:lnTo>
            </a:path>
          </a:pathLst>
        </a:custGeom>
      </dsp:spPr>
      <dsp:style>
        <a:lnRef idx="2">
          <a:schemeClr val="accent2">
            <a:shade val="60000"/>
          </a:schemeClr>
        </a:lnRef>
        <a:fillRef idx="0">
          <a:schemeClr val="accent2"/>
        </a:fillRef>
        <a:effectRef idx="0">
          <a:scrgbClr r="0" g="0" b="0"/>
        </a:effectRef>
        <a:fontRef idx="minor"/>
      </dsp:style>
      <dsp:txXfrm>
        <a:off x="2299385" y="149792"/>
        <a:ext cx="196449" cy="844729"/>
      </dsp:txXfrm>
    </dsp:sp>
    <dsp:sp modelId="{EB084D30-0857-4904-8B63-3CF436A2C62C}">
      <dsp:nvSpPr>
        <dsp:cNvPr id="8" name="任意多边形 7"/>
        <dsp:cNvSpPr/>
      </dsp:nvSpPr>
      <dsp:spPr bwMode="white">
        <a:xfrm>
          <a:off x="2299385" y="572157"/>
          <a:ext cx="196449" cy="422365"/>
        </a:xfrm>
        <a:custGeom>
          <a:avLst/>
          <a:gdLst/>
          <a:ahLst/>
          <a:cxnLst/>
          <a:pathLst>
            <a:path w="309" h="665">
              <a:moveTo>
                <a:pt x="0" y="665"/>
              </a:moveTo>
              <a:lnTo>
                <a:pt x="116" y="665"/>
              </a:lnTo>
              <a:lnTo>
                <a:pt x="116" y="0"/>
              </a:lnTo>
              <a:lnTo>
                <a:pt x="309" y="0"/>
              </a:lnTo>
            </a:path>
          </a:pathLst>
        </a:custGeom>
      </dsp:spPr>
      <dsp:style>
        <a:lnRef idx="2">
          <a:schemeClr val="accent2">
            <a:shade val="60000"/>
          </a:schemeClr>
        </a:lnRef>
        <a:fillRef idx="0">
          <a:schemeClr val="accent2"/>
        </a:fillRef>
        <a:effectRef idx="0">
          <a:scrgbClr r="0" g="0" b="0"/>
        </a:effectRef>
        <a:fontRef idx="minor"/>
      </dsp:style>
      <dsp:txXfrm>
        <a:off x="2299385" y="572157"/>
        <a:ext cx="196449" cy="422365"/>
      </dsp:txXfrm>
    </dsp:sp>
    <dsp:sp modelId="{8A3725B8-470C-4B9B-84F2-46974778669A}">
      <dsp:nvSpPr>
        <dsp:cNvPr id="11" name="任意多边形 10"/>
        <dsp:cNvSpPr/>
      </dsp:nvSpPr>
      <dsp:spPr bwMode="white">
        <a:xfrm>
          <a:off x="2299385" y="994522"/>
          <a:ext cx="196449" cy="0"/>
        </a:xfrm>
        <a:custGeom>
          <a:avLst/>
          <a:gdLst/>
          <a:ahLst/>
          <a:cxnLst/>
          <a:pathLst>
            <a:path w="309">
              <a:moveTo>
                <a:pt x="0" y="0"/>
              </a:moveTo>
              <a:lnTo>
                <a:pt x="309" y="0"/>
              </a:lnTo>
            </a:path>
          </a:pathLst>
        </a:custGeom>
      </dsp:spPr>
      <dsp:style>
        <a:lnRef idx="2">
          <a:schemeClr val="accent2">
            <a:shade val="60000"/>
          </a:schemeClr>
        </a:lnRef>
        <a:fillRef idx="0">
          <a:schemeClr val="accent2"/>
        </a:fillRef>
        <a:effectRef idx="0">
          <a:scrgbClr r="0" g="0" b="0"/>
        </a:effectRef>
        <a:fontRef idx="minor"/>
      </dsp:style>
      <dsp:txXfrm>
        <a:off x="2299385" y="994522"/>
        <a:ext cx="196449" cy="0"/>
      </dsp:txXfrm>
    </dsp:sp>
    <dsp:sp modelId="{2C0EA6A7-C42E-4CC4-AA3A-891529CD8906}">
      <dsp:nvSpPr>
        <dsp:cNvPr id="14" name="任意多边形 13"/>
        <dsp:cNvSpPr/>
      </dsp:nvSpPr>
      <dsp:spPr bwMode="white">
        <a:xfrm>
          <a:off x="2299385" y="994522"/>
          <a:ext cx="196449" cy="422365"/>
        </a:xfrm>
        <a:custGeom>
          <a:avLst/>
          <a:gdLst/>
          <a:ahLst/>
          <a:cxnLst/>
          <a:pathLst>
            <a:path w="309" h="665">
              <a:moveTo>
                <a:pt x="0" y="0"/>
              </a:moveTo>
              <a:lnTo>
                <a:pt x="116" y="0"/>
              </a:lnTo>
              <a:lnTo>
                <a:pt x="116" y="665"/>
              </a:lnTo>
              <a:lnTo>
                <a:pt x="309" y="665"/>
              </a:lnTo>
            </a:path>
          </a:pathLst>
        </a:custGeom>
      </dsp:spPr>
      <dsp:style>
        <a:lnRef idx="2">
          <a:schemeClr val="accent2">
            <a:shade val="60000"/>
          </a:schemeClr>
        </a:lnRef>
        <a:fillRef idx="0">
          <a:schemeClr val="accent2"/>
        </a:fillRef>
        <a:effectRef idx="0">
          <a:scrgbClr r="0" g="0" b="0"/>
        </a:effectRef>
        <a:fontRef idx="minor"/>
      </dsp:style>
      <dsp:txXfrm>
        <a:off x="2299385" y="994522"/>
        <a:ext cx="196449" cy="422365"/>
      </dsp:txXfrm>
    </dsp:sp>
    <dsp:sp modelId="{7F6AAC0F-D20F-4870-837B-AF99B2F423BD}">
      <dsp:nvSpPr>
        <dsp:cNvPr id="17" name="任意多边形 16"/>
        <dsp:cNvSpPr/>
      </dsp:nvSpPr>
      <dsp:spPr bwMode="white">
        <a:xfrm>
          <a:off x="2299385" y="994522"/>
          <a:ext cx="196449" cy="844729"/>
        </a:xfrm>
        <a:custGeom>
          <a:avLst/>
          <a:gdLst/>
          <a:ahLst/>
          <a:cxnLst/>
          <a:pathLst>
            <a:path w="309" h="1330">
              <a:moveTo>
                <a:pt x="0" y="0"/>
              </a:moveTo>
              <a:lnTo>
                <a:pt x="116" y="0"/>
              </a:lnTo>
              <a:lnTo>
                <a:pt x="116" y="1330"/>
              </a:lnTo>
              <a:lnTo>
                <a:pt x="309" y="1330"/>
              </a:lnTo>
            </a:path>
          </a:pathLst>
        </a:custGeom>
      </dsp:spPr>
      <dsp:style>
        <a:lnRef idx="2">
          <a:schemeClr val="accent2">
            <a:shade val="60000"/>
          </a:schemeClr>
        </a:lnRef>
        <a:fillRef idx="0">
          <a:schemeClr val="accent2"/>
        </a:fillRef>
        <a:effectRef idx="0">
          <a:scrgbClr r="0" g="0" b="0"/>
        </a:effectRef>
        <a:fontRef idx="minor"/>
      </dsp:style>
      <dsp:txXfrm>
        <a:off x="2299385" y="994522"/>
        <a:ext cx="196449" cy="844729"/>
      </dsp:txXfrm>
    </dsp:sp>
    <dsp:sp modelId="{A32A8D38-5418-4A5B-B727-9EDB21C7D43A}">
      <dsp:nvSpPr>
        <dsp:cNvPr id="3" name="矩形 2"/>
        <dsp:cNvSpPr/>
      </dsp:nvSpPr>
      <dsp:spPr bwMode="white">
        <a:xfrm>
          <a:off x="331922" y="846722"/>
          <a:ext cx="1967463" cy="295600"/>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dirty="0">
              <a:solidFill>
                <a:schemeClr val="dk1"/>
              </a:solidFill>
            </a:rPr>
            <a:t>公司与相关组织的比较</a:t>
          </a:r>
          <a:endParaRPr>
            <a:solidFill>
              <a:schemeClr val="dk1"/>
            </a:solidFill>
          </a:endParaRPr>
        </a:p>
      </dsp:txBody>
      <dsp:txXfrm>
        <a:off x="331922" y="846722"/>
        <a:ext cx="1967463" cy="295600"/>
      </dsp:txXfrm>
    </dsp:sp>
    <dsp:sp modelId="{F0E9036B-6CEF-4D9C-83C1-EF003DCDE2BB}">
      <dsp:nvSpPr>
        <dsp:cNvPr id="6" name="矩形 5"/>
        <dsp:cNvSpPr/>
      </dsp:nvSpPr>
      <dsp:spPr bwMode="white">
        <a:xfrm>
          <a:off x="2495834" y="0"/>
          <a:ext cx="982243" cy="299584"/>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smtClean="0">
              <a:solidFill>
                <a:schemeClr val="dk1"/>
              </a:solidFill>
            </a:rPr>
            <a:t>独资企业</a:t>
          </a:r>
          <a:endParaRPr lang="zh-CN" altLang="en-US" sz="1400" dirty="0">
            <a:solidFill>
              <a:schemeClr val="dk1"/>
            </a:solidFill>
          </a:endParaRPr>
        </a:p>
      </dsp:txBody>
      <dsp:txXfrm>
        <a:off x="2495834" y="0"/>
        <a:ext cx="982243" cy="299584"/>
      </dsp:txXfrm>
    </dsp:sp>
    <dsp:sp modelId="{1948EE2C-D69F-4ECA-B009-AB4036146CB4}">
      <dsp:nvSpPr>
        <dsp:cNvPr id="9" name="矩形 8"/>
        <dsp:cNvSpPr/>
      </dsp:nvSpPr>
      <dsp:spPr bwMode="white">
        <a:xfrm>
          <a:off x="2495834" y="422365"/>
          <a:ext cx="982243" cy="299584"/>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smtClean="0">
              <a:solidFill>
                <a:schemeClr val="dk1"/>
              </a:solidFill>
            </a:rPr>
            <a:t>合伙企业</a:t>
          </a:r>
          <a:endParaRPr lang="zh-CN" altLang="en-US" sz="1400" dirty="0">
            <a:solidFill>
              <a:schemeClr val="dk1"/>
            </a:solidFill>
          </a:endParaRPr>
        </a:p>
      </dsp:txBody>
      <dsp:txXfrm>
        <a:off x="2495834" y="422365"/>
        <a:ext cx="982243" cy="299584"/>
      </dsp:txXfrm>
    </dsp:sp>
    <dsp:sp modelId="{1FC92637-2497-449C-9A66-56C1CED003FD}">
      <dsp:nvSpPr>
        <dsp:cNvPr id="12" name="矩形 11"/>
        <dsp:cNvSpPr/>
      </dsp:nvSpPr>
      <dsp:spPr bwMode="white">
        <a:xfrm>
          <a:off x="2495834" y="844729"/>
          <a:ext cx="982243" cy="299584"/>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dirty="0">
              <a:solidFill>
                <a:schemeClr val="dk1"/>
              </a:solidFill>
            </a:rPr>
            <a:t>法人</a:t>
          </a:r>
          <a:endParaRPr>
            <a:solidFill>
              <a:schemeClr val="dk1"/>
            </a:solidFill>
          </a:endParaRPr>
        </a:p>
      </dsp:txBody>
      <dsp:txXfrm>
        <a:off x="2495834" y="844729"/>
        <a:ext cx="982243" cy="299584"/>
      </dsp:txXfrm>
    </dsp:sp>
    <dsp:sp modelId="{E924C05B-A6E9-4F89-8001-1E3B765DDE10}">
      <dsp:nvSpPr>
        <dsp:cNvPr id="15" name="矩形 14"/>
        <dsp:cNvSpPr/>
      </dsp:nvSpPr>
      <dsp:spPr bwMode="white">
        <a:xfrm>
          <a:off x="2495834" y="1267094"/>
          <a:ext cx="982243" cy="299584"/>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dirty="0">
              <a:solidFill>
                <a:schemeClr val="dk1"/>
              </a:solidFill>
            </a:rPr>
            <a:t>联合体</a:t>
          </a:r>
          <a:endParaRPr>
            <a:solidFill>
              <a:schemeClr val="dk1"/>
            </a:solidFill>
          </a:endParaRPr>
        </a:p>
      </dsp:txBody>
      <dsp:txXfrm>
        <a:off x="2495834" y="1267094"/>
        <a:ext cx="982243" cy="299584"/>
      </dsp:txXfrm>
    </dsp:sp>
    <dsp:sp modelId="{3254E6DD-3C96-46B1-B1A0-EF91F122E88B}">
      <dsp:nvSpPr>
        <dsp:cNvPr id="18" name="矩形 17"/>
        <dsp:cNvSpPr/>
      </dsp:nvSpPr>
      <dsp:spPr bwMode="white">
        <a:xfrm>
          <a:off x="2495834" y="1689459"/>
          <a:ext cx="982243" cy="299584"/>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Body>
        <a:bodyPr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dirty="0">
              <a:solidFill>
                <a:schemeClr val="bg1"/>
              </a:solidFill>
            </a:rPr>
            <a:t>企业集团</a:t>
          </a:r>
          <a:endParaRPr>
            <a:solidFill>
              <a:schemeClr val="dk1"/>
            </a:solidFill>
          </a:endParaRPr>
        </a:p>
      </dsp:txBody>
      <dsp:txXfrm>
        <a:off x="2495834" y="1689459"/>
        <a:ext cx="982243" cy="299584"/>
      </dsp:txXfrm>
    </dsp:sp>
    <dsp:sp modelId="{15CE6912-4792-4007-B074-A7C9D0C1E4C4}">
      <dsp:nvSpPr>
        <dsp:cNvPr id="4" name="矩形 3" hidden="1"/>
        <dsp:cNvSpPr/>
      </dsp:nvSpPr>
      <dsp:spPr bwMode="white">
        <a:xfrm>
          <a:off x="331922" y="846722"/>
          <a:ext cx="393493" cy="295600"/>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331922" y="846722"/>
        <a:ext cx="393493" cy="295600"/>
      </dsp:txXfrm>
    </dsp:sp>
    <dsp:sp modelId="{49007CDB-43CF-4F61-B021-E8E99B62E461}">
      <dsp:nvSpPr>
        <dsp:cNvPr id="7" name="矩形 6" hidden="1"/>
        <dsp:cNvSpPr/>
      </dsp:nvSpPr>
      <dsp:spPr bwMode="white">
        <a:xfrm>
          <a:off x="2495834" y="0"/>
          <a:ext cx="196449" cy="299584"/>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2495834" y="0"/>
        <a:ext cx="196449" cy="299584"/>
      </dsp:txXfrm>
    </dsp:sp>
    <dsp:sp modelId="{7DE7AAF2-3228-4EE1-9832-4E7DB8197214}">
      <dsp:nvSpPr>
        <dsp:cNvPr id="10" name="矩形 9" hidden="1"/>
        <dsp:cNvSpPr/>
      </dsp:nvSpPr>
      <dsp:spPr bwMode="white">
        <a:xfrm>
          <a:off x="2495834" y="422365"/>
          <a:ext cx="196449" cy="299584"/>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2495834" y="422365"/>
        <a:ext cx="196449" cy="299584"/>
      </dsp:txXfrm>
    </dsp:sp>
    <dsp:sp modelId="{3056AC11-EACB-427F-841F-B6698D0484EC}">
      <dsp:nvSpPr>
        <dsp:cNvPr id="13" name="矩形 12" hidden="1"/>
        <dsp:cNvSpPr/>
      </dsp:nvSpPr>
      <dsp:spPr bwMode="white">
        <a:xfrm>
          <a:off x="2495834" y="844729"/>
          <a:ext cx="196449" cy="299584"/>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2495834" y="844729"/>
        <a:ext cx="196449" cy="299584"/>
      </dsp:txXfrm>
    </dsp:sp>
    <dsp:sp modelId="{C1599EED-C286-4729-BAF1-195EFED59068}">
      <dsp:nvSpPr>
        <dsp:cNvPr id="16" name="矩形 15" hidden="1"/>
        <dsp:cNvSpPr/>
      </dsp:nvSpPr>
      <dsp:spPr bwMode="white">
        <a:xfrm>
          <a:off x="2495834" y="1267094"/>
          <a:ext cx="196449" cy="299584"/>
        </a:xfrm>
        <a:prstGeom prst="rect">
          <a:avLst/>
        </a:prstGeom>
      </dsp:spPr>
      <dsp:style>
        <a:lnRef idx="2">
          <a:schemeClr val="accent2">
            <a:shade val="80000"/>
          </a:schemeClr>
        </a:lnRef>
        <a:fillRef idx="1">
          <a:schemeClr val="lt1"/>
        </a:fillRef>
        <a:effectRef idx="0">
          <a:scrgbClr r="0" g="0" b="0"/>
        </a:effectRef>
        <a:fontRef idx="minor">
          <a:schemeClr val="lt1"/>
        </a:fontRef>
      </dsp:style>
      <dsp:txXfrm>
        <a:off x="2495834" y="1267094"/>
        <a:ext cx="196449" cy="299584"/>
      </dsp:txXfrm>
    </dsp:sp>
    <dsp:sp modelId="{E1E8734A-A96D-4153-861B-22D2AD138B84}">
      <dsp:nvSpPr>
        <dsp:cNvPr id="19" name="矩形 18" hidden="1"/>
        <dsp:cNvSpPr/>
      </dsp:nvSpPr>
      <dsp:spPr bwMode="white">
        <a:xfrm>
          <a:off x="2495834" y="1689459"/>
          <a:ext cx="196449" cy="299584"/>
        </a:xfrm>
        <a:prstGeom prst="rect">
          <a:avLst/>
        </a:prstGeom>
        <a:solidFill>
          <a:srgbClr val="C00000"/>
        </a:solidFill>
      </dsp:spPr>
      <dsp:style>
        <a:lnRef idx="2">
          <a:schemeClr val="accent2">
            <a:shade val="80000"/>
          </a:schemeClr>
        </a:lnRef>
        <a:fillRef idx="1">
          <a:schemeClr val="lt1"/>
        </a:fillRef>
        <a:effectRef idx="0">
          <a:scrgbClr r="0" g="0" b="0"/>
        </a:effectRef>
        <a:fontRef idx="minor">
          <a:schemeClr val="lt1"/>
        </a:fontRef>
      </dsp:style>
      <dsp:txXfrm>
        <a:off x="2495834" y="1689459"/>
        <a:ext cx="196449" cy="299584"/>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1">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9/3/layout/HorizontalOrganizationChart#10">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9/3/layout/HorizontalOrganizationChart#11">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9/3/layout/HorizontalOrganizationChart#12">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9/3/layout/HorizontalOrganizationChart#13">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9/3/layout/HorizontalOrganizationChart#14">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9/3/layout/HorizontalOrganizationChart#15">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9/3/layout/HorizontalOrganizationChart#16">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9/3/layout/HorizontalOrganizationChart#17">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9/3/layout/HorizontalOrganizationChart#18">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9/3/layout/HorizontalOrganizationChart#19">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2">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9/3/layout/HorizontalOrganizationChart#20">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9/3/layout/HorizontalOrganizationChart#21">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9/3/layout/HorizontalOrganizationChart#22">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9/3/layout/HorizontalOrganizationChart#23">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9/3/layout/HorizontalOrganizationChart#24">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9/3/layout/HorizontalOrganizationChart#25">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9/3/layout/HorizontalOrganizationChart#26">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3">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4">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HorizontalOrganizationChart#5">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HorizontalOrganizationChart#6">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HorizontalOrganizationChart#7">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3/layout/HorizontalOrganizationChart#8">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9/3/layout/HorizontalOrganizationChart#9">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6">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2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25">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25">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25">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3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3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14">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35">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35">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35">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15">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17">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zh-CN" altLang="en-US"/>
          </a:p>
        </p:txBody>
      </p:sp>
      <p:sp>
        <p:nvSpPr>
          <p:cNvPr id="3" name="日期占位符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zh-CN" altLang="en-US"/>
          </a:p>
        </p:txBody>
      </p:sp>
      <p:sp>
        <p:nvSpPr>
          <p:cNvPr id="5" name="灯片编号占位符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4" name="bk object 17"/>
          <p:cNvSpPr/>
          <p:nvPr/>
        </p:nvSpPr>
        <p:spPr bwMode="auto">
          <a:xfrm>
            <a:off x="0" y="623888"/>
            <a:ext cx="682625" cy="584200"/>
          </a:xfrm>
          <a:custGeom>
            <a:avLst/>
            <a:gdLst>
              <a:gd name="T0" fmla="*/ 0 w 683260"/>
              <a:gd name="T1" fmla="*/ 583692 h 584200"/>
              <a:gd name="T2" fmla="*/ 0 w 683260"/>
              <a:gd name="T3" fmla="*/ 0 h 584200"/>
              <a:gd name="T4" fmla="*/ 681483 w 683260"/>
              <a:gd name="T5" fmla="*/ 0 h 584200"/>
              <a:gd name="T6" fmla="*/ 681483 w 683260"/>
              <a:gd name="T7" fmla="*/ 583692 h 584200"/>
              <a:gd name="T8" fmla="*/ 0 w 683260"/>
              <a:gd name="T9" fmla="*/ 583692 h 584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3260" h="584200">
                <a:moveTo>
                  <a:pt x="0" y="583692"/>
                </a:moveTo>
                <a:lnTo>
                  <a:pt x="0" y="0"/>
                </a:lnTo>
                <a:lnTo>
                  <a:pt x="682752" y="0"/>
                </a:lnTo>
                <a:lnTo>
                  <a:pt x="682752" y="583692"/>
                </a:lnTo>
                <a:lnTo>
                  <a:pt x="0" y="58369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
        <p:nvSpPr>
          <p:cNvPr id="2" name="Title 1"/>
          <p:cNvSpPr>
            <a:spLocks noGrp="1"/>
          </p:cNvSpPr>
          <p:nvPr>
            <p:ph type="title"/>
          </p:nvPr>
        </p:nvSpPr>
        <p:spPr>
          <a:xfrm>
            <a:off x="1991544" y="188640"/>
            <a:ext cx="9578280" cy="615603"/>
          </a:xfrm>
          <a:prstGeom prst="rect">
            <a:avLst/>
          </a:prstGeom>
        </p:spPr>
        <p:txBody>
          <a:bodyPr/>
          <a:lstStyle>
            <a:lvl1pPr algn="l">
              <a:defRPr sz="3200" b="1">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196752"/>
            <a:ext cx="10515600" cy="4980211"/>
          </a:xfrm>
          <a:prstGeom prst="rect">
            <a:avLst/>
          </a:prstGeom>
        </p:spPr>
        <p:txBody>
          <a:bodyPr/>
          <a:lstStyle>
            <a:lvl1pPr marL="0" indent="0">
              <a:buNone/>
              <a:defRPr sz="2400">
                <a:latin typeface="微软雅黑" panose="020B0503020204020204" pitchFamily="34" charset="-122"/>
                <a:ea typeface="微软雅黑" panose="020B0503020204020204" pitchFamily="34" charset="-122"/>
              </a:defRPr>
            </a:lvl1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表格">
    <p:spTree>
      <p:nvGrpSpPr>
        <p:cNvPr id="1" name=""/>
        <p:cNvGrpSpPr/>
        <p:nvPr/>
      </p:nvGrpSpPr>
      <p:grpSpPr>
        <a:xfrm>
          <a:off x="0" y="0"/>
          <a:ext cx="0" cy="0"/>
          <a:chOff x="0" y="0"/>
          <a:chExt cx="0" cy="0"/>
        </a:xfrm>
      </p:grpSpPr>
      <p:sp>
        <p:nvSpPr>
          <p:cNvPr id="2" name="bk object 17"/>
          <p:cNvSpPr/>
          <p:nvPr/>
        </p:nvSpPr>
        <p:spPr bwMode="auto">
          <a:xfrm>
            <a:off x="0" y="623888"/>
            <a:ext cx="682625" cy="584200"/>
          </a:xfrm>
          <a:custGeom>
            <a:avLst/>
            <a:gdLst>
              <a:gd name="T0" fmla="*/ 0 w 683260"/>
              <a:gd name="T1" fmla="*/ 583692 h 584200"/>
              <a:gd name="T2" fmla="*/ 0 w 683260"/>
              <a:gd name="T3" fmla="*/ 0 h 584200"/>
              <a:gd name="T4" fmla="*/ 681483 w 683260"/>
              <a:gd name="T5" fmla="*/ 0 h 584200"/>
              <a:gd name="T6" fmla="*/ 681483 w 683260"/>
              <a:gd name="T7" fmla="*/ 583692 h 584200"/>
              <a:gd name="T8" fmla="*/ 0 w 683260"/>
              <a:gd name="T9" fmla="*/ 583692 h 584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3260" h="584200">
                <a:moveTo>
                  <a:pt x="0" y="583692"/>
                </a:moveTo>
                <a:lnTo>
                  <a:pt x="0" y="0"/>
                </a:lnTo>
                <a:lnTo>
                  <a:pt x="682752" y="0"/>
                </a:lnTo>
                <a:lnTo>
                  <a:pt x="682752" y="583692"/>
                </a:lnTo>
                <a:lnTo>
                  <a:pt x="0" y="58369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内容">
    <p:spTree>
      <p:nvGrpSpPr>
        <p:cNvPr id="1" name=""/>
        <p:cNvGrpSpPr/>
        <p:nvPr/>
      </p:nvGrpSpPr>
      <p:grpSpPr>
        <a:xfrm>
          <a:off x="0" y="0"/>
          <a:ext cx="0" cy="0"/>
          <a:chOff x="0" y="0"/>
          <a:chExt cx="0" cy="0"/>
        </a:xfrm>
      </p:grpSpPr>
      <p:sp>
        <p:nvSpPr>
          <p:cNvPr id="2" name="bk object 17"/>
          <p:cNvSpPr/>
          <p:nvPr/>
        </p:nvSpPr>
        <p:spPr bwMode="auto">
          <a:xfrm>
            <a:off x="0" y="623888"/>
            <a:ext cx="682625" cy="584200"/>
          </a:xfrm>
          <a:custGeom>
            <a:avLst/>
            <a:gdLst>
              <a:gd name="T0" fmla="*/ 0 w 683260"/>
              <a:gd name="T1" fmla="*/ 583692 h 584200"/>
              <a:gd name="T2" fmla="*/ 0 w 683260"/>
              <a:gd name="T3" fmla="*/ 0 h 584200"/>
              <a:gd name="T4" fmla="*/ 681483 w 683260"/>
              <a:gd name="T5" fmla="*/ 0 h 584200"/>
              <a:gd name="T6" fmla="*/ 681483 w 683260"/>
              <a:gd name="T7" fmla="*/ 583692 h 584200"/>
              <a:gd name="T8" fmla="*/ 0 w 683260"/>
              <a:gd name="T9" fmla="*/ 583692 h 584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3260" h="584200">
                <a:moveTo>
                  <a:pt x="0" y="583692"/>
                </a:moveTo>
                <a:lnTo>
                  <a:pt x="0" y="0"/>
                </a:lnTo>
                <a:lnTo>
                  <a:pt x="682752" y="0"/>
                </a:lnTo>
                <a:lnTo>
                  <a:pt x="682752" y="583692"/>
                </a:lnTo>
                <a:lnTo>
                  <a:pt x="0" y="58369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 name="bk object 17"/>
          <p:cNvSpPr/>
          <p:nvPr/>
        </p:nvSpPr>
        <p:spPr bwMode="auto">
          <a:xfrm>
            <a:off x="0" y="623888"/>
            <a:ext cx="682625" cy="584200"/>
          </a:xfrm>
          <a:custGeom>
            <a:avLst/>
            <a:gdLst>
              <a:gd name="T0" fmla="*/ 0 w 683260"/>
              <a:gd name="T1" fmla="*/ 583692 h 584200"/>
              <a:gd name="T2" fmla="*/ 0 w 683260"/>
              <a:gd name="T3" fmla="*/ 0 h 584200"/>
              <a:gd name="T4" fmla="*/ 681483 w 683260"/>
              <a:gd name="T5" fmla="*/ 0 h 584200"/>
              <a:gd name="T6" fmla="*/ 681483 w 683260"/>
              <a:gd name="T7" fmla="*/ 583692 h 584200"/>
              <a:gd name="T8" fmla="*/ 0 w 683260"/>
              <a:gd name="T9" fmla="*/ 583692 h 584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3260" h="584200">
                <a:moveTo>
                  <a:pt x="0" y="583692"/>
                </a:moveTo>
                <a:lnTo>
                  <a:pt x="0" y="0"/>
                </a:lnTo>
                <a:lnTo>
                  <a:pt x="682752" y="0"/>
                </a:lnTo>
                <a:lnTo>
                  <a:pt x="682752" y="583692"/>
                </a:lnTo>
                <a:lnTo>
                  <a:pt x="0" y="58369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cSld name="38_标题和内容">
    <p:spTree>
      <p:nvGrpSpPr>
        <p:cNvPr id="1" name=""/>
        <p:cNvGrpSpPr/>
        <p:nvPr/>
      </p:nvGrpSpPr>
      <p:grpSpPr>
        <a:xfrm>
          <a:off x="0" y="0"/>
          <a:ext cx="0" cy="0"/>
          <a:chOff x="0" y="0"/>
          <a:chExt cx="0" cy="0"/>
        </a:xfrm>
      </p:grpSpPr>
      <p:sp>
        <p:nvSpPr>
          <p:cNvPr id="2" name="bk object 17"/>
          <p:cNvSpPr/>
          <p:nvPr/>
        </p:nvSpPr>
        <p:spPr bwMode="auto">
          <a:xfrm>
            <a:off x="0" y="623888"/>
            <a:ext cx="682625" cy="584200"/>
          </a:xfrm>
          <a:custGeom>
            <a:avLst/>
            <a:gdLst>
              <a:gd name="T0" fmla="*/ 0 w 683260"/>
              <a:gd name="T1" fmla="*/ 583692 h 584200"/>
              <a:gd name="T2" fmla="*/ 0 w 683260"/>
              <a:gd name="T3" fmla="*/ 0 h 584200"/>
              <a:gd name="T4" fmla="*/ 681483 w 683260"/>
              <a:gd name="T5" fmla="*/ 0 h 584200"/>
              <a:gd name="T6" fmla="*/ 681483 w 683260"/>
              <a:gd name="T7" fmla="*/ 583692 h 584200"/>
              <a:gd name="T8" fmla="*/ 0 w 683260"/>
              <a:gd name="T9" fmla="*/ 583692 h 584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3260" h="584200">
                <a:moveTo>
                  <a:pt x="0" y="583692"/>
                </a:moveTo>
                <a:lnTo>
                  <a:pt x="0" y="0"/>
                </a:lnTo>
                <a:lnTo>
                  <a:pt x="682752" y="0"/>
                </a:lnTo>
                <a:lnTo>
                  <a:pt x="682752" y="583692"/>
                </a:lnTo>
                <a:lnTo>
                  <a:pt x="0" y="58369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40_标题和内容">
    <p:spTree>
      <p:nvGrpSpPr>
        <p:cNvPr id="1" name=""/>
        <p:cNvGrpSpPr/>
        <p:nvPr/>
      </p:nvGrpSpPr>
      <p:grpSpPr>
        <a:xfrm>
          <a:off x="0" y="0"/>
          <a:ext cx="0" cy="0"/>
          <a:chOff x="0" y="0"/>
          <a:chExt cx="0" cy="0"/>
        </a:xfrm>
      </p:grpSpPr>
      <p:sp>
        <p:nvSpPr>
          <p:cNvPr id="2" name="bk object 17"/>
          <p:cNvSpPr/>
          <p:nvPr/>
        </p:nvSpPr>
        <p:spPr bwMode="auto">
          <a:xfrm>
            <a:off x="0" y="623888"/>
            <a:ext cx="682625" cy="584200"/>
          </a:xfrm>
          <a:custGeom>
            <a:avLst/>
            <a:gdLst>
              <a:gd name="T0" fmla="*/ 0 w 683260"/>
              <a:gd name="T1" fmla="*/ 583692 h 584200"/>
              <a:gd name="T2" fmla="*/ 0 w 683260"/>
              <a:gd name="T3" fmla="*/ 0 h 584200"/>
              <a:gd name="T4" fmla="*/ 681483 w 683260"/>
              <a:gd name="T5" fmla="*/ 0 h 584200"/>
              <a:gd name="T6" fmla="*/ 681483 w 683260"/>
              <a:gd name="T7" fmla="*/ 583692 h 584200"/>
              <a:gd name="T8" fmla="*/ 0 w 683260"/>
              <a:gd name="T9" fmla="*/ 583692 h 584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3260" h="584200">
                <a:moveTo>
                  <a:pt x="0" y="583692"/>
                </a:moveTo>
                <a:lnTo>
                  <a:pt x="0" y="0"/>
                </a:lnTo>
                <a:lnTo>
                  <a:pt x="682752" y="0"/>
                </a:lnTo>
                <a:lnTo>
                  <a:pt x="682752" y="583692"/>
                </a:lnTo>
                <a:lnTo>
                  <a:pt x="0" y="58369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58_标题和内容">
    <p:spTree>
      <p:nvGrpSpPr>
        <p:cNvPr id="1" name=""/>
        <p:cNvGrpSpPr/>
        <p:nvPr/>
      </p:nvGrpSpPr>
      <p:grpSpPr>
        <a:xfrm>
          <a:off x="0" y="0"/>
          <a:ext cx="0" cy="0"/>
          <a:chOff x="0" y="0"/>
          <a:chExt cx="0" cy="0"/>
        </a:xfrm>
      </p:grpSpPr>
      <p:sp>
        <p:nvSpPr>
          <p:cNvPr id="2" name="bk object 17"/>
          <p:cNvSpPr/>
          <p:nvPr/>
        </p:nvSpPr>
        <p:spPr bwMode="auto">
          <a:xfrm>
            <a:off x="0" y="623888"/>
            <a:ext cx="682625" cy="584200"/>
          </a:xfrm>
          <a:custGeom>
            <a:avLst/>
            <a:gdLst>
              <a:gd name="T0" fmla="*/ 0 w 683260"/>
              <a:gd name="T1" fmla="*/ 583692 h 584200"/>
              <a:gd name="T2" fmla="*/ 0 w 683260"/>
              <a:gd name="T3" fmla="*/ 0 h 584200"/>
              <a:gd name="T4" fmla="*/ 681483 w 683260"/>
              <a:gd name="T5" fmla="*/ 0 h 584200"/>
              <a:gd name="T6" fmla="*/ 681483 w 683260"/>
              <a:gd name="T7" fmla="*/ 583692 h 584200"/>
              <a:gd name="T8" fmla="*/ 0 w 683260"/>
              <a:gd name="T9" fmla="*/ 583692 h 584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3260" h="584200">
                <a:moveTo>
                  <a:pt x="0" y="583692"/>
                </a:moveTo>
                <a:lnTo>
                  <a:pt x="0" y="0"/>
                </a:lnTo>
                <a:lnTo>
                  <a:pt x="682752" y="0"/>
                </a:lnTo>
                <a:lnTo>
                  <a:pt x="682752" y="583692"/>
                </a:lnTo>
                <a:lnTo>
                  <a:pt x="0" y="58369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57_标题和内容">
    <p:spTree>
      <p:nvGrpSpPr>
        <p:cNvPr id="1" name=""/>
        <p:cNvGrpSpPr/>
        <p:nvPr/>
      </p:nvGrpSpPr>
      <p:grpSpPr>
        <a:xfrm>
          <a:off x="0" y="0"/>
          <a:ext cx="0" cy="0"/>
          <a:chOff x="0" y="0"/>
          <a:chExt cx="0" cy="0"/>
        </a:xfrm>
      </p:grpSpPr>
      <p:sp>
        <p:nvSpPr>
          <p:cNvPr id="2" name="bk object 17"/>
          <p:cNvSpPr/>
          <p:nvPr/>
        </p:nvSpPr>
        <p:spPr bwMode="auto">
          <a:xfrm>
            <a:off x="0" y="623888"/>
            <a:ext cx="682625" cy="584200"/>
          </a:xfrm>
          <a:custGeom>
            <a:avLst/>
            <a:gdLst>
              <a:gd name="T0" fmla="*/ 0 w 683260"/>
              <a:gd name="T1" fmla="*/ 583692 h 584200"/>
              <a:gd name="T2" fmla="*/ 0 w 683260"/>
              <a:gd name="T3" fmla="*/ 0 h 584200"/>
              <a:gd name="T4" fmla="*/ 681483 w 683260"/>
              <a:gd name="T5" fmla="*/ 0 h 584200"/>
              <a:gd name="T6" fmla="*/ 681483 w 683260"/>
              <a:gd name="T7" fmla="*/ 583692 h 584200"/>
              <a:gd name="T8" fmla="*/ 0 w 683260"/>
              <a:gd name="T9" fmla="*/ 583692 h 584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3260" h="584200">
                <a:moveTo>
                  <a:pt x="0" y="583692"/>
                </a:moveTo>
                <a:lnTo>
                  <a:pt x="0" y="0"/>
                </a:lnTo>
                <a:lnTo>
                  <a:pt x="682752" y="0"/>
                </a:lnTo>
                <a:lnTo>
                  <a:pt x="682752" y="583692"/>
                </a:lnTo>
                <a:lnTo>
                  <a:pt x="0" y="58369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 name="标题 1"/>
          <p:cNvSpPr txBox="1"/>
          <p:nvPr/>
        </p:nvSpPr>
        <p:spPr>
          <a:xfrm>
            <a:off x="2082800" y="119063"/>
            <a:ext cx="8456613" cy="703262"/>
          </a:xfrm>
          <a:prstGeom prst="rect">
            <a:avLst/>
          </a:prstGeom>
        </p:spPr>
        <p:txBody>
          <a:bodyPr lIns="121889" tIns="60944" rIns="121889" bIns="60944"/>
          <a:lstStyle>
            <a:lvl1pPr algn="l">
              <a:defRPr sz="28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pPr defTabSz="1218565" eaLnBrk="1" hangingPunct="1">
              <a:defRPr/>
            </a:pPr>
            <a:endParaRPr lang="zh-CN" altLang="en-US" sz="3700" dirty="0">
              <a:cs typeface="+mj-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rtl="0" eaLnBrk="1" fontAlgn="base" hangingPunct="1">
        <a:spcBef>
          <a:spcPct val="0"/>
        </a:spcBef>
        <a:spcAft>
          <a:spcPct val="0"/>
        </a:spcAft>
        <a:defRPr sz="3200" kern="1200">
          <a:solidFill>
            <a:schemeClr val="tx1"/>
          </a:solidFill>
          <a:latin typeface="+mj-lt"/>
          <a:ea typeface="+mj-ea"/>
          <a:cs typeface="+mj-cs"/>
        </a:defRPr>
      </a:lvl1pPr>
      <a:lvl2pPr algn="l" rtl="0" eaLnBrk="1" fontAlgn="base" hangingPunct="1">
        <a:spcBef>
          <a:spcPct val="0"/>
        </a:spcBef>
        <a:spcAft>
          <a:spcPct val="0"/>
        </a:spcAft>
        <a:defRPr sz="3200">
          <a:solidFill>
            <a:schemeClr val="tx1"/>
          </a:solidFill>
          <a:latin typeface="Calibri" panose="020F0502020204030204" pitchFamily="34" charset="0"/>
          <a:ea typeface="微软雅黑" panose="020B0503020204020204" pitchFamily="34" charset="-122"/>
        </a:defRPr>
      </a:lvl2pPr>
      <a:lvl3pPr algn="l" rtl="0" eaLnBrk="1" fontAlgn="base" hangingPunct="1">
        <a:spcBef>
          <a:spcPct val="0"/>
        </a:spcBef>
        <a:spcAft>
          <a:spcPct val="0"/>
        </a:spcAft>
        <a:defRPr sz="3200">
          <a:solidFill>
            <a:schemeClr val="tx1"/>
          </a:solidFill>
          <a:latin typeface="Calibri" panose="020F0502020204030204" pitchFamily="34" charset="0"/>
          <a:ea typeface="微软雅黑" panose="020B0503020204020204" pitchFamily="34" charset="-122"/>
        </a:defRPr>
      </a:lvl3pPr>
      <a:lvl4pPr algn="l" rtl="0" eaLnBrk="1" fontAlgn="base" hangingPunct="1">
        <a:spcBef>
          <a:spcPct val="0"/>
        </a:spcBef>
        <a:spcAft>
          <a:spcPct val="0"/>
        </a:spcAft>
        <a:defRPr sz="3200">
          <a:solidFill>
            <a:schemeClr val="tx1"/>
          </a:solidFill>
          <a:latin typeface="Calibri" panose="020F0502020204030204" pitchFamily="34" charset="0"/>
          <a:ea typeface="微软雅黑" panose="020B0503020204020204" pitchFamily="34" charset="-122"/>
        </a:defRPr>
      </a:lvl4pPr>
      <a:lvl5pPr algn="l" rtl="0" eaLnBrk="1" fontAlgn="base" hangingPunct="1">
        <a:spcBef>
          <a:spcPct val="0"/>
        </a:spcBef>
        <a:spcAft>
          <a:spcPct val="0"/>
        </a:spcAft>
        <a:defRPr sz="3200">
          <a:solidFill>
            <a:schemeClr val="tx1"/>
          </a:solidFill>
          <a:latin typeface="Calibri" panose="020F0502020204030204" pitchFamily="34" charset="0"/>
          <a:ea typeface="微软雅黑" panose="020B0503020204020204" pitchFamily="34" charset="-122"/>
        </a:defRPr>
      </a:lvl5pPr>
      <a:lvl6pPr marL="6096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6pPr>
      <a:lvl7pPr marL="12192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7pPr>
      <a:lvl8pPr marL="18281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8pPr>
      <a:lvl9pPr marL="24377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9pPr>
    </p:titleStyle>
    <p:bodyStyle>
      <a:lvl1pPr marL="454025" indent="-454025" algn="l" rtl="0" eaLnBrk="1" fontAlgn="base" hangingPunct="1">
        <a:spcBef>
          <a:spcPct val="20000"/>
        </a:spcBef>
        <a:spcAft>
          <a:spcPct val="0"/>
        </a:spcAft>
        <a:buFont typeface="Arial" panose="020B0604020202020204" pitchFamily="34" charset="0"/>
        <a:buChar char="•"/>
        <a:defRPr sz="4200" kern="1200">
          <a:solidFill>
            <a:schemeClr val="tx1"/>
          </a:solidFill>
          <a:latin typeface="+mn-lt"/>
          <a:ea typeface="+mn-ea"/>
          <a:cs typeface="+mn-cs"/>
        </a:defRPr>
      </a:lvl1pPr>
      <a:lvl2pPr marL="987425" indent="-377825" algn="l" rtl="0" eaLnBrk="1" fontAlgn="base" hangingPunct="1">
        <a:spcBef>
          <a:spcPct val="20000"/>
        </a:spcBef>
        <a:spcAft>
          <a:spcPct val="0"/>
        </a:spcAft>
        <a:buFont typeface="Arial" panose="020B0604020202020204" pitchFamily="34" charset="0"/>
        <a:buChar char="–"/>
        <a:defRPr sz="3600" kern="1200">
          <a:solidFill>
            <a:schemeClr val="tx1"/>
          </a:solidFill>
          <a:latin typeface="+mn-lt"/>
          <a:ea typeface="+mn-ea"/>
          <a:cs typeface="+mn-cs"/>
        </a:defRPr>
      </a:lvl2pPr>
      <a:lvl3pPr marL="1520825" indent="-301625" algn="l" rtl="0" eaLnBrk="1" fontAlgn="base" hangingPunct="1">
        <a:spcBef>
          <a:spcPct val="20000"/>
        </a:spcBef>
        <a:spcAft>
          <a:spcPct val="0"/>
        </a:spcAft>
        <a:buFont typeface="Arial" panose="020B0604020202020204" pitchFamily="34" charset="0"/>
        <a:buChar char="•"/>
        <a:defRPr sz="3100" kern="1200">
          <a:solidFill>
            <a:schemeClr val="tx1"/>
          </a:solidFill>
          <a:latin typeface="+mn-lt"/>
          <a:ea typeface="+mn-ea"/>
          <a:cs typeface="+mn-cs"/>
        </a:defRPr>
      </a:lvl3pPr>
      <a:lvl4pPr marL="2130425" indent="-301625" algn="l" rtl="0" eaLnBrk="1" fontAlgn="base" hangingPunct="1">
        <a:spcBef>
          <a:spcPct val="20000"/>
        </a:spcBef>
        <a:spcAft>
          <a:spcPct val="0"/>
        </a:spcAft>
        <a:buFont typeface="Arial" panose="020B0604020202020204" pitchFamily="34" charset="0"/>
        <a:buChar char="–"/>
        <a:defRPr sz="2600" kern="1200">
          <a:solidFill>
            <a:schemeClr val="tx1"/>
          </a:solidFill>
          <a:latin typeface="+mn-lt"/>
          <a:ea typeface="+mn-ea"/>
          <a:cs typeface="+mn-cs"/>
        </a:defRPr>
      </a:lvl4pPr>
      <a:lvl5pPr marL="2740025" indent="-301625" algn="l" rtl="0" eaLnBrk="1" fontAlgn="base" hangingPunct="1">
        <a:spcBef>
          <a:spcPct val="20000"/>
        </a:spcBef>
        <a:spcAft>
          <a:spcPct val="0"/>
        </a:spcAft>
        <a:buFont typeface="Arial" panose="020B0604020202020204" pitchFamily="34" charset="0"/>
        <a:buChar char="»"/>
        <a:defRPr sz="2600" kern="1200">
          <a:solidFill>
            <a:schemeClr val="tx1"/>
          </a:solidFill>
          <a:latin typeface="+mn-lt"/>
          <a:ea typeface="+mn-ea"/>
          <a:cs typeface="+mn-cs"/>
        </a:defRPr>
      </a:lvl5pPr>
      <a:lvl6pPr marL="33521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3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9.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9.xml"/><Relationship Id="rId6" Type="http://schemas.openxmlformats.org/officeDocument/2006/relationships/image" Target="../media/image5.png"/><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4.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image" Target="../media/image9.png"/><Relationship Id="rId7" Type="http://schemas.openxmlformats.org/officeDocument/2006/relationships/image" Target="../media/image8.jpeg"/><Relationship Id="rId6" Type="http://schemas.openxmlformats.org/officeDocument/2006/relationships/image" Target="../media/image7.jpeg"/><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0" Type="http://schemas.openxmlformats.org/officeDocument/2006/relationships/notesSlide" Target="../notesSlides/notesSlide15.xml"/><Relationship Id="rId1" Type="http://schemas.openxmlformats.org/officeDocument/2006/relationships/diagramData" Target="../diagrams/data10.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9.xml"/><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9.xml"/><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 Type="http://schemas.openxmlformats.org/officeDocument/2006/relationships/diagramData" Target="../diagrams/data12.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9.xml"/><Relationship Id="rId5" Type="http://schemas.microsoft.com/office/2007/relationships/diagramDrawing" Target="../diagrams/drawing13.xml"/><Relationship Id="rId4" Type="http://schemas.openxmlformats.org/officeDocument/2006/relationships/diagramColors" Target="../diagrams/colors13.xml"/><Relationship Id="rId3" Type="http://schemas.openxmlformats.org/officeDocument/2006/relationships/diagramQuickStyle" Target="../diagrams/quickStyle13.xml"/><Relationship Id="rId2" Type="http://schemas.openxmlformats.org/officeDocument/2006/relationships/diagramLayout" Target="../diagrams/layout13.xml"/><Relationship Id="rId1" Type="http://schemas.openxmlformats.org/officeDocument/2006/relationships/diagramData" Target="../diagrams/data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9.xml"/><Relationship Id="rId5" Type="http://schemas.microsoft.com/office/2007/relationships/diagramDrawing" Target="../diagrams/drawing14.xml"/><Relationship Id="rId4" Type="http://schemas.openxmlformats.org/officeDocument/2006/relationships/diagramColors" Target="../diagrams/colors14.xml"/><Relationship Id="rId3" Type="http://schemas.openxmlformats.org/officeDocument/2006/relationships/diagramQuickStyle" Target="../diagrams/quickStyle14.xml"/><Relationship Id="rId2" Type="http://schemas.openxmlformats.org/officeDocument/2006/relationships/diagramLayout" Target="../diagrams/layout14.xml"/><Relationship Id="rId1" Type="http://schemas.openxmlformats.org/officeDocument/2006/relationships/diagramData" Target="../diagrams/data14.xml"/></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9.xml"/><Relationship Id="rId5" Type="http://schemas.microsoft.com/office/2007/relationships/diagramDrawing" Target="../diagrams/drawing15.xml"/><Relationship Id="rId4" Type="http://schemas.openxmlformats.org/officeDocument/2006/relationships/diagramColors" Target="../diagrams/colors15.xml"/><Relationship Id="rId3" Type="http://schemas.openxmlformats.org/officeDocument/2006/relationships/diagramQuickStyle" Target="../diagrams/quickStyle15.xml"/><Relationship Id="rId2" Type="http://schemas.openxmlformats.org/officeDocument/2006/relationships/diagramLayout" Target="../diagrams/layout15.xml"/><Relationship Id="rId1" Type="http://schemas.openxmlformats.org/officeDocument/2006/relationships/diagramData" Target="../diagrams/data15.xml"/></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9.xml"/><Relationship Id="rId5" Type="http://schemas.microsoft.com/office/2007/relationships/diagramDrawing" Target="../diagrams/drawing16.xml"/><Relationship Id="rId4" Type="http://schemas.openxmlformats.org/officeDocument/2006/relationships/diagramColors" Target="../diagrams/colors16.xml"/><Relationship Id="rId3" Type="http://schemas.openxmlformats.org/officeDocument/2006/relationships/diagramQuickStyle" Target="../diagrams/quickStyle16.xml"/><Relationship Id="rId2" Type="http://schemas.openxmlformats.org/officeDocument/2006/relationships/diagramLayout" Target="../diagrams/layout16.xml"/><Relationship Id="rId1" Type="http://schemas.openxmlformats.org/officeDocument/2006/relationships/diagramData" Target="../diagrams/data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27.xml"/><Relationship Id="rId7" Type="http://schemas.openxmlformats.org/officeDocument/2006/relationships/slideLayout" Target="../slideLayouts/slideLayout9.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slideLayout" Target="../slideLayouts/slideLayout9.xml"/><Relationship Id="rId5" Type="http://schemas.microsoft.com/office/2007/relationships/diagramDrawing" Target="../diagrams/drawing18.xml"/><Relationship Id="rId4" Type="http://schemas.openxmlformats.org/officeDocument/2006/relationships/diagramColors" Target="../diagrams/colors18.xml"/><Relationship Id="rId3" Type="http://schemas.openxmlformats.org/officeDocument/2006/relationships/diagramQuickStyle" Target="../diagrams/quickStyle18.xml"/><Relationship Id="rId2" Type="http://schemas.openxmlformats.org/officeDocument/2006/relationships/diagramLayout" Target="../diagrams/layout18.xml"/><Relationship Id="rId1" Type="http://schemas.openxmlformats.org/officeDocument/2006/relationships/diagramData" Target="../diagrams/data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33.xml"/><Relationship Id="rId6" Type="http://schemas.openxmlformats.org/officeDocument/2006/relationships/slideLayout" Target="../slideLayouts/slideLayout9.xml"/><Relationship Id="rId5" Type="http://schemas.microsoft.com/office/2007/relationships/diagramDrawing" Target="../diagrams/drawing19.xml"/><Relationship Id="rId4" Type="http://schemas.openxmlformats.org/officeDocument/2006/relationships/diagramColors" Target="../diagrams/colors19.xml"/><Relationship Id="rId3" Type="http://schemas.openxmlformats.org/officeDocument/2006/relationships/diagramQuickStyle" Target="../diagrams/quickStyle19.xml"/><Relationship Id="rId2" Type="http://schemas.openxmlformats.org/officeDocument/2006/relationships/diagramLayout" Target="../diagrams/layout19.xml"/><Relationship Id="rId1" Type="http://schemas.openxmlformats.org/officeDocument/2006/relationships/diagramData" Target="../diagrams/data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microsoft.com/office/2007/relationships/diagramDrawing" Target="../diagrams/drawing20.xml"/><Relationship Id="rId7" Type="http://schemas.openxmlformats.org/officeDocument/2006/relationships/diagramColors" Target="../diagrams/colors20.xml"/><Relationship Id="rId6" Type="http://schemas.openxmlformats.org/officeDocument/2006/relationships/diagramQuickStyle" Target="../diagrams/quickStyle20.xml"/><Relationship Id="rId5" Type="http://schemas.openxmlformats.org/officeDocument/2006/relationships/diagramLayout" Target="../diagrams/layout20.xml"/><Relationship Id="rId4" Type="http://schemas.openxmlformats.org/officeDocument/2006/relationships/diagramData" Target="../diagrams/data20.xml"/><Relationship Id="rId3" Type="http://schemas.openxmlformats.org/officeDocument/2006/relationships/image" Target="../media/image17.jpeg"/><Relationship Id="rId2" Type="http://schemas.openxmlformats.org/officeDocument/2006/relationships/image" Target="../media/image16.jpeg"/><Relationship Id="rId10" Type="http://schemas.openxmlformats.org/officeDocument/2006/relationships/notesSlide" Target="../notesSlides/notesSlide35.xml"/><Relationship Id="rId1" Type="http://schemas.openxmlformats.org/officeDocument/2006/relationships/image" Target="../media/image15.jpe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9.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slideLayout" Target="../slideLayouts/slideLayout9.xml"/><Relationship Id="rId5" Type="http://schemas.microsoft.com/office/2007/relationships/diagramDrawing" Target="../diagrams/drawing21.xml"/><Relationship Id="rId4" Type="http://schemas.openxmlformats.org/officeDocument/2006/relationships/diagramColors" Target="../diagrams/colors21.xml"/><Relationship Id="rId3" Type="http://schemas.openxmlformats.org/officeDocument/2006/relationships/diagramQuickStyle" Target="../diagrams/quickStyle21.xml"/><Relationship Id="rId2" Type="http://schemas.openxmlformats.org/officeDocument/2006/relationships/diagramLayout" Target="../diagrams/layout21.xml"/><Relationship Id="rId1" Type="http://schemas.openxmlformats.org/officeDocument/2006/relationships/diagramData" Target="../diagrams/data2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9.xml"/><Relationship Id="rId1" Type="http://schemas.openxmlformats.org/officeDocument/2006/relationships/image" Target="../media/image1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9.xml"/><Relationship Id="rId1" Type="http://schemas.openxmlformats.org/officeDocument/2006/relationships/image" Target="../media/image19.png"/></Relationships>
</file>

<file path=ppt/slides/_rels/slide48.xml.rels><?xml version="1.0" encoding="UTF-8" standalone="yes"?>
<Relationships xmlns="http://schemas.openxmlformats.org/package/2006/relationships"><Relationship Id="rId7" Type="http://schemas.openxmlformats.org/officeDocument/2006/relationships/notesSlide" Target="../notesSlides/notesSlide44.xml"/><Relationship Id="rId6" Type="http://schemas.openxmlformats.org/officeDocument/2006/relationships/slideLayout" Target="../slideLayouts/slideLayout9.xml"/><Relationship Id="rId5" Type="http://schemas.microsoft.com/office/2007/relationships/diagramDrawing" Target="../diagrams/drawing22.xml"/><Relationship Id="rId4" Type="http://schemas.openxmlformats.org/officeDocument/2006/relationships/diagramColors" Target="../diagrams/colors22.xml"/><Relationship Id="rId3" Type="http://schemas.openxmlformats.org/officeDocument/2006/relationships/diagramQuickStyle" Target="../diagrams/quickStyle22.xml"/><Relationship Id="rId2" Type="http://schemas.openxmlformats.org/officeDocument/2006/relationships/diagramLayout" Target="../diagrams/layout22.xml"/><Relationship Id="rId1" Type="http://schemas.openxmlformats.org/officeDocument/2006/relationships/diagramData" Target="../diagrams/data22.xml"/></Relationships>
</file>

<file path=ppt/slides/_rels/slide49.xml.rels><?xml version="1.0" encoding="UTF-8" standalone="yes"?>
<Relationships xmlns="http://schemas.openxmlformats.org/package/2006/relationships"><Relationship Id="rId9" Type="http://schemas.openxmlformats.org/officeDocument/2006/relationships/notesSlide" Target="../notesSlides/notesSlide45.xml"/><Relationship Id="rId8" Type="http://schemas.openxmlformats.org/officeDocument/2006/relationships/slideLayout" Target="../slideLayouts/slideLayout9.xml"/><Relationship Id="rId7" Type="http://schemas.openxmlformats.org/officeDocument/2006/relationships/image" Target="../media/image21.png"/><Relationship Id="rId6" Type="http://schemas.openxmlformats.org/officeDocument/2006/relationships/image" Target="../media/image20.png"/><Relationship Id="rId5" Type="http://schemas.microsoft.com/office/2007/relationships/diagramDrawing" Target="../diagrams/drawing23.xml"/><Relationship Id="rId4" Type="http://schemas.openxmlformats.org/officeDocument/2006/relationships/diagramColors" Target="../diagrams/colors23.xml"/><Relationship Id="rId3" Type="http://schemas.openxmlformats.org/officeDocument/2006/relationships/diagramQuickStyle" Target="../diagrams/quickStyle23.xml"/><Relationship Id="rId2" Type="http://schemas.openxmlformats.org/officeDocument/2006/relationships/diagramLayout" Target="../diagrams/layout23.xml"/><Relationship Id="rId1" Type="http://schemas.openxmlformats.org/officeDocument/2006/relationships/diagramData" Target="../diagrams/data23.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9.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50.xml.rels><?xml version="1.0" encoding="UTF-8" standalone="yes"?>
<Relationships xmlns="http://schemas.openxmlformats.org/package/2006/relationships"><Relationship Id="rId7" Type="http://schemas.openxmlformats.org/officeDocument/2006/relationships/notesSlide" Target="../notesSlides/notesSlide46.xml"/><Relationship Id="rId6" Type="http://schemas.openxmlformats.org/officeDocument/2006/relationships/slideLayout" Target="../slideLayouts/slideLayout9.xml"/><Relationship Id="rId5" Type="http://schemas.microsoft.com/office/2007/relationships/diagramDrawing" Target="../diagrams/drawing24.xml"/><Relationship Id="rId4" Type="http://schemas.openxmlformats.org/officeDocument/2006/relationships/diagramColors" Target="../diagrams/colors24.xml"/><Relationship Id="rId3" Type="http://schemas.openxmlformats.org/officeDocument/2006/relationships/diagramQuickStyle" Target="../diagrams/quickStyle24.xml"/><Relationship Id="rId2" Type="http://schemas.openxmlformats.org/officeDocument/2006/relationships/diagramLayout" Target="../diagrams/layout24.xml"/><Relationship Id="rId1" Type="http://schemas.openxmlformats.org/officeDocument/2006/relationships/diagramData" Target="../diagrams/data2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7" Type="http://schemas.openxmlformats.org/officeDocument/2006/relationships/notesSlide" Target="../notesSlides/notesSlide48.xml"/><Relationship Id="rId6" Type="http://schemas.openxmlformats.org/officeDocument/2006/relationships/slideLayout" Target="../slideLayouts/slideLayout9.xml"/><Relationship Id="rId5" Type="http://schemas.microsoft.com/office/2007/relationships/diagramDrawing" Target="../diagrams/drawing25.xml"/><Relationship Id="rId4" Type="http://schemas.openxmlformats.org/officeDocument/2006/relationships/diagramColors" Target="../diagrams/colors25.xml"/><Relationship Id="rId3" Type="http://schemas.openxmlformats.org/officeDocument/2006/relationships/diagramQuickStyle" Target="../diagrams/quickStyle25.xml"/><Relationship Id="rId2" Type="http://schemas.openxmlformats.org/officeDocument/2006/relationships/diagramLayout" Target="../diagrams/layout25.xml"/><Relationship Id="rId1" Type="http://schemas.openxmlformats.org/officeDocument/2006/relationships/diagramData" Target="../diagrams/data25.xml"/></Relationships>
</file>

<file path=ppt/slides/_rels/slide53.xml.rels><?xml version="1.0" encoding="UTF-8" standalone="yes"?>
<Relationships xmlns="http://schemas.openxmlformats.org/package/2006/relationships"><Relationship Id="rId7" Type="http://schemas.openxmlformats.org/officeDocument/2006/relationships/notesSlide" Target="../notesSlides/notesSlide49.xml"/><Relationship Id="rId6" Type="http://schemas.openxmlformats.org/officeDocument/2006/relationships/slideLayout" Target="../slideLayouts/slideLayout9.xml"/><Relationship Id="rId5" Type="http://schemas.microsoft.com/office/2007/relationships/diagramDrawing" Target="../diagrams/drawing26.xml"/><Relationship Id="rId4" Type="http://schemas.openxmlformats.org/officeDocument/2006/relationships/diagramColors" Target="../diagrams/colors26.xml"/><Relationship Id="rId3" Type="http://schemas.openxmlformats.org/officeDocument/2006/relationships/diagramQuickStyle" Target="../diagrams/quickStyle26.xml"/><Relationship Id="rId2" Type="http://schemas.openxmlformats.org/officeDocument/2006/relationships/diagramLayout" Target="../diagrams/layout26.xml"/><Relationship Id="rId1" Type="http://schemas.openxmlformats.org/officeDocument/2006/relationships/diagramData" Target="../diagrams/data2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9.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9.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9.xml"/><Relationship Id="rId6" Type="http://schemas.openxmlformats.org/officeDocument/2006/relationships/image" Target="../media/image4.png"/><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9.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954435" y="2007235"/>
            <a:ext cx="6910705" cy="2491740"/>
            <a:chOff x="5237" y="3161"/>
            <a:chExt cx="10883" cy="3924"/>
          </a:xfrm>
        </p:grpSpPr>
        <p:pic>
          <p:nvPicPr>
            <p:cNvPr id="3" name="图片 2" descr="黑底"/>
            <p:cNvPicPr>
              <a:picLocks noChangeAspect="1"/>
            </p:cNvPicPr>
            <p:nvPr/>
          </p:nvPicPr>
          <p:blipFill>
            <a:blip r:embed="rId1" cstate="print"/>
            <a:stretch>
              <a:fillRect/>
            </a:stretch>
          </p:blipFill>
          <p:spPr>
            <a:xfrm>
              <a:off x="5237" y="3724"/>
              <a:ext cx="2399" cy="3073"/>
            </a:xfrm>
            <a:prstGeom prst="rect">
              <a:avLst/>
            </a:prstGeom>
          </p:spPr>
        </p:pic>
        <p:cxnSp>
          <p:nvCxnSpPr>
            <p:cNvPr id="6" name="直接连接符 5"/>
            <p:cNvCxnSpPr/>
            <p:nvPr/>
          </p:nvCxnSpPr>
          <p:spPr>
            <a:xfrm>
              <a:off x="8152" y="3690"/>
              <a:ext cx="0" cy="3140"/>
            </a:xfrm>
            <a:prstGeom prst="line">
              <a:avLst/>
            </a:prstGeom>
            <a:ln w="28575" cmpd="sng">
              <a:solidFill>
                <a:schemeClr val="bg2">
                  <a:lumMod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152" y="3161"/>
              <a:ext cx="7968" cy="3924"/>
            </a:xfrm>
            <a:prstGeom prst="rect">
              <a:avLst/>
            </a:prstGeom>
            <a:noFill/>
          </p:spPr>
          <p:txBody>
            <a:bodyPr wrap="none" rtlCol="0">
              <a:spAutoFit/>
            </a:bodyPr>
            <a:lstStyle/>
            <a:p>
              <a:pPr>
                <a:lnSpc>
                  <a:spcPct val="150000"/>
                </a:lnSpc>
              </a:pPr>
              <a:r>
                <a:rPr lang="zh-CN" altLang="en-US" sz="4800" b="1" dirty="0">
                  <a:solidFill>
                    <a:schemeClr val="tx1">
                      <a:lumMod val="85000"/>
                      <a:lumOff val="15000"/>
                    </a:schemeClr>
                  </a:solidFill>
                  <a:latin typeface="微软雅黑" panose="020B0503020204020204" pitchFamily="34" charset="-122"/>
                  <a:ea typeface="微软雅黑" panose="020B0503020204020204" pitchFamily="34" charset="-122"/>
                </a:rPr>
                <a:t>《现代公司管理》</a:t>
              </a:r>
              <a:endParaRPr lang="zh-CN" altLang="en-US" sz="48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  课程代码：</a:t>
              </a: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11465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  授课老师：</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0223" y="885644"/>
            <a:ext cx="11183008" cy="1753235"/>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sym typeface="+mn-ea"/>
              </a:rPr>
              <a:t>2.1.</a:t>
            </a:r>
            <a:r>
              <a:rPr lang="en-US" altLang="zh-CN" sz="2400" b="1" dirty="0">
                <a:latin typeface="微软雅黑" panose="020B0503020204020204" pitchFamily="34" charset="-122"/>
                <a:ea typeface="微软雅黑" panose="020B0503020204020204" pitchFamily="34" charset="-122"/>
                <a:sym typeface="+mn-ea"/>
              </a:rPr>
              <a:t>6</a:t>
            </a:r>
            <a:r>
              <a:rPr lang="zh-CN" altLang="en-US" sz="2400" b="1" dirty="0">
                <a:latin typeface="微软雅黑" panose="020B0503020204020204" pitchFamily="34" charset="-122"/>
                <a:ea typeface="微软雅黑" panose="020B0503020204020204" pitchFamily="34" charset="-122"/>
              </a:rPr>
              <a:t>公司与企业集团</a:t>
            </a:r>
            <a:endParaRPr lang="zh-CN" altLang="en-US" sz="2400" b="1"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建立企业集团必须满足四个条件：</a:t>
            </a:r>
            <a:endParaRPr lang="zh-CN" altLang="en-US" sz="24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485594" y="961844"/>
            <a:ext cx="2295933" cy="523220"/>
          </a:xfrm>
          <a:prstGeom prst="rect">
            <a:avLst/>
          </a:prstGeom>
          <a:noFill/>
        </p:spPr>
        <p:txBody>
          <a:bodyPr wrap="square" rtlCol="0">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选择</a:t>
            </a:r>
            <a:r>
              <a:rPr lang="en-US" altLang="zh-CN" sz="2800" b="1" dirty="0">
                <a:solidFill>
                  <a:srgbClr val="FF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666750" y="3030811"/>
            <a:ext cx="10986481" cy="1938992"/>
          </a:xfrm>
          <a:prstGeom prst="rect">
            <a:avLst/>
          </a:prstGeom>
          <a:ln>
            <a:solidFill>
              <a:schemeClr val="bg1">
                <a:lumMod val="65000"/>
              </a:schemeClr>
            </a:solidFill>
          </a:ln>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）必须有一个实力较强具有投资中心功能的集团核心；</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）必须有多层次的组织结构。</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）企业集团的核心企业与其他成员之间，要通过资产和生产经营的纽带组成一个有机的整体。</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）企业集团的核心企业和其他成员企业</a:t>
            </a:r>
            <a:r>
              <a:rPr lang="zh-CN" altLang="en-US" sz="2000" dirty="0">
                <a:solidFill>
                  <a:srgbClr val="FF0000"/>
                </a:solidFill>
                <a:latin typeface="微软雅黑" panose="020B0503020204020204" pitchFamily="34" charset="-122"/>
                <a:ea typeface="微软雅黑" panose="020B0503020204020204" pitchFamily="34" charset="-122"/>
              </a:rPr>
              <a:t>各自都具有法人资格</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graphicFrame>
        <p:nvGraphicFramePr>
          <p:cNvPr id="6" name="图示 5"/>
          <p:cNvGraphicFramePr/>
          <p:nvPr/>
        </p:nvGraphicFramePr>
        <p:xfrm>
          <a:off x="8382000" y="184371"/>
          <a:ext cx="3810000" cy="198904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文本框 1"/>
          <p:cNvSpPr txBox="1"/>
          <p:nvPr/>
        </p:nvSpPr>
        <p:spPr>
          <a:xfrm>
            <a:off x="190500" y="353695"/>
            <a:ext cx="2245360" cy="306705"/>
          </a:xfrm>
          <a:prstGeom prst="rect">
            <a:avLst/>
          </a:prstGeom>
          <a:noFill/>
        </p:spPr>
        <p:txBody>
          <a:bodyPr wrap="none" rtlCol="0" anchor="t">
            <a:spAutoFit/>
          </a:bodyPr>
          <a:lstStyle/>
          <a:p>
            <a:pPr algn="l"/>
            <a:r>
              <a:rPr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2.1.6</a:t>
            </a:r>
            <a:r>
              <a:rPr lang="zh-CN"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六、公司与企业集团</a:t>
            </a:r>
            <a:endParaRPr lang="zh-CN"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46554" y="321764"/>
            <a:ext cx="2295933" cy="523220"/>
          </a:xfrm>
          <a:prstGeom prst="rect">
            <a:avLst/>
          </a:prstGeom>
          <a:noFill/>
        </p:spPr>
        <p:txBody>
          <a:bodyPr wrap="square" rtlCol="0">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选择</a:t>
            </a:r>
            <a:r>
              <a:rPr lang="en-US" altLang="zh-CN" sz="2800" b="1" dirty="0">
                <a:solidFill>
                  <a:srgbClr val="FF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graphicFrame>
        <p:nvGraphicFramePr>
          <p:cNvPr id="6" name="图示 5"/>
          <p:cNvGraphicFramePr/>
          <p:nvPr/>
        </p:nvGraphicFramePr>
        <p:xfrm>
          <a:off x="8382000" y="184371"/>
          <a:ext cx="3810000" cy="198904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 name="图片 1"/>
          <p:cNvPicPr>
            <a:picLocks noChangeAspect="1"/>
          </p:cNvPicPr>
          <p:nvPr/>
        </p:nvPicPr>
        <p:blipFill>
          <a:blip r:embed="rId6">
            <a:clrChange>
              <a:clrFrom>
                <a:srgbClr val="FFFFFF">
                  <a:alpha val="100000"/>
                </a:srgbClr>
              </a:clrFrom>
              <a:clrTo>
                <a:srgbClr val="FFFFFF">
                  <a:alpha val="100000"/>
                  <a:alpha val="0"/>
                </a:srgbClr>
              </a:clrTo>
            </a:clrChange>
          </a:blip>
          <a:stretch>
            <a:fillRect/>
          </a:stretch>
        </p:blipFill>
        <p:spPr>
          <a:xfrm>
            <a:off x="1120775" y="845185"/>
            <a:ext cx="9379585" cy="5957570"/>
          </a:xfrm>
          <a:prstGeom prst="rect">
            <a:avLst/>
          </a:prstGeom>
        </p:spPr>
      </p:pic>
      <p:sp>
        <p:nvSpPr>
          <p:cNvPr id="7" name="矩形 6"/>
          <p:cNvSpPr/>
          <p:nvPr/>
        </p:nvSpPr>
        <p:spPr>
          <a:xfrm>
            <a:off x="504513" y="183969"/>
            <a:ext cx="11183008" cy="1753235"/>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sym typeface="+mn-ea"/>
              </a:rPr>
              <a:t>2.1.</a:t>
            </a:r>
            <a:r>
              <a:rPr lang="en-US" altLang="zh-CN" sz="2400" b="1" dirty="0">
                <a:latin typeface="微软雅黑" panose="020B0503020204020204" pitchFamily="34" charset="-122"/>
                <a:ea typeface="微软雅黑" panose="020B0503020204020204" pitchFamily="34" charset="-122"/>
                <a:sym typeface="+mn-ea"/>
              </a:rPr>
              <a:t>6</a:t>
            </a:r>
            <a:r>
              <a:rPr lang="zh-CN" altLang="en-US" sz="2400" b="1" dirty="0">
                <a:latin typeface="微软雅黑" panose="020B0503020204020204" pitchFamily="34" charset="-122"/>
                <a:ea typeface="微软雅黑" panose="020B0503020204020204" pitchFamily="34" charset="-122"/>
              </a:rPr>
              <a:t>公司与企业集团</a:t>
            </a:r>
            <a:endParaRPr lang="zh-CN" altLang="en-US" sz="2400" b="1"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a:p>
            <a:pPr>
              <a:lnSpc>
                <a:spcPct val="150000"/>
              </a:lnSpc>
            </a:pP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7957" y="1702887"/>
            <a:ext cx="8375374" cy="1200329"/>
          </a:xfrm>
          <a:prstGeom prst="rect">
            <a:avLst/>
          </a:prstGeom>
        </p:spPr>
        <p:txBody>
          <a:bodyPr wrap="square">
            <a:spAutoFit/>
          </a:bodyPr>
          <a:lstStyle/>
          <a:p>
            <a:pPr>
              <a:lnSpc>
                <a:spcPct val="150000"/>
              </a:lnSpc>
              <a:spcAft>
                <a:spcPts val="0"/>
              </a:spcAft>
            </a:pPr>
            <a:r>
              <a:rPr lang="zh-TW" altLang="zh-CN" sz="2400" b="1" kern="100" dirty="0">
                <a:latin typeface="微软雅黑" panose="020B0503020204020204" pitchFamily="34" charset="-122"/>
                <a:ea typeface="微软雅黑" panose="020B0503020204020204" pitchFamily="34" charset="-122"/>
              </a:rPr>
              <a:t>公司与一般企业组织形式在法律特征上的区别主要有</a:t>
            </a:r>
            <a:r>
              <a:rPr lang="zh-CN" altLang="en-US" sz="2400" kern="100" dirty="0">
                <a:latin typeface="微软雅黑" panose="020B0503020204020204" pitchFamily="34" charset="-122"/>
                <a:ea typeface="微软雅黑" panose="020B0503020204020204" pitchFamily="34" charset="-122"/>
              </a:rPr>
              <a:t>：</a:t>
            </a:r>
            <a:endParaRPr lang="en-US" altLang="zh-TW" sz="2400" kern="100" dirty="0">
              <a:latin typeface="微软雅黑" panose="020B0503020204020204" pitchFamily="34" charset="-122"/>
              <a:ea typeface="微软雅黑" panose="020B0503020204020204" pitchFamily="34" charset="-122"/>
            </a:endParaRPr>
          </a:p>
          <a:p>
            <a:pPr>
              <a:lnSpc>
                <a:spcPct val="150000"/>
              </a:lnSpc>
              <a:spcAft>
                <a:spcPts val="0"/>
              </a:spcAft>
            </a:pPr>
            <a:endParaRPr lang="zh-CN" altLang="zh-CN" sz="2400" kern="100" dirty="0">
              <a:effectLst/>
              <a:latin typeface="微软雅黑" panose="020B0503020204020204" pitchFamily="34" charset="-122"/>
              <a:ea typeface="微软雅黑" panose="020B0503020204020204" pitchFamily="34" charset="-122"/>
            </a:endParaRPr>
          </a:p>
        </p:txBody>
      </p:sp>
      <p:sp>
        <p:nvSpPr>
          <p:cNvPr id="3" name="文本框 2"/>
          <p:cNvSpPr txBox="1"/>
          <p:nvPr/>
        </p:nvSpPr>
        <p:spPr>
          <a:xfrm>
            <a:off x="6297676" y="2297277"/>
            <a:ext cx="1828800" cy="521970"/>
          </a:xfrm>
          <a:prstGeom prst="rect">
            <a:avLst/>
          </a:prstGeom>
          <a:noFill/>
        </p:spPr>
        <p:txBody>
          <a:bodyPr wrap="square" rtlCol="0">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多选</a:t>
            </a:r>
            <a:r>
              <a:rPr lang="en-US" altLang="zh-CN" sz="2800" b="1" dirty="0">
                <a:solidFill>
                  <a:srgbClr val="FF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952500" y="2667938"/>
            <a:ext cx="5200650" cy="2862322"/>
          </a:xfrm>
          <a:prstGeom prst="rect">
            <a:avLst/>
          </a:prstGeom>
          <a:ln>
            <a:solidFill>
              <a:schemeClr val="bg1">
                <a:lumMod val="65000"/>
              </a:schemeClr>
            </a:solidFill>
          </a:ln>
        </p:spPr>
        <p:txBody>
          <a:bodyPr wrap="square">
            <a:spAutoFit/>
          </a:bodyPr>
          <a:lstStyle/>
          <a:p>
            <a:pPr>
              <a:lnSpc>
                <a:spcPct val="150000"/>
              </a:lnSpc>
              <a:spcAft>
                <a:spcPts val="0"/>
              </a:spcAft>
            </a:pPr>
            <a:r>
              <a:rPr lang="en-US" altLang="zh-TW" sz="2400" kern="100" dirty="0">
                <a:latin typeface="微软雅黑" panose="020B0503020204020204" pitchFamily="34" charset="-122"/>
                <a:ea typeface="微软雅黑" panose="020B0503020204020204" pitchFamily="34" charset="-122"/>
              </a:rPr>
              <a:t>1.</a:t>
            </a:r>
            <a:r>
              <a:rPr lang="zh-TW" altLang="zh-CN" sz="2400" kern="100" dirty="0">
                <a:solidFill>
                  <a:srgbClr val="FF0000"/>
                </a:solidFill>
                <a:latin typeface="微软雅黑" panose="020B0503020204020204" pitchFamily="34" charset="-122"/>
                <a:ea typeface="微软雅黑" panose="020B0503020204020204" pitchFamily="34" charset="-122"/>
              </a:rPr>
              <a:t>出资方式</a:t>
            </a:r>
            <a:r>
              <a:rPr lang="zh-TW" altLang="zh-CN" sz="2400" kern="100" dirty="0">
                <a:latin typeface="微软雅黑" panose="020B0503020204020204" pitchFamily="34" charset="-122"/>
                <a:ea typeface="微软雅黑" panose="020B0503020204020204" pitchFamily="34" charset="-122"/>
              </a:rPr>
              <a:t>不同</a:t>
            </a:r>
            <a:r>
              <a:rPr lang="en-US" altLang="zh-CN" sz="2400" kern="100" dirty="0">
                <a:latin typeface="微软雅黑" panose="020B0503020204020204" pitchFamily="34" charset="-122"/>
                <a:ea typeface="微软雅黑" panose="020B0503020204020204" pitchFamily="34" charset="-122"/>
              </a:rPr>
              <a:t>              </a:t>
            </a:r>
            <a:endParaRPr lang="en-US" altLang="zh-CN" sz="2400" kern="100" dirty="0">
              <a:latin typeface="微软雅黑" panose="020B0503020204020204" pitchFamily="34" charset="-122"/>
              <a:ea typeface="微软雅黑" panose="020B0503020204020204" pitchFamily="34" charset="-122"/>
            </a:endParaRPr>
          </a:p>
          <a:p>
            <a:pPr>
              <a:lnSpc>
                <a:spcPct val="150000"/>
              </a:lnSpc>
              <a:spcAft>
                <a:spcPts val="0"/>
              </a:spcAft>
            </a:pPr>
            <a:r>
              <a:rPr lang="en-US" altLang="zh-TW" sz="2400" kern="100" dirty="0">
                <a:latin typeface="微软雅黑" panose="020B0503020204020204" pitchFamily="34" charset="-122"/>
                <a:ea typeface="微软雅黑" panose="020B0503020204020204" pitchFamily="34" charset="-122"/>
              </a:rPr>
              <a:t>2.</a:t>
            </a:r>
            <a:r>
              <a:rPr lang="zh-TW" altLang="zh-CN" sz="2400" kern="100" dirty="0">
                <a:solidFill>
                  <a:srgbClr val="FF0000"/>
                </a:solidFill>
                <a:latin typeface="微软雅黑" panose="020B0503020204020204" pitchFamily="34" charset="-122"/>
                <a:ea typeface="微软雅黑" panose="020B0503020204020204" pitchFamily="34" charset="-122"/>
              </a:rPr>
              <a:t>责任形式</a:t>
            </a:r>
            <a:r>
              <a:rPr lang="zh-TW" altLang="zh-CN" sz="2400" kern="100" dirty="0">
                <a:latin typeface="微软雅黑" panose="020B0503020204020204" pitchFamily="34" charset="-122"/>
                <a:ea typeface="微软雅黑" panose="020B0503020204020204" pitchFamily="34" charset="-122"/>
              </a:rPr>
              <a:t>不同</a:t>
            </a:r>
            <a:r>
              <a:rPr lang="en-US" altLang="zh-CN" sz="2400" kern="100" dirty="0">
                <a:latin typeface="微软雅黑" panose="020B0503020204020204" pitchFamily="34" charset="-122"/>
                <a:ea typeface="微软雅黑" panose="020B0503020204020204" pitchFamily="34" charset="-122"/>
              </a:rPr>
              <a:t>    </a:t>
            </a:r>
            <a:endParaRPr lang="zh-CN" altLang="zh-CN" sz="2400" kern="100" dirty="0">
              <a:latin typeface="微软雅黑" panose="020B0503020204020204" pitchFamily="34" charset="-122"/>
              <a:ea typeface="微软雅黑" panose="020B0503020204020204" pitchFamily="34" charset="-122"/>
            </a:endParaRPr>
          </a:p>
          <a:p>
            <a:pPr>
              <a:lnSpc>
                <a:spcPct val="150000"/>
              </a:lnSpc>
              <a:spcAft>
                <a:spcPts val="0"/>
              </a:spcAft>
            </a:pPr>
            <a:r>
              <a:rPr lang="en-US" altLang="zh-TW" sz="2400" kern="100" dirty="0">
                <a:latin typeface="微软雅黑" panose="020B0503020204020204" pitchFamily="34" charset="-122"/>
                <a:ea typeface="微软雅黑" panose="020B0503020204020204" pitchFamily="34" charset="-122"/>
              </a:rPr>
              <a:t>3.</a:t>
            </a:r>
            <a:r>
              <a:rPr lang="zh-TW" altLang="zh-CN" sz="2400" kern="100" dirty="0">
                <a:solidFill>
                  <a:srgbClr val="FF0000"/>
                </a:solidFill>
                <a:latin typeface="微软雅黑" panose="020B0503020204020204" pitchFamily="34" charset="-122"/>
                <a:ea typeface="微软雅黑" panose="020B0503020204020204" pitchFamily="34" charset="-122"/>
              </a:rPr>
              <a:t>法律地位</a:t>
            </a:r>
            <a:r>
              <a:rPr lang="zh-TW" altLang="zh-CN" sz="2400" kern="100" dirty="0">
                <a:latin typeface="微软雅黑" panose="020B0503020204020204" pitchFamily="34" charset="-122"/>
                <a:ea typeface="微软雅黑" panose="020B0503020204020204" pitchFamily="34" charset="-122"/>
              </a:rPr>
              <a:t>不同</a:t>
            </a:r>
            <a:r>
              <a:rPr lang="en-US" altLang="zh-CN" sz="2400" kern="100" dirty="0">
                <a:latin typeface="微软雅黑" panose="020B0503020204020204" pitchFamily="34" charset="-122"/>
                <a:ea typeface="微软雅黑" panose="020B0503020204020204" pitchFamily="34" charset="-122"/>
              </a:rPr>
              <a:t>              </a:t>
            </a:r>
            <a:endParaRPr lang="en-US" altLang="zh-CN" sz="2400" kern="100" dirty="0">
              <a:latin typeface="微软雅黑" panose="020B0503020204020204" pitchFamily="34" charset="-122"/>
              <a:ea typeface="微软雅黑" panose="020B0503020204020204" pitchFamily="34" charset="-122"/>
            </a:endParaRPr>
          </a:p>
          <a:p>
            <a:pPr>
              <a:lnSpc>
                <a:spcPct val="150000"/>
              </a:lnSpc>
              <a:spcAft>
                <a:spcPts val="0"/>
              </a:spcAft>
            </a:pPr>
            <a:r>
              <a:rPr lang="en-US" altLang="zh-TW" sz="2400" kern="100" dirty="0">
                <a:latin typeface="微软雅黑" panose="020B0503020204020204" pitchFamily="34" charset="-122"/>
                <a:ea typeface="微软雅黑" panose="020B0503020204020204" pitchFamily="34" charset="-122"/>
              </a:rPr>
              <a:t>4.</a:t>
            </a:r>
            <a:r>
              <a:rPr lang="zh-TW" altLang="zh-CN" sz="2400" kern="100" dirty="0">
                <a:solidFill>
                  <a:srgbClr val="FF0000"/>
                </a:solidFill>
                <a:latin typeface="微软雅黑" panose="020B0503020204020204" pitchFamily="34" charset="-122"/>
                <a:ea typeface="微软雅黑" panose="020B0503020204020204" pitchFamily="34" charset="-122"/>
              </a:rPr>
              <a:t>管理体制</a:t>
            </a:r>
            <a:r>
              <a:rPr lang="zh-TW" altLang="zh-CN" sz="2400" kern="100" dirty="0">
                <a:latin typeface="微软雅黑" panose="020B0503020204020204" pitchFamily="34" charset="-122"/>
                <a:ea typeface="微软雅黑" panose="020B0503020204020204" pitchFamily="34" charset="-122"/>
              </a:rPr>
              <a:t>不同</a:t>
            </a:r>
            <a:r>
              <a:rPr lang="en-US" altLang="zh-CN" sz="2400" kern="100" dirty="0">
                <a:latin typeface="微软雅黑" panose="020B0503020204020204" pitchFamily="34" charset="-122"/>
                <a:ea typeface="微软雅黑" panose="020B0503020204020204" pitchFamily="34" charset="-122"/>
              </a:rPr>
              <a:t>   </a:t>
            </a:r>
            <a:endParaRPr lang="zh-CN" altLang="zh-CN" sz="2400" kern="100" dirty="0">
              <a:latin typeface="微软雅黑" panose="020B0503020204020204" pitchFamily="34" charset="-122"/>
              <a:ea typeface="微软雅黑" panose="020B0503020204020204" pitchFamily="34" charset="-122"/>
            </a:endParaRPr>
          </a:p>
          <a:p>
            <a:pPr>
              <a:lnSpc>
                <a:spcPct val="150000"/>
              </a:lnSpc>
              <a:spcAft>
                <a:spcPts val="0"/>
              </a:spcAft>
            </a:pPr>
            <a:r>
              <a:rPr lang="en-US" altLang="zh-TW" sz="2400" kern="100" dirty="0">
                <a:latin typeface="微软雅黑" panose="020B0503020204020204" pitchFamily="34" charset="-122"/>
                <a:ea typeface="微软雅黑" panose="020B0503020204020204" pitchFamily="34" charset="-122"/>
              </a:rPr>
              <a:t>5.</a:t>
            </a:r>
            <a:r>
              <a:rPr lang="zh-TW" altLang="zh-CN" sz="2400" kern="100" dirty="0">
                <a:solidFill>
                  <a:srgbClr val="FF0000"/>
                </a:solidFill>
                <a:latin typeface="微软雅黑" panose="020B0503020204020204" pitchFamily="34" charset="-122"/>
                <a:ea typeface="微软雅黑" panose="020B0503020204020204" pitchFamily="34" charset="-122"/>
              </a:rPr>
              <a:t>适用的法律规范</a:t>
            </a:r>
            <a:r>
              <a:rPr lang="zh-TW" altLang="zh-CN" sz="2400" kern="100" dirty="0">
                <a:latin typeface="微软雅黑" panose="020B0503020204020204" pitchFamily="34" charset="-122"/>
                <a:ea typeface="微软雅黑" panose="020B0503020204020204" pitchFamily="34" charset="-122"/>
              </a:rPr>
              <a:t>不同</a:t>
            </a:r>
            <a:endParaRPr lang="zh-CN" altLang="en-US" sz="2400" dirty="0"/>
          </a:p>
        </p:txBody>
      </p:sp>
      <p:graphicFrame>
        <p:nvGraphicFramePr>
          <p:cNvPr id="6" name="图示 5"/>
          <p:cNvGraphicFramePr/>
          <p:nvPr/>
        </p:nvGraphicFramePr>
        <p:xfrm>
          <a:off x="8382000" y="184371"/>
          <a:ext cx="3810000" cy="198904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2051" y="1360935"/>
            <a:ext cx="8454887" cy="2861310"/>
          </a:xfrm>
          <a:prstGeom prst="rect">
            <a:avLst/>
          </a:prstGeom>
        </p:spPr>
        <p:txBody>
          <a:bodyPr wrap="square">
            <a:spAutoFit/>
          </a:bodyPr>
          <a:lstStyle/>
          <a:p>
            <a:pPr>
              <a:lnSpc>
                <a:spcPct val="150000"/>
              </a:lnSpc>
              <a:spcAft>
                <a:spcPts val="0"/>
              </a:spcAft>
            </a:pPr>
            <a:r>
              <a:rPr lang="zh-CN" sz="2400" b="1" kern="100" dirty="0">
                <a:latin typeface="微软雅黑" panose="020B0503020204020204" pitchFamily="34" charset="-122"/>
                <a:ea typeface="微软雅黑" panose="020B0503020204020204" pitchFamily="34" charset="-122"/>
              </a:rPr>
              <a:t>单选</a:t>
            </a:r>
            <a:r>
              <a:rPr lang="zh-CN" sz="2400" kern="100" dirty="0">
                <a:latin typeface="微软雅黑" panose="020B0503020204020204" pitchFamily="34" charset="-122"/>
                <a:ea typeface="微软雅黑" panose="020B0503020204020204" pitchFamily="34" charset="-122"/>
              </a:rPr>
              <a:t>：</a:t>
            </a:r>
            <a:r>
              <a:rPr sz="2400" kern="100" dirty="0">
                <a:latin typeface="微软雅黑" panose="020B0503020204020204" pitchFamily="34" charset="-122"/>
                <a:ea typeface="微软雅黑" panose="020B0503020204020204" pitchFamily="34" charset="-122"/>
              </a:rPr>
              <a:t>公司设立和存续的基础主要是（ ）</a:t>
            </a:r>
            <a:endParaRPr sz="2400" kern="100" dirty="0">
              <a:latin typeface="微软雅黑" panose="020B0503020204020204" pitchFamily="34" charset="-122"/>
              <a:ea typeface="微软雅黑" panose="020B0503020204020204" pitchFamily="34" charset="-122"/>
            </a:endParaRPr>
          </a:p>
          <a:p>
            <a:pPr>
              <a:lnSpc>
                <a:spcPct val="150000"/>
              </a:lnSpc>
              <a:spcAft>
                <a:spcPts val="0"/>
              </a:spcAft>
            </a:pPr>
            <a:r>
              <a:rPr sz="2400" kern="100" dirty="0" smtClean="0">
                <a:latin typeface="微软雅黑" panose="020B0503020204020204" pitchFamily="34" charset="-122"/>
                <a:ea typeface="微软雅黑" panose="020B0503020204020204" pitchFamily="34" charset="-122"/>
              </a:rPr>
              <a:t>A</a:t>
            </a:r>
            <a:r>
              <a:rPr lang="zh-CN" altLang="en-US" sz="2400" kern="100" dirty="0" smtClean="0">
                <a:latin typeface="微软雅黑" panose="020B0503020204020204" pitchFamily="34" charset="-122"/>
                <a:ea typeface="微软雅黑" panose="020B0503020204020204" pitchFamily="34" charset="-122"/>
              </a:rPr>
              <a:t>、</a:t>
            </a:r>
            <a:r>
              <a:rPr sz="2400" kern="100" dirty="0" err="1" smtClean="0">
                <a:latin typeface="微软雅黑" panose="020B0503020204020204" pitchFamily="34" charset="-122"/>
                <a:ea typeface="微软雅黑" panose="020B0503020204020204" pitchFamily="34" charset="-122"/>
              </a:rPr>
              <a:t>信誉</a:t>
            </a:r>
            <a:endParaRPr sz="2400" kern="100" dirty="0">
              <a:latin typeface="微软雅黑" panose="020B0503020204020204" pitchFamily="34" charset="-122"/>
              <a:ea typeface="微软雅黑" panose="020B0503020204020204" pitchFamily="34" charset="-122"/>
            </a:endParaRPr>
          </a:p>
          <a:p>
            <a:pPr>
              <a:lnSpc>
                <a:spcPct val="150000"/>
              </a:lnSpc>
              <a:spcAft>
                <a:spcPts val="0"/>
              </a:spcAft>
            </a:pPr>
            <a:r>
              <a:rPr sz="2400" kern="100" dirty="0" smtClean="0">
                <a:latin typeface="微软雅黑" panose="020B0503020204020204" pitchFamily="34" charset="-122"/>
                <a:ea typeface="微软雅黑" panose="020B0503020204020204" pitchFamily="34" charset="-122"/>
              </a:rPr>
              <a:t>B</a:t>
            </a:r>
            <a:r>
              <a:rPr lang="zh-CN" altLang="en-US" sz="2400" kern="100" dirty="0" smtClean="0">
                <a:latin typeface="微软雅黑" panose="020B0503020204020204" pitchFamily="34" charset="-122"/>
                <a:ea typeface="微软雅黑" panose="020B0503020204020204" pitchFamily="34" charset="-122"/>
              </a:rPr>
              <a:t>、</a:t>
            </a:r>
            <a:r>
              <a:rPr sz="2400" kern="100" dirty="0" err="1" smtClean="0">
                <a:latin typeface="微软雅黑" panose="020B0503020204020204" pitchFamily="34" charset="-122"/>
                <a:ea typeface="微软雅黑" panose="020B0503020204020204" pitchFamily="34" charset="-122"/>
              </a:rPr>
              <a:t>资本</a:t>
            </a:r>
            <a:endParaRPr sz="2400" kern="100" dirty="0">
              <a:latin typeface="微软雅黑" panose="020B0503020204020204" pitchFamily="34" charset="-122"/>
              <a:ea typeface="微软雅黑" panose="020B0503020204020204" pitchFamily="34" charset="-122"/>
            </a:endParaRPr>
          </a:p>
          <a:p>
            <a:pPr>
              <a:lnSpc>
                <a:spcPct val="150000"/>
              </a:lnSpc>
              <a:spcAft>
                <a:spcPts val="0"/>
              </a:spcAft>
            </a:pPr>
            <a:r>
              <a:rPr sz="2400" kern="100" dirty="0" smtClean="0">
                <a:latin typeface="微软雅黑" panose="020B0503020204020204" pitchFamily="34" charset="-122"/>
                <a:ea typeface="微软雅黑" panose="020B0503020204020204" pitchFamily="34" charset="-122"/>
              </a:rPr>
              <a:t>C</a:t>
            </a:r>
            <a:r>
              <a:rPr lang="zh-CN" altLang="en-US" sz="2400" kern="100" dirty="0" smtClean="0">
                <a:latin typeface="微软雅黑" panose="020B0503020204020204" pitchFamily="34" charset="-122"/>
                <a:ea typeface="微软雅黑" panose="020B0503020204020204" pitchFamily="34" charset="-122"/>
              </a:rPr>
              <a:t>、</a:t>
            </a:r>
            <a:r>
              <a:rPr sz="2400" kern="100" dirty="0" err="1" smtClean="0">
                <a:latin typeface="微软雅黑" panose="020B0503020204020204" pitchFamily="34" charset="-122"/>
                <a:ea typeface="微软雅黑" panose="020B0503020204020204" pitchFamily="34" charset="-122"/>
              </a:rPr>
              <a:t>能力</a:t>
            </a:r>
            <a:endParaRPr sz="2400" kern="100" dirty="0">
              <a:latin typeface="微软雅黑" panose="020B0503020204020204" pitchFamily="34" charset="-122"/>
              <a:ea typeface="微软雅黑" panose="020B0503020204020204" pitchFamily="34" charset="-122"/>
            </a:endParaRPr>
          </a:p>
          <a:p>
            <a:pPr>
              <a:lnSpc>
                <a:spcPct val="150000"/>
              </a:lnSpc>
              <a:spcAft>
                <a:spcPts val="0"/>
              </a:spcAft>
            </a:pPr>
            <a:r>
              <a:rPr sz="2400" kern="100" dirty="0" smtClean="0">
                <a:latin typeface="微软雅黑" panose="020B0503020204020204" pitchFamily="34" charset="-122"/>
                <a:ea typeface="微软雅黑" panose="020B0503020204020204" pitchFamily="34" charset="-122"/>
              </a:rPr>
              <a:t>D</a:t>
            </a:r>
            <a:r>
              <a:rPr lang="zh-CN" altLang="en-US" sz="2400" kern="100" dirty="0" smtClean="0">
                <a:latin typeface="微软雅黑" panose="020B0503020204020204" pitchFamily="34" charset="-122"/>
                <a:ea typeface="微软雅黑" panose="020B0503020204020204" pitchFamily="34" charset="-122"/>
              </a:rPr>
              <a:t>、</a:t>
            </a:r>
            <a:r>
              <a:rPr sz="2400" kern="100" dirty="0" err="1" smtClean="0">
                <a:latin typeface="微软雅黑" panose="020B0503020204020204" pitchFamily="34" charset="-122"/>
                <a:ea typeface="微软雅黑" panose="020B0503020204020204" pitchFamily="34" charset="-122"/>
              </a:rPr>
              <a:t>法律</a:t>
            </a:r>
            <a:endParaRPr sz="2400" kern="100" dirty="0">
              <a:latin typeface="微软雅黑" panose="020B0503020204020204" pitchFamily="34" charset="-122"/>
              <a:ea typeface="微软雅黑" panose="020B0503020204020204" pitchFamily="34" charset="-122"/>
            </a:endParaRPr>
          </a:p>
        </p:txBody>
      </p:sp>
      <p:sp>
        <p:nvSpPr>
          <p:cNvPr id="3" name="矩形 2"/>
          <p:cNvSpPr/>
          <p:nvPr/>
        </p:nvSpPr>
        <p:spPr>
          <a:xfrm>
            <a:off x="1842051" y="5053578"/>
            <a:ext cx="1680210" cy="583565"/>
          </a:xfrm>
          <a:prstGeom prst="rect">
            <a:avLst/>
          </a:prstGeom>
        </p:spPr>
        <p:txBody>
          <a:bodyPr wrap="none">
            <a:spAutoFit/>
          </a:bodyPr>
          <a:lstStyle/>
          <a:p>
            <a:r>
              <a:rPr lang="zh-CN" altLang="en-US" sz="3200" b="1" kern="100" dirty="0">
                <a:solidFill>
                  <a:srgbClr val="FF0000"/>
                </a:solidFill>
                <a:latin typeface="微软雅黑" panose="020B0503020204020204" pitchFamily="34" charset="-122"/>
                <a:ea typeface="微软雅黑" panose="020B0503020204020204" pitchFamily="34" charset="-122"/>
              </a:rPr>
              <a:t>答案：</a:t>
            </a:r>
            <a:r>
              <a:rPr lang="en-US" altLang="zh-CN" sz="3200" b="1" kern="100" dirty="0">
                <a:solidFill>
                  <a:srgbClr val="FF0000"/>
                </a:solidFill>
                <a:latin typeface="微软雅黑" panose="020B0503020204020204" pitchFamily="34" charset="-122"/>
                <a:ea typeface="微软雅黑" panose="020B0503020204020204" pitchFamily="34" charset="-122"/>
              </a:rPr>
              <a:t>B</a:t>
            </a:r>
            <a:endParaRPr lang="zh-CN" altLang="en-US" sz="3200" b="1" dirty="0">
              <a:solidFill>
                <a:srgbClr val="FF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2051" y="1360935"/>
            <a:ext cx="8454887" cy="4523105"/>
          </a:xfrm>
          <a:prstGeom prst="rect">
            <a:avLst/>
          </a:prstGeom>
        </p:spPr>
        <p:txBody>
          <a:bodyPr wrap="square">
            <a:spAutoFit/>
          </a:bodyPr>
          <a:lstStyle/>
          <a:p>
            <a:pPr>
              <a:lnSpc>
                <a:spcPct val="150000"/>
              </a:lnSpc>
              <a:spcAft>
                <a:spcPts val="0"/>
              </a:spcAft>
            </a:pPr>
            <a:r>
              <a:rPr lang="zh-CN" sz="2400" b="1" kern="100" dirty="0">
                <a:latin typeface="微软雅黑" panose="020B0503020204020204" pitchFamily="34" charset="-122"/>
                <a:ea typeface="微软雅黑" panose="020B0503020204020204" pitchFamily="34" charset="-122"/>
              </a:rPr>
              <a:t>多选</a:t>
            </a:r>
            <a:r>
              <a:rPr lang="zh-CN" sz="2400" kern="100" dirty="0">
                <a:latin typeface="微软雅黑" panose="020B0503020204020204" pitchFamily="34" charset="-122"/>
                <a:ea typeface="微软雅黑" panose="020B0503020204020204" pitchFamily="34" charset="-122"/>
              </a:rPr>
              <a:t>：</a:t>
            </a:r>
            <a:r>
              <a:rPr sz="2400" kern="100" dirty="0">
                <a:latin typeface="微软雅黑" panose="020B0503020204020204" pitchFamily="34" charset="-122"/>
                <a:ea typeface="微软雅黑" panose="020B0503020204020204" pitchFamily="34" charset="-122"/>
              </a:rPr>
              <a:t>公司具有一般企业所具有的基本特征，但作为规范化程度较高、组织结构较完善的一种企业组织形式，又不同于一般企业的法律特征。其区别表现在（ ）</a:t>
            </a:r>
            <a:endParaRPr sz="2400" kern="100" dirty="0">
              <a:latin typeface="微软雅黑" panose="020B0503020204020204" pitchFamily="34" charset="-122"/>
              <a:ea typeface="微软雅黑" panose="020B0503020204020204" pitchFamily="34" charset="-122"/>
            </a:endParaRPr>
          </a:p>
          <a:p>
            <a:pPr>
              <a:lnSpc>
                <a:spcPct val="150000"/>
              </a:lnSpc>
              <a:spcAft>
                <a:spcPts val="0"/>
              </a:spcAft>
            </a:pPr>
            <a:r>
              <a:rPr sz="2400" kern="100" dirty="0" smtClean="0">
                <a:latin typeface="微软雅黑" panose="020B0503020204020204" pitchFamily="34" charset="-122"/>
                <a:ea typeface="微软雅黑" panose="020B0503020204020204" pitchFamily="34" charset="-122"/>
              </a:rPr>
              <a:t>A</a:t>
            </a:r>
            <a:r>
              <a:rPr lang="zh-CN" altLang="en-US" sz="2400" kern="100" dirty="0" smtClean="0">
                <a:latin typeface="微软雅黑" panose="020B0503020204020204" pitchFamily="34" charset="-122"/>
                <a:ea typeface="微软雅黑" panose="020B0503020204020204" pitchFamily="34" charset="-122"/>
              </a:rPr>
              <a:t>、</a:t>
            </a:r>
            <a:r>
              <a:rPr sz="2400" kern="100" dirty="0" err="1" smtClean="0">
                <a:latin typeface="微软雅黑" panose="020B0503020204020204" pitchFamily="34" charset="-122"/>
                <a:ea typeface="微软雅黑" panose="020B0503020204020204" pitchFamily="34" charset="-122"/>
              </a:rPr>
              <a:t>出资方式不同</a:t>
            </a:r>
            <a:endParaRPr sz="2400" kern="100" dirty="0" err="1" smtClean="0">
              <a:latin typeface="微软雅黑" panose="020B0503020204020204" pitchFamily="34" charset="-122"/>
              <a:ea typeface="微软雅黑" panose="020B0503020204020204" pitchFamily="34" charset="-122"/>
            </a:endParaRPr>
          </a:p>
          <a:p>
            <a:pPr>
              <a:lnSpc>
                <a:spcPct val="150000"/>
              </a:lnSpc>
              <a:spcAft>
                <a:spcPts val="0"/>
              </a:spcAft>
            </a:pPr>
            <a:r>
              <a:rPr sz="2400" kern="100" dirty="0" smtClean="0">
                <a:latin typeface="微软雅黑" panose="020B0503020204020204" pitchFamily="34" charset="-122"/>
                <a:ea typeface="微软雅黑" panose="020B0503020204020204" pitchFamily="34" charset="-122"/>
              </a:rPr>
              <a:t>B</a:t>
            </a:r>
            <a:r>
              <a:rPr lang="zh-CN" altLang="en-US" sz="2400" kern="100" dirty="0" smtClean="0">
                <a:latin typeface="微软雅黑" panose="020B0503020204020204" pitchFamily="34" charset="-122"/>
                <a:ea typeface="微软雅黑" panose="020B0503020204020204" pitchFamily="34" charset="-122"/>
              </a:rPr>
              <a:t>、</a:t>
            </a:r>
            <a:r>
              <a:rPr sz="2400" kern="100" dirty="0" err="1" smtClean="0">
                <a:latin typeface="微软雅黑" panose="020B0503020204020204" pitchFamily="34" charset="-122"/>
                <a:ea typeface="微软雅黑" panose="020B0503020204020204" pitchFamily="34" charset="-122"/>
              </a:rPr>
              <a:t>责任形式不同</a:t>
            </a:r>
            <a:endParaRPr sz="2400" kern="100" dirty="0" err="1" smtClean="0">
              <a:latin typeface="微软雅黑" panose="020B0503020204020204" pitchFamily="34" charset="-122"/>
              <a:ea typeface="微软雅黑" panose="020B0503020204020204" pitchFamily="34" charset="-122"/>
            </a:endParaRPr>
          </a:p>
          <a:p>
            <a:pPr>
              <a:lnSpc>
                <a:spcPct val="150000"/>
              </a:lnSpc>
              <a:spcAft>
                <a:spcPts val="0"/>
              </a:spcAft>
            </a:pPr>
            <a:r>
              <a:rPr sz="2400" kern="100" dirty="0" smtClean="0">
                <a:latin typeface="微软雅黑" panose="020B0503020204020204" pitchFamily="34" charset="-122"/>
                <a:ea typeface="微软雅黑" panose="020B0503020204020204" pitchFamily="34" charset="-122"/>
              </a:rPr>
              <a:t>C</a:t>
            </a:r>
            <a:r>
              <a:rPr lang="zh-CN" altLang="en-US" sz="2400" kern="100" dirty="0" smtClean="0">
                <a:latin typeface="微软雅黑" panose="020B0503020204020204" pitchFamily="34" charset="-122"/>
                <a:ea typeface="微软雅黑" panose="020B0503020204020204" pitchFamily="34" charset="-122"/>
              </a:rPr>
              <a:t>、</a:t>
            </a:r>
            <a:r>
              <a:rPr sz="2400" kern="100" dirty="0" err="1" smtClean="0">
                <a:latin typeface="微软雅黑" panose="020B0503020204020204" pitchFamily="34" charset="-122"/>
                <a:ea typeface="微软雅黑" panose="020B0503020204020204" pitchFamily="34" charset="-122"/>
              </a:rPr>
              <a:t>法律地位不同</a:t>
            </a:r>
            <a:endParaRPr sz="2400" kern="100" dirty="0" err="1" smtClean="0">
              <a:latin typeface="微软雅黑" panose="020B0503020204020204" pitchFamily="34" charset="-122"/>
              <a:ea typeface="微软雅黑" panose="020B0503020204020204" pitchFamily="34" charset="-122"/>
            </a:endParaRPr>
          </a:p>
          <a:p>
            <a:pPr>
              <a:lnSpc>
                <a:spcPct val="150000"/>
              </a:lnSpc>
              <a:spcAft>
                <a:spcPts val="0"/>
              </a:spcAft>
            </a:pPr>
            <a:r>
              <a:rPr sz="2400" kern="100" dirty="0" smtClean="0">
                <a:latin typeface="微软雅黑" panose="020B0503020204020204" pitchFamily="34" charset="-122"/>
                <a:ea typeface="微软雅黑" panose="020B0503020204020204" pitchFamily="34" charset="-122"/>
              </a:rPr>
              <a:t>D</a:t>
            </a:r>
            <a:r>
              <a:rPr lang="zh-CN" altLang="en-US" sz="2400" kern="100" dirty="0" smtClean="0">
                <a:latin typeface="微软雅黑" panose="020B0503020204020204" pitchFamily="34" charset="-122"/>
                <a:ea typeface="微软雅黑" panose="020B0503020204020204" pitchFamily="34" charset="-122"/>
              </a:rPr>
              <a:t>、</a:t>
            </a:r>
            <a:r>
              <a:rPr sz="2400" kern="100" dirty="0" err="1" smtClean="0">
                <a:latin typeface="微软雅黑" panose="020B0503020204020204" pitchFamily="34" charset="-122"/>
                <a:ea typeface="微软雅黑" panose="020B0503020204020204" pitchFamily="34" charset="-122"/>
              </a:rPr>
              <a:t>管理体制不同</a:t>
            </a:r>
            <a:endParaRPr sz="2400" kern="100" dirty="0" err="1" smtClean="0">
              <a:latin typeface="微软雅黑" panose="020B0503020204020204" pitchFamily="34" charset="-122"/>
              <a:ea typeface="微软雅黑" panose="020B0503020204020204" pitchFamily="34" charset="-122"/>
            </a:endParaRPr>
          </a:p>
          <a:p>
            <a:pPr>
              <a:lnSpc>
                <a:spcPct val="150000"/>
              </a:lnSpc>
              <a:spcAft>
                <a:spcPts val="0"/>
              </a:spcAft>
            </a:pPr>
            <a:r>
              <a:rPr lang="en-US" sz="2400" kern="100" dirty="0" err="1" smtClean="0">
                <a:latin typeface="微软雅黑" panose="020B0503020204020204" pitchFamily="34" charset="-122"/>
                <a:ea typeface="微软雅黑" panose="020B0503020204020204" pitchFamily="34" charset="-122"/>
              </a:rPr>
              <a:t>E</a:t>
            </a:r>
            <a:r>
              <a:rPr lang="zh-CN" altLang="en-US" sz="2400" kern="100" dirty="0" err="1" smtClean="0">
                <a:latin typeface="微软雅黑" panose="020B0503020204020204" pitchFamily="34" charset="-122"/>
                <a:ea typeface="微软雅黑" panose="020B0503020204020204" pitchFamily="34" charset="-122"/>
              </a:rPr>
              <a:t>、适用的法律法规不同</a:t>
            </a:r>
            <a:endParaRPr lang="zh-CN" altLang="en-US" sz="2400" kern="100" dirty="0" err="1" smtClean="0">
              <a:latin typeface="微软雅黑" panose="020B0503020204020204" pitchFamily="34" charset="-122"/>
              <a:ea typeface="微软雅黑" panose="020B0503020204020204" pitchFamily="34" charset="-122"/>
            </a:endParaRPr>
          </a:p>
        </p:txBody>
      </p:sp>
      <p:sp>
        <p:nvSpPr>
          <p:cNvPr id="3" name="矩形 2"/>
          <p:cNvSpPr/>
          <p:nvPr/>
        </p:nvSpPr>
        <p:spPr>
          <a:xfrm>
            <a:off x="7463071" y="5330438"/>
            <a:ext cx="2813685" cy="583565"/>
          </a:xfrm>
          <a:prstGeom prst="rect">
            <a:avLst/>
          </a:prstGeom>
        </p:spPr>
        <p:txBody>
          <a:bodyPr wrap="none">
            <a:spAutoFit/>
          </a:bodyPr>
          <a:lstStyle/>
          <a:p>
            <a:r>
              <a:rPr lang="zh-CN" altLang="en-US" sz="3200" b="1" kern="100" dirty="0">
                <a:solidFill>
                  <a:srgbClr val="FF0000"/>
                </a:solidFill>
                <a:latin typeface="微软雅黑" panose="020B0503020204020204" pitchFamily="34" charset="-122"/>
                <a:ea typeface="微软雅黑" panose="020B0503020204020204" pitchFamily="34" charset="-122"/>
              </a:rPr>
              <a:t>答案：</a:t>
            </a:r>
            <a:r>
              <a:rPr lang="en-US" altLang="zh-CN" sz="3200" b="1" kern="100" dirty="0">
                <a:solidFill>
                  <a:srgbClr val="FF0000"/>
                </a:solidFill>
                <a:latin typeface="微软雅黑" panose="020B0503020204020204" pitchFamily="34" charset="-122"/>
                <a:ea typeface="微软雅黑" panose="020B0503020204020204" pitchFamily="34" charset="-122"/>
              </a:rPr>
              <a:t>ABCDE</a:t>
            </a:r>
            <a:endParaRPr lang="zh-CN" altLang="en-US" sz="3200" b="1" dirty="0">
              <a:solidFill>
                <a:srgbClr val="FF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03453" y="3106092"/>
            <a:ext cx="6584730"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第二章  现代公司的功能与类型</a:t>
            </a:r>
            <a:endParaRPr lang="zh-CN" altLang="en-US" sz="36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83416" y="2431449"/>
            <a:ext cx="9897185" cy="2634821"/>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72539" y="2267978"/>
            <a:ext cx="8759168" cy="2785935"/>
          </a:xfrm>
          <a:prstGeom prst="rect">
            <a:avLst/>
          </a:prstGeom>
        </p:spPr>
      </p:pic>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48065" y="1408223"/>
            <a:ext cx="10632431" cy="645160"/>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sym typeface="+mn-ea"/>
              </a:rPr>
              <a:t>2.</a:t>
            </a:r>
            <a:r>
              <a:rPr lang="en-US" altLang="zh-CN" sz="2400" b="1" dirty="0">
                <a:latin typeface="微软雅黑" panose="020B0503020204020204" pitchFamily="34" charset="-122"/>
                <a:ea typeface="微软雅黑" panose="020B0503020204020204" pitchFamily="34" charset="-122"/>
                <a:sym typeface="+mn-ea"/>
              </a:rPr>
              <a:t>2</a:t>
            </a:r>
            <a:r>
              <a:rPr lang="zh-CN" altLang="en-US" sz="2400" b="1" dirty="0">
                <a:latin typeface="微软雅黑" panose="020B0503020204020204" pitchFamily="34" charset="-122"/>
                <a:ea typeface="微软雅黑" panose="020B0503020204020204" pitchFamily="34" charset="-122"/>
                <a:sym typeface="+mn-ea"/>
              </a:rPr>
              <a:t>.</a:t>
            </a:r>
            <a:r>
              <a:rPr lang="en-US" altLang="zh-CN" sz="2400" b="1" dirty="0">
                <a:latin typeface="微软雅黑" panose="020B0503020204020204" pitchFamily="34" charset="-122"/>
                <a:ea typeface="微软雅黑" panose="020B0503020204020204" pitchFamily="34" charset="-122"/>
                <a:sym typeface="+mn-ea"/>
              </a:rPr>
              <a:t>1</a:t>
            </a:r>
            <a:r>
              <a:rPr lang="zh-CN" altLang="en-US" sz="2400" b="1" dirty="0">
                <a:latin typeface="微软雅黑" panose="020B0503020204020204" pitchFamily="34" charset="-122"/>
                <a:ea typeface="微软雅黑" panose="020B0503020204020204" pitchFamily="34" charset="-122"/>
              </a:rPr>
              <a:t>公司的经济功能</a:t>
            </a:r>
            <a:endParaRPr lang="en-US" altLang="zh-CN" sz="2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4080153" y="1503051"/>
            <a:ext cx="1828800" cy="523220"/>
          </a:xfrm>
          <a:prstGeom prst="rect">
            <a:avLst/>
          </a:prstGeom>
          <a:noFill/>
        </p:spPr>
        <p:txBody>
          <a:bodyPr wrap="square" rtlCol="0">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简答</a:t>
            </a:r>
            <a:r>
              <a:rPr lang="en-US" altLang="zh-CN" sz="2800" b="1" dirty="0">
                <a:solidFill>
                  <a:srgbClr val="FF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graphicFrame>
        <p:nvGraphicFramePr>
          <p:cNvPr id="8" name="图示 7"/>
          <p:cNvGraphicFramePr/>
          <p:nvPr/>
        </p:nvGraphicFramePr>
        <p:xfrm>
          <a:off x="8677733" y="64340"/>
          <a:ext cx="3810000" cy="198904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矩形 8"/>
          <p:cNvSpPr/>
          <p:nvPr/>
        </p:nvSpPr>
        <p:spPr>
          <a:xfrm>
            <a:off x="731520" y="2344088"/>
            <a:ext cx="6096000" cy="2861310"/>
          </a:xfrm>
          <a:prstGeom prst="rect">
            <a:avLst/>
          </a:prstGeom>
          <a:ln>
            <a:noFill/>
          </a:ln>
        </p:spPr>
        <p:txBody>
          <a:bodyPr>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【更多买卖】</a:t>
            </a: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有助于推动</a:t>
            </a:r>
            <a:r>
              <a:rPr lang="zh-CN" altLang="en-US" sz="2000" dirty="0">
                <a:solidFill>
                  <a:srgbClr val="FF0000"/>
                </a:solidFill>
                <a:latin typeface="微软雅黑" panose="020B0503020204020204" pitchFamily="34" charset="-122"/>
                <a:ea typeface="微软雅黑" panose="020B0503020204020204" pitchFamily="34" charset="-122"/>
              </a:rPr>
              <a:t>商品经济</a:t>
            </a:r>
            <a:r>
              <a:rPr lang="zh-CN" altLang="en-US" sz="2000" dirty="0">
                <a:latin typeface="微软雅黑" panose="020B0503020204020204" pitchFamily="34" charset="-122"/>
                <a:ea typeface="微软雅黑" panose="020B0503020204020204" pitchFamily="34" charset="-122"/>
              </a:rPr>
              <a:t>的发展。</a:t>
            </a: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【更专业】 </a:t>
            </a: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有利于</a:t>
            </a:r>
            <a:r>
              <a:rPr lang="zh-CN" altLang="en-US" sz="2000" dirty="0">
                <a:solidFill>
                  <a:srgbClr val="FF0000"/>
                </a:solidFill>
                <a:latin typeface="微软雅黑" panose="020B0503020204020204" pitchFamily="34" charset="-122"/>
                <a:ea typeface="微软雅黑" panose="020B0503020204020204" pitchFamily="34" charset="-122"/>
              </a:rPr>
              <a:t>生产专业化协作</a:t>
            </a:r>
            <a:r>
              <a:rPr lang="zh-CN" altLang="en-US" sz="2000" dirty="0">
                <a:latin typeface="微软雅黑" panose="020B0503020204020204" pitchFamily="34" charset="-122"/>
                <a:ea typeface="微软雅黑" panose="020B0503020204020204" pitchFamily="34" charset="-122"/>
              </a:rPr>
              <a:t>的实现。</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【更赚钱】 </a:t>
            </a: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有利于实现</a:t>
            </a:r>
            <a:r>
              <a:rPr lang="zh-CN" altLang="en-US" sz="2000" dirty="0">
                <a:solidFill>
                  <a:srgbClr val="FF0000"/>
                </a:solidFill>
                <a:latin typeface="微软雅黑" panose="020B0503020204020204" pitchFamily="34" charset="-122"/>
                <a:ea typeface="微软雅黑" panose="020B0503020204020204" pitchFamily="34" charset="-122"/>
              </a:rPr>
              <a:t>规模经济</a:t>
            </a:r>
            <a:r>
              <a:rPr lang="zh-CN" altLang="en-US" sz="2000" dirty="0">
                <a:latin typeface="微软雅黑" panose="020B0503020204020204" pitchFamily="34" charset="-122"/>
                <a:ea typeface="微软雅黑" panose="020B0503020204020204" pitchFamily="34" charset="-122"/>
              </a:rPr>
              <a:t>，提高</a:t>
            </a:r>
            <a:r>
              <a:rPr lang="zh-CN" altLang="en-US" sz="2000" dirty="0">
                <a:solidFill>
                  <a:srgbClr val="FF0000"/>
                </a:solidFill>
                <a:latin typeface="微软雅黑" panose="020B0503020204020204" pitchFamily="34" charset="-122"/>
                <a:ea typeface="微软雅黑" panose="020B0503020204020204" pitchFamily="34" charset="-122"/>
              </a:rPr>
              <a:t>经济效益</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【更省】</a:t>
            </a:r>
            <a:r>
              <a:rPr lang="en-US" altLang="zh-CN" sz="2000" dirty="0">
                <a:latin typeface="微软雅黑" panose="020B0503020204020204" pitchFamily="34" charset="-122"/>
                <a:ea typeface="微软雅黑" panose="020B0503020204020204" pitchFamily="34" charset="-122"/>
              </a:rPr>
              <a:t>4. </a:t>
            </a:r>
            <a:r>
              <a:rPr lang="zh-CN" altLang="en-US" sz="2000" dirty="0">
                <a:latin typeface="微软雅黑" panose="020B0503020204020204" pitchFamily="34" charset="-122"/>
                <a:ea typeface="微软雅黑" panose="020B0503020204020204" pitchFamily="34" charset="-122"/>
              </a:rPr>
              <a:t>有利于</a:t>
            </a:r>
            <a:r>
              <a:rPr lang="zh-CN" altLang="en-US" sz="2000" dirty="0">
                <a:solidFill>
                  <a:srgbClr val="FF0000"/>
                </a:solidFill>
                <a:latin typeface="微软雅黑" panose="020B0503020204020204" pitchFamily="34" charset="-122"/>
                <a:ea typeface="微软雅黑" panose="020B0503020204020204" pitchFamily="34" charset="-122"/>
              </a:rPr>
              <a:t>资源综合利用</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【更创新】 </a:t>
            </a:r>
            <a:r>
              <a:rPr lang="en-US" altLang="zh-CN" sz="2000" dirty="0">
                <a:latin typeface="微软雅黑" panose="020B0503020204020204" pitchFamily="34" charset="-122"/>
                <a:ea typeface="微软雅黑" panose="020B0503020204020204" pitchFamily="34" charset="-122"/>
              </a:rPr>
              <a:t>5. </a:t>
            </a:r>
            <a:r>
              <a:rPr lang="zh-CN" altLang="en-US" sz="2000" dirty="0">
                <a:latin typeface="微软雅黑" panose="020B0503020204020204" pitchFamily="34" charset="-122"/>
                <a:ea typeface="微软雅黑" panose="020B0503020204020204" pitchFamily="34" charset="-122"/>
              </a:rPr>
              <a:t>有利于开发</a:t>
            </a:r>
            <a:r>
              <a:rPr lang="zh-CN" altLang="en-US" sz="2000" dirty="0">
                <a:solidFill>
                  <a:srgbClr val="FF0000"/>
                </a:solidFill>
                <a:latin typeface="微软雅黑" panose="020B0503020204020204" pitchFamily="34" charset="-122"/>
                <a:ea typeface="微软雅黑" panose="020B0503020204020204" pitchFamily="34" charset="-122"/>
              </a:rPr>
              <a:t>新产品</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27520" y="2310765"/>
            <a:ext cx="1735455" cy="1917065"/>
          </a:xfrm>
          <a:prstGeom prst="rect">
            <a:avLst/>
          </a:prstGeom>
          <a:ln>
            <a:noFill/>
          </a:ln>
          <a:effectLst>
            <a:softEdge rad="112500"/>
          </a:effectLst>
        </p:spPr>
      </p:pic>
      <p:pic>
        <p:nvPicPr>
          <p:cNvPr id="10" name="图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77910" y="2343785"/>
            <a:ext cx="3345180" cy="1790065"/>
          </a:xfrm>
          <a:prstGeom prst="rect">
            <a:avLst/>
          </a:prstGeom>
          <a:ln>
            <a:noFill/>
          </a:ln>
          <a:effectLst>
            <a:softEdge rad="112500"/>
          </a:effectLst>
        </p:spPr>
      </p:pic>
      <p:pic>
        <p:nvPicPr>
          <p:cNvPr id="2" name="图片 1"/>
          <p:cNvPicPr>
            <a:picLocks noChangeAspect="1"/>
          </p:cNvPicPr>
          <p:nvPr/>
        </p:nvPicPr>
        <p:blipFill>
          <a:blip r:embed="rId8"/>
          <a:stretch>
            <a:fillRect/>
          </a:stretch>
        </p:blipFill>
        <p:spPr>
          <a:xfrm>
            <a:off x="7099935" y="4133850"/>
            <a:ext cx="4380865" cy="2705735"/>
          </a:xfrm>
          <a:prstGeom prst="rect">
            <a:avLst/>
          </a:prstGeom>
        </p:spPr>
      </p:pic>
      <p:sp>
        <p:nvSpPr>
          <p:cNvPr id="5" name="文本框 4"/>
          <p:cNvSpPr txBox="1"/>
          <p:nvPr/>
        </p:nvSpPr>
        <p:spPr>
          <a:xfrm>
            <a:off x="190500" y="353695"/>
            <a:ext cx="2962910" cy="306705"/>
          </a:xfrm>
          <a:prstGeom prst="rect">
            <a:avLst/>
          </a:prstGeom>
          <a:noFill/>
        </p:spPr>
        <p:txBody>
          <a:bodyPr wrap="none" rtlCol="0" anchor="t">
            <a:spAutoFit/>
          </a:bodyPr>
          <a:lstStyle/>
          <a:p>
            <a:pPr algn="l"/>
            <a:r>
              <a:rPr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2.2.1.1</a:t>
            </a:r>
            <a:r>
              <a:rPr lang="zh-CN"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有助于推动商品经济的发展</a:t>
            </a:r>
            <a:endParaRPr lang="zh-CN"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78306" y="1375031"/>
            <a:ext cx="10737534" cy="646331"/>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sym typeface="+mn-ea"/>
              </a:rPr>
              <a:t>2.</a:t>
            </a:r>
            <a:r>
              <a:rPr lang="en-US" altLang="zh-CN" sz="2400" b="1" dirty="0">
                <a:latin typeface="微软雅黑" panose="020B0503020204020204" pitchFamily="34" charset="-122"/>
                <a:ea typeface="微软雅黑" panose="020B0503020204020204" pitchFamily="34" charset="-122"/>
                <a:sym typeface="+mn-ea"/>
              </a:rPr>
              <a:t>2</a:t>
            </a:r>
            <a:r>
              <a:rPr lang="zh-CN" altLang="en-US" sz="2400" b="1" dirty="0">
                <a:latin typeface="微软雅黑" panose="020B0503020204020204" pitchFamily="34" charset="-122"/>
                <a:ea typeface="微软雅黑" panose="020B0503020204020204" pitchFamily="34" charset="-122"/>
                <a:sym typeface="+mn-ea"/>
              </a:rPr>
              <a:t>.</a:t>
            </a:r>
            <a:r>
              <a:rPr lang="en-US" altLang="zh-CN" sz="2400" b="1" dirty="0" smtClean="0">
                <a:latin typeface="微软雅黑" panose="020B0503020204020204" pitchFamily="34" charset="-122"/>
                <a:ea typeface="微软雅黑" panose="020B0503020204020204" pitchFamily="34" charset="-122"/>
                <a:sym typeface="+mn-ea"/>
              </a:rPr>
              <a:t>2</a:t>
            </a:r>
            <a:r>
              <a:rPr lang="zh-CN" altLang="en-US" sz="2400" b="1" dirty="0">
                <a:latin typeface="微软雅黑" panose="020B0503020204020204" pitchFamily="34" charset="-122"/>
                <a:ea typeface="微软雅黑" panose="020B0503020204020204" pitchFamily="34" charset="-122"/>
              </a:rPr>
              <a:t>公司</a:t>
            </a:r>
            <a:r>
              <a:rPr lang="zh-CN" altLang="en-US" sz="2400" b="1" dirty="0" smtClean="0">
                <a:latin typeface="微软雅黑" panose="020B0503020204020204" pitchFamily="34" charset="-122"/>
                <a:ea typeface="微软雅黑" panose="020B0503020204020204" pitchFamily="34" charset="-122"/>
              </a:rPr>
              <a:t>的</a:t>
            </a:r>
            <a:r>
              <a:rPr lang="zh-CN" altLang="en-US" sz="2400" b="1" dirty="0">
                <a:latin typeface="微软雅黑" panose="020B0503020204020204" pitchFamily="34" charset="-122"/>
                <a:ea typeface="微软雅黑" panose="020B0503020204020204" pitchFamily="34" charset="-122"/>
              </a:rPr>
              <a:t>管理</a:t>
            </a:r>
            <a:r>
              <a:rPr lang="zh-CN" altLang="en-US" sz="2400" b="1" dirty="0" smtClean="0">
                <a:latin typeface="微软雅黑" panose="020B0503020204020204" pitchFamily="34" charset="-122"/>
                <a:ea typeface="微软雅黑" panose="020B0503020204020204" pitchFamily="34" charset="-122"/>
              </a:rPr>
              <a:t>功能</a:t>
            </a:r>
            <a:endParaRPr lang="en-US" altLang="zh-CN" sz="2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4118313" y="1482285"/>
            <a:ext cx="1828800" cy="523220"/>
          </a:xfrm>
          <a:prstGeom prst="rect">
            <a:avLst/>
          </a:prstGeom>
          <a:noFill/>
        </p:spPr>
        <p:txBody>
          <a:bodyPr wrap="square" rtlCol="0">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选择</a:t>
            </a:r>
            <a:r>
              <a:rPr lang="en-US" altLang="zh-CN" sz="2800" b="1" dirty="0">
                <a:solidFill>
                  <a:srgbClr val="FF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2" name="矩形 1"/>
          <p:cNvSpPr/>
          <p:nvPr/>
        </p:nvSpPr>
        <p:spPr>
          <a:xfrm>
            <a:off x="1104900" y="4867148"/>
            <a:ext cx="1694688" cy="402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多管生产</a:t>
            </a:r>
            <a:endParaRPr lang="zh-CN" altLang="en-US" sz="2400" b="1" dirty="0"/>
          </a:p>
        </p:txBody>
      </p:sp>
      <p:sp>
        <p:nvSpPr>
          <p:cNvPr id="9" name="矩形 8"/>
          <p:cNvSpPr/>
          <p:nvPr/>
        </p:nvSpPr>
        <p:spPr>
          <a:xfrm>
            <a:off x="1104900" y="2621316"/>
            <a:ext cx="9080500" cy="1754326"/>
          </a:xfrm>
          <a:prstGeom prst="rect">
            <a:avLst/>
          </a:prstGeom>
          <a:ln>
            <a:noFill/>
          </a:ln>
        </p:spPr>
        <p:txBody>
          <a:bodyPr wrap="square">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公司有利于实现</a:t>
            </a:r>
            <a:r>
              <a:rPr lang="zh-CN" altLang="en-US" sz="2400" dirty="0">
                <a:solidFill>
                  <a:srgbClr val="FF0000"/>
                </a:solidFill>
                <a:latin typeface="微软雅黑" panose="020B0503020204020204" pitchFamily="34" charset="-122"/>
                <a:ea typeface="微软雅黑" panose="020B0503020204020204" pitchFamily="34" charset="-122"/>
              </a:rPr>
              <a:t>各种经济活动在组织上的结合，实现</a:t>
            </a:r>
            <a:r>
              <a:rPr lang="zh-CN" altLang="en-US" sz="2400" dirty="0">
                <a:solidFill>
                  <a:srgbClr val="0000FF"/>
                </a:solidFill>
                <a:latin typeface="微软雅黑" panose="020B0503020204020204" pitchFamily="34" charset="-122"/>
                <a:ea typeface="微软雅黑" panose="020B0503020204020204" pitchFamily="34" charset="-122"/>
              </a:rPr>
              <a:t>多</a:t>
            </a:r>
            <a:r>
              <a:rPr lang="zh-CN" altLang="en-US" sz="2400" dirty="0">
                <a:solidFill>
                  <a:srgbClr val="FF0000"/>
                </a:solidFill>
                <a:latin typeface="微软雅黑" panose="020B0503020204020204" pitchFamily="34" charset="-122"/>
                <a:ea typeface="微软雅黑" panose="020B0503020204020204" pitchFamily="34" charset="-122"/>
              </a:rPr>
              <a:t>种经营</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公司有利于</a:t>
            </a:r>
            <a:r>
              <a:rPr lang="zh-CN" altLang="en-US" sz="2400" dirty="0">
                <a:solidFill>
                  <a:srgbClr val="FF0000"/>
                </a:solidFill>
                <a:latin typeface="微软雅黑" panose="020B0503020204020204" pitchFamily="34" charset="-122"/>
                <a:ea typeface="微软雅黑" panose="020B0503020204020204" pitchFamily="34" charset="-122"/>
              </a:rPr>
              <a:t>加强经营</a:t>
            </a:r>
            <a:r>
              <a:rPr lang="zh-CN" altLang="en-US" sz="2400" dirty="0">
                <a:solidFill>
                  <a:srgbClr val="0000FF"/>
                </a:solidFill>
                <a:latin typeface="微软雅黑" panose="020B0503020204020204" pitchFamily="34" charset="-122"/>
                <a:ea typeface="微软雅黑" panose="020B0503020204020204" pitchFamily="34" charset="-122"/>
              </a:rPr>
              <a:t>管</a:t>
            </a:r>
            <a:r>
              <a:rPr lang="zh-CN" altLang="en-US" sz="2400" dirty="0">
                <a:solidFill>
                  <a:srgbClr val="FF0000"/>
                </a:solidFill>
                <a:latin typeface="微软雅黑" panose="020B0503020204020204" pitchFamily="34" charset="-122"/>
                <a:ea typeface="微软雅黑" panose="020B0503020204020204" pitchFamily="34" charset="-122"/>
              </a:rPr>
              <a:t>理</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公司有利于加强生产经营组织管理，</a:t>
            </a:r>
            <a:r>
              <a:rPr lang="zh-CN" altLang="en-US" sz="2400" dirty="0">
                <a:solidFill>
                  <a:srgbClr val="FF0000"/>
                </a:solidFill>
                <a:latin typeface="微软雅黑" panose="020B0503020204020204" pitchFamily="34" charset="-122"/>
                <a:ea typeface="微软雅黑" panose="020B0503020204020204" pitchFamily="34" charset="-122"/>
              </a:rPr>
              <a:t>提高</a:t>
            </a:r>
            <a:r>
              <a:rPr lang="zh-CN" altLang="en-US" sz="2400" dirty="0">
                <a:solidFill>
                  <a:srgbClr val="0000FF"/>
                </a:solidFill>
                <a:latin typeface="微软雅黑" panose="020B0503020204020204" pitchFamily="34" charset="-122"/>
                <a:ea typeface="微软雅黑" panose="020B0503020204020204" pitchFamily="34" charset="-122"/>
              </a:rPr>
              <a:t>生产</a:t>
            </a:r>
            <a:r>
              <a:rPr lang="zh-CN" altLang="en-US" sz="2400" dirty="0">
                <a:solidFill>
                  <a:srgbClr val="FF0000"/>
                </a:solidFill>
                <a:latin typeface="微软雅黑" panose="020B0503020204020204" pitchFamily="34" charset="-122"/>
                <a:ea typeface="微软雅黑" panose="020B0503020204020204" pitchFamily="34" charset="-122"/>
              </a:rPr>
              <a:t>效率</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graphicFrame>
        <p:nvGraphicFramePr>
          <p:cNvPr id="8" name="图示 7"/>
          <p:cNvGraphicFramePr/>
          <p:nvPr/>
        </p:nvGraphicFramePr>
        <p:xfrm>
          <a:off x="8677733" y="64340"/>
          <a:ext cx="3810000" cy="198904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83416" y="2431449"/>
            <a:ext cx="9897185" cy="2634821"/>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456055" y="956310"/>
            <a:ext cx="9404985" cy="5048885"/>
          </a:xfrm>
          <a:prstGeom prst="rect">
            <a:avLst/>
          </a:prstGeom>
        </p:spPr>
      </p:pic>
      <p:sp>
        <p:nvSpPr>
          <p:cNvPr id="5" name="矩形 4"/>
          <p:cNvSpPr/>
          <p:nvPr/>
        </p:nvSpPr>
        <p:spPr>
          <a:xfrm>
            <a:off x="6212205" y="2916555"/>
            <a:ext cx="4648835" cy="2943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hidden="1"/>
          <p:cNvSpPr/>
          <p:nvPr/>
        </p:nvSpPr>
        <p:spPr>
          <a:xfrm>
            <a:off x="8343900" y="4623955"/>
            <a:ext cx="571500" cy="38446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9" name="矩形 8" hidden="1"/>
          <p:cNvSpPr/>
          <p:nvPr/>
        </p:nvSpPr>
        <p:spPr>
          <a:xfrm>
            <a:off x="7346373" y="3262745"/>
            <a:ext cx="1506682" cy="36368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8" name="矩形 7" hidden="1"/>
          <p:cNvSpPr/>
          <p:nvPr/>
        </p:nvSpPr>
        <p:spPr>
          <a:xfrm>
            <a:off x="4249882" y="3210791"/>
            <a:ext cx="1569027" cy="42602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7" name="矩形 6" hidden="1"/>
          <p:cNvSpPr/>
          <p:nvPr/>
        </p:nvSpPr>
        <p:spPr>
          <a:xfrm>
            <a:off x="7523018" y="2275609"/>
            <a:ext cx="1652155" cy="44680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 name="矩形 4" hidden="1"/>
          <p:cNvSpPr/>
          <p:nvPr/>
        </p:nvSpPr>
        <p:spPr>
          <a:xfrm>
            <a:off x="9133609" y="1423555"/>
            <a:ext cx="2067791" cy="3740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 name="矩形 1"/>
          <p:cNvSpPr/>
          <p:nvPr/>
        </p:nvSpPr>
        <p:spPr>
          <a:xfrm>
            <a:off x="362151" y="774757"/>
            <a:ext cx="11177034" cy="1106805"/>
          </a:xfrm>
          <a:prstGeom prst="rect">
            <a:avLst/>
          </a:prstGeom>
        </p:spPr>
        <p:txBody>
          <a:bodyPr wrap="square">
            <a:spAutoFit/>
          </a:bodyPr>
          <a:lstStyle/>
          <a:p>
            <a:pPr indent="267970" algn="just">
              <a:lnSpc>
                <a:spcPct val="150000"/>
              </a:lnSpc>
              <a:spcAft>
                <a:spcPts val="0"/>
              </a:spcAft>
            </a:pPr>
            <a:r>
              <a:rPr lang="zh-CN" sz="2400" b="1" kern="100" dirty="0">
                <a:latin typeface="微软雅黑" panose="020B0503020204020204" pitchFamily="34" charset="-122"/>
                <a:ea typeface="微软雅黑" panose="020B0503020204020204" pitchFamily="34" charset="-122"/>
                <a:cs typeface="Times New Roman" panose="02020603050405020304" pitchFamily="18" charset="0"/>
              </a:rPr>
              <a:t>2.3.1</a:t>
            </a: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按法律形式分类</a:t>
            </a:r>
            <a:endPar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spcAft>
                <a:spcPts val="0"/>
              </a:spcAft>
            </a:pP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p:cNvSpPr txBox="1"/>
          <p:nvPr/>
        </p:nvSpPr>
        <p:spPr>
          <a:xfrm>
            <a:off x="3469383" y="861254"/>
            <a:ext cx="2308290" cy="523220"/>
          </a:xfrm>
          <a:prstGeom prst="rect">
            <a:avLst/>
          </a:prstGeom>
          <a:noFill/>
        </p:spPr>
        <p:txBody>
          <a:bodyPr wrap="square" rtlCol="0">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名词解释</a:t>
            </a:r>
            <a:r>
              <a:rPr lang="en-US" altLang="zh-CN" sz="2800" b="1" dirty="0">
                <a:solidFill>
                  <a:srgbClr val="FF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450583" y="861254"/>
            <a:ext cx="2308290" cy="523220"/>
          </a:xfrm>
          <a:prstGeom prst="rect">
            <a:avLst/>
          </a:prstGeom>
          <a:noFill/>
        </p:spPr>
        <p:txBody>
          <a:bodyPr wrap="square" rtlCol="0">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多选</a:t>
            </a:r>
            <a:r>
              <a:rPr lang="en-US" altLang="zh-CN" sz="2800" b="1" dirty="0">
                <a:solidFill>
                  <a:srgbClr val="FF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graphicFrame>
        <p:nvGraphicFramePr>
          <p:cNvPr id="11" name="图示 10"/>
          <p:cNvGraphicFramePr/>
          <p:nvPr/>
        </p:nvGraphicFramePr>
        <p:xfrm>
          <a:off x="9101881" y="163837"/>
          <a:ext cx="3201411" cy="13948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2" name="矩形 11"/>
          <p:cNvSpPr/>
          <p:nvPr/>
        </p:nvSpPr>
        <p:spPr>
          <a:xfrm>
            <a:off x="537882" y="1593850"/>
            <a:ext cx="11416553" cy="1198880"/>
          </a:xfrm>
          <a:prstGeom prst="rect">
            <a:avLst/>
          </a:prstGeom>
          <a:ln>
            <a:solidFill>
              <a:schemeClr val="bg1">
                <a:lumMod val="65000"/>
              </a:schemeClr>
            </a:solidFill>
          </a:ln>
        </p:spPr>
        <p:txBody>
          <a:bodyPr wrap="square">
            <a:spAutoFit/>
          </a:bodyPr>
          <a:lstStyle/>
          <a:p>
            <a:pPr indent="267970" algn="just">
              <a:lnSpc>
                <a:spcPct val="150000"/>
              </a:lnSpc>
              <a:spcAft>
                <a:spcPts val="0"/>
              </a:spcAft>
            </a:pPr>
            <a:r>
              <a:rPr lang="zh-CN" altLang="en-US"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无限</a:t>
            </a:r>
            <a:r>
              <a:rPr lang="en-US" altLang="zh-CN"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责任</a:t>
            </a:r>
            <a:r>
              <a:rPr lang="en-US" altLang="zh-CN"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公司</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是指由两人以上的股东所组成，公司股东对公司债务负连带</a:t>
            </a:r>
            <a:r>
              <a:rPr lang="zh-CN" altLang="en-US" sz="2400"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无限清偿</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责任的公司。</a:t>
            </a:r>
            <a:endPar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12"/>
          <p:cNvSpPr/>
          <p:nvPr/>
        </p:nvSpPr>
        <p:spPr>
          <a:xfrm>
            <a:off x="537881" y="3014168"/>
            <a:ext cx="11416553" cy="1198880"/>
          </a:xfrm>
          <a:prstGeom prst="rect">
            <a:avLst/>
          </a:prstGeom>
          <a:ln>
            <a:solidFill>
              <a:schemeClr val="bg1">
                <a:lumMod val="65000"/>
              </a:schemeClr>
            </a:solidFill>
          </a:ln>
        </p:spPr>
        <p:txBody>
          <a:bodyPr wrap="square">
            <a:spAutoFit/>
          </a:bodyPr>
          <a:lstStyle/>
          <a:p>
            <a:pPr indent="267970" algn="just">
              <a:lnSpc>
                <a:spcPct val="150000"/>
              </a:lnSpc>
              <a:spcAft>
                <a:spcPts val="0"/>
              </a:spcAft>
            </a:pPr>
            <a:r>
              <a:rPr lang="zh-CN" altLang="en-US"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有限</a:t>
            </a:r>
            <a:r>
              <a:rPr lang="en-US" altLang="zh-CN"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责任</a:t>
            </a:r>
            <a:r>
              <a:rPr lang="en-US" altLang="zh-CN"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公司</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是指股东以其出资额为限，对公司债务负</a:t>
            </a:r>
            <a:r>
              <a:rPr lang="zh-CN" altLang="en-US" sz="2400"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有限清偿</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责任，公司以其全部财产对公司债务承担责任的公司。</a:t>
            </a:r>
            <a:endPar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537881" y="4433871"/>
            <a:ext cx="11416553" cy="1753235"/>
          </a:xfrm>
          <a:prstGeom prst="rect">
            <a:avLst/>
          </a:prstGeom>
          <a:ln>
            <a:solidFill>
              <a:schemeClr val="bg1">
                <a:lumMod val="65000"/>
              </a:schemeClr>
            </a:solidFill>
          </a:ln>
        </p:spPr>
        <p:txBody>
          <a:bodyPr wrap="square">
            <a:spAutoFit/>
          </a:bodyPr>
          <a:lstStyle/>
          <a:p>
            <a:pPr indent="267970" algn="just">
              <a:lnSpc>
                <a:spcPct val="150000"/>
              </a:lnSpc>
              <a:spcAft>
                <a:spcPts val="0"/>
              </a:spcAft>
            </a:pPr>
            <a:r>
              <a:rPr lang="zh-CN" altLang="en-US"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两合公司</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：是指由</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一个以上</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的</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无限责任股东</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一个以上</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的</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有限责任股东</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所组成，其中无限责任股东对公司债务负连带无限清偿责任，有限责任股东以其出资额为限对公司债务负有限清偿责任的公司。</a:t>
            </a:r>
            <a:endPar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框 5"/>
          <p:cNvSpPr txBox="1"/>
          <p:nvPr/>
        </p:nvSpPr>
        <p:spPr>
          <a:xfrm>
            <a:off x="190500" y="337185"/>
            <a:ext cx="2246630" cy="306705"/>
          </a:xfrm>
          <a:prstGeom prst="rect">
            <a:avLst/>
          </a:prstGeom>
          <a:noFill/>
        </p:spPr>
        <p:txBody>
          <a:bodyPr wrap="none" rtlCol="0" anchor="t">
            <a:spAutoFit/>
          </a:bodyPr>
          <a:lstStyle/>
          <a:p>
            <a:pPr algn="l"/>
            <a:r>
              <a:rPr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2.3.1.1</a:t>
            </a:r>
            <a:r>
              <a:rPr lang="zh-CN"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无限（责任）公司</a:t>
            </a:r>
            <a:endParaRPr lang="zh-CN"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5" name="文本框 14"/>
          <p:cNvSpPr txBox="1"/>
          <p:nvPr/>
        </p:nvSpPr>
        <p:spPr>
          <a:xfrm>
            <a:off x="196850" y="554355"/>
            <a:ext cx="1530350" cy="306705"/>
          </a:xfrm>
          <a:prstGeom prst="rect">
            <a:avLst/>
          </a:prstGeom>
          <a:noFill/>
        </p:spPr>
        <p:txBody>
          <a:bodyPr wrap="none" rtlCol="0" anchor="t">
            <a:spAutoFit/>
          </a:bodyPr>
          <a:lstStyle/>
          <a:p>
            <a:pPr algn="l"/>
            <a:r>
              <a:rPr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2.3.1.3</a:t>
            </a:r>
            <a:r>
              <a:rPr lang="zh-CN"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两合公司</a:t>
            </a:r>
            <a:endParaRPr lang="zh-CN"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9" grpId="0" bldLvl="0" animBg="1"/>
      <p:bldP spid="8" grpId="0" bldLvl="0" animBg="1"/>
      <p:bldP spid="7" grpId="0" bldLvl="0" animBg="1"/>
      <p:bldP spid="5"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hidden="1"/>
          <p:cNvSpPr/>
          <p:nvPr/>
        </p:nvSpPr>
        <p:spPr>
          <a:xfrm>
            <a:off x="8343900" y="4623955"/>
            <a:ext cx="571500" cy="38446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9" name="矩形 8" hidden="1"/>
          <p:cNvSpPr/>
          <p:nvPr/>
        </p:nvSpPr>
        <p:spPr>
          <a:xfrm>
            <a:off x="7346373" y="3262745"/>
            <a:ext cx="1506682" cy="36368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8" name="矩形 7" hidden="1"/>
          <p:cNvSpPr/>
          <p:nvPr/>
        </p:nvSpPr>
        <p:spPr>
          <a:xfrm>
            <a:off x="4249882" y="3210791"/>
            <a:ext cx="1569027" cy="42602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7" name="矩形 6" hidden="1"/>
          <p:cNvSpPr/>
          <p:nvPr/>
        </p:nvSpPr>
        <p:spPr>
          <a:xfrm>
            <a:off x="7523018" y="2275609"/>
            <a:ext cx="1652155" cy="44680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 name="矩形 4" hidden="1"/>
          <p:cNvSpPr/>
          <p:nvPr/>
        </p:nvSpPr>
        <p:spPr>
          <a:xfrm>
            <a:off x="9133609" y="1423555"/>
            <a:ext cx="2067791" cy="3740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 name="矩形 1"/>
          <p:cNvSpPr/>
          <p:nvPr/>
        </p:nvSpPr>
        <p:spPr>
          <a:xfrm>
            <a:off x="362151" y="774757"/>
            <a:ext cx="11177034" cy="645160"/>
          </a:xfrm>
          <a:prstGeom prst="rect">
            <a:avLst/>
          </a:prstGeom>
        </p:spPr>
        <p:txBody>
          <a:bodyPr wrap="square">
            <a:spAutoFit/>
          </a:bodyPr>
          <a:lstStyle/>
          <a:p>
            <a:pPr indent="267970" algn="just">
              <a:lnSpc>
                <a:spcPct val="150000"/>
              </a:lnSpc>
              <a:spcAft>
                <a:spcPts val="0"/>
              </a:spcAft>
            </a:pPr>
            <a:r>
              <a:rPr lang="zh-CN" sz="2400" b="1" kern="100" dirty="0">
                <a:latin typeface="微软雅黑" panose="020B0503020204020204" pitchFamily="34" charset="-122"/>
                <a:ea typeface="微软雅黑" panose="020B0503020204020204" pitchFamily="34" charset="-122"/>
                <a:cs typeface="Times New Roman" panose="02020603050405020304" pitchFamily="18" charset="0"/>
              </a:rPr>
              <a:t>2.3.1</a:t>
            </a: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按法律形式分类</a:t>
            </a:r>
            <a:endPar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p:cNvSpPr txBox="1"/>
          <p:nvPr/>
        </p:nvSpPr>
        <p:spPr>
          <a:xfrm>
            <a:off x="3469383" y="861254"/>
            <a:ext cx="2308290" cy="523220"/>
          </a:xfrm>
          <a:prstGeom prst="rect">
            <a:avLst/>
          </a:prstGeom>
          <a:noFill/>
        </p:spPr>
        <p:txBody>
          <a:bodyPr wrap="square" rtlCol="0">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名词解释</a:t>
            </a:r>
            <a:r>
              <a:rPr lang="en-US" altLang="zh-CN" sz="2800" b="1" dirty="0">
                <a:solidFill>
                  <a:srgbClr val="FF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450583" y="861254"/>
            <a:ext cx="2308290" cy="523220"/>
          </a:xfrm>
          <a:prstGeom prst="rect">
            <a:avLst/>
          </a:prstGeom>
          <a:noFill/>
        </p:spPr>
        <p:txBody>
          <a:bodyPr wrap="square" rtlCol="0">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多选</a:t>
            </a:r>
            <a:r>
              <a:rPr lang="en-US" altLang="zh-CN" sz="2800" b="1" dirty="0">
                <a:solidFill>
                  <a:srgbClr val="FF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1" name="矩形 10"/>
          <p:cNvSpPr/>
          <p:nvPr/>
        </p:nvSpPr>
        <p:spPr>
          <a:xfrm>
            <a:off x="800100" y="2090827"/>
            <a:ext cx="10934700" cy="1753235"/>
          </a:xfrm>
          <a:prstGeom prst="rect">
            <a:avLst/>
          </a:prstGeom>
          <a:ln>
            <a:solidFill>
              <a:schemeClr val="bg1">
                <a:lumMod val="65000"/>
              </a:schemeClr>
            </a:solidFill>
          </a:ln>
        </p:spPr>
        <p:txBody>
          <a:bodyPr wrap="square">
            <a:spAutoFit/>
          </a:bodyPr>
          <a:lstStyle/>
          <a:p>
            <a:pPr indent="267970" algn="just">
              <a:lnSpc>
                <a:spcPct val="150000"/>
              </a:lnSpc>
              <a:spcAft>
                <a:spcPts val="0"/>
              </a:spcAft>
            </a:pPr>
            <a:r>
              <a:rPr lang="zh-CN" altLang="en-US"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股份有限公司</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：是指由一定人数的股东发起设立，全部股本划分为股份，股东以其所认购的股份数额为限，对公司债务负有限清偿责任的公司。它是</a:t>
            </a:r>
            <a:r>
              <a:rPr lang="zh-CN" altLang="en-US" sz="24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现代公司最为典型的一种</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公司法律形式。</a:t>
            </a:r>
            <a:endPar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800100" y="4147572"/>
            <a:ext cx="10972800" cy="1753235"/>
          </a:xfrm>
          <a:prstGeom prst="rect">
            <a:avLst/>
          </a:prstGeom>
          <a:ln>
            <a:solidFill>
              <a:schemeClr val="bg1">
                <a:lumMod val="65000"/>
              </a:schemeClr>
            </a:solidFill>
          </a:ln>
        </p:spPr>
        <p:txBody>
          <a:bodyPr wrap="square">
            <a:spAutoFit/>
          </a:bodyPr>
          <a:lstStyle/>
          <a:p>
            <a:pPr indent="267970" algn="just">
              <a:lnSpc>
                <a:spcPct val="150000"/>
              </a:lnSpc>
              <a:spcAft>
                <a:spcPts val="0"/>
              </a:spcAft>
            </a:pPr>
            <a:r>
              <a:rPr lang="zh-CN" altLang="en-US"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股份两合公司</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：是两合公司的一种，是由无限责任股东和有限责任股东共同出资设立</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有限责任股东的出资是以股票形式出现，且这种股票可以在社会上自由买卖</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的公司。</a:t>
            </a:r>
            <a:endPar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14" name="图示 13"/>
          <p:cNvGraphicFramePr/>
          <p:nvPr/>
        </p:nvGraphicFramePr>
        <p:xfrm>
          <a:off x="9101881" y="163837"/>
          <a:ext cx="3201411" cy="13948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3" name="文本框 12"/>
          <p:cNvSpPr txBox="1"/>
          <p:nvPr/>
        </p:nvSpPr>
        <p:spPr>
          <a:xfrm>
            <a:off x="190500" y="353695"/>
            <a:ext cx="2246630" cy="306705"/>
          </a:xfrm>
          <a:prstGeom prst="rect">
            <a:avLst/>
          </a:prstGeom>
          <a:noFill/>
        </p:spPr>
        <p:txBody>
          <a:bodyPr wrap="none" rtlCol="0" anchor="t">
            <a:spAutoFit/>
          </a:bodyPr>
          <a:lstStyle/>
          <a:p>
            <a:pPr algn="l"/>
            <a:r>
              <a:rPr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2.3.1.1</a:t>
            </a:r>
            <a:r>
              <a:rPr lang="zh-CN"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无限（责任）公司</a:t>
            </a:r>
            <a:endParaRPr lang="zh-CN"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9" grpId="0" bldLvl="0" animBg="1"/>
      <p:bldP spid="8" grpId="0" bldLvl="0" animBg="1"/>
      <p:bldP spid="7" grpId="0" bldLvl="0" animBg="1"/>
      <p:bldP spid="5"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31142" y="1824474"/>
            <a:ext cx="1905000" cy="398780"/>
          </a:xfrm>
          <a:prstGeom prst="rect">
            <a:avLst/>
          </a:prstGeom>
        </p:spPr>
        <p:txBody>
          <a:bodyPr wrap="none">
            <a:spAutoFit/>
          </a:bodyPr>
          <a:lstStyle/>
          <a:p>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无限</a:t>
            </a:r>
            <a:r>
              <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责任</a:t>
            </a:r>
            <a:r>
              <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公司</a:t>
            </a:r>
            <a:endPar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772707" y="2624574"/>
            <a:ext cx="1905000" cy="398780"/>
          </a:xfrm>
          <a:prstGeom prst="rect">
            <a:avLst/>
          </a:prstGeom>
        </p:spPr>
        <p:txBody>
          <a:bodyPr wrap="none">
            <a:spAutoFit/>
          </a:bodyPr>
          <a:lstStyle/>
          <a:p>
            <a:r>
              <a:rPr lang="zh-CN" altLang="en-US" sz="2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有限</a:t>
            </a:r>
            <a:r>
              <a:rPr lang="en-US" altLang="zh-CN" sz="2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责任</a:t>
            </a:r>
            <a:r>
              <a:rPr lang="en-US" altLang="zh-CN" sz="2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公司</a:t>
            </a:r>
            <a:endParaRPr lang="zh-CN" altLang="en-US" sz="2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771189" y="3424674"/>
            <a:ext cx="1198880" cy="398780"/>
          </a:xfrm>
          <a:prstGeom prst="rect">
            <a:avLst/>
          </a:prstGeom>
        </p:spPr>
        <p:txBody>
          <a:bodyPr wrap="none">
            <a:spAutoFit/>
          </a:bodyPr>
          <a:lstStyle/>
          <a:p>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两合公司</a:t>
            </a:r>
            <a:endPar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779349" y="4172819"/>
            <a:ext cx="1706880" cy="398780"/>
          </a:xfrm>
          <a:prstGeom prst="rect">
            <a:avLst/>
          </a:prstGeom>
        </p:spPr>
        <p:txBody>
          <a:bodyPr wrap="none">
            <a:spAutoFit/>
          </a:bodyPr>
          <a:lstStyle/>
          <a:p>
            <a:r>
              <a:rPr lang="zh-CN" altLang="en-US" sz="2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股份有限公司</a:t>
            </a:r>
            <a:endParaRPr lang="zh-CN" altLang="en-US" sz="2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758567" y="4993701"/>
            <a:ext cx="1706880" cy="398780"/>
          </a:xfrm>
          <a:prstGeom prst="rect">
            <a:avLst/>
          </a:prstGeom>
        </p:spPr>
        <p:txBody>
          <a:bodyPr wrap="none">
            <a:spAutoFit/>
          </a:bodyPr>
          <a:lstStyle/>
          <a:p>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股份两合公司</a:t>
            </a:r>
            <a:endPar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4212386" y="5108002"/>
            <a:ext cx="5516880" cy="39878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公司股东对公司债务负连带</a:t>
            </a:r>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无限清偿责任</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的公司</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4284007" y="4312289"/>
            <a:ext cx="5770880" cy="39878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股东</a:t>
            </a:r>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以其出资额为限</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，对公司债务负有限清偿责任</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12"/>
          <p:cNvSpPr/>
          <p:nvPr/>
        </p:nvSpPr>
        <p:spPr>
          <a:xfrm>
            <a:off x="4231178" y="3504384"/>
            <a:ext cx="6359237" cy="706755"/>
          </a:xfrm>
          <a:prstGeom prst="rect">
            <a:avLst/>
          </a:prstGeom>
        </p:spPr>
        <p:txBody>
          <a:bodyPr wrap="square">
            <a:spAutoFit/>
          </a:bodyPr>
          <a:lstStyle/>
          <a:p>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一个以上的无限责任股东</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一个以上的有限责任股东</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所组成</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矩形 14"/>
          <p:cNvSpPr/>
          <p:nvPr/>
        </p:nvSpPr>
        <p:spPr>
          <a:xfrm>
            <a:off x="4238105" y="2756238"/>
            <a:ext cx="7294420" cy="706755"/>
          </a:xfrm>
          <a:prstGeom prst="rect">
            <a:avLst/>
          </a:prstGeom>
        </p:spPr>
        <p:txBody>
          <a:bodyPr wrap="square">
            <a:spAutoFit/>
          </a:bodyPr>
          <a:lstStyle/>
          <a:p>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股东以其所</a:t>
            </a:r>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认购的股份数额为限</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，对公司债务负有限清偿责任的公司</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p:cNvSpPr/>
          <p:nvPr/>
        </p:nvSpPr>
        <p:spPr>
          <a:xfrm>
            <a:off x="4302991" y="1612083"/>
            <a:ext cx="7800109" cy="1014730"/>
          </a:xfrm>
          <a:prstGeom prst="rect">
            <a:avLst/>
          </a:prstGeom>
        </p:spPr>
        <p:txBody>
          <a:bodyPr wrap="square">
            <a:spAutoFit/>
          </a:bodyPr>
          <a:lstStyle/>
          <a:p>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一个以上的无限责任股东</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一个以上的有限责任股东</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所组成，</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有限责任股东的出资是以</a:t>
            </a:r>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股票</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形式出现，且这种股票可以在社会上自由买卖。</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8" name="直接连接符 17"/>
          <p:cNvCxnSpPr>
            <a:stCxn id="5" idx="3"/>
            <a:endCxn id="11" idx="1"/>
          </p:cNvCxnSpPr>
          <p:nvPr/>
        </p:nvCxnSpPr>
        <p:spPr>
          <a:xfrm>
            <a:off x="2635914" y="2038350"/>
            <a:ext cx="1576705" cy="32835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12" idx="1"/>
          </p:cNvCxnSpPr>
          <p:nvPr/>
        </p:nvCxnSpPr>
        <p:spPr>
          <a:xfrm>
            <a:off x="2435311" y="2891328"/>
            <a:ext cx="1848696" cy="16348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13" idx="1"/>
          </p:cNvCxnSpPr>
          <p:nvPr/>
        </p:nvCxnSpPr>
        <p:spPr>
          <a:xfrm>
            <a:off x="1832639" y="3851737"/>
            <a:ext cx="2398539" cy="2082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15" idx="1"/>
          </p:cNvCxnSpPr>
          <p:nvPr/>
        </p:nvCxnSpPr>
        <p:spPr>
          <a:xfrm flipV="1">
            <a:off x="2248276" y="3125054"/>
            <a:ext cx="1989829" cy="141311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0" idx="3"/>
          </p:cNvCxnSpPr>
          <p:nvPr/>
        </p:nvCxnSpPr>
        <p:spPr>
          <a:xfrm flipV="1">
            <a:off x="2466022" y="2079915"/>
            <a:ext cx="1805969" cy="312766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84482" y="555564"/>
            <a:ext cx="3086100" cy="460375"/>
          </a:xfrm>
          <a:prstGeom prst="rect">
            <a:avLst/>
          </a:prstGeom>
          <a:noFill/>
        </p:spPr>
        <p:txBody>
          <a:bodyPr wrap="square" rtlCol="0">
            <a:spAutoFit/>
          </a:bodyPr>
          <a:lstStyle/>
          <a:p>
            <a:r>
              <a:rPr lang="zh-CN" altLang="en-US" sz="2400" b="1" dirty="0"/>
              <a:t>牛刀小试</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0973" y="911123"/>
            <a:ext cx="11330152" cy="645160"/>
          </a:xfrm>
          <a:prstGeom prst="rect">
            <a:avLst/>
          </a:prstGeom>
        </p:spPr>
        <p:txBody>
          <a:bodyPr wrap="square">
            <a:spAutoFit/>
          </a:bodyPr>
          <a:lstStyle/>
          <a:p>
            <a:pPr indent="267970" algn="just">
              <a:lnSpc>
                <a:spcPct val="150000"/>
              </a:lnSpc>
              <a:spcAft>
                <a:spcPts val="0"/>
              </a:spcAft>
            </a:pPr>
            <a:r>
              <a:rPr lang="zh-CN" sz="2400" b="1" kern="100" dirty="0">
                <a:latin typeface="微软雅黑" panose="020B0503020204020204" pitchFamily="34" charset="-122"/>
                <a:ea typeface="微软雅黑" panose="020B0503020204020204" pitchFamily="34" charset="-122"/>
                <a:cs typeface="Times New Roman" panose="02020603050405020304" pitchFamily="18" charset="0"/>
                <a:sym typeface="+mn-ea"/>
              </a:rPr>
              <a:t>2.3.1</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有限公司的主要特点为：</a:t>
            </a:r>
            <a:endPar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p:cNvSpPr txBox="1"/>
          <p:nvPr/>
        </p:nvSpPr>
        <p:spPr>
          <a:xfrm>
            <a:off x="4949468" y="999388"/>
            <a:ext cx="1828800" cy="523220"/>
          </a:xfrm>
          <a:prstGeom prst="rect">
            <a:avLst/>
          </a:prstGeom>
          <a:noFill/>
        </p:spPr>
        <p:txBody>
          <a:bodyPr wrap="square" rtlCol="0">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选择</a:t>
            </a:r>
            <a:r>
              <a:rPr lang="en-US" altLang="zh-CN" sz="2800" b="1" dirty="0">
                <a:solidFill>
                  <a:srgbClr val="FF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56346" y="2325818"/>
            <a:ext cx="10479405" cy="2306955"/>
          </a:xfrm>
          <a:prstGeom prst="rect">
            <a:avLst/>
          </a:prstGeom>
          <a:noFill/>
          <a:ln>
            <a:solidFill>
              <a:schemeClr val="bg1">
                <a:lumMod val="65000"/>
              </a:schemeClr>
            </a:solidFill>
          </a:ln>
        </p:spPr>
        <p:txBody>
          <a:bodyPr wrap="square" rtlCol="0" anchor="t">
            <a:spAutoFit/>
          </a:bodyPr>
          <a:lstStyle/>
          <a:p>
            <a:pPr indent="267970" algn="just">
              <a:lnSpc>
                <a:spcPct val="150000"/>
              </a:lnSpc>
              <a:spcAft>
                <a:spcPts val="0"/>
              </a:spcAft>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）股东数不能高于一定数量。</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sym typeface="+mn-ea"/>
              </a:rPr>
              <a:t>这是区别于其他公司法律形式的</a:t>
            </a:r>
            <a:r>
              <a:rPr lang="zh-CN" altLang="en-US"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独有特点</a:t>
            </a:r>
            <a:r>
              <a:rPr lang="zh-CN" altLang="en-US" sz="2400" b="1" kern="1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我国</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公司法</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规定，</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sym typeface="+mn-ea"/>
              </a:rPr>
              <a:t>有限责任公司的</a:t>
            </a:r>
            <a:r>
              <a:rPr lang="zh-CN" altLang="en-US"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股东人数最高</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sym typeface="+mn-ea"/>
              </a:rPr>
              <a:t>为</a:t>
            </a:r>
            <a:r>
              <a:rPr lang="en-US" altLang="zh-CN"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50</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sym typeface="+mn-ea"/>
              </a:rPr>
              <a:t>人。</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spcAft>
                <a:spcPts val="0"/>
              </a:spcAft>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2</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有限公司的股东转让股本较困难</a:t>
            </a:r>
            <a:r>
              <a:rPr lang="zh-CN" altLang="en-US" sz="2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股东转让股本必须征得其他股东的同意。</a:t>
            </a:r>
            <a:endPar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7" name="文本框 6"/>
          <p:cNvSpPr txBox="1"/>
          <p:nvPr/>
        </p:nvSpPr>
        <p:spPr>
          <a:xfrm>
            <a:off x="856346" y="4888081"/>
            <a:ext cx="10479405" cy="553998"/>
          </a:xfrm>
          <a:prstGeom prst="rect">
            <a:avLst/>
          </a:prstGeom>
          <a:noFill/>
          <a:ln>
            <a:solidFill>
              <a:schemeClr val="bg1">
                <a:lumMod val="65000"/>
              </a:schemeClr>
            </a:solidFill>
          </a:ln>
        </p:spPr>
        <p:txBody>
          <a:bodyPr wrap="square" rtlCol="0" anchor="t">
            <a:spAutoFit/>
          </a:bodyPr>
          <a:lstStyle/>
          <a:p>
            <a:pPr indent="267970" algn="just">
              <a:lnSpc>
                <a:spcPct val="150000"/>
              </a:lnSpc>
              <a:spcAft>
                <a:spcPts val="0"/>
              </a:spcAft>
            </a:pP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补充：</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人有限责任公司注册资本最低限额是</a:t>
            </a:r>
            <a:r>
              <a:rPr lang="en-US" altLang="zh-CN" sz="2000"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10</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rPr>
              <a:t>万</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元。</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aphicFrame>
        <p:nvGraphicFramePr>
          <p:cNvPr id="8" name="图示 7"/>
          <p:cNvGraphicFramePr/>
          <p:nvPr/>
        </p:nvGraphicFramePr>
        <p:xfrm>
          <a:off x="9101881" y="163837"/>
          <a:ext cx="3201411" cy="13948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文本框 5"/>
          <p:cNvSpPr txBox="1"/>
          <p:nvPr/>
        </p:nvSpPr>
        <p:spPr>
          <a:xfrm>
            <a:off x="140335" y="467995"/>
            <a:ext cx="2246630" cy="306705"/>
          </a:xfrm>
          <a:prstGeom prst="rect">
            <a:avLst/>
          </a:prstGeom>
          <a:noFill/>
        </p:spPr>
        <p:txBody>
          <a:bodyPr wrap="none" rtlCol="0" anchor="t">
            <a:spAutoFit/>
          </a:bodyPr>
          <a:lstStyle/>
          <a:p>
            <a:pPr algn="l"/>
            <a:r>
              <a:rPr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2.3.1.2</a:t>
            </a:r>
            <a:r>
              <a:rPr lang="zh-CN"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有限（责任）公司</a:t>
            </a:r>
            <a:endParaRPr lang="zh-CN"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hidden="1"/>
          <p:cNvSpPr/>
          <p:nvPr/>
        </p:nvSpPr>
        <p:spPr>
          <a:xfrm>
            <a:off x="7519916" y="3548418"/>
            <a:ext cx="682388" cy="4776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8" name="矩形 7" hidden="1"/>
          <p:cNvSpPr/>
          <p:nvPr/>
        </p:nvSpPr>
        <p:spPr>
          <a:xfrm>
            <a:off x="9050482" y="3564082"/>
            <a:ext cx="1298863" cy="43641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7" name="矩形 6" hidden="1"/>
          <p:cNvSpPr/>
          <p:nvPr/>
        </p:nvSpPr>
        <p:spPr>
          <a:xfrm>
            <a:off x="5081155" y="3584864"/>
            <a:ext cx="1298863" cy="41563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 name="矩形 4" hidden="1"/>
          <p:cNvSpPr/>
          <p:nvPr/>
        </p:nvSpPr>
        <p:spPr>
          <a:xfrm>
            <a:off x="6338455" y="2400300"/>
            <a:ext cx="1236518" cy="49876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4" name="矩形 3" hidden="1"/>
          <p:cNvSpPr/>
          <p:nvPr/>
        </p:nvSpPr>
        <p:spPr>
          <a:xfrm>
            <a:off x="10328563" y="1236518"/>
            <a:ext cx="1330037" cy="64423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 name="矩形 1"/>
          <p:cNvSpPr/>
          <p:nvPr/>
        </p:nvSpPr>
        <p:spPr>
          <a:xfrm>
            <a:off x="291317" y="683479"/>
            <a:ext cx="11071931" cy="645160"/>
          </a:xfrm>
          <a:prstGeom prst="rect">
            <a:avLst/>
          </a:prstGeom>
        </p:spPr>
        <p:txBody>
          <a:bodyPr wrap="square">
            <a:spAutoFit/>
          </a:bodyPr>
          <a:lstStyle/>
          <a:p>
            <a:pPr indent="267970" algn="just">
              <a:lnSpc>
                <a:spcPct val="150000"/>
              </a:lnSpc>
              <a:spcAft>
                <a:spcPts val="0"/>
              </a:spcAft>
            </a:pPr>
            <a:r>
              <a:rPr lang="zh-CN" sz="2400" b="1" kern="100" dirty="0">
                <a:latin typeface="微软雅黑" panose="020B0503020204020204" pitchFamily="34" charset="-122"/>
                <a:ea typeface="微软雅黑" panose="020B0503020204020204" pitchFamily="34" charset="-122"/>
                <a:cs typeface="Times New Roman" panose="02020603050405020304" pitchFamily="18" charset="0"/>
              </a:rPr>
              <a:t>2.3.2</a:t>
            </a: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按信用基础分类</a:t>
            </a:r>
            <a:endPar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p:cNvSpPr txBox="1"/>
          <p:nvPr/>
        </p:nvSpPr>
        <p:spPr>
          <a:xfrm>
            <a:off x="4110773" y="804267"/>
            <a:ext cx="2320647" cy="523220"/>
          </a:xfrm>
          <a:prstGeom prst="rect">
            <a:avLst/>
          </a:prstGeom>
          <a:noFill/>
        </p:spPr>
        <p:txBody>
          <a:bodyPr wrap="square" rtlCol="0">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名词解释</a:t>
            </a:r>
            <a:r>
              <a:rPr lang="en-US" altLang="zh-CN" sz="2800" b="1" dirty="0">
                <a:solidFill>
                  <a:srgbClr val="FF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1" name="矩形 10"/>
          <p:cNvSpPr/>
          <p:nvPr/>
        </p:nvSpPr>
        <p:spPr>
          <a:xfrm>
            <a:off x="914400" y="4841394"/>
            <a:ext cx="10717788" cy="1198880"/>
          </a:xfrm>
          <a:prstGeom prst="rect">
            <a:avLst/>
          </a:prstGeom>
          <a:ln>
            <a:solidFill>
              <a:schemeClr val="bg1">
                <a:lumMod val="65000"/>
              </a:schemeClr>
            </a:solidFill>
          </a:ln>
        </p:spPr>
        <p:txBody>
          <a:bodyPr wrap="square">
            <a:spAutoFit/>
          </a:bodyPr>
          <a:lstStyle/>
          <a:p>
            <a:pPr indent="267970" algn="just">
              <a:lnSpc>
                <a:spcPct val="150000"/>
              </a:lnSpc>
              <a:spcAft>
                <a:spcPts val="0"/>
              </a:spcAft>
            </a:pPr>
            <a:r>
              <a:rPr lang="zh-CN" altLang="en-US" sz="24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人资</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两合公司：是指以</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股东的个人信用</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公司的资本</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为共同信用基础而组建的公司。</a:t>
            </a:r>
            <a:endPar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933450" y="2129136"/>
            <a:ext cx="10698738" cy="1198880"/>
          </a:xfrm>
          <a:prstGeom prst="rect">
            <a:avLst/>
          </a:prstGeom>
          <a:ln>
            <a:solidFill>
              <a:schemeClr val="bg1">
                <a:lumMod val="65000"/>
              </a:schemeClr>
            </a:solidFill>
          </a:ln>
        </p:spPr>
        <p:txBody>
          <a:bodyPr wrap="square">
            <a:spAutoFit/>
          </a:bodyPr>
          <a:lstStyle/>
          <a:p>
            <a:pPr indent="267970" algn="just">
              <a:lnSpc>
                <a:spcPct val="150000"/>
              </a:lnSpc>
              <a:spcAft>
                <a:spcPts val="0"/>
              </a:spcAft>
            </a:pPr>
            <a:r>
              <a:rPr lang="zh-CN" altLang="en-US" sz="24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人</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合公司：是指公司的设立和经营以</a:t>
            </a:r>
            <a:r>
              <a:rPr lang="zh-CN" altLang="en-US" sz="24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股东个人</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有限的财产和其良好的社会信誉为信用基础而组建的公司。</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12"/>
          <p:cNvSpPr/>
          <p:nvPr/>
        </p:nvSpPr>
        <p:spPr>
          <a:xfrm>
            <a:off x="914400" y="3514128"/>
            <a:ext cx="10717788" cy="1198880"/>
          </a:xfrm>
          <a:prstGeom prst="rect">
            <a:avLst/>
          </a:prstGeom>
          <a:ln>
            <a:solidFill>
              <a:schemeClr val="bg1">
                <a:lumMod val="65000"/>
              </a:schemeClr>
            </a:solidFill>
          </a:ln>
        </p:spPr>
        <p:txBody>
          <a:bodyPr wrap="square">
            <a:spAutoFit/>
          </a:bodyPr>
          <a:lstStyle/>
          <a:p>
            <a:pPr indent="267970" algn="just">
              <a:lnSpc>
                <a:spcPct val="150000"/>
              </a:lnSpc>
              <a:spcAft>
                <a:spcPts val="0"/>
              </a:spcAft>
            </a:pPr>
            <a:r>
              <a:rPr lang="zh-CN" altLang="en-US" sz="24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资</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合公司：是指以公司自身的条件，即</a:t>
            </a:r>
            <a:r>
              <a:rPr lang="zh-CN" altLang="en-US" sz="24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公司资本</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是否雄厚、经营是否成功等为公司信用基础而建立起来的公司。</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15" name="图示 14"/>
          <p:cNvGraphicFramePr/>
          <p:nvPr/>
        </p:nvGraphicFramePr>
        <p:xfrm>
          <a:off x="9101881" y="163837"/>
          <a:ext cx="3201411" cy="13948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文本框 5"/>
          <p:cNvSpPr txBox="1"/>
          <p:nvPr/>
        </p:nvSpPr>
        <p:spPr>
          <a:xfrm>
            <a:off x="190500" y="353695"/>
            <a:ext cx="1888490" cy="306705"/>
          </a:xfrm>
          <a:prstGeom prst="rect">
            <a:avLst/>
          </a:prstGeom>
          <a:noFill/>
        </p:spPr>
        <p:txBody>
          <a:bodyPr wrap="none" rtlCol="0" anchor="t">
            <a:spAutoFit/>
          </a:bodyPr>
          <a:lstStyle/>
          <a:p>
            <a:pPr algn="l"/>
            <a:r>
              <a:rPr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2.3.2.3</a:t>
            </a:r>
            <a:r>
              <a:rPr lang="zh-CN"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人资两合公司</a:t>
            </a:r>
            <a:endParaRPr lang="zh-CN"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ldLvl="0" animBg="1"/>
      <p:bldP spid="5" grpId="0" bldLvl="0" animBg="1"/>
      <p:bldP spid="4"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4006" y="1130014"/>
            <a:ext cx="11617679" cy="645160"/>
          </a:xfrm>
          <a:prstGeom prst="rect">
            <a:avLst/>
          </a:prstGeom>
        </p:spPr>
        <p:txBody>
          <a:bodyPr wrap="square">
            <a:spAutoFit/>
          </a:bodyPr>
          <a:lstStyle/>
          <a:p>
            <a:pPr indent="267970" algn="just">
              <a:lnSpc>
                <a:spcPct val="150000"/>
              </a:lnSpc>
              <a:spcAft>
                <a:spcPts val="0"/>
              </a:spcAft>
            </a:pPr>
            <a:r>
              <a:rPr lang="zh-CN" sz="2400" b="1" kern="100" dirty="0">
                <a:latin typeface="微软雅黑" panose="020B0503020204020204" pitchFamily="34" charset="-122"/>
                <a:ea typeface="微软雅黑" panose="020B0503020204020204" pitchFamily="34" charset="-122"/>
                <a:cs typeface="Times New Roman" panose="02020603050405020304" pitchFamily="18" charset="0"/>
              </a:rPr>
              <a:t>2.3.3</a:t>
            </a: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按资本的经济性质分类</a:t>
            </a:r>
            <a:endPar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p:cNvSpPr txBox="1"/>
          <p:nvPr/>
        </p:nvSpPr>
        <p:spPr>
          <a:xfrm>
            <a:off x="4661100" y="1247197"/>
            <a:ext cx="1828800" cy="523220"/>
          </a:xfrm>
          <a:prstGeom prst="rect">
            <a:avLst/>
          </a:prstGeom>
          <a:noFill/>
        </p:spPr>
        <p:txBody>
          <a:bodyPr wrap="square" rtlCol="0">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选择</a:t>
            </a:r>
            <a:r>
              <a:rPr lang="en-US" altLang="zh-CN" sz="2800" b="1" dirty="0">
                <a:solidFill>
                  <a:srgbClr val="FF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7" name="左大括号 6"/>
          <p:cNvSpPr/>
          <p:nvPr/>
        </p:nvSpPr>
        <p:spPr>
          <a:xfrm>
            <a:off x="1219200" y="2635624"/>
            <a:ext cx="457200" cy="27028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000" dirty="0"/>
          </a:p>
        </p:txBody>
      </p:sp>
      <p:sp>
        <p:nvSpPr>
          <p:cNvPr id="8" name="矩形 7"/>
          <p:cNvSpPr/>
          <p:nvPr/>
        </p:nvSpPr>
        <p:spPr>
          <a:xfrm>
            <a:off x="1676400" y="2478814"/>
            <a:ext cx="2339102" cy="461665"/>
          </a:xfrm>
          <a:prstGeom prst="rect">
            <a:avLst/>
          </a:prstGeom>
        </p:spPr>
        <p:txBody>
          <a:bodyPr wrap="none">
            <a:spAutoFit/>
          </a:bodyPr>
          <a:lstStyle/>
          <a:p>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全民所有制公司</a:t>
            </a:r>
            <a:endParaRPr lang="zh-CN" altLang="en-US" sz="2400" b="1" dirty="0"/>
          </a:p>
        </p:txBody>
      </p:sp>
      <p:sp>
        <p:nvSpPr>
          <p:cNvPr id="9" name="矩形 8"/>
          <p:cNvSpPr/>
          <p:nvPr/>
        </p:nvSpPr>
        <p:spPr>
          <a:xfrm>
            <a:off x="1676400" y="3334504"/>
            <a:ext cx="2339102" cy="461665"/>
          </a:xfrm>
          <a:prstGeom prst="rect">
            <a:avLst/>
          </a:prstGeom>
        </p:spPr>
        <p:txBody>
          <a:bodyPr wrap="none">
            <a:spAutoFit/>
          </a:bodyPr>
          <a:lstStyle/>
          <a:p>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集体所有制公司</a:t>
            </a:r>
            <a:endParaRPr lang="zh-CN" altLang="en-US" sz="2400" b="1" dirty="0"/>
          </a:p>
        </p:txBody>
      </p:sp>
      <p:sp>
        <p:nvSpPr>
          <p:cNvPr id="10" name="矩形 9"/>
          <p:cNvSpPr/>
          <p:nvPr/>
        </p:nvSpPr>
        <p:spPr>
          <a:xfrm>
            <a:off x="1665883" y="4288703"/>
            <a:ext cx="1415772" cy="461665"/>
          </a:xfrm>
          <a:prstGeom prst="rect">
            <a:avLst/>
          </a:prstGeom>
        </p:spPr>
        <p:txBody>
          <a:bodyPr wrap="none">
            <a:spAutoFit/>
          </a:bodyPr>
          <a:lstStyle/>
          <a:p>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私营公司</a:t>
            </a:r>
            <a:endParaRPr lang="zh-CN" altLang="en-US" sz="2400" b="1" dirty="0"/>
          </a:p>
        </p:txBody>
      </p:sp>
      <p:sp>
        <p:nvSpPr>
          <p:cNvPr id="11" name="矩形 10"/>
          <p:cNvSpPr/>
          <p:nvPr/>
        </p:nvSpPr>
        <p:spPr>
          <a:xfrm>
            <a:off x="1676400" y="5048596"/>
            <a:ext cx="2339102" cy="461665"/>
          </a:xfrm>
          <a:prstGeom prst="rect">
            <a:avLst/>
          </a:prstGeom>
        </p:spPr>
        <p:txBody>
          <a:bodyPr wrap="none">
            <a:spAutoFit/>
          </a:bodyPr>
          <a:lstStyle/>
          <a:p>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混合所有制公司</a:t>
            </a:r>
            <a:endParaRPr lang="zh-CN" altLang="en-US" sz="2400" b="1" dirty="0"/>
          </a:p>
        </p:txBody>
      </p:sp>
      <p:sp>
        <p:nvSpPr>
          <p:cNvPr id="12" name="矩形 11"/>
          <p:cNvSpPr/>
          <p:nvPr/>
        </p:nvSpPr>
        <p:spPr>
          <a:xfrm>
            <a:off x="4629150" y="2428563"/>
            <a:ext cx="6026265" cy="460375"/>
          </a:xfrm>
          <a:prstGeom prst="rect">
            <a:avLst/>
          </a:prstGeom>
        </p:spPr>
        <p:txBody>
          <a:bodyPr wrap="square">
            <a:spAutoFit/>
          </a:bodyPr>
          <a:lstStyle/>
          <a:p>
            <a:r>
              <a:rPr lang="zh-CN" altLang="en-US" sz="24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国家或全民</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所有制企事业单位投资设立</a:t>
            </a:r>
            <a:endParaRPr lang="zh-CN" altLang="en-US" sz="2400" dirty="0"/>
          </a:p>
        </p:txBody>
      </p:sp>
      <p:sp>
        <p:nvSpPr>
          <p:cNvPr id="13" name="矩形 12"/>
          <p:cNvSpPr/>
          <p:nvPr/>
        </p:nvSpPr>
        <p:spPr>
          <a:xfrm>
            <a:off x="4629150" y="3173967"/>
            <a:ext cx="6781800" cy="829945"/>
          </a:xfrm>
          <a:prstGeom prst="rect">
            <a:avLst/>
          </a:prstGeom>
        </p:spPr>
        <p:txBody>
          <a:bodyPr wrap="square">
            <a:spAutoFit/>
          </a:bodyPr>
          <a:lstStyle/>
          <a:p>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集体所有制企事业单位单独或共同投资设立的，或由</a:t>
            </a:r>
            <a:r>
              <a:rPr lang="zh-CN" altLang="en-US" sz="2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一定数量的公民个人投资入股</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而设立</a:t>
            </a:r>
            <a:endParaRPr lang="zh-CN" altLang="en-US" sz="2400" dirty="0"/>
          </a:p>
        </p:txBody>
      </p:sp>
      <p:sp>
        <p:nvSpPr>
          <p:cNvPr id="14" name="矩形 13"/>
          <p:cNvSpPr/>
          <p:nvPr/>
        </p:nvSpPr>
        <p:spPr>
          <a:xfrm>
            <a:off x="4661100" y="4288703"/>
            <a:ext cx="2944651" cy="461665"/>
          </a:xfrm>
          <a:prstGeom prst="rect">
            <a:avLst/>
          </a:prstGeom>
        </p:spPr>
        <p:txBody>
          <a:bodyPr wrap="square">
            <a:spAutoFit/>
          </a:bodyPr>
          <a:lstStyle/>
          <a:p>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公民个人投资设立</a:t>
            </a:r>
            <a:endParaRPr lang="zh-CN" altLang="en-US" sz="2400" dirty="0"/>
          </a:p>
        </p:txBody>
      </p:sp>
      <p:sp>
        <p:nvSpPr>
          <p:cNvPr id="15" name="矩形 14"/>
          <p:cNvSpPr/>
          <p:nvPr/>
        </p:nvSpPr>
        <p:spPr>
          <a:xfrm>
            <a:off x="4629150" y="5048595"/>
            <a:ext cx="7562850" cy="461665"/>
          </a:xfrm>
          <a:prstGeom prst="rect">
            <a:avLst/>
          </a:prstGeom>
        </p:spPr>
        <p:txBody>
          <a:bodyPr wrap="square">
            <a:spAutoFit/>
          </a:bodyPr>
          <a:lstStyle/>
          <a:p>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若干</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不同经济性质</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的单位和公民个人依法投资共同设立</a:t>
            </a:r>
            <a:endParaRPr lang="zh-CN" altLang="en-US" sz="2400" dirty="0"/>
          </a:p>
        </p:txBody>
      </p:sp>
      <p:graphicFrame>
        <p:nvGraphicFramePr>
          <p:cNvPr id="16" name="图示 15"/>
          <p:cNvGraphicFramePr/>
          <p:nvPr/>
        </p:nvGraphicFramePr>
        <p:xfrm>
          <a:off x="9101881" y="163837"/>
          <a:ext cx="3201411" cy="13948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文本框 5"/>
          <p:cNvSpPr txBox="1"/>
          <p:nvPr/>
        </p:nvSpPr>
        <p:spPr>
          <a:xfrm>
            <a:off x="190500" y="353695"/>
            <a:ext cx="2782570" cy="306705"/>
          </a:xfrm>
          <a:prstGeom prst="rect">
            <a:avLst/>
          </a:prstGeom>
          <a:noFill/>
        </p:spPr>
        <p:txBody>
          <a:bodyPr wrap="none" rtlCol="0" anchor="t">
            <a:spAutoFit/>
          </a:bodyPr>
          <a:lstStyle/>
          <a:p>
            <a:pPr algn="l"/>
            <a:r>
              <a:rPr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2.3.3</a:t>
            </a:r>
            <a:r>
              <a:rPr lang="zh-CN"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三、按资本的经济性质分类</a:t>
            </a:r>
            <a:endParaRPr lang="zh-CN"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5484" y="732830"/>
            <a:ext cx="10668001" cy="1753235"/>
          </a:xfrm>
          <a:prstGeom prst="rect">
            <a:avLst/>
          </a:prstGeom>
        </p:spPr>
        <p:txBody>
          <a:bodyPr wrap="square">
            <a:spAutoFit/>
          </a:bodyPr>
          <a:lstStyle/>
          <a:p>
            <a:pPr>
              <a:lnSpc>
                <a:spcPct val="150000"/>
              </a:lnSpc>
              <a:spcAft>
                <a:spcPts val="0"/>
              </a:spcAft>
            </a:pPr>
            <a:r>
              <a:rPr lang="zh-CN" altLang="en-US" sz="2400" b="1" kern="100" dirty="0" smtClean="0">
                <a:latin typeface="微软雅黑" panose="020B0503020204020204" pitchFamily="34" charset="-122"/>
                <a:ea typeface="微软雅黑" panose="020B0503020204020204" pitchFamily="34" charset="-122"/>
              </a:rPr>
              <a:t>单选</a:t>
            </a:r>
            <a:r>
              <a:rPr lang="zh-CN" altLang="en-US" sz="2400" kern="100" dirty="0" smtClean="0">
                <a:latin typeface="微软雅黑" panose="020B0503020204020204" pitchFamily="34" charset="-122"/>
                <a:ea typeface="微软雅黑" panose="020B0503020204020204" pitchFamily="34" charset="-122"/>
              </a:rPr>
              <a:t>：我国</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公司法</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规定，有限责任公司的股东人数最高为（   ）。</a:t>
            </a:r>
            <a:endParaRPr lang="zh-CN" altLang="en-US" sz="2400" kern="100" dirty="0">
              <a:latin typeface="微软雅黑" panose="020B0503020204020204" pitchFamily="34" charset="-122"/>
              <a:ea typeface="微软雅黑" panose="020B0503020204020204" pitchFamily="34" charset="-122"/>
            </a:endParaRPr>
          </a:p>
          <a:p>
            <a:pPr>
              <a:lnSpc>
                <a:spcPct val="150000"/>
              </a:lnSpc>
              <a:spcAft>
                <a:spcPts val="0"/>
              </a:spcAft>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a:t>
            </a:r>
            <a:r>
              <a:rPr lang="en-US" altLang="zh-CN" sz="2400" kern="100" dirty="0">
                <a:latin typeface="微软雅黑" panose="020B0503020204020204" pitchFamily="34" charset="-122"/>
                <a:ea typeface="微软雅黑" panose="020B0503020204020204" pitchFamily="34" charset="-122"/>
              </a:rPr>
              <a:t>20</a:t>
            </a:r>
            <a:r>
              <a:rPr lang="zh-CN" altLang="en-US" sz="2400" kern="100" dirty="0">
                <a:latin typeface="微软雅黑" panose="020B0503020204020204" pitchFamily="34" charset="-122"/>
                <a:ea typeface="微软雅黑" panose="020B0503020204020204" pitchFamily="34" charset="-122"/>
              </a:rPr>
              <a:t>人                                    </a:t>
            </a:r>
            <a:r>
              <a:rPr lang="en-US" altLang="zh-CN" sz="2400" kern="100" dirty="0" smtClean="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a:t>
            </a:r>
            <a:r>
              <a:rPr lang="en-US" altLang="zh-CN" sz="2400" kern="100" dirty="0">
                <a:latin typeface="微软雅黑" panose="020B0503020204020204" pitchFamily="34" charset="-122"/>
                <a:ea typeface="微软雅黑" panose="020B0503020204020204" pitchFamily="34" charset="-122"/>
              </a:rPr>
              <a:t>30</a:t>
            </a:r>
            <a:r>
              <a:rPr lang="zh-CN" altLang="en-US" sz="2400" kern="100" dirty="0">
                <a:latin typeface="微软雅黑" panose="020B0503020204020204" pitchFamily="34" charset="-122"/>
                <a:ea typeface="微软雅黑" panose="020B0503020204020204" pitchFamily="34" charset="-122"/>
              </a:rPr>
              <a:t>人              </a:t>
            </a:r>
            <a:endParaRPr lang="zh-CN" altLang="en-US" sz="2400" kern="100" dirty="0">
              <a:latin typeface="微软雅黑" panose="020B0503020204020204" pitchFamily="34" charset="-122"/>
              <a:ea typeface="微软雅黑" panose="020B0503020204020204" pitchFamily="34" charset="-122"/>
            </a:endParaRPr>
          </a:p>
          <a:p>
            <a:pPr>
              <a:lnSpc>
                <a:spcPct val="150000"/>
              </a:lnSpc>
              <a:spcAft>
                <a:spcPts val="0"/>
              </a:spcAft>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a:t>
            </a:r>
            <a:r>
              <a:rPr lang="en-US" altLang="zh-CN" sz="2400" kern="100" dirty="0">
                <a:latin typeface="微软雅黑" panose="020B0503020204020204" pitchFamily="34" charset="-122"/>
                <a:ea typeface="微软雅黑" panose="020B0503020204020204" pitchFamily="34" charset="-122"/>
              </a:rPr>
              <a:t>50</a:t>
            </a:r>
            <a:r>
              <a:rPr lang="zh-CN" altLang="en-US" sz="2400" kern="100" dirty="0">
                <a:latin typeface="微软雅黑" panose="020B0503020204020204" pitchFamily="34" charset="-122"/>
                <a:ea typeface="微软雅黑" panose="020B0503020204020204" pitchFamily="34" charset="-122"/>
              </a:rPr>
              <a:t>人                                    </a:t>
            </a:r>
            <a:r>
              <a:rPr lang="en-US" altLang="zh-CN" sz="2400" kern="100" dirty="0" smtClean="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a:t>
            </a:r>
            <a:r>
              <a:rPr lang="en-US" altLang="zh-CN" sz="2400" kern="100" dirty="0">
                <a:latin typeface="微软雅黑" panose="020B0503020204020204" pitchFamily="34" charset="-122"/>
                <a:ea typeface="微软雅黑" panose="020B0503020204020204" pitchFamily="34" charset="-122"/>
              </a:rPr>
              <a:t>70</a:t>
            </a:r>
            <a:r>
              <a:rPr lang="zh-CN" altLang="en-US" sz="2400" kern="100" dirty="0">
                <a:latin typeface="微软雅黑" panose="020B0503020204020204" pitchFamily="34" charset="-122"/>
                <a:ea typeface="微软雅黑" panose="020B0503020204020204" pitchFamily="34" charset="-122"/>
              </a:rPr>
              <a:t>人</a:t>
            </a:r>
            <a:endParaRPr lang="zh-CN" altLang="en-US" sz="2400" kern="100" dirty="0">
              <a:latin typeface="微软雅黑" panose="020B0503020204020204" pitchFamily="34" charset="-122"/>
              <a:ea typeface="微软雅黑" panose="020B0503020204020204" pitchFamily="34" charset="-122"/>
            </a:endParaRPr>
          </a:p>
        </p:txBody>
      </p:sp>
      <p:sp>
        <p:nvSpPr>
          <p:cNvPr id="3" name="矩形 2"/>
          <p:cNvSpPr/>
          <p:nvPr/>
        </p:nvSpPr>
        <p:spPr>
          <a:xfrm>
            <a:off x="9191013" y="895675"/>
            <a:ext cx="460382" cy="584775"/>
          </a:xfrm>
          <a:prstGeom prst="rect">
            <a:avLst/>
          </a:prstGeom>
        </p:spPr>
        <p:txBody>
          <a:bodyPr wrap="none">
            <a:spAutoFit/>
          </a:bodyPr>
          <a:lstStyle/>
          <a:p>
            <a:r>
              <a:rPr lang="en-US" altLang="zh-CN" sz="3200" b="1" kern="100" dirty="0" smtClean="0">
                <a:solidFill>
                  <a:srgbClr val="FF0000"/>
                </a:solidFill>
                <a:latin typeface="微软雅黑" panose="020B0503020204020204" pitchFamily="34" charset="-122"/>
                <a:ea typeface="微软雅黑" panose="020B0503020204020204" pitchFamily="34" charset="-122"/>
              </a:rPr>
              <a:t>C</a:t>
            </a:r>
            <a:endParaRPr lang="zh-CN" altLang="en-US" sz="3200" b="1" dirty="0">
              <a:solidFill>
                <a:srgbClr val="FF0000"/>
              </a:solidFill>
            </a:endParaRPr>
          </a:p>
        </p:txBody>
      </p:sp>
      <p:sp>
        <p:nvSpPr>
          <p:cNvPr id="4" name="文本框 3"/>
          <p:cNvSpPr txBox="1"/>
          <p:nvPr/>
        </p:nvSpPr>
        <p:spPr>
          <a:xfrm>
            <a:off x="705483" y="2764155"/>
            <a:ext cx="11087587" cy="2861310"/>
          </a:xfrm>
          <a:prstGeom prst="rect">
            <a:avLst/>
          </a:prstGeom>
          <a:noFill/>
        </p:spPr>
        <p:txBody>
          <a:bodyPr wrap="square" rtlCol="0">
            <a:spAutoFit/>
          </a:bodyPr>
          <a:lstStyle/>
          <a:p>
            <a:pPr>
              <a:lnSpc>
                <a:spcPct val="150000"/>
              </a:lnSpc>
            </a:pPr>
            <a:r>
              <a:rPr lang="zh-CN" altLang="en-US" sz="2400" b="1" dirty="0">
                <a:latin typeface="+mn-ea"/>
              </a:rPr>
              <a:t>单选</a:t>
            </a:r>
            <a:r>
              <a:rPr lang="zh-CN" altLang="en-US" sz="2400" dirty="0">
                <a:latin typeface="+mn-ea"/>
              </a:rPr>
              <a:t>：组成两合公司的股东是</a:t>
            </a:r>
            <a:r>
              <a:rPr lang="zh-CN" altLang="en-US" sz="2400" dirty="0" smtClean="0">
                <a:latin typeface="+mn-ea"/>
              </a:rPr>
              <a:t>（    ）</a:t>
            </a:r>
            <a:endParaRPr lang="en-US" altLang="zh-CN" sz="2400" dirty="0" smtClean="0">
              <a:latin typeface="+mn-ea"/>
            </a:endParaRPr>
          </a:p>
          <a:p>
            <a:pPr>
              <a:lnSpc>
                <a:spcPct val="150000"/>
              </a:lnSpc>
            </a:pPr>
            <a:r>
              <a:rPr lang="en-US" altLang="zh-CN" sz="2400" dirty="0" smtClean="0">
                <a:latin typeface="+mn-ea"/>
              </a:rPr>
              <a:t>A</a:t>
            </a:r>
            <a:r>
              <a:rPr lang="zh-CN" altLang="en-US" sz="2400" dirty="0">
                <a:latin typeface="+mn-ea"/>
              </a:rPr>
              <a:t>、一个自然人和一个以上的</a:t>
            </a:r>
            <a:r>
              <a:rPr lang="zh-CN" altLang="en-US" sz="2400" dirty="0" smtClean="0">
                <a:latin typeface="+mn-ea"/>
              </a:rPr>
              <a:t>法人     </a:t>
            </a:r>
            <a:endParaRPr lang="en-US" altLang="zh-CN" sz="2400" dirty="0" smtClean="0">
              <a:latin typeface="+mn-ea"/>
            </a:endParaRPr>
          </a:p>
          <a:p>
            <a:pPr>
              <a:lnSpc>
                <a:spcPct val="150000"/>
              </a:lnSpc>
            </a:pPr>
            <a:r>
              <a:rPr lang="en-US" altLang="zh-CN" sz="2400" dirty="0" smtClean="0">
                <a:latin typeface="+mn-ea"/>
              </a:rPr>
              <a:t>B</a:t>
            </a:r>
            <a:r>
              <a:rPr lang="zh-CN" altLang="en-US" sz="2400" dirty="0">
                <a:latin typeface="+mn-ea"/>
              </a:rPr>
              <a:t>、一个以上的自然人和一个以上的</a:t>
            </a:r>
            <a:r>
              <a:rPr lang="zh-CN" altLang="en-US" sz="2400" dirty="0" smtClean="0">
                <a:latin typeface="+mn-ea"/>
              </a:rPr>
              <a:t>法人</a:t>
            </a:r>
            <a:endParaRPr lang="en-US" altLang="zh-CN" sz="2400" dirty="0" smtClean="0">
              <a:latin typeface="+mn-ea"/>
            </a:endParaRPr>
          </a:p>
          <a:p>
            <a:pPr>
              <a:lnSpc>
                <a:spcPct val="150000"/>
              </a:lnSpc>
            </a:pPr>
            <a:r>
              <a:rPr lang="en-US" altLang="zh-CN" sz="2400" dirty="0" smtClean="0">
                <a:latin typeface="+mn-ea"/>
              </a:rPr>
              <a:t>C</a:t>
            </a:r>
            <a:r>
              <a:rPr lang="zh-CN" altLang="en-US" sz="2400" dirty="0">
                <a:latin typeface="+mn-ea"/>
              </a:rPr>
              <a:t>、一</a:t>
            </a:r>
            <a:r>
              <a:rPr lang="zh-CN" altLang="en-US" sz="2400" dirty="0" smtClean="0">
                <a:latin typeface="+mn-ea"/>
              </a:rPr>
              <a:t>个无限</a:t>
            </a:r>
            <a:r>
              <a:rPr lang="zh-CN" altLang="en-US" sz="2400" dirty="0">
                <a:latin typeface="+mn-ea"/>
              </a:rPr>
              <a:t>责任股东和一个以上的有限责任</a:t>
            </a:r>
            <a:r>
              <a:rPr lang="zh-CN" altLang="en-US" sz="2400" dirty="0" smtClean="0">
                <a:latin typeface="+mn-ea"/>
              </a:rPr>
              <a:t>股东</a:t>
            </a:r>
            <a:endParaRPr lang="en-US" altLang="zh-CN" sz="2400" dirty="0" smtClean="0">
              <a:latin typeface="+mn-ea"/>
            </a:endParaRPr>
          </a:p>
          <a:p>
            <a:pPr>
              <a:lnSpc>
                <a:spcPct val="150000"/>
              </a:lnSpc>
            </a:pPr>
            <a:r>
              <a:rPr lang="en-US" altLang="zh-CN" sz="2400" dirty="0" smtClean="0">
                <a:latin typeface="+mn-ea"/>
              </a:rPr>
              <a:t>D</a:t>
            </a:r>
            <a:r>
              <a:rPr lang="zh-CN" altLang="en-US" sz="2400" dirty="0">
                <a:latin typeface="+mn-ea"/>
              </a:rPr>
              <a:t>、一个以上的无限责任股东和一个以上的有限责任股东</a:t>
            </a:r>
            <a:endParaRPr lang="zh-CN" altLang="en-US" sz="2400" dirty="0">
              <a:latin typeface="+mn-ea"/>
            </a:endParaRPr>
          </a:p>
        </p:txBody>
      </p:sp>
      <p:sp>
        <p:nvSpPr>
          <p:cNvPr id="5" name="矩形 4"/>
          <p:cNvSpPr/>
          <p:nvPr/>
        </p:nvSpPr>
        <p:spPr>
          <a:xfrm>
            <a:off x="4998861" y="2871731"/>
            <a:ext cx="510076" cy="584775"/>
          </a:xfrm>
          <a:prstGeom prst="rect">
            <a:avLst/>
          </a:prstGeom>
        </p:spPr>
        <p:txBody>
          <a:bodyPr wrap="none">
            <a:spAutoFit/>
          </a:bodyPr>
          <a:lstStyle/>
          <a:p>
            <a:r>
              <a:rPr lang="en-US" altLang="zh-CN" sz="3200" b="1" kern="100" dirty="0" smtClean="0">
                <a:solidFill>
                  <a:srgbClr val="FF0000"/>
                </a:solidFill>
                <a:latin typeface="微软雅黑" panose="020B0503020204020204" pitchFamily="34" charset="-122"/>
                <a:ea typeface="微软雅黑" panose="020B0503020204020204" pitchFamily="34" charset="-122"/>
              </a:rPr>
              <a:t>D</a:t>
            </a:r>
            <a:endParaRPr lang="zh-CN" altLang="en-US" sz="3200" b="1" dirty="0">
              <a:solidFill>
                <a:srgbClr val="FF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93799" y="2346255"/>
            <a:ext cx="9354566" cy="3692525"/>
          </a:xfrm>
          <a:prstGeom prst="rect">
            <a:avLst/>
          </a:prstGeom>
          <a:noFill/>
        </p:spPr>
        <p:txBody>
          <a:bodyPr wrap="square" rtlCol="0">
            <a:spAutoFit/>
          </a:bodyPr>
          <a:lstStyle/>
          <a:p>
            <a:pPr>
              <a:lnSpc>
                <a:spcPct val="150000"/>
              </a:lnSpc>
            </a:pPr>
            <a:r>
              <a:rPr lang="zh-CN" altLang="en-US" sz="2400" b="1" dirty="0" smtClean="0"/>
              <a:t>单选：</a:t>
            </a:r>
            <a:r>
              <a:rPr lang="zh-CN" altLang="en-US" sz="2400" dirty="0" smtClean="0"/>
              <a:t>按</a:t>
            </a:r>
            <a:r>
              <a:rPr lang="zh-CN" altLang="en-US" sz="2400" dirty="0"/>
              <a:t>信用基础来划分，公司可以划分为哪几种类型</a:t>
            </a:r>
            <a:r>
              <a:rPr lang="zh-CN" altLang="en-US" sz="2400" dirty="0" smtClean="0"/>
              <a:t>？（               ）</a:t>
            </a:r>
            <a:endParaRPr lang="en-US" altLang="zh-CN" sz="2400" dirty="0"/>
          </a:p>
          <a:p>
            <a:pPr>
              <a:lnSpc>
                <a:spcPct val="150000"/>
              </a:lnSpc>
            </a:pPr>
            <a:r>
              <a:rPr lang="en-US" altLang="zh-CN" sz="2400" dirty="0" smtClean="0"/>
              <a:t>A</a:t>
            </a:r>
            <a:r>
              <a:rPr lang="zh-CN" altLang="en-US" sz="2400" dirty="0" smtClean="0"/>
              <a:t>、人合公司</a:t>
            </a:r>
            <a:endParaRPr lang="en-US" altLang="zh-CN" sz="2400" dirty="0" smtClean="0"/>
          </a:p>
          <a:p>
            <a:pPr>
              <a:lnSpc>
                <a:spcPct val="150000"/>
              </a:lnSpc>
            </a:pP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、资合公司</a:t>
            </a: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C</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、人</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资两合</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公司</a:t>
            </a: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D</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、有限责任公司</a:t>
            </a: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E</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、股份有限公司</a:t>
            </a: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dirty="0"/>
          </a:p>
        </p:txBody>
      </p:sp>
      <p:sp>
        <p:nvSpPr>
          <p:cNvPr id="3" name="矩形 2"/>
          <p:cNvSpPr/>
          <p:nvPr/>
        </p:nvSpPr>
        <p:spPr>
          <a:xfrm>
            <a:off x="9200869" y="2483153"/>
            <a:ext cx="1050288" cy="584775"/>
          </a:xfrm>
          <a:prstGeom prst="rect">
            <a:avLst/>
          </a:prstGeom>
        </p:spPr>
        <p:txBody>
          <a:bodyPr wrap="none">
            <a:spAutoFit/>
          </a:bodyPr>
          <a:lstStyle/>
          <a:p>
            <a:r>
              <a:rPr lang="en-US" altLang="zh-CN" sz="3200" b="1" kern="100" dirty="0" smtClean="0">
                <a:solidFill>
                  <a:srgbClr val="FF0000"/>
                </a:solidFill>
                <a:latin typeface="微软雅黑" panose="020B0503020204020204" pitchFamily="34" charset="-122"/>
                <a:ea typeface="微软雅黑" panose="020B0503020204020204" pitchFamily="34" charset="-122"/>
              </a:rPr>
              <a:t>ABC</a:t>
            </a:r>
            <a:endParaRPr lang="zh-CN" altLang="en-US" sz="3200" b="1" dirty="0">
              <a:solidFill>
                <a:srgbClr val="FF0000"/>
              </a:solidFill>
            </a:endParaRPr>
          </a:p>
        </p:txBody>
      </p:sp>
      <p:sp>
        <p:nvSpPr>
          <p:cNvPr id="5" name="矩形 4"/>
          <p:cNvSpPr/>
          <p:nvPr/>
        </p:nvSpPr>
        <p:spPr>
          <a:xfrm>
            <a:off x="1093799" y="337539"/>
            <a:ext cx="10668001" cy="1753235"/>
          </a:xfrm>
          <a:prstGeom prst="rect">
            <a:avLst/>
          </a:prstGeom>
        </p:spPr>
        <p:txBody>
          <a:bodyPr wrap="square">
            <a:spAutoFit/>
          </a:bodyPr>
          <a:lstStyle/>
          <a:p>
            <a:pPr>
              <a:lnSpc>
                <a:spcPct val="150000"/>
              </a:lnSpc>
              <a:spcAft>
                <a:spcPts val="0"/>
              </a:spcAft>
            </a:pPr>
            <a:r>
              <a:rPr lang="zh-CN" altLang="en-US" sz="2400" b="1" kern="100" dirty="0">
                <a:latin typeface="微软雅黑" panose="020B0503020204020204" pitchFamily="34" charset="-122"/>
                <a:ea typeface="微软雅黑" panose="020B0503020204020204" pitchFamily="34" charset="-122"/>
              </a:rPr>
              <a:t>单选：</a:t>
            </a:r>
            <a:r>
              <a:rPr lang="zh-CN" altLang="en-US" sz="2400" kern="100" dirty="0">
                <a:latin typeface="微软雅黑" panose="020B0503020204020204" pitchFamily="34" charset="-122"/>
                <a:ea typeface="微软雅黑" panose="020B0503020204020204" pitchFamily="34" charset="-122"/>
              </a:rPr>
              <a:t>由不同经济性质的单位和公民个人依法投资和设立的公司是（   ）。</a:t>
            </a:r>
            <a:endParaRPr lang="zh-CN" altLang="en-US" sz="2400" kern="100" dirty="0">
              <a:latin typeface="微软雅黑" panose="020B0503020204020204" pitchFamily="34" charset="-122"/>
              <a:ea typeface="微软雅黑" panose="020B0503020204020204" pitchFamily="34" charset="-122"/>
            </a:endParaRPr>
          </a:p>
          <a:p>
            <a:pPr>
              <a:lnSpc>
                <a:spcPct val="150000"/>
              </a:lnSpc>
              <a:spcAft>
                <a:spcPts val="0"/>
              </a:spcAft>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、全民所有制</a:t>
            </a:r>
            <a:r>
              <a:rPr lang="zh-CN" altLang="en-US" sz="2400" kern="100" dirty="0" smtClean="0">
                <a:latin typeface="微软雅黑" panose="020B0503020204020204" pitchFamily="34" charset="-122"/>
                <a:ea typeface="微软雅黑" panose="020B0503020204020204" pitchFamily="34" charset="-122"/>
              </a:rPr>
              <a:t>公司                        </a:t>
            </a:r>
            <a:r>
              <a:rPr lang="en-US" altLang="zh-CN" sz="2400" kern="100" dirty="0" smtClean="0">
                <a:latin typeface="微软雅黑" panose="020B0503020204020204" pitchFamily="34" charset="-122"/>
                <a:ea typeface="微软雅黑" panose="020B0503020204020204" pitchFamily="34" charset="-122"/>
              </a:rPr>
              <a:t>B</a:t>
            </a:r>
            <a:r>
              <a:rPr lang="zh-CN" altLang="en-US" sz="2400" kern="100" dirty="0" smtClean="0">
                <a:latin typeface="微软雅黑" panose="020B0503020204020204" pitchFamily="34" charset="-122"/>
                <a:ea typeface="微软雅黑" panose="020B0503020204020204" pitchFamily="34" charset="-122"/>
              </a:rPr>
              <a:t>、集体所有制</a:t>
            </a:r>
            <a:r>
              <a:rPr lang="zh-CN" altLang="en-US" sz="2400" kern="100" dirty="0">
                <a:latin typeface="微软雅黑" panose="020B0503020204020204" pitchFamily="34" charset="-122"/>
                <a:ea typeface="微软雅黑" panose="020B0503020204020204" pitchFamily="34" charset="-122"/>
              </a:rPr>
              <a:t>公司</a:t>
            </a:r>
            <a:endParaRPr lang="zh-CN" altLang="en-US" sz="2400" kern="100" dirty="0">
              <a:latin typeface="微软雅黑" panose="020B0503020204020204" pitchFamily="34" charset="-122"/>
              <a:ea typeface="微软雅黑" panose="020B0503020204020204" pitchFamily="34" charset="-122"/>
            </a:endParaRPr>
          </a:p>
          <a:p>
            <a:pPr>
              <a:lnSpc>
                <a:spcPct val="150000"/>
              </a:lnSpc>
              <a:spcAft>
                <a:spcPts val="0"/>
              </a:spcAft>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、混合所有制</a:t>
            </a:r>
            <a:r>
              <a:rPr lang="zh-CN" altLang="en-US" sz="2400" kern="100" dirty="0" smtClean="0">
                <a:latin typeface="微软雅黑" panose="020B0503020204020204" pitchFamily="34" charset="-122"/>
                <a:ea typeface="微软雅黑" panose="020B0503020204020204" pitchFamily="34" charset="-122"/>
              </a:rPr>
              <a:t>公司                        </a:t>
            </a:r>
            <a:r>
              <a:rPr lang="en-US" altLang="zh-CN" sz="2400" kern="100" dirty="0" smtClean="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、私营公司</a:t>
            </a:r>
            <a:endParaRPr lang="zh-CN" altLang="en-US" sz="2400" kern="100" dirty="0">
              <a:latin typeface="微软雅黑" panose="020B0503020204020204" pitchFamily="34" charset="-122"/>
              <a:ea typeface="微软雅黑" panose="020B0503020204020204" pitchFamily="34" charset="-122"/>
            </a:endParaRPr>
          </a:p>
        </p:txBody>
      </p:sp>
      <p:sp>
        <p:nvSpPr>
          <p:cNvPr id="6" name="矩形 5"/>
          <p:cNvSpPr/>
          <p:nvPr/>
        </p:nvSpPr>
        <p:spPr>
          <a:xfrm>
            <a:off x="10251681" y="557236"/>
            <a:ext cx="460382" cy="584775"/>
          </a:xfrm>
          <a:prstGeom prst="rect">
            <a:avLst/>
          </a:prstGeom>
        </p:spPr>
        <p:txBody>
          <a:bodyPr wrap="none">
            <a:spAutoFit/>
          </a:bodyPr>
          <a:lstStyle/>
          <a:p>
            <a:r>
              <a:rPr lang="en-US" altLang="zh-CN" sz="3200" b="1" kern="100" dirty="0" smtClean="0">
                <a:solidFill>
                  <a:srgbClr val="FF0000"/>
                </a:solidFill>
                <a:latin typeface="微软雅黑" panose="020B0503020204020204" pitchFamily="34" charset="-122"/>
                <a:ea typeface="微软雅黑" panose="020B0503020204020204" pitchFamily="34" charset="-122"/>
              </a:rPr>
              <a:t>C</a:t>
            </a:r>
            <a:endParaRPr lang="zh-CN" altLang="en-US" sz="32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93799" y="2897585"/>
            <a:ext cx="10551354" cy="3415030"/>
          </a:xfrm>
          <a:prstGeom prst="rect">
            <a:avLst/>
          </a:prstGeom>
          <a:noFill/>
        </p:spPr>
        <p:txBody>
          <a:bodyPr wrap="square" rtlCol="0">
            <a:spAutoFit/>
          </a:bodyPr>
          <a:lstStyle/>
          <a:p>
            <a:pPr>
              <a:lnSpc>
                <a:spcPct val="150000"/>
              </a:lnSpc>
            </a:pPr>
            <a:r>
              <a:rPr lang="zh-CN" altLang="en-US" sz="2400" b="1" dirty="0"/>
              <a:t>单选：</a:t>
            </a:r>
            <a:r>
              <a:rPr lang="zh-CN" altLang="en-US" sz="2400" dirty="0"/>
              <a:t>我国公司法中只有两类公司采用准则设立原则，它们是</a:t>
            </a:r>
            <a:r>
              <a:rPr lang="zh-CN" altLang="en-US" sz="2400" dirty="0" smtClean="0"/>
              <a:t>（          ）？</a:t>
            </a:r>
            <a:endParaRPr lang="en-US" altLang="zh-CN" sz="2400" dirty="0"/>
          </a:p>
          <a:p>
            <a:pPr>
              <a:lnSpc>
                <a:spcPct val="150000"/>
              </a:lnSpc>
            </a:pPr>
            <a:r>
              <a:rPr lang="en-US" altLang="zh-CN" sz="2400" dirty="0" smtClean="0"/>
              <a:t>A</a:t>
            </a:r>
            <a:r>
              <a:rPr lang="zh-CN" altLang="en-US" sz="2400" dirty="0"/>
              <a:t>、</a:t>
            </a:r>
            <a:r>
              <a:rPr lang="zh-CN" altLang="en-US" sz="2400" dirty="0" smtClean="0"/>
              <a:t>有限责任公司</a:t>
            </a:r>
            <a:endParaRPr lang="en-US" altLang="zh-CN" sz="2400" dirty="0" smtClean="0"/>
          </a:p>
          <a:p>
            <a:pPr>
              <a:lnSpc>
                <a:spcPct val="150000"/>
              </a:lnSpc>
            </a:pP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无限责任公司</a:t>
            </a: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C</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、两合</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公司</a:t>
            </a: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D</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股份有限公司</a:t>
            </a: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E</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、股份两合公司</a:t>
            </a:r>
            <a:endParaRPr lang="zh-CN" altLang="en-US" dirty="0"/>
          </a:p>
        </p:txBody>
      </p:sp>
      <p:sp>
        <p:nvSpPr>
          <p:cNvPr id="3" name="矩形 2"/>
          <p:cNvSpPr/>
          <p:nvPr/>
        </p:nvSpPr>
        <p:spPr>
          <a:xfrm>
            <a:off x="9902994" y="923978"/>
            <a:ext cx="494046" cy="584775"/>
          </a:xfrm>
          <a:prstGeom prst="rect">
            <a:avLst/>
          </a:prstGeom>
        </p:spPr>
        <p:txBody>
          <a:bodyPr wrap="none">
            <a:spAutoFit/>
          </a:bodyPr>
          <a:lstStyle/>
          <a:p>
            <a:r>
              <a:rPr lang="en-US" altLang="zh-CN" sz="3200" b="1" kern="100" dirty="0" smtClean="0">
                <a:solidFill>
                  <a:srgbClr val="FF0000"/>
                </a:solidFill>
                <a:latin typeface="微软雅黑" panose="020B0503020204020204" pitchFamily="34" charset="-122"/>
                <a:ea typeface="微软雅黑" panose="020B0503020204020204" pitchFamily="34" charset="-122"/>
              </a:rPr>
              <a:t>A</a:t>
            </a:r>
            <a:endParaRPr lang="zh-CN" altLang="en-US" sz="3200" b="1" dirty="0">
              <a:solidFill>
                <a:srgbClr val="FF0000"/>
              </a:solidFill>
            </a:endParaRPr>
          </a:p>
        </p:txBody>
      </p:sp>
      <p:sp>
        <p:nvSpPr>
          <p:cNvPr id="2" name="矩形 1"/>
          <p:cNvSpPr/>
          <p:nvPr/>
        </p:nvSpPr>
        <p:spPr>
          <a:xfrm>
            <a:off x="1093949" y="754087"/>
            <a:ext cx="10268966" cy="1753235"/>
          </a:xfrm>
          <a:prstGeom prst="rect">
            <a:avLst/>
          </a:prstGeom>
        </p:spPr>
        <p:txBody>
          <a:bodyPr wrap="square">
            <a:spAutoFit/>
          </a:bodyPr>
          <a:lstStyle/>
          <a:p>
            <a:pPr fontAlgn="t">
              <a:lnSpc>
                <a:spcPct val="150000"/>
              </a:lnSpc>
            </a:pPr>
            <a:r>
              <a:rPr lang="zh-CN" altLang="en-US" sz="2400" b="1" dirty="0" smtClean="0">
                <a:solidFill>
                  <a:srgbClr val="1F2D3D"/>
                </a:solidFill>
                <a:latin typeface="+mn-ea"/>
              </a:rPr>
              <a:t>单选：</a:t>
            </a:r>
            <a:r>
              <a:rPr lang="zh-CN" altLang="en-US" sz="2400" dirty="0" smtClean="0">
                <a:solidFill>
                  <a:srgbClr val="1F2D3D"/>
                </a:solidFill>
                <a:latin typeface="+mn-ea"/>
              </a:rPr>
              <a:t>有限</a:t>
            </a:r>
            <a:r>
              <a:rPr lang="zh-CN" altLang="en-US" sz="2400" dirty="0">
                <a:solidFill>
                  <a:srgbClr val="1F2D3D"/>
                </a:solidFill>
                <a:latin typeface="+mn-ea"/>
              </a:rPr>
              <a:t>（责任）公司区别于其他公司法律形式的独有特点是</a:t>
            </a:r>
            <a:r>
              <a:rPr lang="zh-CN" altLang="en-US" sz="2400" dirty="0" smtClean="0">
                <a:solidFill>
                  <a:srgbClr val="1F2D3D"/>
                </a:solidFill>
                <a:latin typeface="+mn-ea"/>
              </a:rPr>
              <a:t>（    </a:t>
            </a:r>
            <a:r>
              <a:rPr lang="zh-CN" altLang="en-US" sz="2400" dirty="0">
                <a:solidFill>
                  <a:srgbClr val="1F2D3D"/>
                </a:solidFill>
                <a:latin typeface="+mn-ea"/>
              </a:rPr>
              <a:t>）</a:t>
            </a:r>
            <a:endParaRPr lang="zh-CN" altLang="en-US" sz="2400" dirty="0">
              <a:solidFill>
                <a:srgbClr val="1F2D3D"/>
              </a:solidFill>
              <a:latin typeface="+mn-ea"/>
            </a:endParaRPr>
          </a:p>
          <a:p>
            <a:pPr>
              <a:lnSpc>
                <a:spcPct val="150000"/>
              </a:lnSpc>
            </a:pPr>
            <a:r>
              <a:rPr lang="en-US" altLang="zh-CN" sz="2400" dirty="0" smtClean="0">
                <a:solidFill>
                  <a:srgbClr val="1F2D3D"/>
                </a:solidFill>
                <a:latin typeface="+mn-ea"/>
              </a:rPr>
              <a:t>A</a:t>
            </a:r>
            <a:r>
              <a:rPr lang="zh-CN" altLang="en-US" sz="2400" dirty="0" smtClean="0">
                <a:solidFill>
                  <a:srgbClr val="1F2D3D"/>
                </a:solidFill>
                <a:latin typeface="+mn-ea"/>
              </a:rPr>
              <a:t>、股东</a:t>
            </a:r>
            <a:r>
              <a:rPr lang="zh-CN" altLang="en-US" sz="2400" dirty="0">
                <a:solidFill>
                  <a:srgbClr val="1F2D3D"/>
                </a:solidFill>
                <a:latin typeface="+mn-ea"/>
              </a:rPr>
              <a:t>数量</a:t>
            </a:r>
            <a:r>
              <a:rPr lang="zh-CN" altLang="en-US" sz="2400" dirty="0" smtClean="0">
                <a:solidFill>
                  <a:srgbClr val="1F2D3D"/>
                </a:solidFill>
                <a:latin typeface="+mn-ea"/>
              </a:rPr>
              <a:t>有限                       </a:t>
            </a:r>
            <a:r>
              <a:rPr lang="en-US" altLang="zh-CN" sz="2400" dirty="0" smtClean="0">
                <a:solidFill>
                  <a:srgbClr val="1F2D3D"/>
                </a:solidFill>
                <a:latin typeface="+mn-ea"/>
              </a:rPr>
              <a:t>B</a:t>
            </a:r>
            <a:r>
              <a:rPr lang="zh-CN" altLang="en-US" sz="2400" dirty="0" smtClean="0">
                <a:solidFill>
                  <a:srgbClr val="1F2D3D"/>
                </a:solidFill>
                <a:latin typeface="+mn-ea"/>
              </a:rPr>
              <a:t>、不能</a:t>
            </a:r>
            <a:r>
              <a:rPr lang="zh-CN" altLang="en-US" sz="2400" dirty="0">
                <a:solidFill>
                  <a:srgbClr val="1F2D3D"/>
                </a:solidFill>
                <a:latin typeface="+mn-ea"/>
              </a:rPr>
              <a:t>发行股票</a:t>
            </a:r>
            <a:endParaRPr lang="zh-CN" altLang="en-US" sz="2400" dirty="0">
              <a:solidFill>
                <a:srgbClr val="1F2D3D"/>
              </a:solidFill>
              <a:latin typeface="+mn-ea"/>
            </a:endParaRPr>
          </a:p>
          <a:p>
            <a:pPr>
              <a:lnSpc>
                <a:spcPct val="150000"/>
              </a:lnSpc>
            </a:pPr>
            <a:r>
              <a:rPr lang="en-US" altLang="zh-CN" sz="2400" dirty="0" smtClean="0">
                <a:solidFill>
                  <a:srgbClr val="1F2D3D"/>
                </a:solidFill>
                <a:latin typeface="+mn-ea"/>
              </a:rPr>
              <a:t>C</a:t>
            </a:r>
            <a:r>
              <a:rPr lang="zh-CN" altLang="en-US" sz="2400" dirty="0" smtClean="0">
                <a:solidFill>
                  <a:srgbClr val="1F2D3D"/>
                </a:solidFill>
                <a:latin typeface="+mn-ea"/>
              </a:rPr>
              <a:t>、信用</a:t>
            </a:r>
            <a:r>
              <a:rPr lang="zh-CN" altLang="en-US" sz="2400" dirty="0">
                <a:solidFill>
                  <a:srgbClr val="1F2D3D"/>
                </a:solidFill>
                <a:latin typeface="+mn-ea"/>
              </a:rPr>
              <a:t>程度不</a:t>
            </a:r>
            <a:r>
              <a:rPr lang="zh-CN" altLang="en-US" sz="2400" dirty="0" smtClean="0">
                <a:solidFill>
                  <a:srgbClr val="1F2D3D"/>
                </a:solidFill>
                <a:latin typeface="+mn-ea"/>
              </a:rPr>
              <a:t>高                       </a:t>
            </a:r>
            <a:r>
              <a:rPr lang="en-US" altLang="zh-CN" sz="2400" dirty="0" smtClean="0">
                <a:solidFill>
                  <a:srgbClr val="1F2D3D"/>
                </a:solidFill>
                <a:latin typeface="+mn-ea"/>
              </a:rPr>
              <a:t>D</a:t>
            </a:r>
            <a:r>
              <a:rPr lang="zh-CN" altLang="en-US" sz="2400" dirty="0" smtClean="0">
                <a:solidFill>
                  <a:srgbClr val="1F2D3D"/>
                </a:solidFill>
                <a:latin typeface="+mn-ea"/>
              </a:rPr>
              <a:t>、股东</a:t>
            </a:r>
            <a:r>
              <a:rPr lang="zh-CN" altLang="en-US" sz="2400" dirty="0">
                <a:solidFill>
                  <a:srgbClr val="1F2D3D"/>
                </a:solidFill>
                <a:latin typeface="+mn-ea"/>
              </a:rPr>
              <a:t>转让股本较困难</a:t>
            </a:r>
            <a:endParaRPr lang="zh-CN" altLang="en-US" sz="2400" b="0" i="0" dirty="0">
              <a:solidFill>
                <a:srgbClr val="1F2D3D"/>
              </a:solidFill>
              <a:effectLst/>
              <a:latin typeface="+mn-ea"/>
            </a:endParaRPr>
          </a:p>
        </p:txBody>
      </p:sp>
      <p:sp>
        <p:nvSpPr>
          <p:cNvPr id="7" name="矩形 6"/>
          <p:cNvSpPr/>
          <p:nvPr/>
        </p:nvSpPr>
        <p:spPr>
          <a:xfrm>
            <a:off x="9577729" y="3026268"/>
            <a:ext cx="819455" cy="584775"/>
          </a:xfrm>
          <a:prstGeom prst="rect">
            <a:avLst/>
          </a:prstGeom>
        </p:spPr>
        <p:txBody>
          <a:bodyPr wrap="none">
            <a:spAutoFit/>
          </a:bodyPr>
          <a:lstStyle/>
          <a:p>
            <a:r>
              <a:rPr lang="en-US" altLang="zh-CN" sz="3200" b="1" kern="100" dirty="0" smtClean="0">
                <a:solidFill>
                  <a:srgbClr val="FF0000"/>
                </a:solidFill>
                <a:latin typeface="微软雅黑" panose="020B0503020204020204" pitchFamily="34" charset="-122"/>
                <a:ea typeface="微软雅黑" panose="020B0503020204020204" pitchFamily="34" charset="-122"/>
              </a:rPr>
              <a:t>AD</a:t>
            </a:r>
            <a:endParaRPr lang="zh-CN" altLang="en-US" sz="32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501088" y="1815413"/>
            <a:ext cx="9051581" cy="4002242"/>
          </a:xfrm>
          <a:prstGeom prst="rect">
            <a:avLst/>
          </a:prstGeom>
        </p:spPr>
      </p:pic>
      <p:cxnSp>
        <p:nvCxnSpPr>
          <p:cNvPr id="3" name="直接连接符 2"/>
          <p:cNvCxnSpPr/>
          <p:nvPr/>
        </p:nvCxnSpPr>
        <p:spPr>
          <a:xfrm>
            <a:off x="7927340" y="3912870"/>
            <a:ext cx="2160270" cy="438785"/>
          </a:xfrm>
          <a:prstGeom prst="line">
            <a:avLst/>
          </a:prstGeom>
        </p:spPr>
        <p:style>
          <a:lnRef idx="1">
            <a:schemeClr val="dk1"/>
          </a:lnRef>
          <a:fillRef idx="0">
            <a:schemeClr val="dk1"/>
          </a:fillRef>
          <a:effectRef idx="0">
            <a:schemeClr val="dk1"/>
          </a:effectRef>
          <a:fontRef idx="minor">
            <a:schemeClr val="tx1"/>
          </a:fontRef>
        </p:style>
      </p:cxnSp>
      <p:cxnSp>
        <p:nvCxnSpPr>
          <p:cNvPr id="4" name="直接连接符 3"/>
          <p:cNvCxnSpPr/>
          <p:nvPr/>
        </p:nvCxnSpPr>
        <p:spPr>
          <a:xfrm>
            <a:off x="7958455" y="4540250"/>
            <a:ext cx="1894205" cy="39116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671190" y="2746248"/>
            <a:ext cx="7018925" cy="1533144"/>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6075680" y="607060"/>
            <a:ext cx="5704205" cy="7440295"/>
          </a:xfrm>
          <a:prstGeom prst="rect">
            <a:avLst/>
          </a:prstGeom>
          <a:ln w="6350">
            <a:solidFill>
              <a:schemeClr val="bg1">
                <a:lumMod val="75000"/>
              </a:schemeClr>
            </a:solidFill>
          </a:ln>
        </p:spPr>
      </p:pic>
      <p:sp>
        <p:nvSpPr>
          <p:cNvPr id="2" name="矩形 1"/>
          <p:cNvSpPr/>
          <p:nvPr/>
        </p:nvSpPr>
        <p:spPr>
          <a:xfrm>
            <a:off x="294288" y="749583"/>
            <a:ext cx="2695655" cy="645160"/>
          </a:xfrm>
          <a:prstGeom prst="rect">
            <a:avLst/>
          </a:prstGeom>
        </p:spPr>
        <p:txBody>
          <a:bodyPr wrap="square">
            <a:spAutoFit/>
          </a:bodyPr>
          <a:lstStyle/>
          <a:p>
            <a:pPr indent="266700" algn="just">
              <a:lnSpc>
                <a:spcPct val="150000"/>
              </a:lnSpc>
              <a:spcAft>
                <a:spcPts val="0"/>
              </a:spcAft>
            </a:pP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2.4.</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公司章程</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图示 6"/>
          <p:cNvGraphicFramePr/>
          <p:nvPr/>
        </p:nvGraphicFramePr>
        <p:xfrm>
          <a:off x="9304472" y="186750"/>
          <a:ext cx="2686050" cy="1207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619125" y="2552065"/>
            <a:ext cx="4822825" cy="2168525"/>
          </a:xfrm>
          <a:prstGeom prst="rect">
            <a:avLst/>
          </a:prstGeom>
          <a:ln>
            <a:solidFill>
              <a:schemeClr val="bg1">
                <a:lumMod val="65000"/>
              </a:schemeClr>
            </a:solidFill>
          </a:ln>
        </p:spPr>
        <p:txBody>
          <a:bodyPr wrap="square">
            <a:spAutoFit/>
          </a:bodyPr>
          <a:lstStyle/>
          <a:p>
            <a:pPr>
              <a:lnSpc>
                <a:spcPct val="150000"/>
              </a:lnSpc>
            </a:pP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公司章程</a:t>
            </a:r>
            <a:endPar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100" kern="100" dirty="0">
                <a:latin typeface="微软雅黑" panose="020B0503020204020204" pitchFamily="34" charset="-122"/>
                <a:ea typeface="微软雅黑" panose="020B0503020204020204" pitchFamily="34" charset="-122"/>
                <a:cs typeface="Times New Roman" panose="02020603050405020304" pitchFamily="18" charset="0"/>
              </a:rPr>
              <a:t>是公司</a:t>
            </a:r>
            <a:r>
              <a:rPr lang="zh-CN" altLang="zh-CN" sz="2100" b="1" kern="100" dirty="0">
                <a:latin typeface="微软雅黑" panose="020B0503020204020204" pitchFamily="34" charset="-122"/>
                <a:ea typeface="微软雅黑" panose="020B0503020204020204" pitchFamily="34" charset="-122"/>
                <a:cs typeface="Times New Roman" panose="02020603050405020304" pitchFamily="18" charset="0"/>
              </a:rPr>
              <a:t>成立</a:t>
            </a:r>
            <a:r>
              <a:rPr lang="zh-CN" altLang="zh-CN" sz="2100" kern="100" dirty="0">
                <a:latin typeface="微软雅黑" panose="020B0503020204020204" pitchFamily="34" charset="-122"/>
                <a:ea typeface="微软雅黑" panose="020B0503020204020204" pitchFamily="34" charset="-122"/>
                <a:cs typeface="Times New Roman" panose="02020603050405020304" pitchFamily="18" charset="0"/>
              </a:rPr>
              <a:t>和办理</a:t>
            </a:r>
            <a:r>
              <a:rPr lang="zh-CN" altLang="zh-CN" sz="2100" b="1" kern="100" dirty="0">
                <a:latin typeface="微软雅黑" panose="020B0503020204020204" pitchFamily="34" charset="-122"/>
                <a:ea typeface="微软雅黑" panose="020B0503020204020204" pitchFamily="34" charset="-122"/>
                <a:cs typeface="Times New Roman" panose="02020603050405020304" pitchFamily="18" charset="0"/>
              </a:rPr>
              <a:t>登记</a:t>
            </a:r>
            <a:r>
              <a:rPr lang="zh-CN" altLang="zh-CN" sz="2100" kern="100" dirty="0">
                <a:latin typeface="微软雅黑" panose="020B0503020204020204" pitchFamily="34" charset="-122"/>
                <a:ea typeface="微软雅黑" panose="020B0503020204020204" pitchFamily="34" charset="-122"/>
                <a:cs typeface="Times New Roman" panose="02020603050405020304" pitchFamily="18" charset="0"/>
              </a:rPr>
              <a:t>的必备条件，是规定公司行为准则的公开对外的</a:t>
            </a:r>
            <a:r>
              <a:rPr lang="zh-CN" altLang="zh-CN" sz="2100" b="1" kern="100" dirty="0">
                <a:latin typeface="微软雅黑" panose="020B0503020204020204" pitchFamily="34" charset="-122"/>
                <a:ea typeface="微软雅黑" panose="020B0503020204020204" pitchFamily="34" charset="-122"/>
                <a:cs typeface="Times New Roman" panose="02020603050405020304" pitchFamily="18" charset="0"/>
              </a:rPr>
              <a:t>基本法律文件</a:t>
            </a:r>
            <a:r>
              <a:rPr lang="zh-CN" altLang="zh-CN" sz="21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1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框 5"/>
          <p:cNvSpPr txBox="1"/>
          <p:nvPr/>
        </p:nvSpPr>
        <p:spPr>
          <a:xfrm>
            <a:off x="190500" y="353695"/>
            <a:ext cx="2245360" cy="306705"/>
          </a:xfrm>
          <a:prstGeom prst="rect">
            <a:avLst/>
          </a:prstGeom>
          <a:noFill/>
        </p:spPr>
        <p:txBody>
          <a:bodyPr wrap="none" rtlCol="0" anchor="t">
            <a:spAutoFit/>
          </a:bodyPr>
          <a:lstStyle/>
          <a:p>
            <a:pPr algn="l"/>
            <a:r>
              <a:rPr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2.4.2</a:t>
            </a:r>
            <a:r>
              <a:rPr lang="zh-CN"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二、公司章程的作用</a:t>
            </a:r>
            <a:endParaRPr lang="zh-CN"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5790" y="710931"/>
            <a:ext cx="11246069" cy="645160"/>
          </a:xfrm>
          <a:prstGeom prst="rect">
            <a:avLst/>
          </a:prstGeom>
        </p:spPr>
        <p:txBody>
          <a:bodyPr wrap="square">
            <a:spAutoFit/>
          </a:bodyPr>
          <a:lstStyle/>
          <a:p>
            <a:pPr indent="266700" algn="just">
              <a:lnSpc>
                <a:spcPct val="150000"/>
              </a:lnSpc>
              <a:spcAft>
                <a:spcPts val="0"/>
              </a:spcAft>
            </a:pP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2.4.2公司章程的作用</a:t>
            </a:r>
            <a:endPar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p:cNvSpPr txBox="1"/>
          <p:nvPr/>
        </p:nvSpPr>
        <p:spPr>
          <a:xfrm>
            <a:off x="3985719" y="830357"/>
            <a:ext cx="1828800" cy="523220"/>
          </a:xfrm>
          <a:prstGeom prst="rect">
            <a:avLst/>
          </a:prstGeom>
          <a:noFill/>
        </p:spPr>
        <p:txBody>
          <a:bodyPr wrap="square" rtlCol="0">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选择</a:t>
            </a:r>
            <a:r>
              <a:rPr lang="en-US" altLang="zh-CN" sz="2800" b="1" dirty="0">
                <a:solidFill>
                  <a:srgbClr val="FF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800099" y="2179841"/>
            <a:ext cx="10992971" cy="2400657"/>
          </a:xfrm>
          <a:prstGeom prst="rect">
            <a:avLst/>
          </a:prstGeom>
          <a:ln>
            <a:solidFill>
              <a:schemeClr val="bg1">
                <a:lumMod val="65000"/>
              </a:schemeClr>
            </a:solidFill>
          </a:ln>
        </p:spPr>
        <p:txBody>
          <a:bodyPr wrap="square">
            <a:spAutoFit/>
          </a:bodyPr>
          <a:lstStyle/>
          <a:p>
            <a:pPr indent="266700" algn="just">
              <a:lnSpc>
                <a:spcPct val="150000"/>
              </a:lnSpc>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公司根据章程规定的基本原则，可制定具体的经营方针和各项管理制度，以保障章程的实施。</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lnSpc>
                <a:spcPct val="150000"/>
              </a:lnSpc>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公司章程规定了公司的基本权利和义务，是公司从事生产经营活动的准则。</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lnSpc>
                <a:spcPct val="150000"/>
              </a:lnSpc>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公司章程经登记主管机关核准，对公司具有法律约束力，公司一旦发生违反章程行为，将受到法律的制裁并承担相应责任。</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lnSpc>
                <a:spcPct val="150000"/>
              </a:lnSpc>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公司章程</a:t>
            </a:r>
            <a:r>
              <a:rPr lang="zh-CN" altLang="en-US" sz="20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上级主管部门</a:t>
            </a:r>
            <a:r>
              <a:rPr lang="zh-CN" altLang="en-US" sz="20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登记主管机关</a:t>
            </a:r>
            <a:r>
              <a:rPr lang="zh-CN" altLang="en-US" sz="20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实施监督检查</a:t>
            </a:r>
            <a:r>
              <a:rPr lang="zh-CN" altLang="en-US"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的主要</a:t>
            </a:r>
            <a:r>
              <a:rPr lang="zh-CN" altLang="en-US" sz="2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依据</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8" name="图示 7"/>
          <p:cNvGraphicFramePr/>
          <p:nvPr/>
        </p:nvGraphicFramePr>
        <p:xfrm>
          <a:off x="9304472" y="186750"/>
          <a:ext cx="2686050" cy="120799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190500" y="353695"/>
            <a:ext cx="2245360" cy="306705"/>
          </a:xfrm>
          <a:prstGeom prst="rect">
            <a:avLst/>
          </a:prstGeom>
          <a:noFill/>
        </p:spPr>
        <p:txBody>
          <a:bodyPr wrap="none" rtlCol="0" anchor="t">
            <a:spAutoFit/>
          </a:bodyPr>
          <a:lstStyle/>
          <a:p>
            <a:pPr algn="l"/>
            <a:r>
              <a:rPr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2.4.2</a:t>
            </a:r>
            <a:r>
              <a:rPr lang="zh-CN"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二、公司章程的作用</a:t>
            </a:r>
            <a:endParaRPr lang="zh-CN"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66495" y="1545590"/>
            <a:ext cx="11043285" cy="2861310"/>
          </a:xfrm>
          <a:prstGeom prst="rect">
            <a:avLst/>
          </a:prstGeom>
        </p:spPr>
        <p:txBody>
          <a:bodyPr wrap="square">
            <a:spAutoFit/>
          </a:bodyPr>
          <a:lstStyle/>
          <a:p>
            <a:pPr>
              <a:lnSpc>
                <a:spcPct val="150000"/>
              </a:lnSpc>
              <a:spcAft>
                <a:spcPts val="0"/>
              </a:spcAft>
            </a:pPr>
            <a:r>
              <a:rPr lang="zh-CN" altLang="en-US" sz="2400" b="1" kern="100" dirty="0" smtClean="0">
                <a:latin typeface="微软雅黑" panose="020B0503020204020204" pitchFamily="34" charset="-122"/>
                <a:ea typeface="微软雅黑" panose="020B0503020204020204" pitchFamily="34" charset="-122"/>
              </a:rPr>
              <a:t>单选：</a:t>
            </a:r>
            <a:r>
              <a:rPr lang="zh-CN" altLang="en-US" sz="2400" kern="100" dirty="0" smtClean="0">
                <a:latin typeface="微软雅黑" panose="020B0503020204020204" pitchFamily="34" charset="-122"/>
                <a:ea typeface="微软雅黑" panose="020B0503020204020204" pitchFamily="34" charset="-122"/>
              </a:rPr>
              <a:t>上级</a:t>
            </a:r>
            <a:r>
              <a:rPr lang="zh-CN" altLang="en-US" sz="2400" kern="100" dirty="0">
                <a:latin typeface="微软雅黑" panose="020B0503020204020204" pitchFamily="34" charset="-122"/>
                <a:ea typeface="微软雅黑" panose="020B0503020204020204" pitchFamily="34" charset="-122"/>
              </a:rPr>
              <a:t>主管部门和登记主管机关对公司实施监督检查的主要依据是（   </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zh-CN" altLang="en-US" sz="2400" kern="100" dirty="0">
              <a:latin typeface="微软雅黑" panose="020B0503020204020204" pitchFamily="34" charset="-122"/>
              <a:ea typeface="微软雅黑" panose="020B0503020204020204" pitchFamily="34" charset="-122"/>
            </a:endParaRPr>
          </a:p>
          <a:p>
            <a:pPr>
              <a:lnSpc>
                <a:spcPct val="150000"/>
              </a:lnSpc>
              <a:spcAft>
                <a:spcPts val="0"/>
              </a:spcAft>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、公司章程    </a:t>
            </a:r>
            <a:endParaRPr lang="en-US" altLang="zh-CN" sz="2400" kern="100" dirty="0">
              <a:latin typeface="微软雅黑" panose="020B0503020204020204" pitchFamily="34" charset="-122"/>
              <a:ea typeface="微软雅黑" panose="020B0503020204020204" pitchFamily="34" charset="-122"/>
            </a:endParaRPr>
          </a:p>
          <a:p>
            <a:pPr>
              <a:lnSpc>
                <a:spcPct val="150000"/>
              </a:lnSpc>
              <a:spcAft>
                <a:spcPts val="0"/>
              </a:spcAft>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、公司宗旨      </a:t>
            </a:r>
            <a:endParaRPr lang="en-US" altLang="zh-CN" sz="2400" kern="100" dirty="0">
              <a:latin typeface="微软雅黑" panose="020B0503020204020204" pitchFamily="34" charset="-122"/>
              <a:ea typeface="微软雅黑" panose="020B0503020204020204" pitchFamily="34" charset="-122"/>
            </a:endParaRPr>
          </a:p>
          <a:p>
            <a:pPr>
              <a:lnSpc>
                <a:spcPct val="150000"/>
              </a:lnSpc>
              <a:spcAft>
                <a:spcPts val="0"/>
              </a:spcAft>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、公司经营范围     </a:t>
            </a:r>
            <a:endParaRPr lang="en-US" altLang="zh-CN" sz="2400" kern="100" dirty="0">
              <a:latin typeface="微软雅黑" panose="020B0503020204020204" pitchFamily="34" charset="-122"/>
              <a:ea typeface="微软雅黑" panose="020B0503020204020204" pitchFamily="34" charset="-122"/>
            </a:endParaRPr>
          </a:p>
          <a:p>
            <a:pPr>
              <a:lnSpc>
                <a:spcPct val="150000"/>
              </a:lnSpc>
              <a:spcAft>
                <a:spcPts val="0"/>
              </a:spcAft>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、公司组织形式</a:t>
            </a:r>
            <a:endParaRPr lang="zh-CN" altLang="en-US" sz="2400" kern="100" dirty="0">
              <a:latin typeface="微软雅黑" panose="020B0503020204020204" pitchFamily="34" charset="-122"/>
              <a:ea typeface="微软雅黑" panose="020B0503020204020204" pitchFamily="34" charset="-122"/>
            </a:endParaRPr>
          </a:p>
        </p:txBody>
      </p:sp>
      <p:sp>
        <p:nvSpPr>
          <p:cNvPr id="3" name="矩形 2"/>
          <p:cNvSpPr/>
          <p:nvPr/>
        </p:nvSpPr>
        <p:spPr>
          <a:xfrm>
            <a:off x="2763214" y="5229559"/>
            <a:ext cx="1725152" cy="584775"/>
          </a:xfrm>
          <a:prstGeom prst="rect">
            <a:avLst/>
          </a:prstGeom>
        </p:spPr>
        <p:txBody>
          <a:bodyPr wrap="none">
            <a:spAutoFit/>
          </a:bodyPr>
          <a:lstStyle/>
          <a:p>
            <a:r>
              <a:rPr lang="zh-CN" altLang="en-US" sz="3200" b="1" kern="100" dirty="0">
                <a:solidFill>
                  <a:srgbClr val="FF0000"/>
                </a:solidFill>
                <a:latin typeface="微软雅黑" panose="020B0503020204020204" pitchFamily="34" charset="-122"/>
                <a:ea typeface="微软雅黑" panose="020B0503020204020204" pitchFamily="34" charset="-122"/>
              </a:rPr>
              <a:t>答案：</a:t>
            </a:r>
            <a:r>
              <a:rPr lang="en-US" altLang="zh-CN" sz="3200" b="1" kern="100" dirty="0">
                <a:solidFill>
                  <a:srgbClr val="FF0000"/>
                </a:solidFill>
                <a:latin typeface="微软雅黑" panose="020B0503020204020204" pitchFamily="34" charset="-122"/>
                <a:ea typeface="微软雅黑" panose="020B0503020204020204" pitchFamily="34" charset="-122"/>
              </a:rPr>
              <a:t>A</a:t>
            </a:r>
            <a:endParaRPr lang="zh-CN" altLang="en-US" sz="3200" b="1" dirty="0">
              <a:solidFill>
                <a:srgbClr val="FF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608330" y="-45720"/>
            <a:ext cx="11021695" cy="6920865"/>
          </a:xfrm>
          <a:prstGeom prst="rect">
            <a:avLst/>
          </a:prstGeom>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lum bright="48000" contrast="-60000"/>
          </a:blip>
          <a:stretch>
            <a:fillRect/>
          </a:stretch>
        </p:blipFill>
        <p:spPr>
          <a:xfrm>
            <a:off x="-100330" y="-73025"/>
            <a:ext cx="12392660" cy="7966710"/>
          </a:xfrm>
          <a:prstGeom prst="rect">
            <a:avLst/>
          </a:prstGeom>
        </p:spPr>
      </p:pic>
      <p:sp>
        <p:nvSpPr>
          <p:cNvPr id="2" name="文本框 1"/>
          <p:cNvSpPr txBox="1"/>
          <p:nvPr/>
        </p:nvSpPr>
        <p:spPr>
          <a:xfrm>
            <a:off x="3406140" y="3075940"/>
            <a:ext cx="6212840" cy="706755"/>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第三章    现代公司的设立</a:t>
            </a:r>
            <a:endParaRPr lang="zh-CN" altLang="en-US" sz="4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88080" y="3137535"/>
            <a:ext cx="4815840" cy="58356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第一节    公司设立的原则</a:t>
            </a:r>
            <a:endParaRPr lang="zh-CN" altLang="en-US" sz="32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7879" y="1081353"/>
            <a:ext cx="11298601" cy="1198880"/>
          </a:xfrm>
          <a:prstGeom prst="rect">
            <a:avLst/>
          </a:prstGeom>
        </p:spPr>
        <p:txBody>
          <a:bodyPr wrap="square">
            <a:spAutoFit/>
          </a:bodyPr>
          <a:lstStyle/>
          <a:p>
            <a:pPr indent="267970" algn="just">
              <a:lnSpc>
                <a:spcPct val="150000"/>
              </a:lnSpc>
              <a:spcAft>
                <a:spcPts val="0"/>
              </a:spcAft>
            </a:pPr>
            <a:r>
              <a:rPr lang="zh-CN" altLang="zh-CN" sz="2400" b="1" kern="100" dirty="0">
                <a:latin typeface="微软雅黑" panose="020B0503020204020204" pitchFamily="34" charset="-122"/>
                <a:ea typeface="微软雅黑" panose="020B0503020204020204" pitchFamily="34" charset="-122"/>
              </a:rPr>
              <a:t>3.1.1.1公司设立的原则</a:t>
            </a:r>
            <a:endParaRPr lang="zh-CN" altLang="zh-CN" sz="2400" b="1" kern="100" dirty="0">
              <a:latin typeface="微软雅黑" panose="020B0503020204020204" pitchFamily="34" charset="-122"/>
              <a:ea typeface="微软雅黑" panose="020B0503020204020204" pitchFamily="34" charset="-122"/>
            </a:endParaRPr>
          </a:p>
          <a:p>
            <a:pPr indent="267970" algn="just">
              <a:lnSpc>
                <a:spcPct val="150000"/>
              </a:lnSpc>
              <a:spcAft>
                <a:spcPts val="0"/>
              </a:spcAft>
            </a:pP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p:cNvSpPr txBox="1"/>
          <p:nvPr/>
        </p:nvSpPr>
        <p:spPr>
          <a:xfrm>
            <a:off x="4665545" y="1197197"/>
            <a:ext cx="1828800" cy="523220"/>
          </a:xfrm>
          <a:prstGeom prst="rect">
            <a:avLst/>
          </a:prstGeom>
          <a:noFill/>
        </p:spPr>
        <p:txBody>
          <a:bodyPr wrap="square" rtlCol="0">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选择</a:t>
            </a:r>
            <a:r>
              <a:rPr lang="en-US" altLang="zh-CN" sz="2800" b="1" dirty="0">
                <a:solidFill>
                  <a:srgbClr val="FF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9" name="矩形 8"/>
          <p:cNvSpPr/>
          <p:nvPr/>
        </p:nvSpPr>
        <p:spPr>
          <a:xfrm>
            <a:off x="769907" y="1828564"/>
            <a:ext cx="9620250" cy="2306955"/>
          </a:xfrm>
          <a:prstGeom prst="rect">
            <a:avLst/>
          </a:prstGeom>
          <a:ln>
            <a:noFill/>
          </a:ln>
        </p:spPr>
        <p:txBody>
          <a:bodyPr wrap="square">
            <a:spAutoFit/>
          </a:bodyPr>
          <a:lstStyle/>
          <a:p>
            <a:pPr indent="267970" algn="just">
              <a:lnSpc>
                <a:spcPct val="150000"/>
              </a:lnSpc>
              <a:spcAft>
                <a:spcPts val="0"/>
              </a:spcAft>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特许设立原则。</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spcAft>
                <a:spcPts val="0"/>
              </a:spcAft>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核准设立原则。</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spcAft>
                <a:spcPts val="0"/>
              </a:spcAft>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准则设立原则。</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spcAft>
                <a:spcPts val="0"/>
              </a:spcAft>
            </a:pPr>
            <a:r>
              <a:rPr lang="en-US" sz="2400" kern="10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严格准则设立原则。</a:t>
            </a:r>
            <a:endPar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10" name="图示 9"/>
          <p:cNvGraphicFramePr/>
          <p:nvPr/>
        </p:nvGraphicFramePr>
        <p:xfrm>
          <a:off x="9415588" y="140336"/>
          <a:ext cx="2686050" cy="120799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文本框 5"/>
          <p:cNvSpPr txBox="1"/>
          <p:nvPr/>
        </p:nvSpPr>
        <p:spPr>
          <a:xfrm>
            <a:off x="207010" y="140335"/>
            <a:ext cx="2245360" cy="306705"/>
          </a:xfrm>
          <a:prstGeom prst="rect">
            <a:avLst/>
          </a:prstGeom>
          <a:noFill/>
        </p:spPr>
        <p:txBody>
          <a:bodyPr wrap="none" rtlCol="0" anchor="t">
            <a:spAutoFit/>
          </a:bodyPr>
          <a:lstStyle/>
          <a:p>
            <a:pPr algn="l"/>
            <a:r>
              <a:rPr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3.1.0</a:t>
            </a:r>
            <a:r>
              <a:rPr lang="zh-CN" altLang="en-US"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零、公司设立的含义</a:t>
            </a:r>
            <a:endParaRPr lang="zh-CN" altLang="en-US"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文本框 6"/>
          <p:cNvSpPr txBox="1"/>
          <p:nvPr/>
        </p:nvSpPr>
        <p:spPr>
          <a:xfrm>
            <a:off x="207010" y="381000"/>
            <a:ext cx="2066290" cy="306705"/>
          </a:xfrm>
          <a:prstGeom prst="rect">
            <a:avLst/>
          </a:prstGeom>
          <a:noFill/>
        </p:spPr>
        <p:txBody>
          <a:bodyPr wrap="none" rtlCol="0" anchor="t">
            <a:spAutoFit/>
          </a:bodyPr>
          <a:lstStyle/>
          <a:p>
            <a:pPr algn="l"/>
            <a:r>
              <a:rPr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3.1.2</a:t>
            </a:r>
            <a:r>
              <a:rPr lang="zh-CN" altLang="en-US"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二、核准设立原则</a:t>
            </a:r>
            <a:endParaRPr lang="zh-CN" altLang="en-US"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文本框 7"/>
          <p:cNvSpPr txBox="1"/>
          <p:nvPr/>
        </p:nvSpPr>
        <p:spPr>
          <a:xfrm>
            <a:off x="218440" y="595630"/>
            <a:ext cx="2424430" cy="306705"/>
          </a:xfrm>
          <a:prstGeom prst="rect">
            <a:avLst/>
          </a:prstGeom>
          <a:noFill/>
        </p:spPr>
        <p:txBody>
          <a:bodyPr wrap="none" rtlCol="0" anchor="t">
            <a:spAutoFit/>
          </a:bodyPr>
          <a:lstStyle/>
          <a:p>
            <a:pPr algn="l"/>
            <a:r>
              <a:rPr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3.1.4</a:t>
            </a:r>
            <a:r>
              <a:rPr lang="zh-CN" altLang="en-US"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四、严格准则设立原则</a:t>
            </a:r>
            <a:endParaRPr lang="zh-CN" altLang="en-US"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95220" y="3137535"/>
            <a:ext cx="7401560" cy="58356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第二节    现代公司的设立的可行性研究</a:t>
            </a:r>
            <a:endParaRPr lang="zh-CN" altLang="en-US" sz="32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1186" y="841296"/>
            <a:ext cx="11421901" cy="645160"/>
          </a:xfrm>
          <a:prstGeom prst="rect">
            <a:avLst/>
          </a:prstGeom>
        </p:spPr>
        <p:txBody>
          <a:bodyPr wrap="square">
            <a:spAutoFit/>
          </a:bodyPr>
          <a:lstStyle/>
          <a:p>
            <a:pPr indent="267970" algn="just">
              <a:lnSpc>
                <a:spcPct val="150000"/>
              </a:lnSpc>
              <a:spcAft>
                <a:spcPts val="0"/>
              </a:spcAft>
            </a:pP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3.2.2现有企业联合组建成为公司的可行性研究</a:t>
            </a:r>
            <a:endPar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r="1425" b="4541"/>
          <a:stretch>
            <a:fillRect/>
          </a:stretch>
        </p:blipFill>
        <p:spPr>
          <a:xfrm>
            <a:off x="4414401" y="4705350"/>
            <a:ext cx="2276673" cy="1737320"/>
          </a:xfrm>
          <a:prstGeom prst="rect">
            <a:avLst/>
          </a:prstGeom>
          <a:effectLst>
            <a:softEdge rad="63500"/>
          </a:effectLst>
        </p:spPr>
      </p:pic>
      <p:pic>
        <p:nvPicPr>
          <p:cNvPr id="8" name="图片 7"/>
          <p:cNvPicPr>
            <a:picLocks noChangeAspect="1"/>
          </p:cNvPicPr>
          <p:nvPr/>
        </p:nvPicPr>
        <p:blipFill rotWithShape="1">
          <a:blip r:embed="rId2" cstate="print">
            <a:extLst>
              <a:ext uri="{28A0092B-C50C-407E-A947-70E740481C1C}">
                <a14:useLocalDpi xmlns:a14="http://schemas.microsoft.com/office/drawing/2010/main" val="0"/>
              </a:ext>
            </a:extLst>
          </a:blip>
          <a:srcRect l="-1" r="-217" b="4154"/>
          <a:stretch>
            <a:fillRect/>
          </a:stretch>
        </p:blipFill>
        <p:spPr>
          <a:xfrm>
            <a:off x="7730745" y="4687421"/>
            <a:ext cx="2577867" cy="1708527"/>
          </a:xfrm>
          <a:prstGeom prst="rect">
            <a:avLst/>
          </a:prstGeom>
          <a:effectLst>
            <a:softEdge rad="63500"/>
          </a:effectLst>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5514" y="4713204"/>
            <a:ext cx="2546863" cy="1693664"/>
          </a:xfrm>
          <a:prstGeom prst="rect">
            <a:avLst/>
          </a:prstGeom>
          <a:effectLst>
            <a:softEdge rad="63500"/>
          </a:effectLst>
        </p:spPr>
      </p:pic>
      <p:sp>
        <p:nvSpPr>
          <p:cNvPr id="6" name="文本框 5"/>
          <p:cNvSpPr txBox="1"/>
          <p:nvPr/>
        </p:nvSpPr>
        <p:spPr>
          <a:xfrm>
            <a:off x="6908800" y="984885"/>
            <a:ext cx="1461135" cy="521970"/>
          </a:xfrm>
          <a:prstGeom prst="rect">
            <a:avLst/>
          </a:prstGeom>
          <a:noFill/>
        </p:spPr>
        <p:txBody>
          <a:bodyPr wrap="square" rtlCol="0">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选择</a:t>
            </a:r>
            <a:r>
              <a:rPr lang="en-US" altLang="zh-CN" sz="2800" b="1" dirty="0">
                <a:solidFill>
                  <a:srgbClr val="FF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0" name="矩形 9"/>
          <p:cNvSpPr/>
          <p:nvPr/>
        </p:nvSpPr>
        <p:spPr>
          <a:xfrm>
            <a:off x="533400" y="1891197"/>
            <a:ext cx="9620250" cy="2306955"/>
          </a:xfrm>
          <a:prstGeom prst="rect">
            <a:avLst/>
          </a:prstGeom>
          <a:ln>
            <a:noFill/>
          </a:ln>
        </p:spPr>
        <p:txBody>
          <a:bodyPr wrap="square">
            <a:spAutoFit/>
          </a:bodyPr>
          <a:lstStyle/>
          <a:p>
            <a:pPr indent="267970" algn="just">
              <a:lnSpc>
                <a:spcPct val="150000"/>
              </a:lnSpc>
              <a:spcAft>
                <a:spcPts val="0"/>
              </a:spcAft>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、生产的可行性研究。</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spcAft>
                <a:spcPts val="0"/>
              </a:spcAft>
            </a:pPr>
            <a:r>
              <a:rPr lang="en-US" altLang="zh-CN"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技术的可行性研究</a:t>
            </a:r>
            <a:endPar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indent="267970" algn="just">
              <a:lnSpc>
                <a:spcPct val="150000"/>
              </a:lnSpc>
              <a:spcAft>
                <a:spcPts val="0"/>
              </a:spcAft>
            </a:pPr>
            <a:r>
              <a:rPr lang="zh-CN" altLang="en-US" sz="24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mn-ea"/>
              </a:rPr>
              <a:t>技术</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条件的适应性：</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设备状况</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技术力量</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技术水平</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产品开发能力</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spcAft>
                <a:spcPts val="0"/>
              </a:spcAft>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、经济合理性研究。</a:t>
            </a:r>
            <a:endPar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11" name="图示 10"/>
          <p:cNvGraphicFramePr/>
          <p:nvPr/>
        </p:nvGraphicFramePr>
        <p:xfrm>
          <a:off x="9415588" y="140336"/>
          <a:ext cx="2686050" cy="12079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文本框 2"/>
          <p:cNvSpPr txBox="1"/>
          <p:nvPr/>
        </p:nvSpPr>
        <p:spPr>
          <a:xfrm>
            <a:off x="135890" y="227330"/>
            <a:ext cx="2783840" cy="306705"/>
          </a:xfrm>
          <a:prstGeom prst="rect">
            <a:avLst/>
          </a:prstGeom>
          <a:noFill/>
        </p:spPr>
        <p:txBody>
          <a:bodyPr wrap="none" rtlCol="0" anchor="t">
            <a:spAutoFit/>
          </a:bodyPr>
          <a:lstStyle/>
          <a:p>
            <a:pPr algn="l"/>
            <a:r>
              <a:rPr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3.2.1.1</a:t>
            </a:r>
            <a:r>
              <a:rPr lang="zh-CN" altLang="en-US"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生产、技术的可行性研究</a:t>
            </a:r>
            <a:endParaRPr lang="zh-CN" altLang="en-US"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文本框 4"/>
          <p:cNvSpPr txBox="1"/>
          <p:nvPr/>
        </p:nvSpPr>
        <p:spPr>
          <a:xfrm>
            <a:off x="130810" y="453390"/>
            <a:ext cx="2067560" cy="306705"/>
          </a:xfrm>
          <a:prstGeom prst="rect">
            <a:avLst/>
          </a:prstGeom>
          <a:noFill/>
        </p:spPr>
        <p:txBody>
          <a:bodyPr wrap="none" rtlCol="0" anchor="t">
            <a:spAutoFit/>
          </a:bodyPr>
          <a:lstStyle/>
          <a:p>
            <a:pPr algn="l"/>
            <a:r>
              <a:rPr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3.2.1.2</a:t>
            </a:r>
            <a:r>
              <a:rPr lang="zh-CN" altLang="en-US"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经济合理性研究</a:t>
            </a:r>
            <a:endParaRPr lang="zh-CN" altLang="en-US"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0468" y="830786"/>
            <a:ext cx="10767131" cy="1753235"/>
          </a:xfrm>
          <a:prstGeom prst="rect">
            <a:avLst/>
          </a:prstGeom>
        </p:spPr>
        <p:txBody>
          <a:bodyPr wrap="square">
            <a:spAutoFit/>
          </a:bodyPr>
          <a:lstStyle/>
          <a:p>
            <a:pPr indent="267970" algn="just">
              <a:lnSpc>
                <a:spcPct val="150000"/>
              </a:lnSpc>
              <a:spcAft>
                <a:spcPts val="0"/>
              </a:spcAft>
            </a:pP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2.1.1公司与独资企业</a:t>
            </a:r>
            <a:endPar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spcAft>
                <a:spcPts val="0"/>
              </a:spcAft>
            </a:pP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spcAft>
                <a:spcPts val="0"/>
              </a:spcAft>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独资企业是自然人从事工商业经营的一种组织形式。</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p:cNvSpPr txBox="1"/>
          <p:nvPr/>
        </p:nvSpPr>
        <p:spPr>
          <a:xfrm>
            <a:off x="4065233" y="917283"/>
            <a:ext cx="1828800" cy="523220"/>
          </a:xfrm>
          <a:prstGeom prst="rect">
            <a:avLst/>
          </a:prstGeom>
          <a:noFill/>
        </p:spPr>
        <p:txBody>
          <a:bodyPr wrap="square" rtlCol="0">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简答</a:t>
            </a:r>
            <a:r>
              <a:rPr lang="en-US" altLang="zh-CN" sz="2800" b="1" dirty="0">
                <a:solidFill>
                  <a:srgbClr val="FF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587375" y="2765312"/>
          <a:ext cx="8127999" cy="3840480"/>
        </p:xfrm>
        <a:graphic>
          <a:graphicData uri="http://schemas.openxmlformats.org/drawingml/2006/table">
            <a:tbl>
              <a:tblPr firstRow="1" bandRow="1">
                <a:tableStyleId>{5C22544A-7EE6-4342-B048-85BDC9FD1C3A}</a:tableStyleId>
              </a:tblPr>
              <a:tblGrid>
                <a:gridCol w="3012440"/>
                <a:gridCol w="2406226"/>
                <a:gridCol w="2709333"/>
              </a:tblGrid>
              <a:tr h="370840">
                <a:tc>
                  <a:txBody>
                    <a:bodyPr/>
                    <a:lstStyle/>
                    <a:p>
                      <a:pPr algn="ctr">
                        <a:lnSpc>
                          <a:spcPct val="150000"/>
                        </a:lnSpc>
                      </a:pPr>
                      <a:r>
                        <a:rPr lang="zh-CN" altLang="en-US" dirty="0"/>
                        <a:t>区别</a:t>
                      </a:r>
                      <a:endParaRPr lang="zh-CN" altLang="en-US" dirty="0"/>
                    </a:p>
                  </a:txBody>
                  <a:tcPr/>
                </a:tc>
                <a:tc>
                  <a:txBody>
                    <a:bodyPr/>
                    <a:lstStyle/>
                    <a:p>
                      <a:pPr algn="ctr">
                        <a:lnSpc>
                          <a:spcPct val="150000"/>
                        </a:lnSpc>
                      </a:pPr>
                      <a:r>
                        <a:rPr lang="zh-CN" altLang="en-US" dirty="0"/>
                        <a:t>公司</a:t>
                      </a:r>
                      <a:endParaRPr lang="zh-CN" altLang="en-US" dirty="0"/>
                    </a:p>
                  </a:txBody>
                  <a:tcPr/>
                </a:tc>
                <a:tc>
                  <a:txBody>
                    <a:bodyPr/>
                    <a:lstStyle/>
                    <a:p>
                      <a:pPr algn="ctr">
                        <a:lnSpc>
                          <a:spcPct val="150000"/>
                        </a:lnSpc>
                      </a:pPr>
                      <a:r>
                        <a:rPr lang="zh-CN" altLang="en-US" dirty="0"/>
                        <a:t>独资企业</a:t>
                      </a:r>
                      <a:endParaRPr lang="zh-CN" altLang="en-US" dirty="0"/>
                    </a:p>
                  </a:txBody>
                  <a:tcPr/>
                </a:tc>
              </a:tr>
              <a:tr h="370840">
                <a:tc>
                  <a:txBody>
                    <a:bodyPr/>
                    <a:lstStyle/>
                    <a:p>
                      <a:pPr marL="0" marR="0" indent="0" algn="l" defTabSz="1218565" rtl="0" eaLnBrk="1" fontAlgn="auto" latinLnBrk="0" hangingPunct="1">
                        <a:lnSpc>
                          <a:spcPct val="150000"/>
                        </a:lnSpc>
                        <a:spcBef>
                          <a:spcPts val="0"/>
                        </a:spcBef>
                        <a:spcAft>
                          <a:spcPts val="0"/>
                        </a:spcAft>
                        <a:buClrTx/>
                        <a:buSzTx/>
                        <a:buFontTx/>
                        <a:buNone/>
                        <a:defRPr/>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设立的主体</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nSpc>
                          <a:spcPct val="150000"/>
                        </a:lnSpc>
                      </a:pPr>
                      <a:r>
                        <a:rPr lang="zh-CN" altLang="en-US" dirty="0"/>
                        <a:t>法人</a:t>
                      </a:r>
                      <a:endParaRPr lang="zh-CN" altLang="en-US" dirty="0"/>
                    </a:p>
                  </a:txBody>
                  <a:tcPr/>
                </a:tc>
                <a:tc>
                  <a:txBody>
                    <a:bodyPr/>
                    <a:lstStyle/>
                    <a:p>
                      <a:pPr>
                        <a:lnSpc>
                          <a:spcPct val="150000"/>
                        </a:lnSpc>
                      </a:pPr>
                      <a:r>
                        <a:rPr lang="zh-CN" altLang="en-US" dirty="0"/>
                        <a:t>自然人</a:t>
                      </a:r>
                      <a:endParaRPr lang="zh-CN" altLang="en-US" dirty="0"/>
                    </a:p>
                  </a:txBody>
                  <a:tcPr/>
                </a:tc>
              </a:tr>
              <a:tr h="370840">
                <a:tc>
                  <a:txBody>
                    <a:bodyPr/>
                    <a:lstStyle/>
                    <a:p>
                      <a:pPr>
                        <a:lnSpc>
                          <a:spcPct val="150000"/>
                        </a:lnSpc>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财产关系</a:t>
                      </a:r>
                      <a:endParaRPr lang="zh-CN" altLang="en-US" dirty="0"/>
                    </a:p>
                  </a:txBody>
                  <a:tcPr/>
                </a:tc>
                <a:tc>
                  <a:txBody>
                    <a:bodyPr/>
                    <a:lstStyle/>
                    <a:p>
                      <a:pPr>
                        <a:lnSpc>
                          <a:spcPct val="150000"/>
                        </a:lnSpc>
                      </a:pPr>
                      <a:r>
                        <a:rPr lang="zh-CN" altLang="en-US" dirty="0"/>
                        <a:t>归公司所有</a:t>
                      </a:r>
                      <a:endParaRPr lang="zh-CN" altLang="en-US" dirty="0"/>
                    </a:p>
                  </a:txBody>
                  <a:tcPr/>
                </a:tc>
                <a:tc>
                  <a:txBody>
                    <a:bodyPr/>
                    <a:lstStyle/>
                    <a:p>
                      <a:pPr>
                        <a:lnSpc>
                          <a:spcPct val="150000"/>
                        </a:lnSpc>
                      </a:pPr>
                      <a:r>
                        <a:rPr lang="zh-CN" altLang="en-US" dirty="0"/>
                        <a:t>归个人</a:t>
                      </a:r>
                      <a:endParaRPr lang="zh-CN" altLang="en-US" dirty="0"/>
                    </a:p>
                  </a:txBody>
                  <a:tcPr/>
                </a:tc>
              </a:tr>
              <a:tr h="370840">
                <a:tc>
                  <a:txBody>
                    <a:bodyPr/>
                    <a:lstStyle/>
                    <a:p>
                      <a:pPr>
                        <a:lnSpc>
                          <a:spcPct val="150000"/>
                        </a:lnSpc>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经营管理的主体</a:t>
                      </a:r>
                      <a:endParaRPr lang="zh-CN" altLang="en-US" dirty="0"/>
                    </a:p>
                  </a:txBody>
                  <a:tcPr/>
                </a:tc>
                <a:tc>
                  <a:txBody>
                    <a:bodyPr/>
                    <a:lstStyle/>
                    <a:p>
                      <a:pPr>
                        <a:lnSpc>
                          <a:spcPct val="150000"/>
                        </a:lnSpc>
                      </a:pPr>
                      <a:r>
                        <a:rPr lang="zh-CN" altLang="en-US" dirty="0"/>
                        <a:t>法人治理机构</a:t>
                      </a:r>
                      <a:endParaRPr lang="zh-CN" altLang="en-US" dirty="0"/>
                    </a:p>
                  </a:txBody>
                  <a:tcPr/>
                </a:tc>
                <a:tc>
                  <a:txBody>
                    <a:bodyPr/>
                    <a:lstStyle/>
                    <a:p>
                      <a:pPr>
                        <a:lnSpc>
                          <a:spcPct val="150000"/>
                        </a:lnSpc>
                      </a:pPr>
                      <a:r>
                        <a:rPr lang="zh-CN" altLang="en-US" dirty="0"/>
                        <a:t>业主管理</a:t>
                      </a:r>
                      <a:endParaRPr lang="zh-CN" altLang="en-US" dirty="0"/>
                    </a:p>
                  </a:txBody>
                  <a:tcPr/>
                </a:tc>
              </a:tr>
              <a:tr h="370840">
                <a:tc>
                  <a:txBody>
                    <a:bodyPr/>
                    <a:lstStyle/>
                    <a:p>
                      <a:pPr>
                        <a:lnSpc>
                          <a:spcPct val="150000"/>
                        </a:lnSpc>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承担的责任</a:t>
                      </a:r>
                      <a:endParaRPr lang="zh-CN" altLang="en-US" dirty="0"/>
                    </a:p>
                  </a:txBody>
                  <a:tcPr/>
                </a:tc>
                <a:tc>
                  <a:txBody>
                    <a:bodyPr/>
                    <a:lstStyle/>
                    <a:p>
                      <a:pPr>
                        <a:lnSpc>
                          <a:spcPct val="150000"/>
                        </a:lnSpc>
                      </a:pPr>
                      <a:r>
                        <a:rPr lang="zh-CN" altLang="en-US" dirty="0"/>
                        <a:t>有限责任</a:t>
                      </a:r>
                      <a:endParaRPr lang="zh-CN" altLang="en-US" dirty="0"/>
                    </a:p>
                  </a:txBody>
                  <a:tcPr/>
                </a:tc>
                <a:tc>
                  <a:txBody>
                    <a:bodyPr/>
                    <a:lstStyle/>
                    <a:p>
                      <a:pPr>
                        <a:lnSpc>
                          <a:spcPct val="150000"/>
                        </a:lnSpc>
                      </a:pPr>
                      <a:r>
                        <a:rPr lang="zh-CN" altLang="en-US" dirty="0"/>
                        <a:t>无限责任</a:t>
                      </a:r>
                      <a:endParaRPr lang="zh-CN" altLang="en-US" dirty="0"/>
                    </a:p>
                  </a:txBody>
                  <a:tcPr/>
                </a:tc>
              </a:tr>
              <a:tr h="370840">
                <a:tc>
                  <a:txBody>
                    <a:bodyPr/>
                    <a:lstStyle/>
                    <a:p>
                      <a:pPr>
                        <a:lnSpc>
                          <a:spcPct val="150000"/>
                        </a:lnSpc>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法律地位</a:t>
                      </a:r>
                      <a:endParaRPr lang="zh-CN" altLang="en-US" dirty="0"/>
                    </a:p>
                  </a:txBody>
                  <a:tcPr/>
                </a:tc>
                <a:tc>
                  <a:txBody>
                    <a:bodyPr/>
                    <a:lstStyle/>
                    <a:p>
                      <a:pPr>
                        <a:lnSpc>
                          <a:spcPct val="150000"/>
                        </a:lnSpc>
                      </a:pPr>
                      <a:r>
                        <a:rPr lang="zh-CN" altLang="en-US" dirty="0"/>
                        <a:t>典型法人</a:t>
                      </a:r>
                      <a:endParaRPr lang="zh-CN" altLang="en-US" dirty="0"/>
                    </a:p>
                  </a:txBody>
                  <a:tcPr/>
                </a:tc>
                <a:tc>
                  <a:txBody>
                    <a:bodyPr/>
                    <a:lstStyle/>
                    <a:p>
                      <a:pPr>
                        <a:lnSpc>
                          <a:spcPct val="150000"/>
                        </a:lnSpc>
                      </a:pPr>
                      <a:r>
                        <a:rPr lang="zh-CN" altLang="en-US" dirty="0"/>
                        <a:t>不是法人</a:t>
                      </a:r>
                      <a:endParaRPr lang="zh-CN" altLang="en-US" dirty="0"/>
                    </a:p>
                  </a:txBody>
                  <a:tcPr/>
                </a:tc>
              </a:tr>
            </a:tbl>
          </a:graphicData>
        </a:graphic>
      </p:graphicFrame>
      <p:graphicFrame>
        <p:nvGraphicFramePr>
          <p:cNvPr id="7" name="图示 6"/>
          <p:cNvGraphicFramePr/>
          <p:nvPr/>
        </p:nvGraphicFramePr>
        <p:xfrm>
          <a:off x="8382000" y="184371"/>
          <a:ext cx="3810000" cy="198904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190500" y="353695"/>
            <a:ext cx="2067560" cy="306705"/>
          </a:xfrm>
          <a:prstGeom prst="rect">
            <a:avLst/>
          </a:prstGeom>
          <a:noFill/>
        </p:spPr>
        <p:txBody>
          <a:bodyPr wrap="none" rtlCol="0" anchor="t">
            <a:spAutoFit/>
          </a:bodyPr>
          <a:lstStyle/>
          <a:p>
            <a:pPr algn="l"/>
            <a:r>
              <a:rPr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2.1.1.0</a:t>
            </a:r>
            <a:r>
              <a:rPr lang="zh-CN"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公司与独资企业</a:t>
            </a:r>
            <a:endParaRPr lang="zh-CN"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文本框 7"/>
          <p:cNvSpPr txBox="1"/>
          <p:nvPr/>
        </p:nvSpPr>
        <p:spPr>
          <a:xfrm>
            <a:off x="190500" y="556895"/>
            <a:ext cx="2067560" cy="306705"/>
          </a:xfrm>
          <a:prstGeom prst="rect">
            <a:avLst/>
          </a:prstGeom>
          <a:noFill/>
        </p:spPr>
        <p:txBody>
          <a:bodyPr wrap="none" rtlCol="0" anchor="t">
            <a:spAutoFit/>
          </a:bodyPr>
          <a:lstStyle/>
          <a:p>
            <a:pPr algn="l"/>
            <a:r>
              <a:rPr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2.1.1.1</a:t>
            </a:r>
            <a:r>
              <a:rPr lang="zh-CN"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设立的主体不同</a:t>
            </a:r>
            <a:endParaRPr lang="zh-CN"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7879" y="1081353"/>
            <a:ext cx="11298601" cy="1198880"/>
          </a:xfrm>
          <a:prstGeom prst="rect">
            <a:avLst/>
          </a:prstGeom>
        </p:spPr>
        <p:txBody>
          <a:bodyPr wrap="square">
            <a:spAutoFit/>
          </a:bodyPr>
          <a:lstStyle/>
          <a:p>
            <a:pPr indent="267970" algn="just">
              <a:lnSpc>
                <a:spcPct val="150000"/>
              </a:lnSpc>
              <a:spcAft>
                <a:spcPts val="0"/>
              </a:spcAft>
            </a:pP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sym typeface="+mn-ea"/>
              </a:rPr>
              <a:t>3.2.2</a:t>
            </a:r>
            <a:r>
              <a:rPr lang="zh-CN" altLang="zh-CN" sz="2400" b="1" kern="100" dirty="0">
                <a:latin typeface="微软雅黑" panose="020B0503020204020204" pitchFamily="34" charset="-122"/>
                <a:ea typeface="微软雅黑" panose="020B0503020204020204" pitchFamily="34" charset="-122"/>
                <a:cs typeface="Calibri" panose="020F0502020204030204" pitchFamily="34" charset="0"/>
              </a:rPr>
              <a:t>新创办公司的可行性研究</a:t>
            </a:r>
            <a:endParaRPr lang="en-US" altLang="zh-CN" sz="2400" b="1" kern="100" dirty="0">
              <a:latin typeface="微软雅黑" panose="020B0503020204020204" pitchFamily="34" charset="-122"/>
              <a:ea typeface="微软雅黑" panose="020B0503020204020204" pitchFamily="34" charset="-122"/>
              <a:cs typeface="Calibri" panose="020F0502020204030204" pitchFamily="34" charset="0"/>
            </a:endParaRPr>
          </a:p>
          <a:p>
            <a:pPr indent="267970" algn="just">
              <a:lnSpc>
                <a:spcPct val="150000"/>
              </a:lnSpc>
              <a:spcAft>
                <a:spcPts val="0"/>
              </a:spcAft>
            </a:pP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p:cNvSpPr txBox="1"/>
          <p:nvPr/>
        </p:nvSpPr>
        <p:spPr>
          <a:xfrm>
            <a:off x="5136588" y="1178782"/>
            <a:ext cx="1828800" cy="523220"/>
          </a:xfrm>
          <a:prstGeom prst="rect">
            <a:avLst/>
          </a:prstGeom>
          <a:noFill/>
        </p:spPr>
        <p:txBody>
          <a:bodyPr wrap="square" rtlCol="0">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简答</a:t>
            </a:r>
            <a:r>
              <a:rPr lang="en-US" altLang="zh-CN" sz="2800" b="1" dirty="0">
                <a:solidFill>
                  <a:srgbClr val="FF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550860" y="1163542"/>
            <a:ext cx="1828800" cy="523220"/>
          </a:xfrm>
          <a:prstGeom prst="rect">
            <a:avLst/>
          </a:prstGeom>
          <a:noFill/>
        </p:spPr>
        <p:txBody>
          <a:bodyPr wrap="square" rtlCol="0">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选择</a:t>
            </a:r>
            <a:r>
              <a:rPr lang="en-US" altLang="zh-CN" sz="2800" b="1" dirty="0">
                <a:solidFill>
                  <a:srgbClr val="FF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1239982" y="5068792"/>
            <a:ext cx="2770909"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自己</a:t>
            </a:r>
            <a:r>
              <a:rPr lang="zh-CN" altLang="en-US" sz="2400" b="1" dirty="0" smtClean="0"/>
              <a:t>（寄几）</a:t>
            </a:r>
            <a:r>
              <a:rPr lang="zh-CN" altLang="en-US" sz="2400" b="1" dirty="0"/>
              <a:t>体会</a:t>
            </a:r>
            <a:endParaRPr lang="zh-CN" altLang="en-US" sz="2400" b="1" dirty="0"/>
          </a:p>
        </p:txBody>
      </p:sp>
      <p:sp>
        <p:nvSpPr>
          <p:cNvPr id="9" name="矩形 8"/>
          <p:cNvSpPr/>
          <p:nvPr/>
        </p:nvSpPr>
        <p:spPr>
          <a:xfrm>
            <a:off x="769907" y="1828564"/>
            <a:ext cx="9620250" cy="2306955"/>
          </a:xfrm>
          <a:prstGeom prst="rect">
            <a:avLst/>
          </a:prstGeom>
          <a:ln>
            <a:noFill/>
          </a:ln>
        </p:spPr>
        <p:txBody>
          <a:bodyPr wrap="square">
            <a:spAutoFit/>
          </a:bodyPr>
          <a:lstStyle/>
          <a:p>
            <a:pPr indent="267970" algn="just">
              <a:lnSpc>
                <a:spcPct val="150000"/>
              </a:lnSpc>
              <a:spcAft>
                <a:spcPts val="0"/>
              </a:spcAft>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公司设立的</a:t>
            </a:r>
            <a:r>
              <a:rPr lang="zh-CN" altLang="en-US" sz="24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机会研究</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spcAft>
                <a:spcPts val="0"/>
              </a:spcAft>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机会研究包括</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地区机会</a:t>
            </a:r>
            <a:r>
              <a:rPr lang="zh-CN" altLang="en-US" sz="2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分析</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行业机会</a:t>
            </a:r>
            <a:r>
              <a:rPr lang="zh-CN" altLang="en-US" sz="2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分析</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spcAft>
                <a:spcPts val="0"/>
              </a:spcAft>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公司设立的可行性研究。</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spcAft>
                <a:spcPts val="0"/>
              </a:spcAft>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包括</a:t>
            </a:r>
            <a:r>
              <a:rPr lang="zh-CN" altLang="en-US" sz="2400"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技</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术</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可行性、</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经</a:t>
            </a:r>
            <a:r>
              <a:rPr lang="zh-CN" altLang="en-US" sz="2400"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济</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可行性、</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组织</a:t>
            </a:r>
            <a:r>
              <a:rPr lang="zh-CN" altLang="en-US" sz="2400"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体</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制</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可行性和</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社</a:t>
            </a:r>
            <a:r>
              <a:rPr lang="zh-CN" altLang="en-US" sz="2400"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会</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可行性等方面。</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10" name="图示 9"/>
          <p:cNvGraphicFramePr/>
          <p:nvPr/>
        </p:nvGraphicFramePr>
        <p:xfrm>
          <a:off x="9415588" y="140336"/>
          <a:ext cx="2686050" cy="120799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文本框 5"/>
          <p:cNvSpPr txBox="1"/>
          <p:nvPr/>
        </p:nvSpPr>
        <p:spPr>
          <a:xfrm>
            <a:off x="213360" y="304800"/>
            <a:ext cx="2425700" cy="306705"/>
          </a:xfrm>
          <a:prstGeom prst="rect">
            <a:avLst/>
          </a:prstGeom>
          <a:noFill/>
        </p:spPr>
        <p:txBody>
          <a:bodyPr wrap="none" rtlCol="0" anchor="t">
            <a:spAutoFit/>
          </a:bodyPr>
          <a:lstStyle/>
          <a:p>
            <a:pPr algn="l"/>
            <a:r>
              <a:rPr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3.2.2.1</a:t>
            </a:r>
            <a:r>
              <a:rPr lang="zh-CN" altLang="en-US"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公司设立的机会研究</a:t>
            </a:r>
            <a:endParaRPr lang="zh-CN" altLang="en-US"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文本框 6"/>
          <p:cNvSpPr txBox="1"/>
          <p:nvPr/>
        </p:nvSpPr>
        <p:spPr>
          <a:xfrm>
            <a:off x="213360" y="593090"/>
            <a:ext cx="2604770" cy="306705"/>
          </a:xfrm>
          <a:prstGeom prst="rect">
            <a:avLst/>
          </a:prstGeom>
          <a:noFill/>
        </p:spPr>
        <p:txBody>
          <a:bodyPr wrap="none" rtlCol="0" anchor="t">
            <a:spAutoFit/>
          </a:bodyPr>
          <a:lstStyle/>
          <a:p>
            <a:pPr algn="l"/>
            <a:r>
              <a:rPr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3.2.2.2</a:t>
            </a:r>
            <a:r>
              <a:rPr lang="zh-CN" altLang="en-US"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公司设立的可行性研究</a:t>
            </a:r>
            <a:endParaRPr lang="zh-CN" altLang="en-US"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63168" y="1120692"/>
            <a:ext cx="10631932" cy="3415030"/>
          </a:xfrm>
          <a:prstGeom prst="rect">
            <a:avLst/>
          </a:prstGeom>
        </p:spPr>
        <p:txBody>
          <a:bodyPr wrap="square">
            <a:spAutoFit/>
          </a:bodyPr>
          <a:lstStyle/>
          <a:p>
            <a:pPr>
              <a:lnSpc>
                <a:spcPct val="150000"/>
              </a:lnSpc>
              <a:spcAft>
                <a:spcPts val="0"/>
              </a:spcAft>
            </a:pPr>
            <a:r>
              <a:rPr lang="zh-CN" altLang="zh-TW" sz="2400" b="1" kern="100" dirty="0" smtClean="0">
                <a:latin typeface="+mn-ea"/>
              </a:rPr>
              <a:t>单选：</a:t>
            </a:r>
            <a:r>
              <a:rPr lang="zh-TW" altLang="zh-CN" sz="2400" kern="100" dirty="0" smtClean="0">
                <a:latin typeface="+mn-ea"/>
              </a:rPr>
              <a:t>在</a:t>
            </a:r>
            <a:r>
              <a:rPr lang="zh-TW" altLang="zh-CN" sz="2400" kern="100" dirty="0">
                <a:latin typeface="+mn-ea"/>
              </a:rPr>
              <a:t>现有企业联合组建公司的可行性研究中，组成公司的各成员单位的设备状况、技术力量、技术水平、产品开发能力等条件的适应程度，称为（</a:t>
            </a:r>
            <a:r>
              <a:rPr lang="en-US" altLang="zh-CN" sz="2400" kern="100" dirty="0">
                <a:latin typeface="+mn-ea"/>
              </a:rPr>
              <a:t>  </a:t>
            </a:r>
            <a:r>
              <a:rPr lang="zh-TW" altLang="zh-CN" sz="2400" kern="100" dirty="0">
                <a:latin typeface="+mn-ea"/>
              </a:rPr>
              <a:t>）</a:t>
            </a:r>
            <a:r>
              <a:rPr lang="zh-CN" altLang="en-US" sz="2400" kern="100" dirty="0">
                <a:latin typeface="+mn-ea"/>
              </a:rPr>
              <a:t>。</a:t>
            </a:r>
            <a:endParaRPr lang="zh-CN" altLang="zh-CN" sz="2400" kern="100" dirty="0">
              <a:latin typeface="+mn-ea"/>
            </a:endParaRPr>
          </a:p>
          <a:p>
            <a:pPr>
              <a:lnSpc>
                <a:spcPct val="150000"/>
              </a:lnSpc>
              <a:spcAft>
                <a:spcPts val="0"/>
              </a:spcAft>
            </a:pPr>
            <a:r>
              <a:rPr lang="en-US" altLang="zh-CN" sz="2400" kern="100" dirty="0">
                <a:latin typeface="+mn-ea"/>
              </a:rPr>
              <a:t>A</a:t>
            </a:r>
            <a:r>
              <a:rPr lang="zh-TW" altLang="zh-CN" sz="2400" kern="100" dirty="0">
                <a:latin typeface="+mn-ea"/>
              </a:rPr>
              <a:t>、生产的内在联系性</a:t>
            </a:r>
            <a:r>
              <a:rPr lang="en-US" altLang="zh-CN" sz="2400" kern="100" dirty="0">
                <a:latin typeface="+mn-ea"/>
              </a:rPr>
              <a:t>                         </a:t>
            </a:r>
            <a:endParaRPr lang="en-US" altLang="zh-CN" sz="2400" kern="100" dirty="0">
              <a:latin typeface="+mn-ea"/>
            </a:endParaRPr>
          </a:p>
          <a:p>
            <a:pPr>
              <a:lnSpc>
                <a:spcPct val="150000"/>
              </a:lnSpc>
              <a:spcAft>
                <a:spcPts val="0"/>
              </a:spcAft>
            </a:pPr>
            <a:r>
              <a:rPr lang="en-US" altLang="zh-CN" sz="2400" kern="100" dirty="0">
                <a:latin typeface="+mn-ea"/>
              </a:rPr>
              <a:t>B</a:t>
            </a:r>
            <a:r>
              <a:rPr lang="zh-TW" altLang="zh-CN" sz="2400" kern="100" dirty="0">
                <a:latin typeface="+mn-ea"/>
              </a:rPr>
              <a:t>、技术条件的适应性</a:t>
            </a:r>
            <a:r>
              <a:rPr lang="en-US" altLang="zh-CN" sz="2400" kern="100" dirty="0">
                <a:latin typeface="+mn-ea"/>
              </a:rPr>
              <a:t>  </a:t>
            </a:r>
            <a:endParaRPr lang="zh-CN" altLang="zh-CN" sz="2400" kern="100" dirty="0">
              <a:latin typeface="+mn-ea"/>
            </a:endParaRPr>
          </a:p>
          <a:p>
            <a:pPr>
              <a:lnSpc>
                <a:spcPct val="150000"/>
              </a:lnSpc>
              <a:spcAft>
                <a:spcPts val="0"/>
              </a:spcAft>
            </a:pPr>
            <a:r>
              <a:rPr lang="en-US" altLang="zh-CN" sz="2400" kern="100" dirty="0">
                <a:latin typeface="+mn-ea"/>
              </a:rPr>
              <a:t>C</a:t>
            </a:r>
            <a:r>
              <a:rPr lang="zh-TW" altLang="zh-CN" sz="2400" kern="100" dirty="0">
                <a:latin typeface="+mn-ea"/>
              </a:rPr>
              <a:t>、总体的可协调性</a:t>
            </a:r>
            <a:r>
              <a:rPr lang="en-US" altLang="zh-CN" sz="2400" kern="100" dirty="0">
                <a:latin typeface="+mn-ea"/>
              </a:rPr>
              <a:t>                           </a:t>
            </a:r>
            <a:endParaRPr lang="en-US" altLang="zh-CN" sz="2400" kern="100" dirty="0">
              <a:latin typeface="+mn-ea"/>
            </a:endParaRPr>
          </a:p>
          <a:p>
            <a:pPr>
              <a:lnSpc>
                <a:spcPct val="150000"/>
              </a:lnSpc>
              <a:spcAft>
                <a:spcPts val="0"/>
              </a:spcAft>
            </a:pPr>
            <a:r>
              <a:rPr lang="en-US" altLang="zh-CN" sz="2400" kern="100" dirty="0">
                <a:latin typeface="+mn-ea"/>
              </a:rPr>
              <a:t>D</a:t>
            </a:r>
            <a:r>
              <a:rPr lang="zh-TW" altLang="zh-CN" sz="2400" kern="100" dirty="0">
                <a:latin typeface="+mn-ea"/>
              </a:rPr>
              <a:t>、能力的协调性</a:t>
            </a:r>
            <a:endParaRPr lang="zh-CN" altLang="zh-CN" sz="2400" kern="100" dirty="0">
              <a:effectLst/>
              <a:latin typeface="+mn-ea"/>
            </a:endParaRPr>
          </a:p>
        </p:txBody>
      </p:sp>
      <p:sp>
        <p:nvSpPr>
          <p:cNvPr id="3" name="文本框 2"/>
          <p:cNvSpPr txBox="1"/>
          <p:nvPr/>
        </p:nvSpPr>
        <p:spPr>
          <a:xfrm>
            <a:off x="963168" y="5080508"/>
            <a:ext cx="1597152" cy="523220"/>
          </a:xfrm>
          <a:prstGeom prst="rect">
            <a:avLst/>
          </a:prstGeom>
          <a:noFill/>
        </p:spPr>
        <p:txBody>
          <a:bodyPr wrap="square" rtlCol="0">
            <a:spAutoFit/>
          </a:bodyPr>
          <a:lstStyle/>
          <a:p>
            <a:r>
              <a:rPr lang="zh-CN" altLang="en-US" sz="2800" b="1" dirty="0">
                <a:solidFill>
                  <a:srgbClr val="FF0000"/>
                </a:solidFill>
                <a:latin typeface="+mn-ea"/>
              </a:rPr>
              <a:t>答案：</a:t>
            </a:r>
            <a:r>
              <a:rPr lang="en-US" altLang="zh-CN" sz="2800" b="1" dirty="0">
                <a:solidFill>
                  <a:srgbClr val="FF0000"/>
                </a:solidFill>
                <a:latin typeface="+mn-ea"/>
              </a:rPr>
              <a:t>B</a:t>
            </a:r>
            <a:endParaRPr lang="zh-CN" altLang="en-US" sz="2800" b="1" dirty="0">
              <a:solidFill>
                <a:srgbClr val="FF0000"/>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66189" y="1545518"/>
            <a:ext cx="10668001" cy="3415030"/>
          </a:xfrm>
          <a:prstGeom prst="rect">
            <a:avLst/>
          </a:prstGeom>
        </p:spPr>
        <p:txBody>
          <a:bodyPr wrap="square">
            <a:spAutoFit/>
          </a:bodyPr>
          <a:lstStyle/>
          <a:p>
            <a:pPr>
              <a:lnSpc>
                <a:spcPct val="150000"/>
              </a:lnSpc>
              <a:spcAft>
                <a:spcPts val="0"/>
              </a:spcAft>
            </a:pPr>
            <a:r>
              <a:rPr lang="zh-CN" sz="2400" b="1" kern="100" dirty="0" err="1" smtClean="0">
                <a:latin typeface="微软雅黑" panose="020B0503020204020204" pitchFamily="34" charset="-122"/>
                <a:ea typeface="微软雅黑" panose="020B0503020204020204" pitchFamily="34" charset="-122"/>
              </a:rPr>
              <a:t>多选：</a:t>
            </a:r>
            <a:r>
              <a:rPr sz="2400" kern="100" dirty="0" err="1" smtClean="0">
                <a:latin typeface="微软雅黑" panose="020B0503020204020204" pitchFamily="34" charset="-122"/>
                <a:ea typeface="微软雅黑" panose="020B0503020204020204" pitchFamily="34" charset="-122"/>
              </a:rPr>
              <a:t>组建公司的可行性研究包括</a:t>
            </a:r>
            <a:r>
              <a:rPr sz="2400" kern="100" dirty="0">
                <a:latin typeface="微软雅黑" panose="020B0503020204020204" pitchFamily="34" charset="-122"/>
                <a:ea typeface="微软雅黑" panose="020B0503020204020204" pitchFamily="34" charset="-122"/>
              </a:rPr>
              <a:t>（）</a:t>
            </a:r>
            <a:endParaRPr sz="2400" kern="100" dirty="0">
              <a:latin typeface="微软雅黑" panose="020B0503020204020204" pitchFamily="34" charset="-122"/>
              <a:ea typeface="微软雅黑" panose="020B0503020204020204" pitchFamily="34" charset="-122"/>
            </a:endParaRPr>
          </a:p>
          <a:p>
            <a:pPr>
              <a:lnSpc>
                <a:spcPct val="150000"/>
              </a:lnSpc>
              <a:spcAft>
                <a:spcPts val="0"/>
              </a:spcAft>
            </a:pPr>
            <a:r>
              <a:rPr lang="en-US" sz="2400" kern="100" dirty="0" err="1" smtClean="0">
                <a:latin typeface="微软雅黑" panose="020B0503020204020204" pitchFamily="34" charset="-122"/>
                <a:ea typeface="微软雅黑" panose="020B0503020204020204" pitchFamily="34" charset="-122"/>
              </a:rPr>
              <a:t>A、</a:t>
            </a:r>
            <a:r>
              <a:rPr sz="2400" kern="100" dirty="0" err="1" smtClean="0">
                <a:latin typeface="微软雅黑" panose="020B0503020204020204" pitchFamily="34" charset="-122"/>
                <a:ea typeface="微软雅黑" panose="020B0503020204020204" pitchFamily="34" charset="-122"/>
              </a:rPr>
              <a:t>技术可行性</a:t>
            </a:r>
            <a:endParaRPr sz="2400" kern="100" dirty="0">
              <a:latin typeface="微软雅黑" panose="020B0503020204020204" pitchFamily="34" charset="-122"/>
              <a:ea typeface="微软雅黑" panose="020B0503020204020204" pitchFamily="34" charset="-122"/>
            </a:endParaRPr>
          </a:p>
          <a:p>
            <a:pPr>
              <a:lnSpc>
                <a:spcPct val="150000"/>
              </a:lnSpc>
              <a:spcAft>
                <a:spcPts val="0"/>
              </a:spcAft>
            </a:pPr>
            <a:r>
              <a:rPr lang="en-US" sz="2400" kern="100" dirty="0" err="1" smtClean="0">
                <a:latin typeface="微软雅黑" panose="020B0503020204020204" pitchFamily="34" charset="-122"/>
                <a:ea typeface="微软雅黑" panose="020B0503020204020204" pitchFamily="34" charset="-122"/>
              </a:rPr>
              <a:t>B、</a:t>
            </a:r>
            <a:r>
              <a:rPr sz="2400" kern="100" dirty="0" err="1" smtClean="0">
                <a:latin typeface="微软雅黑" panose="020B0503020204020204" pitchFamily="34" charset="-122"/>
                <a:ea typeface="微软雅黑" panose="020B0503020204020204" pitchFamily="34" charset="-122"/>
              </a:rPr>
              <a:t>经济可行性</a:t>
            </a:r>
            <a:r>
              <a:rPr sz="2400" kern="100" dirty="0" smtClean="0">
                <a:latin typeface="微软雅黑" panose="020B0503020204020204" pitchFamily="34" charset="-122"/>
                <a:ea typeface="微软雅黑" panose="020B0503020204020204" pitchFamily="34" charset="-122"/>
              </a:rPr>
              <a:t> </a:t>
            </a:r>
            <a:endParaRPr sz="2400" kern="100" dirty="0">
              <a:latin typeface="微软雅黑" panose="020B0503020204020204" pitchFamily="34" charset="-122"/>
              <a:ea typeface="微软雅黑" panose="020B0503020204020204" pitchFamily="34" charset="-122"/>
            </a:endParaRPr>
          </a:p>
          <a:p>
            <a:pPr>
              <a:lnSpc>
                <a:spcPct val="150000"/>
              </a:lnSpc>
              <a:spcAft>
                <a:spcPts val="0"/>
              </a:spcAft>
            </a:pPr>
            <a:r>
              <a:rPr lang="en-US" sz="2400" kern="100" dirty="0" err="1" smtClean="0">
                <a:latin typeface="微软雅黑" panose="020B0503020204020204" pitchFamily="34" charset="-122"/>
                <a:ea typeface="微软雅黑" panose="020B0503020204020204" pitchFamily="34" charset="-122"/>
              </a:rPr>
              <a:t>C、</a:t>
            </a:r>
            <a:r>
              <a:rPr sz="2400" kern="100" dirty="0" err="1" smtClean="0">
                <a:latin typeface="微软雅黑" panose="020B0503020204020204" pitchFamily="34" charset="-122"/>
                <a:ea typeface="微软雅黑" panose="020B0503020204020204" pitchFamily="34" charset="-122"/>
              </a:rPr>
              <a:t>组织体制可行性</a:t>
            </a:r>
            <a:r>
              <a:rPr sz="2400" kern="100" dirty="0" smtClean="0">
                <a:latin typeface="微软雅黑" panose="020B0503020204020204" pitchFamily="34" charset="-122"/>
                <a:ea typeface="微软雅黑" panose="020B0503020204020204" pitchFamily="34" charset="-122"/>
              </a:rPr>
              <a:t> </a:t>
            </a:r>
            <a:endParaRPr sz="2400" kern="100" dirty="0">
              <a:latin typeface="微软雅黑" panose="020B0503020204020204" pitchFamily="34" charset="-122"/>
              <a:ea typeface="微软雅黑" panose="020B0503020204020204" pitchFamily="34" charset="-122"/>
            </a:endParaRPr>
          </a:p>
          <a:p>
            <a:pPr>
              <a:lnSpc>
                <a:spcPct val="150000"/>
              </a:lnSpc>
              <a:spcAft>
                <a:spcPts val="0"/>
              </a:spcAft>
            </a:pPr>
            <a:r>
              <a:rPr lang="en-US" sz="2400" kern="100" dirty="0" err="1" smtClean="0">
                <a:latin typeface="微软雅黑" panose="020B0503020204020204" pitchFamily="34" charset="-122"/>
                <a:ea typeface="微软雅黑" panose="020B0503020204020204" pitchFamily="34" charset="-122"/>
              </a:rPr>
              <a:t>D、</a:t>
            </a:r>
            <a:r>
              <a:rPr sz="2400" kern="100" dirty="0" err="1" smtClean="0">
                <a:latin typeface="微软雅黑" panose="020B0503020204020204" pitchFamily="34" charset="-122"/>
                <a:ea typeface="微软雅黑" panose="020B0503020204020204" pitchFamily="34" charset="-122"/>
              </a:rPr>
              <a:t>生态可行性</a:t>
            </a:r>
            <a:r>
              <a:rPr sz="2400" kern="100" dirty="0" smtClean="0">
                <a:latin typeface="微软雅黑" panose="020B0503020204020204" pitchFamily="34" charset="-122"/>
                <a:ea typeface="微软雅黑" panose="020B0503020204020204" pitchFamily="34" charset="-122"/>
              </a:rPr>
              <a:t> </a:t>
            </a:r>
            <a:endParaRPr sz="2400" kern="100" dirty="0">
              <a:latin typeface="微软雅黑" panose="020B0503020204020204" pitchFamily="34" charset="-122"/>
              <a:ea typeface="微软雅黑" panose="020B0503020204020204" pitchFamily="34" charset="-122"/>
            </a:endParaRPr>
          </a:p>
          <a:p>
            <a:pPr>
              <a:lnSpc>
                <a:spcPct val="150000"/>
              </a:lnSpc>
              <a:spcAft>
                <a:spcPts val="0"/>
              </a:spcAft>
            </a:pPr>
            <a:r>
              <a:rPr lang="en-US" sz="2400" kern="100" dirty="0" err="1" smtClean="0">
                <a:latin typeface="微软雅黑" panose="020B0503020204020204" pitchFamily="34" charset="-122"/>
                <a:ea typeface="微软雅黑" panose="020B0503020204020204" pitchFamily="34" charset="-122"/>
              </a:rPr>
              <a:t>E、</a:t>
            </a:r>
            <a:r>
              <a:rPr sz="2400" kern="100" dirty="0" err="1" smtClean="0">
                <a:latin typeface="微软雅黑" panose="020B0503020204020204" pitchFamily="34" charset="-122"/>
                <a:ea typeface="微软雅黑" panose="020B0503020204020204" pitchFamily="34" charset="-122"/>
              </a:rPr>
              <a:t>法律可行性</a:t>
            </a:r>
            <a:endParaRPr sz="2400" kern="100" dirty="0">
              <a:latin typeface="微软雅黑" panose="020B0503020204020204" pitchFamily="34" charset="-122"/>
              <a:ea typeface="微软雅黑" panose="020B0503020204020204" pitchFamily="34" charset="-122"/>
            </a:endParaRPr>
          </a:p>
        </p:txBody>
      </p:sp>
      <p:sp>
        <p:nvSpPr>
          <p:cNvPr id="3" name="矩形 2"/>
          <p:cNvSpPr/>
          <p:nvPr/>
        </p:nvSpPr>
        <p:spPr>
          <a:xfrm>
            <a:off x="1102689" y="5585794"/>
            <a:ext cx="2259330" cy="583565"/>
          </a:xfrm>
          <a:prstGeom prst="rect">
            <a:avLst/>
          </a:prstGeom>
        </p:spPr>
        <p:txBody>
          <a:bodyPr wrap="none">
            <a:spAutoFit/>
          </a:bodyPr>
          <a:lstStyle/>
          <a:p>
            <a:r>
              <a:rPr lang="zh-CN" altLang="en-US" sz="3200" b="1" kern="100" dirty="0">
                <a:solidFill>
                  <a:srgbClr val="FF0000"/>
                </a:solidFill>
                <a:latin typeface="微软雅黑" panose="020B0503020204020204" pitchFamily="34" charset="-122"/>
                <a:ea typeface="微软雅黑" panose="020B0503020204020204" pitchFamily="34" charset="-122"/>
              </a:rPr>
              <a:t>答案：</a:t>
            </a:r>
            <a:r>
              <a:rPr lang="en-US" altLang="zh-CN" sz="3200" b="1" kern="100" dirty="0">
                <a:solidFill>
                  <a:srgbClr val="FF0000"/>
                </a:solidFill>
                <a:latin typeface="微软雅黑" panose="020B0503020204020204" pitchFamily="34" charset="-122"/>
                <a:ea typeface="微软雅黑" panose="020B0503020204020204" pitchFamily="34" charset="-122"/>
              </a:rPr>
              <a:t>ABC</a:t>
            </a:r>
            <a:endParaRPr lang="zh-CN" altLang="en-US" sz="3200" b="1" dirty="0">
              <a:solidFill>
                <a:srgbClr val="FF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stretch>
            <a:fillRect/>
          </a:stretch>
        </p:blipFill>
        <p:spPr>
          <a:xfrm>
            <a:off x="2007235" y="2743200"/>
            <a:ext cx="9088755" cy="1370965"/>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8031" y="817494"/>
            <a:ext cx="11277581" cy="3415030"/>
          </a:xfrm>
          <a:prstGeom prst="rect">
            <a:avLst/>
          </a:prstGeom>
        </p:spPr>
        <p:txBody>
          <a:bodyPr wrap="square">
            <a:spAutoFit/>
          </a:bodyPr>
          <a:lstStyle/>
          <a:p>
            <a:pPr indent="267970" algn="just">
              <a:lnSpc>
                <a:spcPct val="150000"/>
              </a:lnSpc>
              <a:spcAft>
                <a:spcPts val="0"/>
              </a:spcAft>
            </a:pPr>
            <a:r>
              <a:rPr lang="zh-CN" sz="2400" b="1" kern="100" dirty="0">
                <a:latin typeface="微软雅黑" panose="020B0503020204020204" pitchFamily="34" charset="-122"/>
                <a:ea typeface="微软雅黑" panose="020B0503020204020204" pitchFamily="34" charset="-122"/>
                <a:cs typeface="Times New Roman" panose="02020603050405020304" pitchFamily="18" charset="0"/>
              </a:rPr>
              <a:t>3.3.1</a:t>
            </a: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有限责任公司设立的条件</a:t>
            </a:r>
            <a:endPar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spcAft>
                <a:spcPts val="0"/>
              </a:spcAft>
            </a:pP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一</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公司</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股东</a:t>
            </a:r>
            <a:r>
              <a:rPr lang="zh-CN" altLang="en-US" sz="2400" b="1"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（首要条件）</a:t>
            </a: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spcAft>
                <a:spcPts val="0"/>
              </a:spcAft>
            </a:pP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二</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股东出资</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spcAft>
                <a:spcPts val="0"/>
              </a:spcAft>
            </a:pP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spcAft>
                <a:spcPts val="0"/>
              </a:spcAft>
            </a:pP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spcAft>
                <a:spcPts val="0"/>
              </a:spcAft>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三</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股东制定公司章程</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p:cNvSpPr txBox="1"/>
          <p:nvPr/>
        </p:nvSpPr>
        <p:spPr>
          <a:xfrm>
            <a:off x="5357837" y="840723"/>
            <a:ext cx="1828800" cy="523220"/>
          </a:xfrm>
          <a:prstGeom prst="rect">
            <a:avLst/>
          </a:prstGeom>
          <a:noFill/>
        </p:spPr>
        <p:txBody>
          <a:bodyPr wrap="square" rtlCol="0">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选择</a:t>
            </a:r>
            <a:r>
              <a:rPr lang="en-US" altLang="zh-CN" sz="2800" b="1" dirty="0">
                <a:solidFill>
                  <a:srgbClr val="FF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4" name="矩形 3"/>
          <p:cNvSpPr/>
          <p:nvPr/>
        </p:nvSpPr>
        <p:spPr>
          <a:xfrm>
            <a:off x="611931" y="2622164"/>
            <a:ext cx="11003045" cy="1014730"/>
          </a:xfrm>
          <a:prstGeom prst="rect">
            <a:avLst/>
          </a:prstGeom>
          <a:ln>
            <a:solidFill>
              <a:schemeClr val="bg1">
                <a:lumMod val="65000"/>
              </a:schemeClr>
            </a:solidFill>
          </a:ln>
        </p:spPr>
        <p:txBody>
          <a:bodyPr wrap="square">
            <a:spAutoFit/>
          </a:bodyPr>
          <a:lstStyle/>
          <a:p>
            <a:pPr indent="457200">
              <a:lnSpc>
                <a:spcPct val="150000"/>
              </a:lnSpc>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我国</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公司法</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规定，“有限责任公司注册资本的最低限额为人民币</a:t>
            </a:r>
            <a:r>
              <a:rPr lang="en-US" altLang="zh-CN"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万</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元。全体股东的货币出资全额不得低于有限责任公司注册资本的</a:t>
            </a:r>
            <a:r>
              <a:rPr lang="en-US" altLang="zh-CN"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30%</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337820" y="190500"/>
            <a:ext cx="2604770" cy="306705"/>
          </a:xfrm>
          <a:prstGeom prst="rect">
            <a:avLst/>
          </a:prstGeom>
          <a:noFill/>
        </p:spPr>
        <p:txBody>
          <a:bodyPr wrap="none" rtlCol="0" anchor="t">
            <a:spAutoFit/>
          </a:bodyPr>
          <a:lstStyle/>
          <a:p>
            <a:pPr algn="l"/>
            <a:r>
              <a:rPr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3.2.2.2</a:t>
            </a:r>
            <a:r>
              <a:rPr lang="zh-CN" altLang="en-US"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公司设立的可行性研究</a:t>
            </a:r>
            <a:endParaRPr lang="zh-CN" altLang="en-US"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文本框 7"/>
          <p:cNvSpPr txBox="1"/>
          <p:nvPr/>
        </p:nvSpPr>
        <p:spPr>
          <a:xfrm>
            <a:off x="349250" y="600075"/>
            <a:ext cx="1530350" cy="306705"/>
          </a:xfrm>
          <a:prstGeom prst="rect">
            <a:avLst/>
          </a:prstGeom>
          <a:noFill/>
        </p:spPr>
        <p:txBody>
          <a:bodyPr wrap="none" rtlCol="0" anchor="t">
            <a:spAutoFit/>
          </a:bodyPr>
          <a:lstStyle/>
          <a:p>
            <a:pPr algn="l"/>
            <a:r>
              <a:rPr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3.3.1.2</a:t>
            </a:r>
            <a:r>
              <a:rPr lang="zh-CN" altLang="en-US"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股东出资</a:t>
            </a:r>
            <a:endParaRPr lang="zh-CN" altLang="en-US"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文本框 5"/>
          <p:cNvSpPr txBox="1"/>
          <p:nvPr/>
        </p:nvSpPr>
        <p:spPr>
          <a:xfrm>
            <a:off x="349250" y="398145"/>
            <a:ext cx="1530350" cy="306705"/>
          </a:xfrm>
          <a:prstGeom prst="rect">
            <a:avLst/>
          </a:prstGeom>
          <a:noFill/>
        </p:spPr>
        <p:txBody>
          <a:bodyPr wrap="none" rtlCol="0" anchor="t">
            <a:spAutoFit/>
          </a:bodyPr>
          <a:lstStyle/>
          <a:p>
            <a:pPr algn="l"/>
            <a:r>
              <a:rPr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3.3.1.1</a:t>
            </a:r>
            <a:r>
              <a:rPr lang="zh-CN" altLang="en-US"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公司股东</a:t>
            </a:r>
            <a:endParaRPr lang="zh-CN" altLang="en-US"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8031" y="817494"/>
            <a:ext cx="11277581" cy="3415030"/>
          </a:xfrm>
          <a:prstGeom prst="rect">
            <a:avLst/>
          </a:prstGeom>
        </p:spPr>
        <p:txBody>
          <a:bodyPr wrap="square">
            <a:spAutoFit/>
          </a:bodyPr>
          <a:lstStyle/>
          <a:p>
            <a:pPr indent="267970" algn="just">
              <a:lnSpc>
                <a:spcPct val="150000"/>
              </a:lnSpc>
              <a:spcAft>
                <a:spcPts val="0"/>
              </a:spcAft>
            </a:pPr>
            <a:r>
              <a:rPr lang="zh-CN" sz="2400" b="1" kern="100" dirty="0">
                <a:latin typeface="微软雅黑" panose="020B0503020204020204" pitchFamily="34" charset="-122"/>
                <a:ea typeface="微软雅黑" panose="020B0503020204020204" pitchFamily="34" charset="-122"/>
                <a:cs typeface="Times New Roman" panose="02020603050405020304" pitchFamily="18" charset="0"/>
              </a:rPr>
              <a:t>3.3.1</a:t>
            </a: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有限责任公司设立的条件</a:t>
            </a:r>
            <a:endPar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spcAft>
                <a:spcPts val="0"/>
              </a:spcAft>
            </a:pP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一</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公司</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股东</a:t>
            </a:r>
            <a:r>
              <a:rPr lang="zh-CN" altLang="en-US" sz="2400" b="1" kern="100"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（首要条件）</a:t>
            </a: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spcAft>
                <a:spcPts val="0"/>
              </a:spcAft>
            </a:pP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二</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股东出资</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spcAft>
                <a:spcPts val="0"/>
              </a:spcAft>
            </a:pP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spcAft>
                <a:spcPts val="0"/>
              </a:spcAft>
            </a:pP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spcAft>
                <a:spcPts val="0"/>
              </a:spcAft>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三</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股东制定公司章程</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p:cNvSpPr txBox="1"/>
          <p:nvPr/>
        </p:nvSpPr>
        <p:spPr>
          <a:xfrm>
            <a:off x="5357837" y="840723"/>
            <a:ext cx="1828800" cy="523220"/>
          </a:xfrm>
          <a:prstGeom prst="rect">
            <a:avLst/>
          </a:prstGeom>
          <a:noFill/>
        </p:spPr>
        <p:txBody>
          <a:bodyPr wrap="square" rtlCol="0">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选择</a:t>
            </a:r>
            <a:r>
              <a:rPr lang="en-US" altLang="zh-CN" sz="2800" b="1" dirty="0">
                <a:solidFill>
                  <a:srgbClr val="FF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4" name="矩形 3"/>
          <p:cNvSpPr/>
          <p:nvPr/>
        </p:nvSpPr>
        <p:spPr>
          <a:xfrm>
            <a:off x="611931" y="2622164"/>
            <a:ext cx="11003045" cy="1014730"/>
          </a:xfrm>
          <a:prstGeom prst="rect">
            <a:avLst/>
          </a:prstGeom>
          <a:ln>
            <a:solidFill>
              <a:schemeClr val="bg1">
                <a:lumMod val="65000"/>
              </a:schemeClr>
            </a:solidFill>
          </a:ln>
        </p:spPr>
        <p:txBody>
          <a:bodyPr wrap="square">
            <a:spAutoFit/>
          </a:bodyPr>
          <a:lstStyle/>
          <a:p>
            <a:pPr indent="457200">
              <a:lnSpc>
                <a:spcPct val="150000"/>
              </a:lnSpc>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我国</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公司法</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规定，“有限责任公司注册资本的最低限额为人民币</a:t>
            </a:r>
            <a:r>
              <a:rPr lang="en-US" altLang="zh-CN"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万</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元。全体股东的货币出资全额不得低于有限责任公司注册资本的</a:t>
            </a:r>
            <a:r>
              <a:rPr lang="en-US" altLang="zh-CN"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30%</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338030" y="4031492"/>
            <a:ext cx="10836475" cy="2308324"/>
          </a:xfrm>
          <a:prstGeom prst="rect">
            <a:avLst/>
          </a:prstGeom>
        </p:spPr>
        <p:txBody>
          <a:bodyPr wrap="square">
            <a:spAutoFit/>
          </a:bodyPr>
          <a:lstStyle/>
          <a:p>
            <a:pPr indent="267970" algn="just">
              <a:lnSpc>
                <a:spcPct val="150000"/>
              </a:lnSpc>
              <a:spcAft>
                <a:spcPts val="0"/>
              </a:spcAft>
            </a:pP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四</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公司组织机构 </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股东会  </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2.</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董事会或执行董事   </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3.</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监事会或监事 </a:t>
            </a: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sym typeface="+mn-ea"/>
            </a:endParaRPr>
          </a:p>
          <a:p>
            <a:pPr indent="267970" algn="just">
              <a:lnSpc>
                <a:spcPct val="150000"/>
              </a:lnSpc>
            </a:pP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      股东</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是公司的出资人，从而</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股东会是公司最高权力机构</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spcAft>
                <a:spcPts val="0"/>
              </a:spcAft>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五</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公司名称（作用：公司之间互相区分）</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六</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公司</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住所</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（主要经营活动</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场所</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337820" y="157480"/>
            <a:ext cx="1888490" cy="306705"/>
          </a:xfrm>
          <a:prstGeom prst="rect">
            <a:avLst/>
          </a:prstGeom>
          <a:noFill/>
        </p:spPr>
        <p:txBody>
          <a:bodyPr wrap="none" rtlCol="0" anchor="t">
            <a:spAutoFit/>
          </a:bodyPr>
          <a:lstStyle/>
          <a:p>
            <a:pPr algn="l"/>
            <a:r>
              <a:rPr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3.3.1.4</a:t>
            </a:r>
            <a:r>
              <a:rPr lang="zh-CN" altLang="en-US"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公司组织机构</a:t>
            </a:r>
            <a:endParaRPr lang="zh-CN" altLang="en-US"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文本框 5"/>
          <p:cNvSpPr txBox="1"/>
          <p:nvPr/>
        </p:nvSpPr>
        <p:spPr>
          <a:xfrm>
            <a:off x="349250" y="398145"/>
            <a:ext cx="1530350" cy="306705"/>
          </a:xfrm>
          <a:prstGeom prst="rect">
            <a:avLst/>
          </a:prstGeom>
          <a:noFill/>
        </p:spPr>
        <p:txBody>
          <a:bodyPr wrap="none" rtlCol="0" anchor="t">
            <a:spAutoFit/>
          </a:bodyPr>
          <a:lstStyle/>
          <a:p>
            <a:pPr algn="l"/>
            <a:r>
              <a:rPr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3.3.1.6</a:t>
            </a:r>
            <a:r>
              <a:rPr lang="zh-CN" altLang="en-US"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公司住所</a:t>
            </a:r>
            <a:endParaRPr lang="zh-CN" altLang="en-US"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8940" y="984885"/>
            <a:ext cx="10723245" cy="2306955"/>
          </a:xfrm>
          <a:prstGeom prst="rect">
            <a:avLst/>
          </a:prstGeom>
        </p:spPr>
        <p:txBody>
          <a:bodyPr wrap="square">
            <a:spAutoFit/>
          </a:bodyPr>
          <a:lstStyle/>
          <a:p>
            <a:pPr>
              <a:lnSpc>
                <a:spcPct val="200000"/>
              </a:lnSpc>
            </a:pPr>
            <a:r>
              <a:rPr lang="zh-CN" altLang="en-US" sz="2400" b="1" dirty="0" smtClean="0"/>
              <a:t>单选：</a:t>
            </a:r>
            <a:r>
              <a:rPr lang="zh-CN" altLang="en-US" sz="2400" dirty="0" smtClean="0"/>
              <a:t>公司</a:t>
            </a:r>
            <a:r>
              <a:rPr lang="zh-CN" altLang="en-US" sz="2400" dirty="0"/>
              <a:t>要开展经营活动，必须拥有其活动场所，这个场所在法律上称为公司的（    </a:t>
            </a:r>
            <a:r>
              <a:rPr lang="en-US" altLang="zh-CN" sz="2400" dirty="0"/>
              <a:t>   </a:t>
            </a:r>
            <a:r>
              <a:rPr lang="zh-CN" altLang="en-US" sz="2400" dirty="0"/>
              <a:t>）</a:t>
            </a:r>
            <a:endParaRPr lang="zh-CN" altLang="en-US" sz="2400" dirty="0"/>
          </a:p>
          <a:p>
            <a:pPr>
              <a:lnSpc>
                <a:spcPct val="200000"/>
              </a:lnSpc>
            </a:pPr>
            <a:r>
              <a:rPr lang="en-US" altLang="zh-CN" sz="2400" dirty="0">
                <a:latin typeface="+mn-ea"/>
              </a:rPr>
              <a:t>A</a:t>
            </a:r>
            <a:r>
              <a:rPr lang="zh-CN" altLang="en-US" sz="2400" dirty="0">
                <a:latin typeface="+mn-ea"/>
              </a:rPr>
              <a:t>、地址                    </a:t>
            </a:r>
            <a:r>
              <a:rPr lang="en-US" altLang="zh-CN" sz="2400" dirty="0" smtClean="0">
                <a:latin typeface="+mn-ea"/>
              </a:rPr>
              <a:t>B</a:t>
            </a:r>
            <a:r>
              <a:rPr lang="zh-CN" altLang="en-US" sz="2400" dirty="0">
                <a:latin typeface="+mn-ea"/>
              </a:rPr>
              <a:t>、住所     </a:t>
            </a:r>
            <a:r>
              <a:rPr lang="zh-CN" altLang="en-US" sz="2400" dirty="0" smtClean="0">
                <a:latin typeface="+mn-ea"/>
              </a:rPr>
              <a:t>            </a:t>
            </a:r>
            <a:r>
              <a:rPr lang="en-US" altLang="zh-CN" sz="2400" dirty="0" smtClean="0">
                <a:latin typeface="+mn-ea"/>
              </a:rPr>
              <a:t>C</a:t>
            </a:r>
            <a:r>
              <a:rPr lang="zh-CN" altLang="en-US" sz="2400" dirty="0">
                <a:latin typeface="+mn-ea"/>
              </a:rPr>
              <a:t>、所在地                     </a:t>
            </a:r>
            <a:r>
              <a:rPr lang="en-US" altLang="zh-CN" sz="2400" dirty="0" smtClean="0">
                <a:latin typeface="+mn-ea"/>
              </a:rPr>
              <a:t>D</a:t>
            </a:r>
            <a:r>
              <a:rPr lang="zh-CN" altLang="en-US" sz="2400" dirty="0">
                <a:latin typeface="+mn-ea"/>
              </a:rPr>
              <a:t>、住处    </a:t>
            </a:r>
            <a:endParaRPr lang="zh-CN" altLang="en-US" sz="2400" dirty="0">
              <a:latin typeface="+mn-ea"/>
            </a:endParaRPr>
          </a:p>
        </p:txBody>
      </p:sp>
      <p:sp>
        <p:nvSpPr>
          <p:cNvPr id="3" name="文本框 2"/>
          <p:cNvSpPr txBox="1"/>
          <p:nvPr/>
        </p:nvSpPr>
        <p:spPr>
          <a:xfrm>
            <a:off x="1382315" y="1983418"/>
            <a:ext cx="464979" cy="521970"/>
          </a:xfrm>
          <a:prstGeom prst="rect">
            <a:avLst/>
          </a:prstGeom>
          <a:noFill/>
        </p:spPr>
        <p:txBody>
          <a:bodyPr wrap="square" rtlCol="0">
            <a:spAutoFit/>
          </a:bodyPr>
          <a:lstStyle/>
          <a:p>
            <a:r>
              <a:rPr lang="en-US" altLang="zh-CN" sz="2800" b="1" dirty="0" smtClean="0">
                <a:solidFill>
                  <a:srgbClr val="FF0000"/>
                </a:solidFill>
                <a:latin typeface="+mn-ea"/>
              </a:rPr>
              <a:t>B</a:t>
            </a:r>
            <a:endParaRPr lang="zh-CN" altLang="en-US" sz="2800" b="1" dirty="0">
              <a:solidFill>
                <a:srgbClr val="FF0000"/>
              </a:solidFill>
              <a:latin typeface="+mn-ea"/>
            </a:endParaRPr>
          </a:p>
        </p:txBody>
      </p:sp>
      <p:sp>
        <p:nvSpPr>
          <p:cNvPr id="4" name="矩形 3"/>
          <p:cNvSpPr/>
          <p:nvPr/>
        </p:nvSpPr>
        <p:spPr>
          <a:xfrm>
            <a:off x="408661" y="3291548"/>
            <a:ext cx="11401704" cy="1753235"/>
          </a:xfrm>
          <a:prstGeom prst="rect">
            <a:avLst/>
          </a:prstGeom>
        </p:spPr>
        <p:txBody>
          <a:bodyPr wrap="square">
            <a:spAutoFit/>
          </a:bodyPr>
          <a:lstStyle/>
          <a:p>
            <a:pPr>
              <a:lnSpc>
                <a:spcPct val="150000"/>
              </a:lnSpc>
            </a:pPr>
            <a:r>
              <a:rPr lang="zh-CN" altLang="en-US" sz="2400" b="1" dirty="0" smtClean="0"/>
              <a:t>单选：</a:t>
            </a:r>
            <a:r>
              <a:rPr lang="zh-CN" altLang="en-US" sz="2400" dirty="0" smtClean="0"/>
              <a:t>我国</a:t>
            </a:r>
            <a:r>
              <a:rPr lang="en-US" altLang="zh-CN" sz="2400" dirty="0"/>
              <a:t>《</a:t>
            </a:r>
            <a:r>
              <a:rPr lang="zh-CN" altLang="en-US" sz="2400" dirty="0"/>
              <a:t>公司法</a:t>
            </a:r>
            <a:r>
              <a:rPr lang="en-US" altLang="zh-CN" sz="2400" dirty="0"/>
              <a:t>》</a:t>
            </a:r>
            <a:r>
              <a:rPr lang="zh-CN" altLang="en-US" sz="2400" dirty="0"/>
              <a:t>规定，有限责任公司全体股东的货币出资全额不得低于有限责任公司注册资本的（ </a:t>
            </a:r>
            <a:r>
              <a:rPr lang="zh-CN" altLang="en-US" sz="2400" dirty="0" smtClean="0"/>
              <a:t>   ）</a:t>
            </a:r>
            <a:endParaRPr lang="zh-CN" altLang="en-US" sz="2400" dirty="0"/>
          </a:p>
          <a:p>
            <a:pPr>
              <a:lnSpc>
                <a:spcPct val="150000"/>
              </a:lnSpc>
            </a:pPr>
            <a:r>
              <a:rPr lang="en-US" altLang="zh-CN" sz="2400" dirty="0">
                <a:latin typeface="+mn-ea"/>
              </a:rPr>
              <a:t>A</a:t>
            </a:r>
            <a:r>
              <a:rPr lang="zh-CN" altLang="en-US" sz="2400" dirty="0">
                <a:latin typeface="+mn-ea"/>
              </a:rPr>
              <a:t>、</a:t>
            </a:r>
            <a:r>
              <a:rPr lang="en-US" altLang="zh-CN" sz="2400" dirty="0">
                <a:latin typeface="+mn-ea"/>
              </a:rPr>
              <a:t>10%                    </a:t>
            </a:r>
            <a:r>
              <a:rPr lang="en-US" altLang="zh-CN" sz="2400" dirty="0" smtClean="0">
                <a:latin typeface="+mn-ea"/>
              </a:rPr>
              <a:t>B</a:t>
            </a:r>
            <a:r>
              <a:rPr lang="zh-CN" altLang="en-US" sz="2400" dirty="0">
                <a:latin typeface="+mn-ea"/>
              </a:rPr>
              <a:t>、</a:t>
            </a:r>
            <a:r>
              <a:rPr lang="en-US" altLang="zh-CN" sz="2400" dirty="0">
                <a:latin typeface="+mn-ea"/>
              </a:rPr>
              <a:t>20%                </a:t>
            </a:r>
            <a:r>
              <a:rPr lang="en-US" altLang="zh-CN" sz="2400" dirty="0" smtClean="0">
                <a:latin typeface="+mn-ea"/>
              </a:rPr>
              <a:t>C</a:t>
            </a:r>
            <a:r>
              <a:rPr lang="zh-CN" altLang="en-US" sz="2400" dirty="0">
                <a:latin typeface="+mn-ea"/>
              </a:rPr>
              <a:t>、</a:t>
            </a:r>
            <a:r>
              <a:rPr lang="en-US" altLang="zh-CN" sz="2400" dirty="0">
                <a:latin typeface="+mn-ea"/>
              </a:rPr>
              <a:t>30%                     </a:t>
            </a:r>
            <a:r>
              <a:rPr lang="en-US" altLang="zh-CN" sz="2400" dirty="0" smtClean="0">
                <a:latin typeface="+mn-ea"/>
              </a:rPr>
              <a:t>   D</a:t>
            </a:r>
            <a:r>
              <a:rPr lang="zh-CN" altLang="en-US" sz="2400" dirty="0">
                <a:latin typeface="+mn-ea"/>
              </a:rPr>
              <a:t>、</a:t>
            </a:r>
            <a:r>
              <a:rPr lang="en-US" altLang="zh-CN" sz="2400" dirty="0">
                <a:latin typeface="+mn-ea"/>
              </a:rPr>
              <a:t>50% </a:t>
            </a:r>
            <a:endParaRPr lang="zh-CN" altLang="en-US" sz="2400" dirty="0">
              <a:latin typeface="+mn-ea"/>
            </a:endParaRPr>
          </a:p>
        </p:txBody>
      </p:sp>
      <p:sp>
        <p:nvSpPr>
          <p:cNvPr id="5" name="文本框 4"/>
          <p:cNvSpPr txBox="1"/>
          <p:nvPr/>
        </p:nvSpPr>
        <p:spPr>
          <a:xfrm>
            <a:off x="3451390" y="3909006"/>
            <a:ext cx="415127" cy="521970"/>
          </a:xfrm>
          <a:prstGeom prst="rect">
            <a:avLst/>
          </a:prstGeom>
          <a:noFill/>
        </p:spPr>
        <p:txBody>
          <a:bodyPr wrap="square" rtlCol="0">
            <a:spAutoFit/>
          </a:bodyPr>
          <a:lstStyle/>
          <a:p>
            <a:r>
              <a:rPr lang="en-US" altLang="zh-CN" sz="2800" b="1" dirty="0" smtClean="0">
                <a:solidFill>
                  <a:srgbClr val="FF0000"/>
                </a:solidFill>
                <a:latin typeface="+mn-ea"/>
              </a:rPr>
              <a:t>C</a:t>
            </a:r>
            <a:endParaRPr lang="zh-CN" altLang="en-US" sz="2800" b="1" dirty="0">
              <a:solidFill>
                <a:srgbClr val="FF0000"/>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stretch>
            <a:fillRect/>
          </a:stretch>
        </p:blipFill>
        <p:spPr>
          <a:xfrm>
            <a:off x="1964690" y="2317115"/>
            <a:ext cx="7961630" cy="222377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5419" y="834989"/>
            <a:ext cx="11477277" cy="4431030"/>
          </a:xfrm>
          <a:prstGeom prst="rect">
            <a:avLst/>
          </a:prstGeom>
        </p:spPr>
        <p:txBody>
          <a:bodyPr wrap="square">
            <a:spAutoFit/>
          </a:bodyPr>
          <a:lstStyle/>
          <a:p>
            <a:pPr indent="267970" algn="just">
              <a:lnSpc>
                <a:spcPct val="150000"/>
              </a:lnSpc>
              <a:spcAft>
                <a:spcPts val="0"/>
              </a:spcAft>
            </a:pP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3.4.</a:t>
            </a:r>
            <a:r>
              <a:rPr lang="zh-CN" altLang="zh-CN" sz="2400" b="1" kern="100" dirty="0" smtClean="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400" b="1"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b="1" kern="100" dirty="0" smtClean="0">
                <a:latin typeface="微软雅黑" panose="020B0503020204020204" pitchFamily="34" charset="-122"/>
                <a:ea typeface="微软雅黑" panose="020B0503020204020204" pitchFamily="34" charset="-122"/>
                <a:cs typeface="Times New Roman" panose="02020603050405020304" pitchFamily="18" charset="0"/>
              </a:rPr>
              <a:t>股份有限公司</a:t>
            </a: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设立的</a:t>
            </a:r>
            <a:r>
              <a:rPr lang="zh-CN" altLang="zh-CN" sz="2400" b="1" kern="100" dirty="0" smtClean="0">
                <a:latin typeface="微软雅黑" panose="020B0503020204020204" pitchFamily="34" charset="-122"/>
                <a:ea typeface="微软雅黑" panose="020B0503020204020204" pitchFamily="34" charset="-122"/>
                <a:cs typeface="Times New Roman" panose="02020603050405020304" pitchFamily="18" charset="0"/>
              </a:rPr>
              <a:t>条件</a:t>
            </a:r>
            <a:endParaRPr lang="en-US" altLang="zh-CN" sz="24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spcAft>
                <a:spcPts val="0"/>
              </a:spcAft>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一</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股份有限公司</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发起人（</a:t>
            </a:r>
            <a:r>
              <a:rPr lang="en-US" altLang="zh-CN" sz="2400"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人起）</a:t>
            </a:r>
            <a:endPar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spcAft>
                <a:spcPts val="0"/>
              </a:spcAft>
            </a:pP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   公司</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发起人是</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设立公司的承担者，主要承担订立发起人协议，认购公司股份，申请设立公司，筹办公司事务等责任</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spcAft>
                <a:spcPts val="0"/>
              </a:spcAft>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二</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股份有限公司</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资本</a:t>
            </a: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spcAft>
                <a:spcPts val="0"/>
              </a:spcAft>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是指公司章程规定的、由股东出资</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构成的</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公司财产总额。公司资本的特征主要有</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spcAft>
                <a:spcPts val="0"/>
              </a:spcAft>
            </a:pP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来源于</a:t>
            </a:r>
            <a:r>
              <a:rPr lang="zh-CN" altLang="en-US" sz="2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公司股东的</a:t>
            </a:r>
            <a:r>
              <a:rPr lang="zh-CN" altLang="en-US" sz="20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出资</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股东</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对公司的</a:t>
            </a:r>
            <a:r>
              <a:rPr lang="zh-CN" altLang="en-US" sz="2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永久性</a:t>
            </a:r>
            <a:r>
              <a:rPr lang="zh-CN" altLang="en-US" sz="20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投资</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公司</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自有的</a:t>
            </a:r>
            <a:r>
              <a:rPr lang="zh-CN" altLang="en-US" sz="2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独立</a:t>
            </a:r>
            <a:r>
              <a:rPr lang="zh-CN" altLang="en-US" sz="20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资产</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公司</a:t>
            </a:r>
            <a:r>
              <a:rPr lang="zh-CN" altLang="en-US" sz="2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信用的基础</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spcAft>
                <a:spcPts val="0"/>
              </a:spcAft>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三</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股份有限公司</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章程</a:t>
            </a: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p:cNvSpPr txBox="1"/>
          <p:nvPr/>
        </p:nvSpPr>
        <p:spPr>
          <a:xfrm>
            <a:off x="6386786" y="1398296"/>
            <a:ext cx="2446836" cy="523220"/>
          </a:xfrm>
          <a:prstGeom prst="rect">
            <a:avLst/>
          </a:prstGeom>
          <a:noFill/>
        </p:spPr>
        <p:txBody>
          <a:bodyPr wrap="square" rtlCol="0">
            <a:spAutoFit/>
          </a:bodyPr>
          <a:lstStyle/>
          <a:p>
            <a:r>
              <a:rPr lang="en-US" altLang="zh-CN" sz="2800" b="1" dirty="0" smtClean="0">
                <a:solidFill>
                  <a:srgbClr val="FF0000"/>
                </a:solidFill>
                <a:latin typeface="微软雅黑" panose="020B0503020204020204" pitchFamily="34" charset="-122"/>
                <a:ea typeface="微软雅黑" panose="020B0503020204020204" pitchFamily="34" charset="-122"/>
              </a:rPr>
              <a:t>【</a:t>
            </a:r>
            <a:r>
              <a:rPr lang="zh-CN" altLang="en-US" sz="2800" b="1" dirty="0" smtClean="0">
                <a:solidFill>
                  <a:srgbClr val="FF0000"/>
                </a:solidFill>
                <a:latin typeface="微软雅黑" panose="020B0503020204020204" pitchFamily="34" charset="-122"/>
                <a:ea typeface="微软雅黑" panose="020B0503020204020204" pitchFamily="34" charset="-122"/>
              </a:rPr>
              <a:t>名词解释</a:t>
            </a:r>
            <a:r>
              <a:rPr lang="en-US" altLang="zh-CN" sz="2800" b="1" dirty="0" smtClean="0">
                <a:solidFill>
                  <a:srgbClr val="FF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235257" y="3143926"/>
            <a:ext cx="1828800" cy="523220"/>
          </a:xfrm>
          <a:prstGeom prst="rect">
            <a:avLst/>
          </a:prstGeom>
          <a:noFill/>
        </p:spPr>
        <p:txBody>
          <a:bodyPr wrap="square" rtlCol="0">
            <a:spAutoFit/>
          </a:bodyPr>
          <a:lstStyle/>
          <a:p>
            <a:r>
              <a:rPr lang="en-US" altLang="zh-CN" sz="2800" b="1" dirty="0" smtClean="0">
                <a:solidFill>
                  <a:srgbClr val="FF0000"/>
                </a:solidFill>
                <a:latin typeface="微软雅黑" panose="020B0503020204020204" pitchFamily="34" charset="-122"/>
                <a:ea typeface="微软雅黑" panose="020B0503020204020204" pitchFamily="34" charset="-122"/>
              </a:rPr>
              <a:t>【</a:t>
            </a:r>
            <a:r>
              <a:rPr lang="zh-CN" altLang="en-US" sz="2800" b="1" dirty="0" smtClean="0">
                <a:solidFill>
                  <a:srgbClr val="FF0000"/>
                </a:solidFill>
                <a:latin typeface="微软雅黑" panose="020B0503020204020204" pitchFamily="34" charset="-122"/>
                <a:ea typeface="微软雅黑" panose="020B0503020204020204" pitchFamily="34" charset="-122"/>
              </a:rPr>
              <a:t>选择</a:t>
            </a:r>
            <a:r>
              <a:rPr lang="en-US" altLang="zh-CN" sz="2800" b="1" dirty="0" smtClean="0">
                <a:solidFill>
                  <a:srgbClr val="FF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914400" y="4217158"/>
            <a:ext cx="2593075" cy="40943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矩形 5"/>
          <p:cNvSpPr/>
          <p:nvPr/>
        </p:nvSpPr>
        <p:spPr>
          <a:xfrm>
            <a:off x="3903260" y="4203510"/>
            <a:ext cx="2879677" cy="40943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矩形 6"/>
          <p:cNvSpPr/>
          <p:nvPr/>
        </p:nvSpPr>
        <p:spPr>
          <a:xfrm>
            <a:off x="7178722" y="4203510"/>
            <a:ext cx="2308747" cy="40943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矩形 7"/>
          <p:cNvSpPr/>
          <p:nvPr/>
        </p:nvSpPr>
        <p:spPr>
          <a:xfrm>
            <a:off x="9926325" y="4203509"/>
            <a:ext cx="1917315" cy="40943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aphicFrame>
        <p:nvGraphicFramePr>
          <p:cNvPr id="9" name="图示 8"/>
          <p:cNvGraphicFramePr/>
          <p:nvPr/>
        </p:nvGraphicFramePr>
        <p:xfrm>
          <a:off x="9317691" y="190303"/>
          <a:ext cx="2686050" cy="120799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 name="文本框 9"/>
          <p:cNvSpPr txBox="1"/>
          <p:nvPr/>
        </p:nvSpPr>
        <p:spPr>
          <a:xfrm>
            <a:off x="233680" y="216535"/>
            <a:ext cx="2425700" cy="306705"/>
          </a:xfrm>
          <a:prstGeom prst="rect">
            <a:avLst/>
          </a:prstGeom>
          <a:noFill/>
        </p:spPr>
        <p:txBody>
          <a:bodyPr wrap="none" rtlCol="0" anchor="t">
            <a:spAutoFit/>
          </a:bodyPr>
          <a:lstStyle/>
          <a:p>
            <a:pPr algn="l"/>
            <a:r>
              <a:rPr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3.4.1.1股份有限公司发起人</a:t>
            </a:r>
            <a:endParaRPr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1" name="文本框 10"/>
          <p:cNvSpPr txBox="1"/>
          <p:nvPr/>
        </p:nvSpPr>
        <p:spPr>
          <a:xfrm>
            <a:off x="233680" y="490220"/>
            <a:ext cx="2246630" cy="306705"/>
          </a:xfrm>
          <a:prstGeom prst="rect">
            <a:avLst/>
          </a:prstGeom>
          <a:noFill/>
        </p:spPr>
        <p:txBody>
          <a:bodyPr wrap="none" rtlCol="0" anchor="t">
            <a:spAutoFit/>
          </a:bodyPr>
          <a:lstStyle/>
          <a:p>
            <a:pPr algn="l"/>
            <a:r>
              <a:rPr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3.4.1.2股份有限公司资本</a:t>
            </a:r>
            <a:endParaRPr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图示 13"/>
          <p:cNvGraphicFramePr/>
          <p:nvPr/>
        </p:nvGraphicFramePr>
        <p:xfrm>
          <a:off x="9317691" y="105848"/>
          <a:ext cx="2686050" cy="120799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4" name="图片 3"/>
          <p:cNvPicPr>
            <a:picLocks noChangeAspect="1"/>
          </p:cNvPicPr>
          <p:nvPr/>
        </p:nvPicPr>
        <p:blipFill>
          <a:blip r:embed="rId6">
            <a:lum bright="-6000" contrast="6000"/>
          </a:blip>
          <a:stretch>
            <a:fillRect/>
          </a:stretch>
        </p:blipFill>
        <p:spPr>
          <a:xfrm>
            <a:off x="575945" y="51435"/>
            <a:ext cx="4872355" cy="6755130"/>
          </a:xfrm>
          <a:prstGeom prst="rect">
            <a:avLst/>
          </a:prstGeom>
        </p:spPr>
      </p:pic>
      <p:pic>
        <p:nvPicPr>
          <p:cNvPr id="17" name="图片 16"/>
          <p:cNvPicPr>
            <a:picLocks noChangeAspect="1"/>
          </p:cNvPicPr>
          <p:nvPr/>
        </p:nvPicPr>
        <p:blipFill>
          <a:blip r:embed="rId7"/>
          <a:stretch>
            <a:fillRect/>
          </a:stretch>
        </p:blipFill>
        <p:spPr>
          <a:xfrm>
            <a:off x="5946140" y="51435"/>
            <a:ext cx="4994275" cy="675513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4371" y="835422"/>
            <a:ext cx="11161985" cy="2861310"/>
          </a:xfrm>
          <a:prstGeom prst="rect">
            <a:avLst/>
          </a:prstGeom>
        </p:spPr>
        <p:txBody>
          <a:bodyPr wrap="square">
            <a:spAutoFit/>
          </a:bodyPr>
          <a:lstStyle/>
          <a:p>
            <a:pPr indent="267970" algn="just">
              <a:lnSpc>
                <a:spcPct val="150000"/>
              </a:lnSpc>
              <a:spcAft>
                <a:spcPts val="0"/>
              </a:spcAft>
            </a:pP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2.1.1公司与合伙企业</a:t>
            </a:r>
            <a:endPar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968943" y="958990"/>
            <a:ext cx="1828800" cy="523220"/>
          </a:xfrm>
          <a:prstGeom prst="rect">
            <a:avLst/>
          </a:prstGeom>
          <a:noFill/>
        </p:spPr>
        <p:txBody>
          <a:bodyPr wrap="square" rtlCol="0">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选择</a:t>
            </a:r>
            <a:r>
              <a:rPr lang="en-US" altLang="zh-CN" sz="2800" b="1" dirty="0">
                <a:solidFill>
                  <a:srgbClr val="FF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952500" y="3176885"/>
            <a:ext cx="10833856" cy="1200329"/>
          </a:xfrm>
          <a:prstGeom prst="rect">
            <a:avLst/>
          </a:prstGeom>
          <a:ln>
            <a:solidFill>
              <a:schemeClr val="bg1">
                <a:lumMod val="65000"/>
              </a:schemeClr>
            </a:solidFill>
          </a:ln>
        </p:spPr>
        <p:txBody>
          <a:bodyPr wrap="square">
            <a:spAutoFit/>
          </a:bodyPr>
          <a:lstStyle/>
          <a:p>
            <a:pPr indent="457200">
              <a:lnSpc>
                <a:spcPct val="150000"/>
              </a:lnSpc>
            </a:pP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合伙企业是指</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两个以上</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合伙人按合伙协议，共同出资、共同经营、合伙人对合伙企业债务承担</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无限连带责任</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的盈利性组织。</a:t>
            </a:r>
            <a:endParaRPr lang="zh-CN" altLang="en-US" sz="2400" dirty="0"/>
          </a:p>
        </p:txBody>
      </p:sp>
      <p:graphicFrame>
        <p:nvGraphicFramePr>
          <p:cNvPr id="7" name="图示 6"/>
          <p:cNvGraphicFramePr/>
          <p:nvPr/>
        </p:nvGraphicFramePr>
        <p:xfrm>
          <a:off x="8382000" y="184371"/>
          <a:ext cx="3810000" cy="198904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190500" y="353695"/>
            <a:ext cx="2067560" cy="306705"/>
          </a:xfrm>
          <a:prstGeom prst="rect">
            <a:avLst/>
          </a:prstGeom>
          <a:noFill/>
        </p:spPr>
        <p:txBody>
          <a:bodyPr wrap="none" rtlCol="0" anchor="t">
            <a:spAutoFit/>
          </a:bodyPr>
          <a:lstStyle/>
          <a:p>
            <a:pPr algn="l"/>
            <a:r>
              <a:rPr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2.1.2.0</a:t>
            </a:r>
            <a:r>
              <a:rPr lang="zh-CN"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公司与合伙企业</a:t>
            </a:r>
            <a:endParaRPr lang="zh-CN"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7408" y="882503"/>
            <a:ext cx="11350752" cy="3970318"/>
          </a:xfrm>
          <a:prstGeom prst="rect">
            <a:avLst/>
          </a:prstGeom>
        </p:spPr>
        <p:txBody>
          <a:bodyPr wrap="square">
            <a:spAutoFit/>
          </a:bodyPr>
          <a:lstStyle/>
          <a:p>
            <a:pPr indent="267970" algn="just">
              <a:lnSpc>
                <a:spcPct val="150000"/>
              </a:lnSpc>
              <a:spcAft>
                <a:spcPts val="0"/>
              </a:spcAft>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四</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股份有限公司组织机构</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en-US" altLang="zh-CN" sz="2400" dirty="0" smtClean="0"/>
          </a:p>
          <a:p>
            <a:pPr>
              <a:lnSpc>
                <a:spcPct val="150000"/>
              </a:lnSpc>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五</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股份有限公司名称和</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住所</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p:cNvSpPr txBox="1"/>
          <p:nvPr/>
        </p:nvSpPr>
        <p:spPr>
          <a:xfrm>
            <a:off x="4823459" y="1026499"/>
            <a:ext cx="1828800" cy="523220"/>
          </a:xfrm>
          <a:prstGeom prst="rect">
            <a:avLst/>
          </a:prstGeom>
          <a:noFill/>
        </p:spPr>
        <p:txBody>
          <a:bodyPr wrap="square" rtlCol="0">
            <a:spAutoFit/>
          </a:bodyPr>
          <a:lstStyle/>
          <a:p>
            <a:r>
              <a:rPr lang="en-US" altLang="zh-CN" sz="2800" b="1" dirty="0" smtClean="0">
                <a:solidFill>
                  <a:srgbClr val="FF0000"/>
                </a:solidFill>
                <a:latin typeface="微软雅黑" panose="020B0503020204020204" pitchFamily="34" charset="-122"/>
                <a:ea typeface="微软雅黑" panose="020B0503020204020204" pitchFamily="34" charset="-122"/>
              </a:rPr>
              <a:t>【</a:t>
            </a:r>
            <a:r>
              <a:rPr lang="zh-CN" altLang="en-US" sz="2800" b="1" dirty="0" smtClean="0">
                <a:solidFill>
                  <a:srgbClr val="FF0000"/>
                </a:solidFill>
                <a:latin typeface="微软雅黑" panose="020B0503020204020204" pitchFamily="34" charset="-122"/>
                <a:ea typeface="微软雅黑" panose="020B0503020204020204" pitchFamily="34" charset="-122"/>
              </a:rPr>
              <a:t>选择</a:t>
            </a:r>
            <a:r>
              <a:rPr lang="en-US" altLang="zh-CN" sz="2800" b="1" dirty="0" smtClean="0">
                <a:solidFill>
                  <a:srgbClr val="FF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5" name="左大括号 4"/>
          <p:cNvSpPr/>
          <p:nvPr/>
        </p:nvSpPr>
        <p:spPr>
          <a:xfrm>
            <a:off x="1128153" y="2259851"/>
            <a:ext cx="483798" cy="165324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6" name="矩形 5"/>
          <p:cNvSpPr/>
          <p:nvPr/>
        </p:nvSpPr>
        <p:spPr>
          <a:xfrm>
            <a:off x="1732002" y="1998896"/>
            <a:ext cx="1601748" cy="461665"/>
          </a:xfrm>
          <a:prstGeom prst="rect">
            <a:avLst/>
          </a:prstGeom>
        </p:spPr>
        <p:txBody>
          <a:bodyPr wrap="square">
            <a:spAutoFit/>
          </a:bodyPr>
          <a:lstStyle/>
          <a:p>
            <a:r>
              <a:rPr lang="zh-CN" altLang="zh-CN" sz="2400" dirty="0"/>
              <a:t>决策机构</a:t>
            </a:r>
            <a:endParaRPr lang="zh-CN" altLang="en-US" sz="2400" dirty="0"/>
          </a:p>
        </p:txBody>
      </p:sp>
      <p:sp>
        <p:nvSpPr>
          <p:cNvPr id="7" name="矩形 6"/>
          <p:cNvSpPr/>
          <p:nvPr/>
        </p:nvSpPr>
        <p:spPr>
          <a:xfrm>
            <a:off x="3408494" y="1810464"/>
            <a:ext cx="8768938" cy="400110"/>
          </a:xfrm>
          <a:prstGeom prst="rect">
            <a:avLst/>
          </a:prstGeom>
        </p:spPr>
        <p:txBody>
          <a:bodyPr wrap="square">
            <a:spAutoFit/>
          </a:bodyPr>
          <a:lstStyle/>
          <a:p>
            <a:r>
              <a:rPr lang="zh-CN" altLang="zh-CN" sz="2000" dirty="0" smtClean="0"/>
              <a:t>股东大会</a:t>
            </a:r>
            <a:r>
              <a:rPr lang="zh-CN" altLang="en-US" sz="2000" dirty="0" smtClean="0"/>
              <a:t>：</a:t>
            </a:r>
            <a:r>
              <a:rPr lang="zh-CN" altLang="zh-CN" sz="2000" dirty="0" smtClean="0"/>
              <a:t>全体</a:t>
            </a:r>
            <a:r>
              <a:rPr lang="zh-CN" altLang="zh-CN" sz="2000" dirty="0"/>
              <a:t>股东</a:t>
            </a:r>
            <a:r>
              <a:rPr lang="zh-CN" altLang="zh-CN" sz="2000" dirty="0" smtClean="0"/>
              <a:t>组成公司</a:t>
            </a:r>
            <a:r>
              <a:rPr lang="zh-CN" altLang="zh-CN" sz="2000" dirty="0"/>
              <a:t>的决策机构</a:t>
            </a:r>
            <a:r>
              <a:rPr lang="zh-CN" altLang="zh-CN" sz="2000" dirty="0" smtClean="0"/>
              <a:t>，有</a:t>
            </a:r>
            <a:r>
              <a:rPr lang="zh-CN" altLang="zh-CN" sz="2000" dirty="0"/>
              <a:t>公司重大事项的决定权</a:t>
            </a:r>
            <a:endParaRPr lang="zh-CN" altLang="en-US" sz="2000" dirty="0"/>
          </a:p>
        </p:txBody>
      </p:sp>
      <p:sp>
        <p:nvSpPr>
          <p:cNvPr id="8" name="矩形 7"/>
          <p:cNvSpPr/>
          <p:nvPr/>
        </p:nvSpPr>
        <p:spPr>
          <a:xfrm>
            <a:off x="3408494" y="2313327"/>
            <a:ext cx="6596678" cy="400110"/>
          </a:xfrm>
          <a:prstGeom prst="rect">
            <a:avLst/>
          </a:prstGeom>
        </p:spPr>
        <p:txBody>
          <a:bodyPr wrap="none">
            <a:spAutoFit/>
          </a:bodyPr>
          <a:lstStyle/>
          <a:p>
            <a:r>
              <a:rPr lang="zh-CN" altLang="zh-CN" sz="2000" dirty="0" smtClean="0"/>
              <a:t>董事会</a:t>
            </a:r>
            <a:r>
              <a:rPr lang="zh-CN" altLang="en-US" sz="2000" dirty="0" smtClean="0"/>
              <a:t>：</a:t>
            </a:r>
            <a:r>
              <a:rPr lang="zh-CN" altLang="zh-CN" sz="2000" dirty="0" smtClean="0">
                <a:solidFill>
                  <a:srgbClr val="FF0000"/>
                </a:solidFill>
              </a:rPr>
              <a:t>在</a:t>
            </a:r>
            <a:r>
              <a:rPr lang="zh-CN" altLang="zh-CN" sz="2000" dirty="0">
                <a:solidFill>
                  <a:srgbClr val="FF0000"/>
                </a:solidFill>
              </a:rPr>
              <a:t>股东大会闭会期间，它是公司的最高决策机构</a:t>
            </a:r>
            <a:endParaRPr lang="zh-CN" altLang="en-US" sz="2000" dirty="0"/>
          </a:p>
        </p:txBody>
      </p:sp>
      <p:sp>
        <p:nvSpPr>
          <p:cNvPr id="9" name="矩形 8"/>
          <p:cNvSpPr/>
          <p:nvPr/>
        </p:nvSpPr>
        <p:spPr>
          <a:xfrm>
            <a:off x="1712523" y="2855645"/>
            <a:ext cx="1754577" cy="461665"/>
          </a:xfrm>
          <a:prstGeom prst="rect">
            <a:avLst/>
          </a:prstGeom>
        </p:spPr>
        <p:txBody>
          <a:bodyPr wrap="square">
            <a:spAutoFit/>
          </a:bodyPr>
          <a:lstStyle/>
          <a:p>
            <a:r>
              <a:rPr lang="zh-CN" altLang="zh-CN" sz="2400" dirty="0"/>
              <a:t>执行机构</a:t>
            </a:r>
            <a:endParaRPr lang="zh-CN" altLang="en-US" sz="2400" dirty="0"/>
          </a:p>
        </p:txBody>
      </p:sp>
      <p:sp>
        <p:nvSpPr>
          <p:cNvPr id="10" name="矩形 9"/>
          <p:cNvSpPr/>
          <p:nvPr/>
        </p:nvSpPr>
        <p:spPr>
          <a:xfrm>
            <a:off x="3266833" y="2886422"/>
            <a:ext cx="3005951" cy="400110"/>
          </a:xfrm>
          <a:prstGeom prst="rect">
            <a:avLst/>
          </a:prstGeom>
        </p:spPr>
        <p:txBody>
          <a:bodyPr wrap="none">
            <a:spAutoFit/>
          </a:bodyPr>
          <a:lstStyle/>
          <a:p>
            <a:r>
              <a:rPr lang="zh-CN" altLang="en-US" sz="2000" dirty="0"/>
              <a:t>负责人：总经理，聘任制</a:t>
            </a:r>
            <a:endParaRPr lang="zh-CN" altLang="en-US" sz="2000" dirty="0"/>
          </a:p>
        </p:txBody>
      </p:sp>
      <p:sp>
        <p:nvSpPr>
          <p:cNvPr id="11" name="矩形 10"/>
          <p:cNvSpPr/>
          <p:nvPr/>
        </p:nvSpPr>
        <p:spPr>
          <a:xfrm>
            <a:off x="1732002" y="3647496"/>
            <a:ext cx="1754577" cy="461665"/>
          </a:xfrm>
          <a:prstGeom prst="rect">
            <a:avLst/>
          </a:prstGeom>
        </p:spPr>
        <p:txBody>
          <a:bodyPr wrap="square">
            <a:spAutoFit/>
          </a:bodyPr>
          <a:lstStyle/>
          <a:p>
            <a:r>
              <a:rPr lang="zh-CN" altLang="zh-CN" sz="2400" dirty="0"/>
              <a:t>监督机构</a:t>
            </a:r>
            <a:endParaRPr lang="zh-CN" altLang="en-US" sz="2400" dirty="0"/>
          </a:p>
        </p:txBody>
      </p:sp>
      <p:sp>
        <p:nvSpPr>
          <p:cNvPr id="12" name="矩形 11"/>
          <p:cNvSpPr/>
          <p:nvPr/>
        </p:nvSpPr>
        <p:spPr>
          <a:xfrm>
            <a:off x="3266833" y="3678273"/>
            <a:ext cx="6096000" cy="400110"/>
          </a:xfrm>
          <a:prstGeom prst="rect">
            <a:avLst/>
          </a:prstGeom>
        </p:spPr>
        <p:txBody>
          <a:bodyPr>
            <a:spAutoFit/>
          </a:bodyPr>
          <a:lstStyle/>
          <a:p>
            <a:r>
              <a:rPr lang="zh-CN" altLang="zh-CN" sz="2000" dirty="0"/>
              <a:t>监事会由股东大会选举</a:t>
            </a:r>
            <a:r>
              <a:rPr lang="zh-CN" altLang="en-US" sz="2000" dirty="0"/>
              <a:t>，</a:t>
            </a:r>
            <a:r>
              <a:rPr lang="zh-CN" altLang="zh-CN" sz="2000" dirty="0">
                <a:solidFill>
                  <a:srgbClr val="FF0000"/>
                </a:solidFill>
              </a:rPr>
              <a:t>成员不得少于</a:t>
            </a:r>
            <a:r>
              <a:rPr lang="en-US" altLang="zh-CN" sz="2000" dirty="0">
                <a:solidFill>
                  <a:srgbClr val="FF0000"/>
                </a:solidFill>
              </a:rPr>
              <a:t>3</a:t>
            </a:r>
            <a:r>
              <a:rPr lang="zh-CN" altLang="zh-CN" sz="2000" dirty="0">
                <a:solidFill>
                  <a:srgbClr val="FF0000"/>
                </a:solidFill>
              </a:rPr>
              <a:t>人</a:t>
            </a:r>
            <a:endParaRPr lang="zh-CN" altLang="en-US" sz="2000" dirty="0"/>
          </a:p>
        </p:txBody>
      </p:sp>
      <p:sp>
        <p:nvSpPr>
          <p:cNvPr id="13" name="左大括号 12"/>
          <p:cNvSpPr/>
          <p:nvPr/>
        </p:nvSpPr>
        <p:spPr>
          <a:xfrm>
            <a:off x="3160844" y="1917963"/>
            <a:ext cx="247650" cy="60749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aphicFrame>
        <p:nvGraphicFramePr>
          <p:cNvPr id="14" name="图示 13"/>
          <p:cNvGraphicFramePr/>
          <p:nvPr/>
        </p:nvGraphicFramePr>
        <p:xfrm>
          <a:off x="9317691" y="190303"/>
          <a:ext cx="2686050" cy="120799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299720" y="358140"/>
            <a:ext cx="2604770" cy="306705"/>
          </a:xfrm>
          <a:prstGeom prst="rect">
            <a:avLst/>
          </a:prstGeom>
          <a:noFill/>
        </p:spPr>
        <p:txBody>
          <a:bodyPr wrap="none" rtlCol="0" anchor="t">
            <a:spAutoFit/>
          </a:bodyPr>
          <a:lstStyle/>
          <a:p>
            <a:pPr algn="l"/>
            <a:r>
              <a:rPr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3.4.1.4股份有限公司组织机构</a:t>
            </a:r>
            <a:endParaRPr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5007" y="560413"/>
            <a:ext cx="11401704" cy="1568450"/>
          </a:xfrm>
          <a:prstGeom prst="rect">
            <a:avLst/>
          </a:prstGeom>
        </p:spPr>
        <p:txBody>
          <a:bodyPr wrap="square">
            <a:spAutoFit/>
          </a:bodyPr>
          <a:lstStyle/>
          <a:p>
            <a:pPr>
              <a:lnSpc>
                <a:spcPct val="200000"/>
              </a:lnSpc>
            </a:pPr>
            <a:r>
              <a:rPr lang="zh-CN" altLang="en-US" sz="2400" b="1" dirty="0" smtClean="0"/>
              <a:t>单选：</a:t>
            </a:r>
            <a:r>
              <a:rPr sz="2400" dirty="0" err="1" smtClean="0"/>
              <a:t>股东大会闭会期间的最高权力机构是</a:t>
            </a:r>
            <a:r>
              <a:rPr sz="2400" dirty="0" smtClean="0"/>
              <a:t>（</a:t>
            </a:r>
            <a:r>
              <a:rPr lang="en-US" sz="2400" dirty="0" smtClean="0"/>
              <a:t>     </a:t>
            </a:r>
            <a:r>
              <a:rPr sz="2400" dirty="0" smtClean="0"/>
              <a:t>）</a:t>
            </a:r>
            <a:endParaRPr sz="2400" dirty="0"/>
          </a:p>
          <a:p>
            <a:pPr>
              <a:lnSpc>
                <a:spcPct val="200000"/>
              </a:lnSpc>
            </a:pPr>
            <a:r>
              <a:rPr lang="en-US" sz="2400" dirty="0" err="1" smtClean="0">
                <a:latin typeface="+mn-ea"/>
              </a:rPr>
              <a:t>A、</a:t>
            </a:r>
            <a:r>
              <a:rPr sz="2400" dirty="0" err="1" smtClean="0">
                <a:latin typeface="+mn-ea"/>
              </a:rPr>
              <a:t>工会</a:t>
            </a:r>
            <a:r>
              <a:rPr sz="2400" dirty="0" smtClean="0">
                <a:latin typeface="+mn-ea"/>
              </a:rPr>
              <a:t>  </a:t>
            </a:r>
            <a:r>
              <a:rPr lang="en-US" sz="2400" dirty="0" smtClean="0">
                <a:latin typeface="+mn-ea"/>
              </a:rPr>
              <a:t>           </a:t>
            </a:r>
            <a:r>
              <a:rPr lang="en-US" sz="2400" dirty="0" err="1" smtClean="0">
                <a:latin typeface="+mn-ea"/>
              </a:rPr>
              <a:t>B、</a:t>
            </a:r>
            <a:r>
              <a:rPr sz="2400" dirty="0" err="1" smtClean="0">
                <a:latin typeface="+mn-ea"/>
              </a:rPr>
              <a:t>工厂管理委员会</a:t>
            </a:r>
            <a:r>
              <a:rPr lang="en-US" sz="2400" dirty="0" smtClean="0">
                <a:latin typeface="+mn-ea"/>
              </a:rPr>
              <a:t>               </a:t>
            </a:r>
            <a:r>
              <a:rPr lang="en-US" sz="2400" dirty="0" err="1" smtClean="0">
                <a:latin typeface="+mn-ea"/>
              </a:rPr>
              <a:t>C、</a:t>
            </a:r>
            <a:r>
              <a:rPr sz="2400" dirty="0" err="1" smtClean="0">
                <a:latin typeface="+mn-ea"/>
              </a:rPr>
              <a:t>董事会</a:t>
            </a:r>
            <a:r>
              <a:rPr lang="en-US" sz="2400" dirty="0" smtClean="0">
                <a:latin typeface="+mn-ea"/>
              </a:rPr>
              <a:t>              </a:t>
            </a:r>
            <a:r>
              <a:rPr lang="en-US" sz="2400" dirty="0" err="1" smtClean="0">
                <a:latin typeface="+mn-ea"/>
              </a:rPr>
              <a:t>D、</a:t>
            </a:r>
            <a:r>
              <a:rPr sz="2400" dirty="0" err="1" smtClean="0">
                <a:latin typeface="+mn-ea"/>
              </a:rPr>
              <a:t>监事会</a:t>
            </a:r>
            <a:endParaRPr sz="2400" dirty="0">
              <a:latin typeface="+mn-ea"/>
            </a:endParaRPr>
          </a:p>
        </p:txBody>
      </p:sp>
      <p:sp>
        <p:nvSpPr>
          <p:cNvPr id="3" name="文本框 2"/>
          <p:cNvSpPr txBox="1"/>
          <p:nvPr/>
        </p:nvSpPr>
        <p:spPr>
          <a:xfrm>
            <a:off x="6734650" y="862663"/>
            <a:ext cx="313527" cy="523220"/>
          </a:xfrm>
          <a:prstGeom prst="rect">
            <a:avLst/>
          </a:prstGeom>
          <a:noFill/>
        </p:spPr>
        <p:txBody>
          <a:bodyPr wrap="square" rtlCol="0">
            <a:spAutoFit/>
          </a:bodyPr>
          <a:lstStyle/>
          <a:p>
            <a:r>
              <a:rPr lang="en-US" altLang="zh-CN" sz="2800" b="1" dirty="0" smtClean="0">
                <a:solidFill>
                  <a:srgbClr val="FF0000"/>
                </a:solidFill>
                <a:latin typeface="+mn-ea"/>
              </a:rPr>
              <a:t>C</a:t>
            </a:r>
            <a:endParaRPr lang="zh-CN" altLang="en-US" sz="2800" b="1" dirty="0">
              <a:solidFill>
                <a:srgbClr val="FF0000"/>
              </a:solidFill>
              <a:latin typeface="+mn-ea"/>
            </a:endParaRPr>
          </a:p>
        </p:txBody>
      </p:sp>
      <p:sp>
        <p:nvSpPr>
          <p:cNvPr id="4" name="矩形 3"/>
          <p:cNvSpPr/>
          <p:nvPr/>
        </p:nvSpPr>
        <p:spPr>
          <a:xfrm>
            <a:off x="625007" y="2132673"/>
            <a:ext cx="11401704" cy="1568450"/>
          </a:xfrm>
          <a:prstGeom prst="rect">
            <a:avLst/>
          </a:prstGeom>
        </p:spPr>
        <p:txBody>
          <a:bodyPr wrap="square">
            <a:spAutoFit/>
          </a:bodyPr>
          <a:lstStyle/>
          <a:p>
            <a:pPr>
              <a:lnSpc>
                <a:spcPct val="200000"/>
              </a:lnSpc>
            </a:pPr>
            <a:r>
              <a:rPr lang="zh-CN" altLang="en-US" sz="2400" b="1" dirty="0" smtClean="0">
                <a:latin typeface="+mn-ea"/>
              </a:rPr>
              <a:t>单选：</a:t>
            </a:r>
            <a:r>
              <a:rPr sz="2400" dirty="0" err="1" smtClean="0">
                <a:latin typeface="+mn-ea"/>
              </a:rPr>
              <a:t>按照</a:t>
            </a:r>
            <a:r>
              <a:rPr sz="2400" dirty="0" err="1">
                <a:latin typeface="+mn-ea"/>
              </a:rPr>
              <a:t>《公司法》的规定，监事会的成员不得少于</a:t>
            </a:r>
            <a:r>
              <a:rPr sz="2400" dirty="0">
                <a:latin typeface="+mn-ea"/>
              </a:rPr>
              <a:t>（ </a:t>
            </a:r>
            <a:r>
              <a:rPr lang="en-US" sz="2400" dirty="0" smtClean="0">
                <a:latin typeface="+mn-ea"/>
              </a:rPr>
              <a:t>    </a:t>
            </a:r>
            <a:r>
              <a:rPr sz="2400" dirty="0" smtClean="0">
                <a:latin typeface="+mn-ea"/>
              </a:rPr>
              <a:t>）</a:t>
            </a:r>
            <a:endParaRPr sz="2400" dirty="0">
              <a:latin typeface="+mn-ea"/>
            </a:endParaRPr>
          </a:p>
          <a:p>
            <a:pPr>
              <a:lnSpc>
                <a:spcPct val="200000"/>
              </a:lnSpc>
            </a:pPr>
            <a:r>
              <a:rPr lang="en-US" sz="2400" dirty="0" smtClean="0">
                <a:latin typeface="+mn-ea"/>
              </a:rPr>
              <a:t>A、</a:t>
            </a:r>
            <a:r>
              <a:rPr sz="2400" dirty="0" smtClean="0">
                <a:latin typeface="+mn-ea"/>
              </a:rPr>
              <a:t>1人</a:t>
            </a:r>
            <a:r>
              <a:rPr lang="en-US" sz="2400" dirty="0" smtClean="0">
                <a:latin typeface="+mn-ea"/>
              </a:rPr>
              <a:t>              B、</a:t>
            </a:r>
            <a:r>
              <a:rPr sz="2400" dirty="0" smtClean="0">
                <a:latin typeface="+mn-ea"/>
              </a:rPr>
              <a:t>2人</a:t>
            </a:r>
            <a:r>
              <a:rPr lang="en-US" sz="2400" dirty="0" smtClean="0">
                <a:latin typeface="+mn-ea"/>
              </a:rPr>
              <a:t>                     C、</a:t>
            </a:r>
            <a:r>
              <a:rPr sz="2400" dirty="0" smtClean="0">
                <a:latin typeface="+mn-ea"/>
              </a:rPr>
              <a:t>3人</a:t>
            </a:r>
            <a:r>
              <a:rPr lang="en-US" sz="2400" dirty="0" smtClean="0">
                <a:latin typeface="+mn-ea"/>
              </a:rPr>
              <a:t>                      D、</a:t>
            </a:r>
            <a:r>
              <a:rPr sz="2400" dirty="0" smtClean="0">
                <a:latin typeface="+mn-ea"/>
              </a:rPr>
              <a:t>5</a:t>
            </a:r>
            <a:r>
              <a:rPr sz="2400" dirty="0">
                <a:latin typeface="+mn-ea"/>
              </a:rPr>
              <a:t>人</a:t>
            </a:r>
            <a:endParaRPr sz="2400" dirty="0">
              <a:latin typeface="+mn-ea"/>
            </a:endParaRPr>
          </a:p>
        </p:txBody>
      </p:sp>
      <p:sp>
        <p:nvSpPr>
          <p:cNvPr id="5" name="文本框 4"/>
          <p:cNvSpPr txBox="1"/>
          <p:nvPr/>
        </p:nvSpPr>
        <p:spPr>
          <a:xfrm>
            <a:off x="8258525" y="2462863"/>
            <a:ext cx="427827" cy="521970"/>
          </a:xfrm>
          <a:prstGeom prst="rect">
            <a:avLst/>
          </a:prstGeom>
          <a:noFill/>
        </p:spPr>
        <p:txBody>
          <a:bodyPr wrap="square" rtlCol="0">
            <a:spAutoFit/>
          </a:bodyPr>
          <a:lstStyle/>
          <a:p>
            <a:r>
              <a:rPr lang="en-US" altLang="zh-CN" sz="2800" b="1" dirty="0" smtClean="0">
                <a:solidFill>
                  <a:srgbClr val="FF0000"/>
                </a:solidFill>
                <a:latin typeface="+mn-ea"/>
              </a:rPr>
              <a:t>C</a:t>
            </a:r>
            <a:endParaRPr lang="zh-CN" altLang="en-US" sz="2800" b="1" dirty="0">
              <a:solidFill>
                <a:srgbClr val="FF0000"/>
              </a:solidFill>
              <a:latin typeface="+mn-ea"/>
            </a:endParaRPr>
          </a:p>
        </p:txBody>
      </p:sp>
      <p:sp>
        <p:nvSpPr>
          <p:cNvPr id="6" name="矩形 5"/>
          <p:cNvSpPr/>
          <p:nvPr/>
        </p:nvSpPr>
        <p:spPr>
          <a:xfrm>
            <a:off x="625007" y="3702393"/>
            <a:ext cx="11401704" cy="3046095"/>
          </a:xfrm>
          <a:prstGeom prst="rect">
            <a:avLst/>
          </a:prstGeom>
        </p:spPr>
        <p:txBody>
          <a:bodyPr wrap="square">
            <a:spAutoFit/>
          </a:bodyPr>
          <a:lstStyle/>
          <a:p>
            <a:pPr>
              <a:lnSpc>
                <a:spcPct val="200000"/>
              </a:lnSpc>
            </a:pPr>
            <a:r>
              <a:rPr lang="zh-CN" sz="2400" b="1">
                <a:latin typeface="+mn-ea"/>
              </a:rPr>
              <a:t>多选：</a:t>
            </a:r>
            <a:r>
              <a:rPr sz="2400">
                <a:latin typeface="+mn-ea"/>
              </a:rPr>
              <a:t>股份有限公司资本的主要特征包括（     ）</a:t>
            </a:r>
            <a:endParaRPr sz="2400">
              <a:latin typeface="+mn-ea"/>
            </a:endParaRPr>
          </a:p>
          <a:p>
            <a:pPr>
              <a:lnSpc>
                <a:spcPct val="200000"/>
              </a:lnSpc>
            </a:pPr>
            <a:r>
              <a:rPr lang="en-US" sz="2400" dirty="0" smtClean="0">
                <a:latin typeface="+mn-ea"/>
              </a:rPr>
              <a:t>A、</a:t>
            </a:r>
            <a:r>
              <a:rPr sz="2400" dirty="0" smtClean="0">
                <a:latin typeface="+mn-ea"/>
              </a:rPr>
              <a:t>来源于公司股东的出资</a:t>
            </a:r>
            <a:r>
              <a:rPr lang="en-US" sz="2400" dirty="0" smtClean="0">
                <a:latin typeface="+mn-ea"/>
              </a:rPr>
              <a:t>                              B、</a:t>
            </a:r>
            <a:r>
              <a:rPr sz="2400" dirty="0" smtClean="0">
                <a:latin typeface="+mn-ea"/>
              </a:rPr>
              <a:t>是股东对公司的永久性投资</a:t>
            </a:r>
            <a:r>
              <a:rPr lang="en-US" sz="2400" dirty="0" smtClean="0">
                <a:latin typeface="+mn-ea"/>
              </a:rPr>
              <a:t>                     </a:t>
            </a:r>
            <a:endParaRPr lang="en-US" sz="2400" dirty="0" smtClean="0">
              <a:latin typeface="+mn-ea"/>
            </a:endParaRPr>
          </a:p>
          <a:p>
            <a:pPr>
              <a:lnSpc>
                <a:spcPct val="200000"/>
              </a:lnSpc>
            </a:pPr>
            <a:r>
              <a:rPr lang="en-US" sz="2400" dirty="0" smtClean="0">
                <a:latin typeface="+mn-ea"/>
              </a:rPr>
              <a:t>C、</a:t>
            </a:r>
            <a:r>
              <a:rPr sz="2400" dirty="0" smtClean="0">
                <a:latin typeface="+mn-ea"/>
              </a:rPr>
              <a:t>均源于公司设立前的股东出资</a:t>
            </a:r>
            <a:r>
              <a:rPr lang="en-US" sz="2400" dirty="0" smtClean="0">
                <a:latin typeface="+mn-ea"/>
              </a:rPr>
              <a:t>                    D、</a:t>
            </a:r>
            <a:r>
              <a:rPr sz="2400" dirty="0">
                <a:latin typeface="+mn-ea"/>
              </a:rPr>
              <a:t>是公司自有的独立资产</a:t>
            </a:r>
            <a:endParaRPr sz="2400" dirty="0">
              <a:latin typeface="+mn-ea"/>
            </a:endParaRPr>
          </a:p>
          <a:p>
            <a:pPr>
              <a:lnSpc>
                <a:spcPct val="200000"/>
              </a:lnSpc>
            </a:pPr>
            <a:r>
              <a:rPr lang="en-US" sz="2400" dirty="0">
                <a:latin typeface="+mn-ea"/>
              </a:rPr>
              <a:t>E</a:t>
            </a:r>
            <a:r>
              <a:rPr lang="zh-CN" altLang="en-US" sz="2400" dirty="0">
                <a:latin typeface="+mn-ea"/>
              </a:rPr>
              <a:t>、是公司信用的基础</a:t>
            </a:r>
            <a:endParaRPr lang="zh-CN" altLang="en-US" sz="2400" dirty="0">
              <a:latin typeface="+mn-ea"/>
            </a:endParaRPr>
          </a:p>
        </p:txBody>
      </p:sp>
      <p:sp>
        <p:nvSpPr>
          <p:cNvPr id="7" name="文本框 6"/>
          <p:cNvSpPr txBox="1"/>
          <p:nvPr/>
        </p:nvSpPr>
        <p:spPr>
          <a:xfrm>
            <a:off x="7764145" y="4121150"/>
            <a:ext cx="1710690" cy="521970"/>
          </a:xfrm>
          <a:prstGeom prst="rect">
            <a:avLst/>
          </a:prstGeom>
          <a:noFill/>
        </p:spPr>
        <p:txBody>
          <a:bodyPr wrap="square" rtlCol="0">
            <a:spAutoFit/>
          </a:bodyPr>
          <a:lstStyle/>
          <a:p>
            <a:r>
              <a:rPr lang="en-US" altLang="zh-CN" sz="2800" b="1" dirty="0">
                <a:solidFill>
                  <a:srgbClr val="FF0000"/>
                </a:solidFill>
                <a:latin typeface="+mn-ea"/>
              </a:rPr>
              <a:t>ABDE</a:t>
            </a:r>
            <a:endParaRPr lang="en-US" altLang="zh-CN" sz="2800" b="1" dirty="0">
              <a:solidFill>
                <a:srgbClr val="FF0000"/>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0415" y="729615"/>
            <a:ext cx="11361682" cy="1198880"/>
          </a:xfrm>
          <a:prstGeom prst="rect">
            <a:avLst/>
          </a:prstGeom>
        </p:spPr>
        <p:txBody>
          <a:bodyPr wrap="square">
            <a:spAutoFit/>
          </a:bodyPr>
          <a:lstStyle/>
          <a:p>
            <a:pPr indent="267970" algn="just">
              <a:lnSpc>
                <a:spcPct val="150000"/>
              </a:lnSpc>
              <a:spcAft>
                <a:spcPts val="0"/>
              </a:spcAft>
            </a:pP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3.4.2试述公司组建的基本过程</a:t>
            </a:r>
            <a:endPar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spcAft>
                <a:spcPts val="0"/>
              </a:spcAft>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p:cNvSpPr/>
          <p:nvPr/>
        </p:nvSpPr>
        <p:spPr>
          <a:xfrm>
            <a:off x="852655" y="1779494"/>
            <a:ext cx="3424555" cy="2306955"/>
          </a:xfrm>
          <a:prstGeom prst="rect">
            <a:avLst/>
          </a:prstGeom>
          <a:ln>
            <a:solidFill>
              <a:schemeClr val="bg1">
                <a:lumMod val="65000"/>
              </a:schemeClr>
            </a:solidFill>
          </a:ln>
        </p:spPr>
        <p:txBody>
          <a:bodyPr wrap="square">
            <a:spAutoFit/>
          </a:bodyPr>
          <a:lstStyle/>
          <a:p>
            <a:pPr algn="just">
              <a:lnSpc>
                <a:spcPct val="150000"/>
              </a:lnSpc>
              <a:spcAft>
                <a:spcPts val="0"/>
              </a:spcAft>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组建的可行性分析。</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公司章程的制定。</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公司设立审批。</a:t>
            </a:r>
            <a:endPar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公司登记注册。</a:t>
            </a:r>
            <a:endPar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5" name="图示 4"/>
          <p:cNvGraphicFramePr/>
          <p:nvPr/>
        </p:nvGraphicFramePr>
        <p:xfrm>
          <a:off x="9317691" y="190303"/>
          <a:ext cx="2686050" cy="120799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0415" y="729615"/>
            <a:ext cx="11361682" cy="1198880"/>
          </a:xfrm>
          <a:prstGeom prst="rect">
            <a:avLst/>
          </a:prstGeom>
        </p:spPr>
        <p:txBody>
          <a:bodyPr wrap="square">
            <a:spAutoFit/>
          </a:bodyPr>
          <a:lstStyle/>
          <a:p>
            <a:pPr indent="267970" algn="just">
              <a:lnSpc>
                <a:spcPct val="150000"/>
              </a:lnSpc>
              <a:spcAft>
                <a:spcPts val="0"/>
              </a:spcAft>
            </a:pPr>
            <a:r>
              <a:rPr lang="zh-CN" sz="2400" b="1" kern="100" dirty="0">
                <a:latin typeface="微软雅黑" panose="020B0503020204020204" pitchFamily="34" charset="-122"/>
                <a:ea typeface="微软雅黑" panose="020B0503020204020204" pitchFamily="34" charset="-122"/>
                <a:cs typeface="Times New Roman" panose="02020603050405020304" pitchFamily="18" charset="0"/>
              </a:rPr>
              <a:t>3.4.2</a:t>
            </a: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股份有限公司设立的程序</a:t>
            </a:r>
            <a:endPar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股份有限公司的设立方式有两种：</a:t>
            </a:r>
            <a:r>
              <a:rPr lang="zh-CN" altLang="zh-CN"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发起设立</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和</a:t>
            </a:r>
            <a:r>
              <a:rPr lang="zh-CN" altLang="zh-CN"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募集设立</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624591" y="2052409"/>
            <a:ext cx="4431502" cy="3969385"/>
          </a:xfrm>
          <a:prstGeom prst="rect">
            <a:avLst/>
          </a:prstGeom>
          <a:ln>
            <a:noFill/>
          </a:ln>
        </p:spPr>
        <p:txBody>
          <a:bodyPr wrap="square">
            <a:spAutoFit/>
          </a:bodyPr>
          <a:lstStyle/>
          <a:p>
            <a:pPr algn="just">
              <a:lnSpc>
                <a:spcPct val="150000"/>
              </a:lnSpc>
              <a:spcAft>
                <a:spcPts val="0"/>
              </a:spcAft>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（一）发起设立的程序</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签订发起人协议。</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制定公司章程。</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认购公司股份。</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缴纳出资。</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组建公司机构。</a:t>
            </a:r>
            <a:endPar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6.</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申请设立登记。</a:t>
            </a:r>
            <a:endPar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p:cNvSpPr txBox="1"/>
          <p:nvPr/>
        </p:nvSpPr>
        <p:spPr>
          <a:xfrm>
            <a:off x="4863792" y="853529"/>
            <a:ext cx="2572178" cy="523220"/>
          </a:xfrm>
          <a:prstGeom prst="rect">
            <a:avLst/>
          </a:prstGeom>
          <a:noFill/>
        </p:spPr>
        <p:txBody>
          <a:bodyPr wrap="square" rtlCol="0">
            <a:spAutoFit/>
          </a:bodyPr>
          <a:lstStyle/>
          <a:p>
            <a:r>
              <a:rPr lang="en-US" altLang="zh-CN" sz="2800" b="1" dirty="0" smtClean="0">
                <a:solidFill>
                  <a:srgbClr val="FF0000"/>
                </a:solidFill>
                <a:latin typeface="微软雅黑" panose="020B0503020204020204" pitchFamily="34" charset="-122"/>
                <a:ea typeface="微软雅黑" panose="020B0503020204020204" pitchFamily="34" charset="-122"/>
              </a:rPr>
              <a:t>【</a:t>
            </a:r>
            <a:r>
              <a:rPr lang="zh-CN" altLang="en-US" sz="2800" b="1" dirty="0" smtClean="0">
                <a:solidFill>
                  <a:srgbClr val="FF0000"/>
                </a:solidFill>
                <a:latin typeface="微软雅黑" panose="020B0503020204020204" pitchFamily="34" charset="-122"/>
                <a:ea typeface="微软雅黑" panose="020B0503020204020204" pitchFamily="34" charset="-122"/>
              </a:rPr>
              <a:t>简答</a:t>
            </a:r>
            <a:r>
              <a:rPr lang="en-US" altLang="zh-CN" sz="2800" b="1" dirty="0" smtClean="0">
                <a:solidFill>
                  <a:srgbClr val="FF0000"/>
                </a:solidFill>
                <a:latin typeface="微软雅黑" panose="020B0503020204020204" pitchFamily="34" charset="-122"/>
                <a:ea typeface="微软雅黑" panose="020B0503020204020204" pitchFamily="34" charset="-122"/>
              </a:rPr>
              <a:t>/</a:t>
            </a:r>
            <a:r>
              <a:rPr lang="zh-CN" altLang="en-US" sz="2800" b="1" dirty="0" smtClean="0">
                <a:solidFill>
                  <a:srgbClr val="FF0000"/>
                </a:solidFill>
                <a:latin typeface="微软雅黑" panose="020B0503020204020204" pitchFamily="34" charset="-122"/>
                <a:ea typeface="微软雅黑" panose="020B0503020204020204" pitchFamily="34" charset="-122"/>
              </a:rPr>
              <a:t>选择</a:t>
            </a:r>
            <a:r>
              <a:rPr lang="en-US" altLang="zh-CN" sz="2800" b="1" dirty="0" smtClean="0">
                <a:solidFill>
                  <a:srgbClr val="FF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7" name="矩形 6"/>
          <p:cNvSpPr/>
          <p:nvPr/>
        </p:nvSpPr>
        <p:spPr>
          <a:xfrm>
            <a:off x="6043424" y="2728068"/>
            <a:ext cx="5379640" cy="3785652"/>
          </a:xfrm>
          <a:prstGeom prst="rect">
            <a:avLst/>
          </a:prstGeom>
          <a:ln>
            <a:noFill/>
          </a:ln>
        </p:spPr>
        <p:txBody>
          <a:bodyPr wrap="square">
            <a:spAutoFit/>
          </a:bodyPr>
          <a:lstStyle/>
          <a:p>
            <a:pPr algn="just">
              <a:lnSpc>
                <a:spcPct val="150000"/>
              </a:lnSpc>
              <a:spcAft>
                <a:spcPts val="0"/>
              </a:spcAft>
            </a:pPr>
            <a:r>
              <a:rPr lang="en-US" altLang="zh-CN" sz="20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签订发起人协议。</a:t>
            </a:r>
            <a:endParaRPr lang="en-US" altLang="zh-CN" sz="20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0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拟定公司章程草案。</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0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认购股份和缴纳出资。</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募集</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股份。</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认股人</a:t>
            </a:r>
            <a:r>
              <a:rPr lang="zh-CN" altLang="en-US"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认股并缴纳股款</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6.</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召开</a:t>
            </a:r>
            <a:r>
              <a:rPr lang="zh-CN" altLang="en-US"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创立大会</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。（公司发行股份的股款缴足并经法定验资机构验资后，发起人应当自股款缴足之日起</a:t>
            </a:r>
            <a:r>
              <a:rPr lang="en-US" altLang="zh-CN"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30</a:t>
            </a:r>
            <a:r>
              <a:rPr lang="zh-CN" altLang="en-US"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日内</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主持召开创立大会。）</a:t>
            </a:r>
            <a:endPar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5887403" y="2037156"/>
            <a:ext cx="3262432" cy="581057"/>
          </a:xfrm>
          <a:prstGeom prst="rect">
            <a:avLst/>
          </a:prstGeom>
        </p:spPr>
        <p:txBody>
          <a:bodyPr wrap="none">
            <a:spAutoFit/>
          </a:bodyPr>
          <a:lstStyle/>
          <a:p>
            <a:pPr algn="just">
              <a:lnSpc>
                <a:spcPct val="150000"/>
              </a:lnSpc>
              <a:spcAft>
                <a:spcPts val="0"/>
              </a:spcAft>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（二）募集设立的程序</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9" name="图示 8"/>
          <p:cNvGraphicFramePr/>
          <p:nvPr/>
        </p:nvGraphicFramePr>
        <p:xfrm>
          <a:off x="9317691" y="190303"/>
          <a:ext cx="2686050" cy="120799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248920" y="190500"/>
            <a:ext cx="2067560" cy="306705"/>
          </a:xfrm>
          <a:prstGeom prst="rect">
            <a:avLst/>
          </a:prstGeom>
          <a:noFill/>
        </p:spPr>
        <p:txBody>
          <a:bodyPr wrap="none" rtlCol="0" anchor="t">
            <a:spAutoFit/>
          </a:bodyPr>
          <a:lstStyle/>
          <a:p>
            <a:pPr algn="l"/>
            <a:r>
              <a:rPr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3.4.2.2募集设立的程序</a:t>
            </a:r>
            <a:endParaRPr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31407" y="1736433"/>
            <a:ext cx="10360493" cy="3046095"/>
          </a:xfrm>
          <a:prstGeom prst="rect">
            <a:avLst/>
          </a:prstGeom>
        </p:spPr>
        <p:txBody>
          <a:bodyPr wrap="square">
            <a:spAutoFit/>
          </a:bodyPr>
          <a:lstStyle/>
          <a:p>
            <a:pPr>
              <a:lnSpc>
                <a:spcPct val="200000"/>
              </a:lnSpc>
            </a:pPr>
            <a:r>
              <a:rPr lang="zh-CN" sz="2400" b="1" dirty="0" err="1" smtClean="0">
                <a:latin typeface="+mn-ea"/>
              </a:rPr>
              <a:t>单选：</a:t>
            </a:r>
            <a:r>
              <a:rPr sz="2400" dirty="0" err="1" smtClean="0">
                <a:latin typeface="+mn-ea"/>
              </a:rPr>
              <a:t>我国公司法规定股份有限公司发起人应当自股款缴足之后多长时间主持召开创立大会</a:t>
            </a:r>
            <a:r>
              <a:rPr sz="2400" dirty="0" smtClean="0">
                <a:latin typeface="+mn-ea"/>
              </a:rPr>
              <a:t>？（</a:t>
            </a:r>
            <a:r>
              <a:rPr lang="en-US" sz="2400" dirty="0" smtClean="0">
                <a:latin typeface="+mn-ea"/>
              </a:rPr>
              <a:t>  </a:t>
            </a:r>
            <a:r>
              <a:rPr sz="2400" dirty="0" smtClean="0">
                <a:latin typeface="+mn-ea"/>
              </a:rPr>
              <a:t> </a:t>
            </a:r>
            <a:r>
              <a:rPr sz="2400" dirty="0">
                <a:latin typeface="+mn-ea"/>
              </a:rPr>
              <a:t>）</a:t>
            </a:r>
            <a:endParaRPr sz="2400" dirty="0">
              <a:latin typeface="+mn-ea"/>
            </a:endParaRPr>
          </a:p>
          <a:p>
            <a:pPr>
              <a:lnSpc>
                <a:spcPct val="200000"/>
              </a:lnSpc>
            </a:pPr>
            <a:r>
              <a:rPr lang="en-US" sz="2400" dirty="0" smtClean="0">
                <a:latin typeface="+mn-ea"/>
              </a:rPr>
              <a:t>A、</a:t>
            </a:r>
            <a:r>
              <a:rPr sz="2400" dirty="0" smtClean="0">
                <a:latin typeface="+mn-ea"/>
              </a:rPr>
              <a:t>30日内</a:t>
            </a:r>
            <a:r>
              <a:rPr lang="en-US" sz="2400" dirty="0" smtClean="0">
                <a:latin typeface="+mn-ea"/>
              </a:rPr>
              <a:t>                               B、</a:t>
            </a:r>
            <a:r>
              <a:rPr sz="2400" dirty="0" smtClean="0">
                <a:latin typeface="+mn-ea"/>
              </a:rPr>
              <a:t>25</a:t>
            </a:r>
            <a:r>
              <a:rPr sz="2400" dirty="0">
                <a:latin typeface="+mn-ea"/>
              </a:rPr>
              <a:t>日内</a:t>
            </a:r>
            <a:endParaRPr sz="2400" dirty="0">
              <a:latin typeface="+mn-ea"/>
            </a:endParaRPr>
          </a:p>
          <a:p>
            <a:pPr>
              <a:lnSpc>
                <a:spcPct val="200000"/>
              </a:lnSpc>
            </a:pPr>
            <a:r>
              <a:rPr lang="en-US" sz="2400" dirty="0" smtClean="0">
                <a:latin typeface="+mn-ea"/>
              </a:rPr>
              <a:t>C、</a:t>
            </a:r>
            <a:r>
              <a:rPr sz="2400" dirty="0" smtClean="0">
                <a:latin typeface="+mn-ea"/>
              </a:rPr>
              <a:t>20日内</a:t>
            </a:r>
            <a:r>
              <a:rPr lang="en-US" sz="2400" dirty="0" smtClean="0">
                <a:latin typeface="+mn-ea"/>
              </a:rPr>
              <a:t>                               D、</a:t>
            </a:r>
            <a:r>
              <a:rPr sz="2400" dirty="0" smtClean="0">
                <a:latin typeface="+mn-ea"/>
              </a:rPr>
              <a:t>15</a:t>
            </a:r>
            <a:r>
              <a:rPr sz="2400" dirty="0">
                <a:latin typeface="+mn-ea"/>
              </a:rPr>
              <a:t>日内</a:t>
            </a:r>
            <a:endParaRPr sz="2400" dirty="0">
              <a:latin typeface="+mn-ea"/>
            </a:endParaRPr>
          </a:p>
        </p:txBody>
      </p:sp>
      <p:sp>
        <p:nvSpPr>
          <p:cNvPr id="3" name="文本框 2"/>
          <p:cNvSpPr txBox="1"/>
          <p:nvPr/>
        </p:nvSpPr>
        <p:spPr>
          <a:xfrm>
            <a:off x="3703222" y="2769707"/>
            <a:ext cx="1597152" cy="521970"/>
          </a:xfrm>
          <a:prstGeom prst="rect">
            <a:avLst/>
          </a:prstGeom>
          <a:noFill/>
        </p:spPr>
        <p:txBody>
          <a:bodyPr wrap="square" rtlCol="0">
            <a:spAutoFit/>
          </a:bodyPr>
          <a:lstStyle/>
          <a:p>
            <a:r>
              <a:rPr lang="en-US" altLang="zh-CN" sz="2800" b="1" dirty="0" smtClean="0">
                <a:solidFill>
                  <a:srgbClr val="FF0000"/>
                </a:solidFill>
                <a:latin typeface="+mn-ea"/>
              </a:rPr>
              <a:t>A</a:t>
            </a:r>
            <a:endParaRPr lang="zh-CN" altLang="en-US" sz="2800" b="1" dirty="0">
              <a:solidFill>
                <a:srgbClr val="FF0000"/>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366395" y="23495"/>
            <a:ext cx="11458575" cy="68103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4371" y="835422"/>
            <a:ext cx="11161985" cy="645160"/>
          </a:xfrm>
          <a:prstGeom prst="rect">
            <a:avLst/>
          </a:prstGeom>
        </p:spPr>
        <p:txBody>
          <a:bodyPr wrap="square">
            <a:spAutoFit/>
          </a:bodyPr>
          <a:lstStyle/>
          <a:p>
            <a:pPr indent="267970" algn="just">
              <a:lnSpc>
                <a:spcPct val="150000"/>
              </a:lnSpc>
              <a:spcAft>
                <a:spcPts val="0"/>
              </a:spcAft>
            </a:pP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2.1.</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公司与合伙企业</a:t>
            </a: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968943" y="958990"/>
            <a:ext cx="1828800" cy="523220"/>
          </a:xfrm>
          <a:prstGeom prst="rect">
            <a:avLst/>
          </a:prstGeom>
          <a:noFill/>
        </p:spPr>
        <p:txBody>
          <a:bodyPr wrap="square" rtlCol="0">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选择</a:t>
            </a:r>
            <a:r>
              <a:rPr lang="en-US" altLang="zh-CN" sz="2800" b="1" dirty="0">
                <a:solidFill>
                  <a:srgbClr val="FF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624371" y="1958227"/>
          <a:ext cx="7976870" cy="3840480"/>
        </p:xfrm>
        <a:graphic>
          <a:graphicData uri="http://schemas.openxmlformats.org/drawingml/2006/table">
            <a:tbl>
              <a:tblPr firstRow="1" bandRow="1">
                <a:tableStyleId>{5C22544A-7EE6-4342-B048-85BDC9FD1C3A}</a:tableStyleId>
              </a:tblPr>
              <a:tblGrid>
                <a:gridCol w="2191534"/>
                <a:gridCol w="2420132"/>
                <a:gridCol w="3365204"/>
              </a:tblGrid>
              <a:tr h="396966">
                <a:tc>
                  <a:txBody>
                    <a:bodyPr/>
                    <a:lstStyle/>
                    <a:p>
                      <a:pPr algn="ctr">
                        <a:lnSpc>
                          <a:spcPct val="150000"/>
                        </a:lnSpc>
                      </a:pPr>
                      <a:r>
                        <a:rPr lang="zh-CN" altLang="en-US" sz="2000" kern="0" dirty="0"/>
                        <a:t>区别</a:t>
                      </a:r>
                      <a:endParaRPr lang="zh-CN" altLang="en-US" sz="2000" kern="0" dirty="0"/>
                    </a:p>
                  </a:txBody>
                  <a:tcPr/>
                </a:tc>
                <a:tc>
                  <a:txBody>
                    <a:bodyPr/>
                    <a:lstStyle/>
                    <a:p>
                      <a:pPr algn="ctr">
                        <a:lnSpc>
                          <a:spcPct val="150000"/>
                        </a:lnSpc>
                      </a:pPr>
                      <a:r>
                        <a:rPr lang="zh-CN" altLang="en-US" sz="2000" kern="0" dirty="0"/>
                        <a:t>公司</a:t>
                      </a:r>
                      <a:endParaRPr lang="zh-CN" altLang="en-US" sz="2000" kern="0" dirty="0"/>
                    </a:p>
                  </a:txBody>
                  <a:tcPr/>
                </a:tc>
                <a:tc>
                  <a:txBody>
                    <a:bodyPr/>
                    <a:lstStyle/>
                    <a:p>
                      <a:pPr algn="ctr">
                        <a:lnSpc>
                          <a:spcPct val="150000"/>
                        </a:lnSpc>
                      </a:pPr>
                      <a:r>
                        <a:rPr lang="zh-CN" altLang="en-US" sz="2000" kern="0" dirty="0"/>
                        <a:t>合伙企业</a:t>
                      </a:r>
                      <a:endParaRPr lang="zh-CN" altLang="en-US" sz="2000" kern="0" dirty="0"/>
                    </a:p>
                  </a:txBody>
                  <a:tcPr/>
                </a:tc>
              </a:tr>
              <a:tr h="396966">
                <a:tc>
                  <a:txBody>
                    <a:bodyPr/>
                    <a:lstStyle/>
                    <a:p>
                      <a:pPr marL="0" marR="0" indent="0" algn="l" defTabSz="1218565" rtl="0" eaLnBrk="1" fontAlgn="auto" latinLnBrk="0" hangingPunct="1">
                        <a:lnSpc>
                          <a:spcPct val="150000"/>
                        </a:lnSpc>
                        <a:spcBef>
                          <a:spcPts val="0"/>
                        </a:spcBef>
                        <a:spcAft>
                          <a:spcPts val="0"/>
                        </a:spcAft>
                        <a:buClrTx/>
                        <a:buSzTx/>
                        <a:buFontTx/>
                        <a:buNone/>
                        <a:defRPr/>
                      </a:pPr>
                      <a:r>
                        <a:rPr lang="en-US" altLang="zh-CN" sz="2000" kern="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kern="0" dirty="0">
                          <a:latin typeface="微软雅黑" panose="020B0503020204020204" pitchFamily="34" charset="-122"/>
                          <a:ea typeface="微软雅黑" panose="020B0503020204020204" pitchFamily="34" charset="-122"/>
                          <a:cs typeface="Times New Roman" panose="02020603050405020304" pitchFamily="18" charset="0"/>
                        </a:rPr>
                        <a:t>成立的基础</a:t>
                      </a:r>
                      <a:endParaRPr lang="en-US" altLang="zh-CN" sz="2000" kern="0" dirty="0">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nSpc>
                          <a:spcPct val="150000"/>
                        </a:lnSpc>
                      </a:pPr>
                      <a:r>
                        <a:rPr lang="zh-CN" altLang="en-US" sz="2000" kern="0" dirty="0"/>
                        <a:t>公司章程</a:t>
                      </a:r>
                      <a:endParaRPr lang="zh-CN" altLang="en-US" sz="2000" kern="0" dirty="0"/>
                    </a:p>
                  </a:txBody>
                  <a:tcPr/>
                </a:tc>
                <a:tc>
                  <a:txBody>
                    <a:bodyPr/>
                    <a:lstStyle/>
                    <a:p>
                      <a:pPr>
                        <a:lnSpc>
                          <a:spcPct val="150000"/>
                        </a:lnSpc>
                      </a:pPr>
                      <a:r>
                        <a:rPr lang="zh-CN" altLang="en-US" sz="2000" kern="0" dirty="0"/>
                        <a:t>合伙合同</a:t>
                      </a:r>
                      <a:endParaRPr lang="zh-CN" altLang="en-US" sz="2000" kern="0" dirty="0"/>
                    </a:p>
                  </a:txBody>
                  <a:tcPr/>
                </a:tc>
              </a:tr>
              <a:tr h="396966">
                <a:tc>
                  <a:txBody>
                    <a:bodyPr/>
                    <a:lstStyle/>
                    <a:p>
                      <a:pPr>
                        <a:lnSpc>
                          <a:spcPct val="150000"/>
                        </a:lnSpc>
                      </a:pPr>
                      <a:r>
                        <a:rPr lang="en-US" altLang="zh-CN" sz="2000" kern="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kern="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信用基础</a:t>
                      </a:r>
                      <a:endParaRPr lang="zh-CN" altLang="en-US" sz="2000" kern="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nSpc>
                          <a:spcPct val="150000"/>
                        </a:lnSpc>
                      </a:pPr>
                      <a:r>
                        <a:rPr lang="zh-CN" altLang="en-US" sz="2000" kern="0" dirty="0">
                          <a:solidFill>
                            <a:srgbClr val="FF0000"/>
                          </a:solidFill>
                        </a:rPr>
                        <a:t>资本</a:t>
                      </a:r>
                      <a:endParaRPr lang="zh-CN" altLang="en-US" sz="2000" kern="0" dirty="0">
                        <a:solidFill>
                          <a:srgbClr val="FF0000"/>
                        </a:solidFill>
                      </a:endParaRPr>
                    </a:p>
                  </a:txBody>
                  <a:tcPr/>
                </a:tc>
                <a:tc>
                  <a:txBody>
                    <a:bodyPr/>
                    <a:lstStyle/>
                    <a:p>
                      <a:pPr>
                        <a:lnSpc>
                          <a:spcPct val="150000"/>
                        </a:lnSpc>
                      </a:pPr>
                      <a:r>
                        <a:rPr lang="zh-CN" altLang="en-US" sz="2000" kern="0" dirty="0"/>
                        <a:t>个人信用</a:t>
                      </a:r>
                      <a:endParaRPr lang="zh-CN" altLang="en-US" sz="2000" kern="0" dirty="0"/>
                    </a:p>
                  </a:txBody>
                  <a:tcPr/>
                </a:tc>
              </a:tr>
              <a:tr h="396966">
                <a:tc>
                  <a:txBody>
                    <a:bodyPr/>
                    <a:lstStyle/>
                    <a:p>
                      <a:pPr>
                        <a:lnSpc>
                          <a:spcPct val="150000"/>
                        </a:lnSpc>
                      </a:pPr>
                      <a:r>
                        <a:rPr lang="en-US" altLang="zh-CN" sz="2000" kern="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kern="0" dirty="0">
                          <a:latin typeface="微软雅黑" panose="020B0503020204020204" pitchFamily="34" charset="-122"/>
                          <a:ea typeface="微软雅黑" panose="020B0503020204020204" pitchFamily="34" charset="-122"/>
                          <a:cs typeface="Times New Roman" panose="02020603050405020304" pitchFamily="18" charset="0"/>
                        </a:rPr>
                        <a:t>财产关系</a:t>
                      </a:r>
                      <a:endParaRPr lang="zh-CN" altLang="en-US" sz="2000" kern="0" dirty="0">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nSpc>
                          <a:spcPct val="150000"/>
                        </a:lnSpc>
                      </a:pPr>
                      <a:r>
                        <a:rPr lang="zh-CN" altLang="en-US" sz="2000" kern="0" dirty="0"/>
                        <a:t>法人财产权</a:t>
                      </a:r>
                      <a:endParaRPr lang="zh-CN" altLang="en-US" sz="2000" kern="0" dirty="0"/>
                    </a:p>
                  </a:txBody>
                  <a:tcPr/>
                </a:tc>
                <a:tc>
                  <a:txBody>
                    <a:bodyPr/>
                    <a:lstStyle/>
                    <a:p>
                      <a:pPr>
                        <a:lnSpc>
                          <a:spcPct val="150000"/>
                        </a:lnSpc>
                      </a:pPr>
                      <a:r>
                        <a:rPr lang="zh-CN" altLang="en-US" sz="2000" kern="0" dirty="0"/>
                        <a:t>所有权</a:t>
                      </a:r>
                      <a:endParaRPr lang="zh-CN" altLang="en-US" sz="2000" kern="0" dirty="0"/>
                    </a:p>
                  </a:txBody>
                  <a:tcPr/>
                </a:tc>
              </a:tr>
              <a:tr h="396966">
                <a:tc>
                  <a:txBody>
                    <a:bodyPr/>
                    <a:lstStyle/>
                    <a:p>
                      <a:pPr>
                        <a:lnSpc>
                          <a:spcPct val="150000"/>
                        </a:lnSpc>
                        <a:buNone/>
                      </a:pPr>
                      <a:r>
                        <a:rPr lang="en-US" altLang="zh-CN" sz="2000" kern="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kern="0" dirty="0">
                          <a:latin typeface="微软雅黑" panose="020B0503020204020204" pitchFamily="34" charset="-122"/>
                          <a:ea typeface="微软雅黑" panose="020B0503020204020204" pitchFamily="34" charset="-122"/>
                          <a:cs typeface="Times New Roman" panose="02020603050405020304" pitchFamily="18" charset="0"/>
                        </a:rPr>
                        <a:t>承担责任</a:t>
                      </a:r>
                      <a:endParaRPr lang="zh-CN" altLang="en-US" sz="2000" kern="0" dirty="0">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nSpc>
                          <a:spcPct val="150000"/>
                        </a:lnSpc>
                        <a:buNone/>
                      </a:pPr>
                      <a:r>
                        <a:rPr lang="zh-CN" altLang="en-US" sz="2000" kern="0" dirty="0"/>
                        <a:t>出资额有限责任</a:t>
                      </a:r>
                      <a:endParaRPr lang="zh-CN" altLang="en-US" sz="2000" kern="0" dirty="0"/>
                    </a:p>
                  </a:txBody>
                  <a:tcPr/>
                </a:tc>
                <a:tc>
                  <a:txBody>
                    <a:bodyPr/>
                    <a:lstStyle/>
                    <a:p>
                      <a:pPr>
                        <a:lnSpc>
                          <a:spcPct val="150000"/>
                        </a:lnSpc>
                        <a:buNone/>
                      </a:pPr>
                      <a:r>
                        <a:rPr lang="zh-CN" altLang="en-US" sz="2000" kern="0" dirty="0"/>
                        <a:t>无限责任</a:t>
                      </a:r>
                      <a:endParaRPr lang="zh-CN" altLang="en-US" sz="2000" kern="0" dirty="0"/>
                    </a:p>
                  </a:txBody>
                  <a:tcPr/>
                </a:tc>
              </a:tr>
              <a:tr h="396966">
                <a:tc>
                  <a:txBody>
                    <a:bodyPr/>
                    <a:lstStyle/>
                    <a:p>
                      <a:pPr>
                        <a:lnSpc>
                          <a:spcPct val="150000"/>
                        </a:lnSpc>
                      </a:pPr>
                      <a:r>
                        <a:rPr lang="en-US" altLang="zh-CN" sz="2000" kern="0" dirty="0">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000" kern="0" dirty="0">
                          <a:latin typeface="微软雅黑" panose="020B0503020204020204" pitchFamily="34" charset="-122"/>
                          <a:ea typeface="微软雅黑" panose="020B0503020204020204" pitchFamily="34" charset="-122"/>
                          <a:cs typeface="Times New Roman" panose="02020603050405020304" pitchFamily="18" charset="0"/>
                        </a:rPr>
                        <a:t>经营管理主体</a:t>
                      </a:r>
                      <a:endParaRPr lang="zh-CN" altLang="en-US" sz="2000" kern="0" dirty="0">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nSpc>
                          <a:spcPct val="150000"/>
                        </a:lnSpc>
                      </a:pPr>
                      <a:r>
                        <a:rPr lang="zh-CN" altLang="en-US" sz="2000" kern="0" dirty="0"/>
                        <a:t>法定组织机构</a:t>
                      </a:r>
                      <a:endParaRPr lang="zh-CN" altLang="en-US" sz="2000" kern="0" dirty="0"/>
                    </a:p>
                  </a:txBody>
                  <a:tcPr/>
                </a:tc>
                <a:tc>
                  <a:txBody>
                    <a:bodyPr/>
                    <a:lstStyle/>
                    <a:p>
                      <a:pPr>
                        <a:lnSpc>
                          <a:spcPct val="150000"/>
                        </a:lnSpc>
                      </a:pPr>
                      <a:r>
                        <a:rPr lang="zh-CN" altLang="en-US" sz="2000" kern="0" dirty="0"/>
                        <a:t>全体合伙人</a:t>
                      </a:r>
                      <a:endParaRPr lang="zh-CN" altLang="en-US" sz="2000" kern="0" dirty="0"/>
                    </a:p>
                  </a:txBody>
                  <a:tcPr/>
                </a:tc>
              </a:tr>
              <a:tr h="396966">
                <a:tc>
                  <a:txBody>
                    <a:bodyPr/>
                    <a:lstStyle/>
                    <a:p>
                      <a:pPr>
                        <a:lnSpc>
                          <a:spcPct val="150000"/>
                        </a:lnSpc>
                      </a:pPr>
                      <a:r>
                        <a:rPr lang="en-US" altLang="zh-CN" sz="2000" kern="0" dirty="0">
                          <a:latin typeface="微软雅黑" panose="020B0503020204020204" pitchFamily="34" charset="-122"/>
                          <a:ea typeface="微软雅黑" panose="020B0503020204020204" pitchFamily="34" charset="-122"/>
                          <a:cs typeface="Times New Roman" panose="02020603050405020304" pitchFamily="18" charset="0"/>
                        </a:rPr>
                        <a:t>6.</a:t>
                      </a:r>
                      <a:r>
                        <a:rPr lang="zh-CN" altLang="en-US" sz="2000" kern="0" dirty="0">
                          <a:latin typeface="微软雅黑" panose="020B0503020204020204" pitchFamily="34" charset="-122"/>
                          <a:ea typeface="微软雅黑" panose="020B0503020204020204" pitchFamily="34" charset="-122"/>
                          <a:cs typeface="Times New Roman" panose="02020603050405020304" pitchFamily="18" charset="0"/>
                        </a:rPr>
                        <a:t>法律地位</a:t>
                      </a:r>
                      <a:endParaRPr lang="zh-CN" altLang="en-US" sz="2000" kern="0" dirty="0">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a:lnSpc>
                          <a:spcPct val="150000"/>
                        </a:lnSpc>
                      </a:pPr>
                      <a:r>
                        <a:rPr lang="zh-CN" altLang="en-US" sz="2000" kern="0" dirty="0"/>
                        <a:t>典型法人</a:t>
                      </a:r>
                      <a:endParaRPr lang="zh-CN" altLang="en-US" sz="2000" kern="0" dirty="0"/>
                    </a:p>
                  </a:txBody>
                  <a:tcPr/>
                </a:tc>
                <a:tc>
                  <a:txBody>
                    <a:bodyPr/>
                    <a:lstStyle/>
                    <a:p>
                      <a:pPr>
                        <a:lnSpc>
                          <a:spcPct val="150000"/>
                        </a:lnSpc>
                      </a:pPr>
                      <a:r>
                        <a:rPr lang="zh-CN" altLang="en-US" sz="2000" kern="0" dirty="0"/>
                        <a:t>不是法人</a:t>
                      </a:r>
                      <a:endParaRPr lang="zh-CN" altLang="en-US" sz="2000" kern="0" dirty="0"/>
                    </a:p>
                  </a:txBody>
                  <a:tcPr/>
                </a:tc>
              </a:tr>
            </a:tbl>
          </a:graphicData>
        </a:graphic>
      </p:graphicFrame>
      <p:graphicFrame>
        <p:nvGraphicFramePr>
          <p:cNvPr id="7" name="图示 6"/>
          <p:cNvGraphicFramePr/>
          <p:nvPr/>
        </p:nvGraphicFramePr>
        <p:xfrm>
          <a:off x="8382000" y="184371"/>
          <a:ext cx="3810000" cy="198904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文本框 4"/>
          <p:cNvSpPr txBox="1"/>
          <p:nvPr/>
        </p:nvSpPr>
        <p:spPr>
          <a:xfrm>
            <a:off x="190500" y="353695"/>
            <a:ext cx="1888490" cy="306705"/>
          </a:xfrm>
          <a:prstGeom prst="rect">
            <a:avLst/>
          </a:prstGeom>
          <a:noFill/>
        </p:spPr>
        <p:txBody>
          <a:bodyPr wrap="none" rtlCol="0" anchor="t">
            <a:spAutoFit/>
          </a:bodyPr>
          <a:lstStyle/>
          <a:p>
            <a:pPr algn="l"/>
            <a:r>
              <a:rPr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2.1.2.2</a:t>
            </a:r>
            <a:r>
              <a:rPr lang="zh-CN"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信用基础不同</a:t>
            </a:r>
            <a:endParaRPr lang="zh-CN"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7107" y="1092123"/>
            <a:ext cx="11056882" cy="645160"/>
          </a:xfrm>
          <a:prstGeom prst="rect">
            <a:avLst/>
          </a:prstGeom>
        </p:spPr>
        <p:txBody>
          <a:bodyPr wrap="square">
            <a:spAutoFit/>
          </a:bodyPr>
          <a:lstStyle/>
          <a:p>
            <a:pPr indent="267970" algn="just">
              <a:lnSpc>
                <a:spcPct val="150000"/>
              </a:lnSpc>
              <a:spcAft>
                <a:spcPts val="0"/>
              </a:spcAft>
            </a:pP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2.1.</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公司与法人</a:t>
            </a:r>
            <a:endPar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819150" y="3028087"/>
            <a:ext cx="10058400" cy="2308324"/>
          </a:xfrm>
          <a:prstGeom prst="rect">
            <a:avLst/>
          </a:prstGeom>
          <a:ln>
            <a:solidFill>
              <a:schemeClr val="bg1">
                <a:lumMod val="65000"/>
              </a:schemeClr>
            </a:solidFill>
          </a:ln>
        </p:spPr>
        <p:txBody>
          <a:bodyPr wrap="square">
            <a:spAutoFit/>
          </a:bodyPr>
          <a:lstStyle/>
          <a:p>
            <a:pPr indent="267970" algn="just">
              <a:lnSpc>
                <a:spcPct val="150000"/>
              </a:lnSpc>
              <a:spcAft>
                <a:spcPts val="0"/>
              </a:spcAft>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公司是企业，是法人，是法人企业。</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spcAft>
                <a:spcPts val="0"/>
              </a:spcAft>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公司是法人，但只是法人的一种组织形式。</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7970" algn="just">
              <a:lnSpc>
                <a:spcPct val="150000"/>
              </a:lnSpc>
              <a:spcAft>
                <a:spcPts val="0"/>
              </a:spcAft>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公司是法人，但</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公司内部成员单位不是法人</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，因为这些单位不能超越公司而独立承担民事责任。</a:t>
            </a:r>
            <a:endPar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6" name="图示 5"/>
          <p:cNvGraphicFramePr/>
          <p:nvPr/>
        </p:nvGraphicFramePr>
        <p:xfrm>
          <a:off x="8382000" y="184371"/>
          <a:ext cx="3810000" cy="198904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0223" y="885644"/>
            <a:ext cx="11183008" cy="1198880"/>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2.1.</a:t>
            </a:r>
            <a:r>
              <a:rPr lang="en-US" altLang="zh-CN" sz="2400" b="1" dirty="0">
                <a:latin typeface="微软雅黑" panose="020B0503020204020204" pitchFamily="34" charset="-122"/>
                <a:ea typeface="微软雅黑" panose="020B0503020204020204" pitchFamily="34" charset="-122"/>
              </a:rPr>
              <a:t>6</a:t>
            </a:r>
            <a:r>
              <a:rPr lang="zh-CN" altLang="en-US" sz="2400" b="1" dirty="0">
                <a:latin typeface="微软雅黑" panose="020B0503020204020204" pitchFamily="34" charset="-122"/>
                <a:ea typeface="微软雅黑" panose="020B0503020204020204" pitchFamily="34" charset="-122"/>
              </a:rPr>
              <a:t>公司与企业集团</a:t>
            </a:r>
            <a:endParaRPr lang="zh-CN" altLang="en-US" sz="2400" b="1"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561794" y="1018994"/>
            <a:ext cx="2295933" cy="523220"/>
          </a:xfrm>
          <a:prstGeom prst="rect">
            <a:avLst/>
          </a:prstGeom>
          <a:noFill/>
        </p:spPr>
        <p:txBody>
          <a:bodyPr wrap="square" rtlCol="0">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名词解释</a:t>
            </a:r>
            <a:r>
              <a:rPr lang="en-US" altLang="zh-CN" sz="2800" b="1" dirty="0">
                <a:solidFill>
                  <a:srgbClr val="FF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568960" y="2715875"/>
            <a:ext cx="10344150" cy="1754326"/>
          </a:xfrm>
          <a:prstGeom prst="rect">
            <a:avLst/>
          </a:prstGeom>
          <a:ln>
            <a:solidFill>
              <a:schemeClr val="bg1">
                <a:lumMod val="65000"/>
              </a:schemeClr>
            </a:solidFill>
          </a:ln>
        </p:spPr>
        <p:txBody>
          <a:bodyPr wrap="square">
            <a:spAutoFit/>
          </a:bodyPr>
          <a:lstStyle/>
          <a:p>
            <a:pPr indent="457200">
              <a:lnSpc>
                <a:spcPct val="150000"/>
              </a:lnSpc>
            </a:pPr>
            <a:r>
              <a:rPr lang="zh-CN" altLang="en-US" sz="2400" dirty="0">
                <a:latin typeface="微软雅黑" panose="020B0503020204020204" pitchFamily="34" charset="-122"/>
                <a:ea typeface="微软雅黑" panose="020B0503020204020204" pitchFamily="34" charset="-122"/>
              </a:rPr>
              <a:t>企业集团是指由</a:t>
            </a:r>
            <a:r>
              <a:rPr lang="zh-CN" altLang="en-US" sz="2400" dirty="0">
                <a:solidFill>
                  <a:srgbClr val="FF0000"/>
                </a:solidFill>
                <a:latin typeface="微软雅黑" panose="020B0503020204020204" pitchFamily="34" charset="-122"/>
                <a:ea typeface="微软雅黑" panose="020B0503020204020204" pitchFamily="34" charset="-122"/>
              </a:rPr>
              <a:t>一个或若干个大、中型</a:t>
            </a:r>
            <a:r>
              <a:rPr lang="zh-CN" altLang="en-US" sz="2400" dirty="0">
                <a:latin typeface="微软雅黑" panose="020B0503020204020204" pitchFamily="34" charset="-122"/>
                <a:ea typeface="微软雅黑" panose="020B0503020204020204" pitchFamily="34" charset="-122"/>
              </a:rPr>
              <a:t>企业通过</a:t>
            </a:r>
            <a:r>
              <a:rPr lang="zh-CN" altLang="en-US" sz="2400" dirty="0">
                <a:solidFill>
                  <a:srgbClr val="FF0000"/>
                </a:solidFill>
                <a:latin typeface="微软雅黑" panose="020B0503020204020204" pitchFamily="34" charset="-122"/>
                <a:ea typeface="微软雅黑" panose="020B0503020204020204" pitchFamily="34" charset="-122"/>
              </a:rPr>
              <a:t>资产经营一体化</a:t>
            </a:r>
            <a:r>
              <a:rPr lang="zh-CN" altLang="en-US" sz="2400" dirty="0">
                <a:latin typeface="微软雅黑" panose="020B0503020204020204" pitchFamily="34" charset="-122"/>
                <a:ea typeface="微软雅黑" panose="020B0503020204020204" pitchFamily="34" charset="-122"/>
              </a:rPr>
              <a:t>，吸收较多企业或事业单位参加，</a:t>
            </a:r>
            <a:r>
              <a:rPr lang="zh-CN" altLang="en-US" sz="2400" dirty="0">
                <a:solidFill>
                  <a:srgbClr val="FF0000"/>
                </a:solidFill>
                <a:latin typeface="微软雅黑" panose="020B0503020204020204" pitchFamily="34" charset="-122"/>
                <a:ea typeface="微软雅黑" panose="020B0503020204020204" pitchFamily="34" charset="-122"/>
              </a:rPr>
              <a:t>组成供产销、人财物统一的</a:t>
            </a:r>
            <a:r>
              <a:rPr lang="zh-CN" altLang="en-US" sz="2400" dirty="0">
                <a:latin typeface="微软雅黑" panose="020B0503020204020204" pitchFamily="34" charset="-122"/>
                <a:ea typeface="微软雅黑" panose="020B0503020204020204" pitchFamily="34" charset="-122"/>
              </a:rPr>
              <a:t>，从事</a:t>
            </a:r>
            <a:r>
              <a:rPr lang="zh-CN" altLang="en-US" sz="2400" dirty="0">
                <a:solidFill>
                  <a:srgbClr val="FF0000"/>
                </a:solidFill>
                <a:latin typeface="微软雅黑" panose="020B0503020204020204" pitchFamily="34" charset="-122"/>
                <a:ea typeface="微软雅黑" panose="020B0503020204020204" pitchFamily="34" charset="-122"/>
              </a:rPr>
              <a:t>专业化、综合性经营的经济实体</a:t>
            </a:r>
            <a:r>
              <a:rPr lang="zh-CN" altLang="en-US" sz="2400" dirty="0">
                <a:latin typeface="微软雅黑" panose="020B0503020204020204" pitchFamily="34" charset="-122"/>
                <a:ea typeface="微软雅黑" panose="020B0503020204020204" pitchFamily="34" charset="-122"/>
              </a:rPr>
              <a:t>。</a:t>
            </a:r>
            <a:endParaRPr lang="zh-CN" altLang="en-US" sz="2400" dirty="0"/>
          </a:p>
        </p:txBody>
      </p:sp>
      <p:graphicFrame>
        <p:nvGraphicFramePr>
          <p:cNvPr id="7" name="图示 6"/>
          <p:cNvGraphicFramePr/>
          <p:nvPr/>
        </p:nvGraphicFramePr>
        <p:xfrm>
          <a:off x="8382000" y="184371"/>
          <a:ext cx="3810000" cy="198904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6" name="图片 5"/>
          <p:cNvPicPr>
            <a:picLocks noChangeAspect="1"/>
          </p:cNvPicPr>
          <p:nvPr/>
        </p:nvPicPr>
        <p:blipFill>
          <a:blip r:embed="rId6">
            <a:clrChange>
              <a:clrFrom>
                <a:srgbClr val="FFFFFF">
                  <a:alpha val="100000"/>
                </a:srgbClr>
              </a:clrFrom>
              <a:clrTo>
                <a:srgbClr val="FFFFFF">
                  <a:alpha val="100000"/>
                  <a:alpha val="0"/>
                </a:srgbClr>
              </a:clrTo>
            </a:clrChange>
          </a:blip>
          <a:stretch>
            <a:fillRect/>
          </a:stretch>
        </p:blipFill>
        <p:spPr>
          <a:xfrm>
            <a:off x="7256145" y="4725035"/>
            <a:ext cx="3656965" cy="1739900"/>
          </a:xfrm>
          <a:prstGeom prst="rect">
            <a:avLst/>
          </a:prstGeom>
        </p:spPr>
      </p:pic>
      <p:sp>
        <p:nvSpPr>
          <p:cNvPr id="2" name="文本框 1"/>
          <p:cNvSpPr txBox="1"/>
          <p:nvPr/>
        </p:nvSpPr>
        <p:spPr>
          <a:xfrm>
            <a:off x="190500" y="353695"/>
            <a:ext cx="2245360" cy="306705"/>
          </a:xfrm>
          <a:prstGeom prst="rect">
            <a:avLst/>
          </a:prstGeom>
          <a:noFill/>
        </p:spPr>
        <p:txBody>
          <a:bodyPr wrap="none" rtlCol="0" anchor="t">
            <a:spAutoFit/>
          </a:bodyPr>
          <a:lstStyle/>
          <a:p>
            <a:pPr algn="l"/>
            <a:r>
              <a:rPr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2.1.6</a:t>
            </a:r>
            <a:r>
              <a:rPr lang="zh-CN"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rPr>
              <a:t>六、公司与企业集团</a:t>
            </a:r>
            <a:endParaRPr lang="zh-CN" altLang="zh-CN" sz="1400" b="1" kern="100" dirty="0">
              <a:solidFill>
                <a:schemeClr val="bg1">
                  <a:lumMod val="8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0223" y="885644"/>
            <a:ext cx="11183008" cy="1753235"/>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sym typeface="+mn-ea"/>
              </a:rPr>
              <a:t>2.1.</a:t>
            </a:r>
            <a:r>
              <a:rPr lang="en-US" altLang="zh-CN" sz="2400" b="1" dirty="0">
                <a:latin typeface="微软雅黑" panose="020B0503020204020204" pitchFamily="34" charset="-122"/>
                <a:ea typeface="微软雅黑" panose="020B0503020204020204" pitchFamily="34" charset="-122"/>
                <a:sym typeface="+mn-ea"/>
              </a:rPr>
              <a:t>6</a:t>
            </a:r>
            <a:r>
              <a:rPr lang="zh-CN" altLang="en-US" sz="2400" b="1" dirty="0">
                <a:latin typeface="微软雅黑" panose="020B0503020204020204" pitchFamily="34" charset="-122"/>
                <a:ea typeface="微软雅黑" panose="020B0503020204020204" pitchFamily="34" charset="-122"/>
              </a:rPr>
              <a:t>公司与企业集团</a:t>
            </a:r>
            <a:endParaRPr lang="zh-CN" altLang="en-US" sz="2400" b="1"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建立企业集团必须满足四个条件：</a:t>
            </a:r>
            <a:endParaRPr lang="zh-CN" altLang="en-US" sz="24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485594" y="961844"/>
            <a:ext cx="2295933" cy="523220"/>
          </a:xfrm>
          <a:prstGeom prst="rect">
            <a:avLst/>
          </a:prstGeom>
          <a:noFill/>
        </p:spPr>
        <p:txBody>
          <a:bodyPr wrap="square" rtlCol="0">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选择</a:t>
            </a:r>
            <a:r>
              <a:rPr lang="en-US" altLang="zh-CN" sz="2800" b="1" dirty="0">
                <a:solidFill>
                  <a:srgbClr val="FF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568325" y="3020016"/>
            <a:ext cx="10986481" cy="1938020"/>
          </a:xfrm>
          <a:prstGeom prst="rect">
            <a:avLst/>
          </a:prstGeom>
          <a:ln>
            <a:solidFill>
              <a:schemeClr val="bg1">
                <a:lumMod val="65000"/>
              </a:schemeClr>
            </a:solidFill>
          </a:ln>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）必须有一个</a:t>
            </a:r>
            <a:r>
              <a:rPr lang="zh-CN" altLang="en-US" sz="2000" b="1" dirty="0">
                <a:solidFill>
                  <a:srgbClr val="C00000"/>
                </a:solidFill>
                <a:latin typeface="微软雅黑" panose="020B0503020204020204" pitchFamily="34" charset="-122"/>
                <a:ea typeface="微软雅黑" panose="020B0503020204020204" pitchFamily="34" charset="-122"/>
              </a:rPr>
              <a:t>实力较强</a:t>
            </a:r>
            <a:r>
              <a:rPr lang="zh-CN" altLang="en-US" sz="2000" dirty="0">
                <a:latin typeface="微软雅黑" panose="020B0503020204020204" pitchFamily="34" charset="-122"/>
                <a:ea typeface="微软雅黑" panose="020B0503020204020204" pitchFamily="34" charset="-122"/>
              </a:rPr>
              <a:t>具有投资中心功能的集团核心；</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）必须有</a:t>
            </a:r>
            <a:r>
              <a:rPr lang="zh-CN" altLang="en-US" sz="2000" b="1" dirty="0">
                <a:solidFill>
                  <a:srgbClr val="C00000"/>
                </a:solidFill>
                <a:latin typeface="微软雅黑" panose="020B0503020204020204" pitchFamily="34" charset="-122"/>
                <a:ea typeface="微软雅黑" panose="020B0503020204020204" pitchFamily="34" charset="-122"/>
              </a:rPr>
              <a:t>多层次</a:t>
            </a:r>
            <a:r>
              <a:rPr lang="zh-CN" altLang="en-US" sz="2000" dirty="0">
                <a:latin typeface="微软雅黑" panose="020B0503020204020204" pitchFamily="34" charset="-122"/>
                <a:ea typeface="微软雅黑" panose="020B0503020204020204" pitchFamily="34" charset="-122"/>
              </a:rPr>
              <a:t>的组织结构。</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）企业集团的核心企业与其他成员之间，要通过资产和生产经营的纽带组成一个</a:t>
            </a:r>
            <a:r>
              <a:rPr lang="zh-CN" altLang="en-US" sz="2000" b="1" dirty="0">
                <a:solidFill>
                  <a:srgbClr val="C00000"/>
                </a:solidFill>
                <a:latin typeface="微软雅黑" panose="020B0503020204020204" pitchFamily="34" charset="-122"/>
                <a:ea typeface="微软雅黑" panose="020B0503020204020204" pitchFamily="34" charset="-122"/>
              </a:rPr>
              <a:t>有机的整体</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）企业集团的核心企业和其他成员企业</a:t>
            </a:r>
            <a:r>
              <a:rPr lang="zh-CN" altLang="en-US" sz="2000" b="1" dirty="0">
                <a:solidFill>
                  <a:srgbClr val="C00000"/>
                </a:solidFill>
                <a:latin typeface="微软雅黑" panose="020B0503020204020204" pitchFamily="34" charset="-122"/>
                <a:ea typeface="微软雅黑" panose="020B0503020204020204" pitchFamily="34" charset="-122"/>
              </a:rPr>
              <a:t>各自都具有法人资格</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graphicFrame>
        <p:nvGraphicFramePr>
          <p:cNvPr id="6" name="图示 5"/>
          <p:cNvGraphicFramePr/>
          <p:nvPr/>
        </p:nvGraphicFramePr>
        <p:xfrm>
          <a:off x="8382000" y="184371"/>
          <a:ext cx="3810000" cy="198904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1_【尤里奇】人力三级课件标准化模版V2.0（2016-6-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Template>
  <TotalTime>0</TotalTime>
  <Words>6043</Words>
  <Application>WPS 演示</Application>
  <PresentationFormat>自定义</PresentationFormat>
  <Paragraphs>590</Paragraphs>
  <Slides>55</Slides>
  <Notes>51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55</vt:i4>
      </vt:variant>
    </vt:vector>
  </HeadingPairs>
  <TitlesOfParts>
    <vt:vector size="63" baseType="lpstr">
      <vt:lpstr>Arial</vt:lpstr>
      <vt:lpstr>宋体</vt:lpstr>
      <vt:lpstr>Wingdings</vt:lpstr>
      <vt:lpstr>微软雅黑</vt:lpstr>
      <vt:lpstr>Calibri</vt:lpstr>
      <vt:lpstr>Times New Roman</vt:lpstr>
      <vt:lpstr>Arial Unicode MS</vt:lpstr>
      <vt:lpstr>1_【尤里奇】人力三级课件标准化模版V2.0（2016-6-21）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容儿</cp:lastModifiedBy>
  <cp:revision>337</cp:revision>
  <dcterms:created xsi:type="dcterms:W3CDTF">2017-08-03T10:59:00Z</dcterms:created>
  <dcterms:modified xsi:type="dcterms:W3CDTF">2019-11-12T06:01:41Z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