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12.xml" ContentType="application/vnd.openxmlformats-officedocument.drawingml.diagramColors+xml"/>
  <Override PartName="/ppt/diagrams/colors13.xml" ContentType="application/vnd.openxmlformats-officedocument.drawingml.diagramColors+xml"/>
  <Override PartName="/ppt/diagrams/colors14.xml" ContentType="application/vnd.openxmlformats-officedocument.drawingml.diagramColors+xml"/>
  <Override PartName="/ppt/diagrams/colors15.xml" ContentType="application/vnd.openxmlformats-officedocument.drawingml.diagramColors+xml"/>
  <Override PartName="/ppt/diagrams/colors16.xml" ContentType="application/vnd.openxmlformats-officedocument.drawingml.diagramColors+xml"/>
  <Override PartName="/ppt/diagrams/colors17.xml" ContentType="application/vnd.openxmlformats-officedocument.drawingml.diagramColors+xml"/>
  <Override PartName="/ppt/diagrams/colors18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13.xml" ContentType="application/vnd.openxmlformats-officedocument.drawingml.diagramData+xml"/>
  <Override PartName="/ppt/diagrams/data14.xml" ContentType="application/vnd.openxmlformats-officedocument.drawingml.diagramData+xml"/>
  <Override PartName="/ppt/diagrams/data15.xml" ContentType="application/vnd.openxmlformats-officedocument.drawingml.diagramData+xml"/>
  <Override PartName="/ppt/diagrams/data16.xml" ContentType="application/vnd.openxmlformats-officedocument.drawingml.diagramData+xml"/>
  <Override PartName="/ppt/diagrams/data17.xml" ContentType="application/vnd.openxmlformats-officedocument.drawingml.diagramData+xml"/>
  <Override PartName="/ppt/diagrams/data18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12.xml" ContentType="application/vnd.ms-office.drawingml.diagramDrawing+xml"/>
  <Override PartName="/ppt/diagrams/drawing13.xml" ContentType="application/vnd.ms-office.drawingml.diagramDrawing+xml"/>
  <Override PartName="/ppt/diagrams/drawing14.xml" ContentType="application/vnd.ms-office.drawingml.diagramDrawing+xml"/>
  <Override PartName="/ppt/diagrams/drawing15.xml" ContentType="application/vnd.ms-office.drawingml.diagramDrawing+xml"/>
  <Override PartName="/ppt/diagrams/drawing16.xml" ContentType="application/vnd.ms-office.drawingml.diagramDrawing+xml"/>
  <Override PartName="/ppt/diagrams/drawing17.xml" ContentType="application/vnd.ms-office.drawingml.diagramDrawing+xml"/>
  <Override PartName="/ppt/diagrams/drawing18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ppt/diagrams/layout13.xml" ContentType="application/vnd.openxmlformats-officedocument.drawingml.diagramLayout+xml"/>
  <Override PartName="/ppt/diagrams/layout14.xml" ContentType="application/vnd.openxmlformats-officedocument.drawingml.diagramLayout+xml"/>
  <Override PartName="/ppt/diagrams/layout15.xml" ContentType="application/vnd.openxmlformats-officedocument.drawingml.diagramLayout+xml"/>
  <Override PartName="/ppt/diagrams/layout16.xml" ContentType="application/vnd.openxmlformats-officedocument.drawingml.diagramLayout+xml"/>
  <Override PartName="/ppt/diagrams/layout17.xml" ContentType="application/vnd.openxmlformats-officedocument.drawingml.diagramLayout+xml"/>
  <Override PartName="/ppt/diagrams/layout18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12.xml" ContentType="application/vnd.openxmlformats-officedocument.drawingml.diagramStyle+xml"/>
  <Override PartName="/ppt/diagrams/quickStyle13.xml" ContentType="application/vnd.openxmlformats-officedocument.drawingml.diagramStyle+xml"/>
  <Override PartName="/ppt/diagrams/quickStyle14.xml" ContentType="application/vnd.openxmlformats-officedocument.drawingml.diagramStyle+xml"/>
  <Override PartName="/ppt/diagrams/quickStyle15.xml" ContentType="application/vnd.openxmlformats-officedocument.drawingml.diagramStyle+xml"/>
  <Override PartName="/ppt/diagrams/quickStyle16.xml" ContentType="application/vnd.openxmlformats-officedocument.drawingml.diagramStyle+xml"/>
  <Override PartName="/ppt/diagrams/quickStyle17.xml" ContentType="application/vnd.openxmlformats-officedocument.drawingml.diagramStyle+xml"/>
  <Override PartName="/ppt/diagrams/quickStyle18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3"/>
  </p:handoutMasterIdLst>
  <p:sldIdLst>
    <p:sldId id="782" r:id="rId3"/>
    <p:sldId id="453" r:id="rId5"/>
    <p:sldId id="454" r:id="rId6"/>
    <p:sldId id="457" r:id="rId7"/>
    <p:sldId id="458" r:id="rId8"/>
    <p:sldId id="777" r:id="rId9"/>
    <p:sldId id="778" r:id="rId10"/>
    <p:sldId id="776" r:id="rId11"/>
    <p:sldId id="656" r:id="rId12"/>
    <p:sldId id="703" r:id="rId13"/>
    <p:sldId id="459" r:id="rId14"/>
    <p:sldId id="654" r:id="rId15"/>
    <p:sldId id="704" r:id="rId16"/>
    <p:sldId id="779" r:id="rId17"/>
    <p:sldId id="460" r:id="rId18"/>
    <p:sldId id="744" r:id="rId19"/>
    <p:sldId id="628" r:id="rId20"/>
    <p:sldId id="629" r:id="rId21"/>
    <p:sldId id="664" r:id="rId22"/>
    <p:sldId id="630" r:id="rId23"/>
    <p:sldId id="657" r:id="rId24"/>
    <p:sldId id="659" r:id="rId25"/>
    <p:sldId id="461" r:id="rId26"/>
    <p:sldId id="462" r:id="rId27"/>
    <p:sldId id="463" r:id="rId28"/>
    <p:sldId id="655" r:id="rId29"/>
    <p:sldId id="780" r:id="rId30"/>
    <p:sldId id="633" r:id="rId31"/>
    <p:sldId id="660" r:id="rId32"/>
    <p:sldId id="465" r:id="rId33"/>
    <p:sldId id="781" r:id="rId34"/>
    <p:sldId id="466" r:id="rId35"/>
    <p:sldId id="634" r:id="rId36"/>
    <p:sldId id="658" r:id="rId37"/>
    <p:sldId id="467" r:id="rId38"/>
    <p:sldId id="468" r:id="rId39"/>
    <p:sldId id="665" r:id="rId40"/>
    <p:sldId id="469" r:id="rId41"/>
    <p:sldId id="635" r:id="rId42"/>
    <p:sldId id="636" r:id="rId43"/>
    <p:sldId id="637" r:id="rId44"/>
    <p:sldId id="661" r:id="rId45"/>
    <p:sldId id="470" r:id="rId46"/>
    <p:sldId id="471" r:id="rId47"/>
    <p:sldId id="706" r:id="rId48"/>
    <p:sldId id="705" r:id="rId49"/>
    <p:sldId id="472" r:id="rId50"/>
    <p:sldId id="640" r:id="rId51"/>
    <p:sldId id="743" r:id="rId5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istrator" initials="A" lastIdx="1" clrIdx="0"/>
  <p:cmAuthor id="1" name="admin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464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9" autoAdjust="0"/>
    <p:restoredTop sz="61483" autoAdjust="0"/>
  </p:normalViewPr>
  <p:slideViewPr>
    <p:cSldViewPr snapToGrid="0">
      <p:cViewPr varScale="1">
        <p:scale>
          <a:sx n="48" d="100"/>
          <a:sy n="48" d="100"/>
        </p:scale>
        <p:origin x="-216" y="-90"/>
      </p:cViewPr>
      <p:guideLst>
        <p:guide orient="horz" pos="2141"/>
        <p:guide pos="38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7" Type="http://schemas.openxmlformats.org/officeDocument/2006/relationships/commentAuthors" Target="commentAuthors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handoutMaster" Target="handoutMasters/handoutMaster1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#56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1#56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1#56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1#63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1#63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1#63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1#65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1#65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1#1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1#2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#56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#56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#56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#56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#56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#56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#56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#56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9/3/layout/HorizontalOrganizationChart#4" loCatId="hierarchy" qsTypeId="urn:microsoft.com/office/officeart/2005/8/quickstyle/simple1#2" qsCatId="simple" csTypeId="urn:microsoft.com/office/officeart/2005/8/colors/accent2_1#56" csCatId="accent2" phldr="1"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1300" dirty="0"/>
            <a:t> 现代公司治理结构</a:t>
          </a:r>
        </a:p>
      </dgm:t>
    </dgm:pt>
    <dgm:pt modelId="{E7518A52-05DE-4BA9-AE1D-270E4B65187D}" cxnId="{8B7A39A3-F49E-4736-8182-51F15628869B}" type="parTrans">
      <dgm:prSet/>
      <dgm:spPr/>
      <dgm:t>
        <a:bodyPr/>
        <a:lstStyle/>
        <a:p>
          <a:endParaRPr lang="zh-CN" altLang="en-US" sz="1300"/>
        </a:p>
      </dgm:t>
    </dgm:pt>
    <dgm:pt modelId="{6CBA59F2-ADDB-4E2F-8C03-9198ACCE3061}" cxnId="{8B7A39A3-F49E-4736-8182-51F15628869B}" type="sibTrans">
      <dgm:prSet/>
      <dgm:spPr/>
      <dgm:t>
        <a:bodyPr/>
        <a:lstStyle/>
        <a:p>
          <a:endParaRPr lang="zh-CN" altLang="en-US" sz="1300"/>
        </a:p>
      </dgm:t>
    </dgm:pt>
    <dgm:pt modelId="{99E6488C-56C1-42EA-B8BE-84A5802F557C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1300" dirty="0">
              <a:solidFill>
                <a:schemeClr val="bg1"/>
              </a:solidFill>
            </a:rPr>
            <a:t>公司治理结构</a:t>
          </a:r>
        </a:p>
      </dgm:t>
    </dgm:pt>
    <dgm:pt modelId="{23BF2CAC-CA06-4DB8-B5A2-101DF14A894F}" cxnId="{0F8C8B36-3A18-45AA-9D32-B60B23644F65}" type="sibTrans">
      <dgm:prSet/>
      <dgm:spPr/>
      <dgm:t>
        <a:bodyPr/>
        <a:lstStyle/>
        <a:p>
          <a:endParaRPr lang="zh-CN" altLang="en-US" sz="1300"/>
        </a:p>
      </dgm:t>
    </dgm:pt>
    <dgm:pt modelId="{AD450951-2D0B-457D-AAD4-EC2345FA872C}" cxnId="{0F8C8B36-3A18-45AA-9D32-B60B23644F65}" type="parTrans">
      <dgm:prSet/>
      <dgm:spPr/>
      <dgm:t>
        <a:bodyPr/>
        <a:lstStyle/>
        <a:p>
          <a:endParaRPr lang="zh-CN" altLang="en-US" sz="1300"/>
        </a:p>
      </dgm:t>
    </dgm:pt>
    <dgm:pt modelId="{4F122B76-32AA-4439-8F8B-C22627EBA98D}">
      <dgm:prSet phldrT="[文本]" custT="1"/>
      <dgm:spPr/>
      <dgm:t>
        <a:bodyPr/>
        <a:lstStyle/>
        <a:p>
          <a:r>
            <a:rPr lang="zh-CN" altLang="en-US" sz="1300" smtClean="0"/>
            <a:t>含义</a:t>
          </a:r>
          <a:endParaRPr lang="zh-CN" altLang="en-US" sz="1300" dirty="0"/>
        </a:p>
      </dgm:t>
    </dgm:pt>
    <dgm:pt modelId="{313CBC7E-5220-4147-A3B5-5FCE8C8042E1}" cxnId="{5EE77306-4E19-467C-9ACF-AB8B7C3C8E06}" type="sibTrans">
      <dgm:prSet/>
      <dgm:spPr/>
      <dgm:t>
        <a:bodyPr/>
        <a:lstStyle/>
        <a:p>
          <a:endParaRPr lang="zh-CN" altLang="en-US" sz="1300"/>
        </a:p>
      </dgm:t>
    </dgm:pt>
    <dgm:pt modelId="{624C44BC-5A2C-4E65-9B78-8F5A3B64443A}" cxnId="{5EE77306-4E19-467C-9ACF-AB8B7C3C8E06}" type="parTrans">
      <dgm:prSet/>
      <dgm:spPr/>
      <dgm:t>
        <a:bodyPr/>
        <a:lstStyle/>
        <a:p>
          <a:endParaRPr lang="zh-CN" altLang="en-US" sz="1300"/>
        </a:p>
      </dgm:t>
    </dgm:pt>
    <dgm:pt modelId="{5A5820E2-9A4C-430B-AFD9-69ADDEE86197}">
      <dgm:prSet custT="1"/>
      <dgm:spPr/>
      <dgm:t>
        <a:bodyPr/>
        <a:lstStyle/>
        <a:p>
          <a:r>
            <a:rPr lang="zh-CN" altLang="en-US" sz="1300" dirty="0"/>
            <a:t>国际比较</a:t>
          </a:r>
        </a:p>
      </dgm:t>
    </dgm:pt>
    <dgm:pt modelId="{9D8EB1EB-FCCB-45A8-9057-C460EE4F0EFB}" cxnId="{60A10338-77A5-4C22-867F-2637B853BF0D}" type="parTrans">
      <dgm:prSet/>
      <dgm:spPr/>
      <dgm:t>
        <a:bodyPr/>
        <a:lstStyle/>
        <a:p>
          <a:endParaRPr lang="zh-CN" altLang="en-US" sz="1300"/>
        </a:p>
      </dgm:t>
    </dgm:pt>
    <dgm:pt modelId="{C29DD12C-D6CC-4F9F-8D39-BD865EB0FAA1}" cxnId="{60A10338-77A5-4C22-867F-2637B853BF0D}" type="sibTrans">
      <dgm:prSet/>
      <dgm:spPr/>
      <dgm:t>
        <a:bodyPr/>
        <a:lstStyle/>
        <a:p>
          <a:endParaRPr lang="zh-CN" altLang="en-US" sz="1300"/>
        </a:p>
      </dgm:t>
    </dgm:pt>
    <dgm:pt modelId="{10B31AF3-D546-462F-B2F3-A01E85251015}">
      <dgm:prSet custT="1"/>
      <dgm:spPr/>
      <dgm:t>
        <a:bodyPr/>
        <a:lstStyle/>
        <a:p>
          <a:r>
            <a:rPr lang="zh-CN" altLang="en-US" sz="1300" dirty="0"/>
            <a:t>经理激励方式</a:t>
          </a:r>
        </a:p>
      </dgm:t>
    </dgm:pt>
    <dgm:pt modelId="{B774C337-B155-48E9-86F4-FD159F2FB1B8}" cxnId="{01641504-8122-4C90-AB3E-1ECF7825555E}" type="sibTrans">
      <dgm:prSet/>
      <dgm:spPr/>
      <dgm:t>
        <a:bodyPr/>
        <a:lstStyle/>
        <a:p>
          <a:endParaRPr lang="zh-CN" altLang="en-US" sz="1300"/>
        </a:p>
      </dgm:t>
    </dgm:pt>
    <dgm:pt modelId="{654455A9-7C44-42D6-AE05-628074F9CFEB}" cxnId="{01641504-8122-4C90-AB3E-1ECF7825555E}" type="parTrans">
      <dgm:prSet/>
      <dgm:spPr/>
      <dgm:t>
        <a:bodyPr/>
        <a:lstStyle/>
        <a:p>
          <a:endParaRPr lang="zh-CN" altLang="en-US" sz="1300"/>
        </a:p>
      </dgm:t>
    </dgm:pt>
    <dgm:pt modelId="{229CE443-89F1-4E87-B885-F6F82418968A}" type="pres">
      <dgm:prSet presAssocID="{8E544892-C228-4F46-A1B3-FF88C1A8E1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6BBC17D-B1AA-405A-9B49-690F28F3AAEC}" type="pres">
      <dgm:prSet presAssocID="{5345ADC4-82A1-451A-B312-34C6A8BB3713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8DDABA62-D92E-4585-AD44-FD8068EB49D0}" type="pres">
      <dgm:prSet presAssocID="{5345ADC4-82A1-451A-B312-34C6A8BB3713}" presName="rootComposite1" presStyleCnt="0"/>
      <dgm:spPr/>
      <dgm:t>
        <a:bodyPr/>
        <a:lstStyle/>
        <a:p>
          <a:endParaRPr lang="zh-CN" altLang="en-US"/>
        </a:p>
      </dgm:t>
    </dgm:pt>
    <dgm:pt modelId="{5A6915BC-5E28-4591-BB00-0B8E0B196990}" type="pres">
      <dgm:prSet presAssocID="{5345ADC4-82A1-451A-B312-34C6A8BB3713}" presName="rootText1" presStyleLbl="node0" presStyleIdx="0" presStyleCnt="1" custScaleX="138028" custScaleY="981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D2F31A-0C53-4B88-AC66-0EDEA0FEACBB}" type="pres">
      <dgm:prSet presAssocID="{5345ADC4-82A1-451A-B312-34C6A8BB371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DD13EB43-B347-45B0-9791-12DD7A0120A7}" type="pres">
      <dgm:prSet presAssocID="{5345ADC4-82A1-451A-B312-34C6A8BB3713}" presName="hierChild2" presStyleCnt="0"/>
      <dgm:spPr/>
      <dgm:t>
        <a:bodyPr/>
        <a:lstStyle/>
        <a:p>
          <a:endParaRPr lang="zh-CN" altLang="en-US"/>
        </a:p>
      </dgm:t>
    </dgm:pt>
    <dgm:pt modelId="{6F06626B-C97F-4E42-83B3-5E23AB1C8199}" type="pres">
      <dgm:prSet presAssocID="{624C44BC-5A2C-4E65-9B78-8F5A3B64443A}" presName="Name64" presStyleLbl="parChTrans1D2" presStyleIdx="0" presStyleCnt="4"/>
      <dgm:spPr/>
      <dgm:t>
        <a:bodyPr/>
        <a:lstStyle/>
        <a:p>
          <a:endParaRPr lang="zh-CN" altLang="en-US"/>
        </a:p>
      </dgm:t>
    </dgm:pt>
    <dgm:pt modelId="{A293A20B-4C8A-409F-B572-D2616BA3B4EC}" type="pres">
      <dgm:prSet presAssocID="{4F122B76-32AA-4439-8F8B-C22627EBA98D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49CBFF30-0CF2-4852-B081-23E26BEA30CD}" type="pres">
      <dgm:prSet presAssocID="{4F122B76-32AA-4439-8F8B-C22627EBA98D}" presName="rootComposite" presStyleCnt="0"/>
      <dgm:spPr/>
      <dgm:t>
        <a:bodyPr/>
        <a:lstStyle/>
        <a:p>
          <a:endParaRPr lang="zh-CN" altLang="en-US"/>
        </a:p>
      </dgm:t>
    </dgm:pt>
    <dgm:pt modelId="{F934C922-8D78-4138-A9DC-7C8B1E66D4EE}" type="pres">
      <dgm:prSet presAssocID="{4F122B76-32AA-4439-8F8B-C22627EBA98D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C2B81C-9ECD-4E08-BA9D-C7B8AEC22EF1}" type="pres">
      <dgm:prSet presAssocID="{4F122B76-32AA-4439-8F8B-C22627EBA98D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B506AC72-D5DA-449C-B62F-E82F8ACF2582}" type="pres">
      <dgm:prSet presAssocID="{4F122B76-32AA-4439-8F8B-C22627EBA98D}" presName="hierChild4" presStyleCnt="0"/>
      <dgm:spPr/>
      <dgm:t>
        <a:bodyPr/>
        <a:lstStyle/>
        <a:p>
          <a:endParaRPr lang="zh-CN" altLang="en-US"/>
        </a:p>
      </dgm:t>
    </dgm:pt>
    <dgm:pt modelId="{0C31FF5B-D178-48EB-AD3A-36DCB63DE9B6}" type="pres">
      <dgm:prSet presAssocID="{4F122B76-32AA-4439-8F8B-C22627EBA98D}" presName="hierChild5" presStyleCnt="0"/>
      <dgm:spPr/>
      <dgm:t>
        <a:bodyPr/>
        <a:lstStyle/>
        <a:p>
          <a:endParaRPr lang="zh-CN" altLang="en-US"/>
        </a:p>
      </dgm:t>
    </dgm:pt>
    <dgm:pt modelId="{A61EE618-D529-4AD1-9363-7D8855537C49}" type="pres">
      <dgm:prSet presAssocID="{AD450951-2D0B-457D-AAD4-EC2345FA872C}" presName="Name64" presStyleLbl="parChTrans1D2" presStyleIdx="1" presStyleCnt="4"/>
      <dgm:spPr/>
      <dgm:t>
        <a:bodyPr/>
        <a:lstStyle/>
        <a:p>
          <a:endParaRPr lang="zh-CN" altLang="en-US"/>
        </a:p>
      </dgm:t>
    </dgm:pt>
    <dgm:pt modelId="{A9C55E9F-CC49-4ADC-B0F1-663E72A5F6DF}" type="pres">
      <dgm:prSet presAssocID="{99E6488C-56C1-42EA-B8BE-84A5802F557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3CCB27E1-C8A3-4103-9CFD-52F9E4F4F42E}" type="pres">
      <dgm:prSet presAssocID="{99E6488C-56C1-42EA-B8BE-84A5802F557C}" presName="rootComposite" presStyleCnt="0"/>
      <dgm:spPr/>
      <dgm:t>
        <a:bodyPr/>
        <a:lstStyle/>
        <a:p>
          <a:endParaRPr lang="zh-CN" altLang="en-US"/>
        </a:p>
      </dgm:t>
    </dgm:pt>
    <dgm:pt modelId="{6DF58EFD-8059-4375-9132-36B1BA017B2D}" type="pres">
      <dgm:prSet presAssocID="{99E6488C-56C1-42EA-B8BE-84A5802F557C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4BAECDD-1DC7-4868-A22F-212D579CAEE5}" type="pres">
      <dgm:prSet presAssocID="{99E6488C-56C1-42EA-B8BE-84A5802F557C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4D3A7550-DA32-48AC-A2A3-61B1F4E531B7}" type="pres">
      <dgm:prSet presAssocID="{99E6488C-56C1-42EA-B8BE-84A5802F557C}" presName="hierChild4" presStyleCnt="0"/>
      <dgm:spPr/>
      <dgm:t>
        <a:bodyPr/>
        <a:lstStyle/>
        <a:p>
          <a:endParaRPr lang="zh-CN" altLang="en-US"/>
        </a:p>
      </dgm:t>
    </dgm:pt>
    <dgm:pt modelId="{C6135216-D353-451C-8BA1-C0B2D8AF068C}" type="pres">
      <dgm:prSet presAssocID="{99E6488C-56C1-42EA-B8BE-84A5802F557C}" presName="hierChild5" presStyleCnt="0"/>
      <dgm:spPr/>
      <dgm:t>
        <a:bodyPr/>
        <a:lstStyle/>
        <a:p>
          <a:endParaRPr lang="zh-CN" altLang="en-US"/>
        </a:p>
      </dgm:t>
    </dgm:pt>
    <dgm:pt modelId="{3372DE33-FB29-4988-A17A-440C47DE68C9}" type="pres">
      <dgm:prSet presAssocID="{9D8EB1EB-FCCB-45A8-9057-C460EE4F0EFB}" presName="Name64" presStyleLbl="parChTrans1D2" presStyleIdx="2" presStyleCnt="4"/>
      <dgm:spPr/>
      <dgm:t>
        <a:bodyPr/>
        <a:lstStyle/>
        <a:p>
          <a:endParaRPr lang="zh-CN" altLang="en-US"/>
        </a:p>
      </dgm:t>
    </dgm:pt>
    <dgm:pt modelId="{01CFB35C-C399-4B10-99EF-1DE47BB25289}" type="pres">
      <dgm:prSet presAssocID="{5A5820E2-9A4C-430B-AFD9-69ADDEE86197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EB22B24A-4A34-4671-A1D8-943B01BF0925}" type="pres">
      <dgm:prSet presAssocID="{5A5820E2-9A4C-430B-AFD9-69ADDEE86197}" presName="rootComposite" presStyleCnt="0"/>
      <dgm:spPr/>
      <dgm:t>
        <a:bodyPr/>
        <a:lstStyle/>
        <a:p>
          <a:endParaRPr lang="zh-CN" altLang="en-US"/>
        </a:p>
      </dgm:t>
    </dgm:pt>
    <dgm:pt modelId="{A553E4F0-E783-4E97-9757-6FAE9F71A6D5}" type="pres">
      <dgm:prSet presAssocID="{5A5820E2-9A4C-430B-AFD9-69ADDEE86197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D5CED53-9B6E-4E3C-96AD-8D78626D4379}" type="pres">
      <dgm:prSet presAssocID="{5A5820E2-9A4C-430B-AFD9-69ADDEE86197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72128AB6-CF1A-4EA8-8913-75E0D950EC1A}" type="pres">
      <dgm:prSet presAssocID="{5A5820E2-9A4C-430B-AFD9-69ADDEE86197}" presName="hierChild4" presStyleCnt="0"/>
      <dgm:spPr/>
      <dgm:t>
        <a:bodyPr/>
        <a:lstStyle/>
        <a:p>
          <a:endParaRPr lang="zh-CN" altLang="en-US"/>
        </a:p>
      </dgm:t>
    </dgm:pt>
    <dgm:pt modelId="{EC23A1BB-56AA-49B0-B8AE-D3CD758D3362}" type="pres">
      <dgm:prSet presAssocID="{5A5820E2-9A4C-430B-AFD9-69ADDEE86197}" presName="hierChild5" presStyleCnt="0"/>
      <dgm:spPr/>
      <dgm:t>
        <a:bodyPr/>
        <a:lstStyle/>
        <a:p>
          <a:endParaRPr lang="zh-CN" altLang="en-US"/>
        </a:p>
      </dgm:t>
    </dgm:pt>
    <dgm:pt modelId="{7EF9AFC3-EB71-47BA-A031-F1B2BBE9F467}" type="pres">
      <dgm:prSet presAssocID="{654455A9-7C44-42D6-AE05-628074F9CFEB}" presName="Name64" presStyleLbl="parChTrans1D2" presStyleIdx="3" presStyleCnt="4"/>
      <dgm:spPr/>
      <dgm:t>
        <a:bodyPr/>
        <a:lstStyle/>
        <a:p>
          <a:endParaRPr lang="zh-CN" altLang="en-US"/>
        </a:p>
      </dgm:t>
    </dgm:pt>
    <dgm:pt modelId="{608A0741-3C90-4E82-82E0-CF3216E4F5CE}" type="pres">
      <dgm:prSet presAssocID="{10B31AF3-D546-462F-B2F3-A01E85251015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440572AA-5262-4D0A-ACA6-E8732346D4BB}" type="pres">
      <dgm:prSet presAssocID="{10B31AF3-D546-462F-B2F3-A01E85251015}" presName="rootComposite" presStyleCnt="0"/>
      <dgm:spPr/>
      <dgm:t>
        <a:bodyPr/>
        <a:lstStyle/>
        <a:p>
          <a:endParaRPr lang="zh-CN" altLang="en-US"/>
        </a:p>
      </dgm:t>
    </dgm:pt>
    <dgm:pt modelId="{288C4B79-14EA-4623-B755-DE0E530671B6}" type="pres">
      <dgm:prSet presAssocID="{10B31AF3-D546-462F-B2F3-A01E85251015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E28CDFE-9E31-4C24-BC76-170F5CFEBF62}" type="pres">
      <dgm:prSet presAssocID="{10B31AF3-D546-462F-B2F3-A01E85251015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261330A0-AD0C-455E-A258-B0AEE6BF01FE}" type="pres">
      <dgm:prSet presAssocID="{10B31AF3-D546-462F-B2F3-A01E85251015}" presName="hierChild4" presStyleCnt="0"/>
      <dgm:spPr/>
      <dgm:t>
        <a:bodyPr/>
        <a:lstStyle/>
        <a:p>
          <a:endParaRPr lang="zh-CN" altLang="en-US"/>
        </a:p>
      </dgm:t>
    </dgm:pt>
    <dgm:pt modelId="{DE31304D-5262-4DD2-91F6-80910508751C}" type="pres">
      <dgm:prSet presAssocID="{10B31AF3-D546-462F-B2F3-A01E85251015}" presName="hierChild5" presStyleCnt="0"/>
      <dgm:spPr/>
      <dgm:t>
        <a:bodyPr/>
        <a:lstStyle/>
        <a:p>
          <a:endParaRPr lang="zh-CN" altLang="en-US"/>
        </a:p>
      </dgm:t>
    </dgm:pt>
    <dgm:pt modelId="{9CD69B13-074F-4B68-9972-3B9433A6C65D}" type="pres">
      <dgm:prSet presAssocID="{5345ADC4-82A1-451A-B312-34C6A8BB3713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0C685489-0C27-4B35-85F2-F343BA4D783A}" type="presOf" srcId="{99E6488C-56C1-42EA-B8BE-84A5802F557C}" destId="{6DF58EFD-8059-4375-9132-36B1BA017B2D}" srcOrd="0" destOrd="0" presId="urn:microsoft.com/office/officeart/2009/3/layout/HorizontalOrganizationChart#4"/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A970A29F-71D0-46E6-8A1C-9955821FB78C}" type="presOf" srcId="{5345ADC4-82A1-451A-B312-34C6A8BB3713}" destId="{5A6915BC-5E28-4591-BB00-0B8E0B196990}" srcOrd="0" destOrd="0" presId="urn:microsoft.com/office/officeart/2009/3/layout/HorizontalOrganizationChart#4"/>
    <dgm:cxn modelId="{8535AE40-7F39-4D3D-AB18-C8812BDB21A6}" type="presOf" srcId="{5A5820E2-9A4C-430B-AFD9-69ADDEE86197}" destId="{AD5CED53-9B6E-4E3C-96AD-8D78626D4379}" srcOrd="1" destOrd="0" presId="urn:microsoft.com/office/officeart/2009/3/layout/HorizontalOrganizationChart#4"/>
    <dgm:cxn modelId="{8B4FDE86-B1FF-4DBC-9C83-2EA92A93010A}" type="presOf" srcId="{5345ADC4-82A1-451A-B312-34C6A8BB3713}" destId="{07D2F31A-0C53-4B88-AC66-0EDEA0FEACBB}" srcOrd="1" destOrd="0" presId="urn:microsoft.com/office/officeart/2009/3/layout/HorizontalOrganizationChart#4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8C91298F-71D4-45A4-9DFF-A4AC24465807}" type="presOf" srcId="{10B31AF3-D546-462F-B2F3-A01E85251015}" destId="{9E28CDFE-9E31-4C24-BC76-170F5CFEBF62}" srcOrd="1" destOrd="0" presId="urn:microsoft.com/office/officeart/2009/3/layout/HorizontalOrganizationChart#4"/>
    <dgm:cxn modelId="{3818B42C-1C5A-4DE7-8183-E224735881CA}" type="presOf" srcId="{624C44BC-5A2C-4E65-9B78-8F5A3B64443A}" destId="{6F06626B-C97F-4E42-83B3-5E23AB1C8199}" srcOrd="0" destOrd="0" presId="urn:microsoft.com/office/officeart/2009/3/layout/HorizontalOrganizationChart#4"/>
    <dgm:cxn modelId="{83974E7F-AA5D-4419-9B1B-8EE1E55BB5ED}" type="presOf" srcId="{5A5820E2-9A4C-430B-AFD9-69ADDEE86197}" destId="{A553E4F0-E783-4E97-9757-6FAE9F71A6D5}" srcOrd="0" destOrd="0" presId="urn:microsoft.com/office/officeart/2009/3/layout/HorizontalOrganizationChart#4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FF6E35F7-4D89-4107-AEE0-713DEB2B677D}" type="presOf" srcId="{654455A9-7C44-42D6-AE05-628074F9CFEB}" destId="{7EF9AFC3-EB71-47BA-A031-F1B2BBE9F467}" srcOrd="0" destOrd="0" presId="urn:microsoft.com/office/officeart/2009/3/layout/HorizontalOrganizationChart#4"/>
    <dgm:cxn modelId="{ED19DACA-5A61-4867-B0BB-4CBBDAB9A228}" type="presOf" srcId="{4F122B76-32AA-4439-8F8B-C22627EBA98D}" destId="{F934C922-8D78-4138-A9DC-7C8B1E66D4EE}" srcOrd="0" destOrd="0" presId="urn:microsoft.com/office/officeart/2009/3/layout/HorizontalOrganizationChart#4"/>
    <dgm:cxn modelId="{ECAAF175-B5CA-4385-B2D8-48A17A678E06}" type="presOf" srcId="{4F122B76-32AA-4439-8F8B-C22627EBA98D}" destId="{DCC2B81C-9ECD-4E08-BA9D-C7B8AEC22EF1}" srcOrd="1" destOrd="0" presId="urn:microsoft.com/office/officeart/2009/3/layout/HorizontalOrganizationChart#4"/>
    <dgm:cxn modelId="{2B4AF1B4-A729-4F69-A9A6-A586F78D63A7}" type="presOf" srcId="{AD450951-2D0B-457D-AAD4-EC2345FA872C}" destId="{A61EE618-D529-4AD1-9363-7D8855537C49}" srcOrd="0" destOrd="0" presId="urn:microsoft.com/office/officeart/2009/3/layout/HorizontalOrganizationChart#4"/>
    <dgm:cxn modelId="{C442FBCA-BC40-47CF-A8A2-804B1BB33FC6}" type="presOf" srcId="{99E6488C-56C1-42EA-B8BE-84A5802F557C}" destId="{D4BAECDD-1DC7-4868-A22F-212D579CAEE5}" srcOrd="1" destOrd="0" presId="urn:microsoft.com/office/officeart/2009/3/layout/HorizontalOrganizationChart#4"/>
    <dgm:cxn modelId="{86945E0A-133A-46D9-987B-D51BD50AFC68}" type="presOf" srcId="{9D8EB1EB-FCCB-45A8-9057-C460EE4F0EFB}" destId="{3372DE33-FB29-4988-A17A-440C47DE68C9}" srcOrd="0" destOrd="0" presId="urn:microsoft.com/office/officeart/2009/3/layout/HorizontalOrganizationChart#4"/>
    <dgm:cxn modelId="{01641504-8122-4C90-AB3E-1ECF7825555E}" srcId="{5345ADC4-82A1-451A-B312-34C6A8BB3713}" destId="{10B31AF3-D546-462F-B2F3-A01E85251015}" srcOrd="3" destOrd="0" parTransId="{654455A9-7C44-42D6-AE05-628074F9CFEB}" sibTransId="{B774C337-B155-48E9-86F4-FD159F2FB1B8}"/>
    <dgm:cxn modelId="{60A10338-77A5-4C22-867F-2637B853BF0D}" srcId="{5345ADC4-82A1-451A-B312-34C6A8BB3713}" destId="{5A5820E2-9A4C-430B-AFD9-69ADDEE86197}" srcOrd="2" destOrd="0" parTransId="{9D8EB1EB-FCCB-45A8-9057-C460EE4F0EFB}" sibTransId="{C29DD12C-D6CC-4F9F-8D39-BD865EB0FAA1}"/>
    <dgm:cxn modelId="{E7D63662-8784-4551-81B3-0C2B36BF6969}" type="presOf" srcId="{10B31AF3-D546-462F-B2F3-A01E85251015}" destId="{288C4B79-14EA-4623-B755-DE0E530671B6}" srcOrd="0" destOrd="0" presId="urn:microsoft.com/office/officeart/2009/3/layout/HorizontalOrganizationChart#4"/>
    <dgm:cxn modelId="{7A730B7C-FEAB-44B9-9647-0B707B046466}" type="presOf" srcId="{8E544892-C228-4F46-A1B3-FF88C1A8E1DC}" destId="{229CE443-89F1-4E87-B885-F6F82418968A}" srcOrd="0" destOrd="0" presId="urn:microsoft.com/office/officeart/2009/3/layout/HorizontalOrganizationChart#4"/>
    <dgm:cxn modelId="{E4FBA378-5826-401F-8E80-602705F10F7F}" type="presParOf" srcId="{229CE443-89F1-4E87-B885-F6F82418968A}" destId="{26BBC17D-B1AA-405A-9B49-690F28F3AAEC}" srcOrd="0" destOrd="0" presId="urn:microsoft.com/office/officeart/2009/3/layout/HorizontalOrganizationChart#4"/>
    <dgm:cxn modelId="{0AA74266-903D-4E6E-B336-16F3665EE800}" type="presParOf" srcId="{26BBC17D-B1AA-405A-9B49-690F28F3AAEC}" destId="{8DDABA62-D92E-4585-AD44-FD8068EB49D0}" srcOrd="0" destOrd="0" presId="urn:microsoft.com/office/officeart/2009/3/layout/HorizontalOrganizationChart#4"/>
    <dgm:cxn modelId="{8DB8282D-4F65-412D-BB6A-A9DE6A25FB2D}" type="presParOf" srcId="{8DDABA62-D92E-4585-AD44-FD8068EB49D0}" destId="{5A6915BC-5E28-4591-BB00-0B8E0B196990}" srcOrd="0" destOrd="0" presId="urn:microsoft.com/office/officeart/2009/3/layout/HorizontalOrganizationChart#4"/>
    <dgm:cxn modelId="{A954ADE2-E653-4106-8053-610EFA6FB17F}" type="presParOf" srcId="{8DDABA62-D92E-4585-AD44-FD8068EB49D0}" destId="{07D2F31A-0C53-4B88-AC66-0EDEA0FEACBB}" srcOrd="1" destOrd="0" presId="urn:microsoft.com/office/officeart/2009/3/layout/HorizontalOrganizationChart#4"/>
    <dgm:cxn modelId="{D756136E-E677-44F4-8E43-3F8AD1CA9314}" type="presParOf" srcId="{26BBC17D-B1AA-405A-9B49-690F28F3AAEC}" destId="{DD13EB43-B347-45B0-9791-12DD7A0120A7}" srcOrd="1" destOrd="0" presId="urn:microsoft.com/office/officeart/2009/3/layout/HorizontalOrganizationChart#4"/>
    <dgm:cxn modelId="{A6897827-3CBA-493E-A21F-F80F0DBEE0B1}" type="presParOf" srcId="{DD13EB43-B347-45B0-9791-12DD7A0120A7}" destId="{6F06626B-C97F-4E42-83B3-5E23AB1C8199}" srcOrd="0" destOrd="0" presId="urn:microsoft.com/office/officeart/2009/3/layout/HorizontalOrganizationChart#4"/>
    <dgm:cxn modelId="{0190762F-1EB3-464C-9AD6-63CFAB35437C}" type="presParOf" srcId="{DD13EB43-B347-45B0-9791-12DD7A0120A7}" destId="{A293A20B-4C8A-409F-B572-D2616BA3B4EC}" srcOrd="1" destOrd="0" presId="urn:microsoft.com/office/officeart/2009/3/layout/HorizontalOrganizationChart#4"/>
    <dgm:cxn modelId="{C3AD9EE1-8494-4ADC-94AB-E9F35A221791}" type="presParOf" srcId="{A293A20B-4C8A-409F-B572-D2616BA3B4EC}" destId="{49CBFF30-0CF2-4852-B081-23E26BEA30CD}" srcOrd="0" destOrd="0" presId="urn:microsoft.com/office/officeart/2009/3/layout/HorizontalOrganizationChart#4"/>
    <dgm:cxn modelId="{FAB3F876-3849-4AFC-B140-5EF0A52D8D4F}" type="presParOf" srcId="{49CBFF30-0CF2-4852-B081-23E26BEA30CD}" destId="{F934C922-8D78-4138-A9DC-7C8B1E66D4EE}" srcOrd="0" destOrd="0" presId="urn:microsoft.com/office/officeart/2009/3/layout/HorizontalOrganizationChart#4"/>
    <dgm:cxn modelId="{8C342443-FA9D-4497-A62B-F3848EAFEE04}" type="presParOf" srcId="{49CBFF30-0CF2-4852-B081-23E26BEA30CD}" destId="{DCC2B81C-9ECD-4E08-BA9D-C7B8AEC22EF1}" srcOrd="1" destOrd="0" presId="urn:microsoft.com/office/officeart/2009/3/layout/HorizontalOrganizationChart#4"/>
    <dgm:cxn modelId="{42C5AA11-1669-467C-BBF3-C9F07BD01256}" type="presParOf" srcId="{A293A20B-4C8A-409F-B572-D2616BA3B4EC}" destId="{B506AC72-D5DA-449C-B62F-E82F8ACF2582}" srcOrd="1" destOrd="0" presId="urn:microsoft.com/office/officeart/2009/3/layout/HorizontalOrganizationChart#4"/>
    <dgm:cxn modelId="{76C4672B-DEB1-4AE9-93F6-DBE1FC6E9E2C}" type="presParOf" srcId="{A293A20B-4C8A-409F-B572-D2616BA3B4EC}" destId="{0C31FF5B-D178-48EB-AD3A-36DCB63DE9B6}" srcOrd="2" destOrd="0" presId="urn:microsoft.com/office/officeart/2009/3/layout/HorizontalOrganizationChart#4"/>
    <dgm:cxn modelId="{DD975CEA-0B91-425B-8F3C-67B74822F993}" type="presParOf" srcId="{DD13EB43-B347-45B0-9791-12DD7A0120A7}" destId="{A61EE618-D529-4AD1-9363-7D8855537C49}" srcOrd="2" destOrd="0" presId="urn:microsoft.com/office/officeart/2009/3/layout/HorizontalOrganizationChart#4"/>
    <dgm:cxn modelId="{2A431C55-6A7B-4723-BE05-052B77D18BB0}" type="presParOf" srcId="{DD13EB43-B347-45B0-9791-12DD7A0120A7}" destId="{A9C55E9F-CC49-4ADC-B0F1-663E72A5F6DF}" srcOrd="3" destOrd="0" presId="urn:microsoft.com/office/officeart/2009/3/layout/HorizontalOrganizationChart#4"/>
    <dgm:cxn modelId="{D76C47FB-C0D8-477F-A4F9-0C7A25451910}" type="presParOf" srcId="{A9C55E9F-CC49-4ADC-B0F1-663E72A5F6DF}" destId="{3CCB27E1-C8A3-4103-9CFD-52F9E4F4F42E}" srcOrd="0" destOrd="0" presId="urn:microsoft.com/office/officeart/2009/3/layout/HorizontalOrganizationChart#4"/>
    <dgm:cxn modelId="{198B1742-0107-48B6-B271-673736261616}" type="presParOf" srcId="{3CCB27E1-C8A3-4103-9CFD-52F9E4F4F42E}" destId="{6DF58EFD-8059-4375-9132-36B1BA017B2D}" srcOrd="0" destOrd="0" presId="urn:microsoft.com/office/officeart/2009/3/layout/HorizontalOrganizationChart#4"/>
    <dgm:cxn modelId="{84EE3D1E-84FE-4C18-8960-9DF9A3AE4976}" type="presParOf" srcId="{3CCB27E1-C8A3-4103-9CFD-52F9E4F4F42E}" destId="{D4BAECDD-1DC7-4868-A22F-212D579CAEE5}" srcOrd="1" destOrd="0" presId="urn:microsoft.com/office/officeart/2009/3/layout/HorizontalOrganizationChart#4"/>
    <dgm:cxn modelId="{C2F4C5A4-2568-4B5F-B4F3-721ECEEE7EBE}" type="presParOf" srcId="{A9C55E9F-CC49-4ADC-B0F1-663E72A5F6DF}" destId="{4D3A7550-DA32-48AC-A2A3-61B1F4E531B7}" srcOrd="1" destOrd="0" presId="urn:microsoft.com/office/officeart/2009/3/layout/HorizontalOrganizationChart#4"/>
    <dgm:cxn modelId="{34D9AE15-4372-48DA-9933-007B7B804F7B}" type="presParOf" srcId="{A9C55E9F-CC49-4ADC-B0F1-663E72A5F6DF}" destId="{C6135216-D353-451C-8BA1-C0B2D8AF068C}" srcOrd="2" destOrd="0" presId="urn:microsoft.com/office/officeart/2009/3/layout/HorizontalOrganizationChart#4"/>
    <dgm:cxn modelId="{9D093C6F-DE1D-4A2B-8A23-6C9C6F0BC559}" type="presParOf" srcId="{DD13EB43-B347-45B0-9791-12DD7A0120A7}" destId="{3372DE33-FB29-4988-A17A-440C47DE68C9}" srcOrd="4" destOrd="0" presId="urn:microsoft.com/office/officeart/2009/3/layout/HorizontalOrganizationChart#4"/>
    <dgm:cxn modelId="{9BB4F4AD-CF8A-4779-8988-92AD7FD9F7DD}" type="presParOf" srcId="{DD13EB43-B347-45B0-9791-12DD7A0120A7}" destId="{01CFB35C-C399-4B10-99EF-1DE47BB25289}" srcOrd="5" destOrd="0" presId="urn:microsoft.com/office/officeart/2009/3/layout/HorizontalOrganizationChart#4"/>
    <dgm:cxn modelId="{0A50BD3B-FFA5-41A1-8EC6-17038E9CD352}" type="presParOf" srcId="{01CFB35C-C399-4B10-99EF-1DE47BB25289}" destId="{EB22B24A-4A34-4671-A1D8-943B01BF0925}" srcOrd="0" destOrd="0" presId="urn:microsoft.com/office/officeart/2009/3/layout/HorizontalOrganizationChart#4"/>
    <dgm:cxn modelId="{D5442870-8CF9-4BAE-8950-C7916168DD79}" type="presParOf" srcId="{EB22B24A-4A34-4671-A1D8-943B01BF0925}" destId="{A553E4F0-E783-4E97-9757-6FAE9F71A6D5}" srcOrd="0" destOrd="0" presId="urn:microsoft.com/office/officeart/2009/3/layout/HorizontalOrganizationChart#4"/>
    <dgm:cxn modelId="{4A3CD53F-E635-48CE-B519-624446F9EF7C}" type="presParOf" srcId="{EB22B24A-4A34-4671-A1D8-943B01BF0925}" destId="{AD5CED53-9B6E-4E3C-96AD-8D78626D4379}" srcOrd="1" destOrd="0" presId="urn:microsoft.com/office/officeart/2009/3/layout/HorizontalOrganizationChart#4"/>
    <dgm:cxn modelId="{ACB6DBD9-7A96-4617-B887-9391CBB6F03F}" type="presParOf" srcId="{01CFB35C-C399-4B10-99EF-1DE47BB25289}" destId="{72128AB6-CF1A-4EA8-8913-75E0D950EC1A}" srcOrd="1" destOrd="0" presId="urn:microsoft.com/office/officeart/2009/3/layout/HorizontalOrganizationChart#4"/>
    <dgm:cxn modelId="{26D94195-3DF6-4366-B629-6D04FEE08930}" type="presParOf" srcId="{01CFB35C-C399-4B10-99EF-1DE47BB25289}" destId="{EC23A1BB-56AA-49B0-B8AE-D3CD758D3362}" srcOrd="2" destOrd="0" presId="urn:microsoft.com/office/officeart/2009/3/layout/HorizontalOrganizationChart#4"/>
    <dgm:cxn modelId="{A58F7D68-4799-4F11-976F-9195EA7EDC19}" type="presParOf" srcId="{DD13EB43-B347-45B0-9791-12DD7A0120A7}" destId="{7EF9AFC3-EB71-47BA-A031-F1B2BBE9F467}" srcOrd="6" destOrd="0" presId="urn:microsoft.com/office/officeart/2009/3/layout/HorizontalOrganizationChart#4"/>
    <dgm:cxn modelId="{D2878AE8-6D3D-4464-806D-F1F5BD7ECC9F}" type="presParOf" srcId="{DD13EB43-B347-45B0-9791-12DD7A0120A7}" destId="{608A0741-3C90-4E82-82E0-CF3216E4F5CE}" srcOrd="7" destOrd="0" presId="urn:microsoft.com/office/officeart/2009/3/layout/HorizontalOrganizationChart#4"/>
    <dgm:cxn modelId="{6DDCB8F0-EF3B-47BD-A97A-25437987E133}" type="presParOf" srcId="{608A0741-3C90-4E82-82E0-CF3216E4F5CE}" destId="{440572AA-5262-4D0A-ACA6-E8732346D4BB}" srcOrd="0" destOrd="0" presId="urn:microsoft.com/office/officeart/2009/3/layout/HorizontalOrganizationChart#4"/>
    <dgm:cxn modelId="{8291FA05-DB31-4C6D-BCCB-C6B760293C44}" type="presParOf" srcId="{440572AA-5262-4D0A-ACA6-E8732346D4BB}" destId="{288C4B79-14EA-4623-B755-DE0E530671B6}" srcOrd="0" destOrd="0" presId="urn:microsoft.com/office/officeart/2009/3/layout/HorizontalOrganizationChart#4"/>
    <dgm:cxn modelId="{350F946D-135D-418D-9ED3-9B16291F871C}" type="presParOf" srcId="{440572AA-5262-4D0A-ACA6-E8732346D4BB}" destId="{9E28CDFE-9E31-4C24-BC76-170F5CFEBF62}" srcOrd="1" destOrd="0" presId="urn:microsoft.com/office/officeart/2009/3/layout/HorizontalOrganizationChart#4"/>
    <dgm:cxn modelId="{0F609E13-29CD-4B19-801E-FAC149489E99}" type="presParOf" srcId="{608A0741-3C90-4E82-82E0-CF3216E4F5CE}" destId="{261330A0-AD0C-455E-A258-B0AEE6BF01FE}" srcOrd="1" destOrd="0" presId="urn:microsoft.com/office/officeart/2009/3/layout/HorizontalOrganizationChart#4"/>
    <dgm:cxn modelId="{B9799A19-DAE8-4499-BACB-6F69A2E037ED}" type="presParOf" srcId="{608A0741-3C90-4E82-82E0-CF3216E4F5CE}" destId="{DE31304D-5262-4DD2-91F6-80910508751C}" srcOrd="2" destOrd="0" presId="urn:microsoft.com/office/officeart/2009/3/layout/HorizontalOrganizationChart#4"/>
    <dgm:cxn modelId="{53DE13CE-5535-48E5-9AC7-2CBF5F01CB9E}" type="presParOf" srcId="{26BBC17D-B1AA-405A-9B49-690F28F3AAEC}" destId="{9CD69B13-074F-4B68-9972-3B9433A6C65D}" srcOrd="2" destOrd="0" presId="urn:microsoft.com/office/officeart/2009/3/layout/HorizontalOrganizationChart#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9/3/layout/HorizontalOrganizationChart#13" loCatId="hierarchy" qsTypeId="urn:microsoft.com/office/officeart/2005/8/quickstyle/simple1#11" qsCatId="simple" csTypeId="urn:microsoft.com/office/officeart/2005/8/colors/accent2_1#56" csCatId="accent2" phldr="1"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1300" dirty="0"/>
            <a:t> 现代公司治理结构</a:t>
          </a:r>
        </a:p>
      </dgm:t>
    </dgm:pt>
    <dgm:pt modelId="{E7518A52-05DE-4BA9-AE1D-270E4B65187D}" cxnId="{8B7A39A3-F49E-4736-8182-51F15628869B}" type="parTrans">
      <dgm:prSet/>
      <dgm:spPr/>
      <dgm:t>
        <a:bodyPr/>
        <a:lstStyle/>
        <a:p>
          <a:endParaRPr lang="zh-CN" altLang="en-US" sz="1300"/>
        </a:p>
      </dgm:t>
    </dgm:pt>
    <dgm:pt modelId="{6CBA59F2-ADDB-4E2F-8C03-9198ACCE3061}" cxnId="{8B7A39A3-F49E-4736-8182-51F15628869B}" type="sibTrans">
      <dgm:prSet/>
      <dgm:spPr/>
      <dgm:t>
        <a:bodyPr/>
        <a:lstStyle/>
        <a:p>
          <a:endParaRPr lang="zh-CN" altLang="en-US" sz="1300"/>
        </a:p>
      </dgm:t>
    </dgm:pt>
    <dgm:pt modelId="{99E6488C-56C1-42EA-B8BE-84A5802F557C}">
      <dgm:prSet custT="1"/>
      <dgm:spPr/>
      <dgm:t>
        <a:bodyPr/>
        <a:lstStyle/>
        <a:p>
          <a:r>
            <a:rPr lang="zh-CN" altLang="en-US" sz="1300" smtClean="0"/>
            <a:t>公司治理结构</a:t>
          </a:r>
          <a:endParaRPr lang="zh-CN" altLang="en-US" sz="1300" dirty="0"/>
        </a:p>
      </dgm:t>
    </dgm:pt>
    <dgm:pt modelId="{23BF2CAC-CA06-4DB8-B5A2-101DF14A894F}" cxnId="{0F8C8B36-3A18-45AA-9D32-B60B23644F65}" type="sibTrans">
      <dgm:prSet/>
      <dgm:spPr/>
      <dgm:t>
        <a:bodyPr/>
        <a:lstStyle/>
        <a:p>
          <a:endParaRPr lang="zh-CN" altLang="en-US" sz="1300"/>
        </a:p>
      </dgm:t>
    </dgm:pt>
    <dgm:pt modelId="{AD450951-2D0B-457D-AAD4-EC2345FA872C}" cxnId="{0F8C8B36-3A18-45AA-9D32-B60B23644F65}" type="parTrans">
      <dgm:prSet/>
      <dgm:spPr/>
      <dgm:t>
        <a:bodyPr/>
        <a:lstStyle/>
        <a:p>
          <a:endParaRPr lang="zh-CN" altLang="en-US" sz="1300"/>
        </a:p>
      </dgm:t>
    </dgm:pt>
    <dgm:pt modelId="{4F122B76-32AA-4439-8F8B-C22627EBA98D}">
      <dgm:prSet phldrT="[文本]" custT="1"/>
      <dgm:spPr/>
      <dgm:t>
        <a:bodyPr/>
        <a:lstStyle/>
        <a:p>
          <a:r>
            <a:rPr lang="zh-CN" altLang="en-US" sz="1300" smtClean="0"/>
            <a:t>含义</a:t>
          </a:r>
          <a:endParaRPr lang="zh-CN" altLang="en-US" sz="1300" dirty="0"/>
        </a:p>
      </dgm:t>
    </dgm:pt>
    <dgm:pt modelId="{313CBC7E-5220-4147-A3B5-5FCE8C8042E1}" cxnId="{5EE77306-4E19-467C-9ACF-AB8B7C3C8E06}" type="sibTrans">
      <dgm:prSet/>
      <dgm:spPr/>
      <dgm:t>
        <a:bodyPr/>
        <a:lstStyle/>
        <a:p>
          <a:endParaRPr lang="zh-CN" altLang="en-US" sz="1300"/>
        </a:p>
      </dgm:t>
    </dgm:pt>
    <dgm:pt modelId="{624C44BC-5A2C-4E65-9B78-8F5A3B64443A}" cxnId="{5EE77306-4E19-467C-9ACF-AB8B7C3C8E06}" type="parTrans">
      <dgm:prSet/>
      <dgm:spPr/>
      <dgm:t>
        <a:bodyPr/>
        <a:lstStyle/>
        <a:p>
          <a:endParaRPr lang="zh-CN" altLang="en-US" sz="1300"/>
        </a:p>
      </dgm:t>
    </dgm:pt>
    <dgm:pt modelId="{5A5820E2-9A4C-430B-AFD9-69ADDEE86197}">
      <dgm:prSet custT="1"/>
      <dgm:spPr/>
      <dgm:t>
        <a:bodyPr/>
        <a:lstStyle/>
        <a:p>
          <a:r>
            <a:rPr lang="zh-CN" altLang="en-US" sz="1300" smtClean="0"/>
            <a:t>国际比较</a:t>
          </a:r>
          <a:endParaRPr lang="zh-CN" altLang="en-US" sz="1300" dirty="0"/>
        </a:p>
      </dgm:t>
    </dgm:pt>
    <dgm:pt modelId="{9D8EB1EB-FCCB-45A8-9057-C460EE4F0EFB}" cxnId="{60A10338-77A5-4C22-867F-2637B853BF0D}" type="parTrans">
      <dgm:prSet/>
      <dgm:spPr/>
      <dgm:t>
        <a:bodyPr/>
        <a:lstStyle/>
        <a:p>
          <a:endParaRPr lang="zh-CN" altLang="en-US" sz="1300"/>
        </a:p>
      </dgm:t>
    </dgm:pt>
    <dgm:pt modelId="{C29DD12C-D6CC-4F9F-8D39-BD865EB0FAA1}" cxnId="{60A10338-77A5-4C22-867F-2637B853BF0D}" type="sibTrans">
      <dgm:prSet/>
      <dgm:spPr/>
      <dgm:t>
        <a:bodyPr/>
        <a:lstStyle/>
        <a:p>
          <a:endParaRPr lang="zh-CN" altLang="en-US" sz="1300"/>
        </a:p>
      </dgm:t>
    </dgm:pt>
    <dgm:pt modelId="{10B31AF3-D546-462F-B2F3-A01E85251015}">
      <dgm:prSet custT="1"/>
      <dgm:spPr>
        <a:solidFill>
          <a:srgbClr val="C54646"/>
        </a:solidFill>
      </dgm:spPr>
      <dgm:t>
        <a:bodyPr/>
        <a:lstStyle/>
        <a:p>
          <a:r>
            <a:rPr lang="zh-CN" altLang="en-US" sz="1300" dirty="0">
              <a:solidFill>
                <a:schemeClr val="bg1"/>
              </a:solidFill>
            </a:rPr>
            <a:t>经理激励方式</a:t>
          </a:r>
        </a:p>
      </dgm:t>
    </dgm:pt>
    <dgm:pt modelId="{B774C337-B155-48E9-86F4-FD159F2FB1B8}" cxnId="{01641504-8122-4C90-AB3E-1ECF7825555E}" type="sibTrans">
      <dgm:prSet/>
      <dgm:spPr/>
      <dgm:t>
        <a:bodyPr/>
        <a:lstStyle/>
        <a:p>
          <a:endParaRPr lang="zh-CN" altLang="en-US" sz="1300"/>
        </a:p>
      </dgm:t>
    </dgm:pt>
    <dgm:pt modelId="{654455A9-7C44-42D6-AE05-628074F9CFEB}" cxnId="{01641504-8122-4C90-AB3E-1ECF7825555E}" type="parTrans">
      <dgm:prSet/>
      <dgm:spPr/>
      <dgm:t>
        <a:bodyPr/>
        <a:lstStyle/>
        <a:p>
          <a:endParaRPr lang="zh-CN" altLang="en-US" sz="1300"/>
        </a:p>
      </dgm:t>
    </dgm:pt>
    <dgm:pt modelId="{229CE443-89F1-4E87-B885-F6F82418968A}" type="pres">
      <dgm:prSet presAssocID="{8E544892-C228-4F46-A1B3-FF88C1A8E1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6BBC17D-B1AA-405A-9B49-690F28F3AAEC}" type="pres">
      <dgm:prSet presAssocID="{5345ADC4-82A1-451A-B312-34C6A8BB3713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8DDABA62-D92E-4585-AD44-FD8068EB49D0}" type="pres">
      <dgm:prSet presAssocID="{5345ADC4-82A1-451A-B312-34C6A8BB3713}" presName="rootComposite1" presStyleCnt="0"/>
      <dgm:spPr/>
      <dgm:t>
        <a:bodyPr/>
        <a:lstStyle/>
        <a:p>
          <a:endParaRPr lang="zh-CN" altLang="en-US"/>
        </a:p>
      </dgm:t>
    </dgm:pt>
    <dgm:pt modelId="{5A6915BC-5E28-4591-BB00-0B8E0B196990}" type="pres">
      <dgm:prSet presAssocID="{5345ADC4-82A1-451A-B312-34C6A8BB3713}" presName="rootText1" presStyleLbl="node0" presStyleIdx="0" presStyleCnt="1" custScaleX="138028" custScaleY="981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D2F31A-0C53-4B88-AC66-0EDEA0FEACBB}" type="pres">
      <dgm:prSet presAssocID="{5345ADC4-82A1-451A-B312-34C6A8BB371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DD13EB43-B347-45B0-9791-12DD7A0120A7}" type="pres">
      <dgm:prSet presAssocID="{5345ADC4-82A1-451A-B312-34C6A8BB3713}" presName="hierChild2" presStyleCnt="0"/>
      <dgm:spPr/>
      <dgm:t>
        <a:bodyPr/>
        <a:lstStyle/>
        <a:p>
          <a:endParaRPr lang="zh-CN" altLang="en-US"/>
        </a:p>
      </dgm:t>
    </dgm:pt>
    <dgm:pt modelId="{6F06626B-C97F-4E42-83B3-5E23AB1C8199}" type="pres">
      <dgm:prSet presAssocID="{624C44BC-5A2C-4E65-9B78-8F5A3B64443A}" presName="Name64" presStyleLbl="parChTrans1D2" presStyleIdx="0" presStyleCnt="4"/>
      <dgm:spPr/>
      <dgm:t>
        <a:bodyPr/>
        <a:lstStyle/>
        <a:p>
          <a:endParaRPr lang="zh-CN" altLang="en-US"/>
        </a:p>
      </dgm:t>
    </dgm:pt>
    <dgm:pt modelId="{A293A20B-4C8A-409F-B572-D2616BA3B4EC}" type="pres">
      <dgm:prSet presAssocID="{4F122B76-32AA-4439-8F8B-C22627EBA98D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49CBFF30-0CF2-4852-B081-23E26BEA30CD}" type="pres">
      <dgm:prSet presAssocID="{4F122B76-32AA-4439-8F8B-C22627EBA98D}" presName="rootComposite" presStyleCnt="0"/>
      <dgm:spPr/>
      <dgm:t>
        <a:bodyPr/>
        <a:lstStyle/>
        <a:p>
          <a:endParaRPr lang="zh-CN" altLang="en-US"/>
        </a:p>
      </dgm:t>
    </dgm:pt>
    <dgm:pt modelId="{F934C922-8D78-4138-A9DC-7C8B1E66D4EE}" type="pres">
      <dgm:prSet presAssocID="{4F122B76-32AA-4439-8F8B-C22627EBA98D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C2B81C-9ECD-4E08-BA9D-C7B8AEC22EF1}" type="pres">
      <dgm:prSet presAssocID="{4F122B76-32AA-4439-8F8B-C22627EBA98D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B506AC72-D5DA-449C-B62F-E82F8ACF2582}" type="pres">
      <dgm:prSet presAssocID="{4F122B76-32AA-4439-8F8B-C22627EBA98D}" presName="hierChild4" presStyleCnt="0"/>
      <dgm:spPr/>
      <dgm:t>
        <a:bodyPr/>
        <a:lstStyle/>
        <a:p>
          <a:endParaRPr lang="zh-CN" altLang="en-US"/>
        </a:p>
      </dgm:t>
    </dgm:pt>
    <dgm:pt modelId="{0C31FF5B-D178-48EB-AD3A-36DCB63DE9B6}" type="pres">
      <dgm:prSet presAssocID="{4F122B76-32AA-4439-8F8B-C22627EBA98D}" presName="hierChild5" presStyleCnt="0"/>
      <dgm:spPr/>
      <dgm:t>
        <a:bodyPr/>
        <a:lstStyle/>
        <a:p>
          <a:endParaRPr lang="zh-CN" altLang="en-US"/>
        </a:p>
      </dgm:t>
    </dgm:pt>
    <dgm:pt modelId="{A61EE618-D529-4AD1-9363-7D8855537C49}" type="pres">
      <dgm:prSet presAssocID="{AD450951-2D0B-457D-AAD4-EC2345FA872C}" presName="Name64" presStyleLbl="parChTrans1D2" presStyleIdx="1" presStyleCnt="4"/>
      <dgm:spPr/>
      <dgm:t>
        <a:bodyPr/>
        <a:lstStyle/>
        <a:p>
          <a:endParaRPr lang="zh-CN" altLang="en-US"/>
        </a:p>
      </dgm:t>
    </dgm:pt>
    <dgm:pt modelId="{A9C55E9F-CC49-4ADC-B0F1-663E72A5F6DF}" type="pres">
      <dgm:prSet presAssocID="{99E6488C-56C1-42EA-B8BE-84A5802F557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3CCB27E1-C8A3-4103-9CFD-52F9E4F4F42E}" type="pres">
      <dgm:prSet presAssocID="{99E6488C-56C1-42EA-B8BE-84A5802F557C}" presName="rootComposite" presStyleCnt="0"/>
      <dgm:spPr/>
      <dgm:t>
        <a:bodyPr/>
        <a:lstStyle/>
        <a:p>
          <a:endParaRPr lang="zh-CN" altLang="en-US"/>
        </a:p>
      </dgm:t>
    </dgm:pt>
    <dgm:pt modelId="{6DF58EFD-8059-4375-9132-36B1BA017B2D}" type="pres">
      <dgm:prSet presAssocID="{99E6488C-56C1-42EA-B8BE-84A5802F557C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4BAECDD-1DC7-4868-A22F-212D579CAEE5}" type="pres">
      <dgm:prSet presAssocID="{99E6488C-56C1-42EA-B8BE-84A5802F557C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4D3A7550-DA32-48AC-A2A3-61B1F4E531B7}" type="pres">
      <dgm:prSet presAssocID="{99E6488C-56C1-42EA-B8BE-84A5802F557C}" presName="hierChild4" presStyleCnt="0"/>
      <dgm:spPr/>
      <dgm:t>
        <a:bodyPr/>
        <a:lstStyle/>
        <a:p>
          <a:endParaRPr lang="zh-CN" altLang="en-US"/>
        </a:p>
      </dgm:t>
    </dgm:pt>
    <dgm:pt modelId="{C6135216-D353-451C-8BA1-C0B2D8AF068C}" type="pres">
      <dgm:prSet presAssocID="{99E6488C-56C1-42EA-B8BE-84A5802F557C}" presName="hierChild5" presStyleCnt="0"/>
      <dgm:spPr/>
      <dgm:t>
        <a:bodyPr/>
        <a:lstStyle/>
        <a:p>
          <a:endParaRPr lang="zh-CN" altLang="en-US"/>
        </a:p>
      </dgm:t>
    </dgm:pt>
    <dgm:pt modelId="{3372DE33-FB29-4988-A17A-440C47DE68C9}" type="pres">
      <dgm:prSet presAssocID="{9D8EB1EB-FCCB-45A8-9057-C460EE4F0EFB}" presName="Name64" presStyleLbl="parChTrans1D2" presStyleIdx="2" presStyleCnt="4"/>
      <dgm:spPr/>
      <dgm:t>
        <a:bodyPr/>
        <a:lstStyle/>
        <a:p>
          <a:endParaRPr lang="zh-CN" altLang="en-US"/>
        </a:p>
      </dgm:t>
    </dgm:pt>
    <dgm:pt modelId="{01CFB35C-C399-4B10-99EF-1DE47BB25289}" type="pres">
      <dgm:prSet presAssocID="{5A5820E2-9A4C-430B-AFD9-69ADDEE86197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EB22B24A-4A34-4671-A1D8-943B01BF0925}" type="pres">
      <dgm:prSet presAssocID="{5A5820E2-9A4C-430B-AFD9-69ADDEE86197}" presName="rootComposite" presStyleCnt="0"/>
      <dgm:spPr/>
      <dgm:t>
        <a:bodyPr/>
        <a:lstStyle/>
        <a:p>
          <a:endParaRPr lang="zh-CN" altLang="en-US"/>
        </a:p>
      </dgm:t>
    </dgm:pt>
    <dgm:pt modelId="{A553E4F0-E783-4E97-9757-6FAE9F71A6D5}" type="pres">
      <dgm:prSet presAssocID="{5A5820E2-9A4C-430B-AFD9-69ADDEE86197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D5CED53-9B6E-4E3C-96AD-8D78626D4379}" type="pres">
      <dgm:prSet presAssocID="{5A5820E2-9A4C-430B-AFD9-69ADDEE86197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72128AB6-CF1A-4EA8-8913-75E0D950EC1A}" type="pres">
      <dgm:prSet presAssocID="{5A5820E2-9A4C-430B-AFD9-69ADDEE86197}" presName="hierChild4" presStyleCnt="0"/>
      <dgm:spPr/>
      <dgm:t>
        <a:bodyPr/>
        <a:lstStyle/>
        <a:p>
          <a:endParaRPr lang="zh-CN" altLang="en-US"/>
        </a:p>
      </dgm:t>
    </dgm:pt>
    <dgm:pt modelId="{EC23A1BB-56AA-49B0-B8AE-D3CD758D3362}" type="pres">
      <dgm:prSet presAssocID="{5A5820E2-9A4C-430B-AFD9-69ADDEE86197}" presName="hierChild5" presStyleCnt="0"/>
      <dgm:spPr/>
      <dgm:t>
        <a:bodyPr/>
        <a:lstStyle/>
        <a:p>
          <a:endParaRPr lang="zh-CN" altLang="en-US"/>
        </a:p>
      </dgm:t>
    </dgm:pt>
    <dgm:pt modelId="{7EF9AFC3-EB71-47BA-A031-F1B2BBE9F467}" type="pres">
      <dgm:prSet presAssocID="{654455A9-7C44-42D6-AE05-628074F9CFEB}" presName="Name64" presStyleLbl="parChTrans1D2" presStyleIdx="3" presStyleCnt="4"/>
      <dgm:spPr/>
      <dgm:t>
        <a:bodyPr/>
        <a:lstStyle/>
        <a:p>
          <a:endParaRPr lang="zh-CN" altLang="en-US"/>
        </a:p>
      </dgm:t>
    </dgm:pt>
    <dgm:pt modelId="{608A0741-3C90-4E82-82E0-CF3216E4F5CE}" type="pres">
      <dgm:prSet presAssocID="{10B31AF3-D546-462F-B2F3-A01E85251015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440572AA-5262-4D0A-ACA6-E8732346D4BB}" type="pres">
      <dgm:prSet presAssocID="{10B31AF3-D546-462F-B2F3-A01E85251015}" presName="rootComposite" presStyleCnt="0"/>
      <dgm:spPr/>
      <dgm:t>
        <a:bodyPr/>
        <a:lstStyle/>
        <a:p>
          <a:endParaRPr lang="zh-CN" altLang="en-US"/>
        </a:p>
      </dgm:t>
    </dgm:pt>
    <dgm:pt modelId="{288C4B79-14EA-4623-B755-DE0E530671B6}" type="pres">
      <dgm:prSet presAssocID="{10B31AF3-D546-462F-B2F3-A01E85251015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E28CDFE-9E31-4C24-BC76-170F5CFEBF62}" type="pres">
      <dgm:prSet presAssocID="{10B31AF3-D546-462F-B2F3-A01E85251015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261330A0-AD0C-455E-A258-B0AEE6BF01FE}" type="pres">
      <dgm:prSet presAssocID="{10B31AF3-D546-462F-B2F3-A01E85251015}" presName="hierChild4" presStyleCnt="0"/>
      <dgm:spPr/>
      <dgm:t>
        <a:bodyPr/>
        <a:lstStyle/>
        <a:p>
          <a:endParaRPr lang="zh-CN" altLang="en-US"/>
        </a:p>
      </dgm:t>
    </dgm:pt>
    <dgm:pt modelId="{DE31304D-5262-4DD2-91F6-80910508751C}" type="pres">
      <dgm:prSet presAssocID="{10B31AF3-D546-462F-B2F3-A01E85251015}" presName="hierChild5" presStyleCnt="0"/>
      <dgm:spPr/>
      <dgm:t>
        <a:bodyPr/>
        <a:lstStyle/>
        <a:p>
          <a:endParaRPr lang="zh-CN" altLang="en-US"/>
        </a:p>
      </dgm:t>
    </dgm:pt>
    <dgm:pt modelId="{9CD69B13-074F-4B68-9972-3B9433A6C65D}" type="pres">
      <dgm:prSet presAssocID="{5345ADC4-82A1-451A-B312-34C6A8BB3713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F8739134-E42D-46E0-930C-3C6D3E90C903}" type="presOf" srcId="{99E6488C-56C1-42EA-B8BE-84A5802F557C}" destId="{D4BAECDD-1DC7-4868-A22F-212D579CAEE5}" srcOrd="1" destOrd="0" presId="urn:microsoft.com/office/officeart/2009/3/layout/HorizontalOrganizationChart#13"/>
    <dgm:cxn modelId="{725A401D-0F15-48C4-9A21-115674F338D8}" type="presOf" srcId="{9D8EB1EB-FCCB-45A8-9057-C460EE4F0EFB}" destId="{3372DE33-FB29-4988-A17A-440C47DE68C9}" srcOrd="0" destOrd="0" presId="urn:microsoft.com/office/officeart/2009/3/layout/HorizontalOrganizationChart#13"/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D394D56D-7B86-467A-B7D4-4048190235A8}" type="presOf" srcId="{5345ADC4-82A1-451A-B312-34C6A8BB3713}" destId="{07D2F31A-0C53-4B88-AC66-0EDEA0FEACBB}" srcOrd="1" destOrd="0" presId="urn:microsoft.com/office/officeart/2009/3/layout/HorizontalOrganizationChart#13"/>
    <dgm:cxn modelId="{DB3A6E11-4756-4F0C-802F-165EDC88135F}" type="presOf" srcId="{AD450951-2D0B-457D-AAD4-EC2345FA872C}" destId="{A61EE618-D529-4AD1-9363-7D8855537C49}" srcOrd="0" destOrd="0" presId="urn:microsoft.com/office/officeart/2009/3/layout/HorizontalOrganizationChart#13"/>
    <dgm:cxn modelId="{CD6CEED8-2D56-481B-8438-163109E1A156}" type="presOf" srcId="{5A5820E2-9A4C-430B-AFD9-69ADDEE86197}" destId="{A553E4F0-E783-4E97-9757-6FAE9F71A6D5}" srcOrd="0" destOrd="0" presId="urn:microsoft.com/office/officeart/2009/3/layout/HorizontalOrganizationChart#13"/>
    <dgm:cxn modelId="{C9C076AF-BA6B-4A79-9613-BA2237BA4BD0}" type="presOf" srcId="{654455A9-7C44-42D6-AE05-628074F9CFEB}" destId="{7EF9AFC3-EB71-47BA-A031-F1B2BBE9F467}" srcOrd="0" destOrd="0" presId="urn:microsoft.com/office/officeart/2009/3/layout/HorizontalOrganizationChart#13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F053ECD0-0A01-45D9-BCBA-08C2610A761E}" type="presOf" srcId="{4F122B76-32AA-4439-8F8B-C22627EBA98D}" destId="{F934C922-8D78-4138-A9DC-7C8B1E66D4EE}" srcOrd="0" destOrd="0" presId="urn:microsoft.com/office/officeart/2009/3/layout/HorizontalOrganizationChart#13"/>
    <dgm:cxn modelId="{65547D34-420F-4719-A6AF-8236690B750E}" type="presOf" srcId="{5A5820E2-9A4C-430B-AFD9-69ADDEE86197}" destId="{AD5CED53-9B6E-4E3C-96AD-8D78626D4379}" srcOrd="1" destOrd="0" presId="urn:microsoft.com/office/officeart/2009/3/layout/HorizontalOrganizationChart#13"/>
    <dgm:cxn modelId="{0E90D0D7-389A-4A80-8BB1-D15340B0897F}" type="presOf" srcId="{8E544892-C228-4F46-A1B3-FF88C1A8E1DC}" destId="{229CE443-89F1-4E87-B885-F6F82418968A}" srcOrd="0" destOrd="0" presId="urn:microsoft.com/office/officeart/2009/3/layout/HorizontalOrganizationChart#13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8D898EB9-44AF-4343-82BF-9BCD251D056A}" type="presOf" srcId="{4F122B76-32AA-4439-8F8B-C22627EBA98D}" destId="{DCC2B81C-9ECD-4E08-BA9D-C7B8AEC22EF1}" srcOrd="1" destOrd="0" presId="urn:microsoft.com/office/officeart/2009/3/layout/HorizontalOrganizationChart#13"/>
    <dgm:cxn modelId="{F9146CDE-360D-4A53-8F52-ED93BA7AD62D}" type="presOf" srcId="{5345ADC4-82A1-451A-B312-34C6A8BB3713}" destId="{5A6915BC-5E28-4591-BB00-0B8E0B196990}" srcOrd="0" destOrd="0" presId="urn:microsoft.com/office/officeart/2009/3/layout/HorizontalOrganizationChart#13"/>
    <dgm:cxn modelId="{BA63D694-0561-4EED-9912-31D757B62FC3}" type="presOf" srcId="{624C44BC-5A2C-4E65-9B78-8F5A3B64443A}" destId="{6F06626B-C97F-4E42-83B3-5E23AB1C8199}" srcOrd="0" destOrd="0" presId="urn:microsoft.com/office/officeart/2009/3/layout/HorizontalOrganizationChart#13"/>
    <dgm:cxn modelId="{2B246D0B-AE7F-47FF-AB92-23A5395A2256}" type="presOf" srcId="{10B31AF3-D546-462F-B2F3-A01E85251015}" destId="{9E28CDFE-9E31-4C24-BC76-170F5CFEBF62}" srcOrd="1" destOrd="0" presId="urn:microsoft.com/office/officeart/2009/3/layout/HorizontalOrganizationChart#13"/>
    <dgm:cxn modelId="{01641504-8122-4C90-AB3E-1ECF7825555E}" srcId="{5345ADC4-82A1-451A-B312-34C6A8BB3713}" destId="{10B31AF3-D546-462F-B2F3-A01E85251015}" srcOrd="3" destOrd="0" parTransId="{654455A9-7C44-42D6-AE05-628074F9CFEB}" sibTransId="{B774C337-B155-48E9-86F4-FD159F2FB1B8}"/>
    <dgm:cxn modelId="{60A10338-77A5-4C22-867F-2637B853BF0D}" srcId="{5345ADC4-82A1-451A-B312-34C6A8BB3713}" destId="{5A5820E2-9A4C-430B-AFD9-69ADDEE86197}" srcOrd="2" destOrd="0" parTransId="{9D8EB1EB-FCCB-45A8-9057-C460EE4F0EFB}" sibTransId="{C29DD12C-D6CC-4F9F-8D39-BD865EB0FAA1}"/>
    <dgm:cxn modelId="{9FDBBADA-4314-41DD-9949-A9AED3CA09AB}" type="presOf" srcId="{10B31AF3-D546-462F-B2F3-A01E85251015}" destId="{288C4B79-14EA-4623-B755-DE0E530671B6}" srcOrd="0" destOrd="0" presId="urn:microsoft.com/office/officeart/2009/3/layout/HorizontalOrganizationChart#13"/>
    <dgm:cxn modelId="{419620DD-46BE-46D5-98FD-23AB61F7B912}" type="presOf" srcId="{99E6488C-56C1-42EA-B8BE-84A5802F557C}" destId="{6DF58EFD-8059-4375-9132-36B1BA017B2D}" srcOrd="0" destOrd="0" presId="urn:microsoft.com/office/officeart/2009/3/layout/HorizontalOrganizationChart#13"/>
    <dgm:cxn modelId="{2FACBE47-B9B5-4FA9-8085-63B7BB5848DB}" type="presParOf" srcId="{229CE443-89F1-4E87-B885-F6F82418968A}" destId="{26BBC17D-B1AA-405A-9B49-690F28F3AAEC}" srcOrd="0" destOrd="0" presId="urn:microsoft.com/office/officeart/2009/3/layout/HorizontalOrganizationChart#13"/>
    <dgm:cxn modelId="{93DC52CA-30CD-4964-B2F0-A13FB755BE20}" type="presParOf" srcId="{26BBC17D-B1AA-405A-9B49-690F28F3AAEC}" destId="{8DDABA62-D92E-4585-AD44-FD8068EB49D0}" srcOrd="0" destOrd="0" presId="urn:microsoft.com/office/officeart/2009/3/layout/HorizontalOrganizationChart#13"/>
    <dgm:cxn modelId="{E0C1D000-33C2-42A4-B824-9FBCBEF6AF0C}" type="presParOf" srcId="{8DDABA62-D92E-4585-AD44-FD8068EB49D0}" destId="{5A6915BC-5E28-4591-BB00-0B8E0B196990}" srcOrd="0" destOrd="0" presId="urn:microsoft.com/office/officeart/2009/3/layout/HorizontalOrganizationChart#13"/>
    <dgm:cxn modelId="{4D86085D-0CA6-4B55-BD0C-235FB780C29F}" type="presParOf" srcId="{8DDABA62-D92E-4585-AD44-FD8068EB49D0}" destId="{07D2F31A-0C53-4B88-AC66-0EDEA0FEACBB}" srcOrd="1" destOrd="0" presId="urn:microsoft.com/office/officeart/2009/3/layout/HorizontalOrganizationChart#13"/>
    <dgm:cxn modelId="{BBCBD08D-CA15-4AD8-8164-C9B6A45253BF}" type="presParOf" srcId="{26BBC17D-B1AA-405A-9B49-690F28F3AAEC}" destId="{DD13EB43-B347-45B0-9791-12DD7A0120A7}" srcOrd="1" destOrd="0" presId="urn:microsoft.com/office/officeart/2009/3/layout/HorizontalOrganizationChart#13"/>
    <dgm:cxn modelId="{CEA765F8-DDD6-4627-A7BF-349F964B2151}" type="presParOf" srcId="{DD13EB43-B347-45B0-9791-12DD7A0120A7}" destId="{6F06626B-C97F-4E42-83B3-5E23AB1C8199}" srcOrd="0" destOrd="0" presId="urn:microsoft.com/office/officeart/2009/3/layout/HorizontalOrganizationChart#13"/>
    <dgm:cxn modelId="{DA2C622B-AF6C-4DBE-87DC-25F3B57B0888}" type="presParOf" srcId="{DD13EB43-B347-45B0-9791-12DD7A0120A7}" destId="{A293A20B-4C8A-409F-B572-D2616BA3B4EC}" srcOrd="1" destOrd="0" presId="urn:microsoft.com/office/officeart/2009/3/layout/HorizontalOrganizationChart#13"/>
    <dgm:cxn modelId="{C46965DA-F33B-44A3-9C58-ACD056209CDC}" type="presParOf" srcId="{A293A20B-4C8A-409F-B572-D2616BA3B4EC}" destId="{49CBFF30-0CF2-4852-B081-23E26BEA30CD}" srcOrd="0" destOrd="0" presId="urn:microsoft.com/office/officeart/2009/3/layout/HorizontalOrganizationChart#13"/>
    <dgm:cxn modelId="{922ACADF-D3F1-4DC2-B8F1-70385B9F9A87}" type="presParOf" srcId="{49CBFF30-0CF2-4852-B081-23E26BEA30CD}" destId="{F934C922-8D78-4138-A9DC-7C8B1E66D4EE}" srcOrd="0" destOrd="0" presId="urn:microsoft.com/office/officeart/2009/3/layout/HorizontalOrganizationChart#13"/>
    <dgm:cxn modelId="{436B25FC-5B20-4343-BA46-C16721385A55}" type="presParOf" srcId="{49CBFF30-0CF2-4852-B081-23E26BEA30CD}" destId="{DCC2B81C-9ECD-4E08-BA9D-C7B8AEC22EF1}" srcOrd="1" destOrd="0" presId="urn:microsoft.com/office/officeart/2009/3/layout/HorizontalOrganizationChart#13"/>
    <dgm:cxn modelId="{A1142CF8-5394-43B6-AF77-A44E45ACDCA4}" type="presParOf" srcId="{A293A20B-4C8A-409F-B572-D2616BA3B4EC}" destId="{B506AC72-D5DA-449C-B62F-E82F8ACF2582}" srcOrd="1" destOrd="0" presId="urn:microsoft.com/office/officeart/2009/3/layout/HorizontalOrganizationChart#13"/>
    <dgm:cxn modelId="{43BDBF45-A329-4FAD-BB0C-F902ACFA0714}" type="presParOf" srcId="{A293A20B-4C8A-409F-B572-D2616BA3B4EC}" destId="{0C31FF5B-D178-48EB-AD3A-36DCB63DE9B6}" srcOrd="2" destOrd="0" presId="urn:microsoft.com/office/officeart/2009/3/layout/HorizontalOrganizationChart#13"/>
    <dgm:cxn modelId="{F0CA790C-1A0F-4A09-825E-F4ACD18664C1}" type="presParOf" srcId="{DD13EB43-B347-45B0-9791-12DD7A0120A7}" destId="{A61EE618-D529-4AD1-9363-7D8855537C49}" srcOrd="2" destOrd="0" presId="urn:microsoft.com/office/officeart/2009/3/layout/HorizontalOrganizationChart#13"/>
    <dgm:cxn modelId="{541DBE37-FFEE-4048-A5C6-4749D36F2005}" type="presParOf" srcId="{DD13EB43-B347-45B0-9791-12DD7A0120A7}" destId="{A9C55E9F-CC49-4ADC-B0F1-663E72A5F6DF}" srcOrd="3" destOrd="0" presId="urn:microsoft.com/office/officeart/2009/3/layout/HorizontalOrganizationChart#13"/>
    <dgm:cxn modelId="{B988C7E8-996B-44D7-B655-E5A32600F0A8}" type="presParOf" srcId="{A9C55E9F-CC49-4ADC-B0F1-663E72A5F6DF}" destId="{3CCB27E1-C8A3-4103-9CFD-52F9E4F4F42E}" srcOrd="0" destOrd="0" presId="urn:microsoft.com/office/officeart/2009/3/layout/HorizontalOrganizationChart#13"/>
    <dgm:cxn modelId="{7804F2BB-144C-4F82-9187-7EFB69DE415B}" type="presParOf" srcId="{3CCB27E1-C8A3-4103-9CFD-52F9E4F4F42E}" destId="{6DF58EFD-8059-4375-9132-36B1BA017B2D}" srcOrd="0" destOrd="0" presId="urn:microsoft.com/office/officeart/2009/3/layout/HorizontalOrganizationChart#13"/>
    <dgm:cxn modelId="{2CDDE93C-046C-490E-842D-656A52991A07}" type="presParOf" srcId="{3CCB27E1-C8A3-4103-9CFD-52F9E4F4F42E}" destId="{D4BAECDD-1DC7-4868-A22F-212D579CAEE5}" srcOrd="1" destOrd="0" presId="urn:microsoft.com/office/officeart/2009/3/layout/HorizontalOrganizationChart#13"/>
    <dgm:cxn modelId="{9E8C6150-496F-4D47-8859-DE96838D89A1}" type="presParOf" srcId="{A9C55E9F-CC49-4ADC-B0F1-663E72A5F6DF}" destId="{4D3A7550-DA32-48AC-A2A3-61B1F4E531B7}" srcOrd="1" destOrd="0" presId="urn:microsoft.com/office/officeart/2009/3/layout/HorizontalOrganizationChart#13"/>
    <dgm:cxn modelId="{90E6C318-B5FA-4251-AF9C-34650A8DF31E}" type="presParOf" srcId="{A9C55E9F-CC49-4ADC-B0F1-663E72A5F6DF}" destId="{C6135216-D353-451C-8BA1-C0B2D8AF068C}" srcOrd="2" destOrd="0" presId="urn:microsoft.com/office/officeart/2009/3/layout/HorizontalOrganizationChart#13"/>
    <dgm:cxn modelId="{9E96F398-3A1C-46C0-BEE3-0EEC7DB9AEC4}" type="presParOf" srcId="{DD13EB43-B347-45B0-9791-12DD7A0120A7}" destId="{3372DE33-FB29-4988-A17A-440C47DE68C9}" srcOrd="4" destOrd="0" presId="urn:microsoft.com/office/officeart/2009/3/layout/HorizontalOrganizationChart#13"/>
    <dgm:cxn modelId="{63AA6E30-5BC3-44D6-9C5A-5EF91C3ABB99}" type="presParOf" srcId="{DD13EB43-B347-45B0-9791-12DD7A0120A7}" destId="{01CFB35C-C399-4B10-99EF-1DE47BB25289}" srcOrd="5" destOrd="0" presId="urn:microsoft.com/office/officeart/2009/3/layout/HorizontalOrganizationChart#13"/>
    <dgm:cxn modelId="{237CC6AE-BCE9-4994-9509-1DD6D1BD1F52}" type="presParOf" srcId="{01CFB35C-C399-4B10-99EF-1DE47BB25289}" destId="{EB22B24A-4A34-4671-A1D8-943B01BF0925}" srcOrd="0" destOrd="0" presId="urn:microsoft.com/office/officeart/2009/3/layout/HorizontalOrganizationChart#13"/>
    <dgm:cxn modelId="{701106F0-A06A-49B8-AF53-637BDAE108F5}" type="presParOf" srcId="{EB22B24A-4A34-4671-A1D8-943B01BF0925}" destId="{A553E4F0-E783-4E97-9757-6FAE9F71A6D5}" srcOrd="0" destOrd="0" presId="urn:microsoft.com/office/officeart/2009/3/layout/HorizontalOrganizationChart#13"/>
    <dgm:cxn modelId="{6A26BBF9-FCB0-41F5-AFCC-9501E648C89D}" type="presParOf" srcId="{EB22B24A-4A34-4671-A1D8-943B01BF0925}" destId="{AD5CED53-9B6E-4E3C-96AD-8D78626D4379}" srcOrd="1" destOrd="0" presId="urn:microsoft.com/office/officeart/2009/3/layout/HorizontalOrganizationChart#13"/>
    <dgm:cxn modelId="{02C41D04-B90D-47A4-A513-D18BFC5C499D}" type="presParOf" srcId="{01CFB35C-C399-4B10-99EF-1DE47BB25289}" destId="{72128AB6-CF1A-4EA8-8913-75E0D950EC1A}" srcOrd="1" destOrd="0" presId="urn:microsoft.com/office/officeart/2009/3/layout/HorizontalOrganizationChart#13"/>
    <dgm:cxn modelId="{9CF0E50A-0597-4C27-9F48-34761A5E9A38}" type="presParOf" srcId="{01CFB35C-C399-4B10-99EF-1DE47BB25289}" destId="{EC23A1BB-56AA-49B0-B8AE-D3CD758D3362}" srcOrd="2" destOrd="0" presId="urn:microsoft.com/office/officeart/2009/3/layout/HorizontalOrganizationChart#13"/>
    <dgm:cxn modelId="{DE2E9501-8B29-4497-98ED-CA29EF970C35}" type="presParOf" srcId="{DD13EB43-B347-45B0-9791-12DD7A0120A7}" destId="{7EF9AFC3-EB71-47BA-A031-F1B2BBE9F467}" srcOrd="6" destOrd="0" presId="urn:microsoft.com/office/officeart/2009/3/layout/HorizontalOrganizationChart#13"/>
    <dgm:cxn modelId="{E9EAC852-4A5D-4AEF-8FDE-C439A60D0A3E}" type="presParOf" srcId="{DD13EB43-B347-45B0-9791-12DD7A0120A7}" destId="{608A0741-3C90-4E82-82E0-CF3216E4F5CE}" srcOrd="7" destOrd="0" presId="urn:microsoft.com/office/officeart/2009/3/layout/HorizontalOrganizationChart#13"/>
    <dgm:cxn modelId="{D325608F-A49B-4E42-86A6-55B241EEB848}" type="presParOf" srcId="{608A0741-3C90-4E82-82E0-CF3216E4F5CE}" destId="{440572AA-5262-4D0A-ACA6-E8732346D4BB}" srcOrd="0" destOrd="0" presId="urn:microsoft.com/office/officeart/2009/3/layout/HorizontalOrganizationChart#13"/>
    <dgm:cxn modelId="{FDA9C2BD-3A50-45B1-9325-00B692357EBB}" type="presParOf" srcId="{440572AA-5262-4D0A-ACA6-E8732346D4BB}" destId="{288C4B79-14EA-4623-B755-DE0E530671B6}" srcOrd="0" destOrd="0" presId="urn:microsoft.com/office/officeart/2009/3/layout/HorizontalOrganizationChart#13"/>
    <dgm:cxn modelId="{154BEAA5-ED60-44E5-BB2F-30996A0F7543}" type="presParOf" srcId="{440572AA-5262-4D0A-ACA6-E8732346D4BB}" destId="{9E28CDFE-9E31-4C24-BC76-170F5CFEBF62}" srcOrd="1" destOrd="0" presId="urn:microsoft.com/office/officeart/2009/3/layout/HorizontalOrganizationChart#13"/>
    <dgm:cxn modelId="{78A8EEBC-1C58-491C-8F17-FDC1DD3CAABD}" type="presParOf" srcId="{608A0741-3C90-4E82-82E0-CF3216E4F5CE}" destId="{261330A0-AD0C-455E-A258-B0AEE6BF01FE}" srcOrd="1" destOrd="0" presId="urn:microsoft.com/office/officeart/2009/3/layout/HorizontalOrganizationChart#13"/>
    <dgm:cxn modelId="{C4355B6F-2B8D-41E0-95A2-2AA6C563D9E6}" type="presParOf" srcId="{608A0741-3C90-4E82-82E0-CF3216E4F5CE}" destId="{DE31304D-5262-4DD2-91F6-80910508751C}" srcOrd="2" destOrd="0" presId="urn:microsoft.com/office/officeart/2009/3/layout/HorizontalOrganizationChart#13"/>
    <dgm:cxn modelId="{86841575-08BE-4A3A-9F7C-C5ED943D63EA}" type="presParOf" srcId="{26BBC17D-B1AA-405A-9B49-690F28F3AAEC}" destId="{9CD69B13-074F-4B68-9972-3B9433A6C65D}" srcOrd="2" destOrd="0" presId="urn:microsoft.com/office/officeart/2009/3/layout/HorizontalOrganizationChart#1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9/3/layout/HorizontalOrganizationChart#14" loCatId="hierarchy" qsTypeId="urn:microsoft.com/office/officeart/2005/8/quickstyle/simple1#12" qsCatId="simple" csTypeId="urn:microsoft.com/office/officeart/2005/8/colors/accent2_1#56" csCatId="accent2" phldr="1"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1300" dirty="0"/>
            <a:t> 现代公司治理结构</a:t>
          </a:r>
        </a:p>
      </dgm:t>
    </dgm:pt>
    <dgm:pt modelId="{E7518A52-05DE-4BA9-AE1D-270E4B65187D}" cxnId="{8B7A39A3-F49E-4736-8182-51F15628869B}" type="parTrans">
      <dgm:prSet/>
      <dgm:spPr/>
      <dgm:t>
        <a:bodyPr/>
        <a:lstStyle/>
        <a:p>
          <a:endParaRPr lang="zh-CN" altLang="en-US" sz="1300"/>
        </a:p>
      </dgm:t>
    </dgm:pt>
    <dgm:pt modelId="{6CBA59F2-ADDB-4E2F-8C03-9198ACCE3061}" cxnId="{8B7A39A3-F49E-4736-8182-51F15628869B}" type="sibTrans">
      <dgm:prSet/>
      <dgm:spPr/>
      <dgm:t>
        <a:bodyPr/>
        <a:lstStyle/>
        <a:p>
          <a:endParaRPr lang="zh-CN" altLang="en-US" sz="1300"/>
        </a:p>
      </dgm:t>
    </dgm:pt>
    <dgm:pt modelId="{99E6488C-56C1-42EA-B8BE-84A5802F557C}">
      <dgm:prSet custT="1"/>
      <dgm:spPr/>
      <dgm:t>
        <a:bodyPr/>
        <a:lstStyle/>
        <a:p>
          <a:r>
            <a:rPr lang="zh-CN" altLang="en-US" sz="1300" smtClean="0"/>
            <a:t>公司治理结构</a:t>
          </a:r>
          <a:endParaRPr lang="zh-CN" altLang="en-US" sz="1300" dirty="0"/>
        </a:p>
      </dgm:t>
    </dgm:pt>
    <dgm:pt modelId="{23BF2CAC-CA06-4DB8-B5A2-101DF14A894F}" cxnId="{0F8C8B36-3A18-45AA-9D32-B60B23644F65}" type="sibTrans">
      <dgm:prSet/>
      <dgm:spPr/>
      <dgm:t>
        <a:bodyPr/>
        <a:lstStyle/>
        <a:p>
          <a:endParaRPr lang="zh-CN" altLang="en-US" sz="1300"/>
        </a:p>
      </dgm:t>
    </dgm:pt>
    <dgm:pt modelId="{AD450951-2D0B-457D-AAD4-EC2345FA872C}" cxnId="{0F8C8B36-3A18-45AA-9D32-B60B23644F65}" type="parTrans">
      <dgm:prSet/>
      <dgm:spPr/>
      <dgm:t>
        <a:bodyPr/>
        <a:lstStyle/>
        <a:p>
          <a:endParaRPr lang="zh-CN" altLang="en-US" sz="1300"/>
        </a:p>
      </dgm:t>
    </dgm:pt>
    <dgm:pt modelId="{4F122B76-32AA-4439-8F8B-C22627EBA98D}">
      <dgm:prSet phldrT="[文本]" custT="1"/>
      <dgm:spPr/>
      <dgm:t>
        <a:bodyPr/>
        <a:lstStyle/>
        <a:p>
          <a:r>
            <a:rPr lang="zh-CN" altLang="en-US" sz="1300" smtClean="0"/>
            <a:t>含义</a:t>
          </a:r>
          <a:endParaRPr lang="zh-CN" altLang="en-US" sz="1300" dirty="0"/>
        </a:p>
      </dgm:t>
    </dgm:pt>
    <dgm:pt modelId="{313CBC7E-5220-4147-A3B5-5FCE8C8042E1}" cxnId="{5EE77306-4E19-467C-9ACF-AB8B7C3C8E06}" type="sibTrans">
      <dgm:prSet/>
      <dgm:spPr/>
      <dgm:t>
        <a:bodyPr/>
        <a:lstStyle/>
        <a:p>
          <a:endParaRPr lang="zh-CN" altLang="en-US" sz="1300"/>
        </a:p>
      </dgm:t>
    </dgm:pt>
    <dgm:pt modelId="{624C44BC-5A2C-4E65-9B78-8F5A3B64443A}" cxnId="{5EE77306-4E19-467C-9ACF-AB8B7C3C8E06}" type="parTrans">
      <dgm:prSet/>
      <dgm:spPr/>
      <dgm:t>
        <a:bodyPr/>
        <a:lstStyle/>
        <a:p>
          <a:endParaRPr lang="zh-CN" altLang="en-US" sz="1300"/>
        </a:p>
      </dgm:t>
    </dgm:pt>
    <dgm:pt modelId="{5A5820E2-9A4C-430B-AFD9-69ADDEE86197}">
      <dgm:prSet custT="1"/>
      <dgm:spPr/>
      <dgm:t>
        <a:bodyPr/>
        <a:lstStyle/>
        <a:p>
          <a:r>
            <a:rPr lang="zh-CN" altLang="en-US" sz="1300" smtClean="0"/>
            <a:t>国际比较</a:t>
          </a:r>
          <a:endParaRPr lang="zh-CN" altLang="en-US" sz="1300" dirty="0"/>
        </a:p>
      </dgm:t>
    </dgm:pt>
    <dgm:pt modelId="{9D8EB1EB-FCCB-45A8-9057-C460EE4F0EFB}" cxnId="{60A10338-77A5-4C22-867F-2637B853BF0D}" type="parTrans">
      <dgm:prSet/>
      <dgm:spPr/>
      <dgm:t>
        <a:bodyPr/>
        <a:lstStyle/>
        <a:p>
          <a:endParaRPr lang="zh-CN" altLang="en-US" sz="1300"/>
        </a:p>
      </dgm:t>
    </dgm:pt>
    <dgm:pt modelId="{C29DD12C-D6CC-4F9F-8D39-BD865EB0FAA1}" cxnId="{60A10338-77A5-4C22-867F-2637B853BF0D}" type="sibTrans">
      <dgm:prSet/>
      <dgm:spPr/>
      <dgm:t>
        <a:bodyPr/>
        <a:lstStyle/>
        <a:p>
          <a:endParaRPr lang="zh-CN" altLang="en-US" sz="1300"/>
        </a:p>
      </dgm:t>
    </dgm:pt>
    <dgm:pt modelId="{10B31AF3-D546-462F-B2F3-A01E85251015}">
      <dgm:prSet custT="1"/>
      <dgm:spPr>
        <a:solidFill>
          <a:srgbClr val="C54646"/>
        </a:solidFill>
      </dgm:spPr>
      <dgm:t>
        <a:bodyPr/>
        <a:lstStyle/>
        <a:p>
          <a:r>
            <a:rPr lang="zh-CN" altLang="en-US" sz="1300" dirty="0">
              <a:solidFill>
                <a:schemeClr val="bg1"/>
              </a:solidFill>
            </a:rPr>
            <a:t>经理激励方式</a:t>
          </a:r>
        </a:p>
      </dgm:t>
    </dgm:pt>
    <dgm:pt modelId="{B774C337-B155-48E9-86F4-FD159F2FB1B8}" cxnId="{01641504-8122-4C90-AB3E-1ECF7825555E}" type="sibTrans">
      <dgm:prSet/>
      <dgm:spPr/>
      <dgm:t>
        <a:bodyPr/>
        <a:lstStyle/>
        <a:p>
          <a:endParaRPr lang="zh-CN" altLang="en-US" sz="1300"/>
        </a:p>
      </dgm:t>
    </dgm:pt>
    <dgm:pt modelId="{654455A9-7C44-42D6-AE05-628074F9CFEB}" cxnId="{01641504-8122-4C90-AB3E-1ECF7825555E}" type="parTrans">
      <dgm:prSet/>
      <dgm:spPr/>
      <dgm:t>
        <a:bodyPr/>
        <a:lstStyle/>
        <a:p>
          <a:endParaRPr lang="zh-CN" altLang="en-US" sz="1300"/>
        </a:p>
      </dgm:t>
    </dgm:pt>
    <dgm:pt modelId="{229CE443-89F1-4E87-B885-F6F82418968A}" type="pres">
      <dgm:prSet presAssocID="{8E544892-C228-4F46-A1B3-FF88C1A8E1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6BBC17D-B1AA-405A-9B49-690F28F3AAEC}" type="pres">
      <dgm:prSet presAssocID="{5345ADC4-82A1-451A-B312-34C6A8BB3713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8DDABA62-D92E-4585-AD44-FD8068EB49D0}" type="pres">
      <dgm:prSet presAssocID="{5345ADC4-82A1-451A-B312-34C6A8BB3713}" presName="rootComposite1" presStyleCnt="0"/>
      <dgm:spPr/>
      <dgm:t>
        <a:bodyPr/>
        <a:lstStyle/>
        <a:p>
          <a:endParaRPr lang="zh-CN" altLang="en-US"/>
        </a:p>
      </dgm:t>
    </dgm:pt>
    <dgm:pt modelId="{5A6915BC-5E28-4591-BB00-0B8E0B196990}" type="pres">
      <dgm:prSet presAssocID="{5345ADC4-82A1-451A-B312-34C6A8BB3713}" presName="rootText1" presStyleLbl="node0" presStyleIdx="0" presStyleCnt="1" custScaleX="138028" custScaleY="981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D2F31A-0C53-4B88-AC66-0EDEA0FEACBB}" type="pres">
      <dgm:prSet presAssocID="{5345ADC4-82A1-451A-B312-34C6A8BB371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DD13EB43-B347-45B0-9791-12DD7A0120A7}" type="pres">
      <dgm:prSet presAssocID="{5345ADC4-82A1-451A-B312-34C6A8BB3713}" presName="hierChild2" presStyleCnt="0"/>
      <dgm:spPr/>
      <dgm:t>
        <a:bodyPr/>
        <a:lstStyle/>
        <a:p>
          <a:endParaRPr lang="zh-CN" altLang="en-US"/>
        </a:p>
      </dgm:t>
    </dgm:pt>
    <dgm:pt modelId="{6F06626B-C97F-4E42-83B3-5E23AB1C8199}" type="pres">
      <dgm:prSet presAssocID="{624C44BC-5A2C-4E65-9B78-8F5A3B64443A}" presName="Name64" presStyleLbl="parChTrans1D2" presStyleIdx="0" presStyleCnt="4"/>
      <dgm:spPr/>
      <dgm:t>
        <a:bodyPr/>
        <a:lstStyle/>
        <a:p>
          <a:endParaRPr lang="zh-CN" altLang="en-US"/>
        </a:p>
      </dgm:t>
    </dgm:pt>
    <dgm:pt modelId="{A293A20B-4C8A-409F-B572-D2616BA3B4EC}" type="pres">
      <dgm:prSet presAssocID="{4F122B76-32AA-4439-8F8B-C22627EBA98D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49CBFF30-0CF2-4852-B081-23E26BEA30CD}" type="pres">
      <dgm:prSet presAssocID="{4F122B76-32AA-4439-8F8B-C22627EBA98D}" presName="rootComposite" presStyleCnt="0"/>
      <dgm:spPr/>
      <dgm:t>
        <a:bodyPr/>
        <a:lstStyle/>
        <a:p>
          <a:endParaRPr lang="zh-CN" altLang="en-US"/>
        </a:p>
      </dgm:t>
    </dgm:pt>
    <dgm:pt modelId="{F934C922-8D78-4138-A9DC-7C8B1E66D4EE}" type="pres">
      <dgm:prSet presAssocID="{4F122B76-32AA-4439-8F8B-C22627EBA98D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C2B81C-9ECD-4E08-BA9D-C7B8AEC22EF1}" type="pres">
      <dgm:prSet presAssocID="{4F122B76-32AA-4439-8F8B-C22627EBA98D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B506AC72-D5DA-449C-B62F-E82F8ACF2582}" type="pres">
      <dgm:prSet presAssocID="{4F122B76-32AA-4439-8F8B-C22627EBA98D}" presName="hierChild4" presStyleCnt="0"/>
      <dgm:spPr/>
      <dgm:t>
        <a:bodyPr/>
        <a:lstStyle/>
        <a:p>
          <a:endParaRPr lang="zh-CN" altLang="en-US"/>
        </a:p>
      </dgm:t>
    </dgm:pt>
    <dgm:pt modelId="{0C31FF5B-D178-48EB-AD3A-36DCB63DE9B6}" type="pres">
      <dgm:prSet presAssocID="{4F122B76-32AA-4439-8F8B-C22627EBA98D}" presName="hierChild5" presStyleCnt="0"/>
      <dgm:spPr/>
      <dgm:t>
        <a:bodyPr/>
        <a:lstStyle/>
        <a:p>
          <a:endParaRPr lang="zh-CN" altLang="en-US"/>
        </a:p>
      </dgm:t>
    </dgm:pt>
    <dgm:pt modelId="{A61EE618-D529-4AD1-9363-7D8855537C49}" type="pres">
      <dgm:prSet presAssocID="{AD450951-2D0B-457D-AAD4-EC2345FA872C}" presName="Name64" presStyleLbl="parChTrans1D2" presStyleIdx="1" presStyleCnt="4"/>
      <dgm:spPr/>
      <dgm:t>
        <a:bodyPr/>
        <a:lstStyle/>
        <a:p>
          <a:endParaRPr lang="zh-CN" altLang="en-US"/>
        </a:p>
      </dgm:t>
    </dgm:pt>
    <dgm:pt modelId="{A9C55E9F-CC49-4ADC-B0F1-663E72A5F6DF}" type="pres">
      <dgm:prSet presAssocID="{99E6488C-56C1-42EA-B8BE-84A5802F557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3CCB27E1-C8A3-4103-9CFD-52F9E4F4F42E}" type="pres">
      <dgm:prSet presAssocID="{99E6488C-56C1-42EA-B8BE-84A5802F557C}" presName="rootComposite" presStyleCnt="0"/>
      <dgm:spPr/>
      <dgm:t>
        <a:bodyPr/>
        <a:lstStyle/>
        <a:p>
          <a:endParaRPr lang="zh-CN" altLang="en-US"/>
        </a:p>
      </dgm:t>
    </dgm:pt>
    <dgm:pt modelId="{6DF58EFD-8059-4375-9132-36B1BA017B2D}" type="pres">
      <dgm:prSet presAssocID="{99E6488C-56C1-42EA-B8BE-84A5802F557C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4BAECDD-1DC7-4868-A22F-212D579CAEE5}" type="pres">
      <dgm:prSet presAssocID="{99E6488C-56C1-42EA-B8BE-84A5802F557C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4D3A7550-DA32-48AC-A2A3-61B1F4E531B7}" type="pres">
      <dgm:prSet presAssocID="{99E6488C-56C1-42EA-B8BE-84A5802F557C}" presName="hierChild4" presStyleCnt="0"/>
      <dgm:spPr/>
      <dgm:t>
        <a:bodyPr/>
        <a:lstStyle/>
        <a:p>
          <a:endParaRPr lang="zh-CN" altLang="en-US"/>
        </a:p>
      </dgm:t>
    </dgm:pt>
    <dgm:pt modelId="{C6135216-D353-451C-8BA1-C0B2D8AF068C}" type="pres">
      <dgm:prSet presAssocID="{99E6488C-56C1-42EA-B8BE-84A5802F557C}" presName="hierChild5" presStyleCnt="0"/>
      <dgm:spPr/>
      <dgm:t>
        <a:bodyPr/>
        <a:lstStyle/>
        <a:p>
          <a:endParaRPr lang="zh-CN" altLang="en-US"/>
        </a:p>
      </dgm:t>
    </dgm:pt>
    <dgm:pt modelId="{3372DE33-FB29-4988-A17A-440C47DE68C9}" type="pres">
      <dgm:prSet presAssocID="{9D8EB1EB-FCCB-45A8-9057-C460EE4F0EFB}" presName="Name64" presStyleLbl="parChTrans1D2" presStyleIdx="2" presStyleCnt="4"/>
      <dgm:spPr/>
      <dgm:t>
        <a:bodyPr/>
        <a:lstStyle/>
        <a:p>
          <a:endParaRPr lang="zh-CN" altLang="en-US"/>
        </a:p>
      </dgm:t>
    </dgm:pt>
    <dgm:pt modelId="{01CFB35C-C399-4B10-99EF-1DE47BB25289}" type="pres">
      <dgm:prSet presAssocID="{5A5820E2-9A4C-430B-AFD9-69ADDEE86197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EB22B24A-4A34-4671-A1D8-943B01BF0925}" type="pres">
      <dgm:prSet presAssocID="{5A5820E2-9A4C-430B-AFD9-69ADDEE86197}" presName="rootComposite" presStyleCnt="0"/>
      <dgm:spPr/>
      <dgm:t>
        <a:bodyPr/>
        <a:lstStyle/>
        <a:p>
          <a:endParaRPr lang="zh-CN" altLang="en-US"/>
        </a:p>
      </dgm:t>
    </dgm:pt>
    <dgm:pt modelId="{A553E4F0-E783-4E97-9757-6FAE9F71A6D5}" type="pres">
      <dgm:prSet presAssocID="{5A5820E2-9A4C-430B-AFD9-69ADDEE86197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D5CED53-9B6E-4E3C-96AD-8D78626D4379}" type="pres">
      <dgm:prSet presAssocID="{5A5820E2-9A4C-430B-AFD9-69ADDEE86197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72128AB6-CF1A-4EA8-8913-75E0D950EC1A}" type="pres">
      <dgm:prSet presAssocID="{5A5820E2-9A4C-430B-AFD9-69ADDEE86197}" presName="hierChild4" presStyleCnt="0"/>
      <dgm:spPr/>
      <dgm:t>
        <a:bodyPr/>
        <a:lstStyle/>
        <a:p>
          <a:endParaRPr lang="zh-CN" altLang="en-US"/>
        </a:p>
      </dgm:t>
    </dgm:pt>
    <dgm:pt modelId="{EC23A1BB-56AA-49B0-B8AE-D3CD758D3362}" type="pres">
      <dgm:prSet presAssocID="{5A5820E2-9A4C-430B-AFD9-69ADDEE86197}" presName="hierChild5" presStyleCnt="0"/>
      <dgm:spPr/>
      <dgm:t>
        <a:bodyPr/>
        <a:lstStyle/>
        <a:p>
          <a:endParaRPr lang="zh-CN" altLang="en-US"/>
        </a:p>
      </dgm:t>
    </dgm:pt>
    <dgm:pt modelId="{7EF9AFC3-EB71-47BA-A031-F1B2BBE9F467}" type="pres">
      <dgm:prSet presAssocID="{654455A9-7C44-42D6-AE05-628074F9CFEB}" presName="Name64" presStyleLbl="parChTrans1D2" presStyleIdx="3" presStyleCnt="4"/>
      <dgm:spPr/>
      <dgm:t>
        <a:bodyPr/>
        <a:lstStyle/>
        <a:p>
          <a:endParaRPr lang="zh-CN" altLang="en-US"/>
        </a:p>
      </dgm:t>
    </dgm:pt>
    <dgm:pt modelId="{608A0741-3C90-4E82-82E0-CF3216E4F5CE}" type="pres">
      <dgm:prSet presAssocID="{10B31AF3-D546-462F-B2F3-A01E85251015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440572AA-5262-4D0A-ACA6-E8732346D4BB}" type="pres">
      <dgm:prSet presAssocID="{10B31AF3-D546-462F-B2F3-A01E85251015}" presName="rootComposite" presStyleCnt="0"/>
      <dgm:spPr/>
      <dgm:t>
        <a:bodyPr/>
        <a:lstStyle/>
        <a:p>
          <a:endParaRPr lang="zh-CN" altLang="en-US"/>
        </a:p>
      </dgm:t>
    </dgm:pt>
    <dgm:pt modelId="{288C4B79-14EA-4623-B755-DE0E530671B6}" type="pres">
      <dgm:prSet presAssocID="{10B31AF3-D546-462F-B2F3-A01E85251015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E28CDFE-9E31-4C24-BC76-170F5CFEBF62}" type="pres">
      <dgm:prSet presAssocID="{10B31AF3-D546-462F-B2F3-A01E85251015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261330A0-AD0C-455E-A258-B0AEE6BF01FE}" type="pres">
      <dgm:prSet presAssocID="{10B31AF3-D546-462F-B2F3-A01E85251015}" presName="hierChild4" presStyleCnt="0"/>
      <dgm:spPr/>
      <dgm:t>
        <a:bodyPr/>
        <a:lstStyle/>
        <a:p>
          <a:endParaRPr lang="zh-CN" altLang="en-US"/>
        </a:p>
      </dgm:t>
    </dgm:pt>
    <dgm:pt modelId="{DE31304D-5262-4DD2-91F6-80910508751C}" type="pres">
      <dgm:prSet presAssocID="{10B31AF3-D546-462F-B2F3-A01E85251015}" presName="hierChild5" presStyleCnt="0"/>
      <dgm:spPr/>
      <dgm:t>
        <a:bodyPr/>
        <a:lstStyle/>
        <a:p>
          <a:endParaRPr lang="zh-CN" altLang="en-US"/>
        </a:p>
      </dgm:t>
    </dgm:pt>
    <dgm:pt modelId="{9CD69B13-074F-4B68-9972-3B9433A6C65D}" type="pres">
      <dgm:prSet presAssocID="{5345ADC4-82A1-451A-B312-34C6A8BB3713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A04D3097-5AA2-46B0-8691-06386F601E1B}" type="presOf" srcId="{99E6488C-56C1-42EA-B8BE-84A5802F557C}" destId="{6DF58EFD-8059-4375-9132-36B1BA017B2D}" srcOrd="0" destOrd="0" presId="urn:microsoft.com/office/officeart/2009/3/layout/HorizontalOrganizationChart#14"/>
    <dgm:cxn modelId="{51F3BDA1-AB02-4FD0-9AE7-CFDC69BC5261}" type="presOf" srcId="{4F122B76-32AA-4439-8F8B-C22627EBA98D}" destId="{DCC2B81C-9ECD-4E08-BA9D-C7B8AEC22EF1}" srcOrd="1" destOrd="0" presId="urn:microsoft.com/office/officeart/2009/3/layout/HorizontalOrganizationChart#14"/>
    <dgm:cxn modelId="{D3D17BB5-D76B-493B-9AA3-8FDE80AEA7ED}" type="presOf" srcId="{10B31AF3-D546-462F-B2F3-A01E85251015}" destId="{9E28CDFE-9E31-4C24-BC76-170F5CFEBF62}" srcOrd="1" destOrd="0" presId="urn:microsoft.com/office/officeart/2009/3/layout/HorizontalOrganizationChart#14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9B09280E-0EC7-48C7-8FC8-6251E0F05105}" type="presOf" srcId="{654455A9-7C44-42D6-AE05-628074F9CFEB}" destId="{7EF9AFC3-EB71-47BA-A031-F1B2BBE9F467}" srcOrd="0" destOrd="0" presId="urn:microsoft.com/office/officeart/2009/3/layout/HorizontalOrganizationChart#14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AFF1B843-8C46-4839-B8A4-2924BB0C7E93}" type="presOf" srcId="{8E544892-C228-4F46-A1B3-FF88C1A8E1DC}" destId="{229CE443-89F1-4E87-B885-F6F82418968A}" srcOrd="0" destOrd="0" presId="urn:microsoft.com/office/officeart/2009/3/layout/HorizontalOrganizationChart#14"/>
    <dgm:cxn modelId="{3B898737-5E29-4FD0-AFCF-F017C253E380}" type="presOf" srcId="{10B31AF3-D546-462F-B2F3-A01E85251015}" destId="{288C4B79-14EA-4623-B755-DE0E530671B6}" srcOrd="0" destOrd="0" presId="urn:microsoft.com/office/officeart/2009/3/layout/HorizontalOrganizationChart#14"/>
    <dgm:cxn modelId="{B71D8488-EF08-474D-99DB-4E0BA35BB53C}" type="presOf" srcId="{4F122B76-32AA-4439-8F8B-C22627EBA98D}" destId="{F934C922-8D78-4138-A9DC-7C8B1E66D4EE}" srcOrd="0" destOrd="0" presId="urn:microsoft.com/office/officeart/2009/3/layout/HorizontalOrganizationChart#14"/>
    <dgm:cxn modelId="{0F1D448B-1A03-46BE-9684-99BDA6A7920D}" type="presOf" srcId="{99E6488C-56C1-42EA-B8BE-84A5802F557C}" destId="{D4BAECDD-1DC7-4868-A22F-212D579CAEE5}" srcOrd="1" destOrd="0" presId="urn:microsoft.com/office/officeart/2009/3/layout/HorizontalOrganizationChart#14"/>
    <dgm:cxn modelId="{325BE8AD-D5DC-4CDB-8FE0-3D7599893879}" type="presOf" srcId="{5345ADC4-82A1-451A-B312-34C6A8BB3713}" destId="{5A6915BC-5E28-4591-BB00-0B8E0B196990}" srcOrd="0" destOrd="0" presId="urn:microsoft.com/office/officeart/2009/3/layout/HorizontalOrganizationChart#14"/>
    <dgm:cxn modelId="{F2EB1DB0-D248-490E-B903-920BB3DB0A94}" type="presOf" srcId="{AD450951-2D0B-457D-AAD4-EC2345FA872C}" destId="{A61EE618-D529-4AD1-9363-7D8855537C49}" srcOrd="0" destOrd="0" presId="urn:microsoft.com/office/officeart/2009/3/layout/HorizontalOrganizationChart#14"/>
    <dgm:cxn modelId="{C8CD1DE3-FA40-43E4-A763-B8237E2D1B19}" type="presOf" srcId="{5345ADC4-82A1-451A-B312-34C6A8BB3713}" destId="{07D2F31A-0C53-4B88-AC66-0EDEA0FEACBB}" srcOrd="1" destOrd="0" presId="urn:microsoft.com/office/officeart/2009/3/layout/HorizontalOrganizationChart#14"/>
    <dgm:cxn modelId="{01641504-8122-4C90-AB3E-1ECF7825555E}" srcId="{5345ADC4-82A1-451A-B312-34C6A8BB3713}" destId="{10B31AF3-D546-462F-B2F3-A01E85251015}" srcOrd="3" destOrd="0" parTransId="{654455A9-7C44-42D6-AE05-628074F9CFEB}" sibTransId="{B774C337-B155-48E9-86F4-FD159F2FB1B8}"/>
    <dgm:cxn modelId="{60A10338-77A5-4C22-867F-2637B853BF0D}" srcId="{5345ADC4-82A1-451A-B312-34C6A8BB3713}" destId="{5A5820E2-9A4C-430B-AFD9-69ADDEE86197}" srcOrd="2" destOrd="0" parTransId="{9D8EB1EB-FCCB-45A8-9057-C460EE4F0EFB}" sibTransId="{C29DD12C-D6CC-4F9F-8D39-BD865EB0FAA1}"/>
    <dgm:cxn modelId="{5384A7EB-7AF8-45B5-9B2C-D69C83CA61EE}" type="presOf" srcId="{624C44BC-5A2C-4E65-9B78-8F5A3B64443A}" destId="{6F06626B-C97F-4E42-83B3-5E23AB1C8199}" srcOrd="0" destOrd="0" presId="urn:microsoft.com/office/officeart/2009/3/layout/HorizontalOrganizationChart#14"/>
    <dgm:cxn modelId="{3962F652-E31C-4C81-9304-3637BF8EDB9A}" type="presOf" srcId="{5A5820E2-9A4C-430B-AFD9-69ADDEE86197}" destId="{AD5CED53-9B6E-4E3C-96AD-8D78626D4379}" srcOrd="1" destOrd="0" presId="urn:microsoft.com/office/officeart/2009/3/layout/HorizontalOrganizationChart#14"/>
    <dgm:cxn modelId="{4B802345-BBDA-4517-B2AC-A7E229825258}" type="presOf" srcId="{5A5820E2-9A4C-430B-AFD9-69ADDEE86197}" destId="{A553E4F0-E783-4E97-9757-6FAE9F71A6D5}" srcOrd="0" destOrd="0" presId="urn:microsoft.com/office/officeart/2009/3/layout/HorizontalOrganizationChart#14"/>
    <dgm:cxn modelId="{58B69624-6CCD-4AAD-BD0B-47246AC87043}" type="presOf" srcId="{9D8EB1EB-FCCB-45A8-9057-C460EE4F0EFB}" destId="{3372DE33-FB29-4988-A17A-440C47DE68C9}" srcOrd="0" destOrd="0" presId="urn:microsoft.com/office/officeart/2009/3/layout/HorizontalOrganizationChart#14"/>
    <dgm:cxn modelId="{46AE04D6-FA93-41E3-A8CF-92742551EF2A}" type="presParOf" srcId="{229CE443-89F1-4E87-B885-F6F82418968A}" destId="{26BBC17D-B1AA-405A-9B49-690F28F3AAEC}" srcOrd="0" destOrd="0" presId="urn:microsoft.com/office/officeart/2009/3/layout/HorizontalOrganizationChart#14"/>
    <dgm:cxn modelId="{947241C4-DC14-4B8E-9CEE-252BF5A7E147}" type="presParOf" srcId="{26BBC17D-B1AA-405A-9B49-690F28F3AAEC}" destId="{8DDABA62-D92E-4585-AD44-FD8068EB49D0}" srcOrd="0" destOrd="0" presId="urn:microsoft.com/office/officeart/2009/3/layout/HorizontalOrganizationChart#14"/>
    <dgm:cxn modelId="{155E56E1-4F9A-45AC-8CF9-932E757E3318}" type="presParOf" srcId="{8DDABA62-D92E-4585-AD44-FD8068EB49D0}" destId="{5A6915BC-5E28-4591-BB00-0B8E0B196990}" srcOrd="0" destOrd="0" presId="urn:microsoft.com/office/officeart/2009/3/layout/HorizontalOrganizationChart#14"/>
    <dgm:cxn modelId="{5F33D010-C93E-4909-9CDC-2ABD8C16DB93}" type="presParOf" srcId="{8DDABA62-D92E-4585-AD44-FD8068EB49D0}" destId="{07D2F31A-0C53-4B88-AC66-0EDEA0FEACBB}" srcOrd="1" destOrd="0" presId="urn:microsoft.com/office/officeart/2009/3/layout/HorizontalOrganizationChart#14"/>
    <dgm:cxn modelId="{EE99B615-11F7-46F1-8524-3AF4821FC6A7}" type="presParOf" srcId="{26BBC17D-B1AA-405A-9B49-690F28F3AAEC}" destId="{DD13EB43-B347-45B0-9791-12DD7A0120A7}" srcOrd="1" destOrd="0" presId="urn:microsoft.com/office/officeart/2009/3/layout/HorizontalOrganizationChart#14"/>
    <dgm:cxn modelId="{97CD6D71-51DC-4E2E-B3BA-BF7C1EA790BA}" type="presParOf" srcId="{DD13EB43-B347-45B0-9791-12DD7A0120A7}" destId="{6F06626B-C97F-4E42-83B3-5E23AB1C8199}" srcOrd="0" destOrd="0" presId="urn:microsoft.com/office/officeart/2009/3/layout/HorizontalOrganizationChart#14"/>
    <dgm:cxn modelId="{BEF5F054-EC5D-4FB6-ACA5-8DEF29C9E758}" type="presParOf" srcId="{DD13EB43-B347-45B0-9791-12DD7A0120A7}" destId="{A293A20B-4C8A-409F-B572-D2616BA3B4EC}" srcOrd="1" destOrd="0" presId="urn:microsoft.com/office/officeart/2009/3/layout/HorizontalOrganizationChart#14"/>
    <dgm:cxn modelId="{D3779EA8-D82A-443B-A085-C669CF843909}" type="presParOf" srcId="{A293A20B-4C8A-409F-B572-D2616BA3B4EC}" destId="{49CBFF30-0CF2-4852-B081-23E26BEA30CD}" srcOrd="0" destOrd="0" presId="urn:microsoft.com/office/officeart/2009/3/layout/HorizontalOrganizationChart#14"/>
    <dgm:cxn modelId="{775BE02D-F66F-4537-801D-4B0321AA6E0F}" type="presParOf" srcId="{49CBFF30-0CF2-4852-B081-23E26BEA30CD}" destId="{F934C922-8D78-4138-A9DC-7C8B1E66D4EE}" srcOrd="0" destOrd="0" presId="urn:microsoft.com/office/officeart/2009/3/layout/HorizontalOrganizationChart#14"/>
    <dgm:cxn modelId="{191AE030-C3E8-4A2E-BF4A-782CFFE63E48}" type="presParOf" srcId="{49CBFF30-0CF2-4852-B081-23E26BEA30CD}" destId="{DCC2B81C-9ECD-4E08-BA9D-C7B8AEC22EF1}" srcOrd="1" destOrd="0" presId="urn:microsoft.com/office/officeart/2009/3/layout/HorizontalOrganizationChart#14"/>
    <dgm:cxn modelId="{2ECC819B-62FE-4125-A764-008BB0167F43}" type="presParOf" srcId="{A293A20B-4C8A-409F-B572-D2616BA3B4EC}" destId="{B506AC72-D5DA-449C-B62F-E82F8ACF2582}" srcOrd="1" destOrd="0" presId="urn:microsoft.com/office/officeart/2009/3/layout/HorizontalOrganizationChart#14"/>
    <dgm:cxn modelId="{A4A52BCE-1E55-4FE3-8907-A533B376A36A}" type="presParOf" srcId="{A293A20B-4C8A-409F-B572-D2616BA3B4EC}" destId="{0C31FF5B-D178-48EB-AD3A-36DCB63DE9B6}" srcOrd="2" destOrd="0" presId="urn:microsoft.com/office/officeart/2009/3/layout/HorizontalOrganizationChart#14"/>
    <dgm:cxn modelId="{63BD5670-7EBB-4A87-A84E-5E559FC6370A}" type="presParOf" srcId="{DD13EB43-B347-45B0-9791-12DD7A0120A7}" destId="{A61EE618-D529-4AD1-9363-7D8855537C49}" srcOrd="2" destOrd="0" presId="urn:microsoft.com/office/officeart/2009/3/layout/HorizontalOrganizationChart#14"/>
    <dgm:cxn modelId="{475AC80D-B271-4DF1-9127-B38C3298B7E0}" type="presParOf" srcId="{DD13EB43-B347-45B0-9791-12DD7A0120A7}" destId="{A9C55E9F-CC49-4ADC-B0F1-663E72A5F6DF}" srcOrd="3" destOrd="0" presId="urn:microsoft.com/office/officeart/2009/3/layout/HorizontalOrganizationChart#14"/>
    <dgm:cxn modelId="{27853EEC-4E5B-4F0D-9B2F-F322F744C66B}" type="presParOf" srcId="{A9C55E9F-CC49-4ADC-B0F1-663E72A5F6DF}" destId="{3CCB27E1-C8A3-4103-9CFD-52F9E4F4F42E}" srcOrd="0" destOrd="0" presId="urn:microsoft.com/office/officeart/2009/3/layout/HorizontalOrganizationChart#14"/>
    <dgm:cxn modelId="{DF7A32DE-8D69-413A-B60A-E886F496F741}" type="presParOf" srcId="{3CCB27E1-C8A3-4103-9CFD-52F9E4F4F42E}" destId="{6DF58EFD-8059-4375-9132-36B1BA017B2D}" srcOrd="0" destOrd="0" presId="urn:microsoft.com/office/officeart/2009/3/layout/HorizontalOrganizationChart#14"/>
    <dgm:cxn modelId="{0F36B5D5-2833-44A9-A058-2B8B2D626D54}" type="presParOf" srcId="{3CCB27E1-C8A3-4103-9CFD-52F9E4F4F42E}" destId="{D4BAECDD-1DC7-4868-A22F-212D579CAEE5}" srcOrd="1" destOrd="0" presId="urn:microsoft.com/office/officeart/2009/3/layout/HorizontalOrganizationChart#14"/>
    <dgm:cxn modelId="{5D92B85A-1CD9-43A6-877E-AF2CFAD8B6E3}" type="presParOf" srcId="{A9C55E9F-CC49-4ADC-B0F1-663E72A5F6DF}" destId="{4D3A7550-DA32-48AC-A2A3-61B1F4E531B7}" srcOrd="1" destOrd="0" presId="urn:microsoft.com/office/officeart/2009/3/layout/HorizontalOrganizationChart#14"/>
    <dgm:cxn modelId="{21BE764F-77FF-4106-B8DD-E6A8F743A071}" type="presParOf" srcId="{A9C55E9F-CC49-4ADC-B0F1-663E72A5F6DF}" destId="{C6135216-D353-451C-8BA1-C0B2D8AF068C}" srcOrd="2" destOrd="0" presId="urn:microsoft.com/office/officeart/2009/3/layout/HorizontalOrganizationChart#14"/>
    <dgm:cxn modelId="{0914011F-8AF6-49E8-95EA-911EA0E5D0E1}" type="presParOf" srcId="{DD13EB43-B347-45B0-9791-12DD7A0120A7}" destId="{3372DE33-FB29-4988-A17A-440C47DE68C9}" srcOrd="4" destOrd="0" presId="urn:microsoft.com/office/officeart/2009/3/layout/HorizontalOrganizationChart#14"/>
    <dgm:cxn modelId="{2DBFE0EF-BC7B-43F7-9A53-709AABF2334B}" type="presParOf" srcId="{DD13EB43-B347-45B0-9791-12DD7A0120A7}" destId="{01CFB35C-C399-4B10-99EF-1DE47BB25289}" srcOrd="5" destOrd="0" presId="urn:microsoft.com/office/officeart/2009/3/layout/HorizontalOrganizationChart#14"/>
    <dgm:cxn modelId="{2F3B1C9C-5274-4F8D-885C-581ADADF923B}" type="presParOf" srcId="{01CFB35C-C399-4B10-99EF-1DE47BB25289}" destId="{EB22B24A-4A34-4671-A1D8-943B01BF0925}" srcOrd="0" destOrd="0" presId="urn:microsoft.com/office/officeart/2009/3/layout/HorizontalOrganizationChart#14"/>
    <dgm:cxn modelId="{3C611E12-C597-479C-B191-00B86FE6D150}" type="presParOf" srcId="{EB22B24A-4A34-4671-A1D8-943B01BF0925}" destId="{A553E4F0-E783-4E97-9757-6FAE9F71A6D5}" srcOrd="0" destOrd="0" presId="urn:microsoft.com/office/officeart/2009/3/layout/HorizontalOrganizationChart#14"/>
    <dgm:cxn modelId="{1A0F29E0-94B9-4EE1-B1F7-C02C2D94EC7E}" type="presParOf" srcId="{EB22B24A-4A34-4671-A1D8-943B01BF0925}" destId="{AD5CED53-9B6E-4E3C-96AD-8D78626D4379}" srcOrd="1" destOrd="0" presId="urn:microsoft.com/office/officeart/2009/3/layout/HorizontalOrganizationChart#14"/>
    <dgm:cxn modelId="{A87624A8-D061-4B6A-8AE9-34A6EC79994A}" type="presParOf" srcId="{01CFB35C-C399-4B10-99EF-1DE47BB25289}" destId="{72128AB6-CF1A-4EA8-8913-75E0D950EC1A}" srcOrd="1" destOrd="0" presId="urn:microsoft.com/office/officeart/2009/3/layout/HorizontalOrganizationChart#14"/>
    <dgm:cxn modelId="{85255B37-6192-448F-AFC5-25B05AAEB694}" type="presParOf" srcId="{01CFB35C-C399-4B10-99EF-1DE47BB25289}" destId="{EC23A1BB-56AA-49B0-B8AE-D3CD758D3362}" srcOrd="2" destOrd="0" presId="urn:microsoft.com/office/officeart/2009/3/layout/HorizontalOrganizationChart#14"/>
    <dgm:cxn modelId="{7C60B190-C467-4973-88C6-93EA81B5756E}" type="presParOf" srcId="{DD13EB43-B347-45B0-9791-12DD7A0120A7}" destId="{7EF9AFC3-EB71-47BA-A031-F1B2BBE9F467}" srcOrd="6" destOrd="0" presId="urn:microsoft.com/office/officeart/2009/3/layout/HorizontalOrganizationChart#14"/>
    <dgm:cxn modelId="{32935250-CA0F-411B-A346-C44C206E97F6}" type="presParOf" srcId="{DD13EB43-B347-45B0-9791-12DD7A0120A7}" destId="{608A0741-3C90-4E82-82E0-CF3216E4F5CE}" srcOrd="7" destOrd="0" presId="urn:microsoft.com/office/officeart/2009/3/layout/HorizontalOrganizationChart#14"/>
    <dgm:cxn modelId="{E9215A94-3D71-4BD9-9CAB-78DCF9DBFB20}" type="presParOf" srcId="{608A0741-3C90-4E82-82E0-CF3216E4F5CE}" destId="{440572AA-5262-4D0A-ACA6-E8732346D4BB}" srcOrd="0" destOrd="0" presId="urn:microsoft.com/office/officeart/2009/3/layout/HorizontalOrganizationChart#14"/>
    <dgm:cxn modelId="{4CA2C841-B622-4472-A330-C8851872F998}" type="presParOf" srcId="{440572AA-5262-4D0A-ACA6-E8732346D4BB}" destId="{288C4B79-14EA-4623-B755-DE0E530671B6}" srcOrd="0" destOrd="0" presId="urn:microsoft.com/office/officeart/2009/3/layout/HorizontalOrganizationChart#14"/>
    <dgm:cxn modelId="{2B679CC3-7BDC-4BE8-89AD-425B6ECBA930}" type="presParOf" srcId="{440572AA-5262-4D0A-ACA6-E8732346D4BB}" destId="{9E28CDFE-9E31-4C24-BC76-170F5CFEBF62}" srcOrd="1" destOrd="0" presId="urn:microsoft.com/office/officeart/2009/3/layout/HorizontalOrganizationChart#14"/>
    <dgm:cxn modelId="{8F0CB137-35E9-4A9A-8B1D-7377AC5768B6}" type="presParOf" srcId="{608A0741-3C90-4E82-82E0-CF3216E4F5CE}" destId="{261330A0-AD0C-455E-A258-B0AEE6BF01FE}" srcOrd="1" destOrd="0" presId="urn:microsoft.com/office/officeart/2009/3/layout/HorizontalOrganizationChart#14"/>
    <dgm:cxn modelId="{C3B258B3-B7BE-480C-B7A3-8D5F9EB58631}" type="presParOf" srcId="{608A0741-3C90-4E82-82E0-CF3216E4F5CE}" destId="{DE31304D-5262-4DD2-91F6-80910508751C}" srcOrd="2" destOrd="0" presId="urn:microsoft.com/office/officeart/2009/3/layout/HorizontalOrganizationChart#14"/>
    <dgm:cxn modelId="{3E8C8140-FBB4-46D7-A0C9-41CB662B4DEB}" type="presParOf" srcId="{26BBC17D-B1AA-405A-9B49-690F28F3AAEC}" destId="{9CD69B13-074F-4B68-9972-3B9433A6C65D}" srcOrd="2" destOrd="0" presId="urn:microsoft.com/office/officeart/2009/3/layout/HorizontalOrganizationChart#1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9/3/layout/HorizontalOrganizationChart#15" loCatId="hierarchy" qsTypeId="urn:microsoft.com/office/officeart/2005/8/quickstyle/simple1#54" qsCatId="simple" csTypeId="urn:microsoft.com/office/officeart/2005/8/colors/accent2_1#63" csCatId="accent2" phldr="1"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1200" dirty="0"/>
            <a:t> 公司领导体制的特征</a:t>
          </a:r>
        </a:p>
      </dgm:t>
    </dgm:pt>
    <dgm:pt modelId="{E7518A52-05DE-4BA9-AE1D-270E4B65187D}" cxnId="{8B7A39A3-F49E-4736-8182-51F15628869B}" type="parTrans">
      <dgm:prSet/>
      <dgm:spPr/>
      <dgm:t>
        <a:bodyPr/>
        <a:lstStyle/>
        <a:p>
          <a:endParaRPr lang="zh-CN" altLang="en-US" sz="1300"/>
        </a:p>
      </dgm:t>
    </dgm:pt>
    <dgm:pt modelId="{6CBA59F2-ADDB-4E2F-8C03-9198ACCE3061}" cxnId="{8B7A39A3-F49E-4736-8182-51F15628869B}" type="sibTrans">
      <dgm:prSet/>
      <dgm:spPr/>
      <dgm:t>
        <a:bodyPr/>
        <a:lstStyle/>
        <a:p>
          <a:endParaRPr lang="zh-CN" altLang="en-US" sz="1300"/>
        </a:p>
      </dgm:t>
    </dgm:pt>
    <dgm:pt modelId="{99E6488C-56C1-42EA-B8BE-84A5802F557C}">
      <dgm:prSet custT="1"/>
      <dgm:spPr/>
      <dgm:t>
        <a:bodyPr/>
        <a:lstStyle/>
        <a:p>
          <a:r>
            <a:rPr lang="zh-CN" altLang="en-US" sz="1300" dirty="0"/>
            <a:t>管理者的特征</a:t>
          </a:r>
        </a:p>
      </dgm:t>
    </dgm:pt>
    <dgm:pt modelId="{23BF2CAC-CA06-4DB8-B5A2-101DF14A894F}" cxnId="{0F8C8B36-3A18-45AA-9D32-B60B23644F65}" type="sibTrans">
      <dgm:prSet/>
      <dgm:spPr/>
      <dgm:t>
        <a:bodyPr/>
        <a:lstStyle/>
        <a:p>
          <a:endParaRPr lang="zh-CN" altLang="en-US" sz="1300"/>
        </a:p>
      </dgm:t>
    </dgm:pt>
    <dgm:pt modelId="{AD450951-2D0B-457D-AAD4-EC2345FA872C}" cxnId="{0F8C8B36-3A18-45AA-9D32-B60B23644F65}" type="parTrans">
      <dgm:prSet/>
      <dgm:spPr/>
      <dgm:t>
        <a:bodyPr/>
        <a:lstStyle/>
        <a:p>
          <a:endParaRPr lang="zh-CN" altLang="en-US" sz="1300"/>
        </a:p>
      </dgm:t>
    </dgm:pt>
    <dgm:pt modelId="{4F122B76-32AA-4439-8F8B-C22627EBA98D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1300" dirty="0">
              <a:solidFill>
                <a:schemeClr val="bg1"/>
              </a:solidFill>
            </a:rPr>
            <a:t>体制的特征</a:t>
          </a:r>
        </a:p>
      </dgm:t>
    </dgm:pt>
    <dgm:pt modelId="{313CBC7E-5220-4147-A3B5-5FCE8C8042E1}" cxnId="{5EE77306-4E19-467C-9ACF-AB8B7C3C8E06}" type="sibTrans">
      <dgm:prSet/>
      <dgm:spPr/>
      <dgm:t>
        <a:bodyPr/>
        <a:lstStyle/>
        <a:p>
          <a:endParaRPr lang="zh-CN" altLang="en-US" sz="1300"/>
        </a:p>
      </dgm:t>
    </dgm:pt>
    <dgm:pt modelId="{624C44BC-5A2C-4E65-9B78-8F5A3B64443A}" cxnId="{5EE77306-4E19-467C-9ACF-AB8B7C3C8E06}" type="parTrans">
      <dgm:prSet/>
      <dgm:spPr/>
      <dgm:t>
        <a:bodyPr/>
        <a:lstStyle/>
        <a:p>
          <a:endParaRPr lang="zh-CN" altLang="en-US" sz="1300"/>
        </a:p>
      </dgm:t>
    </dgm:pt>
    <dgm:pt modelId="{7D2EB8F9-6F16-4D57-96C9-2A2C68DF64B6}" type="pres">
      <dgm:prSet presAssocID="{8E544892-C228-4F46-A1B3-FF88C1A8E1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99C4892-6B68-4C23-87EE-34611EFB96FB}" type="pres">
      <dgm:prSet presAssocID="{5345ADC4-82A1-451A-B312-34C6A8BB3713}" presName="hierRoot1" presStyleCnt="0">
        <dgm:presLayoutVars>
          <dgm:hierBranch val="init"/>
        </dgm:presLayoutVars>
      </dgm:prSet>
      <dgm:spPr/>
    </dgm:pt>
    <dgm:pt modelId="{61C45FF8-54EB-42C0-ACAD-28333D1C8805}" type="pres">
      <dgm:prSet presAssocID="{5345ADC4-82A1-451A-B312-34C6A8BB3713}" presName="rootComposite1" presStyleCnt="0"/>
      <dgm:spPr/>
    </dgm:pt>
    <dgm:pt modelId="{5C050624-8D17-476E-85E4-2A69B2BD71DA}" type="pres">
      <dgm:prSet presAssocID="{5345ADC4-82A1-451A-B312-34C6A8BB3713}" presName="rootText1" presStyleLbl="node0" presStyleIdx="0" presStyleCnt="1" custScaleX="13678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B79B25F-9F4D-45BD-8768-C8658CE085F0}" type="pres">
      <dgm:prSet presAssocID="{5345ADC4-82A1-451A-B312-34C6A8BB371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5B8AB9E7-1FB4-4187-B6E3-FA7EC1CF3252}" type="pres">
      <dgm:prSet presAssocID="{5345ADC4-82A1-451A-B312-34C6A8BB3713}" presName="hierChild2" presStyleCnt="0"/>
      <dgm:spPr/>
    </dgm:pt>
    <dgm:pt modelId="{6FA2CE45-1E13-46AB-9BC0-C9AFC92A0092}" type="pres">
      <dgm:prSet presAssocID="{624C44BC-5A2C-4E65-9B78-8F5A3B64443A}" presName="Name64" presStyleLbl="parChTrans1D2" presStyleIdx="0" presStyleCnt="2"/>
      <dgm:spPr/>
      <dgm:t>
        <a:bodyPr/>
        <a:lstStyle/>
        <a:p>
          <a:endParaRPr lang="zh-CN" altLang="en-US"/>
        </a:p>
      </dgm:t>
    </dgm:pt>
    <dgm:pt modelId="{8819BB3D-FF4D-4D60-9EFB-D5A7E1D67786}" type="pres">
      <dgm:prSet presAssocID="{4F122B76-32AA-4439-8F8B-C22627EBA98D}" presName="hierRoot2" presStyleCnt="0">
        <dgm:presLayoutVars>
          <dgm:hierBranch val="init"/>
        </dgm:presLayoutVars>
      </dgm:prSet>
      <dgm:spPr/>
    </dgm:pt>
    <dgm:pt modelId="{95C025D0-A6F1-4D68-B49A-7CE509897E49}" type="pres">
      <dgm:prSet presAssocID="{4F122B76-32AA-4439-8F8B-C22627EBA98D}" presName="rootComposite" presStyleCnt="0"/>
      <dgm:spPr/>
    </dgm:pt>
    <dgm:pt modelId="{970B4D99-D3B9-46AE-8FB2-D902EFBA9B36}" type="pres">
      <dgm:prSet presAssocID="{4F122B76-32AA-4439-8F8B-C22627EBA98D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C011D7-15AF-4E89-8DFF-6C578AC31963}" type="pres">
      <dgm:prSet presAssocID="{4F122B76-32AA-4439-8F8B-C22627EBA98D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BAAB50FB-6B4C-4C4A-BC61-8EE5721B18B6}" type="pres">
      <dgm:prSet presAssocID="{4F122B76-32AA-4439-8F8B-C22627EBA98D}" presName="hierChild4" presStyleCnt="0"/>
      <dgm:spPr/>
    </dgm:pt>
    <dgm:pt modelId="{672A4F70-BEA8-4800-84E6-5925DBE584B5}" type="pres">
      <dgm:prSet presAssocID="{4F122B76-32AA-4439-8F8B-C22627EBA98D}" presName="hierChild5" presStyleCnt="0"/>
      <dgm:spPr/>
    </dgm:pt>
    <dgm:pt modelId="{D6F77EBC-03C3-4BFA-A121-21FC02F8485D}" type="pres">
      <dgm:prSet presAssocID="{AD450951-2D0B-457D-AAD4-EC2345FA872C}" presName="Name64" presStyleLbl="parChTrans1D2" presStyleIdx="1" presStyleCnt="2"/>
      <dgm:spPr/>
      <dgm:t>
        <a:bodyPr/>
        <a:lstStyle/>
        <a:p>
          <a:endParaRPr lang="zh-CN" altLang="en-US"/>
        </a:p>
      </dgm:t>
    </dgm:pt>
    <dgm:pt modelId="{4B55E3A6-791B-41CD-8CD6-9A6C615202D6}" type="pres">
      <dgm:prSet presAssocID="{99E6488C-56C1-42EA-B8BE-84A5802F557C}" presName="hierRoot2" presStyleCnt="0">
        <dgm:presLayoutVars>
          <dgm:hierBranch val="init"/>
        </dgm:presLayoutVars>
      </dgm:prSet>
      <dgm:spPr/>
    </dgm:pt>
    <dgm:pt modelId="{4EFDCC09-9AFF-499E-A5AC-D4D40F95ED3F}" type="pres">
      <dgm:prSet presAssocID="{99E6488C-56C1-42EA-B8BE-84A5802F557C}" presName="rootComposite" presStyleCnt="0"/>
      <dgm:spPr/>
    </dgm:pt>
    <dgm:pt modelId="{A26D0CE0-E0C3-4A57-8E76-2544AE34EEBB}" type="pres">
      <dgm:prSet presAssocID="{99E6488C-56C1-42EA-B8BE-84A5802F557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77B7D90-E492-49B9-92DF-B4DEE77634D3}" type="pres">
      <dgm:prSet presAssocID="{99E6488C-56C1-42EA-B8BE-84A5802F557C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BC57893A-60C6-4A88-8B44-A5E178A35017}" type="pres">
      <dgm:prSet presAssocID="{99E6488C-56C1-42EA-B8BE-84A5802F557C}" presName="hierChild4" presStyleCnt="0"/>
      <dgm:spPr/>
    </dgm:pt>
    <dgm:pt modelId="{EA25BE6D-5BCD-448D-8904-C6EA4302EEEE}" type="pres">
      <dgm:prSet presAssocID="{99E6488C-56C1-42EA-B8BE-84A5802F557C}" presName="hierChild5" presStyleCnt="0"/>
      <dgm:spPr/>
    </dgm:pt>
    <dgm:pt modelId="{50702D86-2680-4A54-BAC2-2A6708D0ABA0}" type="pres">
      <dgm:prSet presAssocID="{5345ADC4-82A1-451A-B312-34C6A8BB3713}" presName="hierChild3" presStyleCnt="0"/>
      <dgm:spPr/>
    </dgm:pt>
  </dgm:ptLst>
  <dgm:cxnLst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6BA136D4-B895-4E04-BE2F-A17BD14F9696}" type="presOf" srcId="{99E6488C-56C1-42EA-B8BE-84A5802F557C}" destId="{A26D0CE0-E0C3-4A57-8E76-2544AE34EEBB}" srcOrd="0" destOrd="0" presId="urn:microsoft.com/office/officeart/2009/3/layout/HorizontalOrganizationChart#15"/>
    <dgm:cxn modelId="{AC14C8E8-222B-4D22-AE12-4650533FFFD3}" type="presOf" srcId="{4F122B76-32AA-4439-8F8B-C22627EBA98D}" destId="{41C011D7-15AF-4E89-8DFF-6C578AC31963}" srcOrd="1" destOrd="0" presId="urn:microsoft.com/office/officeart/2009/3/layout/HorizontalOrganizationChart#15"/>
    <dgm:cxn modelId="{6C1F8953-9138-4C1C-A919-22D817F76793}" type="presOf" srcId="{4F122B76-32AA-4439-8F8B-C22627EBA98D}" destId="{970B4D99-D3B9-46AE-8FB2-D902EFBA9B36}" srcOrd="0" destOrd="0" presId="urn:microsoft.com/office/officeart/2009/3/layout/HorizontalOrganizationChart#15"/>
    <dgm:cxn modelId="{97EC29EE-C59A-4BCC-B9F5-1DBBAD0F01E2}" type="presOf" srcId="{624C44BC-5A2C-4E65-9B78-8F5A3B64443A}" destId="{6FA2CE45-1E13-46AB-9BC0-C9AFC92A0092}" srcOrd="0" destOrd="0" presId="urn:microsoft.com/office/officeart/2009/3/layout/HorizontalOrganizationChart#15"/>
    <dgm:cxn modelId="{71F1A3D5-4880-48E3-A0B4-DE0506FC840B}" type="presOf" srcId="{5345ADC4-82A1-451A-B312-34C6A8BB3713}" destId="{5C050624-8D17-476E-85E4-2A69B2BD71DA}" srcOrd="0" destOrd="0" presId="urn:microsoft.com/office/officeart/2009/3/layout/HorizontalOrganizationChart#15"/>
    <dgm:cxn modelId="{FDD2842F-9FAC-4E4B-BBE8-9F35431FE5EE}" type="presOf" srcId="{8E544892-C228-4F46-A1B3-FF88C1A8E1DC}" destId="{7D2EB8F9-6F16-4D57-96C9-2A2C68DF64B6}" srcOrd="0" destOrd="0" presId="urn:microsoft.com/office/officeart/2009/3/layout/HorizontalOrganizationChart#15"/>
    <dgm:cxn modelId="{735F99A8-35EE-4718-94ED-5DDAACC47B05}" type="presOf" srcId="{5345ADC4-82A1-451A-B312-34C6A8BB3713}" destId="{FB79B25F-9F4D-45BD-8768-C8658CE085F0}" srcOrd="1" destOrd="0" presId="urn:microsoft.com/office/officeart/2009/3/layout/HorizontalOrganizationChart#15"/>
    <dgm:cxn modelId="{ACC81DF8-305B-4587-9A92-21279C1708C0}" type="presOf" srcId="{AD450951-2D0B-457D-AAD4-EC2345FA872C}" destId="{D6F77EBC-03C3-4BFA-A121-21FC02F8485D}" srcOrd="0" destOrd="0" presId="urn:microsoft.com/office/officeart/2009/3/layout/HorizontalOrganizationChart#15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4D583798-695B-424E-B6C8-BB06BBEA340C}" type="presOf" srcId="{99E6488C-56C1-42EA-B8BE-84A5802F557C}" destId="{C77B7D90-E492-49B9-92DF-B4DEE77634D3}" srcOrd="1" destOrd="0" presId="urn:microsoft.com/office/officeart/2009/3/layout/HorizontalOrganizationChart#15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C87029A4-D6D4-4C23-865B-822600724CA7}" type="presParOf" srcId="{7D2EB8F9-6F16-4D57-96C9-2A2C68DF64B6}" destId="{F99C4892-6B68-4C23-87EE-34611EFB96FB}" srcOrd="0" destOrd="0" presId="urn:microsoft.com/office/officeart/2009/3/layout/HorizontalOrganizationChart#15"/>
    <dgm:cxn modelId="{9B621E84-AE60-4488-B613-18F235C69C82}" type="presParOf" srcId="{F99C4892-6B68-4C23-87EE-34611EFB96FB}" destId="{61C45FF8-54EB-42C0-ACAD-28333D1C8805}" srcOrd="0" destOrd="0" presId="urn:microsoft.com/office/officeart/2009/3/layout/HorizontalOrganizationChart#15"/>
    <dgm:cxn modelId="{75841761-251B-4FE8-A1C8-7AE3612D2484}" type="presParOf" srcId="{61C45FF8-54EB-42C0-ACAD-28333D1C8805}" destId="{5C050624-8D17-476E-85E4-2A69B2BD71DA}" srcOrd="0" destOrd="0" presId="urn:microsoft.com/office/officeart/2009/3/layout/HorizontalOrganizationChart#15"/>
    <dgm:cxn modelId="{D2CA7165-0AA3-485E-A765-9FA989EAA892}" type="presParOf" srcId="{61C45FF8-54EB-42C0-ACAD-28333D1C8805}" destId="{FB79B25F-9F4D-45BD-8768-C8658CE085F0}" srcOrd="1" destOrd="0" presId="urn:microsoft.com/office/officeart/2009/3/layout/HorizontalOrganizationChart#15"/>
    <dgm:cxn modelId="{CA28B995-B4EF-40B5-B0D1-17AF189F6536}" type="presParOf" srcId="{F99C4892-6B68-4C23-87EE-34611EFB96FB}" destId="{5B8AB9E7-1FB4-4187-B6E3-FA7EC1CF3252}" srcOrd="1" destOrd="0" presId="urn:microsoft.com/office/officeart/2009/3/layout/HorizontalOrganizationChart#15"/>
    <dgm:cxn modelId="{484C076C-F8EF-4614-BC7A-185A277436CE}" type="presParOf" srcId="{5B8AB9E7-1FB4-4187-B6E3-FA7EC1CF3252}" destId="{6FA2CE45-1E13-46AB-9BC0-C9AFC92A0092}" srcOrd="0" destOrd="0" presId="urn:microsoft.com/office/officeart/2009/3/layout/HorizontalOrganizationChart#15"/>
    <dgm:cxn modelId="{42C334EB-FF6C-4E39-AC0F-BA8890D75194}" type="presParOf" srcId="{5B8AB9E7-1FB4-4187-B6E3-FA7EC1CF3252}" destId="{8819BB3D-FF4D-4D60-9EFB-D5A7E1D67786}" srcOrd="1" destOrd="0" presId="urn:microsoft.com/office/officeart/2009/3/layout/HorizontalOrganizationChart#15"/>
    <dgm:cxn modelId="{F3D5EEF7-C9E3-426E-803B-D9535C41FF77}" type="presParOf" srcId="{8819BB3D-FF4D-4D60-9EFB-D5A7E1D67786}" destId="{95C025D0-A6F1-4D68-B49A-7CE509897E49}" srcOrd="0" destOrd="0" presId="urn:microsoft.com/office/officeart/2009/3/layout/HorizontalOrganizationChart#15"/>
    <dgm:cxn modelId="{A512DD29-0F91-4805-B730-24ADA3D3858F}" type="presParOf" srcId="{95C025D0-A6F1-4D68-B49A-7CE509897E49}" destId="{970B4D99-D3B9-46AE-8FB2-D902EFBA9B36}" srcOrd="0" destOrd="0" presId="urn:microsoft.com/office/officeart/2009/3/layout/HorizontalOrganizationChart#15"/>
    <dgm:cxn modelId="{A5FF7C39-04BC-4A35-B068-F37A03B56D38}" type="presParOf" srcId="{95C025D0-A6F1-4D68-B49A-7CE509897E49}" destId="{41C011D7-15AF-4E89-8DFF-6C578AC31963}" srcOrd="1" destOrd="0" presId="urn:microsoft.com/office/officeart/2009/3/layout/HorizontalOrganizationChart#15"/>
    <dgm:cxn modelId="{9FF56E68-DD15-4B79-B307-A00CEAFDA9F4}" type="presParOf" srcId="{8819BB3D-FF4D-4D60-9EFB-D5A7E1D67786}" destId="{BAAB50FB-6B4C-4C4A-BC61-8EE5721B18B6}" srcOrd="1" destOrd="0" presId="urn:microsoft.com/office/officeart/2009/3/layout/HorizontalOrganizationChart#15"/>
    <dgm:cxn modelId="{A3124732-442A-4E8D-BF5E-06A106A5CAC4}" type="presParOf" srcId="{8819BB3D-FF4D-4D60-9EFB-D5A7E1D67786}" destId="{672A4F70-BEA8-4800-84E6-5925DBE584B5}" srcOrd="2" destOrd="0" presId="urn:microsoft.com/office/officeart/2009/3/layout/HorizontalOrganizationChart#15"/>
    <dgm:cxn modelId="{49892011-21F0-4DD9-9C27-22DCAA483812}" type="presParOf" srcId="{5B8AB9E7-1FB4-4187-B6E3-FA7EC1CF3252}" destId="{D6F77EBC-03C3-4BFA-A121-21FC02F8485D}" srcOrd="2" destOrd="0" presId="urn:microsoft.com/office/officeart/2009/3/layout/HorizontalOrganizationChart#15"/>
    <dgm:cxn modelId="{9292C9EA-8DCC-4EF0-B0EF-BDA6900D199E}" type="presParOf" srcId="{5B8AB9E7-1FB4-4187-B6E3-FA7EC1CF3252}" destId="{4B55E3A6-791B-41CD-8CD6-9A6C615202D6}" srcOrd="3" destOrd="0" presId="urn:microsoft.com/office/officeart/2009/3/layout/HorizontalOrganizationChart#15"/>
    <dgm:cxn modelId="{D7E1A9AD-0DB7-49C8-B213-E4201135ADF0}" type="presParOf" srcId="{4B55E3A6-791B-41CD-8CD6-9A6C615202D6}" destId="{4EFDCC09-9AFF-499E-A5AC-D4D40F95ED3F}" srcOrd="0" destOrd="0" presId="urn:microsoft.com/office/officeart/2009/3/layout/HorizontalOrganizationChart#15"/>
    <dgm:cxn modelId="{23F4B42F-47A4-4DC6-8F01-A1E286DE0B38}" type="presParOf" srcId="{4EFDCC09-9AFF-499E-A5AC-D4D40F95ED3F}" destId="{A26D0CE0-E0C3-4A57-8E76-2544AE34EEBB}" srcOrd="0" destOrd="0" presId="urn:microsoft.com/office/officeart/2009/3/layout/HorizontalOrganizationChart#15"/>
    <dgm:cxn modelId="{8677E3DA-DF0D-4C4D-A93D-7A24BF74BC69}" type="presParOf" srcId="{4EFDCC09-9AFF-499E-A5AC-D4D40F95ED3F}" destId="{C77B7D90-E492-49B9-92DF-B4DEE77634D3}" srcOrd="1" destOrd="0" presId="urn:microsoft.com/office/officeart/2009/3/layout/HorizontalOrganizationChart#15"/>
    <dgm:cxn modelId="{01EEDB37-EAF8-437A-A7CB-CF56991E9762}" type="presParOf" srcId="{4B55E3A6-791B-41CD-8CD6-9A6C615202D6}" destId="{BC57893A-60C6-4A88-8B44-A5E178A35017}" srcOrd="1" destOrd="0" presId="urn:microsoft.com/office/officeart/2009/3/layout/HorizontalOrganizationChart#15"/>
    <dgm:cxn modelId="{6B9A008F-0918-4E05-A04C-A389999778A8}" type="presParOf" srcId="{4B55E3A6-791B-41CD-8CD6-9A6C615202D6}" destId="{EA25BE6D-5BCD-448D-8904-C6EA4302EEEE}" srcOrd="2" destOrd="0" presId="urn:microsoft.com/office/officeart/2009/3/layout/HorizontalOrganizationChart#15"/>
    <dgm:cxn modelId="{57305CFB-ADB3-49F9-8FAA-0131F96D5C86}" type="presParOf" srcId="{F99C4892-6B68-4C23-87EE-34611EFB96FB}" destId="{50702D86-2680-4A54-BAC2-2A6708D0ABA0}" srcOrd="2" destOrd="0" presId="urn:microsoft.com/office/officeart/2009/3/layout/HorizontalOrganizationChart#1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9/3/layout/HorizontalOrganizationChart#16" loCatId="hierarchy" qsTypeId="urn:microsoft.com/office/officeart/2005/8/quickstyle/simple1#13" qsCatId="simple" csTypeId="urn:microsoft.com/office/officeart/2005/8/colors/accent2_1#63" csCatId="accent2" phldr="1"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1200" dirty="0"/>
            <a:t> 公司领导体制的特征</a:t>
          </a:r>
        </a:p>
      </dgm:t>
    </dgm:pt>
    <dgm:pt modelId="{E7518A52-05DE-4BA9-AE1D-270E4B65187D}" cxnId="{8B7A39A3-F49E-4736-8182-51F15628869B}" type="parTrans">
      <dgm:prSet/>
      <dgm:spPr/>
      <dgm:t>
        <a:bodyPr/>
        <a:lstStyle/>
        <a:p>
          <a:endParaRPr lang="zh-CN" altLang="en-US" sz="1300"/>
        </a:p>
      </dgm:t>
    </dgm:pt>
    <dgm:pt modelId="{6CBA59F2-ADDB-4E2F-8C03-9198ACCE3061}" cxnId="{8B7A39A3-F49E-4736-8182-51F15628869B}" type="sibTrans">
      <dgm:prSet/>
      <dgm:spPr/>
      <dgm:t>
        <a:bodyPr/>
        <a:lstStyle/>
        <a:p>
          <a:endParaRPr lang="zh-CN" altLang="en-US" sz="1300"/>
        </a:p>
      </dgm:t>
    </dgm:pt>
    <dgm:pt modelId="{99E6488C-56C1-42EA-B8BE-84A5802F557C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1300" dirty="0">
              <a:solidFill>
                <a:schemeClr val="bg1"/>
              </a:solidFill>
            </a:rPr>
            <a:t>管理者的特征</a:t>
          </a:r>
        </a:p>
      </dgm:t>
    </dgm:pt>
    <dgm:pt modelId="{23BF2CAC-CA06-4DB8-B5A2-101DF14A894F}" cxnId="{0F8C8B36-3A18-45AA-9D32-B60B23644F65}" type="sibTrans">
      <dgm:prSet/>
      <dgm:spPr/>
      <dgm:t>
        <a:bodyPr/>
        <a:lstStyle/>
        <a:p>
          <a:endParaRPr lang="zh-CN" altLang="en-US" sz="1300"/>
        </a:p>
      </dgm:t>
    </dgm:pt>
    <dgm:pt modelId="{AD450951-2D0B-457D-AAD4-EC2345FA872C}" cxnId="{0F8C8B36-3A18-45AA-9D32-B60B23644F65}" type="parTrans">
      <dgm:prSet/>
      <dgm:spPr/>
      <dgm:t>
        <a:bodyPr/>
        <a:lstStyle/>
        <a:p>
          <a:endParaRPr lang="zh-CN" altLang="en-US" sz="1300"/>
        </a:p>
      </dgm:t>
    </dgm:pt>
    <dgm:pt modelId="{4F122B76-32AA-4439-8F8B-C22627EBA98D}">
      <dgm:prSet phldrT="[文本]" custT="1"/>
      <dgm:spPr/>
      <dgm:t>
        <a:bodyPr/>
        <a:lstStyle/>
        <a:p>
          <a:r>
            <a:rPr lang="zh-CN" altLang="en-US" sz="1300" smtClean="0"/>
            <a:t>体制的特征</a:t>
          </a:r>
          <a:endParaRPr lang="zh-CN" altLang="en-US" sz="1300" dirty="0"/>
        </a:p>
      </dgm:t>
    </dgm:pt>
    <dgm:pt modelId="{313CBC7E-5220-4147-A3B5-5FCE8C8042E1}" cxnId="{5EE77306-4E19-467C-9ACF-AB8B7C3C8E06}" type="sibTrans">
      <dgm:prSet/>
      <dgm:spPr/>
      <dgm:t>
        <a:bodyPr/>
        <a:lstStyle/>
        <a:p>
          <a:endParaRPr lang="zh-CN" altLang="en-US" sz="1300"/>
        </a:p>
      </dgm:t>
    </dgm:pt>
    <dgm:pt modelId="{624C44BC-5A2C-4E65-9B78-8F5A3B64443A}" cxnId="{5EE77306-4E19-467C-9ACF-AB8B7C3C8E06}" type="parTrans">
      <dgm:prSet/>
      <dgm:spPr/>
      <dgm:t>
        <a:bodyPr/>
        <a:lstStyle/>
        <a:p>
          <a:endParaRPr lang="zh-CN" altLang="en-US" sz="1300"/>
        </a:p>
      </dgm:t>
    </dgm:pt>
    <dgm:pt modelId="{7D2EB8F9-6F16-4D57-96C9-2A2C68DF64B6}" type="pres">
      <dgm:prSet presAssocID="{8E544892-C228-4F46-A1B3-FF88C1A8E1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99C4892-6B68-4C23-87EE-34611EFB96FB}" type="pres">
      <dgm:prSet presAssocID="{5345ADC4-82A1-451A-B312-34C6A8BB3713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61C45FF8-54EB-42C0-ACAD-28333D1C8805}" type="pres">
      <dgm:prSet presAssocID="{5345ADC4-82A1-451A-B312-34C6A8BB3713}" presName="rootComposite1" presStyleCnt="0"/>
      <dgm:spPr/>
      <dgm:t>
        <a:bodyPr/>
        <a:lstStyle/>
        <a:p>
          <a:endParaRPr lang="zh-CN" altLang="en-US"/>
        </a:p>
      </dgm:t>
    </dgm:pt>
    <dgm:pt modelId="{5C050624-8D17-476E-85E4-2A69B2BD71DA}" type="pres">
      <dgm:prSet presAssocID="{5345ADC4-82A1-451A-B312-34C6A8BB3713}" presName="rootText1" presStyleLbl="node0" presStyleIdx="0" presStyleCnt="1" custScaleX="13678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B79B25F-9F4D-45BD-8768-C8658CE085F0}" type="pres">
      <dgm:prSet presAssocID="{5345ADC4-82A1-451A-B312-34C6A8BB371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5B8AB9E7-1FB4-4187-B6E3-FA7EC1CF3252}" type="pres">
      <dgm:prSet presAssocID="{5345ADC4-82A1-451A-B312-34C6A8BB3713}" presName="hierChild2" presStyleCnt="0"/>
      <dgm:spPr/>
      <dgm:t>
        <a:bodyPr/>
        <a:lstStyle/>
        <a:p>
          <a:endParaRPr lang="zh-CN" altLang="en-US"/>
        </a:p>
      </dgm:t>
    </dgm:pt>
    <dgm:pt modelId="{6FA2CE45-1E13-46AB-9BC0-C9AFC92A0092}" type="pres">
      <dgm:prSet presAssocID="{624C44BC-5A2C-4E65-9B78-8F5A3B64443A}" presName="Name64" presStyleLbl="parChTrans1D2" presStyleIdx="0" presStyleCnt="2"/>
      <dgm:spPr/>
      <dgm:t>
        <a:bodyPr/>
        <a:lstStyle/>
        <a:p>
          <a:endParaRPr lang="zh-CN" altLang="en-US"/>
        </a:p>
      </dgm:t>
    </dgm:pt>
    <dgm:pt modelId="{8819BB3D-FF4D-4D60-9EFB-D5A7E1D67786}" type="pres">
      <dgm:prSet presAssocID="{4F122B76-32AA-4439-8F8B-C22627EBA98D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95C025D0-A6F1-4D68-B49A-7CE509897E49}" type="pres">
      <dgm:prSet presAssocID="{4F122B76-32AA-4439-8F8B-C22627EBA98D}" presName="rootComposite" presStyleCnt="0"/>
      <dgm:spPr/>
      <dgm:t>
        <a:bodyPr/>
        <a:lstStyle/>
        <a:p>
          <a:endParaRPr lang="zh-CN" altLang="en-US"/>
        </a:p>
      </dgm:t>
    </dgm:pt>
    <dgm:pt modelId="{970B4D99-D3B9-46AE-8FB2-D902EFBA9B36}" type="pres">
      <dgm:prSet presAssocID="{4F122B76-32AA-4439-8F8B-C22627EBA98D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C011D7-15AF-4E89-8DFF-6C578AC31963}" type="pres">
      <dgm:prSet presAssocID="{4F122B76-32AA-4439-8F8B-C22627EBA98D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BAAB50FB-6B4C-4C4A-BC61-8EE5721B18B6}" type="pres">
      <dgm:prSet presAssocID="{4F122B76-32AA-4439-8F8B-C22627EBA98D}" presName="hierChild4" presStyleCnt="0"/>
      <dgm:spPr/>
      <dgm:t>
        <a:bodyPr/>
        <a:lstStyle/>
        <a:p>
          <a:endParaRPr lang="zh-CN" altLang="en-US"/>
        </a:p>
      </dgm:t>
    </dgm:pt>
    <dgm:pt modelId="{672A4F70-BEA8-4800-84E6-5925DBE584B5}" type="pres">
      <dgm:prSet presAssocID="{4F122B76-32AA-4439-8F8B-C22627EBA98D}" presName="hierChild5" presStyleCnt="0"/>
      <dgm:spPr/>
      <dgm:t>
        <a:bodyPr/>
        <a:lstStyle/>
        <a:p>
          <a:endParaRPr lang="zh-CN" altLang="en-US"/>
        </a:p>
      </dgm:t>
    </dgm:pt>
    <dgm:pt modelId="{D6F77EBC-03C3-4BFA-A121-21FC02F8485D}" type="pres">
      <dgm:prSet presAssocID="{AD450951-2D0B-457D-AAD4-EC2345FA872C}" presName="Name64" presStyleLbl="parChTrans1D2" presStyleIdx="1" presStyleCnt="2"/>
      <dgm:spPr/>
      <dgm:t>
        <a:bodyPr/>
        <a:lstStyle/>
        <a:p>
          <a:endParaRPr lang="zh-CN" altLang="en-US"/>
        </a:p>
      </dgm:t>
    </dgm:pt>
    <dgm:pt modelId="{4B55E3A6-791B-41CD-8CD6-9A6C615202D6}" type="pres">
      <dgm:prSet presAssocID="{99E6488C-56C1-42EA-B8BE-84A5802F557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4EFDCC09-9AFF-499E-A5AC-D4D40F95ED3F}" type="pres">
      <dgm:prSet presAssocID="{99E6488C-56C1-42EA-B8BE-84A5802F557C}" presName="rootComposite" presStyleCnt="0"/>
      <dgm:spPr/>
      <dgm:t>
        <a:bodyPr/>
        <a:lstStyle/>
        <a:p>
          <a:endParaRPr lang="zh-CN" altLang="en-US"/>
        </a:p>
      </dgm:t>
    </dgm:pt>
    <dgm:pt modelId="{A26D0CE0-E0C3-4A57-8E76-2544AE34EEBB}" type="pres">
      <dgm:prSet presAssocID="{99E6488C-56C1-42EA-B8BE-84A5802F557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77B7D90-E492-49B9-92DF-B4DEE77634D3}" type="pres">
      <dgm:prSet presAssocID="{99E6488C-56C1-42EA-B8BE-84A5802F557C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BC57893A-60C6-4A88-8B44-A5E178A35017}" type="pres">
      <dgm:prSet presAssocID="{99E6488C-56C1-42EA-B8BE-84A5802F557C}" presName="hierChild4" presStyleCnt="0"/>
      <dgm:spPr/>
      <dgm:t>
        <a:bodyPr/>
        <a:lstStyle/>
        <a:p>
          <a:endParaRPr lang="zh-CN" altLang="en-US"/>
        </a:p>
      </dgm:t>
    </dgm:pt>
    <dgm:pt modelId="{EA25BE6D-5BCD-448D-8904-C6EA4302EEEE}" type="pres">
      <dgm:prSet presAssocID="{99E6488C-56C1-42EA-B8BE-84A5802F557C}" presName="hierChild5" presStyleCnt="0"/>
      <dgm:spPr/>
      <dgm:t>
        <a:bodyPr/>
        <a:lstStyle/>
        <a:p>
          <a:endParaRPr lang="zh-CN" altLang="en-US"/>
        </a:p>
      </dgm:t>
    </dgm:pt>
    <dgm:pt modelId="{50702D86-2680-4A54-BAC2-2A6708D0ABA0}" type="pres">
      <dgm:prSet presAssocID="{5345ADC4-82A1-451A-B312-34C6A8BB3713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6A93A040-E810-41DD-B2F6-D6744DF1D1E5}" type="presOf" srcId="{99E6488C-56C1-42EA-B8BE-84A5802F557C}" destId="{C77B7D90-E492-49B9-92DF-B4DEE77634D3}" srcOrd="1" destOrd="0" presId="urn:microsoft.com/office/officeart/2009/3/layout/HorizontalOrganizationChart#16"/>
    <dgm:cxn modelId="{01C6CF92-F6FC-41EB-8C95-63B1AF83D24F}" type="presOf" srcId="{4F122B76-32AA-4439-8F8B-C22627EBA98D}" destId="{41C011D7-15AF-4E89-8DFF-6C578AC31963}" srcOrd="1" destOrd="0" presId="urn:microsoft.com/office/officeart/2009/3/layout/HorizontalOrganizationChart#16"/>
    <dgm:cxn modelId="{77520852-431E-4B37-A88C-F6B3FE2F5AE1}" type="presOf" srcId="{AD450951-2D0B-457D-AAD4-EC2345FA872C}" destId="{D6F77EBC-03C3-4BFA-A121-21FC02F8485D}" srcOrd="0" destOrd="0" presId="urn:microsoft.com/office/officeart/2009/3/layout/HorizontalOrganizationChart#16"/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D9B89C9D-F44F-4CDB-B699-B2BDCB8DC12B}" type="presOf" srcId="{5345ADC4-82A1-451A-B312-34C6A8BB3713}" destId="{FB79B25F-9F4D-45BD-8768-C8658CE085F0}" srcOrd="1" destOrd="0" presId="urn:microsoft.com/office/officeart/2009/3/layout/HorizontalOrganizationChart#16"/>
    <dgm:cxn modelId="{23F52720-20C4-4D04-BB9B-979F47B31DD9}" type="presOf" srcId="{624C44BC-5A2C-4E65-9B78-8F5A3B64443A}" destId="{6FA2CE45-1E13-46AB-9BC0-C9AFC92A0092}" srcOrd="0" destOrd="0" presId="urn:microsoft.com/office/officeart/2009/3/layout/HorizontalOrganizationChart#16"/>
    <dgm:cxn modelId="{FDA4FF02-3A05-44A1-915A-913F5F80CE3D}" type="presOf" srcId="{5345ADC4-82A1-451A-B312-34C6A8BB3713}" destId="{5C050624-8D17-476E-85E4-2A69B2BD71DA}" srcOrd="0" destOrd="0" presId="urn:microsoft.com/office/officeart/2009/3/layout/HorizontalOrganizationChart#16"/>
    <dgm:cxn modelId="{D383B020-7BAB-473F-9E45-A10A2BE12BCD}" type="presOf" srcId="{8E544892-C228-4F46-A1B3-FF88C1A8E1DC}" destId="{7D2EB8F9-6F16-4D57-96C9-2A2C68DF64B6}" srcOrd="0" destOrd="0" presId="urn:microsoft.com/office/officeart/2009/3/layout/HorizontalOrganizationChart#16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009BCC76-F0CB-4652-8336-EE29DDBF4CF7}" type="presOf" srcId="{99E6488C-56C1-42EA-B8BE-84A5802F557C}" destId="{A26D0CE0-E0C3-4A57-8E76-2544AE34EEBB}" srcOrd="0" destOrd="0" presId="urn:microsoft.com/office/officeart/2009/3/layout/HorizontalOrganizationChart#16"/>
    <dgm:cxn modelId="{D9E892E6-2240-4C88-BC6A-4AC968ED16D4}" type="presOf" srcId="{4F122B76-32AA-4439-8F8B-C22627EBA98D}" destId="{970B4D99-D3B9-46AE-8FB2-D902EFBA9B36}" srcOrd="0" destOrd="0" presId="urn:microsoft.com/office/officeart/2009/3/layout/HorizontalOrganizationChart#16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016BA744-DF0C-443C-B960-5049DB96475F}" type="presParOf" srcId="{7D2EB8F9-6F16-4D57-96C9-2A2C68DF64B6}" destId="{F99C4892-6B68-4C23-87EE-34611EFB96FB}" srcOrd="0" destOrd="0" presId="urn:microsoft.com/office/officeart/2009/3/layout/HorizontalOrganizationChart#16"/>
    <dgm:cxn modelId="{CFBDEC1C-2F9B-4D31-B00D-0AD671B03165}" type="presParOf" srcId="{F99C4892-6B68-4C23-87EE-34611EFB96FB}" destId="{61C45FF8-54EB-42C0-ACAD-28333D1C8805}" srcOrd="0" destOrd="0" presId="urn:microsoft.com/office/officeart/2009/3/layout/HorizontalOrganizationChart#16"/>
    <dgm:cxn modelId="{F25F227B-8C42-4BE9-828A-6849235C7D2B}" type="presParOf" srcId="{61C45FF8-54EB-42C0-ACAD-28333D1C8805}" destId="{5C050624-8D17-476E-85E4-2A69B2BD71DA}" srcOrd="0" destOrd="0" presId="urn:microsoft.com/office/officeart/2009/3/layout/HorizontalOrganizationChart#16"/>
    <dgm:cxn modelId="{9C1C86AE-6B69-4C22-85E0-BD798CB3EF02}" type="presParOf" srcId="{61C45FF8-54EB-42C0-ACAD-28333D1C8805}" destId="{FB79B25F-9F4D-45BD-8768-C8658CE085F0}" srcOrd="1" destOrd="0" presId="urn:microsoft.com/office/officeart/2009/3/layout/HorizontalOrganizationChart#16"/>
    <dgm:cxn modelId="{88189B86-F542-4769-8468-EA92E250AD59}" type="presParOf" srcId="{F99C4892-6B68-4C23-87EE-34611EFB96FB}" destId="{5B8AB9E7-1FB4-4187-B6E3-FA7EC1CF3252}" srcOrd="1" destOrd="0" presId="urn:microsoft.com/office/officeart/2009/3/layout/HorizontalOrganizationChart#16"/>
    <dgm:cxn modelId="{F8E102D6-4F96-4867-ABCA-B17127DF82F6}" type="presParOf" srcId="{5B8AB9E7-1FB4-4187-B6E3-FA7EC1CF3252}" destId="{6FA2CE45-1E13-46AB-9BC0-C9AFC92A0092}" srcOrd="0" destOrd="0" presId="urn:microsoft.com/office/officeart/2009/3/layout/HorizontalOrganizationChart#16"/>
    <dgm:cxn modelId="{87D7295C-38CE-43C7-8542-6F680DD28DFE}" type="presParOf" srcId="{5B8AB9E7-1FB4-4187-B6E3-FA7EC1CF3252}" destId="{8819BB3D-FF4D-4D60-9EFB-D5A7E1D67786}" srcOrd="1" destOrd="0" presId="urn:microsoft.com/office/officeart/2009/3/layout/HorizontalOrganizationChart#16"/>
    <dgm:cxn modelId="{A8ABFC3E-10E7-408C-9271-31FD0EB32806}" type="presParOf" srcId="{8819BB3D-FF4D-4D60-9EFB-D5A7E1D67786}" destId="{95C025D0-A6F1-4D68-B49A-7CE509897E49}" srcOrd="0" destOrd="0" presId="urn:microsoft.com/office/officeart/2009/3/layout/HorizontalOrganizationChart#16"/>
    <dgm:cxn modelId="{3C45FD69-BFA7-4432-9232-E6E6E17D12E3}" type="presParOf" srcId="{95C025D0-A6F1-4D68-B49A-7CE509897E49}" destId="{970B4D99-D3B9-46AE-8FB2-D902EFBA9B36}" srcOrd="0" destOrd="0" presId="urn:microsoft.com/office/officeart/2009/3/layout/HorizontalOrganizationChart#16"/>
    <dgm:cxn modelId="{4A4C59BD-9B61-4246-830C-0F2F8AB1D6A9}" type="presParOf" srcId="{95C025D0-A6F1-4D68-B49A-7CE509897E49}" destId="{41C011D7-15AF-4E89-8DFF-6C578AC31963}" srcOrd="1" destOrd="0" presId="urn:microsoft.com/office/officeart/2009/3/layout/HorizontalOrganizationChart#16"/>
    <dgm:cxn modelId="{9EDC14AF-7FB2-48BB-81BC-16492FFFADCB}" type="presParOf" srcId="{8819BB3D-FF4D-4D60-9EFB-D5A7E1D67786}" destId="{BAAB50FB-6B4C-4C4A-BC61-8EE5721B18B6}" srcOrd="1" destOrd="0" presId="urn:microsoft.com/office/officeart/2009/3/layout/HorizontalOrganizationChart#16"/>
    <dgm:cxn modelId="{A3228449-0045-4C22-BFB1-2214A562A42E}" type="presParOf" srcId="{8819BB3D-FF4D-4D60-9EFB-D5A7E1D67786}" destId="{672A4F70-BEA8-4800-84E6-5925DBE584B5}" srcOrd="2" destOrd="0" presId="urn:microsoft.com/office/officeart/2009/3/layout/HorizontalOrganizationChart#16"/>
    <dgm:cxn modelId="{762011BC-23CD-448B-AEA8-129FA40729EF}" type="presParOf" srcId="{5B8AB9E7-1FB4-4187-B6E3-FA7EC1CF3252}" destId="{D6F77EBC-03C3-4BFA-A121-21FC02F8485D}" srcOrd="2" destOrd="0" presId="urn:microsoft.com/office/officeart/2009/3/layout/HorizontalOrganizationChart#16"/>
    <dgm:cxn modelId="{16B73D74-74E7-4D69-8137-C71D6B867E10}" type="presParOf" srcId="{5B8AB9E7-1FB4-4187-B6E3-FA7EC1CF3252}" destId="{4B55E3A6-791B-41CD-8CD6-9A6C615202D6}" srcOrd="3" destOrd="0" presId="urn:microsoft.com/office/officeart/2009/3/layout/HorizontalOrganizationChart#16"/>
    <dgm:cxn modelId="{1FF5672F-CDED-432D-AD8A-2223B1FAFDCC}" type="presParOf" srcId="{4B55E3A6-791B-41CD-8CD6-9A6C615202D6}" destId="{4EFDCC09-9AFF-499E-A5AC-D4D40F95ED3F}" srcOrd="0" destOrd="0" presId="urn:microsoft.com/office/officeart/2009/3/layout/HorizontalOrganizationChart#16"/>
    <dgm:cxn modelId="{DFAC9D69-36D1-476E-A995-2A3CABF2F549}" type="presParOf" srcId="{4EFDCC09-9AFF-499E-A5AC-D4D40F95ED3F}" destId="{A26D0CE0-E0C3-4A57-8E76-2544AE34EEBB}" srcOrd="0" destOrd="0" presId="urn:microsoft.com/office/officeart/2009/3/layout/HorizontalOrganizationChart#16"/>
    <dgm:cxn modelId="{CD9B3FB1-9AF1-466A-9653-025F98429A59}" type="presParOf" srcId="{4EFDCC09-9AFF-499E-A5AC-D4D40F95ED3F}" destId="{C77B7D90-E492-49B9-92DF-B4DEE77634D3}" srcOrd="1" destOrd="0" presId="urn:microsoft.com/office/officeart/2009/3/layout/HorizontalOrganizationChart#16"/>
    <dgm:cxn modelId="{4E47BE20-DD0F-4F5B-8E56-61CA5AF89683}" type="presParOf" srcId="{4B55E3A6-791B-41CD-8CD6-9A6C615202D6}" destId="{BC57893A-60C6-4A88-8B44-A5E178A35017}" srcOrd="1" destOrd="0" presId="urn:microsoft.com/office/officeart/2009/3/layout/HorizontalOrganizationChart#16"/>
    <dgm:cxn modelId="{BF3715B8-9C05-4701-98BF-E7C46B44CD07}" type="presParOf" srcId="{4B55E3A6-791B-41CD-8CD6-9A6C615202D6}" destId="{EA25BE6D-5BCD-448D-8904-C6EA4302EEEE}" srcOrd="2" destOrd="0" presId="urn:microsoft.com/office/officeart/2009/3/layout/HorizontalOrganizationChart#16"/>
    <dgm:cxn modelId="{5B1F50F2-908E-42EA-A5FE-0FFE6CA2CAD4}" type="presParOf" srcId="{F99C4892-6B68-4C23-87EE-34611EFB96FB}" destId="{50702D86-2680-4A54-BAC2-2A6708D0ABA0}" srcOrd="2" destOrd="0" presId="urn:microsoft.com/office/officeart/2009/3/layout/HorizontalOrganizationChart#1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9/3/layout/HorizontalOrganizationChart#17" loCatId="hierarchy" qsTypeId="urn:microsoft.com/office/officeart/2005/8/quickstyle/simple1#14" qsCatId="simple" csTypeId="urn:microsoft.com/office/officeart/2005/8/colors/accent2_1#63" csCatId="accent2" phldr="1"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1200" dirty="0"/>
            <a:t> 公司领导体制的特征</a:t>
          </a:r>
        </a:p>
      </dgm:t>
    </dgm:pt>
    <dgm:pt modelId="{E7518A52-05DE-4BA9-AE1D-270E4B65187D}" cxnId="{8B7A39A3-F49E-4736-8182-51F15628869B}" type="parTrans">
      <dgm:prSet/>
      <dgm:spPr/>
      <dgm:t>
        <a:bodyPr/>
        <a:lstStyle/>
        <a:p>
          <a:endParaRPr lang="zh-CN" altLang="en-US" sz="1300"/>
        </a:p>
      </dgm:t>
    </dgm:pt>
    <dgm:pt modelId="{6CBA59F2-ADDB-4E2F-8C03-9198ACCE3061}" cxnId="{8B7A39A3-F49E-4736-8182-51F15628869B}" type="sibTrans">
      <dgm:prSet/>
      <dgm:spPr/>
      <dgm:t>
        <a:bodyPr/>
        <a:lstStyle/>
        <a:p>
          <a:endParaRPr lang="zh-CN" altLang="en-US" sz="1300"/>
        </a:p>
      </dgm:t>
    </dgm:pt>
    <dgm:pt modelId="{99E6488C-56C1-42EA-B8BE-84A5802F557C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1300" dirty="0">
              <a:solidFill>
                <a:schemeClr val="bg1"/>
              </a:solidFill>
            </a:rPr>
            <a:t>管理者的特征</a:t>
          </a:r>
        </a:p>
      </dgm:t>
    </dgm:pt>
    <dgm:pt modelId="{23BF2CAC-CA06-4DB8-B5A2-101DF14A894F}" cxnId="{0F8C8B36-3A18-45AA-9D32-B60B23644F65}" type="sibTrans">
      <dgm:prSet/>
      <dgm:spPr/>
      <dgm:t>
        <a:bodyPr/>
        <a:lstStyle/>
        <a:p>
          <a:endParaRPr lang="zh-CN" altLang="en-US" sz="1300"/>
        </a:p>
      </dgm:t>
    </dgm:pt>
    <dgm:pt modelId="{AD450951-2D0B-457D-AAD4-EC2345FA872C}" cxnId="{0F8C8B36-3A18-45AA-9D32-B60B23644F65}" type="parTrans">
      <dgm:prSet/>
      <dgm:spPr/>
      <dgm:t>
        <a:bodyPr/>
        <a:lstStyle/>
        <a:p>
          <a:endParaRPr lang="zh-CN" altLang="en-US" sz="1300"/>
        </a:p>
      </dgm:t>
    </dgm:pt>
    <dgm:pt modelId="{4F122B76-32AA-4439-8F8B-C22627EBA98D}">
      <dgm:prSet phldrT="[文本]" custT="1"/>
      <dgm:spPr/>
      <dgm:t>
        <a:bodyPr/>
        <a:lstStyle/>
        <a:p>
          <a:r>
            <a:rPr lang="zh-CN" altLang="en-US" sz="1300" smtClean="0"/>
            <a:t>体制的特征</a:t>
          </a:r>
          <a:endParaRPr lang="zh-CN" altLang="en-US" sz="1300" dirty="0"/>
        </a:p>
      </dgm:t>
    </dgm:pt>
    <dgm:pt modelId="{313CBC7E-5220-4147-A3B5-5FCE8C8042E1}" cxnId="{5EE77306-4E19-467C-9ACF-AB8B7C3C8E06}" type="sibTrans">
      <dgm:prSet/>
      <dgm:spPr/>
      <dgm:t>
        <a:bodyPr/>
        <a:lstStyle/>
        <a:p>
          <a:endParaRPr lang="zh-CN" altLang="en-US" sz="1300"/>
        </a:p>
      </dgm:t>
    </dgm:pt>
    <dgm:pt modelId="{624C44BC-5A2C-4E65-9B78-8F5A3B64443A}" cxnId="{5EE77306-4E19-467C-9ACF-AB8B7C3C8E06}" type="parTrans">
      <dgm:prSet/>
      <dgm:spPr/>
      <dgm:t>
        <a:bodyPr/>
        <a:lstStyle/>
        <a:p>
          <a:endParaRPr lang="zh-CN" altLang="en-US" sz="1300"/>
        </a:p>
      </dgm:t>
    </dgm:pt>
    <dgm:pt modelId="{7D2EB8F9-6F16-4D57-96C9-2A2C68DF64B6}" type="pres">
      <dgm:prSet presAssocID="{8E544892-C228-4F46-A1B3-FF88C1A8E1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99C4892-6B68-4C23-87EE-34611EFB96FB}" type="pres">
      <dgm:prSet presAssocID="{5345ADC4-82A1-451A-B312-34C6A8BB3713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61C45FF8-54EB-42C0-ACAD-28333D1C8805}" type="pres">
      <dgm:prSet presAssocID="{5345ADC4-82A1-451A-B312-34C6A8BB3713}" presName="rootComposite1" presStyleCnt="0"/>
      <dgm:spPr/>
      <dgm:t>
        <a:bodyPr/>
        <a:lstStyle/>
        <a:p>
          <a:endParaRPr lang="zh-CN" altLang="en-US"/>
        </a:p>
      </dgm:t>
    </dgm:pt>
    <dgm:pt modelId="{5C050624-8D17-476E-85E4-2A69B2BD71DA}" type="pres">
      <dgm:prSet presAssocID="{5345ADC4-82A1-451A-B312-34C6A8BB3713}" presName="rootText1" presStyleLbl="node0" presStyleIdx="0" presStyleCnt="1" custScaleX="13678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B79B25F-9F4D-45BD-8768-C8658CE085F0}" type="pres">
      <dgm:prSet presAssocID="{5345ADC4-82A1-451A-B312-34C6A8BB371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5B8AB9E7-1FB4-4187-B6E3-FA7EC1CF3252}" type="pres">
      <dgm:prSet presAssocID="{5345ADC4-82A1-451A-B312-34C6A8BB3713}" presName="hierChild2" presStyleCnt="0"/>
      <dgm:spPr/>
      <dgm:t>
        <a:bodyPr/>
        <a:lstStyle/>
        <a:p>
          <a:endParaRPr lang="zh-CN" altLang="en-US"/>
        </a:p>
      </dgm:t>
    </dgm:pt>
    <dgm:pt modelId="{6FA2CE45-1E13-46AB-9BC0-C9AFC92A0092}" type="pres">
      <dgm:prSet presAssocID="{624C44BC-5A2C-4E65-9B78-8F5A3B64443A}" presName="Name64" presStyleLbl="parChTrans1D2" presStyleIdx="0" presStyleCnt="2"/>
      <dgm:spPr/>
      <dgm:t>
        <a:bodyPr/>
        <a:lstStyle/>
        <a:p>
          <a:endParaRPr lang="zh-CN" altLang="en-US"/>
        </a:p>
      </dgm:t>
    </dgm:pt>
    <dgm:pt modelId="{8819BB3D-FF4D-4D60-9EFB-D5A7E1D67786}" type="pres">
      <dgm:prSet presAssocID="{4F122B76-32AA-4439-8F8B-C22627EBA98D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95C025D0-A6F1-4D68-B49A-7CE509897E49}" type="pres">
      <dgm:prSet presAssocID="{4F122B76-32AA-4439-8F8B-C22627EBA98D}" presName="rootComposite" presStyleCnt="0"/>
      <dgm:spPr/>
      <dgm:t>
        <a:bodyPr/>
        <a:lstStyle/>
        <a:p>
          <a:endParaRPr lang="zh-CN" altLang="en-US"/>
        </a:p>
      </dgm:t>
    </dgm:pt>
    <dgm:pt modelId="{970B4D99-D3B9-46AE-8FB2-D902EFBA9B36}" type="pres">
      <dgm:prSet presAssocID="{4F122B76-32AA-4439-8F8B-C22627EBA98D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C011D7-15AF-4E89-8DFF-6C578AC31963}" type="pres">
      <dgm:prSet presAssocID="{4F122B76-32AA-4439-8F8B-C22627EBA98D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BAAB50FB-6B4C-4C4A-BC61-8EE5721B18B6}" type="pres">
      <dgm:prSet presAssocID="{4F122B76-32AA-4439-8F8B-C22627EBA98D}" presName="hierChild4" presStyleCnt="0"/>
      <dgm:spPr/>
      <dgm:t>
        <a:bodyPr/>
        <a:lstStyle/>
        <a:p>
          <a:endParaRPr lang="zh-CN" altLang="en-US"/>
        </a:p>
      </dgm:t>
    </dgm:pt>
    <dgm:pt modelId="{672A4F70-BEA8-4800-84E6-5925DBE584B5}" type="pres">
      <dgm:prSet presAssocID="{4F122B76-32AA-4439-8F8B-C22627EBA98D}" presName="hierChild5" presStyleCnt="0"/>
      <dgm:spPr/>
      <dgm:t>
        <a:bodyPr/>
        <a:lstStyle/>
        <a:p>
          <a:endParaRPr lang="zh-CN" altLang="en-US"/>
        </a:p>
      </dgm:t>
    </dgm:pt>
    <dgm:pt modelId="{D6F77EBC-03C3-4BFA-A121-21FC02F8485D}" type="pres">
      <dgm:prSet presAssocID="{AD450951-2D0B-457D-AAD4-EC2345FA872C}" presName="Name64" presStyleLbl="parChTrans1D2" presStyleIdx="1" presStyleCnt="2"/>
      <dgm:spPr/>
      <dgm:t>
        <a:bodyPr/>
        <a:lstStyle/>
        <a:p>
          <a:endParaRPr lang="zh-CN" altLang="en-US"/>
        </a:p>
      </dgm:t>
    </dgm:pt>
    <dgm:pt modelId="{4B55E3A6-791B-41CD-8CD6-9A6C615202D6}" type="pres">
      <dgm:prSet presAssocID="{99E6488C-56C1-42EA-B8BE-84A5802F557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4EFDCC09-9AFF-499E-A5AC-D4D40F95ED3F}" type="pres">
      <dgm:prSet presAssocID="{99E6488C-56C1-42EA-B8BE-84A5802F557C}" presName="rootComposite" presStyleCnt="0"/>
      <dgm:spPr/>
      <dgm:t>
        <a:bodyPr/>
        <a:lstStyle/>
        <a:p>
          <a:endParaRPr lang="zh-CN" altLang="en-US"/>
        </a:p>
      </dgm:t>
    </dgm:pt>
    <dgm:pt modelId="{A26D0CE0-E0C3-4A57-8E76-2544AE34EEBB}" type="pres">
      <dgm:prSet presAssocID="{99E6488C-56C1-42EA-B8BE-84A5802F557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77B7D90-E492-49B9-92DF-B4DEE77634D3}" type="pres">
      <dgm:prSet presAssocID="{99E6488C-56C1-42EA-B8BE-84A5802F557C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BC57893A-60C6-4A88-8B44-A5E178A35017}" type="pres">
      <dgm:prSet presAssocID="{99E6488C-56C1-42EA-B8BE-84A5802F557C}" presName="hierChild4" presStyleCnt="0"/>
      <dgm:spPr/>
      <dgm:t>
        <a:bodyPr/>
        <a:lstStyle/>
        <a:p>
          <a:endParaRPr lang="zh-CN" altLang="en-US"/>
        </a:p>
      </dgm:t>
    </dgm:pt>
    <dgm:pt modelId="{EA25BE6D-5BCD-448D-8904-C6EA4302EEEE}" type="pres">
      <dgm:prSet presAssocID="{99E6488C-56C1-42EA-B8BE-84A5802F557C}" presName="hierChild5" presStyleCnt="0"/>
      <dgm:spPr/>
      <dgm:t>
        <a:bodyPr/>
        <a:lstStyle/>
        <a:p>
          <a:endParaRPr lang="zh-CN" altLang="en-US"/>
        </a:p>
      </dgm:t>
    </dgm:pt>
    <dgm:pt modelId="{50702D86-2680-4A54-BAC2-2A6708D0ABA0}" type="pres">
      <dgm:prSet presAssocID="{5345ADC4-82A1-451A-B312-34C6A8BB3713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6A93A040-E810-41DD-B2F6-D6744DF1D1E5}" type="presOf" srcId="{99E6488C-56C1-42EA-B8BE-84A5802F557C}" destId="{C77B7D90-E492-49B9-92DF-B4DEE77634D3}" srcOrd="1" destOrd="0" presId="urn:microsoft.com/office/officeart/2009/3/layout/HorizontalOrganizationChart#17"/>
    <dgm:cxn modelId="{01C6CF92-F6FC-41EB-8C95-63B1AF83D24F}" type="presOf" srcId="{4F122B76-32AA-4439-8F8B-C22627EBA98D}" destId="{41C011D7-15AF-4E89-8DFF-6C578AC31963}" srcOrd="1" destOrd="0" presId="urn:microsoft.com/office/officeart/2009/3/layout/HorizontalOrganizationChart#17"/>
    <dgm:cxn modelId="{77520852-431E-4B37-A88C-F6B3FE2F5AE1}" type="presOf" srcId="{AD450951-2D0B-457D-AAD4-EC2345FA872C}" destId="{D6F77EBC-03C3-4BFA-A121-21FC02F8485D}" srcOrd="0" destOrd="0" presId="urn:microsoft.com/office/officeart/2009/3/layout/HorizontalOrganizationChart#17"/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D9B89C9D-F44F-4CDB-B699-B2BDCB8DC12B}" type="presOf" srcId="{5345ADC4-82A1-451A-B312-34C6A8BB3713}" destId="{FB79B25F-9F4D-45BD-8768-C8658CE085F0}" srcOrd="1" destOrd="0" presId="urn:microsoft.com/office/officeart/2009/3/layout/HorizontalOrganizationChart#17"/>
    <dgm:cxn modelId="{23F52720-20C4-4D04-BB9B-979F47B31DD9}" type="presOf" srcId="{624C44BC-5A2C-4E65-9B78-8F5A3B64443A}" destId="{6FA2CE45-1E13-46AB-9BC0-C9AFC92A0092}" srcOrd="0" destOrd="0" presId="urn:microsoft.com/office/officeart/2009/3/layout/HorizontalOrganizationChart#17"/>
    <dgm:cxn modelId="{FDA4FF02-3A05-44A1-915A-913F5F80CE3D}" type="presOf" srcId="{5345ADC4-82A1-451A-B312-34C6A8BB3713}" destId="{5C050624-8D17-476E-85E4-2A69B2BD71DA}" srcOrd="0" destOrd="0" presId="urn:microsoft.com/office/officeart/2009/3/layout/HorizontalOrganizationChart#17"/>
    <dgm:cxn modelId="{D383B020-7BAB-473F-9E45-A10A2BE12BCD}" type="presOf" srcId="{8E544892-C228-4F46-A1B3-FF88C1A8E1DC}" destId="{7D2EB8F9-6F16-4D57-96C9-2A2C68DF64B6}" srcOrd="0" destOrd="0" presId="urn:microsoft.com/office/officeart/2009/3/layout/HorizontalOrganizationChart#17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009BCC76-F0CB-4652-8336-EE29DDBF4CF7}" type="presOf" srcId="{99E6488C-56C1-42EA-B8BE-84A5802F557C}" destId="{A26D0CE0-E0C3-4A57-8E76-2544AE34EEBB}" srcOrd="0" destOrd="0" presId="urn:microsoft.com/office/officeart/2009/3/layout/HorizontalOrganizationChart#17"/>
    <dgm:cxn modelId="{D9E892E6-2240-4C88-BC6A-4AC968ED16D4}" type="presOf" srcId="{4F122B76-32AA-4439-8F8B-C22627EBA98D}" destId="{970B4D99-D3B9-46AE-8FB2-D902EFBA9B36}" srcOrd="0" destOrd="0" presId="urn:microsoft.com/office/officeart/2009/3/layout/HorizontalOrganizationChart#17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016BA744-DF0C-443C-B960-5049DB96475F}" type="presParOf" srcId="{7D2EB8F9-6F16-4D57-96C9-2A2C68DF64B6}" destId="{F99C4892-6B68-4C23-87EE-34611EFB96FB}" srcOrd="0" destOrd="0" presId="urn:microsoft.com/office/officeart/2009/3/layout/HorizontalOrganizationChart#17"/>
    <dgm:cxn modelId="{CFBDEC1C-2F9B-4D31-B00D-0AD671B03165}" type="presParOf" srcId="{F99C4892-6B68-4C23-87EE-34611EFB96FB}" destId="{61C45FF8-54EB-42C0-ACAD-28333D1C8805}" srcOrd="0" destOrd="0" presId="urn:microsoft.com/office/officeart/2009/3/layout/HorizontalOrganizationChart#17"/>
    <dgm:cxn modelId="{F25F227B-8C42-4BE9-828A-6849235C7D2B}" type="presParOf" srcId="{61C45FF8-54EB-42C0-ACAD-28333D1C8805}" destId="{5C050624-8D17-476E-85E4-2A69B2BD71DA}" srcOrd="0" destOrd="0" presId="urn:microsoft.com/office/officeart/2009/3/layout/HorizontalOrganizationChart#17"/>
    <dgm:cxn modelId="{9C1C86AE-6B69-4C22-85E0-BD798CB3EF02}" type="presParOf" srcId="{61C45FF8-54EB-42C0-ACAD-28333D1C8805}" destId="{FB79B25F-9F4D-45BD-8768-C8658CE085F0}" srcOrd="1" destOrd="0" presId="urn:microsoft.com/office/officeart/2009/3/layout/HorizontalOrganizationChart#17"/>
    <dgm:cxn modelId="{88189B86-F542-4769-8468-EA92E250AD59}" type="presParOf" srcId="{F99C4892-6B68-4C23-87EE-34611EFB96FB}" destId="{5B8AB9E7-1FB4-4187-B6E3-FA7EC1CF3252}" srcOrd="1" destOrd="0" presId="urn:microsoft.com/office/officeart/2009/3/layout/HorizontalOrganizationChart#17"/>
    <dgm:cxn modelId="{F8E102D6-4F96-4867-ABCA-B17127DF82F6}" type="presParOf" srcId="{5B8AB9E7-1FB4-4187-B6E3-FA7EC1CF3252}" destId="{6FA2CE45-1E13-46AB-9BC0-C9AFC92A0092}" srcOrd="0" destOrd="0" presId="urn:microsoft.com/office/officeart/2009/3/layout/HorizontalOrganizationChart#17"/>
    <dgm:cxn modelId="{87D7295C-38CE-43C7-8542-6F680DD28DFE}" type="presParOf" srcId="{5B8AB9E7-1FB4-4187-B6E3-FA7EC1CF3252}" destId="{8819BB3D-FF4D-4D60-9EFB-D5A7E1D67786}" srcOrd="1" destOrd="0" presId="urn:microsoft.com/office/officeart/2009/3/layout/HorizontalOrganizationChart#17"/>
    <dgm:cxn modelId="{A8ABFC3E-10E7-408C-9271-31FD0EB32806}" type="presParOf" srcId="{8819BB3D-FF4D-4D60-9EFB-D5A7E1D67786}" destId="{95C025D0-A6F1-4D68-B49A-7CE509897E49}" srcOrd="0" destOrd="0" presId="urn:microsoft.com/office/officeart/2009/3/layout/HorizontalOrganizationChart#17"/>
    <dgm:cxn modelId="{3C45FD69-BFA7-4432-9232-E6E6E17D12E3}" type="presParOf" srcId="{95C025D0-A6F1-4D68-B49A-7CE509897E49}" destId="{970B4D99-D3B9-46AE-8FB2-D902EFBA9B36}" srcOrd="0" destOrd="0" presId="urn:microsoft.com/office/officeart/2009/3/layout/HorizontalOrganizationChart#17"/>
    <dgm:cxn modelId="{4A4C59BD-9B61-4246-830C-0F2F8AB1D6A9}" type="presParOf" srcId="{95C025D0-A6F1-4D68-B49A-7CE509897E49}" destId="{41C011D7-15AF-4E89-8DFF-6C578AC31963}" srcOrd="1" destOrd="0" presId="urn:microsoft.com/office/officeart/2009/3/layout/HorizontalOrganizationChart#17"/>
    <dgm:cxn modelId="{9EDC14AF-7FB2-48BB-81BC-16492FFFADCB}" type="presParOf" srcId="{8819BB3D-FF4D-4D60-9EFB-D5A7E1D67786}" destId="{BAAB50FB-6B4C-4C4A-BC61-8EE5721B18B6}" srcOrd="1" destOrd="0" presId="urn:microsoft.com/office/officeart/2009/3/layout/HorizontalOrganizationChart#17"/>
    <dgm:cxn modelId="{A3228449-0045-4C22-BFB1-2214A562A42E}" type="presParOf" srcId="{8819BB3D-FF4D-4D60-9EFB-D5A7E1D67786}" destId="{672A4F70-BEA8-4800-84E6-5925DBE584B5}" srcOrd="2" destOrd="0" presId="urn:microsoft.com/office/officeart/2009/3/layout/HorizontalOrganizationChart#17"/>
    <dgm:cxn modelId="{762011BC-23CD-448B-AEA8-129FA40729EF}" type="presParOf" srcId="{5B8AB9E7-1FB4-4187-B6E3-FA7EC1CF3252}" destId="{D6F77EBC-03C3-4BFA-A121-21FC02F8485D}" srcOrd="2" destOrd="0" presId="urn:microsoft.com/office/officeart/2009/3/layout/HorizontalOrganizationChart#17"/>
    <dgm:cxn modelId="{16B73D74-74E7-4D69-8137-C71D6B867E10}" type="presParOf" srcId="{5B8AB9E7-1FB4-4187-B6E3-FA7EC1CF3252}" destId="{4B55E3A6-791B-41CD-8CD6-9A6C615202D6}" srcOrd="3" destOrd="0" presId="urn:microsoft.com/office/officeart/2009/3/layout/HorizontalOrganizationChart#17"/>
    <dgm:cxn modelId="{1FF5672F-CDED-432D-AD8A-2223B1FAFDCC}" type="presParOf" srcId="{4B55E3A6-791B-41CD-8CD6-9A6C615202D6}" destId="{4EFDCC09-9AFF-499E-A5AC-D4D40F95ED3F}" srcOrd="0" destOrd="0" presId="urn:microsoft.com/office/officeart/2009/3/layout/HorizontalOrganizationChart#17"/>
    <dgm:cxn modelId="{DFAC9D69-36D1-476E-A995-2A3CABF2F549}" type="presParOf" srcId="{4EFDCC09-9AFF-499E-A5AC-D4D40F95ED3F}" destId="{A26D0CE0-E0C3-4A57-8E76-2544AE34EEBB}" srcOrd="0" destOrd="0" presId="urn:microsoft.com/office/officeart/2009/3/layout/HorizontalOrganizationChart#17"/>
    <dgm:cxn modelId="{CD9B3FB1-9AF1-466A-9653-025F98429A59}" type="presParOf" srcId="{4EFDCC09-9AFF-499E-A5AC-D4D40F95ED3F}" destId="{C77B7D90-E492-49B9-92DF-B4DEE77634D3}" srcOrd="1" destOrd="0" presId="urn:microsoft.com/office/officeart/2009/3/layout/HorizontalOrganizationChart#17"/>
    <dgm:cxn modelId="{4E47BE20-DD0F-4F5B-8E56-61CA5AF89683}" type="presParOf" srcId="{4B55E3A6-791B-41CD-8CD6-9A6C615202D6}" destId="{BC57893A-60C6-4A88-8B44-A5E178A35017}" srcOrd="1" destOrd="0" presId="urn:microsoft.com/office/officeart/2009/3/layout/HorizontalOrganizationChart#17"/>
    <dgm:cxn modelId="{BF3715B8-9C05-4701-98BF-E7C46B44CD07}" type="presParOf" srcId="{4B55E3A6-791B-41CD-8CD6-9A6C615202D6}" destId="{EA25BE6D-5BCD-448D-8904-C6EA4302EEEE}" srcOrd="2" destOrd="0" presId="urn:microsoft.com/office/officeart/2009/3/layout/HorizontalOrganizationChart#17"/>
    <dgm:cxn modelId="{5B1F50F2-908E-42EA-A5FE-0FFE6CA2CAD4}" type="presParOf" srcId="{F99C4892-6B68-4C23-87EE-34611EFB96FB}" destId="{50702D86-2680-4A54-BAC2-2A6708D0ABA0}" srcOrd="2" destOrd="0" presId="urn:microsoft.com/office/officeart/2009/3/layout/HorizontalOrganizationChart#17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9/3/layout/HorizontalOrganizationChart#18" loCatId="hierarchy" qsTypeId="urn:microsoft.com/office/officeart/2005/8/quickstyle/simple1#54" qsCatId="simple" csTypeId="urn:microsoft.com/office/officeart/2005/8/colors/accent2_1#65" csCatId="accent2" phldr="1"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1300" dirty="0"/>
            <a:t> 管理者的技能和素质</a:t>
          </a:r>
        </a:p>
      </dgm:t>
    </dgm:pt>
    <dgm:pt modelId="{E7518A52-05DE-4BA9-AE1D-270E4B65187D}" cxnId="{8B7A39A3-F49E-4736-8182-51F15628869B}" type="parTrans">
      <dgm:prSet/>
      <dgm:spPr/>
      <dgm:t>
        <a:bodyPr/>
        <a:lstStyle/>
        <a:p>
          <a:endParaRPr lang="zh-CN" altLang="en-US" sz="1300"/>
        </a:p>
      </dgm:t>
    </dgm:pt>
    <dgm:pt modelId="{6CBA59F2-ADDB-4E2F-8C03-9198ACCE3061}" cxnId="{8B7A39A3-F49E-4736-8182-51F15628869B}" type="sibTrans">
      <dgm:prSet/>
      <dgm:spPr/>
      <dgm:t>
        <a:bodyPr/>
        <a:lstStyle/>
        <a:p>
          <a:endParaRPr lang="zh-CN" altLang="en-US" sz="1300"/>
        </a:p>
      </dgm:t>
    </dgm:pt>
    <dgm:pt modelId="{99E6488C-56C1-42EA-B8BE-84A5802F557C}">
      <dgm:prSet custT="1"/>
      <dgm:spPr/>
      <dgm:t>
        <a:bodyPr/>
        <a:lstStyle/>
        <a:p>
          <a:r>
            <a:rPr lang="zh-CN" altLang="en-US" sz="1300" dirty="0"/>
            <a:t>素质</a:t>
          </a:r>
        </a:p>
      </dgm:t>
    </dgm:pt>
    <dgm:pt modelId="{23BF2CAC-CA06-4DB8-B5A2-101DF14A894F}" cxnId="{0F8C8B36-3A18-45AA-9D32-B60B23644F65}" type="sibTrans">
      <dgm:prSet/>
      <dgm:spPr/>
      <dgm:t>
        <a:bodyPr/>
        <a:lstStyle/>
        <a:p>
          <a:endParaRPr lang="zh-CN" altLang="en-US" sz="1300"/>
        </a:p>
      </dgm:t>
    </dgm:pt>
    <dgm:pt modelId="{AD450951-2D0B-457D-AAD4-EC2345FA872C}" cxnId="{0F8C8B36-3A18-45AA-9D32-B60B23644F65}" type="parTrans">
      <dgm:prSet/>
      <dgm:spPr/>
      <dgm:t>
        <a:bodyPr/>
        <a:lstStyle/>
        <a:p>
          <a:endParaRPr lang="zh-CN" altLang="en-US" sz="1300"/>
        </a:p>
      </dgm:t>
    </dgm:pt>
    <dgm:pt modelId="{4F122B76-32AA-4439-8F8B-C22627EBA98D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1300" dirty="0">
              <a:solidFill>
                <a:schemeClr val="bg1"/>
              </a:solidFill>
            </a:rPr>
            <a:t>技能</a:t>
          </a:r>
        </a:p>
      </dgm:t>
    </dgm:pt>
    <dgm:pt modelId="{313CBC7E-5220-4147-A3B5-5FCE8C8042E1}" cxnId="{5EE77306-4E19-467C-9ACF-AB8B7C3C8E06}" type="sibTrans">
      <dgm:prSet/>
      <dgm:spPr/>
      <dgm:t>
        <a:bodyPr/>
        <a:lstStyle/>
        <a:p>
          <a:endParaRPr lang="zh-CN" altLang="en-US" sz="1300"/>
        </a:p>
      </dgm:t>
    </dgm:pt>
    <dgm:pt modelId="{624C44BC-5A2C-4E65-9B78-8F5A3B64443A}" cxnId="{5EE77306-4E19-467C-9ACF-AB8B7C3C8E06}" type="parTrans">
      <dgm:prSet/>
      <dgm:spPr/>
      <dgm:t>
        <a:bodyPr/>
        <a:lstStyle/>
        <a:p>
          <a:endParaRPr lang="zh-CN" altLang="en-US" sz="1300"/>
        </a:p>
      </dgm:t>
    </dgm:pt>
    <dgm:pt modelId="{D3ABE9C1-D1A0-4136-8BB0-B90F5E058B8E}" type="pres">
      <dgm:prSet presAssocID="{8E544892-C228-4F46-A1B3-FF88C1A8E1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7F21DF5-7095-467E-AF36-28094E345E2F}" type="pres">
      <dgm:prSet presAssocID="{5345ADC4-82A1-451A-B312-34C6A8BB3713}" presName="hierRoot1" presStyleCnt="0">
        <dgm:presLayoutVars>
          <dgm:hierBranch val="init"/>
        </dgm:presLayoutVars>
      </dgm:prSet>
      <dgm:spPr/>
    </dgm:pt>
    <dgm:pt modelId="{0EC04047-6164-4ECE-9E8F-BCC943B41833}" type="pres">
      <dgm:prSet presAssocID="{5345ADC4-82A1-451A-B312-34C6A8BB3713}" presName="rootComposite1" presStyleCnt="0"/>
      <dgm:spPr/>
    </dgm:pt>
    <dgm:pt modelId="{80E0D025-A2B5-4B2A-A610-66027E67C2D9}" type="pres">
      <dgm:prSet presAssocID="{5345ADC4-82A1-451A-B312-34C6A8BB3713}" presName="rootText1" presStyleLbl="node0" presStyleIdx="0" presStyleCnt="1" custScaleX="179208" custScaleY="10492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60A6574-CC6B-4100-9A07-D382026BCB35}" type="pres">
      <dgm:prSet presAssocID="{5345ADC4-82A1-451A-B312-34C6A8BB371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CB972476-703D-4DC3-940A-74065EB30652}" type="pres">
      <dgm:prSet presAssocID="{5345ADC4-82A1-451A-B312-34C6A8BB3713}" presName="hierChild2" presStyleCnt="0"/>
      <dgm:spPr/>
    </dgm:pt>
    <dgm:pt modelId="{205BF789-F110-489D-B1B0-F6828C205DB1}" type="pres">
      <dgm:prSet presAssocID="{624C44BC-5A2C-4E65-9B78-8F5A3B64443A}" presName="Name64" presStyleLbl="parChTrans1D2" presStyleIdx="0" presStyleCnt="2"/>
      <dgm:spPr/>
      <dgm:t>
        <a:bodyPr/>
        <a:lstStyle/>
        <a:p>
          <a:endParaRPr lang="zh-CN" altLang="en-US"/>
        </a:p>
      </dgm:t>
    </dgm:pt>
    <dgm:pt modelId="{488CD936-99F8-4FD8-B20E-9B7A42317352}" type="pres">
      <dgm:prSet presAssocID="{4F122B76-32AA-4439-8F8B-C22627EBA98D}" presName="hierRoot2" presStyleCnt="0">
        <dgm:presLayoutVars>
          <dgm:hierBranch val="init"/>
        </dgm:presLayoutVars>
      </dgm:prSet>
      <dgm:spPr/>
    </dgm:pt>
    <dgm:pt modelId="{396C38E3-5374-4C54-A5D4-8ADE64680317}" type="pres">
      <dgm:prSet presAssocID="{4F122B76-32AA-4439-8F8B-C22627EBA98D}" presName="rootComposite" presStyleCnt="0"/>
      <dgm:spPr/>
    </dgm:pt>
    <dgm:pt modelId="{BFD76C15-5C78-4860-8C2B-80BA7A88CA84}" type="pres">
      <dgm:prSet presAssocID="{4F122B76-32AA-4439-8F8B-C22627EBA98D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F342813-A1FD-4035-96F0-8B12D8DEE4FE}" type="pres">
      <dgm:prSet presAssocID="{4F122B76-32AA-4439-8F8B-C22627EBA98D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10CF207B-DD2E-480A-9149-E6E9B5B307A0}" type="pres">
      <dgm:prSet presAssocID="{4F122B76-32AA-4439-8F8B-C22627EBA98D}" presName="hierChild4" presStyleCnt="0"/>
      <dgm:spPr/>
    </dgm:pt>
    <dgm:pt modelId="{E2D6B6C2-1BE6-4E27-AD6C-BEE9227A0E0D}" type="pres">
      <dgm:prSet presAssocID="{4F122B76-32AA-4439-8F8B-C22627EBA98D}" presName="hierChild5" presStyleCnt="0"/>
      <dgm:spPr/>
    </dgm:pt>
    <dgm:pt modelId="{7455790E-89D9-4B9C-9AFD-5E20BDD592A1}" type="pres">
      <dgm:prSet presAssocID="{AD450951-2D0B-457D-AAD4-EC2345FA872C}" presName="Name64" presStyleLbl="parChTrans1D2" presStyleIdx="1" presStyleCnt="2"/>
      <dgm:spPr/>
      <dgm:t>
        <a:bodyPr/>
        <a:lstStyle/>
        <a:p>
          <a:endParaRPr lang="zh-CN" altLang="en-US"/>
        </a:p>
      </dgm:t>
    </dgm:pt>
    <dgm:pt modelId="{87BDB2FD-12D2-4FB2-81D3-6802FBDBFCF3}" type="pres">
      <dgm:prSet presAssocID="{99E6488C-56C1-42EA-B8BE-84A5802F557C}" presName="hierRoot2" presStyleCnt="0">
        <dgm:presLayoutVars>
          <dgm:hierBranch val="init"/>
        </dgm:presLayoutVars>
      </dgm:prSet>
      <dgm:spPr/>
    </dgm:pt>
    <dgm:pt modelId="{D197AF09-DAA5-4028-A358-6353A09F8DAE}" type="pres">
      <dgm:prSet presAssocID="{99E6488C-56C1-42EA-B8BE-84A5802F557C}" presName="rootComposite" presStyleCnt="0"/>
      <dgm:spPr/>
    </dgm:pt>
    <dgm:pt modelId="{D4A43347-60C4-49E0-8643-47FA89D941CC}" type="pres">
      <dgm:prSet presAssocID="{99E6488C-56C1-42EA-B8BE-84A5802F557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1B9B2C7-BC38-4F1F-A330-7901C57DF26C}" type="pres">
      <dgm:prSet presAssocID="{99E6488C-56C1-42EA-B8BE-84A5802F557C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606B0C85-11E6-458A-A323-8625A6386075}" type="pres">
      <dgm:prSet presAssocID="{99E6488C-56C1-42EA-B8BE-84A5802F557C}" presName="hierChild4" presStyleCnt="0"/>
      <dgm:spPr/>
    </dgm:pt>
    <dgm:pt modelId="{5F4017F1-FC3D-4962-890A-5BDA507C3839}" type="pres">
      <dgm:prSet presAssocID="{99E6488C-56C1-42EA-B8BE-84A5802F557C}" presName="hierChild5" presStyleCnt="0"/>
      <dgm:spPr/>
    </dgm:pt>
    <dgm:pt modelId="{B42AF522-9B7F-49AD-B582-2030BC5C9FAF}" type="pres">
      <dgm:prSet presAssocID="{5345ADC4-82A1-451A-B312-34C6A8BB3713}" presName="hierChild3" presStyleCnt="0"/>
      <dgm:spPr/>
    </dgm:pt>
  </dgm:ptLst>
  <dgm:cxnLst>
    <dgm:cxn modelId="{1FA991A4-279D-4B1E-99C9-CF30F54C6F9A}" type="presOf" srcId="{4F122B76-32AA-4439-8F8B-C22627EBA98D}" destId="{EF342813-A1FD-4035-96F0-8B12D8DEE4FE}" srcOrd="1" destOrd="0" presId="urn:microsoft.com/office/officeart/2009/3/layout/HorizontalOrganizationChart#18"/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3AC2681B-2ECA-497D-8FC0-5234AADE10DC}" type="presOf" srcId="{8E544892-C228-4F46-A1B3-FF88C1A8E1DC}" destId="{D3ABE9C1-D1A0-4136-8BB0-B90F5E058B8E}" srcOrd="0" destOrd="0" presId="urn:microsoft.com/office/officeart/2009/3/layout/HorizontalOrganizationChart#18"/>
    <dgm:cxn modelId="{159CCD62-955A-4178-91BD-F1F1EAF35C21}" type="presOf" srcId="{4F122B76-32AA-4439-8F8B-C22627EBA98D}" destId="{BFD76C15-5C78-4860-8C2B-80BA7A88CA84}" srcOrd="0" destOrd="0" presId="urn:microsoft.com/office/officeart/2009/3/layout/HorizontalOrganizationChart#18"/>
    <dgm:cxn modelId="{5E384986-567C-41E3-BF39-B51DD424A4FE}" type="presOf" srcId="{99E6488C-56C1-42EA-B8BE-84A5802F557C}" destId="{D4A43347-60C4-49E0-8643-47FA89D941CC}" srcOrd="0" destOrd="0" presId="urn:microsoft.com/office/officeart/2009/3/layout/HorizontalOrganizationChart#18"/>
    <dgm:cxn modelId="{A5E80728-A5E7-425D-A10A-237121F19D93}" type="presOf" srcId="{99E6488C-56C1-42EA-B8BE-84A5802F557C}" destId="{F1B9B2C7-BC38-4F1F-A330-7901C57DF26C}" srcOrd="1" destOrd="0" presId="urn:microsoft.com/office/officeart/2009/3/layout/HorizontalOrganizationChart#18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8A20CB77-1E77-4DE2-9ABF-578558851BDE}" type="presOf" srcId="{624C44BC-5A2C-4E65-9B78-8F5A3B64443A}" destId="{205BF789-F110-489D-B1B0-F6828C205DB1}" srcOrd="0" destOrd="0" presId="urn:microsoft.com/office/officeart/2009/3/layout/HorizontalOrganizationChart#18"/>
    <dgm:cxn modelId="{AD803138-0012-424A-815B-6F9FD697A544}" type="presOf" srcId="{5345ADC4-82A1-451A-B312-34C6A8BB3713}" destId="{80E0D025-A2B5-4B2A-A610-66027E67C2D9}" srcOrd="0" destOrd="0" presId="urn:microsoft.com/office/officeart/2009/3/layout/HorizontalOrganizationChart#18"/>
    <dgm:cxn modelId="{A2269E9F-BE1D-4277-8B17-66CF708A1333}" type="presOf" srcId="{5345ADC4-82A1-451A-B312-34C6A8BB3713}" destId="{260A6574-CC6B-4100-9A07-D382026BCB35}" srcOrd="1" destOrd="0" presId="urn:microsoft.com/office/officeart/2009/3/layout/HorizontalOrganizationChart#18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4442EA8B-7A57-4B99-BB86-C49AB85B4ECB}" type="presOf" srcId="{AD450951-2D0B-457D-AAD4-EC2345FA872C}" destId="{7455790E-89D9-4B9C-9AFD-5E20BDD592A1}" srcOrd="0" destOrd="0" presId="urn:microsoft.com/office/officeart/2009/3/layout/HorizontalOrganizationChart#18"/>
    <dgm:cxn modelId="{6054F592-2B3B-4824-9AF7-2566B81BCBEA}" type="presParOf" srcId="{D3ABE9C1-D1A0-4136-8BB0-B90F5E058B8E}" destId="{37F21DF5-7095-467E-AF36-28094E345E2F}" srcOrd="0" destOrd="0" presId="urn:microsoft.com/office/officeart/2009/3/layout/HorizontalOrganizationChart#18"/>
    <dgm:cxn modelId="{0CAC51D6-F86F-45AF-B70B-3E36234F47A2}" type="presParOf" srcId="{37F21DF5-7095-467E-AF36-28094E345E2F}" destId="{0EC04047-6164-4ECE-9E8F-BCC943B41833}" srcOrd="0" destOrd="0" presId="urn:microsoft.com/office/officeart/2009/3/layout/HorizontalOrganizationChart#18"/>
    <dgm:cxn modelId="{0F0CE971-CB21-4363-9675-47CF7C3C90A6}" type="presParOf" srcId="{0EC04047-6164-4ECE-9E8F-BCC943B41833}" destId="{80E0D025-A2B5-4B2A-A610-66027E67C2D9}" srcOrd="0" destOrd="0" presId="urn:microsoft.com/office/officeart/2009/3/layout/HorizontalOrganizationChart#18"/>
    <dgm:cxn modelId="{F21A841F-873D-4059-9608-1D17AB3174EA}" type="presParOf" srcId="{0EC04047-6164-4ECE-9E8F-BCC943B41833}" destId="{260A6574-CC6B-4100-9A07-D382026BCB35}" srcOrd="1" destOrd="0" presId="urn:microsoft.com/office/officeart/2009/3/layout/HorizontalOrganizationChart#18"/>
    <dgm:cxn modelId="{E9250C1F-7D95-4FD0-B362-F167CBD63A20}" type="presParOf" srcId="{37F21DF5-7095-467E-AF36-28094E345E2F}" destId="{CB972476-703D-4DC3-940A-74065EB30652}" srcOrd="1" destOrd="0" presId="urn:microsoft.com/office/officeart/2009/3/layout/HorizontalOrganizationChart#18"/>
    <dgm:cxn modelId="{7591695F-7AA5-485E-8E4D-057C907EAB0E}" type="presParOf" srcId="{CB972476-703D-4DC3-940A-74065EB30652}" destId="{205BF789-F110-489D-B1B0-F6828C205DB1}" srcOrd="0" destOrd="0" presId="urn:microsoft.com/office/officeart/2009/3/layout/HorizontalOrganizationChart#18"/>
    <dgm:cxn modelId="{A45AE413-070D-43A7-89D1-59F600BA5B2D}" type="presParOf" srcId="{CB972476-703D-4DC3-940A-74065EB30652}" destId="{488CD936-99F8-4FD8-B20E-9B7A42317352}" srcOrd="1" destOrd="0" presId="urn:microsoft.com/office/officeart/2009/3/layout/HorizontalOrganizationChart#18"/>
    <dgm:cxn modelId="{E19D55C5-B1F2-4C51-8323-D5A73CEF51A9}" type="presParOf" srcId="{488CD936-99F8-4FD8-B20E-9B7A42317352}" destId="{396C38E3-5374-4C54-A5D4-8ADE64680317}" srcOrd="0" destOrd="0" presId="urn:microsoft.com/office/officeart/2009/3/layout/HorizontalOrganizationChart#18"/>
    <dgm:cxn modelId="{20097C3B-D5DD-4208-A29D-38854367DF90}" type="presParOf" srcId="{396C38E3-5374-4C54-A5D4-8ADE64680317}" destId="{BFD76C15-5C78-4860-8C2B-80BA7A88CA84}" srcOrd="0" destOrd="0" presId="urn:microsoft.com/office/officeart/2009/3/layout/HorizontalOrganizationChart#18"/>
    <dgm:cxn modelId="{77526B27-0250-4F3F-B326-E1264B891805}" type="presParOf" srcId="{396C38E3-5374-4C54-A5D4-8ADE64680317}" destId="{EF342813-A1FD-4035-96F0-8B12D8DEE4FE}" srcOrd="1" destOrd="0" presId="urn:microsoft.com/office/officeart/2009/3/layout/HorizontalOrganizationChart#18"/>
    <dgm:cxn modelId="{0F49073E-903E-44DC-B384-3D4CFD043D52}" type="presParOf" srcId="{488CD936-99F8-4FD8-B20E-9B7A42317352}" destId="{10CF207B-DD2E-480A-9149-E6E9B5B307A0}" srcOrd="1" destOrd="0" presId="urn:microsoft.com/office/officeart/2009/3/layout/HorizontalOrganizationChart#18"/>
    <dgm:cxn modelId="{F9B65A37-1854-4FC3-92B2-14B176985B1D}" type="presParOf" srcId="{488CD936-99F8-4FD8-B20E-9B7A42317352}" destId="{E2D6B6C2-1BE6-4E27-AD6C-BEE9227A0E0D}" srcOrd="2" destOrd="0" presId="urn:microsoft.com/office/officeart/2009/3/layout/HorizontalOrganizationChart#18"/>
    <dgm:cxn modelId="{326F1821-08B1-4483-AAFF-D55DD1E8687E}" type="presParOf" srcId="{CB972476-703D-4DC3-940A-74065EB30652}" destId="{7455790E-89D9-4B9C-9AFD-5E20BDD592A1}" srcOrd="2" destOrd="0" presId="urn:microsoft.com/office/officeart/2009/3/layout/HorizontalOrganizationChart#18"/>
    <dgm:cxn modelId="{0A374829-62FA-44D3-856E-4ED898FC9E40}" type="presParOf" srcId="{CB972476-703D-4DC3-940A-74065EB30652}" destId="{87BDB2FD-12D2-4FB2-81D3-6802FBDBFCF3}" srcOrd="3" destOrd="0" presId="urn:microsoft.com/office/officeart/2009/3/layout/HorizontalOrganizationChart#18"/>
    <dgm:cxn modelId="{C55417FD-415E-48D5-8FAB-E0B2539A1100}" type="presParOf" srcId="{87BDB2FD-12D2-4FB2-81D3-6802FBDBFCF3}" destId="{D197AF09-DAA5-4028-A358-6353A09F8DAE}" srcOrd="0" destOrd="0" presId="urn:microsoft.com/office/officeart/2009/3/layout/HorizontalOrganizationChart#18"/>
    <dgm:cxn modelId="{66DADDDF-28D3-4667-A446-07660C4B4741}" type="presParOf" srcId="{D197AF09-DAA5-4028-A358-6353A09F8DAE}" destId="{D4A43347-60C4-49E0-8643-47FA89D941CC}" srcOrd="0" destOrd="0" presId="urn:microsoft.com/office/officeart/2009/3/layout/HorizontalOrganizationChart#18"/>
    <dgm:cxn modelId="{E7736303-5A8F-4504-AF31-D816A5C10143}" type="presParOf" srcId="{D197AF09-DAA5-4028-A358-6353A09F8DAE}" destId="{F1B9B2C7-BC38-4F1F-A330-7901C57DF26C}" srcOrd="1" destOrd="0" presId="urn:microsoft.com/office/officeart/2009/3/layout/HorizontalOrganizationChart#18"/>
    <dgm:cxn modelId="{94E914CE-A408-4EDB-B7B6-D5E72B6BB6A2}" type="presParOf" srcId="{87BDB2FD-12D2-4FB2-81D3-6802FBDBFCF3}" destId="{606B0C85-11E6-458A-A323-8625A6386075}" srcOrd="1" destOrd="0" presId="urn:microsoft.com/office/officeart/2009/3/layout/HorizontalOrganizationChart#18"/>
    <dgm:cxn modelId="{341347BC-166E-4800-9759-901F6EDEB772}" type="presParOf" srcId="{87BDB2FD-12D2-4FB2-81D3-6802FBDBFCF3}" destId="{5F4017F1-FC3D-4962-890A-5BDA507C3839}" srcOrd="2" destOrd="0" presId="urn:microsoft.com/office/officeart/2009/3/layout/HorizontalOrganizationChart#18"/>
    <dgm:cxn modelId="{12D3ECE0-4B67-41E3-89B7-AD058AE06492}" type="presParOf" srcId="{37F21DF5-7095-467E-AF36-28094E345E2F}" destId="{B42AF522-9B7F-49AD-B582-2030BC5C9FAF}" srcOrd="2" destOrd="0" presId="urn:microsoft.com/office/officeart/2009/3/layout/HorizontalOrganizationChart#18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9/3/layout/HorizontalOrganizationChart#19" loCatId="hierarchy" qsTypeId="urn:microsoft.com/office/officeart/2005/8/quickstyle/simple1#15" qsCatId="simple" csTypeId="urn:microsoft.com/office/officeart/2005/8/colors/accent2_1#65" csCatId="accent2" phldr="1"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1300" dirty="0"/>
            <a:t> 管理者的技能和素质</a:t>
          </a:r>
        </a:p>
      </dgm:t>
    </dgm:pt>
    <dgm:pt modelId="{E7518A52-05DE-4BA9-AE1D-270E4B65187D}" cxnId="{8B7A39A3-F49E-4736-8182-51F15628869B}" type="parTrans">
      <dgm:prSet/>
      <dgm:spPr/>
      <dgm:t>
        <a:bodyPr/>
        <a:lstStyle/>
        <a:p>
          <a:endParaRPr lang="zh-CN" altLang="en-US" sz="1300"/>
        </a:p>
      </dgm:t>
    </dgm:pt>
    <dgm:pt modelId="{6CBA59F2-ADDB-4E2F-8C03-9198ACCE3061}" cxnId="{8B7A39A3-F49E-4736-8182-51F15628869B}" type="sibTrans">
      <dgm:prSet/>
      <dgm:spPr/>
      <dgm:t>
        <a:bodyPr/>
        <a:lstStyle/>
        <a:p>
          <a:endParaRPr lang="zh-CN" altLang="en-US" sz="1300"/>
        </a:p>
      </dgm:t>
    </dgm:pt>
    <dgm:pt modelId="{99E6488C-56C1-42EA-B8BE-84A5802F557C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1300" dirty="0">
              <a:solidFill>
                <a:schemeClr val="bg1"/>
              </a:solidFill>
            </a:rPr>
            <a:t>素质</a:t>
          </a:r>
        </a:p>
      </dgm:t>
    </dgm:pt>
    <dgm:pt modelId="{23BF2CAC-CA06-4DB8-B5A2-101DF14A894F}" cxnId="{0F8C8B36-3A18-45AA-9D32-B60B23644F65}" type="sibTrans">
      <dgm:prSet/>
      <dgm:spPr/>
      <dgm:t>
        <a:bodyPr/>
        <a:lstStyle/>
        <a:p>
          <a:endParaRPr lang="zh-CN" altLang="en-US" sz="1300"/>
        </a:p>
      </dgm:t>
    </dgm:pt>
    <dgm:pt modelId="{AD450951-2D0B-457D-AAD4-EC2345FA872C}" cxnId="{0F8C8B36-3A18-45AA-9D32-B60B23644F65}" type="parTrans">
      <dgm:prSet/>
      <dgm:spPr/>
      <dgm:t>
        <a:bodyPr/>
        <a:lstStyle/>
        <a:p>
          <a:endParaRPr lang="zh-CN" altLang="en-US" sz="1300"/>
        </a:p>
      </dgm:t>
    </dgm:pt>
    <dgm:pt modelId="{4F122B76-32AA-4439-8F8B-C22627EBA98D}">
      <dgm:prSet phldrT="[文本]" custT="1"/>
      <dgm:spPr/>
      <dgm:t>
        <a:bodyPr/>
        <a:lstStyle/>
        <a:p>
          <a:r>
            <a:rPr lang="zh-CN" altLang="en-US" sz="1300" smtClean="0"/>
            <a:t>技能</a:t>
          </a:r>
          <a:endParaRPr lang="zh-CN" altLang="en-US" sz="1300" dirty="0"/>
        </a:p>
      </dgm:t>
    </dgm:pt>
    <dgm:pt modelId="{313CBC7E-5220-4147-A3B5-5FCE8C8042E1}" cxnId="{5EE77306-4E19-467C-9ACF-AB8B7C3C8E06}" type="sibTrans">
      <dgm:prSet/>
      <dgm:spPr/>
      <dgm:t>
        <a:bodyPr/>
        <a:lstStyle/>
        <a:p>
          <a:endParaRPr lang="zh-CN" altLang="en-US" sz="1300"/>
        </a:p>
      </dgm:t>
    </dgm:pt>
    <dgm:pt modelId="{624C44BC-5A2C-4E65-9B78-8F5A3B64443A}" cxnId="{5EE77306-4E19-467C-9ACF-AB8B7C3C8E06}" type="parTrans">
      <dgm:prSet/>
      <dgm:spPr/>
      <dgm:t>
        <a:bodyPr/>
        <a:lstStyle/>
        <a:p>
          <a:endParaRPr lang="zh-CN" altLang="en-US" sz="1300"/>
        </a:p>
      </dgm:t>
    </dgm:pt>
    <dgm:pt modelId="{D3ABE9C1-D1A0-4136-8BB0-B90F5E058B8E}" type="pres">
      <dgm:prSet presAssocID="{8E544892-C228-4F46-A1B3-FF88C1A8E1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7F21DF5-7095-467E-AF36-28094E345E2F}" type="pres">
      <dgm:prSet presAssocID="{5345ADC4-82A1-451A-B312-34C6A8BB3713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0EC04047-6164-4ECE-9E8F-BCC943B41833}" type="pres">
      <dgm:prSet presAssocID="{5345ADC4-82A1-451A-B312-34C6A8BB3713}" presName="rootComposite1" presStyleCnt="0"/>
      <dgm:spPr/>
      <dgm:t>
        <a:bodyPr/>
        <a:lstStyle/>
        <a:p>
          <a:endParaRPr lang="zh-CN" altLang="en-US"/>
        </a:p>
      </dgm:t>
    </dgm:pt>
    <dgm:pt modelId="{80E0D025-A2B5-4B2A-A610-66027E67C2D9}" type="pres">
      <dgm:prSet presAssocID="{5345ADC4-82A1-451A-B312-34C6A8BB3713}" presName="rootText1" presStyleLbl="node0" presStyleIdx="0" presStyleCnt="1" custScaleX="179208" custScaleY="10492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60A6574-CC6B-4100-9A07-D382026BCB35}" type="pres">
      <dgm:prSet presAssocID="{5345ADC4-82A1-451A-B312-34C6A8BB371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CB972476-703D-4DC3-940A-74065EB30652}" type="pres">
      <dgm:prSet presAssocID="{5345ADC4-82A1-451A-B312-34C6A8BB3713}" presName="hierChild2" presStyleCnt="0"/>
      <dgm:spPr/>
      <dgm:t>
        <a:bodyPr/>
        <a:lstStyle/>
        <a:p>
          <a:endParaRPr lang="zh-CN" altLang="en-US"/>
        </a:p>
      </dgm:t>
    </dgm:pt>
    <dgm:pt modelId="{205BF789-F110-489D-B1B0-F6828C205DB1}" type="pres">
      <dgm:prSet presAssocID="{624C44BC-5A2C-4E65-9B78-8F5A3B64443A}" presName="Name64" presStyleLbl="parChTrans1D2" presStyleIdx="0" presStyleCnt="2"/>
      <dgm:spPr/>
      <dgm:t>
        <a:bodyPr/>
        <a:lstStyle/>
        <a:p>
          <a:endParaRPr lang="zh-CN" altLang="en-US"/>
        </a:p>
      </dgm:t>
    </dgm:pt>
    <dgm:pt modelId="{488CD936-99F8-4FD8-B20E-9B7A42317352}" type="pres">
      <dgm:prSet presAssocID="{4F122B76-32AA-4439-8F8B-C22627EBA98D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396C38E3-5374-4C54-A5D4-8ADE64680317}" type="pres">
      <dgm:prSet presAssocID="{4F122B76-32AA-4439-8F8B-C22627EBA98D}" presName="rootComposite" presStyleCnt="0"/>
      <dgm:spPr/>
      <dgm:t>
        <a:bodyPr/>
        <a:lstStyle/>
        <a:p>
          <a:endParaRPr lang="zh-CN" altLang="en-US"/>
        </a:p>
      </dgm:t>
    </dgm:pt>
    <dgm:pt modelId="{BFD76C15-5C78-4860-8C2B-80BA7A88CA84}" type="pres">
      <dgm:prSet presAssocID="{4F122B76-32AA-4439-8F8B-C22627EBA98D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F342813-A1FD-4035-96F0-8B12D8DEE4FE}" type="pres">
      <dgm:prSet presAssocID="{4F122B76-32AA-4439-8F8B-C22627EBA98D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10CF207B-DD2E-480A-9149-E6E9B5B307A0}" type="pres">
      <dgm:prSet presAssocID="{4F122B76-32AA-4439-8F8B-C22627EBA98D}" presName="hierChild4" presStyleCnt="0"/>
      <dgm:spPr/>
      <dgm:t>
        <a:bodyPr/>
        <a:lstStyle/>
        <a:p>
          <a:endParaRPr lang="zh-CN" altLang="en-US"/>
        </a:p>
      </dgm:t>
    </dgm:pt>
    <dgm:pt modelId="{E2D6B6C2-1BE6-4E27-AD6C-BEE9227A0E0D}" type="pres">
      <dgm:prSet presAssocID="{4F122B76-32AA-4439-8F8B-C22627EBA98D}" presName="hierChild5" presStyleCnt="0"/>
      <dgm:spPr/>
      <dgm:t>
        <a:bodyPr/>
        <a:lstStyle/>
        <a:p>
          <a:endParaRPr lang="zh-CN" altLang="en-US"/>
        </a:p>
      </dgm:t>
    </dgm:pt>
    <dgm:pt modelId="{7455790E-89D9-4B9C-9AFD-5E20BDD592A1}" type="pres">
      <dgm:prSet presAssocID="{AD450951-2D0B-457D-AAD4-EC2345FA872C}" presName="Name64" presStyleLbl="parChTrans1D2" presStyleIdx="1" presStyleCnt="2"/>
      <dgm:spPr/>
      <dgm:t>
        <a:bodyPr/>
        <a:lstStyle/>
        <a:p>
          <a:endParaRPr lang="zh-CN" altLang="en-US"/>
        </a:p>
      </dgm:t>
    </dgm:pt>
    <dgm:pt modelId="{87BDB2FD-12D2-4FB2-81D3-6802FBDBFCF3}" type="pres">
      <dgm:prSet presAssocID="{99E6488C-56C1-42EA-B8BE-84A5802F557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D197AF09-DAA5-4028-A358-6353A09F8DAE}" type="pres">
      <dgm:prSet presAssocID="{99E6488C-56C1-42EA-B8BE-84A5802F557C}" presName="rootComposite" presStyleCnt="0"/>
      <dgm:spPr/>
      <dgm:t>
        <a:bodyPr/>
        <a:lstStyle/>
        <a:p>
          <a:endParaRPr lang="zh-CN" altLang="en-US"/>
        </a:p>
      </dgm:t>
    </dgm:pt>
    <dgm:pt modelId="{D4A43347-60C4-49E0-8643-47FA89D941CC}" type="pres">
      <dgm:prSet presAssocID="{99E6488C-56C1-42EA-B8BE-84A5802F557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1B9B2C7-BC38-4F1F-A330-7901C57DF26C}" type="pres">
      <dgm:prSet presAssocID="{99E6488C-56C1-42EA-B8BE-84A5802F557C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606B0C85-11E6-458A-A323-8625A6386075}" type="pres">
      <dgm:prSet presAssocID="{99E6488C-56C1-42EA-B8BE-84A5802F557C}" presName="hierChild4" presStyleCnt="0"/>
      <dgm:spPr/>
      <dgm:t>
        <a:bodyPr/>
        <a:lstStyle/>
        <a:p>
          <a:endParaRPr lang="zh-CN" altLang="en-US"/>
        </a:p>
      </dgm:t>
    </dgm:pt>
    <dgm:pt modelId="{5F4017F1-FC3D-4962-890A-5BDA507C3839}" type="pres">
      <dgm:prSet presAssocID="{99E6488C-56C1-42EA-B8BE-84A5802F557C}" presName="hierChild5" presStyleCnt="0"/>
      <dgm:spPr/>
      <dgm:t>
        <a:bodyPr/>
        <a:lstStyle/>
        <a:p>
          <a:endParaRPr lang="zh-CN" altLang="en-US"/>
        </a:p>
      </dgm:t>
    </dgm:pt>
    <dgm:pt modelId="{B42AF522-9B7F-49AD-B582-2030BC5C9FAF}" type="pres">
      <dgm:prSet presAssocID="{5345ADC4-82A1-451A-B312-34C6A8BB3713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AB3333EB-0720-4785-86A9-F53C470F5B50}" type="presOf" srcId="{4F122B76-32AA-4439-8F8B-C22627EBA98D}" destId="{BFD76C15-5C78-4860-8C2B-80BA7A88CA84}" srcOrd="0" destOrd="0" presId="urn:microsoft.com/office/officeart/2009/3/layout/HorizontalOrganizationChart#19"/>
    <dgm:cxn modelId="{64E33D3D-C1DE-46AC-9D51-6BE78B65DC23}" type="presOf" srcId="{99E6488C-56C1-42EA-B8BE-84A5802F557C}" destId="{F1B9B2C7-BC38-4F1F-A330-7901C57DF26C}" srcOrd="1" destOrd="0" presId="urn:microsoft.com/office/officeart/2009/3/layout/HorizontalOrganizationChart#19"/>
    <dgm:cxn modelId="{112B7098-A1CE-4C94-AF30-F366B60EE10D}" type="presOf" srcId="{AD450951-2D0B-457D-AAD4-EC2345FA872C}" destId="{7455790E-89D9-4B9C-9AFD-5E20BDD592A1}" srcOrd="0" destOrd="0" presId="urn:microsoft.com/office/officeart/2009/3/layout/HorizontalOrganizationChart#19"/>
    <dgm:cxn modelId="{3A514069-C5A0-47AA-8453-710BB0944634}" type="presOf" srcId="{5345ADC4-82A1-451A-B312-34C6A8BB3713}" destId="{260A6574-CC6B-4100-9A07-D382026BCB35}" srcOrd="1" destOrd="0" presId="urn:microsoft.com/office/officeart/2009/3/layout/HorizontalOrganizationChart#19"/>
    <dgm:cxn modelId="{83F2F498-75E2-498C-9532-2BD3B4699593}" type="presOf" srcId="{5345ADC4-82A1-451A-B312-34C6A8BB3713}" destId="{80E0D025-A2B5-4B2A-A610-66027E67C2D9}" srcOrd="0" destOrd="0" presId="urn:microsoft.com/office/officeart/2009/3/layout/HorizontalOrganizationChart#19"/>
    <dgm:cxn modelId="{CEC90F9E-8CAF-44CB-9D4A-AE45DFDA9158}" type="presOf" srcId="{624C44BC-5A2C-4E65-9B78-8F5A3B64443A}" destId="{205BF789-F110-489D-B1B0-F6828C205DB1}" srcOrd="0" destOrd="0" presId="urn:microsoft.com/office/officeart/2009/3/layout/HorizontalOrganizationChart#19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48EF5B06-AD2B-4C4C-B30D-BBE1A140D857}" type="presOf" srcId="{99E6488C-56C1-42EA-B8BE-84A5802F557C}" destId="{D4A43347-60C4-49E0-8643-47FA89D941CC}" srcOrd="0" destOrd="0" presId="urn:microsoft.com/office/officeart/2009/3/layout/HorizontalOrganizationChart#19"/>
    <dgm:cxn modelId="{B7CCB810-6B3D-4A55-8D7B-022BDF2D8071}" type="presOf" srcId="{8E544892-C228-4F46-A1B3-FF88C1A8E1DC}" destId="{D3ABE9C1-D1A0-4136-8BB0-B90F5E058B8E}" srcOrd="0" destOrd="0" presId="urn:microsoft.com/office/officeart/2009/3/layout/HorizontalOrganizationChart#19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3DAF2C28-7C0D-45CB-834D-44D85969F543}" type="presOf" srcId="{4F122B76-32AA-4439-8F8B-C22627EBA98D}" destId="{EF342813-A1FD-4035-96F0-8B12D8DEE4FE}" srcOrd="1" destOrd="0" presId="urn:microsoft.com/office/officeart/2009/3/layout/HorizontalOrganizationChart#19"/>
    <dgm:cxn modelId="{AC407CA5-856C-4444-8DE6-AAB31A29A6EB}" type="presParOf" srcId="{D3ABE9C1-D1A0-4136-8BB0-B90F5E058B8E}" destId="{37F21DF5-7095-467E-AF36-28094E345E2F}" srcOrd="0" destOrd="0" presId="urn:microsoft.com/office/officeart/2009/3/layout/HorizontalOrganizationChart#19"/>
    <dgm:cxn modelId="{3073C171-1CF4-44AC-A54D-7DECF6479165}" type="presParOf" srcId="{37F21DF5-7095-467E-AF36-28094E345E2F}" destId="{0EC04047-6164-4ECE-9E8F-BCC943B41833}" srcOrd="0" destOrd="0" presId="urn:microsoft.com/office/officeart/2009/3/layout/HorizontalOrganizationChart#19"/>
    <dgm:cxn modelId="{2B1B9CA1-8E2A-45B9-867C-42A175D87AEE}" type="presParOf" srcId="{0EC04047-6164-4ECE-9E8F-BCC943B41833}" destId="{80E0D025-A2B5-4B2A-A610-66027E67C2D9}" srcOrd="0" destOrd="0" presId="urn:microsoft.com/office/officeart/2009/3/layout/HorizontalOrganizationChart#19"/>
    <dgm:cxn modelId="{1521EF1D-80C1-450A-A3E0-495BCFA87A7E}" type="presParOf" srcId="{0EC04047-6164-4ECE-9E8F-BCC943B41833}" destId="{260A6574-CC6B-4100-9A07-D382026BCB35}" srcOrd="1" destOrd="0" presId="urn:microsoft.com/office/officeart/2009/3/layout/HorizontalOrganizationChart#19"/>
    <dgm:cxn modelId="{1A936217-9156-4287-97FA-7E37B2A2D656}" type="presParOf" srcId="{37F21DF5-7095-467E-AF36-28094E345E2F}" destId="{CB972476-703D-4DC3-940A-74065EB30652}" srcOrd="1" destOrd="0" presId="urn:microsoft.com/office/officeart/2009/3/layout/HorizontalOrganizationChart#19"/>
    <dgm:cxn modelId="{DE00F519-1820-4983-A131-E960DC82E80D}" type="presParOf" srcId="{CB972476-703D-4DC3-940A-74065EB30652}" destId="{205BF789-F110-489D-B1B0-F6828C205DB1}" srcOrd="0" destOrd="0" presId="urn:microsoft.com/office/officeart/2009/3/layout/HorizontalOrganizationChart#19"/>
    <dgm:cxn modelId="{C5556CCB-0F6D-4926-9718-A045095FD86D}" type="presParOf" srcId="{CB972476-703D-4DC3-940A-74065EB30652}" destId="{488CD936-99F8-4FD8-B20E-9B7A42317352}" srcOrd="1" destOrd="0" presId="urn:microsoft.com/office/officeart/2009/3/layout/HorizontalOrganizationChart#19"/>
    <dgm:cxn modelId="{4F33D85E-2248-47F8-A0E9-4D03A5C270CA}" type="presParOf" srcId="{488CD936-99F8-4FD8-B20E-9B7A42317352}" destId="{396C38E3-5374-4C54-A5D4-8ADE64680317}" srcOrd="0" destOrd="0" presId="urn:microsoft.com/office/officeart/2009/3/layout/HorizontalOrganizationChart#19"/>
    <dgm:cxn modelId="{E4BE7F78-A60F-49DD-968F-1CB278EEA56E}" type="presParOf" srcId="{396C38E3-5374-4C54-A5D4-8ADE64680317}" destId="{BFD76C15-5C78-4860-8C2B-80BA7A88CA84}" srcOrd="0" destOrd="0" presId="urn:microsoft.com/office/officeart/2009/3/layout/HorizontalOrganizationChart#19"/>
    <dgm:cxn modelId="{A217AAEC-8344-4E28-83C8-BE099BFCBFAF}" type="presParOf" srcId="{396C38E3-5374-4C54-A5D4-8ADE64680317}" destId="{EF342813-A1FD-4035-96F0-8B12D8DEE4FE}" srcOrd="1" destOrd="0" presId="urn:microsoft.com/office/officeart/2009/3/layout/HorizontalOrganizationChart#19"/>
    <dgm:cxn modelId="{074D4FED-A7E5-4AA6-9399-0F53CDBF95F2}" type="presParOf" srcId="{488CD936-99F8-4FD8-B20E-9B7A42317352}" destId="{10CF207B-DD2E-480A-9149-E6E9B5B307A0}" srcOrd="1" destOrd="0" presId="urn:microsoft.com/office/officeart/2009/3/layout/HorizontalOrganizationChart#19"/>
    <dgm:cxn modelId="{B35F210C-205B-438D-95E3-A1FBE97B6BEB}" type="presParOf" srcId="{488CD936-99F8-4FD8-B20E-9B7A42317352}" destId="{E2D6B6C2-1BE6-4E27-AD6C-BEE9227A0E0D}" srcOrd="2" destOrd="0" presId="urn:microsoft.com/office/officeart/2009/3/layout/HorizontalOrganizationChart#19"/>
    <dgm:cxn modelId="{79CEC3BA-FA12-4919-B81E-D46757DE56EC}" type="presParOf" srcId="{CB972476-703D-4DC3-940A-74065EB30652}" destId="{7455790E-89D9-4B9C-9AFD-5E20BDD592A1}" srcOrd="2" destOrd="0" presId="urn:microsoft.com/office/officeart/2009/3/layout/HorizontalOrganizationChart#19"/>
    <dgm:cxn modelId="{33F712DC-7AFB-4D40-AF07-A3ECCB6780EA}" type="presParOf" srcId="{CB972476-703D-4DC3-940A-74065EB30652}" destId="{87BDB2FD-12D2-4FB2-81D3-6802FBDBFCF3}" srcOrd="3" destOrd="0" presId="urn:microsoft.com/office/officeart/2009/3/layout/HorizontalOrganizationChart#19"/>
    <dgm:cxn modelId="{F2D9D1B9-E142-4152-AA39-1226A63936E8}" type="presParOf" srcId="{87BDB2FD-12D2-4FB2-81D3-6802FBDBFCF3}" destId="{D197AF09-DAA5-4028-A358-6353A09F8DAE}" srcOrd="0" destOrd="0" presId="urn:microsoft.com/office/officeart/2009/3/layout/HorizontalOrganizationChart#19"/>
    <dgm:cxn modelId="{7E56BF2C-01A5-43F9-BCAB-B9865C393BA4}" type="presParOf" srcId="{D197AF09-DAA5-4028-A358-6353A09F8DAE}" destId="{D4A43347-60C4-49E0-8643-47FA89D941CC}" srcOrd="0" destOrd="0" presId="urn:microsoft.com/office/officeart/2009/3/layout/HorizontalOrganizationChart#19"/>
    <dgm:cxn modelId="{23807C35-6210-4FAC-8A0B-A71D80032F69}" type="presParOf" srcId="{D197AF09-DAA5-4028-A358-6353A09F8DAE}" destId="{F1B9B2C7-BC38-4F1F-A330-7901C57DF26C}" srcOrd="1" destOrd="0" presId="urn:microsoft.com/office/officeart/2009/3/layout/HorizontalOrganizationChart#19"/>
    <dgm:cxn modelId="{DADB3683-7D8B-4129-BDAF-39EF2C0DB012}" type="presParOf" srcId="{87BDB2FD-12D2-4FB2-81D3-6802FBDBFCF3}" destId="{606B0C85-11E6-458A-A323-8625A6386075}" srcOrd="1" destOrd="0" presId="urn:microsoft.com/office/officeart/2009/3/layout/HorizontalOrganizationChart#19"/>
    <dgm:cxn modelId="{255F10E9-C35A-4015-BC9D-8BBCD9E31855}" type="presParOf" srcId="{87BDB2FD-12D2-4FB2-81D3-6802FBDBFCF3}" destId="{5F4017F1-FC3D-4962-890A-5BDA507C3839}" srcOrd="2" destOrd="0" presId="urn:microsoft.com/office/officeart/2009/3/layout/HorizontalOrganizationChart#19"/>
    <dgm:cxn modelId="{1283862A-A041-4B49-8DF6-0BEE1229022B}" type="presParOf" srcId="{37F21DF5-7095-467E-AF36-28094E345E2F}" destId="{B42AF522-9B7F-49AD-B582-2030BC5C9FAF}" srcOrd="2" destOrd="0" presId="urn:microsoft.com/office/officeart/2009/3/layout/HorizontalOrganizationChart#19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9/3/layout/HorizontalOrganizationChart#20" loCatId="hierarchy" qsTypeId="urn:microsoft.com/office/officeart/2005/8/quickstyle/simple1#54" qsCatId="simple" csTypeId="urn:microsoft.com/office/officeart/2005/8/colors/accent2_1#1" csCatId="accent2" phldr="1"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/>
      <dgm:spPr/>
      <dgm:t>
        <a:bodyPr/>
        <a:lstStyle/>
        <a:p>
          <a:r>
            <a:rPr lang="zh-CN" altLang="en-US" dirty="0"/>
            <a:t> 企业家的职业化</a:t>
          </a:r>
        </a:p>
      </dgm:t>
    </dgm:pt>
    <dgm:pt modelId="{E7518A52-05DE-4BA9-AE1D-270E4B65187D}" cxnId="{8B7A39A3-F49E-4736-8182-51F15628869B}" type="parTrans">
      <dgm:prSet/>
      <dgm:spPr/>
      <dgm:t>
        <a:bodyPr/>
        <a:lstStyle/>
        <a:p>
          <a:endParaRPr lang="zh-CN" altLang="en-US"/>
        </a:p>
      </dgm:t>
    </dgm:pt>
    <dgm:pt modelId="{6CBA59F2-ADDB-4E2F-8C03-9198ACCE3061}" cxnId="{8B7A39A3-F49E-4736-8182-51F15628869B}" type="sibTrans">
      <dgm:prSet/>
      <dgm:spPr/>
      <dgm:t>
        <a:bodyPr/>
        <a:lstStyle/>
        <a:p>
          <a:endParaRPr lang="zh-CN" altLang="en-US"/>
        </a:p>
      </dgm:t>
    </dgm:pt>
    <dgm:pt modelId="{99E6488C-56C1-42EA-B8BE-84A5802F557C}">
      <dgm:prSet/>
      <dgm:spPr/>
      <dgm:t>
        <a:bodyPr/>
        <a:lstStyle/>
        <a:p>
          <a:r>
            <a:rPr lang="zh-CN" altLang="en-US" dirty="0"/>
            <a:t>特征</a:t>
          </a:r>
        </a:p>
      </dgm:t>
    </dgm:pt>
    <dgm:pt modelId="{23BF2CAC-CA06-4DB8-B5A2-101DF14A894F}" cxnId="{0F8C8B36-3A18-45AA-9D32-B60B23644F65}" type="sibTrans">
      <dgm:prSet/>
      <dgm:spPr/>
      <dgm:t>
        <a:bodyPr/>
        <a:lstStyle/>
        <a:p>
          <a:endParaRPr lang="zh-CN" altLang="en-US"/>
        </a:p>
      </dgm:t>
    </dgm:pt>
    <dgm:pt modelId="{AD450951-2D0B-457D-AAD4-EC2345FA872C}" cxnId="{0F8C8B36-3A18-45AA-9D32-B60B23644F65}" type="parTrans">
      <dgm:prSet/>
      <dgm:spPr/>
      <dgm:t>
        <a:bodyPr/>
        <a:lstStyle/>
        <a:p>
          <a:endParaRPr lang="zh-CN" altLang="en-US"/>
        </a:p>
      </dgm:t>
    </dgm:pt>
    <dgm:pt modelId="{4F122B76-32AA-4439-8F8B-C22627EBA98D}">
      <dgm:prSet phldrT="[文本]"/>
      <dgm:spPr>
        <a:solidFill>
          <a:srgbClr val="C54646"/>
        </a:solidFill>
      </dgm:spPr>
      <dgm:t>
        <a:bodyPr/>
        <a:lstStyle/>
        <a:p>
          <a:r>
            <a:rPr lang="zh-CN" altLang="en-US" dirty="0">
              <a:solidFill>
                <a:schemeClr val="bg1"/>
              </a:solidFill>
            </a:rPr>
            <a:t>含义</a:t>
          </a:r>
        </a:p>
      </dgm:t>
    </dgm:pt>
    <dgm:pt modelId="{313CBC7E-5220-4147-A3B5-5FCE8C8042E1}" cxnId="{5EE77306-4E19-467C-9ACF-AB8B7C3C8E06}" type="sibTrans">
      <dgm:prSet/>
      <dgm:spPr/>
      <dgm:t>
        <a:bodyPr/>
        <a:lstStyle/>
        <a:p>
          <a:endParaRPr lang="zh-CN" altLang="en-US"/>
        </a:p>
      </dgm:t>
    </dgm:pt>
    <dgm:pt modelId="{624C44BC-5A2C-4E65-9B78-8F5A3B64443A}" cxnId="{5EE77306-4E19-467C-9ACF-AB8B7C3C8E06}" type="parTrans">
      <dgm:prSet/>
      <dgm:spPr/>
      <dgm:t>
        <a:bodyPr/>
        <a:lstStyle/>
        <a:p>
          <a:endParaRPr lang="zh-CN" altLang="en-US"/>
        </a:p>
      </dgm:t>
    </dgm:pt>
    <dgm:pt modelId="{BDDD7A4B-D72D-40B8-82DE-2F9644592C9A}" type="pres">
      <dgm:prSet presAssocID="{8E544892-C228-4F46-A1B3-FF88C1A8E1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C7F6905-6CBA-4177-8B14-AEF49A8358C7}" type="pres">
      <dgm:prSet presAssocID="{5345ADC4-82A1-451A-B312-34C6A8BB3713}" presName="hierRoot1" presStyleCnt="0">
        <dgm:presLayoutVars>
          <dgm:hierBranch val="init"/>
        </dgm:presLayoutVars>
      </dgm:prSet>
      <dgm:spPr/>
    </dgm:pt>
    <dgm:pt modelId="{96EB32D8-618A-4769-A7E1-2528E2503871}" type="pres">
      <dgm:prSet presAssocID="{5345ADC4-82A1-451A-B312-34C6A8BB3713}" presName="rootComposite1" presStyleCnt="0"/>
      <dgm:spPr/>
    </dgm:pt>
    <dgm:pt modelId="{E3371055-5FD0-4C05-B8DA-A306867F0BF5}" type="pres">
      <dgm:prSet presAssocID="{5345ADC4-82A1-451A-B312-34C6A8BB371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433ED6-3A27-48B6-910C-AB6BCE184BF9}" type="pres">
      <dgm:prSet presAssocID="{5345ADC4-82A1-451A-B312-34C6A8BB371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36873ACE-94A9-48F1-BC19-306DA3650CF6}" type="pres">
      <dgm:prSet presAssocID="{5345ADC4-82A1-451A-B312-34C6A8BB3713}" presName="hierChild2" presStyleCnt="0"/>
      <dgm:spPr/>
    </dgm:pt>
    <dgm:pt modelId="{45D715F3-98A6-4A5B-8075-3513330CA7D8}" type="pres">
      <dgm:prSet presAssocID="{624C44BC-5A2C-4E65-9B78-8F5A3B64443A}" presName="Name64" presStyleLbl="parChTrans1D2" presStyleIdx="0" presStyleCnt="2"/>
      <dgm:spPr/>
      <dgm:t>
        <a:bodyPr/>
        <a:lstStyle/>
        <a:p>
          <a:endParaRPr lang="zh-CN" altLang="en-US"/>
        </a:p>
      </dgm:t>
    </dgm:pt>
    <dgm:pt modelId="{360C0E5D-E260-4449-A3CC-232CDE7C7296}" type="pres">
      <dgm:prSet presAssocID="{4F122B76-32AA-4439-8F8B-C22627EBA98D}" presName="hierRoot2" presStyleCnt="0">
        <dgm:presLayoutVars>
          <dgm:hierBranch val="init"/>
        </dgm:presLayoutVars>
      </dgm:prSet>
      <dgm:spPr/>
    </dgm:pt>
    <dgm:pt modelId="{0532E940-17E5-4D90-84E7-08DC911F0801}" type="pres">
      <dgm:prSet presAssocID="{4F122B76-32AA-4439-8F8B-C22627EBA98D}" presName="rootComposite" presStyleCnt="0"/>
      <dgm:spPr/>
    </dgm:pt>
    <dgm:pt modelId="{F8CEBFF5-6F87-4891-806E-996E41F79E97}" type="pres">
      <dgm:prSet presAssocID="{4F122B76-32AA-4439-8F8B-C22627EBA98D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3FC8769-5DD4-47D9-A421-A1BB9D1BA9A1}" type="pres">
      <dgm:prSet presAssocID="{4F122B76-32AA-4439-8F8B-C22627EBA98D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FE1D3FFB-4EDB-405E-9747-767F2234A142}" type="pres">
      <dgm:prSet presAssocID="{4F122B76-32AA-4439-8F8B-C22627EBA98D}" presName="hierChild4" presStyleCnt="0"/>
      <dgm:spPr/>
    </dgm:pt>
    <dgm:pt modelId="{2E8D1DFB-DEC5-4BF9-847E-2141D6297391}" type="pres">
      <dgm:prSet presAssocID="{4F122B76-32AA-4439-8F8B-C22627EBA98D}" presName="hierChild5" presStyleCnt="0"/>
      <dgm:spPr/>
    </dgm:pt>
    <dgm:pt modelId="{97E5E635-A476-4AA4-B277-05CD18A72DC6}" type="pres">
      <dgm:prSet presAssocID="{AD450951-2D0B-457D-AAD4-EC2345FA872C}" presName="Name64" presStyleLbl="parChTrans1D2" presStyleIdx="1" presStyleCnt="2"/>
      <dgm:spPr/>
      <dgm:t>
        <a:bodyPr/>
        <a:lstStyle/>
        <a:p>
          <a:endParaRPr lang="zh-CN" altLang="en-US"/>
        </a:p>
      </dgm:t>
    </dgm:pt>
    <dgm:pt modelId="{5E2C502D-DE68-4080-8282-1844485D3668}" type="pres">
      <dgm:prSet presAssocID="{99E6488C-56C1-42EA-B8BE-84A5802F557C}" presName="hierRoot2" presStyleCnt="0">
        <dgm:presLayoutVars>
          <dgm:hierBranch val="init"/>
        </dgm:presLayoutVars>
      </dgm:prSet>
      <dgm:spPr/>
    </dgm:pt>
    <dgm:pt modelId="{7EBF0994-78DF-4BB9-AB3C-263CD52EB027}" type="pres">
      <dgm:prSet presAssocID="{99E6488C-56C1-42EA-B8BE-84A5802F557C}" presName="rootComposite" presStyleCnt="0"/>
      <dgm:spPr/>
    </dgm:pt>
    <dgm:pt modelId="{30A35951-92D4-4A55-BB43-AA29E8F39E9D}" type="pres">
      <dgm:prSet presAssocID="{99E6488C-56C1-42EA-B8BE-84A5802F557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4EEF95-8EE0-47CF-8CB6-9DE1F15616B4}" type="pres">
      <dgm:prSet presAssocID="{99E6488C-56C1-42EA-B8BE-84A5802F557C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842E4868-EBC4-4E24-81FC-099A96221BC1}" type="pres">
      <dgm:prSet presAssocID="{99E6488C-56C1-42EA-B8BE-84A5802F557C}" presName="hierChild4" presStyleCnt="0"/>
      <dgm:spPr/>
    </dgm:pt>
    <dgm:pt modelId="{49D997FE-08DA-4FA1-96AF-E206A6832352}" type="pres">
      <dgm:prSet presAssocID="{99E6488C-56C1-42EA-B8BE-84A5802F557C}" presName="hierChild5" presStyleCnt="0"/>
      <dgm:spPr/>
    </dgm:pt>
    <dgm:pt modelId="{A75C3E8C-F2F2-459C-AB71-BFBD134F4BD3}" type="pres">
      <dgm:prSet presAssocID="{5345ADC4-82A1-451A-B312-34C6A8BB3713}" presName="hierChild3" presStyleCnt="0"/>
      <dgm:spPr/>
    </dgm:pt>
  </dgm:ptLst>
  <dgm:cxnLst>
    <dgm:cxn modelId="{051AB350-7A8A-48DA-93F7-CAA078E4B180}" type="presOf" srcId="{AD450951-2D0B-457D-AAD4-EC2345FA872C}" destId="{97E5E635-A476-4AA4-B277-05CD18A72DC6}" srcOrd="0" destOrd="0" presId="urn:microsoft.com/office/officeart/2009/3/layout/HorizontalOrganizationChart#20"/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5351C2AC-3267-4001-B234-CDC825FE8077}" type="presOf" srcId="{99E6488C-56C1-42EA-B8BE-84A5802F557C}" destId="{30A35951-92D4-4A55-BB43-AA29E8F39E9D}" srcOrd="0" destOrd="0" presId="urn:microsoft.com/office/officeart/2009/3/layout/HorizontalOrganizationChart#20"/>
    <dgm:cxn modelId="{264B1EF5-4214-4BF7-AD13-B8359E886DA4}" type="presOf" srcId="{5345ADC4-82A1-451A-B312-34C6A8BB3713}" destId="{E3371055-5FD0-4C05-B8DA-A306867F0BF5}" srcOrd="0" destOrd="0" presId="urn:microsoft.com/office/officeart/2009/3/layout/HorizontalOrganizationChart#20"/>
    <dgm:cxn modelId="{99CF9FAD-979A-450D-9E63-FDAE6E323784}" type="presOf" srcId="{4F122B76-32AA-4439-8F8B-C22627EBA98D}" destId="{F3FC8769-5DD4-47D9-A421-A1BB9D1BA9A1}" srcOrd="1" destOrd="0" presId="urn:microsoft.com/office/officeart/2009/3/layout/HorizontalOrganizationChart#20"/>
    <dgm:cxn modelId="{BA9046AA-DED7-4F60-A7B2-6932B70559B2}" type="presOf" srcId="{624C44BC-5A2C-4E65-9B78-8F5A3B64443A}" destId="{45D715F3-98A6-4A5B-8075-3513330CA7D8}" srcOrd="0" destOrd="0" presId="urn:microsoft.com/office/officeart/2009/3/layout/HorizontalOrganizationChart#20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B2C056AC-2919-4C34-AF63-1C37364BAD7F}" type="presOf" srcId="{4F122B76-32AA-4439-8F8B-C22627EBA98D}" destId="{F8CEBFF5-6F87-4891-806E-996E41F79E97}" srcOrd="0" destOrd="0" presId="urn:microsoft.com/office/officeart/2009/3/layout/HorizontalOrganizationChart#20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8386732D-5FF3-4375-A3F1-D47CA2007AC1}" type="presOf" srcId="{5345ADC4-82A1-451A-B312-34C6A8BB3713}" destId="{B3433ED6-3A27-48B6-910C-AB6BCE184BF9}" srcOrd="1" destOrd="0" presId="urn:microsoft.com/office/officeart/2009/3/layout/HorizontalOrganizationChart#20"/>
    <dgm:cxn modelId="{252180F2-BFE1-4DCD-B2A7-4587FD4FD53F}" type="presOf" srcId="{99E6488C-56C1-42EA-B8BE-84A5802F557C}" destId="{404EEF95-8EE0-47CF-8CB6-9DE1F15616B4}" srcOrd="1" destOrd="0" presId="urn:microsoft.com/office/officeart/2009/3/layout/HorizontalOrganizationChart#20"/>
    <dgm:cxn modelId="{1D04A84B-3F52-4CBD-B493-0CAE18509DA4}" type="presOf" srcId="{8E544892-C228-4F46-A1B3-FF88C1A8E1DC}" destId="{BDDD7A4B-D72D-40B8-82DE-2F9644592C9A}" srcOrd="0" destOrd="0" presId="urn:microsoft.com/office/officeart/2009/3/layout/HorizontalOrganizationChart#20"/>
    <dgm:cxn modelId="{CD74764D-42DC-48C2-AF5E-E8A1A278DA93}" type="presParOf" srcId="{BDDD7A4B-D72D-40B8-82DE-2F9644592C9A}" destId="{AC7F6905-6CBA-4177-8B14-AEF49A8358C7}" srcOrd="0" destOrd="0" presId="urn:microsoft.com/office/officeart/2009/3/layout/HorizontalOrganizationChart#20"/>
    <dgm:cxn modelId="{0438934F-75E0-4945-BAA8-0FFCC7058E53}" type="presParOf" srcId="{AC7F6905-6CBA-4177-8B14-AEF49A8358C7}" destId="{96EB32D8-618A-4769-A7E1-2528E2503871}" srcOrd="0" destOrd="0" presId="urn:microsoft.com/office/officeart/2009/3/layout/HorizontalOrganizationChart#20"/>
    <dgm:cxn modelId="{C0281A74-D6C5-45F5-AB16-EC8DD2B91F92}" type="presParOf" srcId="{96EB32D8-618A-4769-A7E1-2528E2503871}" destId="{E3371055-5FD0-4C05-B8DA-A306867F0BF5}" srcOrd="0" destOrd="0" presId="urn:microsoft.com/office/officeart/2009/3/layout/HorizontalOrganizationChart#20"/>
    <dgm:cxn modelId="{1FE355EF-98C2-45A5-B03F-C5DB6128E505}" type="presParOf" srcId="{96EB32D8-618A-4769-A7E1-2528E2503871}" destId="{B3433ED6-3A27-48B6-910C-AB6BCE184BF9}" srcOrd="1" destOrd="0" presId="urn:microsoft.com/office/officeart/2009/3/layout/HorizontalOrganizationChart#20"/>
    <dgm:cxn modelId="{26AC71BC-D216-4E76-BAC6-0A5EF43649CD}" type="presParOf" srcId="{AC7F6905-6CBA-4177-8B14-AEF49A8358C7}" destId="{36873ACE-94A9-48F1-BC19-306DA3650CF6}" srcOrd="1" destOrd="0" presId="urn:microsoft.com/office/officeart/2009/3/layout/HorizontalOrganizationChart#20"/>
    <dgm:cxn modelId="{46D45ECF-E38A-42CE-96D0-E12A1D2DC640}" type="presParOf" srcId="{36873ACE-94A9-48F1-BC19-306DA3650CF6}" destId="{45D715F3-98A6-4A5B-8075-3513330CA7D8}" srcOrd="0" destOrd="0" presId="urn:microsoft.com/office/officeart/2009/3/layout/HorizontalOrganizationChart#20"/>
    <dgm:cxn modelId="{2BF3FE69-7577-4039-A0E8-D2C73F277132}" type="presParOf" srcId="{36873ACE-94A9-48F1-BC19-306DA3650CF6}" destId="{360C0E5D-E260-4449-A3CC-232CDE7C7296}" srcOrd="1" destOrd="0" presId="urn:microsoft.com/office/officeart/2009/3/layout/HorizontalOrganizationChart#20"/>
    <dgm:cxn modelId="{B8CA3F7F-B4CC-405C-AFFA-AD41E6216CF1}" type="presParOf" srcId="{360C0E5D-E260-4449-A3CC-232CDE7C7296}" destId="{0532E940-17E5-4D90-84E7-08DC911F0801}" srcOrd="0" destOrd="0" presId="urn:microsoft.com/office/officeart/2009/3/layout/HorizontalOrganizationChart#20"/>
    <dgm:cxn modelId="{B07DB454-F7EF-4A36-BD78-279EE900CD83}" type="presParOf" srcId="{0532E940-17E5-4D90-84E7-08DC911F0801}" destId="{F8CEBFF5-6F87-4891-806E-996E41F79E97}" srcOrd="0" destOrd="0" presId="urn:microsoft.com/office/officeart/2009/3/layout/HorizontalOrganizationChart#20"/>
    <dgm:cxn modelId="{8F547B0F-0125-4D3F-B550-F55717783549}" type="presParOf" srcId="{0532E940-17E5-4D90-84E7-08DC911F0801}" destId="{F3FC8769-5DD4-47D9-A421-A1BB9D1BA9A1}" srcOrd="1" destOrd="0" presId="urn:microsoft.com/office/officeart/2009/3/layout/HorizontalOrganizationChart#20"/>
    <dgm:cxn modelId="{960773AF-155A-427B-AB73-DA91C3892816}" type="presParOf" srcId="{360C0E5D-E260-4449-A3CC-232CDE7C7296}" destId="{FE1D3FFB-4EDB-405E-9747-767F2234A142}" srcOrd="1" destOrd="0" presId="urn:microsoft.com/office/officeart/2009/3/layout/HorizontalOrganizationChart#20"/>
    <dgm:cxn modelId="{63EEBDE0-FBEC-4EE3-ABA7-67B4CECE5C7D}" type="presParOf" srcId="{360C0E5D-E260-4449-A3CC-232CDE7C7296}" destId="{2E8D1DFB-DEC5-4BF9-847E-2141D6297391}" srcOrd="2" destOrd="0" presId="urn:microsoft.com/office/officeart/2009/3/layout/HorizontalOrganizationChart#20"/>
    <dgm:cxn modelId="{75D83E1C-F044-4B1D-914F-23D9BDCEEDDB}" type="presParOf" srcId="{36873ACE-94A9-48F1-BC19-306DA3650CF6}" destId="{97E5E635-A476-4AA4-B277-05CD18A72DC6}" srcOrd="2" destOrd="0" presId="urn:microsoft.com/office/officeart/2009/3/layout/HorizontalOrganizationChart#20"/>
    <dgm:cxn modelId="{0D2D5771-887E-4342-9F95-4C72E0C19FC8}" type="presParOf" srcId="{36873ACE-94A9-48F1-BC19-306DA3650CF6}" destId="{5E2C502D-DE68-4080-8282-1844485D3668}" srcOrd="3" destOrd="0" presId="urn:microsoft.com/office/officeart/2009/3/layout/HorizontalOrganizationChart#20"/>
    <dgm:cxn modelId="{2E699879-B028-42C5-8C90-34C6DBF98458}" type="presParOf" srcId="{5E2C502D-DE68-4080-8282-1844485D3668}" destId="{7EBF0994-78DF-4BB9-AB3C-263CD52EB027}" srcOrd="0" destOrd="0" presId="urn:microsoft.com/office/officeart/2009/3/layout/HorizontalOrganizationChart#20"/>
    <dgm:cxn modelId="{E80D77B6-AB85-4EC0-8DDF-F385DB5FA045}" type="presParOf" srcId="{7EBF0994-78DF-4BB9-AB3C-263CD52EB027}" destId="{30A35951-92D4-4A55-BB43-AA29E8F39E9D}" srcOrd="0" destOrd="0" presId="urn:microsoft.com/office/officeart/2009/3/layout/HorizontalOrganizationChart#20"/>
    <dgm:cxn modelId="{2CBAFBE9-D4D2-4111-B598-93375B923D4E}" type="presParOf" srcId="{7EBF0994-78DF-4BB9-AB3C-263CD52EB027}" destId="{404EEF95-8EE0-47CF-8CB6-9DE1F15616B4}" srcOrd="1" destOrd="0" presId="urn:microsoft.com/office/officeart/2009/3/layout/HorizontalOrganizationChart#20"/>
    <dgm:cxn modelId="{AA969330-3CF1-4326-AE6C-9188CF7289DE}" type="presParOf" srcId="{5E2C502D-DE68-4080-8282-1844485D3668}" destId="{842E4868-EBC4-4E24-81FC-099A96221BC1}" srcOrd="1" destOrd="0" presId="urn:microsoft.com/office/officeart/2009/3/layout/HorizontalOrganizationChart#20"/>
    <dgm:cxn modelId="{A938969E-6A01-4385-968B-056E9BB5FE31}" type="presParOf" srcId="{5E2C502D-DE68-4080-8282-1844485D3668}" destId="{49D997FE-08DA-4FA1-96AF-E206A6832352}" srcOrd="2" destOrd="0" presId="urn:microsoft.com/office/officeart/2009/3/layout/HorizontalOrganizationChart#20"/>
    <dgm:cxn modelId="{F70ED334-6B9F-40B3-BD73-C953C8C5FDEA}" type="presParOf" srcId="{AC7F6905-6CBA-4177-8B14-AEF49A8358C7}" destId="{A75C3E8C-F2F2-459C-AB71-BFBD134F4BD3}" srcOrd="2" destOrd="0" presId="urn:microsoft.com/office/officeart/2009/3/layout/HorizontalOrganizationChart#20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9/3/layout/HorizontalOrganizationChart#21" loCatId="hierarchy" qsTypeId="urn:microsoft.com/office/officeart/2005/8/quickstyle/simple1#16" qsCatId="simple" csTypeId="urn:microsoft.com/office/officeart/2005/8/colors/accent2_1#2" csCatId="accent2" phldr="1"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/>
      <dgm:spPr/>
      <dgm:t>
        <a:bodyPr/>
        <a:lstStyle/>
        <a:p>
          <a:r>
            <a:rPr lang="zh-CN" altLang="en-US" dirty="0"/>
            <a:t> 企业家的职业化</a:t>
          </a:r>
        </a:p>
      </dgm:t>
    </dgm:pt>
    <dgm:pt modelId="{E7518A52-05DE-4BA9-AE1D-270E4B65187D}" cxnId="{8B7A39A3-F49E-4736-8182-51F15628869B}" type="parTrans">
      <dgm:prSet/>
      <dgm:spPr/>
      <dgm:t>
        <a:bodyPr/>
        <a:lstStyle/>
        <a:p>
          <a:endParaRPr lang="zh-CN" altLang="en-US"/>
        </a:p>
      </dgm:t>
    </dgm:pt>
    <dgm:pt modelId="{6CBA59F2-ADDB-4E2F-8C03-9198ACCE3061}" cxnId="{8B7A39A3-F49E-4736-8182-51F15628869B}" type="sibTrans">
      <dgm:prSet/>
      <dgm:spPr/>
      <dgm:t>
        <a:bodyPr/>
        <a:lstStyle/>
        <a:p>
          <a:endParaRPr lang="zh-CN" altLang="en-US"/>
        </a:p>
      </dgm:t>
    </dgm:pt>
    <dgm:pt modelId="{99E6488C-56C1-42EA-B8BE-84A5802F557C}">
      <dgm:prSet/>
      <dgm:spPr>
        <a:solidFill>
          <a:srgbClr val="C00000"/>
        </a:solidFill>
      </dgm:spPr>
      <dgm:t>
        <a:bodyPr/>
        <a:lstStyle/>
        <a:p>
          <a:r>
            <a:rPr lang="zh-CN" altLang="en-US" dirty="0">
              <a:solidFill>
                <a:schemeClr val="bg1"/>
              </a:solidFill>
            </a:rPr>
            <a:t>特征</a:t>
          </a:r>
        </a:p>
      </dgm:t>
    </dgm:pt>
    <dgm:pt modelId="{23BF2CAC-CA06-4DB8-B5A2-101DF14A894F}" cxnId="{0F8C8B36-3A18-45AA-9D32-B60B23644F65}" type="sibTrans">
      <dgm:prSet/>
      <dgm:spPr/>
      <dgm:t>
        <a:bodyPr/>
        <a:lstStyle/>
        <a:p>
          <a:endParaRPr lang="zh-CN" altLang="en-US"/>
        </a:p>
      </dgm:t>
    </dgm:pt>
    <dgm:pt modelId="{AD450951-2D0B-457D-AAD4-EC2345FA872C}" cxnId="{0F8C8B36-3A18-45AA-9D32-B60B23644F65}" type="parTrans">
      <dgm:prSet/>
      <dgm:spPr/>
      <dgm:t>
        <a:bodyPr/>
        <a:lstStyle/>
        <a:p>
          <a:endParaRPr lang="zh-CN" altLang="en-US"/>
        </a:p>
      </dgm:t>
    </dgm:pt>
    <dgm:pt modelId="{4F122B76-32AA-4439-8F8B-C22627EBA98D}">
      <dgm:prSet phldrT="[文本]"/>
      <dgm:spPr/>
      <dgm:t>
        <a:bodyPr/>
        <a:lstStyle/>
        <a:p>
          <a:r>
            <a:rPr lang="zh-CN" altLang="en-US" smtClean="0"/>
            <a:t>含义</a:t>
          </a:r>
          <a:endParaRPr lang="zh-CN" altLang="en-US" dirty="0"/>
        </a:p>
      </dgm:t>
    </dgm:pt>
    <dgm:pt modelId="{313CBC7E-5220-4147-A3B5-5FCE8C8042E1}" cxnId="{5EE77306-4E19-467C-9ACF-AB8B7C3C8E06}" type="sibTrans">
      <dgm:prSet/>
      <dgm:spPr/>
      <dgm:t>
        <a:bodyPr/>
        <a:lstStyle/>
        <a:p>
          <a:endParaRPr lang="zh-CN" altLang="en-US"/>
        </a:p>
      </dgm:t>
    </dgm:pt>
    <dgm:pt modelId="{624C44BC-5A2C-4E65-9B78-8F5A3B64443A}" cxnId="{5EE77306-4E19-467C-9ACF-AB8B7C3C8E06}" type="parTrans">
      <dgm:prSet/>
      <dgm:spPr/>
      <dgm:t>
        <a:bodyPr/>
        <a:lstStyle/>
        <a:p>
          <a:endParaRPr lang="zh-CN" altLang="en-US"/>
        </a:p>
      </dgm:t>
    </dgm:pt>
    <dgm:pt modelId="{BDDD7A4B-D72D-40B8-82DE-2F9644592C9A}" type="pres">
      <dgm:prSet presAssocID="{8E544892-C228-4F46-A1B3-FF88C1A8E1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C7F6905-6CBA-4177-8B14-AEF49A8358C7}" type="pres">
      <dgm:prSet presAssocID="{5345ADC4-82A1-451A-B312-34C6A8BB3713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96EB32D8-618A-4769-A7E1-2528E2503871}" type="pres">
      <dgm:prSet presAssocID="{5345ADC4-82A1-451A-B312-34C6A8BB3713}" presName="rootComposite1" presStyleCnt="0"/>
      <dgm:spPr/>
      <dgm:t>
        <a:bodyPr/>
        <a:lstStyle/>
        <a:p>
          <a:endParaRPr lang="zh-CN" altLang="en-US"/>
        </a:p>
      </dgm:t>
    </dgm:pt>
    <dgm:pt modelId="{E3371055-5FD0-4C05-B8DA-A306867F0BF5}" type="pres">
      <dgm:prSet presAssocID="{5345ADC4-82A1-451A-B312-34C6A8BB371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433ED6-3A27-48B6-910C-AB6BCE184BF9}" type="pres">
      <dgm:prSet presAssocID="{5345ADC4-82A1-451A-B312-34C6A8BB371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36873ACE-94A9-48F1-BC19-306DA3650CF6}" type="pres">
      <dgm:prSet presAssocID="{5345ADC4-82A1-451A-B312-34C6A8BB3713}" presName="hierChild2" presStyleCnt="0"/>
      <dgm:spPr/>
      <dgm:t>
        <a:bodyPr/>
        <a:lstStyle/>
        <a:p>
          <a:endParaRPr lang="zh-CN" altLang="en-US"/>
        </a:p>
      </dgm:t>
    </dgm:pt>
    <dgm:pt modelId="{45D715F3-98A6-4A5B-8075-3513330CA7D8}" type="pres">
      <dgm:prSet presAssocID="{624C44BC-5A2C-4E65-9B78-8F5A3B64443A}" presName="Name64" presStyleLbl="parChTrans1D2" presStyleIdx="0" presStyleCnt="2"/>
      <dgm:spPr/>
      <dgm:t>
        <a:bodyPr/>
        <a:lstStyle/>
        <a:p>
          <a:endParaRPr lang="zh-CN" altLang="en-US"/>
        </a:p>
      </dgm:t>
    </dgm:pt>
    <dgm:pt modelId="{360C0E5D-E260-4449-A3CC-232CDE7C7296}" type="pres">
      <dgm:prSet presAssocID="{4F122B76-32AA-4439-8F8B-C22627EBA98D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0532E940-17E5-4D90-84E7-08DC911F0801}" type="pres">
      <dgm:prSet presAssocID="{4F122B76-32AA-4439-8F8B-C22627EBA98D}" presName="rootComposite" presStyleCnt="0"/>
      <dgm:spPr/>
      <dgm:t>
        <a:bodyPr/>
        <a:lstStyle/>
        <a:p>
          <a:endParaRPr lang="zh-CN" altLang="en-US"/>
        </a:p>
      </dgm:t>
    </dgm:pt>
    <dgm:pt modelId="{F8CEBFF5-6F87-4891-806E-996E41F79E97}" type="pres">
      <dgm:prSet presAssocID="{4F122B76-32AA-4439-8F8B-C22627EBA98D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3FC8769-5DD4-47D9-A421-A1BB9D1BA9A1}" type="pres">
      <dgm:prSet presAssocID="{4F122B76-32AA-4439-8F8B-C22627EBA98D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FE1D3FFB-4EDB-405E-9747-767F2234A142}" type="pres">
      <dgm:prSet presAssocID="{4F122B76-32AA-4439-8F8B-C22627EBA98D}" presName="hierChild4" presStyleCnt="0"/>
      <dgm:spPr/>
      <dgm:t>
        <a:bodyPr/>
        <a:lstStyle/>
        <a:p>
          <a:endParaRPr lang="zh-CN" altLang="en-US"/>
        </a:p>
      </dgm:t>
    </dgm:pt>
    <dgm:pt modelId="{2E8D1DFB-DEC5-4BF9-847E-2141D6297391}" type="pres">
      <dgm:prSet presAssocID="{4F122B76-32AA-4439-8F8B-C22627EBA98D}" presName="hierChild5" presStyleCnt="0"/>
      <dgm:spPr/>
      <dgm:t>
        <a:bodyPr/>
        <a:lstStyle/>
        <a:p>
          <a:endParaRPr lang="zh-CN" altLang="en-US"/>
        </a:p>
      </dgm:t>
    </dgm:pt>
    <dgm:pt modelId="{97E5E635-A476-4AA4-B277-05CD18A72DC6}" type="pres">
      <dgm:prSet presAssocID="{AD450951-2D0B-457D-AAD4-EC2345FA872C}" presName="Name64" presStyleLbl="parChTrans1D2" presStyleIdx="1" presStyleCnt="2"/>
      <dgm:spPr/>
      <dgm:t>
        <a:bodyPr/>
        <a:lstStyle/>
        <a:p>
          <a:endParaRPr lang="zh-CN" altLang="en-US"/>
        </a:p>
      </dgm:t>
    </dgm:pt>
    <dgm:pt modelId="{5E2C502D-DE68-4080-8282-1844485D3668}" type="pres">
      <dgm:prSet presAssocID="{99E6488C-56C1-42EA-B8BE-84A5802F557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7EBF0994-78DF-4BB9-AB3C-263CD52EB027}" type="pres">
      <dgm:prSet presAssocID="{99E6488C-56C1-42EA-B8BE-84A5802F557C}" presName="rootComposite" presStyleCnt="0"/>
      <dgm:spPr/>
      <dgm:t>
        <a:bodyPr/>
        <a:lstStyle/>
        <a:p>
          <a:endParaRPr lang="zh-CN" altLang="en-US"/>
        </a:p>
      </dgm:t>
    </dgm:pt>
    <dgm:pt modelId="{30A35951-92D4-4A55-BB43-AA29E8F39E9D}" type="pres">
      <dgm:prSet presAssocID="{99E6488C-56C1-42EA-B8BE-84A5802F557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4EEF95-8EE0-47CF-8CB6-9DE1F15616B4}" type="pres">
      <dgm:prSet presAssocID="{99E6488C-56C1-42EA-B8BE-84A5802F557C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842E4868-EBC4-4E24-81FC-099A96221BC1}" type="pres">
      <dgm:prSet presAssocID="{99E6488C-56C1-42EA-B8BE-84A5802F557C}" presName="hierChild4" presStyleCnt="0"/>
      <dgm:spPr/>
      <dgm:t>
        <a:bodyPr/>
        <a:lstStyle/>
        <a:p>
          <a:endParaRPr lang="zh-CN" altLang="en-US"/>
        </a:p>
      </dgm:t>
    </dgm:pt>
    <dgm:pt modelId="{49D997FE-08DA-4FA1-96AF-E206A6832352}" type="pres">
      <dgm:prSet presAssocID="{99E6488C-56C1-42EA-B8BE-84A5802F557C}" presName="hierChild5" presStyleCnt="0"/>
      <dgm:spPr/>
      <dgm:t>
        <a:bodyPr/>
        <a:lstStyle/>
        <a:p>
          <a:endParaRPr lang="zh-CN" altLang="en-US"/>
        </a:p>
      </dgm:t>
    </dgm:pt>
    <dgm:pt modelId="{A75C3E8C-F2F2-459C-AB71-BFBD134F4BD3}" type="pres">
      <dgm:prSet presAssocID="{5345ADC4-82A1-451A-B312-34C6A8BB3713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31720B31-EE6C-4C7E-8FD2-6A512769F038}" type="presOf" srcId="{AD450951-2D0B-457D-AAD4-EC2345FA872C}" destId="{97E5E635-A476-4AA4-B277-05CD18A72DC6}" srcOrd="0" destOrd="0" presId="urn:microsoft.com/office/officeart/2009/3/layout/HorizontalOrganizationChart#21"/>
    <dgm:cxn modelId="{85A5E4DD-4C63-4BA5-ACDD-7034A4A70D31}" type="presOf" srcId="{4F122B76-32AA-4439-8F8B-C22627EBA98D}" destId="{F3FC8769-5DD4-47D9-A421-A1BB9D1BA9A1}" srcOrd="1" destOrd="0" presId="urn:microsoft.com/office/officeart/2009/3/layout/HorizontalOrganizationChart#21"/>
    <dgm:cxn modelId="{322946E0-9462-4AEC-A791-B3A32AD6CED6}" type="presOf" srcId="{5345ADC4-82A1-451A-B312-34C6A8BB3713}" destId="{B3433ED6-3A27-48B6-910C-AB6BCE184BF9}" srcOrd="1" destOrd="0" presId="urn:microsoft.com/office/officeart/2009/3/layout/HorizontalOrganizationChart#21"/>
    <dgm:cxn modelId="{C3A48146-5860-4745-BCD1-D64E028073CB}" type="presOf" srcId="{8E544892-C228-4F46-A1B3-FF88C1A8E1DC}" destId="{BDDD7A4B-D72D-40B8-82DE-2F9644592C9A}" srcOrd="0" destOrd="0" presId="urn:microsoft.com/office/officeart/2009/3/layout/HorizontalOrganizationChart#21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1389BC5F-8099-4091-AE0F-511256E33CC5}" type="presOf" srcId="{99E6488C-56C1-42EA-B8BE-84A5802F557C}" destId="{404EEF95-8EE0-47CF-8CB6-9DE1F15616B4}" srcOrd="1" destOrd="0" presId="urn:microsoft.com/office/officeart/2009/3/layout/HorizontalOrganizationChart#21"/>
    <dgm:cxn modelId="{EB2B7D09-6A0B-45EA-B162-B932E860258B}" type="presOf" srcId="{5345ADC4-82A1-451A-B312-34C6A8BB3713}" destId="{E3371055-5FD0-4C05-B8DA-A306867F0BF5}" srcOrd="0" destOrd="0" presId="urn:microsoft.com/office/officeart/2009/3/layout/HorizontalOrganizationChart#21"/>
    <dgm:cxn modelId="{3EA9A78C-5E21-4E1A-9A3D-34158DA98C76}" type="presOf" srcId="{624C44BC-5A2C-4E65-9B78-8F5A3B64443A}" destId="{45D715F3-98A6-4A5B-8075-3513330CA7D8}" srcOrd="0" destOrd="0" presId="urn:microsoft.com/office/officeart/2009/3/layout/HorizontalOrganizationChart#21"/>
    <dgm:cxn modelId="{53D10CE4-A169-4150-A480-93602D877529}" type="presOf" srcId="{99E6488C-56C1-42EA-B8BE-84A5802F557C}" destId="{30A35951-92D4-4A55-BB43-AA29E8F39E9D}" srcOrd="0" destOrd="0" presId="urn:microsoft.com/office/officeart/2009/3/layout/HorizontalOrganizationChart#21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3B1D70BD-9FCF-4604-828D-B60EA2310D47}" type="presOf" srcId="{4F122B76-32AA-4439-8F8B-C22627EBA98D}" destId="{F8CEBFF5-6F87-4891-806E-996E41F79E97}" srcOrd="0" destOrd="0" presId="urn:microsoft.com/office/officeart/2009/3/layout/HorizontalOrganizationChart#21"/>
    <dgm:cxn modelId="{C0F37648-36C6-4901-B230-3D75B831782B}" type="presParOf" srcId="{BDDD7A4B-D72D-40B8-82DE-2F9644592C9A}" destId="{AC7F6905-6CBA-4177-8B14-AEF49A8358C7}" srcOrd="0" destOrd="0" presId="urn:microsoft.com/office/officeart/2009/3/layout/HorizontalOrganizationChart#21"/>
    <dgm:cxn modelId="{7AF00ADE-8E04-41F4-A5A1-FE50422892C7}" type="presParOf" srcId="{AC7F6905-6CBA-4177-8B14-AEF49A8358C7}" destId="{96EB32D8-618A-4769-A7E1-2528E2503871}" srcOrd="0" destOrd="0" presId="urn:microsoft.com/office/officeart/2009/3/layout/HorizontalOrganizationChart#21"/>
    <dgm:cxn modelId="{C2CDF93A-46BD-4E47-9ECF-7AF1500FB33C}" type="presParOf" srcId="{96EB32D8-618A-4769-A7E1-2528E2503871}" destId="{E3371055-5FD0-4C05-B8DA-A306867F0BF5}" srcOrd="0" destOrd="0" presId="urn:microsoft.com/office/officeart/2009/3/layout/HorizontalOrganizationChart#21"/>
    <dgm:cxn modelId="{32CAF7D3-1903-410B-858D-69C61A34181D}" type="presParOf" srcId="{96EB32D8-618A-4769-A7E1-2528E2503871}" destId="{B3433ED6-3A27-48B6-910C-AB6BCE184BF9}" srcOrd="1" destOrd="0" presId="urn:microsoft.com/office/officeart/2009/3/layout/HorizontalOrganizationChart#21"/>
    <dgm:cxn modelId="{AFF80DC1-2EF2-44BA-9AC7-171B1FE6F4E5}" type="presParOf" srcId="{AC7F6905-6CBA-4177-8B14-AEF49A8358C7}" destId="{36873ACE-94A9-48F1-BC19-306DA3650CF6}" srcOrd="1" destOrd="0" presId="urn:microsoft.com/office/officeart/2009/3/layout/HorizontalOrganizationChart#21"/>
    <dgm:cxn modelId="{A5DD0D73-55A2-4AF1-B403-CC2B829DAACA}" type="presParOf" srcId="{36873ACE-94A9-48F1-BC19-306DA3650CF6}" destId="{45D715F3-98A6-4A5B-8075-3513330CA7D8}" srcOrd="0" destOrd="0" presId="urn:microsoft.com/office/officeart/2009/3/layout/HorizontalOrganizationChart#21"/>
    <dgm:cxn modelId="{94E7330F-1D0D-42FC-8822-BF23C317547E}" type="presParOf" srcId="{36873ACE-94A9-48F1-BC19-306DA3650CF6}" destId="{360C0E5D-E260-4449-A3CC-232CDE7C7296}" srcOrd="1" destOrd="0" presId="urn:microsoft.com/office/officeart/2009/3/layout/HorizontalOrganizationChart#21"/>
    <dgm:cxn modelId="{EEF6D071-2599-4916-A91E-2293232CAA7A}" type="presParOf" srcId="{360C0E5D-E260-4449-A3CC-232CDE7C7296}" destId="{0532E940-17E5-4D90-84E7-08DC911F0801}" srcOrd="0" destOrd="0" presId="urn:microsoft.com/office/officeart/2009/3/layout/HorizontalOrganizationChart#21"/>
    <dgm:cxn modelId="{0E7641FF-1678-49BB-A899-D8C9143E5F44}" type="presParOf" srcId="{0532E940-17E5-4D90-84E7-08DC911F0801}" destId="{F8CEBFF5-6F87-4891-806E-996E41F79E97}" srcOrd="0" destOrd="0" presId="urn:microsoft.com/office/officeart/2009/3/layout/HorizontalOrganizationChart#21"/>
    <dgm:cxn modelId="{D6F37D20-3331-40B4-A65B-D3767D00DE0D}" type="presParOf" srcId="{0532E940-17E5-4D90-84E7-08DC911F0801}" destId="{F3FC8769-5DD4-47D9-A421-A1BB9D1BA9A1}" srcOrd="1" destOrd="0" presId="urn:microsoft.com/office/officeart/2009/3/layout/HorizontalOrganizationChart#21"/>
    <dgm:cxn modelId="{6AECBC0E-D5C4-4540-A74A-D670117745A7}" type="presParOf" srcId="{360C0E5D-E260-4449-A3CC-232CDE7C7296}" destId="{FE1D3FFB-4EDB-405E-9747-767F2234A142}" srcOrd="1" destOrd="0" presId="urn:microsoft.com/office/officeart/2009/3/layout/HorizontalOrganizationChart#21"/>
    <dgm:cxn modelId="{A0BAB428-2B03-4A74-B4FD-D120DB7619FB}" type="presParOf" srcId="{360C0E5D-E260-4449-A3CC-232CDE7C7296}" destId="{2E8D1DFB-DEC5-4BF9-847E-2141D6297391}" srcOrd="2" destOrd="0" presId="urn:microsoft.com/office/officeart/2009/3/layout/HorizontalOrganizationChart#21"/>
    <dgm:cxn modelId="{13372982-94DC-44BA-B57B-2470BE4C2421}" type="presParOf" srcId="{36873ACE-94A9-48F1-BC19-306DA3650CF6}" destId="{97E5E635-A476-4AA4-B277-05CD18A72DC6}" srcOrd="2" destOrd="0" presId="urn:microsoft.com/office/officeart/2009/3/layout/HorizontalOrganizationChart#21"/>
    <dgm:cxn modelId="{4455EBF9-104F-408C-A379-ED54E9BA52EE}" type="presParOf" srcId="{36873ACE-94A9-48F1-BC19-306DA3650CF6}" destId="{5E2C502D-DE68-4080-8282-1844485D3668}" srcOrd="3" destOrd="0" presId="urn:microsoft.com/office/officeart/2009/3/layout/HorizontalOrganizationChart#21"/>
    <dgm:cxn modelId="{4326A011-733B-47E4-BE1D-6689544367EC}" type="presParOf" srcId="{5E2C502D-DE68-4080-8282-1844485D3668}" destId="{7EBF0994-78DF-4BB9-AB3C-263CD52EB027}" srcOrd="0" destOrd="0" presId="urn:microsoft.com/office/officeart/2009/3/layout/HorizontalOrganizationChart#21"/>
    <dgm:cxn modelId="{42D7BB9B-25BA-4F16-82B7-9265E0212C77}" type="presParOf" srcId="{7EBF0994-78DF-4BB9-AB3C-263CD52EB027}" destId="{30A35951-92D4-4A55-BB43-AA29E8F39E9D}" srcOrd="0" destOrd="0" presId="urn:microsoft.com/office/officeart/2009/3/layout/HorizontalOrganizationChart#21"/>
    <dgm:cxn modelId="{17305AD6-598B-43B7-90F9-9387742D9ADD}" type="presParOf" srcId="{7EBF0994-78DF-4BB9-AB3C-263CD52EB027}" destId="{404EEF95-8EE0-47CF-8CB6-9DE1F15616B4}" srcOrd="1" destOrd="0" presId="urn:microsoft.com/office/officeart/2009/3/layout/HorizontalOrganizationChart#21"/>
    <dgm:cxn modelId="{C12F4272-B996-4E12-8059-FE876445EDD1}" type="presParOf" srcId="{5E2C502D-DE68-4080-8282-1844485D3668}" destId="{842E4868-EBC4-4E24-81FC-099A96221BC1}" srcOrd="1" destOrd="0" presId="urn:microsoft.com/office/officeart/2009/3/layout/HorizontalOrganizationChart#21"/>
    <dgm:cxn modelId="{FCEB5135-CE77-461E-B6E6-28B8067948E4}" type="presParOf" srcId="{5E2C502D-DE68-4080-8282-1844485D3668}" destId="{49D997FE-08DA-4FA1-96AF-E206A6832352}" srcOrd="2" destOrd="0" presId="urn:microsoft.com/office/officeart/2009/3/layout/HorizontalOrganizationChart#21"/>
    <dgm:cxn modelId="{ADCAFF5D-D4AB-4E3E-8C16-1B570B314CFB}" type="presParOf" srcId="{AC7F6905-6CBA-4177-8B14-AEF49A8358C7}" destId="{A75C3E8C-F2F2-459C-AB71-BFBD134F4BD3}" srcOrd="2" destOrd="0" presId="urn:microsoft.com/office/officeart/2009/3/layout/HorizontalOrganizationChart#2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9/3/layout/HorizontalOrganizationChart#5" loCatId="hierarchy" qsTypeId="urn:microsoft.com/office/officeart/2005/8/quickstyle/simple1#3" qsCatId="simple" csTypeId="urn:microsoft.com/office/officeart/2005/8/colors/accent2_1#56" csCatId="accent2" phldr="1"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1300" dirty="0"/>
            <a:t> 现代公司治理结构</a:t>
          </a:r>
        </a:p>
      </dgm:t>
    </dgm:pt>
    <dgm:pt modelId="{E7518A52-05DE-4BA9-AE1D-270E4B65187D}" cxnId="{8B7A39A3-F49E-4736-8182-51F15628869B}" type="parTrans">
      <dgm:prSet/>
      <dgm:spPr/>
      <dgm:t>
        <a:bodyPr/>
        <a:lstStyle/>
        <a:p>
          <a:endParaRPr lang="zh-CN" altLang="en-US" sz="1300"/>
        </a:p>
      </dgm:t>
    </dgm:pt>
    <dgm:pt modelId="{6CBA59F2-ADDB-4E2F-8C03-9198ACCE3061}" cxnId="{8B7A39A3-F49E-4736-8182-51F15628869B}" type="sibTrans">
      <dgm:prSet/>
      <dgm:spPr/>
      <dgm:t>
        <a:bodyPr/>
        <a:lstStyle/>
        <a:p>
          <a:endParaRPr lang="zh-CN" altLang="en-US" sz="1300"/>
        </a:p>
      </dgm:t>
    </dgm:pt>
    <dgm:pt modelId="{99E6488C-56C1-42EA-B8BE-84A5802F557C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1300" dirty="0">
              <a:solidFill>
                <a:schemeClr val="bg1"/>
              </a:solidFill>
            </a:rPr>
            <a:t>公司治理结构</a:t>
          </a:r>
        </a:p>
      </dgm:t>
    </dgm:pt>
    <dgm:pt modelId="{23BF2CAC-CA06-4DB8-B5A2-101DF14A894F}" cxnId="{0F8C8B36-3A18-45AA-9D32-B60B23644F65}" type="sibTrans">
      <dgm:prSet/>
      <dgm:spPr/>
      <dgm:t>
        <a:bodyPr/>
        <a:lstStyle/>
        <a:p>
          <a:endParaRPr lang="zh-CN" altLang="en-US" sz="1300"/>
        </a:p>
      </dgm:t>
    </dgm:pt>
    <dgm:pt modelId="{AD450951-2D0B-457D-AAD4-EC2345FA872C}" cxnId="{0F8C8B36-3A18-45AA-9D32-B60B23644F65}" type="parTrans">
      <dgm:prSet/>
      <dgm:spPr/>
      <dgm:t>
        <a:bodyPr/>
        <a:lstStyle/>
        <a:p>
          <a:endParaRPr lang="zh-CN" altLang="en-US" sz="1300"/>
        </a:p>
      </dgm:t>
    </dgm:pt>
    <dgm:pt modelId="{4F122B76-32AA-4439-8F8B-C22627EBA98D}">
      <dgm:prSet phldrT="[文本]" custT="1"/>
      <dgm:spPr/>
      <dgm:t>
        <a:bodyPr/>
        <a:lstStyle/>
        <a:p>
          <a:r>
            <a:rPr lang="zh-CN" altLang="en-US" sz="1300" smtClean="0"/>
            <a:t>含义</a:t>
          </a:r>
          <a:endParaRPr lang="zh-CN" altLang="en-US" sz="1300" dirty="0"/>
        </a:p>
      </dgm:t>
    </dgm:pt>
    <dgm:pt modelId="{313CBC7E-5220-4147-A3B5-5FCE8C8042E1}" cxnId="{5EE77306-4E19-467C-9ACF-AB8B7C3C8E06}" type="sibTrans">
      <dgm:prSet/>
      <dgm:spPr/>
      <dgm:t>
        <a:bodyPr/>
        <a:lstStyle/>
        <a:p>
          <a:endParaRPr lang="zh-CN" altLang="en-US" sz="1300"/>
        </a:p>
      </dgm:t>
    </dgm:pt>
    <dgm:pt modelId="{624C44BC-5A2C-4E65-9B78-8F5A3B64443A}" cxnId="{5EE77306-4E19-467C-9ACF-AB8B7C3C8E06}" type="parTrans">
      <dgm:prSet/>
      <dgm:spPr/>
      <dgm:t>
        <a:bodyPr/>
        <a:lstStyle/>
        <a:p>
          <a:endParaRPr lang="zh-CN" altLang="en-US" sz="1300"/>
        </a:p>
      </dgm:t>
    </dgm:pt>
    <dgm:pt modelId="{5A5820E2-9A4C-430B-AFD9-69ADDEE86197}">
      <dgm:prSet custT="1"/>
      <dgm:spPr/>
      <dgm:t>
        <a:bodyPr/>
        <a:lstStyle/>
        <a:p>
          <a:r>
            <a:rPr lang="zh-CN" altLang="en-US" sz="1300" dirty="0"/>
            <a:t>国际比较</a:t>
          </a:r>
        </a:p>
      </dgm:t>
    </dgm:pt>
    <dgm:pt modelId="{9D8EB1EB-FCCB-45A8-9057-C460EE4F0EFB}" cxnId="{60A10338-77A5-4C22-867F-2637B853BF0D}" type="parTrans">
      <dgm:prSet/>
      <dgm:spPr/>
      <dgm:t>
        <a:bodyPr/>
        <a:lstStyle/>
        <a:p>
          <a:endParaRPr lang="zh-CN" altLang="en-US" sz="1300"/>
        </a:p>
      </dgm:t>
    </dgm:pt>
    <dgm:pt modelId="{C29DD12C-D6CC-4F9F-8D39-BD865EB0FAA1}" cxnId="{60A10338-77A5-4C22-867F-2637B853BF0D}" type="sibTrans">
      <dgm:prSet/>
      <dgm:spPr/>
      <dgm:t>
        <a:bodyPr/>
        <a:lstStyle/>
        <a:p>
          <a:endParaRPr lang="zh-CN" altLang="en-US" sz="1300"/>
        </a:p>
      </dgm:t>
    </dgm:pt>
    <dgm:pt modelId="{10B31AF3-D546-462F-B2F3-A01E85251015}">
      <dgm:prSet custT="1"/>
      <dgm:spPr/>
      <dgm:t>
        <a:bodyPr/>
        <a:lstStyle/>
        <a:p>
          <a:r>
            <a:rPr lang="zh-CN" altLang="en-US" sz="1300" dirty="0"/>
            <a:t>经理激励方式</a:t>
          </a:r>
        </a:p>
      </dgm:t>
    </dgm:pt>
    <dgm:pt modelId="{B774C337-B155-48E9-86F4-FD159F2FB1B8}" cxnId="{01641504-8122-4C90-AB3E-1ECF7825555E}" type="sibTrans">
      <dgm:prSet/>
      <dgm:spPr/>
      <dgm:t>
        <a:bodyPr/>
        <a:lstStyle/>
        <a:p>
          <a:endParaRPr lang="zh-CN" altLang="en-US" sz="1300"/>
        </a:p>
      </dgm:t>
    </dgm:pt>
    <dgm:pt modelId="{654455A9-7C44-42D6-AE05-628074F9CFEB}" cxnId="{01641504-8122-4C90-AB3E-1ECF7825555E}" type="parTrans">
      <dgm:prSet/>
      <dgm:spPr/>
      <dgm:t>
        <a:bodyPr/>
        <a:lstStyle/>
        <a:p>
          <a:endParaRPr lang="zh-CN" altLang="en-US" sz="1300"/>
        </a:p>
      </dgm:t>
    </dgm:pt>
    <dgm:pt modelId="{229CE443-89F1-4E87-B885-F6F82418968A}" type="pres">
      <dgm:prSet presAssocID="{8E544892-C228-4F46-A1B3-FF88C1A8E1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6BBC17D-B1AA-405A-9B49-690F28F3AAEC}" type="pres">
      <dgm:prSet presAssocID="{5345ADC4-82A1-451A-B312-34C6A8BB3713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8DDABA62-D92E-4585-AD44-FD8068EB49D0}" type="pres">
      <dgm:prSet presAssocID="{5345ADC4-82A1-451A-B312-34C6A8BB3713}" presName="rootComposite1" presStyleCnt="0"/>
      <dgm:spPr/>
      <dgm:t>
        <a:bodyPr/>
        <a:lstStyle/>
        <a:p>
          <a:endParaRPr lang="zh-CN" altLang="en-US"/>
        </a:p>
      </dgm:t>
    </dgm:pt>
    <dgm:pt modelId="{5A6915BC-5E28-4591-BB00-0B8E0B196990}" type="pres">
      <dgm:prSet presAssocID="{5345ADC4-82A1-451A-B312-34C6A8BB3713}" presName="rootText1" presStyleLbl="node0" presStyleIdx="0" presStyleCnt="1" custScaleX="138028" custScaleY="981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D2F31A-0C53-4B88-AC66-0EDEA0FEACBB}" type="pres">
      <dgm:prSet presAssocID="{5345ADC4-82A1-451A-B312-34C6A8BB371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DD13EB43-B347-45B0-9791-12DD7A0120A7}" type="pres">
      <dgm:prSet presAssocID="{5345ADC4-82A1-451A-B312-34C6A8BB3713}" presName="hierChild2" presStyleCnt="0"/>
      <dgm:spPr/>
      <dgm:t>
        <a:bodyPr/>
        <a:lstStyle/>
        <a:p>
          <a:endParaRPr lang="zh-CN" altLang="en-US"/>
        </a:p>
      </dgm:t>
    </dgm:pt>
    <dgm:pt modelId="{6F06626B-C97F-4E42-83B3-5E23AB1C8199}" type="pres">
      <dgm:prSet presAssocID="{624C44BC-5A2C-4E65-9B78-8F5A3B64443A}" presName="Name64" presStyleLbl="parChTrans1D2" presStyleIdx="0" presStyleCnt="4"/>
      <dgm:spPr/>
      <dgm:t>
        <a:bodyPr/>
        <a:lstStyle/>
        <a:p>
          <a:endParaRPr lang="zh-CN" altLang="en-US"/>
        </a:p>
      </dgm:t>
    </dgm:pt>
    <dgm:pt modelId="{A293A20B-4C8A-409F-B572-D2616BA3B4EC}" type="pres">
      <dgm:prSet presAssocID="{4F122B76-32AA-4439-8F8B-C22627EBA98D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49CBFF30-0CF2-4852-B081-23E26BEA30CD}" type="pres">
      <dgm:prSet presAssocID="{4F122B76-32AA-4439-8F8B-C22627EBA98D}" presName="rootComposite" presStyleCnt="0"/>
      <dgm:spPr/>
      <dgm:t>
        <a:bodyPr/>
        <a:lstStyle/>
        <a:p>
          <a:endParaRPr lang="zh-CN" altLang="en-US"/>
        </a:p>
      </dgm:t>
    </dgm:pt>
    <dgm:pt modelId="{F934C922-8D78-4138-A9DC-7C8B1E66D4EE}" type="pres">
      <dgm:prSet presAssocID="{4F122B76-32AA-4439-8F8B-C22627EBA98D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C2B81C-9ECD-4E08-BA9D-C7B8AEC22EF1}" type="pres">
      <dgm:prSet presAssocID="{4F122B76-32AA-4439-8F8B-C22627EBA98D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B506AC72-D5DA-449C-B62F-E82F8ACF2582}" type="pres">
      <dgm:prSet presAssocID="{4F122B76-32AA-4439-8F8B-C22627EBA98D}" presName="hierChild4" presStyleCnt="0"/>
      <dgm:spPr/>
      <dgm:t>
        <a:bodyPr/>
        <a:lstStyle/>
        <a:p>
          <a:endParaRPr lang="zh-CN" altLang="en-US"/>
        </a:p>
      </dgm:t>
    </dgm:pt>
    <dgm:pt modelId="{0C31FF5B-D178-48EB-AD3A-36DCB63DE9B6}" type="pres">
      <dgm:prSet presAssocID="{4F122B76-32AA-4439-8F8B-C22627EBA98D}" presName="hierChild5" presStyleCnt="0"/>
      <dgm:spPr/>
      <dgm:t>
        <a:bodyPr/>
        <a:lstStyle/>
        <a:p>
          <a:endParaRPr lang="zh-CN" altLang="en-US"/>
        </a:p>
      </dgm:t>
    </dgm:pt>
    <dgm:pt modelId="{A61EE618-D529-4AD1-9363-7D8855537C49}" type="pres">
      <dgm:prSet presAssocID="{AD450951-2D0B-457D-AAD4-EC2345FA872C}" presName="Name64" presStyleLbl="parChTrans1D2" presStyleIdx="1" presStyleCnt="4"/>
      <dgm:spPr/>
      <dgm:t>
        <a:bodyPr/>
        <a:lstStyle/>
        <a:p>
          <a:endParaRPr lang="zh-CN" altLang="en-US"/>
        </a:p>
      </dgm:t>
    </dgm:pt>
    <dgm:pt modelId="{A9C55E9F-CC49-4ADC-B0F1-663E72A5F6DF}" type="pres">
      <dgm:prSet presAssocID="{99E6488C-56C1-42EA-B8BE-84A5802F557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3CCB27E1-C8A3-4103-9CFD-52F9E4F4F42E}" type="pres">
      <dgm:prSet presAssocID="{99E6488C-56C1-42EA-B8BE-84A5802F557C}" presName="rootComposite" presStyleCnt="0"/>
      <dgm:spPr/>
      <dgm:t>
        <a:bodyPr/>
        <a:lstStyle/>
        <a:p>
          <a:endParaRPr lang="zh-CN" altLang="en-US"/>
        </a:p>
      </dgm:t>
    </dgm:pt>
    <dgm:pt modelId="{6DF58EFD-8059-4375-9132-36B1BA017B2D}" type="pres">
      <dgm:prSet presAssocID="{99E6488C-56C1-42EA-B8BE-84A5802F557C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4BAECDD-1DC7-4868-A22F-212D579CAEE5}" type="pres">
      <dgm:prSet presAssocID="{99E6488C-56C1-42EA-B8BE-84A5802F557C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4D3A7550-DA32-48AC-A2A3-61B1F4E531B7}" type="pres">
      <dgm:prSet presAssocID="{99E6488C-56C1-42EA-B8BE-84A5802F557C}" presName="hierChild4" presStyleCnt="0"/>
      <dgm:spPr/>
      <dgm:t>
        <a:bodyPr/>
        <a:lstStyle/>
        <a:p>
          <a:endParaRPr lang="zh-CN" altLang="en-US"/>
        </a:p>
      </dgm:t>
    </dgm:pt>
    <dgm:pt modelId="{C6135216-D353-451C-8BA1-C0B2D8AF068C}" type="pres">
      <dgm:prSet presAssocID="{99E6488C-56C1-42EA-B8BE-84A5802F557C}" presName="hierChild5" presStyleCnt="0"/>
      <dgm:spPr/>
      <dgm:t>
        <a:bodyPr/>
        <a:lstStyle/>
        <a:p>
          <a:endParaRPr lang="zh-CN" altLang="en-US"/>
        </a:p>
      </dgm:t>
    </dgm:pt>
    <dgm:pt modelId="{3372DE33-FB29-4988-A17A-440C47DE68C9}" type="pres">
      <dgm:prSet presAssocID="{9D8EB1EB-FCCB-45A8-9057-C460EE4F0EFB}" presName="Name64" presStyleLbl="parChTrans1D2" presStyleIdx="2" presStyleCnt="4"/>
      <dgm:spPr/>
      <dgm:t>
        <a:bodyPr/>
        <a:lstStyle/>
        <a:p>
          <a:endParaRPr lang="zh-CN" altLang="en-US"/>
        </a:p>
      </dgm:t>
    </dgm:pt>
    <dgm:pt modelId="{01CFB35C-C399-4B10-99EF-1DE47BB25289}" type="pres">
      <dgm:prSet presAssocID="{5A5820E2-9A4C-430B-AFD9-69ADDEE86197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EB22B24A-4A34-4671-A1D8-943B01BF0925}" type="pres">
      <dgm:prSet presAssocID="{5A5820E2-9A4C-430B-AFD9-69ADDEE86197}" presName="rootComposite" presStyleCnt="0"/>
      <dgm:spPr/>
      <dgm:t>
        <a:bodyPr/>
        <a:lstStyle/>
        <a:p>
          <a:endParaRPr lang="zh-CN" altLang="en-US"/>
        </a:p>
      </dgm:t>
    </dgm:pt>
    <dgm:pt modelId="{A553E4F0-E783-4E97-9757-6FAE9F71A6D5}" type="pres">
      <dgm:prSet presAssocID="{5A5820E2-9A4C-430B-AFD9-69ADDEE86197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D5CED53-9B6E-4E3C-96AD-8D78626D4379}" type="pres">
      <dgm:prSet presAssocID="{5A5820E2-9A4C-430B-AFD9-69ADDEE86197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72128AB6-CF1A-4EA8-8913-75E0D950EC1A}" type="pres">
      <dgm:prSet presAssocID="{5A5820E2-9A4C-430B-AFD9-69ADDEE86197}" presName="hierChild4" presStyleCnt="0"/>
      <dgm:spPr/>
      <dgm:t>
        <a:bodyPr/>
        <a:lstStyle/>
        <a:p>
          <a:endParaRPr lang="zh-CN" altLang="en-US"/>
        </a:p>
      </dgm:t>
    </dgm:pt>
    <dgm:pt modelId="{EC23A1BB-56AA-49B0-B8AE-D3CD758D3362}" type="pres">
      <dgm:prSet presAssocID="{5A5820E2-9A4C-430B-AFD9-69ADDEE86197}" presName="hierChild5" presStyleCnt="0"/>
      <dgm:spPr/>
      <dgm:t>
        <a:bodyPr/>
        <a:lstStyle/>
        <a:p>
          <a:endParaRPr lang="zh-CN" altLang="en-US"/>
        </a:p>
      </dgm:t>
    </dgm:pt>
    <dgm:pt modelId="{7EF9AFC3-EB71-47BA-A031-F1B2BBE9F467}" type="pres">
      <dgm:prSet presAssocID="{654455A9-7C44-42D6-AE05-628074F9CFEB}" presName="Name64" presStyleLbl="parChTrans1D2" presStyleIdx="3" presStyleCnt="4"/>
      <dgm:spPr/>
      <dgm:t>
        <a:bodyPr/>
        <a:lstStyle/>
        <a:p>
          <a:endParaRPr lang="zh-CN" altLang="en-US"/>
        </a:p>
      </dgm:t>
    </dgm:pt>
    <dgm:pt modelId="{608A0741-3C90-4E82-82E0-CF3216E4F5CE}" type="pres">
      <dgm:prSet presAssocID="{10B31AF3-D546-462F-B2F3-A01E85251015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440572AA-5262-4D0A-ACA6-E8732346D4BB}" type="pres">
      <dgm:prSet presAssocID="{10B31AF3-D546-462F-B2F3-A01E85251015}" presName="rootComposite" presStyleCnt="0"/>
      <dgm:spPr/>
      <dgm:t>
        <a:bodyPr/>
        <a:lstStyle/>
        <a:p>
          <a:endParaRPr lang="zh-CN" altLang="en-US"/>
        </a:p>
      </dgm:t>
    </dgm:pt>
    <dgm:pt modelId="{288C4B79-14EA-4623-B755-DE0E530671B6}" type="pres">
      <dgm:prSet presAssocID="{10B31AF3-D546-462F-B2F3-A01E85251015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E28CDFE-9E31-4C24-BC76-170F5CFEBF62}" type="pres">
      <dgm:prSet presAssocID="{10B31AF3-D546-462F-B2F3-A01E85251015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261330A0-AD0C-455E-A258-B0AEE6BF01FE}" type="pres">
      <dgm:prSet presAssocID="{10B31AF3-D546-462F-B2F3-A01E85251015}" presName="hierChild4" presStyleCnt="0"/>
      <dgm:spPr/>
      <dgm:t>
        <a:bodyPr/>
        <a:lstStyle/>
        <a:p>
          <a:endParaRPr lang="zh-CN" altLang="en-US"/>
        </a:p>
      </dgm:t>
    </dgm:pt>
    <dgm:pt modelId="{DE31304D-5262-4DD2-91F6-80910508751C}" type="pres">
      <dgm:prSet presAssocID="{10B31AF3-D546-462F-B2F3-A01E85251015}" presName="hierChild5" presStyleCnt="0"/>
      <dgm:spPr/>
      <dgm:t>
        <a:bodyPr/>
        <a:lstStyle/>
        <a:p>
          <a:endParaRPr lang="zh-CN" altLang="en-US"/>
        </a:p>
      </dgm:t>
    </dgm:pt>
    <dgm:pt modelId="{9CD69B13-074F-4B68-9972-3B9433A6C65D}" type="pres">
      <dgm:prSet presAssocID="{5345ADC4-82A1-451A-B312-34C6A8BB3713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355C2877-DABA-4F60-8359-9F2C89B0F8D3}" type="presOf" srcId="{624C44BC-5A2C-4E65-9B78-8F5A3B64443A}" destId="{6F06626B-C97F-4E42-83B3-5E23AB1C8199}" srcOrd="0" destOrd="0" presId="urn:microsoft.com/office/officeart/2009/3/layout/HorizontalOrganizationChart#5"/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D7B573A6-2799-4E9D-9933-EB723FC14620}" type="presOf" srcId="{5345ADC4-82A1-451A-B312-34C6A8BB3713}" destId="{5A6915BC-5E28-4591-BB00-0B8E0B196990}" srcOrd="0" destOrd="0" presId="urn:microsoft.com/office/officeart/2009/3/layout/HorizontalOrganizationChart#5"/>
    <dgm:cxn modelId="{EAAA0588-F950-4C08-B175-6FF87274B4AE}" type="presOf" srcId="{5A5820E2-9A4C-430B-AFD9-69ADDEE86197}" destId="{AD5CED53-9B6E-4E3C-96AD-8D78626D4379}" srcOrd="1" destOrd="0" presId="urn:microsoft.com/office/officeart/2009/3/layout/HorizontalOrganizationChart#5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E483F4C4-E0A0-4648-A3B3-E8CC0B9B7058}" type="presOf" srcId="{10B31AF3-D546-462F-B2F3-A01E85251015}" destId="{288C4B79-14EA-4623-B755-DE0E530671B6}" srcOrd="0" destOrd="0" presId="urn:microsoft.com/office/officeart/2009/3/layout/HorizontalOrganizationChart#5"/>
    <dgm:cxn modelId="{E2E93FC1-88DF-4904-A945-0F0C8647863B}" type="presOf" srcId="{4F122B76-32AA-4439-8F8B-C22627EBA98D}" destId="{DCC2B81C-9ECD-4E08-BA9D-C7B8AEC22EF1}" srcOrd="1" destOrd="0" presId="urn:microsoft.com/office/officeart/2009/3/layout/HorizontalOrganizationChart#5"/>
    <dgm:cxn modelId="{9DDF6144-96B8-49D2-8D89-B442D4B17BB6}" type="presOf" srcId="{99E6488C-56C1-42EA-B8BE-84A5802F557C}" destId="{D4BAECDD-1DC7-4868-A22F-212D579CAEE5}" srcOrd="1" destOrd="0" presId="urn:microsoft.com/office/officeart/2009/3/layout/HorizontalOrganizationChart#5"/>
    <dgm:cxn modelId="{FD4F9BFF-AAE4-403E-8D7E-DA87662C4BD2}" type="presOf" srcId="{8E544892-C228-4F46-A1B3-FF88C1A8E1DC}" destId="{229CE443-89F1-4E87-B885-F6F82418968A}" srcOrd="0" destOrd="0" presId="urn:microsoft.com/office/officeart/2009/3/layout/HorizontalOrganizationChart#5"/>
    <dgm:cxn modelId="{2A546E8F-EE29-4081-A3C5-EED0482CE9A4}" type="presOf" srcId="{4F122B76-32AA-4439-8F8B-C22627EBA98D}" destId="{F934C922-8D78-4138-A9DC-7C8B1E66D4EE}" srcOrd="0" destOrd="0" presId="urn:microsoft.com/office/officeart/2009/3/layout/HorizontalOrganizationChart#5"/>
    <dgm:cxn modelId="{C91011A7-016E-4380-B8C4-4F3CE5359684}" type="presOf" srcId="{5345ADC4-82A1-451A-B312-34C6A8BB3713}" destId="{07D2F31A-0C53-4B88-AC66-0EDEA0FEACBB}" srcOrd="1" destOrd="0" presId="urn:microsoft.com/office/officeart/2009/3/layout/HorizontalOrganizationChart#5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FD6A42B1-7C48-47F0-9409-236DF88BEAF2}" type="presOf" srcId="{99E6488C-56C1-42EA-B8BE-84A5802F557C}" destId="{6DF58EFD-8059-4375-9132-36B1BA017B2D}" srcOrd="0" destOrd="0" presId="urn:microsoft.com/office/officeart/2009/3/layout/HorizontalOrganizationChart#5"/>
    <dgm:cxn modelId="{7694A785-2193-4680-B94D-041C5A6C9972}" type="presOf" srcId="{654455A9-7C44-42D6-AE05-628074F9CFEB}" destId="{7EF9AFC3-EB71-47BA-A031-F1B2BBE9F467}" srcOrd="0" destOrd="0" presId="urn:microsoft.com/office/officeart/2009/3/layout/HorizontalOrganizationChart#5"/>
    <dgm:cxn modelId="{23DA0BE7-38FC-49A5-94FC-876C5DCEEE19}" type="presOf" srcId="{5A5820E2-9A4C-430B-AFD9-69ADDEE86197}" destId="{A553E4F0-E783-4E97-9757-6FAE9F71A6D5}" srcOrd="0" destOrd="0" presId="urn:microsoft.com/office/officeart/2009/3/layout/HorizontalOrganizationChart#5"/>
    <dgm:cxn modelId="{FA821296-63A1-47B0-B575-3394EB190BE1}" type="presOf" srcId="{AD450951-2D0B-457D-AAD4-EC2345FA872C}" destId="{A61EE618-D529-4AD1-9363-7D8855537C49}" srcOrd="0" destOrd="0" presId="urn:microsoft.com/office/officeart/2009/3/layout/HorizontalOrganizationChart#5"/>
    <dgm:cxn modelId="{01641504-8122-4C90-AB3E-1ECF7825555E}" srcId="{5345ADC4-82A1-451A-B312-34C6A8BB3713}" destId="{10B31AF3-D546-462F-B2F3-A01E85251015}" srcOrd="3" destOrd="0" parTransId="{654455A9-7C44-42D6-AE05-628074F9CFEB}" sibTransId="{B774C337-B155-48E9-86F4-FD159F2FB1B8}"/>
    <dgm:cxn modelId="{60A10338-77A5-4C22-867F-2637B853BF0D}" srcId="{5345ADC4-82A1-451A-B312-34C6A8BB3713}" destId="{5A5820E2-9A4C-430B-AFD9-69ADDEE86197}" srcOrd="2" destOrd="0" parTransId="{9D8EB1EB-FCCB-45A8-9057-C460EE4F0EFB}" sibTransId="{C29DD12C-D6CC-4F9F-8D39-BD865EB0FAA1}"/>
    <dgm:cxn modelId="{D97A891F-47FC-4FE0-B7A4-687733323A73}" type="presOf" srcId="{10B31AF3-D546-462F-B2F3-A01E85251015}" destId="{9E28CDFE-9E31-4C24-BC76-170F5CFEBF62}" srcOrd="1" destOrd="0" presId="urn:microsoft.com/office/officeart/2009/3/layout/HorizontalOrganizationChart#5"/>
    <dgm:cxn modelId="{96618B98-F117-4BF2-96B2-C2D41FC44519}" type="presOf" srcId="{9D8EB1EB-FCCB-45A8-9057-C460EE4F0EFB}" destId="{3372DE33-FB29-4988-A17A-440C47DE68C9}" srcOrd="0" destOrd="0" presId="urn:microsoft.com/office/officeart/2009/3/layout/HorizontalOrganizationChart#5"/>
    <dgm:cxn modelId="{8CCCD3D7-9D67-4DB6-90B6-A07EC1A32ABC}" type="presParOf" srcId="{229CE443-89F1-4E87-B885-F6F82418968A}" destId="{26BBC17D-B1AA-405A-9B49-690F28F3AAEC}" srcOrd="0" destOrd="0" presId="urn:microsoft.com/office/officeart/2009/3/layout/HorizontalOrganizationChart#5"/>
    <dgm:cxn modelId="{6E79FB70-A7CA-439B-BD40-E926C3294364}" type="presParOf" srcId="{26BBC17D-B1AA-405A-9B49-690F28F3AAEC}" destId="{8DDABA62-D92E-4585-AD44-FD8068EB49D0}" srcOrd="0" destOrd="0" presId="urn:microsoft.com/office/officeart/2009/3/layout/HorizontalOrganizationChart#5"/>
    <dgm:cxn modelId="{26577156-2411-4908-8F0E-C6968FC25E0C}" type="presParOf" srcId="{8DDABA62-D92E-4585-AD44-FD8068EB49D0}" destId="{5A6915BC-5E28-4591-BB00-0B8E0B196990}" srcOrd="0" destOrd="0" presId="urn:microsoft.com/office/officeart/2009/3/layout/HorizontalOrganizationChart#5"/>
    <dgm:cxn modelId="{24719CF8-034A-4253-8AB4-04941C943AF7}" type="presParOf" srcId="{8DDABA62-D92E-4585-AD44-FD8068EB49D0}" destId="{07D2F31A-0C53-4B88-AC66-0EDEA0FEACBB}" srcOrd="1" destOrd="0" presId="urn:microsoft.com/office/officeart/2009/3/layout/HorizontalOrganizationChart#5"/>
    <dgm:cxn modelId="{673440AE-E7E7-4CA9-9E6E-931CC52D868C}" type="presParOf" srcId="{26BBC17D-B1AA-405A-9B49-690F28F3AAEC}" destId="{DD13EB43-B347-45B0-9791-12DD7A0120A7}" srcOrd="1" destOrd="0" presId="urn:microsoft.com/office/officeart/2009/3/layout/HorizontalOrganizationChart#5"/>
    <dgm:cxn modelId="{5BB73FA1-EC52-4192-998E-1E6E7B421ACE}" type="presParOf" srcId="{DD13EB43-B347-45B0-9791-12DD7A0120A7}" destId="{6F06626B-C97F-4E42-83B3-5E23AB1C8199}" srcOrd="0" destOrd="0" presId="urn:microsoft.com/office/officeart/2009/3/layout/HorizontalOrganizationChart#5"/>
    <dgm:cxn modelId="{1C2B3329-FD39-4589-A4EF-BF0FBD37C108}" type="presParOf" srcId="{DD13EB43-B347-45B0-9791-12DD7A0120A7}" destId="{A293A20B-4C8A-409F-B572-D2616BA3B4EC}" srcOrd="1" destOrd="0" presId="urn:microsoft.com/office/officeart/2009/3/layout/HorizontalOrganizationChart#5"/>
    <dgm:cxn modelId="{076BAC50-26E3-4392-8EED-92573DF094A7}" type="presParOf" srcId="{A293A20B-4C8A-409F-B572-D2616BA3B4EC}" destId="{49CBFF30-0CF2-4852-B081-23E26BEA30CD}" srcOrd="0" destOrd="0" presId="urn:microsoft.com/office/officeart/2009/3/layout/HorizontalOrganizationChart#5"/>
    <dgm:cxn modelId="{2A7AFAE1-6DE7-4668-8CD8-E76877E1B234}" type="presParOf" srcId="{49CBFF30-0CF2-4852-B081-23E26BEA30CD}" destId="{F934C922-8D78-4138-A9DC-7C8B1E66D4EE}" srcOrd="0" destOrd="0" presId="urn:microsoft.com/office/officeart/2009/3/layout/HorizontalOrganizationChart#5"/>
    <dgm:cxn modelId="{2A944F6F-5E4D-4501-ADA7-939E68555A45}" type="presParOf" srcId="{49CBFF30-0CF2-4852-B081-23E26BEA30CD}" destId="{DCC2B81C-9ECD-4E08-BA9D-C7B8AEC22EF1}" srcOrd="1" destOrd="0" presId="urn:microsoft.com/office/officeart/2009/3/layout/HorizontalOrganizationChart#5"/>
    <dgm:cxn modelId="{17643027-D92D-4054-892E-E4EC6447098B}" type="presParOf" srcId="{A293A20B-4C8A-409F-B572-D2616BA3B4EC}" destId="{B506AC72-D5DA-449C-B62F-E82F8ACF2582}" srcOrd="1" destOrd="0" presId="urn:microsoft.com/office/officeart/2009/3/layout/HorizontalOrganizationChart#5"/>
    <dgm:cxn modelId="{CD57FF3C-B086-4F81-8322-314BD81D08D4}" type="presParOf" srcId="{A293A20B-4C8A-409F-B572-D2616BA3B4EC}" destId="{0C31FF5B-D178-48EB-AD3A-36DCB63DE9B6}" srcOrd="2" destOrd="0" presId="urn:microsoft.com/office/officeart/2009/3/layout/HorizontalOrganizationChart#5"/>
    <dgm:cxn modelId="{A5DD746B-C95D-475E-AA35-87F786A9BB5E}" type="presParOf" srcId="{DD13EB43-B347-45B0-9791-12DD7A0120A7}" destId="{A61EE618-D529-4AD1-9363-7D8855537C49}" srcOrd="2" destOrd="0" presId="urn:microsoft.com/office/officeart/2009/3/layout/HorizontalOrganizationChart#5"/>
    <dgm:cxn modelId="{BDF6A249-642B-4154-BB75-28EA88DFC41D}" type="presParOf" srcId="{DD13EB43-B347-45B0-9791-12DD7A0120A7}" destId="{A9C55E9F-CC49-4ADC-B0F1-663E72A5F6DF}" srcOrd="3" destOrd="0" presId="urn:microsoft.com/office/officeart/2009/3/layout/HorizontalOrganizationChart#5"/>
    <dgm:cxn modelId="{DCB6C43A-9070-47C6-9D0F-66BDBD21A25A}" type="presParOf" srcId="{A9C55E9F-CC49-4ADC-B0F1-663E72A5F6DF}" destId="{3CCB27E1-C8A3-4103-9CFD-52F9E4F4F42E}" srcOrd="0" destOrd="0" presId="urn:microsoft.com/office/officeart/2009/3/layout/HorizontalOrganizationChart#5"/>
    <dgm:cxn modelId="{BC7E247F-88BA-4E33-96FF-F27765CD398C}" type="presParOf" srcId="{3CCB27E1-C8A3-4103-9CFD-52F9E4F4F42E}" destId="{6DF58EFD-8059-4375-9132-36B1BA017B2D}" srcOrd="0" destOrd="0" presId="urn:microsoft.com/office/officeart/2009/3/layout/HorizontalOrganizationChart#5"/>
    <dgm:cxn modelId="{66C5C10C-E37E-4111-BC49-1948C7985F60}" type="presParOf" srcId="{3CCB27E1-C8A3-4103-9CFD-52F9E4F4F42E}" destId="{D4BAECDD-1DC7-4868-A22F-212D579CAEE5}" srcOrd="1" destOrd="0" presId="urn:microsoft.com/office/officeart/2009/3/layout/HorizontalOrganizationChart#5"/>
    <dgm:cxn modelId="{B334C6E7-3B70-4763-BEE9-04641671F505}" type="presParOf" srcId="{A9C55E9F-CC49-4ADC-B0F1-663E72A5F6DF}" destId="{4D3A7550-DA32-48AC-A2A3-61B1F4E531B7}" srcOrd="1" destOrd="0" presId="urn:microsoft.com/office/officeart/2009/3/layout/HorizontalOrganizationChart#5"/>
    <dgm:cxn modelId="{B63ADF0B-CC37-4A12-A8BC-5E6C2C8366B3}" type="presParOf" srcId="{A9C55E9F-CC49-4ADC-B0F1-663E72A5F6DF}" destId="{C6135216-D353-451C-8BA1-C0B2D8AF068C}" srcOrd="2" destOrd="0" presId="urn:microsoft.com/office/officeart/2009/3/layout/HorizontalOrganizationChart#5"/>
    <dgm:cxn modelId="{6FD3AFE5-BFAE-406C-A29C-A72BDB5EBFAD}" type="presParOf" srcId="{DD13EB43-B347-45B0-9791-12DD7A0120A7}" destId="{3372DE33-FB29-4988-A17A-440C47DE68C9}" srcOrd="4" destOrd="0" presId="urn:microsoft.com/office/officeart/2009/3/layout/HorizontalOrganizationChart#5"/>
    <dgm:cxn modelId="{4CD037C4-E7A8-42C0-8EBB-AAA160E8FAA8}" type="presParOf" srcId="{DD13EB43-B347-45B0-9791-12DD7A0120A7}" destId="{01CFB35C-C399-4B10-99EF-1DE47BB25289}" srcOrd="5" destOrd="0" presId="urn:microsoft.com/office/officeart/2009/3/layout/HorizontalOrganizationChart#5"/>
    <dgm:cxn modelId="{4A87F4EE-953C-46D7-A3D1-6F3B90ADC723}" type="presParOf" srcId="{01CFB35C-C399-4B10-99EF-1DE47BB25289}" destId="{EB22B24A-4A34-4671-A1D8-943B01BF0925}" srcOrd="0" destOrd="0" presId="urn:microsoft.com/office/officeart/2009/3/layout/HorizontalOrganizationChart#5"/>
    <dgm:cxn modelId="{B0AC2F76-E70C-41B6-A574-E0C957B95BFC}" type="presParOf" srcId="{EB22B24A-4A34-4671-A1D8-943B01BF0925}" destId="{A553E4F0-E783-4E97-9757-6FAE9F71A6D5}" srcOrd="0" destOrd="0" presId="urn:microsoft.com/office/officeart/2009/3/layout/HorizontalOrganizationChart#5"/>
    <dgm:cxn modelId="{41D3E5C0-D0F4-4048-AFBC-1922386010F9}" type="presParOf" srcId="{EB22B24A-4A34-4671-A1D8-943B01BF0925}" destId="{AD5CED53-9B6E-4E3C-96AD-8D78626D4379}" srcOrd="1" destOrd="0" presId="urn:microsoft.com/office/officeart/2009/3/layout/HorizontalOrganizationChart#5"/>
    <dgm:cxn modelId="{F3B4B6BF-B293-4EE2-8EC2-F735978CE4C7}" type="presParOf" srcId="{01CFB35C-C399-4B10-99EF-1DE47BB25289}" destId="{72128AB6-CF1A-4EA8-8913-75E0D950EC1A}" srcOrd="1" destOrd="0" presId="urn:microsoft.com/office/officeart/2009/3/layout/HorizontalOrganizationChart#5"/>
    <dgm:cxn modelId="{EF4369EB-460E-40AB-8915-D1DA8176DDC3}" type="presParOf" srcId="{01CFB35C-C399-4B10-99EF-1DE47BB25289}" destId="{EC23A1BB-56AA-49B0-B8AE-D3CD758D3362}" srcOrd="2" destOrd="0" presId="urn:microsoft.com/office/officeart/2009/3/layout/HorizontalOrganizationChart#5"/>
    <dgm:cxn modelId="{E076327C-C457-4E93-9C6D-A5A71FBE5CCE}" type="presParOf" srcId="{DD13EB43-B347-45B0-9791-12DD7A0120A7}" destId="{7EF9AFC3-EB71-47BA-A031-F1B2BBE9F467}" srcOrd="6" destOrd="0" presId="urn:microsoft.com/office/officeart/2009/3/layout/HorizontalOrganizationChart#5"/>
    <dgm:cxn modelId="{1D794952-D6DC-4915-A2C9-A6CA52ED53BD}" type="presParOf" srcId="{DD13EB43-B347-45B0-9791-12DD7A0120A7}" destId="{608A0741-3C90-4E82-82E0-CF3216E4F5CE}" srcOrd="7" destOrd="0" presId="urn:microsoft.com/office/officeart/2009/3/layout/HorizontalOrganizationChart#5"/>
    <dgm:cxn modelId="{2F721BFD-0D33-40EB-852B-AB7C8F2D0BFD}" type="presParOf" srcId="{608A0741-3C90-4E82-82E0-CF3216E4F5CE}" destId="{440572AA-5262-4D0A-ACA6-E8732346D4BB}" srcOrd="0" destOrd="0" presId="urn:microsoft.com/office/officeart/2009/3/layout/HorizontalOrganizationChart#5"/>
    <dgm:cxn modelId="{DB5F142F-8561-47B1-BEEA-F06DD82D1C1F}" type="presParOf" srcId="{440572AA-5262-4D0A-ACA6-E8732346D4BB}" destId="{288C4B79-14EA-4623-B755-DE0E530671B6}" srcOrd="0" destOrd="0" presId="urn:microsoft.com/office/officeart/2009/3/layout/HorizontalOrganizationChart#5"/>
    <dgm:cxn modelId="{8D8948B7-41E5-476C-B54D-C412E93BCBF3}" type="presParOf" srcId="{440572AA-5262-4D0A-ACA6-E8732346D4BB}" destId="{9E28CDFE-9E31-4C24-BC76-170F5CFEBF62}" srcOrd="1" destOrd="0" presId="urn:microsoft.com/office/officeart/2009/3/layout/HorizontalOrganizationChart#5"/>
    <dgm:cxn modelId="{FF4EAB62-921B-49D0-A0CD-A2441EC81A1D}" type="presParOf" srcId="{608A0741-3C90-4E82-82E0-CF3216E4F5CE}" destId="{261330A0-AD0C-455E-A258-B0AEE6BF01FE}" srcOrd="1" destOrd="0" presId="urn:microsoft.com/office/officeart/2009/3/layout/HorizontalOrganizationChart#5"/>
    <dgm:cxn modelId="{C5047271-8320-4AEC-9D60-5BB0E4728247}" type="presParOf" srcId="{608A0741-3C90-4E82-82E0-CF3216E4F5CE}" destId="{DE31304D-5262-4DD2-91F6-80910508751C}" srcOrd="2" destOrd="0" presId="urn:microsoft.com/office/officeart/2009/3/layout/HorizontalOrganizationChart#5"/>
    <dgm:cxn modelId="{224A1274-0ACD-4529-8CB0-BAF1E3B6E788}" type="presParOf" srcId="{26BBC17D-B1AA-405A-9B49-690F28F3AAEC}" destId="{9CD69B13-074F-4B68-9972-3B9433A6C65D}" srcOrd="2" destOrd="0" presId="urn:microsoft.com/office/officeart/2009/3/layout/HorizontalOrganizationChart#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9/3/layout/HorizontalOrganizationChart#6" loCatId="hierarchy" qsTypeId="urn:microsoft.com/office/officeart/2005/8/quickstyle/simple1#4" qsCatId="simple" csTypeId="urn:microsoft.com/office/officeart/2005/8/colors/accent2_1#56" csCatId="accent2" phldr="1"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1300" dirty="0"/>
            <a:t> 现代公司治理结构</a:t>
          </a:r>
        </a:p>
      </dgm:t>
    </dgm:pt>
    <dgm:pt modelId="{E7518A52-05DE-4BA9-AE1D-270E4B65187D}" cxnId="{8B7A39A3-F49E-4736-8182-51F15628869B}" type="parTrans">
      <dgm:prSet/>
      <dgm:spPr/>
      <dgm:t>
        <a:bodyPr/>
        <a:lstStyle/>
        <a:p>
          <a:endParaRPr lang="zh-CN" altLang="en-US" sz="1300"/>
        </a:p>
      </dgm:t>
    </dgm:pt>
    <dgm:pt modelId="{6CBA59F2-ADDB-4E2F-8C03-9198ACCE3061}" cxnId="{8B7A39A3-F49E-4736-8182-51F15628869B}" type="sibTrans">
      <dgm:prSet/>
      <dgm:spPr/>
      <dgm:t>
        <a:bodyPr/>
        <a:lstStyle/>
        <a:p>
          <a:endParaRPr lang="zh-CN" altLang="en-US" sz="1300"/>
        </a:p>
      </dgm:t>
    </dgm:pt>
    <dgm:pt modelId="{99E6488C-56C1-42EA-B8BE-84A5802F557C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1300" dirty="0">
              <a:solidFill>
                <a:schemeClr val="bg1"/>
              </a:solidFill>
            </a:rPr>
            <a:t>公司治理结构</a:t>
          </a:r>
        </a:p>
      </dgm:t>
    </dgm:pt>
    <dgm:pt modelId="{23BF2CAC-CA06-4DB8-B5A2-101DF14A894F}" cxnId="{0F8C8B36-3A18-45AA-9D32-B60B23644F65}" type="sibTrans">
      <dgm:prSet/>
      <dgm:spPr/>
      <dgm:t>
        <a:bodyPr/>
        <a:lstStyle/>
        <a:p>
          <a:endParaRPr lang="zh-CN" altLang="en-US" sz="1300"/>
        </a:p>
      </dgm:t>
    </dgm:pt>
    <dgm:pt modelId="{AD450951-2D0B-457D-AAD4-EC2345FA872C}" cxnId="{0F8C8B36-3A18-45AA-9D32-B60B23644F65}" type="parTrans">
      <dgm:prSet/>
      <dgm:spPr/>
      <dgm:t>
        <a:bodyPr/>
        <a:lstStyle/>
        <a:p>
          <a:endParaRPr lang="zh-CN" altLang="en-US" sz="1300"/>
        </a:p>
      </dgm:t>
    </dgm:pt>
    <dgm:pt modelId="{4F122B76-32AA-4439-8F8B-C22627EBA98D}">
      <dgm:prSet phldrT="[文本]" custT="1"/>
      <dgm:spPr/>
      <dgm:t>
        <a:bodyPr/>
        <a:lstStyle/>
        <a:p>
          <a:r>
            <a:rPr lang="zh-CN" altLang="en-US" sz="1300" smtClean="0"/>
            <a:t>含义</a:t>
          </a:r>
          <a:endParaRPr lang="zh-CN" altLang="en-US" sz="1300" dirty="0"/>
        </a:p>
      </dgm:t>
    </dgm:pt>
    <dgm:pt modelId="{313CBC7E-5220-4147-A3B5-5FCE8C8042E1}" cxnId="{5EE77306-4E19-467C-9ACF-AB8B7C3C8E06}" type="sibTrans">
      <dgm:prSet/>
      <dgm:spPr/>
      <dgm:t>
        <a:bodyPr/>
        <a:lstStyle/>
        <a:p>
          <a:endParaRPr lang="zh-CN" altLang="en-US" sz="1300"/>
        </a:p>
      </dgm:t>
    </dgm:pt>
    <dgm:pt modelId="{624C44BC-5A2C-4E65-9B78-8F5A3B64443A}" cxnId="{5EE77306-4E19-467C-9ACF-AB8B7C3C8E06}" type="parTrans">
      <dgm:prSet/>
      <dgm:spPr/>
      <dgm:t>
        <a:bodyPr/>
        <a:lstStyle/>
        <a:p>
          <a:endParaRPr lang="zh-CN" altLang="en-US" sz="1300"/>
        </a:p>
      </dgm:t>
    </dgm:pt>
    <dgm:pt modelId="{5A5820E2-9A4C-430B-AFD9-69ADDEE86197}">
      <dgm:prSet custT="1"/>
      <dgm:spPr/>
      <dgm:t>
        <a:bodyPr/>
        <a:lstStyle/>
        <a:p>
          <a:r>
            <a:rPr lang="zh-CN" altLang="en-US" sz="1300" dirty="0"/>
            <a:t>国际比较</a:t>
          </a:r>
        </a:p>
      </dgm:t>
    </dgm:pt>
    <dgm:pt modelId="{9D8EB1EB-FCCB-45A8-9057-C460EE4F0EFB}" cxnId="{60A10338-77A5-4C22-867F-2637B853BF0D}" type="parTrans">
      <dgm:prSet/>
      <dgm:spPr/>
      <dgm:t>
        <a:bodyPr/>
        <a:lstStyle/>
        <a:p>
          <a:endParaRPr lang="zh-CN" altLang="en-US" sz="1300"/>
        </a:p>
      </dgm:t>
    </dgm:pt>
    <dgm:pt modelId="{C29DD12C-D6CC-4F9F-8D39-BD865EB0FAA1}" cxnId="{60A10338-77A5-4C22-867F-2637B853BF0D}" type="sibTrans">
      <dgm:prSet/>
      <dgm:spPr/>
      <dgm:t>
        <a:bodyPr/>
        <a:lstStyle/>
        <a:p>
          <a:endParaRPr lang="zh-CN" altLang="en-US" sz="1300"/>
        </a:p>
      </dgm:t>
    </dgm:pt>
    <dgm:pt modelId="{10B31AF3-D546-462F-B2F3-A01E85251015}">
      <dgm:prSet custT="1"/>
      <dgm:spPr/>
      <dgm:t>
        <a:bodyPr/>
        <a:lstStyle/>
        <a:p>
          <a:r>
            <a:rPr lang="zh-CN" altLang="en-US" sz="1300" dirty="0"/>
            <a:t>经理激励方式</a:t>
          </a:r>
        </a:p>
      </dgm:t>
    </dgm:pt>
    <dgm:pt modelId="{B774C337-B155-48E9-86F4-FD159F2FB1B8}" cxnId="{01641504-8122-4C90-AB3E-1ECF7825555E}" type="sibTrans">
      <dgm:prSet/>
      <dgm:spPr/>
      <dgm:t>
        <a:bodyPr/>
        <a:lstStyle/>
        <a:p>
          <a:endParaRPr lang="zh-CN" altLang="en-US" sz="1300"/>
        </a:p>
      </dgm:t>
    </dgm:pt>
    <dgm:pt modelId="{654455A9-7C44-42D6-AE05-628074F9CFEB}" cxnId="{01641504-8122-4C90-AB3E-1ECF7825555E}" type="parTrans">
      <dgm:prSet/>
      <dgm:spPr/>
      <dgm:t>
        <a:bodyPr/>
        <a:lstStyle/>
        <a:p>
          <a:endParaRPr lang="zh-CN" altLang="en-US" sz="1300"/>
        </a:p>
      </dgm:t>
    </dgm:pt>
    <dgm:pt modelId="{229CE443-89F1-4E87-B885-F6F82418968A}" type="pres">
      <dgm:prSet presAssocID="{8E544892-C228-4F46-A1B3-FF88C1A8E1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6BBC17D-B1AA-405A-9B49-690F28F3AAEC}" type="pres">
      <dgm:prSet presAssocID="{5345ADC4-82A1-451A-B312-34C6A8BB3713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8DDABA62-D92E-4585-AD44-FD8068EB49D0}" type="pres">
      <dgm:prSet presAssocID="{5345ADC4-82A1-451A-B312-34C6A8BB3713}" presName="rootComposite1" presStyleCnt="0"/>
      <dgm:spPr/>
      <dgm:t>
        <a:bodyPr/>
        <a:lstStyle/>
        <a:p>
          <a:endParaRPr lang="zh-CN" altLang="en-US"/>
        </a:p>
      </dgm:t>
    </dgm:pt>
    <dgm:pt modelId="{5A6915BC-5E28-4591-BB00-0B8E0B196990}" type="pres">
      <dgm:prSet presAssocID="{5345ADC4-82A1-451A-B312-34C6A8BB3713}" presName="rootText1" presStyleLbl="node0" presStyleIdx="0" presStyleCnt="1" custScaleX="138028" custScaleY="981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D2F31A-0C53-4B88-AC66-0EDEA0FEACBB}" type="pres">
      <dgm:prSet presAssocID="{5345ADC4-82A1-451A-B312-34C6A8BB371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DD13EB43-B347-45B0-9791-12DD7A0120A7}" type="pres">
      <dgm:prSet presAssocID="{5345ADC4-82A1-451A-B312-34C6A8BB3713}" presName="hierChild2" presStyleCnt="0"/>
      <dgm:spPr/>
      <dgm:t>
        <a:bodyPr/>
        <a:lstStyle/>
        <a:p>
          <a:endParaRPr lang="zh-CN" altLang="en-US"/>
        </a:p>
      </dgm:t>
    </dgm:pt>
    <dgm:pt modelId="{6F06626B-C97F-4E42-83B3-5E23AB1C8199}" type="pres">
      <dgm:prSet presAssocID="{624C44BC-5A2C-4E65-9B78-8F5A3B64443A}" presName="Name64" presStyleLbl="parChTrans1D2" presStyleIdx="0" presStyleCnt="4"/>
      <dgm:spPr/>
      <dgm:t>
        <a:bodyPr/>
        <a:lstStyle/>
        <a:p>
          <a:endParaRPr lang="zh-CN" altLang="en-US"/>
        </a:p>
      </dgm:t>
    </dgm:pt>
    <dgm:pt modelId="{A293A20B-4C8A-409F-B572-D2616BA3B4EC}" type="pres">
      <dgm:prSet presAssocID="{4F122B76-32AA-4439-8F8B-C22627EBA98D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49CBFF30-0CF2-4852-B081-23E26BEA30CD}" type="pres">
      <dgm:prSet presAssocID="{4F122B76-32AA-4439-8F8B-C22627EBA98D}" presName="rootComposite" presStyleCnt="0"/>
      <dgm:spPr/>
      <dgm:t>
        <a:bodyPr/>
        <a:lstStyle/>
        <a:p>
          <a:endParaRPr lang="zh-CN" altLang="en-US"/>
        </a:p>
      </dgm:t>
    </dgm:pt>
    <dgm:pt modelId="{F934C922-8D78-4138-A9DC-7C8B1E66D4EE}" type="pres">
      <dgm:prSet presAssocID="{4F122B76-32AA-4439-8F8B-C22627EBA98D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C2B81C-9ECD-4E08-BA9D-C7B8AEC22EF1}" type="pres">
      <dgm:prSet presAssocID="{4F122B76-32AA-4439-8F8B-C22627EBA98D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B506AC72-D5DA-449C-B62F-E82F8ACF2582}" type="pres">
      <dgm:prSet presAssocID="{4F122B76-32AA-4439-8F8B-C22627EBA98D}" presName="hierChild4" presStyleCnt="0"/>
      <dgm:spPr/>
      <dgm:t>
        <a:bodyPr/>
        <a:lstStyle/>
        <a:p>
          <a:endParaRPr lang="zh-CN" altLang="en-US"/>
        </a:p>
      </dgm:t>
    </dgm:pt>
    <dgm:pt modelId="{0C31FF5B-D178-48EB-AD3A-36DCB63DE9B6}" type="pres">
      <dgm:prSet presAssocID="{4F122B76-32AA-4439-8F8B-C22627EBA98D}" presName="hierChild5" presStyleCnt="0"/>
      <dgm:spPr/>
      <dgm:t>
        <a:bodyPr/>
        <a:lstStyle/>
        <a:p>
          <a:endParaRPr lang="zh-CN" altLang="en-US"/>
        </a:p>
      </dgm:t>
    </dgm:pt>
    <dgm:pt modelId="{A61EE618-D529-4AD1-9363-7D8855537C49}" type="pres">
      <dgm:prSet presAssocID="{AD450951-2D0B-457D-AAD4-EC2345FA872C}" presName="Name64" presStyleLbl="parChTrans1D2" presStyleIdx="1" presStyleCnt="4"/>
      <dgm:spPr/>
      <dgm:t>
        <a:bodyPr/>
        <a:lstStyle/>
        <a:p>
          <a:endParaRPr lang="zh-CN" altLang="en-US"/>
        </a:p>
      </dgm:t>
    </dgm:pt>
    <dgm:pt modelId="{A9C55E9F-CC49-4ADC-B0F1-663E72A5F6DF}" type="pres">
      <dgm:prSet presAssocID="{99E6488C-56C1-42EA-B8BE-84A5802F557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3CCB27E1-C8A3-4103-9CFD-52F9E4F4F42E}" type="pres">
      <dgm:prSet presAssocID="{99E6488C-56C1-42EA-B8BE-84A5802F557C}" presName="rootComposite" presStyleCnt="0"/>
      <dgm:spPr/>
      <dgm:t>
        <a:bodyPr/>
        <a:lstStyle/>
        <a:p>
          <a:endParaRPr lang="zh-CN" altLang="en-US"/>
        </a:p>
      </dgm:t>
    </dgm:pt>
    <dgm:pt modelId="{6DF58EFD-8059-4375-9132-36B1BA017B2D}" type="pres">
      <dgm:prSet presAssocID="{99E6488C-56C1-42EA-B8BE-84A5802F557C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4BAECDD-1DC7-4868-A22F-212D579CAEE5}" type="pres">
      <dgm:prSet presAssocID="{99E6488C-56C1-42EA-B8BE-84A5802F557C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4D3A7550-DA32-48AC-A2A3-61B1F4E531B7}" type="pres">
      <dgm:prSet presAssocID="{99E6488C-56C1-42EA-B8BE-84A5802F557C}" presName="hierChild4" presStyleCnt="0"/>
      <dgm:spPr/>
      <dgm:t>
        <a:bodyPr/>
        <a:lstStyle/>
        <a:p>
          <a:endParaRPr lang="zh-CN" altLang="en-US"/>
        </a:p>
      </dgm:t>
    </dgm:pt>
    <dgm:pt modelId="{C6135216-D353-451C-8BA1-C0B2D8AF068C}" type="pres">
      <dgm:prSet presAssocID="{99E6488C-56C1-42EA-B8BE-84A5802F557C}" presName="hierChild5" presStyleCnt="0"/>
      <dgm:spPr/>
      <dgm:t>
        <a:bodyPr/>
        <a:lstStyle/>
        <a:p>
          <a:endParaRPr lang="zh-CN" altLang="en-US"/>
        </a:p>
      </dgm:t>
    </dgm:pt>
    <dgm:pt modelId="{3372DE33-FB29-4988-A17A-440C47DE68C9}" type="pres">
      <dgm:prSet presAssocID="{9D8EB1EB-FCCB-45A8-9057-C460EE4F0EFB}" presName="Name64" presStyleLbl="parChTrans1D2" presStyleIdx="2" presStyleCnt="4"/>
      <dgm:spPr/>
      <dgm:t>
        <a:bodyPr/>
        <a:lstStyle/>
        <a:p>
          <a:endParaRPr lang="zh-CN" altLang="en-US"/>
        </a:p>
      </dgm:t>
    </dgm:pt>
    <dgm:pt modelId="{01CFB35C-C399-4B10-99EF-1DE47BB25289}" type="pres">
      <dgm:prSet presAssocID="{5A5820E2-9A4C-430B-AFD9-69ADDEE86197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EB22B24A-4A34-4671-A1D8-943B01BF0925}" type="pres">
      <dgm:prSet presAssocID="{5A5820E2-9A4C-430B-AFD9-69ADDEE86197}" presName="rootComposite" presStyleCnt="0"/>
      <dgm:spPr/>
      <dgm:t>
        <a:bodyPr/>
        <a:lstStyle/>
        <a:p>
          <a:endParaRPr lang="zh-CN" altLang="en-US"/>
        </a:p>
      </dgm:t>
    </dgm:pt>
    <dgm:pt modelId="{A553E4F0-E783-4E97-9757-6FAE9F71A6D5}" type="pres">
      <dgm:prSet presAssocID="{5A5820E2-9A4C-430B-AFD9-69ADDEE86197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D5CED53-9B6E-4E3C-96AD-8D78626D4379}" type="pres">
      <dgm:prSet presAssocID="{5A5820E2-9A4C-430B-AFD9-69ADDEE86197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72128AB6-CF1A-4EA8-8913-75E0D950EC1A}" type="pres">
      <dgm:prSet presAssocID="{5A5820E2-9A4C-430B-AFD9-69ADDEE86197}" presName="hierChild4" presStyleCnt="0"/>
      <dgm:spPr/>
      <dgm:t>
        <a:bodyPr/>
        <a:lstStyle/>
        <a:p>
          <a:endParaRPr lang="zh-CN" altLang="en-US"/>
        </a:p>
      </dgm:t>
    </dgm:pt>
    <dgm:pt modelId="{EC23A1BB-56AA-49B0-B8AE-D3CD758D3362}" type="pres">
      <dgm:prSet presAssocID="{5A5820E2-9A4C-430B-AFD9-69ADDEE86197}" presName="hierChild5" presStyleCnt="0"/>
      <dgm:spPr/>
      <dgm:t>
        <a:bodyPr/>
        <a:lstStyle/>
        <a:p>
          <a:endParaRPr lang="zh-CN" altLang="en-US"/>
        </a:p>
      </dgm:t>
    </dgm:pt>
    <dgm:pt modelId="{7EF9AFC3-EB71-47BA-A031-F1B2BBE9F467}" type="pres">
      <dgm:prSet presAssocID="{654455A9-7C44-42D6-AE05-628074F9CFEB}" presName="Name64" presStyleLbl="parChTrans1D2" presStyleIdx="3" presStyleCnt="4"/>
      <dgm:spPr/>
      <dgm:t>
        <a:bodyPr/>
        <a:lstStyle/>
        <a:p>
          <a:endParaRPr lang="zh-CN" altLang="en-US"/>
        </a:p>
      </dgm:t>
    </dgm:pt>
    <dgm:pt modelId="{608A0741-3C90-4E82-82E0-CF3216E4F5CE}" type="pres">
      <dgm:prSet presAssocID="{10B31AF3-D546-462F-B2F3-A01E85251015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440572AA-5262-4D0A-ACA6-E8732346D4BB}" type="pres">
      <dgm:prSet presAssocID="{10B31AF3-D546-462F-B2F3-A01E85251015}" presName="rootComposite" presStyleCnt="0"/>
      <dgm:spPr/>
      <dgm:t>
        <a:bodyPr/>
        <a:lstStyle/>
        <a:p>
          <a:endParaRPr lang="zh-CN" altLang="en-US"/>
        </a:p>
      </dgm:t>
    </dgm:pt>
    <dgm:pt modelId="{288C4B79-14EA-4623-B755-DE0E530671B6}" type="pres">
      <dgm:prSet presAssocID="{10B31AF3-D546-462F-B2F3-A01E85251015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E28CDFE-9E31-4C24-BC76-170F5CFEBF62}" type="pres">
      <dgm:prSet presAssocID="{10B31AF3-D546-462F-B2F3-A01E85251015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261330A0-AD0C-455E-A258-B0AEE6BF01FE}" type="pres">
      <dgm:prSet presAssocID="{10B31AF3-D546-462F-B2F3-A01E85251015}" presName="hierChild4" presStyleCnt="0"/>
      <dgm:spPr/>
      <dgm:t>
        <a:bodyPr/>
        <a:lstStyle/>
        <a:p>
          <a:endParaRPr lang="zh-CN" altLang="en-US"/>
        </a:p>
      </dgm:t>
    </dgm:pt>
    <dgm:pt modelId="{DE31304D-5262-4DD2-91F6-80910508751C}" type="pres">
      <dgm:prSet presAssocID="{10B31AF3-D546-462F-B2F3-A01E85251015}" presName="hierChild5" presStyleCnt="0"/>
      <dgm:spPr/>
      <dgm:t>
        <a:bodyPr/>
        <a:lstStyle/>
        <a:p>
          <a:endParaRPr lang="zh-CN" altLang="en-US"/>
        </a:p>
      </dgm:t>
    </dgm:pt>
    <dgm:pt modelId="{9CD69B13-074F-4B68-9972-3B9433A6C65D}" type="pres">
      <dgm:prSet presAssocID="{5345ADC4-82A1-451A-B312-34C6A8BB3713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355C2877-DABA-4F60-8359-9F2C89B0F8D3}" type="presOf" srcId="{624C44BC-5A2C-4E65-9B78-8F5A3B64443A}" destId="{6F06626B-C97F-4E42-83B3-5E23AB1C8199}" srcOrd="0" destOrd="0" presId="urn:microsoft.com/office/officeart/2009/3/layout/HorizontalOrganizationChart#6"/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D7B573A6-2799-4E9D-9933-EB723FC14620}" type="presOf" srcId="{5345ADC4-82A1-451A-B312-34C6A8BB3713}" destId="{5A6915BC-5E28-4591-BB00-0B8E0B196990}" srcOrd="0" destOrd="0" presId="urn:microsoft.com/office/officeart/2009/3/layout/HorizontalOrganizationChart#6"/>
    <dgm:cxn modelId="{EAAA0588-F950-4C08-B175-6FF87274B4AE}" type="presOf" srcId="{5A5820E2-9A4C-430B-AFD9-69ADDEE86197}" destId="{AD5CED53-9B6E-4E3C-96AD-8D78626D4379}" srcOrd="1" destOrd="0" presId="urn:microsoft.com/office/officeart/2009/3/layout/HorizontalOrganizationChart#6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E483F4C4-E0A0-4648-A3B3-E8CC0B9B7058}" type="presOf" srcId="{10B31AF3-D546-462F-B2F3-A01E85251015}" destId="{288C4B79-14EA-4623-B755-DE0E530671B6}" srcOrd="0" destOrd="0" presId="urn:microsoft.com/office/officeart/2009/3/layout/HorizontalOrganizationChart#6"/>
    <dgm:cxn modelId="{E2E93FC1-88DF-4904-A945-0F0C8647863B}" type="presOf" srcId="{4F122B76-32AA-4439-8F8B-C22627EBA98D}" destId="{DCC2B81C-9ECD-4E08-BA9D-C7B8AEC22EF1}" srcOrd="1" destOrd="0" presId="urn:microsoft.com/office/officeart/2009/3/layout/HorizontalOrganizationChart#6"/>
    <dgm:cxn modelId="{9DDF6144-96B8-49D2-8D89-B442D4B17BB6}" type="presOf" srcId="{99E6488C-56C1-42EA-B8BE-84A5802F557C}" destId="{D4BAECDD-1DC7-4868-A22F-212D579CAEE5}" srcOrd="1" destOrd="0" presId="urn:microsoft.com/office/officeart/2009/3/layout/HorizontalOrganizationChart#6"/>
    <dgm:cxn modelId="{FD4F9BFF-AAE4-403E-8D7E-DA87662C4BD2}" type="presOf" srcId="{8E544892-C228-4F46-A1B3-FF88C1A8E1DC}" destId="{229CE443-89F1-4E87-B885-F6F82418968A}" srcOrd="0" destOrd="0" presId="urn:microsoft.com/office/officeart/2009/3/layout/HorizontalOrganizationChart#6"/>
    <dgm:cxn modelId="{2A546E8F-EE29-4081-A3C5-EED0482CE9A4}" type="presOf" srcId="{4F122B76-32AA-4439-8F8B-C22627EBA98D}" destId="{F934C922-8D78-4138-A9DC-7C8B1E66D4EE}" srcOrd="0" destOrd="0" presId="urn:microsoft.com/office/officeart/2009/3/layout/HorizontalOrganizationChart#6"/>
    <dgm:cxn modelId="{C91011A7-016E-4380-B8C4-4F3CE5359684}" type="presOf" srcId="{5345ADC4-82A1-451A-B312-34C6A8BB3713}" destId="{07D2F31A-0C53-4B88-AC66-0EDEA0FEACBB}" srcOrd="1" destOrd="0" presId="urn:microsoft.com/office/officeart/2009/3/layout/HorizontalOrganizationChart#6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FD6A42B1-7C48-47F0-9409-236DF88BEAF2}" type="presOf" srcId="{99E6488C-56C1-42EA-B8BE-84A5802F557C}" destId="{6DF58EFD-8059-4375-9132-36B1BA017B2D}" srcOrd="0" destOrd="0" presId="urn:microsoft.com/office/officeart/2009/3/layout/HorizontalOrganizationChart#6"/>
    <dgm:cxn modelId="{7694A785-2193-4680-B94D-041C5A6C9972}" type="presOf" srcId="{654455A9-7C44-42D6-AE05-628074F9CFEB}" destId="{7EF9AFC3-EB71-47BA-A031-F1B2BBE9F467}" srcOrd="0" destOrd="0" presId="urn:microsoft.com/office/officeart/2009/3/layout/HorizontalOrganizationChart#6"/>
    <dgm:cxn modelId="{23DA0BE7-38FC-49A5-94FC-876C5DCEEE19}" type="presOf" srcId="{5A5820E2-9A4C-430B-AFD9-69ADDEE86197}" destId="{A553E4F0-E783-4E97-9757-6FAE9F71A6D5}" srcOrd="0" destOrd="0" presId="urn:microsoft.com/office/officeart/2009/3/layout/HorizontalOrganizationChart#6"/>
    <dgm:cxn modelId="{FA821296-63A1-47B0-B575-3394EB190BE1}" type="presOf" srcId="{AD450951-2D0B-457D-AAD4-EC2345FA872C}" destId="{A61EE618-D529-4AD1-9363-7D8855537C49}" srcOrd="0" destOrd="0" presId="urn:microsoft.com/office/officeart/2009/3/layout/HorizontalOrganizationChart#6"/>
    <dgm:cxn modelId="{01641504-8122-4C90-AB3E-1ECF7825555E}" srcId="{5345ADC4-82A1-451A-B312-34C6A8BB3713}" destId="{10B31AF3-D546-462F-B2F3-A01E85251015}" srcOrd="3" destOrd="0" parTransId="{654455A9-7C44-42D6-AE05-628074F9CFEB}" sibTransId="{B774C337-B155-48E9-86F4-FD159F2FB1B8}"/>
    <dgm:cxn modelId="{60A10338-77A5-4C22-867F-2637B853BF0D}" srcId="{5345ADC4-82A1-451A-B312-34C6A8BB3713}" destId="{5A5820E2-9A4C-430B-AFD9-69ADDEE86197}" srcOrd="2" destOrd="0" parTransId="{9D8EB1EB-FCCB-45A8-9057-C460EE4F0EFB}" sibTransId="{C29DD12C-D6CC-4F9F-8D39-BD865EB0FAA1}"/>
    <dgm:cxn modelId="{D97A891F-47FC-4FE0-B7A4-687733323A73}" type="presOf" srcId="{10B31AF3-D546-462F-B2F3-A01E85251015}" destId="{9E28CDFE-9E31-4C24-BC76-170F5CFEBF62}" srcOrd="1" destOrd="0" presId="urn:microsoft.com/office/officeart/2009/3/layout/HorizontalOrganizationChart#6"/>
    <dgm:cxn modelId="{96618B98-F117-4BF2-96B2-C2D41FC44519}" type="presOf" srcId="{9D8EB1EB-FCCB-45A8-9057-C460EE4F0EFB}" destId="{3372DE33-FB29-4988-A17A-440C47DE68C9}" srcOrd="0" destOrd="0" presId="urn:microsoft.com/office/officeart/2009/3/layout/HorizontalOrganizationChart#6"/>
    <dgm:cxn modelId="{8CCCD3D7-9D67-4DB6-90B6-A07EC1A32ABC}" type="presParOf" srcId="{229CE443-89F1-4E87-B885-F6F82418968A}" destId="{26BBC17D-B1AA-405A-9B49-690F28F3AAEC}" srcOrd="0" destOrd="0" presId="urn:microsoft.com/office/officeart/2009/3/layout/HorizontalOrganizationChart#6"/>
    <dgm:cxn modelId="{6E79FB70-A7CA-439B-BD40-E926C3294364}" type="presParOf" srcId="{26BBC17D-B1AA-405A-9B49-690F28F3AAEC}" destId="{8DDABA62-D92E-4585-AD44-FD8068EB49D0}" srcOrd="0" destOrd="0" presId="urn:microsoft.com/office/officeart/2009/3/layout/HorizontalOrganizationChart#6"/>
    <dgm:cxn modelId="{26577156-2411-4908-8F0E-C6968FC25E0C}" type="presParOf" srcId="{8DDABA62-D92E-4585-AD44-FD8068EB49D0}" destId="{5A6915BC-5E28-4591-BB00-0B8E0B196990}" srcOrd="0" destOrd="0" presId="urn:microsoft.com/office/officeart/2009/3/layout/HorizontalOrganizationChart#6"/>
    <dgm:cxn modelId="{24719CF8-034A-4253-8AB4-04941C943AF7}" type="presParOf" srcId="{8DDABA62-D92E-4585-AD44-FD8068EB49D0}" destId="{07D2F31A-0C53-4B88-AC66-0EDEA0FEACBB}" srcOrd="1" destOrd="0" presId="urn:microsoft.com/office/officeart/2009/3/layout/HorizontalOrganizationChart#6"/>
    <dgm:cxn modelId="{673440AE-E7E7-4CA9-9E6E-931CC52D868C}" type="presParOf" srcId="{26BBC17D-B1AA-405A-9B49-690F28F3AAEC}" destId="{DD13EB43-B347-45B0-9791-12DD7A0120A7}" srcOrd="1" destOrd="0" presId="urn:microsoft.com/office/officeart/2009/3/layout/HorizontalOrganizationChart#6"/>
    <dgm:cxn modelId="{5BB73FA1-EC52-4192-998E-1E6E7B421ACE}" type="presParOf" srcId="{DD13EB43-B347-45B0-9791-12DD7A0120A7}" destId="{6F06626B-C97F-4E42-83B3-5E23AB1C8199}" srcOrd="0" destOrd="0" presId="urn:microsoft.com/office/officeart/2009/3/layout/HorizontalOrganizationChart#6"/>
    <dgm:cxn modelId="{1C2B3329-FD39-4589-A4EF-BF0FBD37C108}" type="presParOf" srcId="{DD13EB43-B347-45B0-9791-12DD7A0120A7}" destId="{A293A20B-4C8A-409F-B572-D2616BA3B4EC}" srcOrd="1" destOrd="0" presId="urn:microsoft.com/office/officeart/2009/3/layout/HorizontalOrganizationChart#6"/>
    <dgm:cxn modelId="{076BAC50-26E3-4392-8EED-92573DF094A7}" type="presParOf" srcId="{A293A20B-4C8A-409F-B572-D2616BA3B4EC}" destId="{49CBFF30-0CF2-4852-B081-23E26BEA30CD}" srcOrd="0" destOrd="0" presId="urn:microsoft.com/office/officeart/2009/3/layout/HorizontalOrganizationChart#6"/>
    <dgm:cxn modelId="{2A7AFAE1-6DE7-4668-8CD8-E76877E1B234}" type="presParOf" srcId="{49CBFF30-0CF2-4852-B081-23E26BEA30CD}" destId="{F934C922-8D78-4138-A9DC-7C8B1E66D4EE}" srcOrd="0" destOrd="0" presId="urn:microsoft.com/office/officeart/2009/3/layout/HorizontalOrganizationChart#6"/>
    <dgm:cxn modelId="{2A944F6F-5E4D-4501-ADA7-939E68555A45}" type="presParOf" srcId="{49CBFF30-0CF2-4852-B081-23E26BEA30CD}" destId="{DCC2B81C-9ECD-4E08-BA9D-C7B8AEC22EF1}" srcOrd="1" destOrd="0" presId="urn:microsoft.com/office/officeart/2009/3/layout/HorizontalOrganizationChart#6"/>
    <dgm:cxn modelId="{17643027-D92D-4054-892E-E4EC6447098B}" type="presParOf" srcId="{A293A20B-4C8A-409F-B572-D2616BA3B4EC}" destId="{B506AC72-D5DA-449C-B62F-E82F8ACF2582}" srcOrd="1" destOrd="0" presId="urn:microsoft.com/office/officeart/2009/3/layout/HorizontalOrganizationChart#6"/>
    <dgm:cxn modelId="{CD57FF3C-B086-4F81-8322-314BD81D08D4}" type="presParOf" srcId="{A293A20B-4C8A-409F-B572-D2616BA3B4EC}" destId="{0C31FF5B-D178-48EB-AD3A-36DCB63DE9B6}" srcOrd="2" destOrd="0" presId="urn:microsoft.com/office/officeart/2009/3/layout/HorizontalOrganizationChart#6"/>
    <dgm:cxn modelId="{A5DD746B-C95D-475E-AA35-87F786A9BB5E}" type="presParOf" srcId="{DD13EB43-B347-45B0-9791-12DD7A0120A7}" destId="{A61EE618-D529-4AD1-9363-7D8855537C49}" srcOrd="2" destOrd="0" presId="urn:microsoft.com/office/officeart/2009/3/layout/HorizontalOrganizationChart#6"/>
    <dgm:cxn modelId="{BDF6A249-642B-4154-BB75-28EA88DFC41D}" type="presParOf" srcId="{DD13EB43-B347-45B0-9791-12DD7A0120A7}" destId="{A9C55E9F-CC49-4ADC-B0F1-663E72A5F6DF}" srcOrd="3" destOrd="0" presId="urn:microsoft.com/office/officeart/2009/3/layout/HorizontalOrganizationChart#6"/>
    <dgm:cxn modelId="{DCB6C43A-9070-47C6-9D0F-66BDBD21A25A}" type="presParOf" srcId="{A9C55E9F-CC49-4ADC-B0F1-663E72A5F6DF}" destId="{3CCB27E1-C8A3-4103-9CFD-52F9E4F4F42E}" srcOrd="0" destOrd="0" presId="urn:microsoft.com/office/officeart/2009/3/layout/HorizontalOrganizationChart#6"/>
    <dgm:cxn modelId="{BC7E247F-88BA-4E33-96FF-F27765CD398C}" type="presParOf" srcId="{3CCB27E1-C8A3-4103-9CFD-52F9E4F4F42E}" destId="{6DF58EFD-8059-4375-9132-36B1BA017B2D}" srcOrd="0" destOrd="0" presId="urn:microsoft.com/office/officeart/2009/3/layout/HorizontalOrganizationChart#6"/>
    <dgm:cxn modelId="{66C5C10C-E37E-4111-BC49-1948C7985F60}" type="presParOf" srcId="{3CCB27E1-C8A3-4103-9CFD-52F9E4F4F42E}" destId="{D4BAECDD-1DC7-4868-A22F-212D579CAEE5}" srcOrd="1" destOrd="0" presId="urn:microsoft.com/office/officeart/2009/3/layout/HorizontalOrganizationChart#6"/>
    <dgm:cxn modelId="{B334C6E7-3B70-4763-BEE9-04641671F505}" type="presParOf" srcId="{A9C55E9F-CC49-4ADC-B0F1-663E72A5F6DF}" destId="{4D3A7550-DA32-48AC-A2A3-61B1F4E531B7}" srcOrd="1" destOrd="0" presId="urn:microsoft.com/office/officeart/2009/3/layout/HorizontalOrganizationChart#6"/>
    <dgm:cxn modelId="{B63ADF0B-CC37-4A12-A8BC-5E6C2C8366B3}" type="presParOf" srcId="{A9C55E9F-CC49-4ADC-B0F1-663E72A5F6DF}" destId="{C6135216-D353-451C-8BA1-C0B2D8AF068C}" srcOrd="2" destOrd="0" presId="urn:microsoft.com/office/officeart/2009/3/layout/HorizontalOrganizationChart#6"/>
    <dgm:cxn modelId="{6FD3AFE5-BFAE-406C-A29C-A72BDB5EBFAD}" type="presParOf" srcId="{DD13EB43-B347-45B0-9791-12DD7A0120A7}" destId="{3372DE33-FB29-4988-A17A-440C47DE68C9}" srcOrd="4" destOrd="0" presId="urn:microsoft.com/office/officeart/2009/3/layout/HorizontalOrganizationChart#6"/>
    <dgm:cxn modelId="{4CD037C4-E7A8-42C0-8EBB-AAA160E8FAA8}" type="presParOf" srcId="{DD13EB43-B347-45B0-9791-12DD7A0120A7}" destId="{01CFB35C-C399-4B10-99EF-1DE47BB25289}" srcOrd="5" destOrd="0" presId="urn:microsoft.com/office/officeart/2009/3/layout/HorizontalOrganizationChart#6"/>
    <dgm:cxn modelId="{4A87F4EE-953C-46D7-A3D1-6F3B90ADC723}" type="presParOf" srcId="{01CFB35C-C399-4B10-99EF-1DE47BB25289}" destId="{EB22B24A-4A34-4671-A1D8-943B01BF0925}" srcOrd="0" destOrd="0" presId="urn:microsoft.com/office/officeart/2009/3/layout/HorizontalOrganizationChart#6"/>
    <dgm:cxn modelId="{B0AC2F76-E70C-41B6-A574-E0C957B95BFC}" type="presParOf" srcId="{EB22B24A-4A34-4671-A1D8-943B01BF0925}" destId="{A553E4F0-E783-4E97-9757-6FAE9F71A6D5}" srcOrd="0" destOrd="0" presId="urn:microsoft.com/office/officeart/2009/3/layout/HorizontalOrganizationChart#6"/>
    <dgm:cxn modelId="{41D3E5C0-D0F4-4048-AFBC-1922386010F9}" type="presParOf" srcId="{EB22B24A-4A34-4671-A1D8-943B01BF0925}" destId="{AD5CED53-9B6E-4E3C-96AD-8D78626D4379}" srcOrd="1" destOrd="0" presId="urn:microsoft.com/office/officeart/2009/3/layout/HorizontalOrganizationChart#6"/>
    <dgm:cxn modelId="{F3B4B6BF-B293-4EE2-8EC2-F735978CE4C7}" type="presParOf" srcId="{01CFB35C-C399-4B10-99EF-1DE47BB25289}" destId="{72128AB6-CF1A-4EA8-8913-75E0D950EC1A}" srcOrd="1" destOrd="0" presId="urn:microsoft.com/office/officeart/2009/3/layout/HorizontalOrganizationChart#6"/>
    <dgm:cxn modelId="{EF4369EB-460E-40AB-8915-D1DA8176DDC3}" type="presParOf" srcId="{01CFB35C-C399-4B10-99EF-1DE47BB25289}" destId="{EC23A1BB-56AA-49B0-B8AE-D3CD758D3362}" srcOrd="2" destOrd="0" presId="urn:microsoft.com/office/officeart/2009/3/layout/HorizontalOrganizationChart#6"/>
    <dgm:cxn modelId="{E076327C-C457-4E93-9C6D-A5A71FBE5CCE}" type="presParOf" srcId="{DD13EB43-B347-45B0-9791-12DD7A0120A7}" destId="{7EF9AFC3-EB71-47BA-A031-F1B2BBE9F467}" srcOrd="6" destOrd="0" presId="urn:microsoft.com/office/officeart/2009/3/layout/HorizontalOrganizationChart#6"/>
    <dgm:cxn modelId="{1D794952-D6DC-4915-A2C9-A6CA52ED53BD}" type="presParOf" srcId="{DD13EB43-B347-45B0-9791-12DD7A0120A7}" destId="{608A0741-3C90-4E82-82E0-CF3216E4F5CE}" srcOrd="7" destOrd="0" presId="urn:microsoft.com/office/officeart/2009/3/layout/HorizontalOrganizationChart#6"/>
    <dgm:cxn modelId="{2F721BFD-0D33-40EB-852B-AB7C8F2D0BFD}" type="presParOf" srcId="{608A0741-3C90-4E82-82E0-CF3216E4F5CE}" destId="{440572AA-5262-4D0A-ACA6-E8732346D4BB}" srcOrd="0" destOrd="0" presId="urn:microsoft.com/office/officeart/2009/3/layout/HorizontalOrganizationChart#6"/>
    <dgm:cxn modelId="{DB5F142F-8561-47B1-BEEA-F06DD82D1C1F}" type="presParOf" srcId="{440572AA-5262-4D0A-ACA6-E8732346D4BB}" destId="{288C4B79-14EA-4623-B755-DE0E530671B6}" srcOrd="0" destOrd="0" presId="urn:microsoft.com/office/officeart/2009/3/layout/HorizontalOrganizationChart#6"/>
    <dgm:cxn modelId="{8D8948B7-41E5-476C-B54D-C412E93BCBF3}" type="presParOf" srcId="{440572AA-5262-4D0A-ACA6-E8732346D4BB}" destId="{9E28CDFE-9E31-4C24-BC76-170F5CFEBF62}" srcOrd="1" destOrd="0" presId="urn:microsoft.com/office/officeart/2009/3/layout/HorizontalOrganizationChart#6"/>
    <dgm:cxn modelId="{FF4EAB62-921B-49D0-A0CD-A2441EC81A1D}" type="presParOf" srcId="{608A0741-3C90-4E82-82E0-CF3216E4F5CE}" destId="{261330A0-AD0C-455E-A258-B0AEE6BF01FE}" srcOrd="1" destOrd="0" presId="urn:microsoft.com/office/officeart/2009/3/layout/HorizontalOrganizationChart#6"/>
    <dgm:cxn modelId="{C5047271-8320-4AEC-9D60-5BB0E4728247}" type="presParOf" srcId="{608A0741-3C90-4E82-82E0-CF3216E4F5CE}" destId="{DE31304D-5262-4DD2-91F6-80910508751C}" srcOrd="2" destOrd="0" presId="urn:microsoft.com/office/officeart/2009/3/layout/HorizontalOrganizationChart#6"/>
    <dgm:cxn modelId="{224A1274-0ACD-4529-8CB0-BAF1E3B6E788}" type="presParOf" srcId="{26BBC17D-B1AA-405A-9B49-690F28F3AAEC}" destId="{9CD69B13-074F-4B68-9972-3B9433A6C65D}" srcOrd="2" destOrd="0" presId="urn:microsoft.com/office/officeart/2009/3/layout/HorizontalOrganizationChart#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9/3/layout/HorizontalOrganizationChart#7" loCatId="hierarchy" qsTypeId="urn:microsoft.com/office/officeart/2005/8/quickstyle/simple1#5" qsCatId="simple" csTypeId="urn:microsoft.com/office/officeart/2005/8/colors/accent2_1#56" csCatId="accent2" phldr="1"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1300" dirty="0"/>
            <a:t> 现代公司治理结构</a:t>
          </a:r>
        </a:p>
      </dgm:t>
    </dgm:pt>
    <dgm:pt modelId="{E7518A52-05DE-4BA9-AE1D-270E4B65187D}" cxnId="{8B7A39A3-F49E-4736-8182-51F15628869B}" type="parTrans">
      <dgm:prSet/>
      <dgm:spPr/>
      <dgm:t>
        <a:bodyPr/>
        <a:lstStyle/>
        <a:p>
          <a:endParaRPr lang="zh-CN" altLang="en-US" sz="1300"/>
        </a:p>
      </dgm:t>
    </dgm:pt>
    <dgm:pt modelId="{6CBA59F2-ADDB-4E2F-8C03-9198ACCE3061}" cxnId="{8B7A39A3-F49E-4736-8182-51F15628869B}" type="sibTrans">
      <dgm:prSet/>
      <dgm:spPr/>
      <dgm:t>
        <a:bodyPr/>
        <a:lstStyle/>
        <a:p>
          <a:endParaRPr lang="zh-CN" altLang="en-US" sz="1300"/>
        </a:p>
      </dgm:t>
    </dgm:pt>
    <dgm:pt modelId="{99E6488C-56C1-42EA-B8BE-84A5802F557C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1300" dirty="0">
              <a:solidFill>
                <a:schemeClr val="bg1"/>
              </a:solidFill>
            </a:rPr>
            <a:t>公司治理结构</a:t>
          </a:r>
        </a:p>
      </dgm:t>
    </dgm:pt>
    <dgm:pt modelId="{23BF2CAC-CA06-4DB8-B5A2-101DF14A894F}" cxnId="{0F8C8B36-3A18-45AA-9D32-B60B23644F65}" type="sibTrans">
      <dgm:prSet/>
      <dgm:spPr/>
      <dgm:t>
        <a:bodyPr/>
        <a:lstStyle/>
        <a:p>
          <a:endParaRPr lang="zh-CN" altLang="en-US" sz="1300"/>
        </a:p>
      </dgm:t>
    </dgm:pt>
    <dgm:pt modelId="{AD450951-2D0B-457D-AAD4-EC2345FA872C}" cxnId="{0F8C8B36-3A18-45AA-9D32-B60B23644F65}" type="parTrans">
      <dgm:prSet/>
      <dgm:spPr/>
      <dgm:t>
        <a:bodyPr/>
        <a:lstStyle/>
        <a:p>
          <a:endParaRPr lang="zh-CN" altLang="en-US" sz="1300"/>
        </a:p>
      </dgm:t>
    </dgm:pt>
    <dgm:pt modelId="{4F122B76-32AA-4439-8F8B-C22627EBA98D}">
      <dgm:prSet phldrT="[文本]" custT="1"/>
      <dgm:spPr/>
      <dgm:t>
        <a:bodyPr/>
        <a:lstStyle/>
        <a:p>
          <a:r>
            <a:rPr lang="zh-CN" altLang="en-US" sz="1300" smtClean="0"/>
            <a:t>含义</a:t>
          </a:r>
          <a:endParaRPr lang="zh-CN" altLang="en-US" sz="1300" dirty="0"/>
        </a:p>
      </dgm:t>
    </dgm:pt>
    <dgm:pt modelId="{313CBC7E-5220-4147-A3B5-5FCE8C8042E1}" cxnId="{5EE77306-4E19-467C-9ACF-AB8B7C3C8E06}" type="sibTrans">
      <dgm:prSet/>
      <dgm:spPr/>
      <dgm:t>
        <a:bodyPr/>
        <a:lstStyle/>
        <a:p>
          <a:endParaRPr lang="zh-CN" altLang="en-US" sz="1300"/>
        </a:p>
      </dgm:t>
    </dgm:pt>
    <dgm:pt modelId="{624C44BC-5A2C-4E65-9B78-8F5A3B64443A}" cxnId="{5EE77306-4E19-467C-9ACF-AB8B7C3C8E06}" type="parTrans">
      <dgm:prSet/>
      <dgm:spPr/>
      <dgm:t>
        <a:bodyPr/>
        <a:lstStyle/>
        <a:p>
          <a:endParaRPr lang="zh-CN" altLang="en-US" sz="1300"/>
        </a:p>
      </dgm:t>
    </dgm:pt>
    <dgm:pt modelId="{5A5820E2-9A4C-430B-AFD9-69ADDEE86197}">
      <dgm:prSet custT="1"/>
      <dgm:spPr/>
      <dgm:t>
        <a:bodyPr/>
        <a:lstStyle/>
        <a:p>
          <a:r>
            <a:rPr lang="zh-CN" altLang="en-US" sz="1300" dirty="0"/>
            <a:t>国际比较</a:t>
          </a:r>
        </a:p>
      </dgm:t>
    </dgm:pt>
    <dgm:pt modelId="{9D8EB1EB-FCCB-45A8-9057-C460EE4F0EFB}" cxnId="{60A10338-77A5-4C22-867F-2637B853BF0D}" type="parTrans">
      <dgm:prSet/>
      <dgm:spPr/>
      <dgm:t>
        <a:bodyPr/>
        <a:lstStyle/>
        <a:p>
          <a:endParaRPr lang="zh-CN" altLang="en-US" sz="1300"/>
        </a:p>
      </dgm:t>
    </dgm:pt>
    <dgm:pt modelId="{C29DD12C-D6CC-4F9F-8D39-BD865EB0FAA1}" cxnId="{60A10338-77A5-4C22-867F-2637B853BF0D}" type="sibTrans">
      <dgm:prSet/>
      <dgm:spPr/>
      <dgm:t>
        <a:bodyPr/>
        <a:lstStyle/>
        <a:p>
          <a:endParaRPr lang="zh-CN" altLang="en-US" sz="1300"/>
        </a:p>
      </dgm:t>
    </dgm:pt>
    <dgm:pt modelId="{10B31AF3-D546-462F-B2F3-A01E85251015}">
      <dgm:prSet custT="1"/>
      <dgm:spPr/>
      <dgm:t>
        <a:bodyPr/>
        <a:lstStyle/>
        <a:p>
          <a:r>
            <a:rPr lang="zh-CN" altLang="en-US" sz="1300" dirty="0"/>
            <a:t>经理激励方式</a:t>
          </a:r>
        </a:p>
      </dgm:t>
    </dgm:pt>
    <dgm:pt modelId="{B774C337-B155-48E9-86F4-FD159F2FB1B8}" cxnId="{01641504-8122-4C90-AB3E-1ECF7825555E}" type="sibTrans">
      <dgm:prSet/>
      <dgm:spPr/>
      <dgm:t>
        <a:bodyPr/>
        <a:lstStyle/>
        <a:p>
          <a:endParaRPr lang="zh-CN" altLang="en-US" sz="1300"/>
        </a:p>
      </dgm:t>
    </dgm:pt>
    <dgm:pt modelId="{654455A9-7C44-42D6-AE05-628074F9CFEB}" cxnId="{01641504-8122-4C90-AB3E-1ECF7825555E}" type="parTrans">
      <dgm:prSet/>
      <dgm:spPr/>
      <dgm:t>
        <a:bodyPr/>
        <a:lstStyle/>
        <a:p>
          <a:endParaRPr lang="zh-CN" altLang="en-US" sz="1300"/>
        </a:p>
      </dgm:t>
    </dgm:pt>
    <dgm:pt modelId="{229CE443-89F1-4E87-B885-F6F82418968A}" type="pres">
      <dgm:prSet presAssocID="{8E544892-C228-4F46-A1B3-FF88C1A8E1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6BBC17D-B1AA-405A-9B49-690F28F3AAEC}" type="pres">
      <dgm:prSet presAssocID="{5345ADC4-82A1-451A-B312-34C6A8BB3713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8DDABA62-D92E-4585-AD44-FD8068EB49D0}" type="pres">
      <dgm:prSet presAssocID="{5345ADC4-82A1-451A-B312-34C6A8BB3713}" presName="rootComposite1" presStyleCnt="0"/>
      <dgm:spPr/>
      <dgm:t>
        <a:bodyPr/>
        <a:lstStyle/>
        <a:p>
          <a:endParaRPr lang="zh-CN" altLang="en-US"/>
        </a:p>
      </dgm:t>
    </dgm:pt>
    <dgm:pt modelId="{5A6915BC-5E28-4591-BB00-0B8E0B196990}" type="pres">
      <dgm:prSet presAssocID="{5345ADC4-82A1-451A-B312-34C6A8BB3713}" presName="rootText1" presStyleLbl="node0" presStyleIdx="0" presStyleCnt="1" custScaleX="138028" custScaleY="981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D2F31A-0C53-4B88-AC66-0EDEA0FEACBB}" type="pres">
      <dgm:prSet presAssocID="{5345ADC4-82A1-451A-B312-34C6A8BB371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DD13EB43-B347-45B0-9791-12DD7A0120A7}" type="pres">
      <dgm:prSet presAssocID="{5345ADC4-82A1-451A-B312-34C6A8BB3713}" presName="hierChild2" presStyleCnt="0"/>
      <dgm:spPr/>
      <dgm:t>
        <a:bodyPr/>
        <a:lstStyle/>
        <a:p>
          <a:endParaRPr lang="zh-CN" altLang="en-US"/>
        </a:p>
      </dgm:t>
    </dgm:pt>
    <dgm:pt modelId="{6F06626B-C97F-4E42-83B3-5E23AB1C8199}" type="pres">
      <dgm:prSet presAssocID="{624C44BC-5A2C-4E65-9B78-8F5A3B64443A}" presName="Name64" presStyleLbl="parChTrans1D2" presStyleIdx="0" presStyleCnt="4"/>
      <dgm:spPr/>
      <dgm:t>
        <a:bodyPr/>
        <a:lstStyle/>
        <a:p>
          <a:endParaRPr lang="zh-CN" altLang="en-US"/>
        </a:p>
      </dgm:t>
    </dgm:pt>
    <dgm:pt modelId="{A293A20B-4C8A-409F-B572-D2616BA3B4EC}" type="pres">
      <dgm:prSet presAssocID="{4F122B76-32AA-4439-8F8B-C22627EBA98D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49CBFF30-0CF2-4852-B081-23E26BEA30CD}" type="pres">
      <dgm:prSet presAssocID="{4F122B76-32AA-4439-8F8B-C22627EBA98D}" presName="rootComposite" presStyleCnt="0"/>
      <dgm:spPr/>
      <dgm:t>
        <a:bodyPr/>
        <a:lstStyle/>
        <a:p>
          <a:endParaRPr lang="zh-CN" altLang="en-US"/>
        </a:p>
      </dgm:t>
    </dgm:pt>
    <dgm:pt modelId="{F934C922-8D78-4138-A9DC-7C8B1E66D4EE}" type="pres">
      <dgm:prSet presAssocID="{4F122B76-32AA-4439-8F8B-C22627EBA98D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C2B81C-9ECD-4E08-BA9D-C7B8AEC22EF1}" type="pres">
      <dgm:prSet presAssocID="{4F122B76-32AA-4439-8F8B-C22627EBA98D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B506AC72-D5DA-449C-B62F-E82F8ACF2582}" type="pres">
      <dgm:prSet presAssocID="{4F122B76-32AA-4439-8F8B-C22627EBA98D}" presName="hierChild4" presStyleCnt="0"/>
      <dgm:spPr/>
      <dgm:t>
        <a:bodyPr/>
        <a:lstStyle/>
        <a:p>
          <a:endParaRPr lang="zh-CN" altLang="en-US"/>
        </a:p>
      </dgm:t>
    </dgm:pt>
    <dgm:pt modelId="{0C31FF5B-D178-48EB-AD3A-36DCB63DE9B6}" type="pres">
      <dgm:prSet presAssocID="{4F122B76-32AA-4439-8F8B-C22627EBA98D}" presName="hierChild5" presStyleCnt="0"/>
      <dgm:spPr/>
      <dgm:t>
        <a:bodyPr/>
        <a:lstStyle/>
        <a:p>
          <a:endParaRPr lang="zh-CN" altLang="en-US"/>
        </a:p>
      </dgm:t>
    </dgm:pt>
    <dgm:pt modelId="{A61EE618-D529-4AD1-9363-7D8855537C49}" type="pres">
      <dgm:prSet presAssocID="{AD450951-2D0B-457D-AAD4-EC2345FA872C}" presName="Name64" presStyleLbl="parChTrans1D2" presStyleIdx="1" presStyleCnt="4"/>
      <dgm:spPr/>
      <dgm:t>
        <a:bodyPr/>
        <a:lstStyle/>
        <a:p>
          <a:endParaRPr lang="zh-CN" altLang="en-US"/>
        </a:p>
      </dgm:t>
    </dgm:pt>
    <dgm:pt modelId="{A9C55E9F-CC49-4ADC-B0F1-663E72A5F6DF}" type="pres">
      <dgm:prSet presAssocID="{99E6488C-56C1-42EA-B8BE-84A5802F557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3CCB27E1-C8A3-4103-9CFD-52F9E4F4F42E}" type="pres">
      <dgm:prSet presAssocID="{99E6488C-56C1-42EA-B8BE-84A5802F557C}" presName="rootComposite" presStyleCnt="0"/>
      <dgm:spPr/>
      <dgm:t>
        <a:bodyPr/>
        <a:lstStyle/>
        <a:p>
          <a:endParaRPr lang="zh-CN" altLang="en-US"/>
        </a:p>
      </dgm:t>
    </dgm:pt>
    <dgm:pt modelId="{6DF58EFD-8059-4375-9132-36B1BA017B2D}" type="pres">
      <dgm:prSet presAssocID="{99E6488C-56C1-42EA-B8BE-84A5802F557C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4BAECDD-1DC7-4868-A22F-212D579CAEE5}" type="pres">
      <dgm:prSet presAssocID="{99E6488C-56C1-42EA-B8BE-84A5802F557C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4D3A7550-DA32-48AC-A2A3-61B1F4E531B7}" type="pres">
      <dgm:prSet presAssocID="{99E6488C-56C1-42EA-B8BE-84A5802F557C}" presName="hierChild4" presStyleCnt="0"/>
      <dgm:spPr/>
      <dgm:t>
        <a:bodyPr/>
        <a:lstStyle/>
        <a:p>
          <a:endParaRPr lang="zh-CN" altLang="en-US"/>
        </a:p>
      </dgm:t>
    </dgm:pt>
    <dgm:pt modelId="{C6135216-D353-451C-8BA1-C0B2D8AF068C}" type="pres">
      <dgm:prSet presAssocID="{99E6488C-56C1-42EA-B8BE-84A5802F557C}" presName="hierChild5" presStyleCnt="0"/>
      <dgm:spPr/>
      <dgm:t>
        <a:bodyPr/>
        <a:lstStyle/>
        <a:p>
          <a:endParaRPr lang="zh-CN" altLang="en-US"/>
        </a:p>
      </dgm:t>
    </dgm:pt>
    <dgm:pt modelId="{3372DE33-FB29-4988-A17A-440C47DE68C9}" type="pres">
      <dgm:prSet presAssocID="{9D8EB1EB-FCCB-45A8-9057-C460EE4F0EFB}" presName="Name64" presStyleLbl="parChTrans1D2" presStyleIdx="2" presStyleCnt="4"/>
      <dgm:spPr/>
      <dgm:t>
        <a:bodyPr/>
        <a:lstStyle/>
        <a:p>
          <a:endParaRPr lang="zh-CN" altLang="en-US"/>
        </a:p>
      </dgm:t>
    </dgm:pt>
    <dgm:pt modelId="{01CFB35C-C399-4B10-99EF-1DE47BB25289}" type="pres">
      <dgm:prSet presAssocID="{5A5820E2-9A4C-430B-AFD9-69ADDEE86197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EB22B24A-4A34-4671-A1D8-943B01BF0925}" type="pres">
      <dgm:prSet presAssocID="{5A5820E2-9A4C-430B-AFD9-69ADDEE86197}" presName="rootComposite" presStyleCnt="0"/>
      <dgm:spPr/>
      <dgm:t>
        <a:bodyPr/>
        <a:lstStyle/>
        <a:p>
          <a:endParaRPr lang="zh-CN" altLang="en-US"/>
        </a:p>
      </dgm:t>
    </dgm:pt>
    <dgm:pt modelId="{A553E4F0-E783-4E97-9757-6FAE9F71A6D5}" type="pres">
      <dgm:prSet presAssocID="{5A5820E2-9A4C-430B-AFD9-69ADDEE86197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D5CED53-9B6E-4E3C-96AD-8D78626D4379}" type="pres">
      <dgm:prSet presAssocID="{5A5820E2-9A4C-430B-AFD9-69ADDEE86197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72128AB6-CF1A-4EA8-8913-75E0D950EC1A}" type="pres">
      <dgm:prSet presAssocID="{5A5820E2-9A4C-430B-AFD9-69ADDEE86197}" presName="hierChild4" presStyleCnt="0"/>
      <dgm:spPr/>
      <dgm:t>
        <a:bodyPr/>
        <a:lstStyle/>
        <a:p>
          <a:endParaRPr lang="zh-CN" altLang="en-US"/>
        </a:p>
      </dgm:t>
    </dgm:pt>
    <dgm:pt modelId="{EC23A1BB-56AA-49B0-B8AE-D3CD758D3362}" type="pres">
      <dgm:prSet presAssocID="{5A5820E2-9A4C-430B-AFD9-69ADDEE86197}" presName="hierChild5" presStyleCnt="0"/>
      <dgm:spPr/>
      <dgm:t>
        <a:bodyPr/>
        <a:lstStyle/>
        <a:p>
          <a:endParaRPr lang="zh-CN" altLang="en-US"/>
        </a:p>
      </dgm:t>
    </dgm:pt>
    <dgm:pt modelId="{7EF9AFC3-EB71-47BA-A031-F1B2BBE9F467}" type="pres">
      <dgm:prSet presAssocID="{654455A9-7C44-42D6-AE05-628074F9CFEB}" presName="Name64" presStyleLbl="parChTrans1D2" presStyleIdx="3" presStyleCnt="4"/>
      <dgm:spPr/>
      <dgm:t>
        <a:bodyPr/>
        <a:lstStyle/>
        <a:p>
          <a:endParaRPr lang="zh-CN" altLang="en-US"/>
        </a:p>
      </dgm:t>
    </dgm:pt>
    <dgm:pt modelId="{608A0741-3C90-4E82-82E0-CF3216E4F5CE}" type="pres">
      <dgm:prSet presAssocID="{10B31AF3-D546-462F-B2F3-A01E85251015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440572AA-5262-4D0A-ACA6-E8732346D4BB}" type="pres">
      <dgm:prSet presAssocID="{10B31AF3-D546-462F-B2F3-A01E85251015}" presName="rootComposite" presStyleCnt="0"/>
      <dgm:spPr/>
      <dgm:t>
        <a:bodyPr/>
        <a:lstStyle/>
        <a:p>
          <a:endParaRPr lang="zh-CN" altLang="en-US"/>
        </a:p>
      </dgm:t>
    </dgm:pt>
    <dgm:pt modelId="{288C4B79-14EA-4623-B755-DE0E530671B6}" type="pres">
      <dgm:prSet presAssocID="{10B31AF3-D546-462F-B2F3-A01E85251015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E28CDFE-9E31-4C24-BC76-170F5CFEBF62}" type="pres">
      <dgm:prSet presAssocID="{10B31AF3-D546-462F-B2F3-A01E85251015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261330A0-AD0C-455E-A258-B0AEE6BF01FE}" type="pres">
      <dgm:prSet presAssocID="{10B31AF3-D546-462F-B2F3-A01E85251015}" presName="hierChild4" presStyleCnt="0"/>
      <dgm:spPr/>
      <dgm:t>
        <a:bodyPr/>
        <a:lstStyle/>
        <a:p>
          <a:endParaRPr lang="zh-CN" altLang="en-US"/>
        </a:p>
      </dgm:t>
    </dgm:pt>
    <dgm:pt modelId="{DE31304D-5262-4DD2-91F6-80910508751C}" type="pres">
      <dgm:prSet presAssocID="{10B31AF3-D546-462F-B2F3-A01E85251015}" presName="hierChild5" presStyleCnt="0"/>
      <dgm:spPr/>
      <dgm:t>
        <a:bodyPr/>
        <a:lstStyle/>
        <a:p>
          <a:endParaRPr lang="zh-CN" altLang="en-US"/>
        </a:p>
      </dgm:t>
    </dgm:pt>
    <dgm:pt modelId="{9CD69B13-074F-4B68-9972-3B9433A6C65D}" type="pres">
      <dgm:prSet presAssocID="{5345ADC4-82A1-451A-B312-34C6A8BB3713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355C2877-DABA-4F60-8359-9F2C89B0F8D3}" type="presOf" srcId="{624C44BC-5A2C-4E65-9B78-8F5A3B64443A}" destId="{6F06626B-C97F-4E42-83B3-5E23AB1C8199}" srcOrd="0" destOrd="0" presId="urn:microsoft.com/office/officeart/2009/3/layout/HorizontalOrganizationChart#7"/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D7B573A6-2799-4E9D-9933-EB723FC14620}" type="presOf" srcId="{5345ADC4-82A1-451A-B312-34C6A8BB3713}" destId="{5A6915BC-5E28-4591-BB00-0B8E0B196990}" srcOrd="0" destOrd="0" presId="urn:microsoft.com/office/officeart/2009/3/layout/HorizontalOrganizationChart#7"/>
    <dgm:cxn modelId="{EAAA0588-F950-4C08-B175-6FF87274B4AE}" type="presOf" srcId="{5A5820E2-9A4C-430B-AFD9-69ADDEE86197}" destId="{AD5CED53-9B6E-4E3C-96AD-8D78626D4379}" srcOrd="1" destOrd="0" presId="urn:microsoft.com/office/officeart/2009/3/layout/HorizontalOrganizationChart#7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E483F4C4-E0A0-4648-A3B3-E8CC0B9B7058}" type="presOf" srcId="{10B31AF3-D546-462F-B2F3-A01E85251015}" destId="{288C4B79-14EA-4623-B755-DE0E530671B6}" srcOrd="0" destOrd="0" presId="urn:microsoft.com/office/officeart/2009/3/layout/HorizontalOrganizationChart#7"/>
    <dgm:cxn modelId="{E2E93FC1-88DF-4904-A945-0F0C8647863B}" type="presOf" srcId="{4F122B76-32AA-4439-8F8B-C22627EBA98D}" destId="{DCC2B81C-9ECD-4E08-BA9D-C7B8AEC22EF1}" srcOrd="1" destOrd="0" presId="urn:microsoft.com/office/officeart/2009/3/layout/HorizontalOrganizationChart#7"/>
    <dgm:cxn modelId="{9DDF6144-96B8-49D2-8D89-B442D4B17BB6}" type="presOf" srcId="{99E6488C-56C1-42EA-B8BE-84A5802F557C}" destId="{D4BAECDD-1DC7-4868-A22F-212D579CAEE5}" srcOrd="1" destOrd="0" presId="urn:microsoft.com/office/officeart/2009/3/layout/HorizontalOrganizationChart#7"/>
    <dgm:cxn modelId="{FD4F9BFF-AAE4-403E-8D7E-DA87662C4BD2}" type="presOf" srcId="{8E544892-C228-4F46-A1B3-FF88C1A8E1DC}" destId="{229CE443-89F1-4E87-B885-F6F82418968A}" srcOrd="0" destOrd="0" presId="urn:microsoft.com/office/officeart/2009/3/layout/HorizontalOrganizationChart#7"/>
    <dgm:cxn modelId="{2A546E8F-EE29-4081-A3C5-EED0482CE9A4}" type="presOf" srcId="{4F122B76-32AA-4439-8F8B-C22627EBA98D}" destId="{F934C922-8D78-4138-A9DC-7C8B1E66D4EE}" srcOrd="0" destOrd="0" presId="urn:microsoft.com/office/officeart/2009/3/layout/HorizontalOrganizationChart#7"/>
    <dgm:cxn modelId="{C91011A7-016E-4380-B8C4-4F3CE5359684}" type="presOf" srcId="{5345ADC4-82A1-451A-B312-34C6A8BB3713}" destId="{07D2F31A-0C53-4B88-AC66-0EDEA0FEACBB}" srcOrd="1" destOrd="0" presId="urn:microsoft.com/office/officeart/2009/3/layout/HorizontalOrganizationChart#7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FD6A42B1-7C48-47F0-9409-236DF88BEAF2}" type="presOf" srcId="{99E6488C-56C1-42EA-B8BE-84A5802F557C}" destId="{6DF58EFD-8059-4375-9132-36B1BA017B2D}" srcOrd="0" destOrd="0" presId="urn:microsoft.com/office/officeart/2009/3/layout/HorizontalOrganizationChart#7"/>
    <dgm:cxn modelId="{7694A785-2193-4680-B94D-041C5A6C9972}" type="presOf" srcId="{654455A9-7C44-42D6-AE05-628074F9CFEB}" destId="{7EF9AFC3-EB71-47BA-A031-F1B2BBE9F467}" srcOrd="0" destOrd="0" presId="urn:microsoft.com/office/officeart/2009/3/layout/HorizontalOrganizationChart#7"/>
    <dgm:cxn modelId="{23DA0BE7-38FC-49A5-94FC-876C5DCEEE19}" type="presOf" srcId="{5A5820E2-9A4C-430B-AFD9-69ADDEE86197}" destId="{A553E4F0-E783-4E97-9757-6FAE9F71A6D5}" srcOrd="0" destOrd="0" presId="urn:microsoft.com/office/officeart/2009/3/layout/HorizontalOrganizationChart#7"/>
    <dgm:cxn modelId="{FA821296-63A1-47B0-B575-3394EB190BE1}" type="presOf" srcId="{AD450951-2D0B-457D-AAD4-EC2345FA872C}" destId="{A61EE618-D529-4AD1-9363-7D8855537C49}" srcOrd="0" destOrd="0" presId="urn:microsoft.com/office/officeart/2009/3/layout/HorizontalOrganizationChart#7"/>
    <dgm:cxn modelId="{01641504-8122-4C90-AB3E-1ECF7825555E}" srcId="{5345ADC4-82A1-451A-B312-34C6A8BB3713}" destId="{10B31AF3-D546-462F-B2F3-A01E85251015}" srcOrd="3" destOrd="0" parTransId="{654455A9-7C44-42D6-AE05-628074F9CFEB}" sibTransId="{B774C337-B155-48E9-86F4-FD159F2FB1B8}"/>
    <dgm:cxn modelId="{60A10338-77A5-4C22-867F-2637B853BF0D}" srcId="{5345ADC4-82A1-451A-B312-34C6A8BB3713}" destId="{5A5820E2-9A4C-430B-AFD9-69ADDEE86197}" srcOrd="2" destOrd="0" parTransId="{9D8EB1EB-FCCB-45A8-9057-C460EE4F0EFB}" sibTransId="{C29DD12C-D6CC-4F9F-8D39-BD865EB0FAA1}"/>
    <dgm:cxn modelId="{D97A891F-47FC-4FE0-B7A4-687733323A73}" type="presOf" srcId="{10B31AF3-D546-462F-B2F3-A01E85251015}" destId="{9E28CDFE-9E31-4C24-BC76-170F5CFEBF62}" srcOrd="1" destOrd="0" presId="urn:microsoft.com/office/officeart/2009/3/layout/HorizontalOrganizationChart#7"/>
    <dgm:cxn modelId="{96618B98-F117-4BF2-96B2-C2D41FC44519}" type="presOf" srcId="{9D8EB1EB-FCCB-45A8-9057-C460EE4F0EFB}" destId="{3372DE33-FB29-4988-A17A-440C47DE68C9}" srcOrd="0" destOrd="0" presId="urn:microsoft.com/office/officeart/2009/3/layout/HorizontalOrganizationChart#7"/>
    <dgm:cxn modelId="{8CCCD3D7-9D67-4DB6-90B6-A07EC1A32ABC}" type="presParOf" srcId="{229CE443-89F1-4E87-B885-F6F82418968A}" destId="{26BBC17D-B1AA-405A-9B49-690F28F3AAEC}" srcOrd="0" destOrd="0" presId="urn:microsoft.com/office/officeart/2009/3/layout/HorizontalOrganizationChart#7"/>
    <dgm:cxn modelId="{6E79FB70-A7CA-439B-BD40-E926C3294364}" type="presParOf" srcId="{26BBC17D-B1AA-405A-9B49-690F28F3AAEC}" destId="{8DDABA62-D92E-4585-AD44-FD8068EB49D0}" srcOrd="0" destOrd="0" presId="urn:microsoft.com/office/officeart/2009/3/layout/HorizontalOrganizationChart#7"/>
    <dgm:cxn modelId="{26577156-2411-4908-8F0E-C6968FC25E0C}" type="presParOf" srcId="{8DDABA62-D92E-4585-AD44-FD8068EB49D0}" destId="{5A6915BC-5E28-4591-BB00-0B8E0B196990}" srcOrd="0" destOrd="0" presId="urn:microsoft.com/office/officeart/2009/3/layout/HorizontalOrganizationChart#7"/>
    <dgm:cxn modelId="{24719CF8-034A-4253-8AB4-04941C943AF7}" type="presParOf" srcId="{8DDABA62-D92E-4585-AD44-FD8068EB49D0}" destId="{07D2F31A-0C53-4B88-AC66-0EDEA0FEACBB}" srcOrd="1" destOrd="0" presId="urn:microsoft.com/office/officeart/2009/3/layout/HorizontalOrganizationChart#7"/>
    <dgm:cxn modelId="{673440AE-E7E7-4CA9-9E6E-931CC52D868C}" type="presParOf" srcId="{26BBC17D-B1AA-405A-9B49-690F28F3AAEC}" destId="{DD13EB43-B347-45B0-9791-12DD7A0120A7}" srcOrd="1" destOrd="0" presId="urn:microsoft.com/office/officeart/2009/3/layout/HorizontalOrganizationChart#7"/>
    <dgm:cxn modelId="{5BB73FA1-EC52-4192-998E-1E6E7B421ACE}" type="presParOf" srcId="{DD13EB43-B347-45B0-9791-12DD7A0120A7}" destId="{6F06626B-C97F-4E42-83B3-5E23AB1C8199}" srcOrd="0" destOrd="0" presId="urn:microsoft.com/office/officeart/2009/3/layout/HorizontalOrganizationChart#7"/>
    <dgm:cxn modelId="{1C2B3329-FD39-4589-A4EF-BF0FBD37C108}" type="presParOf" srcId="{DD13EB43-B347-45B0-9791-12DD7A0120A7}" destId="{A293A20B-4C8A-409F-B572-D2616BA3B4EC}" srcOrd="1" destOrd="0" presId="urn:microsoft.com/office/officeart/2009/3/layout/HorizontalOrganizationChart#7"/>
    <dgm:cxn modelId="{076BAC50-26E3-4392-8EED-92573DF094A7}" type="presParOf" srcId="{A293A20B-4C8A-409F-B572-D2616BA3B4EC}" destId="{49CBFF30-0CF2-4852-B081-23E26BEA30CD}" srcOrd="0" destOrd="0" presId="urn:microsoft.com/office/officeart/2009/3/layout/HorizontalOrganizationChart#7"/>
    <dgm:cxn modelId="{2A7AFAE1-6DE7-4668-8CD8-E76877E1B234}" type="presParOf" srcId="{49CBFF30-0CF2-4852-B081-23E26BEA30CD}" destId="{F934C922-8D78-4138-A9DC-7C8B1E66D4EE}" srcOrd="0" destOrd="0" presId="urn:microsoft.com/office/officeart/2009/3/layout/HorizontalOrganizationChart#7"/>
    <dgm:cxn modelId="{2A944F6F-5E4D-4501-ADA7-939E68555A45}" type="presParOf" srcId="{49CBFF30-0CF2-4852-B081-23E26BEA30CD}" destId="{DCC2B81C-9ECD-4E08-BA9D-C7B8AEC22EF1}" srcOrd="1" destOrd="0" presId="urn:microsoft.com/office/officeart/2009/3/layout/HorizontalOrganizationChart#7"/>
    <dgm:cxn modelId="{17643027-D92D-4054-892E-E4EC6447098B}" type="presParOf" srcId="{A293A20B-4C8A-409F-B572-D2616BA3B4EC}" destId="{B506AC72-D5DA-449C-B62F-E82F8ACF2582}" srcOrd="1" destOrd="0" presId="urn:microsoft.com/office/officeart/2009/3/layout/HorizontalOrganizationChart#7"/>
    <dgm:cxn modelId="{CD57FF3C-B086-4F81-8322-314BD81D08D4}" type="presParOf" srcId="{A293A20B-4C8A-409F-B572-D2616BA3B4EC}" destId="{0C31FF5B-D178-48EB-AD3A-36DCB63DE9B6}" srcOrd="2" destOrd="0" presId="urn:microsoft.com/office/officeart/2009/3/layout/HorizontalOrganizationChart#7"/>
    <dgm:cxn modelId="{A5DD746B-C95D-475E-AA35-87F786A9BB5E}" type="presParOf" srcId="{DD13EB43-B347-45B0-9791-12DD7A0120A7}" destId="{A61EE618-D529-4AD1-9363-7D8855537C49}" srcOrd="2" destOrd="0" presId="urn:microsoft.com/office/officeart/2009/3/layout/HorizontalOrganizationChart#7"/>
    <dgm:cxn modelId="{BDF6A249-642B-4154-BB75-28EA88DFC41D}" type="presParOf" srcId="{DD13EB43-B347-45B0-9791-12DD7A0120A7}" destId="{A9C55E9F-CC49-4ADC-B0F1-663E72A5F6DF}" srcOrd="3" destOrd="0" presId="urn:microsoft.com/office/officeart/2009/3/layout/HorizontalOrganizationChart#7"/>
    <dgm:cxn modelId="{DCB6C43A-9070-47C6-9D0F-66BDBD21A25A}" type="presParOf" srcId="{A9C55E9F-CC49-4ADC-B0F1-663E72A5F6DF}" destId="{3CCB27E1-C8A3-4103-9CFD-52F9E4F4F42E}" srcOrd="0" destOrd="0" presId="urn:microsoft.com/office/officeart/2009/3/layout/HorizontalOrganizationChart#7"/>
    <dgm:cxn modelId="{BC7E247F-88BA-4E33-96FF-F27765CD398C}" type="presParOf" srcId="{3CCB27E1-C8A3-4103-9CFD-52F9E4F4F42E}" destId="{6DF58EFD-8059-4375-9132-36B1BA017B2D}" srcOrd="0" destOrd="0" presId="urn:microsoft.com/office/officeart/2009/3/layout/HorizontalOrganizationChart#7"/>
    <dgm:cxn modelId="{66C5C10C-E37E-4111-BC49-1948C7985F60}" type="presParOf" srcId="{3CCB27E1-C8A3-4103-9CFD-52F9E4F4F42E}" destId="{D4BAECDD-1DC7-4868-A22F-212D579CAEE5}" srcOrd="1" destOrd="0" presId="urn:microsoft.com/office/officeart/2009/3/layout/HorizontalOrganizationChart#7"/>
    <dgm:cxn modelId="{B334C6E7-3B70-4763-BEE9-04641671F505}" type="presParOf" srcId="{A9C55E9F-CC49-4ADC-B0F1-663E72A5F6DF}" destId="{4D3A7550-DA32-48AC-A2A3-61B1F4E531B7}" srcOrd="1" destOrd="0" presId="urn:microsoft.com/office/officeart/2009/3/layout/HorizontalOrganizationChart#7"/>
    <dgm:cxn modelId="{B63ADF0B-CC37-4A12-A8BC-5E6C2C8366B3}" type="presParOf" srcId="{A9C55E9F-CC49-4ADC-B0F1-663E72A5F6DF}" destId="{C6135216-D353-451C-8BA1-C0B2D8AF068C}" srcOrd="2" destOrd="0" presId="urn:microsoft.com/office/officeart/2009/3/layout/HorizontalOrganizationChart#7"/>
    <dgm:cxn modelId="{6FD3AFE5-BFAE-406C-A29C-A72BDB5EBFAD}" type="presParOf" srcId="{DD13EB43-B347-45B0-9791-12DD7A0120A7}" destId="{3372DE33-FB29-4988-A17A-440C47DE68C9}" srcOrd="4" destOrd="0" presId="urn:microsoft.com/office/officeart/2009/3/layout/HorizontalOrganizationChart#7"/>
    <dgm:cxn modelId="{4CD037C4-E7A8-42C0-8EBB-AAA160E8FAA8}" type="presParOf" srcId="{DD13EB43-B347-45B0-9791-12DD7A0120A7}" destId="{01CFB35C-C399-4B10-99EF-1DE47BB25289}" srcOrd="5" destOrd="0" presId="urn:microsoft.com/office/officeart/2009/3/layout/HorizontalOrganizationChart#7"/>
    <dgm:cxn modelId="{4A87F4EE-953C-46D7-A3D1-6F3B90ADC723}" type="presParOf" srcId="{01CFB35C-C399-4B10-99EF-1DE47BB25289}" destId="{EB22B24A-4A34-4671-A1D8-943B01BF0925}" srcOrd="0" destOrd="0" presId="urn:microsoft.com/office/officeart/2009/3/layout/HorizontalOrganizationChart#7"/>
    <dgm:cxn modelId="{B0AC2F76-E70C-41B6-A574-E0C957B95BFC}" type="presParOf" srcId="{EB22B24A-4A34-4671-A1D8-943B01BF0925}" destId="{A553E4F0-E783-4E97-9757-6FAE9F71A6D5}" srcOrd="0" destOrd="0" presId="urn:microsoft.com/office/officeart/2009/3/layout/HorizontalOrganizationChart#7"/>
    <dgm:cxn modelId="{41D3E5C0-D0F4-4048-AFBC-1922386010F9}" type="presParOf" srcId="{EB22B24A-4A34-4671-A1D8-943B01BF0925}" destId="{AD5CED53-9B6E-4E3C-96AD-8D78626D4379}" srcOrd="1" destOrd="0" presId="urn:microsoft.com/office/officeart/2009/3/layout/HorizontalOrganizationChart#7"/>
    <dgm:cxn modelId="{F3B4B6BF-B293-4EE2-8EC2-F735978CE4C7}" type="presParOf" srcId="{01CFB35C-C399-4B10-99EF-1DE47BB25289}" destId="{72128AB6-CF1A-4EA8-8913-75E0D950EC1A}" srcOrd="1" destOrd="0" presId="urn:microsoft.com/office/officeart/2009/3/layout/HorizontalOrganizationChart#7"/>
    <dgm:cxn modelId="{EF4369EB-460E-40AB-8915-D1DA8176DDC3}" type="presParOf" srcId="{01CFB35C-C399-4B10-99EF-1DE47BB25289}" destId="{EC23A1BB-56AA-49B0-B8AE-D3CD758D3362}" srcOrd="2" destOrd="0" presId="urn:microsoft.com/office/officeart/2009/3/layout/HorizontalOrganizationChart#7"/>
    <dgm:cxn modelId="{E076327C-C457-4E93-9C6D-A5A71FBE5CCE}" type="presParOf" srcId="{DD13EB43-B347-45B0-9791-12DD7A0120A7}" destId="{7EF9AFC3-EB71-47BA-A031-F1B2BBE9F467}" srcOrd="6" destOrd="0" presId="urn:microsoft.com/office/officeart/2009/3/layout/HorizontalOrganizationChart#7"/>
    <dgm:cxn modelId="{1D794952-D6DC-4915-A2C9-A6CA52ED53BD}" type="presParOf" srcId="{DD13EB43-B347-45B0-9791-12DD7A0120A7}" destId="{608A0741-3C90-4E82-82E0-CF3216E4F5CE}" srcOrd="7" destOrd="0" presId="urn:microsoft.com/office/officeart/2009/3/layout/HorizontalOrganizationChart#7"/>
    <dgm:cxn modelId="{2F721BFD-0D33-40EB-852B-AB7C8F2D0BFD}" type="presParOf" srcId="{608A0741-3C90-4E82-82E0-CF3216E4F5CE}" destId="{440572AA-5262-4D0A-ACA6-E8732346D4BB}" srcOrd="0" destOrd="0" presId="urn:microsoft.com/office/officeart/2009/3/layout/HorizontalOrganizationChart#7"/>
    <dgm:cxn modelId="{DB5F142F-8561-47B1-BEEA-F06DD82D1C1F}" type="presParOf" srcId="{440572AA-5262-4D0A-ACA6-E8732346D4BB}" destId="{288C4B79-14EA-4623-B755-DE0E530671B6}" srcOrd="0" destOrd="0" presId="urn:microsoft.com/office/officeart/2009/3/layout/HorizontalOrganizationChart#7"/>
    <dgm:cxn modelId="{8D8948B7-41E5-476C-B54D-C412E93BCBF3}" type="presParOf" srcId="{440572AA-5262-4D0A-ACA6-E8732346D4BB}" destId="{9E28CDFE-9E31-4C24-BC76-170F5CFEBF62}" srcOrd="1" destOrd="0" presId="urn:microsoft.com/office/officeart/2009/3/layout/HorizontalOrganizationChart#7"/>
    <dgm:cxn modelId="{FF4EAB62-921B-49D0-A0CD-A2441EC81A1D}" type="presParOf" srcId="{608A0741-3C90-4E82-82E0-CF3216E4F5CE}" destId="{261330A0-AD0C-455E-A258-B0AEE6BF01FE}" srcOrd="1" destOrd="0" presId="urn:microsoft.com/office/officeart/2009/3/layout/HorizontalOrganizationChart#7"/>
    <dgm:cxn modelId="{C5047271-8320-4AEC-9D60-5BB0E4728247}" type="presParOf" srcId="{608A0741-3C90-4E82-82E0-CF3216E4F5CE}" destId="{DE31304D-5262-4DD2-91F6-80910508751C}" srcOrd="2" destOrd="0" presId="urn:microsoft.com/office/officeart/2009/3/layout/HorizontalOrganizationChart#7"/>
    <dgm:cxn modelId="{224A1274-0ACD-4529-8CB0-BAF1E3B6E788}" type="presParOf" srcId="{26BBC17D-B1AA-405A-9B49-690F28F3AAEC}" destId="{9CD69B13-074F-4B68-9972-3B9433A6C65D}" srcOrd="2" destOrd="0" presId="urn:microsoft.com/office/officeart/2009/3/layout/HorizontalOrganizationChart#7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9/3/layout/HorizontalOrganizationChart#8" loCatId="hierarchy" qsTypeId="urn:microsoft.com/office/officeart/2005/8/quickstyle/simple1#6" qsCatId="simple" csTypeId="urn:microsoft.com/office/officeart/2005/8/colors/accent2_1#56" csCatId="accent2" phldr="1"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1300" dirty="0"/>
            <a:t> 现代公司治理结构</a:t>
          </a:r>
        </a:p>
      </dgm:t>
    </dgm:pt>
    <dgm:pt modelId="{E7518A52-05DE-4BA9-AE1D-270E4B65187D}" cxnId="{8B7A39A3-F49E-4736-8182-51F15628869B}" type="parTrans">
      <dgm:prSet/>
      <dgm:spPr/>
      <dgm:t>
        <a:bodyPr/>
        <a:lstStyle/>
        <a:p>
          <a:endParaRPr lang="zh-CN" altLang="en-US" sz="1300"/>
        </a:p>
      </dgm:t>
    </dgm:pt>
    <dgm:pt modelId="{6CBA59F2-ADDB-4E2F-8C03-9198ACCE3061}" cxnId="{8B7A39A3-F49E-4736-8182-51F15628869B}" type="sibTrans">
      <dgm:prSet/>
      <dgm:spPr/>
      <dgm:t>
        <a:bodyPr/>
        <a:lstStyle/>
        <a:p>
          <a:endParaRPr lang="zh-CN" altLang="en-US" sz="1300"/>
        </a:p>
      </dgm:t>
    </dgm:pt>
    <dgm:pt modelId="{99E6488C-56C1-42EA-B8BE-84A5802F557C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1300" dirty="0">
              <a:solidFill>
                <a:schemeClr val="bg1"/>
              </a:solidFill>
            </a:rPr>
            <a:t>公司治理结构</a:t>
          </a:r>
        </a:p>
      </dgm:t>
    </dgm:pt>
    <dgm:pt modelId="{23BF2CAC-CA06-4DB8-B5A2-101DF14A894F}" cxnId="{0F8C8B36-3A18-45AA-9D32-B60B23644F65}" type="sibTrans">
      <dgm:prSet/>
      <dgm:spPr/>
      <dgm:t>
        <a:bodyPr/>
        <a:lstStyle/>
        <a:p>
          <a:endParaRPr lang="zh-CN" altLang="en-US" sz="1300"/>
        </a:p>
      </dgm:t>
    </dgm:pt>
    <dgm:pt modelId="{AD450951-2D0B-457D-AAD4-EC2345FA872C}" cxnId="{0F8C8B36-3A18-45AA-9D32-B60B23644F65}" type="parTrans">
      <dgm:prSet/>
      <dgm:spPr/>
      <dgm:t>
        <a:bodyPr/>
        <a:lstStyle/>
        <a:p>
          <a:endParaRPr lang="zh-CN" altLang="en-US" sz="1300"/>
        </a:p>
      </dgm:t>
    </dgm:pt>
    <dgm:pt modelId="{4F122B76-32AA-4439-8F8B-C22627EBA98D}">
      <dgm:prSet phldrT="[文本]" custT="1"/>
      <dgm:spPr/>
      <dgm:t>
        <a:bodyPr/>
        <a:lstStyle/>
        <a:p>
          <a:r>
            <a:rPr lang="zh-CN" altLang="en-US" sz="1300" smtClean="0"/>
            <a:t>含义</a:t>
          </a:r>
          <a:endParaRPr lang="zh-CN" altLang="en-US" sz="1300" dirty="0"/>
        </a:p>
      </dgm:t>
    </dgm:pt>
    <dgm:pt modelId="{313CBC7E-5220-4147-A3B5-5FCE8C8042E1}" cxnId="{5EE77306-4E19-467C-9ACF-AB8B7C3C8E06}" type="sibTrans">
      <dgm:prSet/>
      <dgm:spPr/>
      <dgm:t>
        <a:bodyPr/>
        <a:lstStyle/>
        <a:p>
          <a:endParaRPr lang="zh-CN" altLang="en-US" sz="1300"/>
        </a:p>
      </dgm:t>
    </dgm:pt>
    <dgm:pt modelId="{624C44BC-5A2C-4E65-9B78-8F5A3B64443A}" cxnId="{5EE77306-4E19-467C-9ACF-AB8B7C3C8E06}" type="parTrans">
      <dgm:prSet/>
      <dgm:spPr/>
      <dgm:t>
        <a:bodyPr/>
        <a:lstStyle/>
        <a:p>
          <a:endParaRPr lang="zh-CN" altLang="en-US" sz="1300"/>
        </a:p>
      </dgm:t>
    </dgm:pt>
    <dgm:pt modelId="{5A5820E2-9A4C-430B-AFD9-69ADDEE86197}">
      <dgm:prSet custT="1"/>
      <dgm:spPr/>
      <dgm:t>
        <a:bodyPr/>
        <a:lstStyle/>
        <a:p>
          <a:r>
            <a:rPr lang="zh-CN" altLang="en-US" sz="1300" dirty="0"/>
            <a:t>国际比较</a:t>
          </a:r>
        </a:p>
      </dgm:t>
    </dgm:pt>
    <dgm:pt modelId="{9D8EB1EB-FCCB-45A8-9057-C460EE4F0EFB}" cxnId="{60A10338-77A5-4C22-867F-2637B853BF0D}" type="parTrans">
      <dgm:prSet/>
      <dgm:spPr/>
      <dgm:t>
        <a:bodyPr/>
        <a:lstStyle/>
        <a:p>
          <a:endParaRPr lang="zh-CN" altLang="en-US" sz="1300"/>
        </a:p>
      </dgm:t>
    </dgm:pt>
    <dgm:pt modelId="{C29DD12C-D6CC-4F9F-8D39-BD865EB0FAA1}" cxnId="{60A10338-77A5-4C22-867F-2637B853BF0D}" type="sibTrans">
      <dgm:prSet/>
      <dgm:spPr/>
      <dgm:t>
        <a:bodyPr/>
        <a:lstStyle/>
        <a:p>
          <a:endParaRPr lang="zh-CN" altLang="en-US" sz="1300"/>
        </a:p>
      </dgm:t>
    </dgm:pt>
    <dgm:pt modelId="{10B31AF3-D546-462F-B2F3-A01E85251015}">
      <dgm:prSet custT="1"/>
      <dgm:spPr/>
      <dgm:t>
        <a:bodyPr/>
        <a:lstStyle/>
        <a:p>
          <a:r>
            <a:rPr lang="zh-CN" altLang="en-US" sz="1300" dirty="0"/>
            <a:t>经理激励方式</a:t>
          </a:r>
        </a:p>
      </dgm:t>
    </dgm:pt>
    <dgm:pt modelId="{B774C337-B155-48E9-86F4-FD159F2FB1B8}" cxnId="{01641504-8122-4C90-AB3E-1ECF7825555E}" type="sibTrans">
      <dgm:prSet/>
      <dgm:spPr/>
      <dgm:t>
        <a:bodyPr/>
        <a:lstStyle/>
        <a:p>
          <a:endParaRPr lang="zh-CN" altLang="en-US" sz="1300"/>
        </a:p>
      </dgm:t>
    </dgm:pt>
    <dgm:pt modelId="{654455A9-7C44-42D6-AE05-628074F9CFEB}" cxnId="{01641504-8122-4C90-AB3E-1ECF7825555E}" type="parTrans">
      <dgm:prSet/>
      <dgm:spPr/>
      <dgm:t>
        <a:bodyPr/>
        <a:lstStyle/>
        <a:p>
          <a:endParaRPr lang="zh-CN" altLang="en-US" sz="1300"/>
        </a:p>
      </dgm:t>
    </dgm:pt>
    <dgm:pt modelId="{229CE443-89F1-4E87-B885-F6F82418968A}" type="pres">
      <dgm:prSet presAssocID="{8E544892-C228-4F46-A1B3-FF88C1A8E1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6BBC17D-B1AA-405A-9B49-690F28F3AAEC}" type="pres">
      <dgm:prSet presAssocID="{5345ADC4-82A1-451A-B312-34C6A8BB3713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8DDABA62-D92E-4585-AD44-FD8068EB49D0}" type="pres">
      <dgm:prSet presAssocID="{5345ADC4-82A1-451A-B312-34C6A8BB3713}" presName="rootComposite1" presStyleCnt="0"/>
      <dgm:spPr/>
      <dgm:t>
        <a:bodyPr/>
        <a:lstStyle/>
        <a:p>
          <a:endParaRPr lang="zh-CN" altLang="en-US"/>
        </a:p>
      </dgm:t>
    </dgm:pt>
    <dgm:pt modelId="{5A6915BC-5E28-4591-BB00-0B8E0B196990}" type="pres">
      <dgm:prSet presAssocID="{5345ADC4-82A1-451A-B312-34C6A8BB3713}" presName="rootText1" presStyleLbl="node0" presStyleIdx="0" presStyleCnt="1" custScaleX="138028" custScaleY="981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D2F31A-0C53-4B88-AC66-0EDEA0FEACBB}" type="pres">
      <dgm:prSet presAssocID="{5345ADC4-82A1-451A-B312-34C6A8BB371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DD13EB43-B347-45B0-9791-12DD7A0120A7}" type="pres">
      <dgm:prSet presAssocID="{5345ADC4-82A1-451A-B312-34C6A8BB3713}" presName="hierChild2" presStyleCnt="0"/>
      <dgm:spPr/>
      <dgm:t>
        <a:bodyPr/>
        <a:lstStyle/>
        <a:p>
          <a:endParaRPr lang="zh-CN" altLang="en-US"/>
        </a:p>
      </dgm:t>
    </dgm:pt>
    <dgm:pt modelId="{6F06626B-C97F-4E42-83B3-5E23AB1C8199}" type="pres">
      <dgm:prSet presAssocID="{624C44BC-5A2C-4E65-9B78-8F5A3B64443A}" presName="Name64" presStyleLbl="parChTrans1D2" presStyleIdx="0" presStyleCnt="4"/>
      <dgm:spPr/>
      <dgm:t>
        <a:bodyPr/>
        <a:lstStyle/>
        <a:p>
          <a:endParaRPr lang="zh-CN" altLang="en-US"/>
        </a:p>
      </dgm:t>
    </dgm:pt>
    <dgm:pt modelId="{A293A20B-4C8A-409F-B572-D2616BA3B4EC}" type="pres">
      <dgm:prSet presAssocID="{4F122B76-32AA-4439-8F8B-C22627EBA98D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49CBFF30-0CF2-4852-B081-23E26BEA30CD}" type="pres">
      <dgm:prSet presAssocID="{4F122B76-32AA-4439-8F8B-C22627EBA98D}" presName="rootComposite" presStyleCnt="0"/>
      <dgm:spPr/>
      <dgm:t>
        <a:bodyPr/>
        <a:lstStyle/>
        <a:p>
          <a:endParaRPr lang="zh-CN" altLang="en-US"/>
        </a:p>
      </dgm:t>
    </dgm:pt>
    <dgm:pt modelId="{F934C922-8D78-4138-A9DC-7C8B1E66D4EE}" type="pres">
      <dgm:prSet presAssocID="{4F122B76-32AA-4439-8F8B-C22627EBA98D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C2B81C-9ECD-4E08-BA9D-C7B8AEC22EF1}" type="pres">
      <dgm:prSet presAssocID="{4F122B76-32AA-4439-8F8B-C22627EBA98D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B506AC72-D5DA-449C-B62F-E82F8ACF2582}" type="pres">
      <dgm:prSet presAssocID="{4F122B76-32AA-4439-8F8B-C22627EBA98D}" presName="hierChild4" presStyleCnt="0"/>
      <dgm:spPr/>
      <dgm:t>
        <a:bodyPr/>
        <a:lstStyle/>
        <a:p>
          <a:endParaRPr lang="zh-CN" altLang="en-US"/>
        </a:p>
      </dgm:t>
    </dgm:pt>
    <dgm:pt modelId="{0C31FF5B-D178-48EB-AD3A-36DCB63DE9B6}" type="pres">
      <dgm:prSet presAssocID="{4F122B76-32AA-4439-8F8B-C22627EBA98D}" presName="hierChild5" presStyleCnt="0"/>
      <dgm:spPr/>
      <dgm:t>
        <a:bodyPr/>
        <a:lstStyle/>
        <a:p>
          <a:endParaRPr lang="zh-CN" altLang="en-US"/>
        </a:p>
      </dgm:t>
    </dgm:pt>
    <dgm:pt modelId="{A61EE618-D529-4AD1-9363-7D8855537C49}" type="pres">
      <dgm:prSet presAssocID="{AD450951-2D0B-457D-AAD4-EC2345FA872C}" presName="Name64" presStyleLbl="parChTrans1D2" presStyleIdx="1" presStyleCnt="4"/>
      <dgm:spPr/>
      <dgm:t>
        <a:bodyPr/>
        <a:lstStyle/>
        <a:p>
          <a:endParaRPr lang="zh-CN" altLang="en-US"/>
        </a:p>
      </dgm:t>
    </dgm:pt>
    <dgm:pt modelId="{A9C55E9F-CC49-4ADC-B0F1-663E72A5F6DF}" type="pres">
      <dgm:prSet presAssocID="{99E6488C-56C1-42EA-B8BE-84A5802F557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3CCB27E1-C8A3-4103-9CFD-52F9E4F4F42E}" type="pres">
      <dgm:prSet presAssocID="{99E6488C-56C1-42EA-B8BE-84A5802F557C}" presName="rootComposite" presStyleCnt="0"/>
      <dgm:spPr/>
      <dgm:t>
        <a:bodyPr/>
        <a:lstStyle/>
        <a:p>
          <a:endParaRPr lang="zh-CN" altLang="en-US"/>
        </a:p>
      </dgm:t>
    </dgm:pt>
    <dgm:pt modelId="{6DF58EFD-8059-4375-9132-36B1BA017B2D}" type="pres">
      <dgm:prSet presAssocID="{99E6488C-56C1-42EA-B8BE-84A5802F557C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4BAECDD-1DC7-4868-A22F-212D579CAEE5}" type="pres">
      <dgm:prSet presAssocID="{99E6488C-56C1-42EA-B8BE-84A5802F557C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4D3A7550-DA32-48AC-A2A3-61B1F4E531B7}" type="pres">
      <dgm:prSet presAssocID="{99E6488C-56C1-42EA-B8BE-84A5802F557C}" presName="hierChild4" presStyleCnt="0"/>
      <dgm:spPr/>
      <dgm:t>
        <a:bodyPr/>
        <a:lstStyle/>
        <a:p>
          <a:endParaRPr lang="zh-CN" altLang="en-US"/>
        </a:p>
      </dgm:t>
    </dgm:pt>
    <dgm:pt modelId="{C6135216-D353-451C-8BA1-C0B2D8AF068C}" type="pres">
      <dgm:prSet presAssocID="{99E6488C-56C1-42EA-B8BE-84A5802F557C}" presName="hierChild5" presStyleCnt="0"/>
      <dgm:spPr/>
      <dgm:t>
        <a:bodyPr/>
        <a:lstStyle/>
        <a:p>
          <a:endParaRPr lang="zh-CN" altLang="en-US"/>
        </a:p>
      </dgm:t>
    </dgm:pt>
    <dgm:pt modelId="{3372DE33-FB29-4988-A17A-440C47DE68C9}" type="pres">
      <dgm:prSet presAssocID="{9D8EB1EB-FCCB-45A8-9057-C460EE4F0EFB}" presName="Name64" presStyleLbl="parChTrans1D2" presStyleIdx="2" presStyleCnt="4"/>
      <dgm:spPr/>
      <dgm:t>
        <a:bodyPr/>
        <a:lstStyle/>
        <a:p>
          <a:endParaRPr lang="zh-CN" altLang="en-US"/>
        </a:p>
      </dgm:t>
    </dgm:pt>
    <dgm:pt modelId="{01CFB35C-C399-4B10-99EF-1DE47BB25289}" type="pres">
      <dgm:prSet presAssocID="{5A5820E2-9A4C-430B-AFD9-69ADDEE86197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EB22B24A-4A34-4671-A1D8-943B01BF0925}" type="pres">
      <dgm:prSet presAssocID="{5A5820E2-9A4C-430B-AFD9-69ADDEE86197}" presName="rootComposite" presStyleCnt="0"/>
      <dgm:spPr/>
      <dgm:t>
        <a:bodyPr/>
        <a:lstStyle/>
        <a:p>
          <a:endParaRPr lang="zh-CN" altLang="en-US"/>
        </a:p>
      </dgm:t>
    </dgm:pt>
    <dgm:pt modelId="{A553E4F0-E783-4E97-9757-6FAE9F71A6D5}" type="pres">
      <dgm:prSet presAssocID="{5A5820E2-9A4C-430B-AFD9-69ADDEE86197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D5CED53-9B6E-4E3C-96AD-8D78626D4379}" type="pres">
      <dgm:prSet presAssocID="{5A5820E2-9A4C-430B-AFD9-69ADDEE86197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72128AB6-CF1A-4EA8-8913-75E0D950EC1A}" type="pres">
      <dgm:prSet presAssocID="{5A5820E2-9A4C-430B-AFD9-69ADDEE86197}" presName="hierChild4" presStyleCnt="0"/>
      <dgm:spPr/>
      <dgm:t>
        <a:bodyPr/>
        <a:lstStyle/>
        <a:p>
          <a:endParaRPr lang="zh-CN" altLang="en-US"/>
        </a:p>
      </dgm:t>
    </dgm:pt>
    <dgm:pt modelId="{EC23A1BB-56AA-49B0-B8AE-D3CD758D3362}" type="pres">
      <dgm:prSet presAssocID="{5A5820E2-9A4C-430B-AFD9-69ADDEE86197}" presName="hierChild5" presStyleCnt="0"/>
      <dgm:spPr/>
      <dgm:t>
        <a:bodyPr/>
        <a:lstStyle/>
        <a:p>
          <a:endParaRPr lang="zh-CN" altLang="en-US"/>
        </a:p>
      </dgm:t>
    </dgm:pt>
    <dgm:pt modelId="{7EF9AFC3-EB71-47BA-A031-F1B2BBE9F467}" type="pres">
      <dgm:prSet presAssocID="{654455A9-7C44-42D6-AE05-628074F9CFEB}" presName="Name64" presStyleLbl="parChTrans1D2" presStyleIdx="3" presStyleCnt="4"/>
      <dgm:spPr/>
      <dgm:t>
        <a:bodyPr/>
        <a:lstStyle/>
        <a:p>
          <a:endParaRPr lang="zh-CN" altLang="en-US"/>
        </a:p>
      </dgm:t>
    </dgm:pt>
    <dgm:pt modelId="{608A0741-3C90-4E82-82E0-CF3216E4F5CE}" type="pres">
      <dgm:prSet presAssocID="{10B31AF3-D546-462F-B2F3-A01E85251015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440572AA-5262-4D0A-ACA6-E8732346D4BB}" type="pres">
      <dgm:prSet presAssocID="{10B31AF3-D546-462F-B2F3-A01E85251015}" presName="rootComposite" presStyleCnt="0"/>
      <dgm:spPr/>
      <dgm:t>
        <a:bodyPr/>
        <a:lstStyle/>
        <a:p>
          <a:endParaRPr lang="zh-CN" altLang="en-US"/>
        </a:p>
      </dgm:t>
    </dgm:pt>
    <dgm:pt modelId="{288C4B79-14EA-4623-B755-DE0E530671B6}" type="pres">
      <dgm:prSet presAssocID="{10B31AF3-D546-462F-B2F3-A01E85251015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E28CDFE-9E31-4C24-BC76-170F5CFEBF62}" type="pres">
      <dgm:prSet presAssocID="{10B31AF3-D546-462F-B2F3-A01E85251015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261330A0-AD0C-455E-A258-B0AEE6BF01FE}" type="pres">
      <dgm:prSet presAssocID="{10B31AF3-D546-462F-B2F3-A01E85251015}" presName="hierChild4" presStyleCnt="0"/>
      <dgm:spPr/>
      <dgm:t>
        <a:bodyPr/>
        <a:lstStyle/>
        <a:p>
          <a:endParaRPr lang="zh-CN" altLang="en-US"/>
        </a:p>
      </dgm:t>
    </dgm:pt>
    <dgm:pt modelId="{DE31304D-5262-4DD2-91F6-80910508751C}" type="pres">
      <dgm:prSet presAssocID="{10B31AF3-D546-462F-B2F3-A01E85251015}" presName="hierChild5" presStyleCnt="0"/>
      <dgm:spPr/>
      <dgm:t>
        <a:bodyPr/>
        <a:lstStyle/>
        <a:p>
          <a:endParaRPr lang="zh-CN" altLang="en-US"/>
        </a:p>
      </dgm:t>
    </dgm:pt>
    <dgm:pt modelId="{9CD69B13-074F-4B68-9972-3B9433A6C65D}" type="pres">
      <dgm:prSet presAssocID="{5345ADC4-82A1-451A-B312-34C6A8BB3713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355C2877-DABA-4F60-8359-9F2C89B0F8D3}" type="presOf" srcId="{624C44BC-5A2C-4E65-9B78-8F5A3B64443A}" destId="{6F06626B-C97F-4E42-83B3-5E23AB1C8199}" srcOrd="0" destOrd="0" presId="urn:microsoft.com/office/officeart/2009/3/layout/HorizontalOrganizationChart#8"/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D7B573A6-2799-4E9D-9933-EB723FC14620}" type="presOf" srcId="{5345ADC4-82A1-451A-B312-34C6A8BB3713}" destId="{5A6915BC-5E28-4591-BB00-0B8E0B196990}" srcOrd="0" destOrd="0" presId="urn:microsoft.com/office/officeart/2009/3/layout/HorizontalOrganizationChart#8"/>
    <dgm:cxn modelId="{EAAA0588-F950-4C08-B175-6FF87274B4AE}" type="presOf" srcId="{5A5820E2-9A4C-430B-AFD9-69ADDEE86197}" destId="{AD5CED53-9B6E-4E3C-96AD-8D78626D4379}" srcOrd="1" destOrd="0" presId="urn:microsoft.com/office/officeart/2009/3/layout/HorizontalOrganizationChart#8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E483F4C4-E0A0-4648-A3B3-E8CC0B9B7058}" type="presOf" srcId="{10B31AF3-D546-462F-B2F3-A01E85251015}" destId="{288C4B79-14EA-4623-B755-DE0E530671B6}" srcOrd="0" destOrd="0" presId="urn:microsoft.com/office/officeart/2009/3/layout/HorizontalOrganizationChart#8"/>
    <dgm:cxn modelId="{E2E93FC1-88DF-4904-A945-0F0C8647863B}" type="presOf" srcId="{4F122B76-32AA-4439-8F8B-C22627EBA98D}" destId="{DCC2B81C-9ECD-4E08-BA9D-C7B8AEC22EF1}" srcOrd="1" destOrd="0" presId="urn:microsoft.com/office/officeart/2009/3/layout/HorizontalOrganizationChart#8"/>
    <dgm:cxn modelId="{9DDF6144-96B8-49D2-8D89-B442D4B17BB6}" type="presOf" srcId="{99E6488C-56C1-42EA-B8BE-84A5802F557C}" destId="{D4BAECDD-1DC7-4868-A22F-212D579CAEE5}" srcOrd="1" destOrd="0" presId="urn:microsoft.com/office/officeart/2009/3/layout/HorizontalOrganizationChart#8"/>
    <dgm:cxn modelId="{FD4F9BFF-AAE4-403E-8D7E-DA87662C4BD2}" type="presOf" srcId="{8E544892-C228-4F46-A1B3-FF88C1A8E1DC}" destId="{229CE443-89F1-4E87-B885-F6F82418968A}" srcOrd="0" destOrd="0" presId="urn:microsoft.com/office/officeart/2009/3/layout/HorizontalOrganizationChart#8"/>
    <dgm:cxn modelId="{2A546E8F-EE29-4081-A3C5-EED0482CE9A4}" type="presOf" srcId="{4F122B76-32AA-4439-8F8B-C22627EBA98D}" destId="{F934C922-8D78-4138-A9DC-7C8B1E66D4EE}" srcOrd="0" destOrd="0" presId="urn:microsoft.com/office/officeart/2009/3/layout/HorizontalOrganizationChart#8"/>
    <dgm:cxn modelId="{C91011A7-016E-4380-B8C4-4F3CE5359684}" type="presOf" srcId="{5345ADC4-82A1-451A-B312-34C6A8BB3713}" destId="{07D2F31A-0C53-4B88-AC66-0EDEA0FEACBB}" srcOrd="1" destOrd="0" presId="urn:microsoft.com/office/officeart/2009/3/layout/HorizontalOrganizationChart#8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FD6A42B1-7C48-47F0-9409-236DF88BEAF2}" type="presOf" srcId="{99E6488C-56C1-42EA-B8BE-84A5802F557C}" destId="{6DF58EFD-8059-4375-9132-36B1BA017B2D}" srcOrd="0" destOrd="0" presId="urn:microsoft.com/office/officeart/2009/3/layout/HorizontalOrganizationChart#8"/>
    <dgm:cxn modelId="{7694A785-2193-4680-B94D-041C5A6C9972}" type="presOf" srcId="{654455A9-7C44-42D6-AE05-628074F9CFEB}" destId="{7EF9AFC3-EB71-47BA-A031-F1B2BBE9F467}" srcOrd="0" destOrd="0" presId="urn:microsoft.com/office/officeart/2009/3/layout/HorizontalOrganizationChart#8"/>
    <dgm:cxn modelId="{23DA0BE7-38FC-49A5-94FC-876C5DCEEE19}" type="presOf" srcId="{5A5820E2-9A4C-430B-AFD9-69ADDEE86197}" destId="{A553E4F0-E783-4E97-9757-6FAE9F71A6D5}" srcOrd="0" destOrd="0" presId="urn:microsoft.com/office/officeart/2009/3/layout/HorizontalOrganizationChart#8"/>
    <dgm:cxn modelId="{FA821296-63A1-47B0-B575-3394EB190BE1}" type="presOf" srcId="{AD450951-2D0B-457D-AAD4-EC2345FA872C}" destId="{A61EE618-D529-4AD1-9363-7D8855537C49}" srcOrd="0" destOrd="0" presId="urn:microsoft.com/office/officeart/2009/3/layout/HorizontalOrganizationChart#8"/>
    <dgm:cxn modelId="{01641504-8122-4C90-AB3E-1ECF7825555E}" srcId="{5345ADC4-82A1-451A-B312-34C6A8BB3713}" destId="{10B31AF3-D546-462F-B2F3-A01E85251015}" srcOrd="3" destOrd="0" parTransId="{654455A9-7C44-42D6-AE05-628074F9CFEB}" sibTransId="{B774C337-B155-48E9-86F4-FD159F2FB1B8}"/>
    <dgm:cxn modelId="{60A10338-77A5-4C22-867F-2637B853BF0D}" srcId="{5345ADC4-82A1-451A-B312-34C6A8BB3713}" destId="{5A5820E2-9A4C-430B-AFD9-69ADDEE86197}" srcOrd="2" destOrd="0" parTransId="{9D8EB1EB-FCCB-45A8-9057-C460EE4F0EFB}" sibTransId="{C29DD12C-D6CC-4F9F-8D39-BD865EB0FAA1}"/>
    <dgm:cxn modelId="{D97A891F-47FC-4FE0-B7A4-687733323A73}" type="presOf" srcId="{10B31AF3-D546-462F-B2F3-A01E85251015}" destId="{9E28CDFE-9E31-4C24-BC76-170F5CFEBF62}" srcOrd="1" destOrd="0" presId="urn:microsoft.com/office/officeart/2009/3/layout/HorizontalOrganizationChart#8"/>
    <dgm:cxn modelId="{96618B98-F117-4BF2-96B2-C2D41FC44519}" type="presOf" srcId="{9D8EB1EB-FCCB-45A8-9057-C460EE4F0EFB}" destId="{3372DE33-FB29-4988-A17A-440C47DE68C9}" srcOrd="0" destOrd="0" presId="urn:microsoft.com/office/officeart/2009/3/layout/HorizontalOrganizationChart#8"/>
    <dgm:cxn modelId="{8CCCD3D7-9D67-4DB6-90B6-A07EC1A32ABC}" type="presParOf" srcId="{229CE443-89F1-4E87-B885-F6F82418968A}" destId="{26BBC17D-B1AA-405A-9B49-690F28F3AAEC}" srcOrd="0" destOrd="0" presId="urn:microsoft.com/office/officeart/2009/3/layout/HorizontalOrganizationChart#8"/>
    <dgm:cxn modelId="{6E79FB70-A7CA-439B-BD40-E926C3294364}" type="presParOf" srcId="{26BBC17D-B1AA-405A-9B49-690F28F3AAEC}" destId="{8DDABA62-D92E-4585-AD44-FD8068EB49D0}" srcOrd="0" destOrd="0" presId="urn:microsoft.com/office/officeart/2009/3/layout/HorizontalOrganizationChart#8"/>
    <dgm:cxn modelId="{26577156-2411-4908-8F0E-C6968FC25E0C}" type="presParOf" srcId="{8DDABA62-D92E-4585-AD44-FD8068EB49D0}" destId="{5A6915BC-5E28-4591-BB00-0B8E0B196990}" srcOrd="0" destOrd="0" presId="urn:microsoft.com/office/officeart/2009/3/layout/HorizontalOrganizationChart#8"/>
    <dgm:cxn modelId="{24719CF8-034A-4253-8AB4-04941C943AF7}" type="presParOf" srcId="{8DDABA62-D92E-4585-AD44-FD8068EB49D0}" destId="{07D2F31A-0C53-4B88-AC66-0EDEA0FEACBB}" srcOrd="1" destOrd="0" presId="urn:microsoft.com/office/officeart/2009/3/layout/HorizontalOrganizationChart#8"/>
    <dgm:cxn modelId="{673440AE-E7E7-4CA9-9E6E-931CC52D868C}" type="presParOf" srcId="{26BBC17D-B1AA-405A-9B49-690F28F3AAEC}" destId="{DD13EB43-B347-45B0-9791-12DD7A0120A7}" srcOrd="1" destOrd="0" presId="urn:microsoft.com/office/officeart/2009/3/layout/HorizontalOrganizationChart#8"/>
    <dgm:cxn modelId="{5BB73FA1-EC52-4192-998E-1E6E7B421ACE}" type="presParOf" srcId="{DD13EB43-B347-45B0-9791-12DD7A0120A7}" destId="{6F06626B-C97F-4E42-83B3-5E23AB1C8199}" srcOrd="0" destOrd="0" presId="urn:microsoft.com/office/officeart/2009/3/layout/HorizontalOrganizationChart#8"/>
    <dgm:cxn modelId="{1C2B3329-FD39-4589-A4EF-BF0FBD37C108}" type="presParOf" srcId="{DD13EB43-B347-45B0-9791-12DD7A0120A7}" destId="{A293A20B-4C8A-409F-B572-D2616BA3B4EC}" srcOrd="1" destOrd="0" presId="urn:microsoft.com/office/officeart/2009/3/layout/HorizontalOrganizationChart#8"/>
    <dgm:cxn modelId="{076BAC50-26E3-4392-8EED-92573DF094A7}" type="presParOf" srcId="{A293A20B-4C8A-409F-B572-D2616BA3B4EC}" destId="{49CBFF30-0CF2-4852-B081-23E26BEA30CD}" srcOrd="0" destOrd="0" presId="urn:microsoft.com/office/officeart/2009/3/layout/HorizontalOrganizationChart#8"/>
    <dgm:cxn modelId="{2A7AFAE1-6DE7-4668-8CD8-E76877E1B234}" type="presParOf" srcId="{49CBFF30-0CF2-4852-B081-23E26BEA30CD}" destId="{F934C922-8D78-4138-A9DC-7C8B1E66D4EE}" srcOrd="0" destOrd="0" presId="urn:microsoft.com/office/officeart/2009/3/layout/HorizontalOrganizationChart#8"/>
    <dgm:cxn modelId="{2A944F6F-5E4D-4501-ADA7-939E68555A45}" type="presParOf" srcId="{49CBFF30-0CF2-4852-B081-23E26BEA30CD}" destId="{DCC2B81C-9ECD-4E08-BA9D-C7B8AEC22EF1}" srcOrd="1" destOrd="0" presId="urn:microsoft.com/office/officeart/2009/3/layout/HorizontalOrganizationChart#8"/>
    <dgm:cxn modelId="{17643027-D92D-4054-892E-E4EC6447098B}" type="presParOf" srcId="{A293A20B-4C8A-409F-B572-D2616BA3B4EC}" destId="{B506AC72-D5DA-449C-B62F-E82F8ACF2582}" srcOrd="1" destOrd="0" presId="urn:microsoft.com/office/officeart/2009/3/layout/HorizontalOrganizationChart#8"/>
    <dgm:cxn modelId="{CD57FF3C-B086-4F81-8322-314BD81D08D4}" type="presParOf" srcId="{A293A20B-4C8A-409F-B572-D2616BA3B4EC}" destId="{0C31FF5B-D178-48EB-AD3A-36DCB63DE9B6}" srcOrd="2" destOrd="0" presId="urn:microsoft.com/office/officeart/2009/3/layout/HorizontalOrganizationChart#8"/>
    <dgm:cxn modelId="{A5DD746B-C95D-475E-AA35-87F786A9BB5E}" type="presParOf" srcId="{DD13EB43-B347-45B0-9791-12DD7A0120A7}" destId="{A61EE618-D529-4AD1-9363-7D8855537C49}" srcOrd="2" destOrd="0" presId="urn:microsoft.com/office/officeart/2009/3/layout/HorizontalOrganizationChart#8"/>
    <dgm:cxn modelId="{BDF6A249-642B-4154-BB75-28EA88DFC41D}" type="presParOf" srcId="{DD13EB43-B347-45B0-9791-12DD7A0120A7}" destId="{A9C55E9F-CC49-4ADC-B0F1-663E72A5F6DF}" srcOrd="3" destOrd="0" presId="urn:microsoft.com/office/officeart/2009/3/layout/HorizontalOrganizationChart#8"/>
    <dgm:cxn modelId="{DCB6C43A-9070-47C6-9D0F-66BDBD21A25A}" type="presParOf" srcId="{A9C55E9F-CC49-4ADC-B0F1-663E72A5F6DF}" destId="{3CCB27E1-C8A3-4103-9CFD-52F9E4F4F42E}" srcOrd="0" destOrd="0" presId="urn:microsoft.com/office/officeart/2009/3/layout/HorizontalOrganizationChart#8"/>
    <dgm:cxn modelId="{BC7E247F-88BA-4E33-96FF-F27765CD398C}" type="presParOf" srcId="{3CCB27E1-C8A3-4103-9CFD-52F9E4F4F42E}" destId="{6DF58EFD-8059-4375-9132-36B1BA017B2D}" srcOrd="0" destOrd="0" presId="urn:microsoft.com/office/officeart/2009/3/layout/HorizontalOrganizationChart#8"/>
    <dgm:cxn modelId="{66C5C10C-E37E-4111-BC49-1948C7985F60}" type="presParOf" srcId="{3CCB27E1-C8A3-4103-9CFD-52F9E4F4F42E}" destId="{D4BAECDD-1DC7-4868-A22F-212D579CAEE5}" srcOrd="1" destOrd="0" presId="urn:microsoft.com/office/officeart/2009/3/layout/HorizontalOrganizationChart#8"/>
    <dgm:cxn modelId="{B334C6E7-3B70-4763-BEE9-04641671F505}" type="presParOf" srcId="{A9C55E9F-CC49-4ADC-B0F1-663E72A5F6DF}" destId="{4D3A7550-DA32-48AC-A2A3-61B1F4E531B7}" srcOrd="1" destOrd="0" presId="urn:microsoft.com/office/officeart/2009/3/layout/HorizontalOrganizationChart#8"/>
    <dgm:cxn modelId="{B63ADF0B-CC37-4A12-A8BC-5E6C2C8366B3}" type="presParOf" srcId="{A9C55E9F-CC49-4ADC-B0F1-663E72A5F6DF}" destId="{C6135216-D353-451C-8BA1-C0B2D8AF068C}" srcOrd="2" destOrd="0" presId="urn:microsoft.com/office/officeart/2009/3/layout/HorizontalOrganizationChart#8"/>
    <dgm:cxn modelId="{6FD3AFE5-BFAE-406C-A29C-A72BDB5EBFAD}" type="presParOf" srcId="{DD13EB43-B347-45B0-9791-12DD7A0120A7}" destId="{3372DE33-FB29-4988-A17A-440C47DE68C9}" srcOrd="4" destOrd="0" presId="urn:microsoft.com/office/officeart/2009/3/layout/HorizontalOrganizationChart#8"/>
    <dgm:cxn modelId="{4CD037C4-E7A8-42C0-8EBB-AAA160E8FAA8}" type="presParOf" srcId="{DD13EB43-B347-45B0-9791-12DD7A0120A7}" destId="{01CFB35C-C399-4B10-99EF-1DE47BB25289}" srcOrd="5" destOrd="0" presId="urn:microsoft.com/office/officeart/2009/3/layout/HorizontalOrganizationChart#8"/>
    <dgm:cxn modelId="{4A87F4EE-953C-46D7-A3D1-6F3B90ADC723}" type="presParOf" srcId="{01CFB35C-C399-4B10-99EF-1DE47BB25289}" destId="{EB22B24A-4A34-4671-A1D8-943B01BF0925}" srcOrd="0" destOrd="0" presId="urn:microsoft.com/office/officeart/2009/3/layout/HorizontalOrganizationChart#8"/>
    <dgm:cxn modelId="{B0AC2F76-E70C-41B6-A574-E0C957B95BFC}" type="presParOf" srcId="{EB22B24A-4A34-4671-A1D8-943B01BF0925}" destId="{A553E4F0-E783-4E97-9757-6FAE9F71A6D5}" srcOrd="0" destOrd="0" presId="urn:microsoft.com/office/officeart/2009/3/layout/HorizontalOrganizationChart#8"/>
    <dgm:cxn modelId="{41D3E5C0-D0F4-4048-AFBC-1922386010F9}" type="presParOf" srcId="{EB22B24A-4A34-4671-A1D8-943B01BF0925}" destId="{AD5CED53-9B6E-4E3C-96AD-8D78626D4379}" srcOrd="1" destOrd="0" presId="urn:microsoft.com/office/officeart/2009/3/layout/HorizontalOrganizationChart#8"/>
    <dgm:cxn modelId="{F3B4B6BF-B293-4EE2-8EC2-F735978CE4C7}" type="presParOf" srcId="{01CFB35C-C399-4B10-99EF-1DE47BB25289}" destId="{72128AB6-CF1A-4EA8-8913-75E0D950EC1A}" srcOrd="1" destOrd="0" presId="urn:microsoft.com/office/officeart/2009/3/layout/HorizontalOrganizationChart#8"/>
    <dgm:cxn modelId="{EF4369EB-460E-40AB-8915-D1DA8176DDC3}" type="presParOf" srcId="{01CFB35C-C399-4B10-99EF-1DE47BB25289}" destId="{EC23A1BB-56AA-49B0-B8AE-D3CD758D3362}" srcOrd="2" destOrd="0" presId="urn:microsoft.com/office/officeart/2009/3/layout/HorizontalOrganizationChart#8"/>
    <dgm:cxn modelId="{E076327C-C457-4E93-9C6D-A5A71FBE5CCE}" type="presParOf" srcId="{DD13EB43-B347-45B0-9791-12DD7A0120A7}" destId="{7EF9AFC3-EB71-47BA-A031-F1B2BBE9F467}" srcOrd="6" destOrd="0" presId="urn:microsoft.com/office/officeart/2009/3/layout/HorizontalOrganizationChart#8"/>
    <dgm:cxn modelId="{1D794952-D6DC-4915-A2C9-A6CA52ED53BD}" type="presParOf" srcId="{DD13EB43-B347-45B0-9791-12DD7A0120A7}" destId="{608A0741-3C90-4E82-82E0-CF3216E4F5CE}" srcOrd="7" destOrd="0" presId="urn:microsoft.com/office/officeart/2009/3/layout/HorizontalOrganizationChart#8"/>
    <dgm:cxn modelId="{2F721BFD-0D33-40EB-852B-AB7C8F2D0BFD}" type="presParOf" srcId="{608A0741-3C90-4E82-82E0-CF3216E4F5CE}" destId="{440572AA-5262-4D0A-ACA6-E8732346D4BB}" srcOrd="0" destOrd="0" presId="urn:microsoft.com/office/officeart/2009/3/layout/HorizontalOrganizationChart#8"/>
    <dgm:cxn modelId="{DB5F142F-8561-47B1-BEEA-F06DD82D1C1F}" type="presParOf" srcId="{440572AA-5262-4D0A-ACA6-E8732346D4BB}" destId="{288C4B79-14EA-4623-B755-DE0E530671B6}" srcOrd="0" destOrd="0" presId="urn:microsoft.com/office/officeart/2009/3/layout/HorizontalOrganizationChart#8"/>
    <dgm:cxn modelId="{8D8948B7-41E5-476C-B54D-C412E93BCBF3}" type="presParOf" srcId="{440572AA-5262-4D0A-ACA6-E8732346D4BB}" destId="{9E28CDFE-9E31-4C24-BC76-170F5CFEBF62}" srcOrd="1" destOrd="0" presId="urn:microsoft.com/office/officeart/2009/3/layout/HorizontalOrganizationChart#8"/>
    <dgm:cxn modelId="{FF4EAB62-921B-49D0-A0CD-A2441EC81A1D}" type="presParOf" srcId="{608A0741-3C90-4E82-82E0-CF3216E4F5CE}" destId="{261330A0-AD0C-455E-A258-B0AEE6BF01FE}" srcOrd="1" destOrd="0" presId="urn:microsoft.com/office/officeart/2009/3/layout/HorizontalOrganizationChart#8"/>
    <dgm:cxn modelId="{C5047271-8320-4AEC-9D60-5BB0E4728247}" type="presParOf" srcId="{608A0741-3C90-4E82-82E0-CF3216E4F5CE}" destId="{DE31304D-5262-4DD2-91F6-80910508751C}" srcOrd="2" destOrd="0" presId="urn:microsoft.com/office/officeart/2009/3/layout/HorizontalOrganizationChart#8"/>
    <dgm:cxn modelId="{224A1274-0ACD-4529-8CB0-BAF1E3B6E788}" type="presParOf" srcId="{26BBC17D-B1AA-405A-9B49-690F28F3AAEC}" destId="{9CD69B13-074F-4B68-9972-3B9433A6C65D}" srcOrd="2" destOrd="0" presId="urn:microsoft.com/office/officeart/2009/3/layout/HorizontalOrganizationChart#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9/3/layout/HorizontalOrganizationChart#9" loCatId="hierarchy" qsTypeId="urn:microsoft.com/office/officeart/2005/8/quickstyle/simple1#7" qsCatId="simple" csTypeId="urn:microsoft.com/office/officeart/2005/8/colors/accent2_1#56" csCatId="accent2" phldr="1"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1300" dirty="0"/>
            <a:t> 现代公司治理结构</a:t>
          </a:r>
        </a:p>
      </dgm:t>
    </dgm:pt>
    <dgm:pt modelId="{E7518A52-05DE-4BA9-AE1D-270E4B65187D}" cxnId="{8B7A39A3-F49E-4736-8182-51F15628869B}" type="parTrans">
      <dgm:prSet/>
      <dgm:spPr/>
      <dgm:t>
        <a:bodyPr/>
        <a:lstStyle/>
        <a:p>
          <a:endParaRPr lang="zh-CN" altLang="en-US" sz="1300"/>
        </a:p>
      </dgm:t>
    </dgm:pt>
    <dgm:pt modelId="{6CBA59F2-ADDB-4E2F-8C03-9198ACCE3061}" cxnId="{8B7A39A3-F49E-4736-8182-51F15628869B}" type="sibTrans">
      <dgm:prSet/>
      <dgm:spPr/>
      <dgm:t>
        <a:bodyPr/>
        <a:lstStyle/>
        <a:p>
          <a:endParaRPr lang="zh-CN" altLang="en-US" sz="1300"/>
        </a:p>
      </dgm:t>
    </dgm:pt>
    <dgm:pt modelId="{99E6488C-56C1-42EA-B8BE-84A5802F557C}">
      <dgm:prSet custT="1"/>
      <dgm:spPr/>
      <dgm:t>
        <a:bodyPr/>
        <a:lstStyle/>
        <a:p>
          <a:r>
            <a:rPr lang="zh-CN" altLang="en-US" sz="1300" smtClean="0"/>
            <a:t>公司治理结构</a:t>
          </a:r>
          <a:endParaRPr lang="zh-CN" altLang="en-US" sz="1300" dirty="0"/>
        </a:p>
      </dgm:t>
    </dgm:pt>
    <dgm:pt modelId="{23BF2CAC-CA06-4DB8-B5A2-101DF14A894F}" cxnId="{0F8C8B36-3A18-45AA-9D32-B60B23644F65}" type="sibTrans">
      <dgm:prSet/>
      <dgm:spPr/>
      <dgm:t>
        <a:bodyPr/>
        <a:lstStyle/>
        <a:p>
          <a:endParaRPr lang="zh-CN" altLang="en-US" sz="1300"/>
        </a:p>
      </dgm:t>
    </dgm:pt>
    <dgm:pt modelId="{AD450951-2D0B-457D-AAD4-EC2345FA872C}" cxnId="{0F8C8B36-3A18-45AA-9D32-B60B23644F65}" type="parTrans">
      <dgm:prSet/>
      <dgm:spPr/>
      <dgm:t>
        <a:bodyPr/>
        <a:lstStyle/>
        <a:p>
          <a:endParaRPr lang="zh-CN" altLang="en-US" sz="1300"/>
        </a:p>
      </dgm:t>
    </dgm:pt>
    <dgm:pt modelId="{4F122B76-32AA-4439-8F8B-C22627EBA98D}">
      <dgm:prSet phldrT="[文本]" custT="1"/>
      <dgm:spPr/>
      <dgm:t>
        <a:bodyPr/>
        <a:lstStyle/>
        <a:p>
          <a:r>
            <a:rPr lang="zh-CN" altLang="en-US" sz="1300" smtClean="0"/>
            <a:t>含义</a:t>
          </a:r>
          <a:endParaRPr lang="zh-CN" altLang="en-US" sz="1300" dirty="0"/>
        </a:p>
      </dgm:t>
    </dgm:pt>
    <dgm:pt modelId="{313CBC7E-5220-4147-A3B5-5FCE8C8042E1}" cxnId="{5EE77306-4E19-467C-9ACF-AB8B7C3C8E06}" type="sibTrans">
      <dgm:prSet/>
      <dgm:spPr/>
      <dgm:t>
        <a:bodyPr/>
        <a:lstStyle/>
        <a:p>
          <a:endParaRPr lang="zh-CN" altLang="en-US" sz="1300"/>
        </a:p>
      </dgm:t>
    </dgm:pt>
    <dgm:pt modelId="{624C44BC-5A2C-4E65-9B78-8F5A3B64443A}" cxnId="{5EE77306-4E19-467C-9ACF-AB8B7C3C8E06}" type="parTrans">
      <dgm:prSet/>
      <dgm:spPr/>
      <dgm:t>
        <a:bodyPr/>
        <a:lstStyle/>
        <a:p>
          <a:endParaRPr lang="zh-CN" altLang="en-US" sz="1300"/>
        </a:p>
      </dgm:t>
    </dgm:pt>
    <dgm:pt modelId="{5A5820E2-9A4C-430B-AFD9-69ADDEE86197}">
      <dgm:prSet custT="1"/>
      <dgm:spPr>
        <a:solidFill>
          <a:srgbClr val="C54646"/>
        </a:solidFill>
      </dgm:spPr>
      <dgm:t>
        <a:bodyPr/>
        <a:lstStyle/>
        <a:p>
          <a:r>
            <a:rPr lang="zh-CN" altLang="en-US" sz="1300" dirty="0">
              <a:solidFill>
                <a:schemeClr val="bg1"/>
              </a:solidFill>
            </a:rPr>
            <a:t>国际比较</a:t>
          </a:r>
        </a:p>
      </dgm:t>
    </dgm:pt>
    <dgm:pt modelId="{9D8EB1EB-FCCB-45A8-9057-C460EE4F0EFB}" cxnId="{60A10338-77A5-4C22-867F-2637B853BF0D}" type="parTrans">
      <dgm:prSet/>
      <dgm:spPr/>
      <dgm:t>
        <a:bodyPr/>
        <a:lstStyle/>
        <a:p>
          <a:endParaRPr lang="zh-CN" altLang="en-US" sz="1300"/>
        </a:p>
      </dgm:t>
    </dgm:pt>
    <dgm:pt modelId="{C29DD12C-D6CC-4F9F-8D39-BD865EB0FAA1}" cxnId="{60A10338-77A5-4C22-867F-2637B853BF0D}" type="sibTrans">
      <dgm:prSet/>
      <dgm:spPr/>
      <dgm:t>
        <a:bodyPr/>
        <a:lstStyle/>
        <a:p>
          <a:endParaRPr lang="zh-CN" altLang="en-US" sz="1300"/>
        </a:p>
      </dgm:t>
    </dgm:pt>
    <dgm:pt modelId="{10B31AF3-D546-462F-B2F3-A01E85251015}">
      <dgm:prSet custT="1"/>
      <dgm:spPr/>
      <dgm:t>
        <a:bodyPr/>
        <a:lstStyle/>
        <a:p>
          <a:r>
            <a:rPr lang="zh-CN" altLang="en-US" sz="1300" dirty="0"/>
            <a:t>经理激励方式</a:t>
          </a:r>
        </a:p>
      </dgm:t>
    </dgm:pt>
    <dgm:pt modelId="{B774C337-B155-48E9-86F4-FD159F2FB1B8}" cxnId="{01641504-8122-4C90-AB3E-1ECF7825555E}" type="sibTrans">
      <dgm:prSet/>
      <dgm:spPr/>
      <dgm:t>
        <a:bodyPr/>
        <a:lstStyle/>
        <a:p>
          <a:endParaRPr lang="zh-CN" altLang="en-US" sz="1300"/>
        </a:p>
      </dgm:t>
    </dgm:pt>
    <dgm:pt modelId="{654455A9-7C44-42D6-AE05-628074F9CFEB}" cxnId="{01641504-8122-4C90-AB3E-1ECF7825555E}" type="parTrans">
      <dgm:prSet/>
      <dgm:spPr/>
      <dgm:t>
        <a:bodyPr/>
        <a:lstStyle/>
        <a:p>
          <a:endParaRPr lang="zh-CN" altLang="en-US" sz="1300"/>
        </a:p>
      </dgm:t>
    </dgm:pt>
    <dgm:pt modelId="{229CE443-89F1-4E87-B885-F6F82418968A}" type="pres">
      <dgm:prSet presAssocID="{8E544892-C228-4F46-A1B3-FF88C1A8E1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6BBC17D-B1AA-405A-9B49-690F28F3AAEC}" type="pres">
      <dgm:prSet presAssocID="{5345ADC4-82A1-451A-B312-34C6A8BB3713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8DDABA62-D92E-4585-AD44-FD8068EB49D0}" type="pres">
      <dgm:prSet presAssocID="{5345ADC4-82A1-451A-B312-34C6A8BB3713}" presName="rootComposite1" presStyleCnt="0"/>
      <dgm:spPr/>
      <dgm:t>
        <a:bodyPr/>
        <a:lstStyle/>
        <a:p>
          <a:endParaRPr lang="zh-CN" altLang="en-US"/>
        </a:p>
      </dgm:t>
    </dgm:pt>
    <dgm:pt modelId="{5A6915BC-5E28-4591-BB00-0B8E0B196990}" type="pres">
      <dgm:prSet presAssocID="{5345ADC4-82A1-451A-B312-34C6A8BB3713}" presName="rootText1" presStyleLbl="node0" presStyleIdx="0" presStyleCnt="1" custScaleX="138028" custScaleY="981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D2F31A-0C53-4B88-AC66-0EDEA0FEACBB}" type="pres">
      <dgm:prSet presAssocID="{5345ADC4-82A1-451A-B312-34C6A8BB371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DD13EB43-B347-45B0-9791-12DD7A0120A7}" type="pres">
      <dgm:prSet presAssocID="{5345ADC4-82A1-451A-B312-34C6A8BB3713}" presName="hierChild2" presStyleCnt="0"/>
      <dgm:spPr/>
      <dgm:t>
        <a:bodyPr/>
        <a:lstStyle/>
        <a:p>
          <a:endParaRPr lang="zh-CN" altLang="en-US"/>
        </a:p>
      </dgm:t>
    </dgm:pt>
    <dgm:pt modelId="{6F06626B-C97F-4E42-83B3-5E23AB1C8199}" type="pres">
      <dgm:prSet presAssocID="{624C44BC-5A2C-4E65-9B78-8F5A3B64443A}" presName="Name64" presStyleLbl="parChTrans1D2" presStyleIdx="0" presStyleCnt="4"/>
      <dgm:spPr/>
      <dgm:t>
        <a:bodyPr/>
        <a:lstStyle/>
        <a:p>
          <a:endParaRPr lang="zh-CN" altLang="en-US"/>
        </a:p>
      </dgm:t>
    </dgm:pt>
    <dgm:pt modelId="{A293A20B-4C8A-409F-B572-D2616BA3B4EC}" type="pres">
      <dgm:prSet presAssocID="{4F122B76-32AA-4439-8F8B-C22627EBA98D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49CBFF30-0CF2-4852-B081-23E26BEA30CD}" type="pres">
      <dgm:prSet presAssocID="{4F122B76-32AA-4439-8F8B-C22627EBA98D}" presName="rootComposite" presStyleCnt="0"/>
      <dgm:spPr/>
      <dgm:t>
        <a:bodyPr/>
        <a:lstStyle/>
        <a:p>
          <a:endParaRPr lang="zh-CN" altLang="en-US"/>
        </a:p>
      </dgm:t>
    </dgm:pt>
    <dgm:pt modelId="{F934C922-8D78-4138-A9DC-7C8B1E66D4EE}" type="pres">
      <dgm:prSet presAssocID="{4F122B76-32AA-4439-8F8B-C22627EBA98D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C2B81C-9ECD-4E08-BA9D-C7B8AEC22EF1}" type="pres">
      <dgm:prSet presAssocID="{4F122B76-32AA-4439-8F8B-C22627EBA98D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B506AC72-D5DA-449C-B62F-E82F8ACF2582}" type="pres">
      <dgm:prSet presAssocID="{4F122B76-32AA-4439-8F8B-C22627EBA98D}" presName="hierChild4" presStyleCnt="0"/>
      <dgm:spPr/>
      <dgm:t>
        <a:bodyPr/>
        <a:lstStyle/>
        <a:p>
          <a:endParaRPr lang="zh-CN" altLang="en-US"/>
        </a:p>
      </dgm:t>
    </dgm:pt>
    <dgm:pt modelId="{0C31FF5B-D178-48EB-AD3A-36DCB63DE9B6}" type="pres">
      <dgm:prSet presAssocID="{4F122B76-32AA-4439-8F8B-C22627EBA98D}" presName="hierChild5" presStyleCnt="0"/>
      <dgm:spPr/>
      <dgm:t>
        <a:bodyPr/>
        <a:lstStyle/>
        <a:p>
          <a:endParaRPr lang="zh-CN" altLang="en-US"/>
        </a:p>
      </dgm:t>
    </dgm:pt>
    <dgm:pt modelId="{A61EE618-D529-4AD1-9363-7D8855537C49}" type="pres">
      <dgm:prSet presAssocID="{AD450951-2D0B-457D-AAD4-EC2345FA872C}" presName="Name64" presStyleLbl="parChTrans1D2" presStyleIdx="1" presStyleCnt="4"/>
      <dgm:spPr/>
      <dgm:t>
        <a:bodyPr/>
        <a:lstStyle/>
        <a:p>
          <a:endParaRPr lang="zh-CN" altLang="en-US"/>
        </a:p>
      </dgm:t>
    </dgm:pt>
    <dgm:pt modelId="{A9C55E9F-CC49-4ADC-B0F1-663E72A5F6DF}" type="pres">
      <dgm:prSet presAssocID="{99E6488C-56C1-42EA-B8BE-84A5802F557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3CCB27E1-C8A3-4103-9CFD-52F9E4F4F42E}" type="pres">
      <dgm:prSet presAssocID="{99E6488C-56C1-42EA-B8BE-84A5802F557C}" presName="rootComposite" presStyleCnt="0"/>
      <dgm:spPr/>
      <dgm:t>
        <a:bodyPr/>
        <a:lstStyle/>
        <a:p>
          <a:endParaRPr lang="zh-CN" altLang="en-US"/>
        </a:p>
      </dgm:t>
    </dgm:pt>
    <dgm:pt modelId="{6DF58EFD-8059-4375-9132-36B1BA017B2D}" type="pres">
      <dgm:prSet presAssocID="{99E6488C-56C1-42EA-B8BE-84A5802F557C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4BAECDD-1DC7-4868-A22F-212D579CAEE5}" type="pres">
      <dgm:prSet presAssocID="{99E6488C-56C1-42EA-B8BE-84A5802F557C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4D3A7550-DA32-48AC-A2A3-61B1F4E531B7}" type="pres">
      <dgm:prSet presAssocID="{99E6488C-56C1-42EA-B8BE-84A5802F557C}" presName="hierChild4" presStyleCnt="0"/>
      <dgm:spPr/>
      <dgm:t>
        <a:bodyPr/>
        <a:lstStyle/>
        <a:p>
          <a:endParaRPr lang="zh-CN" altLang="en-US"/>
        </a:p>
      </dgm:t>
    </dgm:pt>
    <dgm:pt modelId="{C6135216-D353-451C-8BA1-C0B2D8AF068C}" type="pres">
      <dgm:prSet presAssocID="{99E6488C-56C1-42EA-B8BE-84A5802F557C}" presName="hierChild5" presStyleCnt="0"/>
      <dgm:spPr/>
      <dgm:t>
        <a:bodyPr/>
        <a:lstStyle/>
        <a:p>
          <a:endParaRPr lang="zh-CN" altLang="en-US"/>
        </a:p>
      </dgm:t>
    </dgm:pt>
    <dgm:pt modelId="{3372DE33-FB29-4988-A17A-440C47DE68C9}" type="pres">
      <dgm:prSet presAssocID="{9D8EB1EB-FCCB-45A8-9057-C460EE4F0EFB}" presName="Name64" presStyleLbl="parChTrans1D2" presStyleIdx="2" presStyleCnt="4"/>
      <dgm:spPr/>
      <dgm:t>
        <a:bodyPr/>
        <a:lstStyle/>
        <a:p>
          <a:endParaRPr lang="zh-CN" altLang="en-US"/>
        </a:p>
      </dgm:t>
    </dgm:pt>
    <dgm:pt modelId="{01CFB35C-C399-4B10-99EF-1DE47BB25289}" type="pres">
      <dgm:prSet presAssocID="{5A5820E2-9A4C-430B-AFD9-69ADDEE86197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EB22B24A-4A34-4671-A1D8-943B01BF0925}" type="pres">
      <dgm:prSet presAssocID="{5A5820E2-9A4C-430B-AFD9-69ADDEE86197}" presName="rootComposite" presStyleCnt="0"/>
      <dgm:spPr/>
      <dgm:t>
        <a:bodyPr/>
        <a:lstStyle/>
        <a:p>
          <a:endParaRPr lang="zh-CN" altLang="en-US"/>
        </a:p>
      </dgm:t>
    </dgm:pt>
    <dgm:pt modelId="{A553E4F0-E783-4E97-9757-6FAE9F71A6D5}" type="pres">
      <dgm:prSet presAssocID="{5A5820E2-9A4C-430B-AFD9-69ADDEE86197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D5CED53-9B6E-4E3C-96AD-8D78626D4379}" type="pres">
      <dgm:prSet presAssocID="{5A5820E2-9A4C-430B-AFD9-69ADDEE86197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72128AB6-CF1A-4EA8-8913-75E0D950EC1A}" type="pres">
      <dgm:prSet presAssocID="{5A5820E2-9A4C-430B-AFD9-69ADDEE86197}" presName="hierChild4" presStyleCnt="0"/>
      <dgm:spPr/>
      <dgm:t>
        <a:bodyPr/>
        <a:lstStyle/>
        <a:p>
          <a:endParaRPr lang="zh-CN" altLang="en-US"/>
        </a:p>
      </dgm:t>
    </dgm:pt>
    <dgm:pt modelId="{EC23A1BB-56AA-49B0-B8AE-D3CD758D3362}" type="pres">
      <dgm:prSet presAssocID="{5A5820E2-9A4C-430B-AFD9-69ADDEE86197}" presName="hierChild5" presStyleCnt="0"/>
      <dgm:spPr/>
      <dgm:t>
        <a:bodyPr/>
        <a:lstStyle/>
        <a:p>
          <a:endParaRPr lang="zh-CN" altLang="en-US"/>
        </a:p>
      </dgm:t>
    </dgm:pt>
    <dgm:pt modelId="{7EF9AFC3-EB71-47BA-A031-F1B2BBE9F467}" type="pres">
      <dgm:prSet presAssocID="{654455A9-7C44-42D6-AE05-628074F9CFEB}" presName="Name64" presStyleLbl="parChTrans1D2" presStyleIdx="3" presStyleCnt="4"/>
      <dgm:spPr/>
      <dgm:t>
        <a:bodyPr/>
        <a:lstStyle/>
        <a:p>
          <a:endParaRPr lang="zh-CN" altLang="en-US"/>
        </a:p>
      </dgm:t>
    </dgm:pt>
    <dgm:pt modelId="{608A0741-3C90-4E82-82E0-CF3216E4F5CE}" type="pres">
      <dgm:prSet presAssocID="{10B31AF3-D546-462F-B2F3-A01E85251015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440572AA-5262-4D0A-ACA6-E8732346D4BB}" type="pres">
      <dgm:prSet presAssocID="{10B31AF3-D546-462F-B2F3-A01E85251015}" presName="rootComposite" presStyleCnt="0"/>
      <dgm:spPr/>
      <dgm:t>
        <a:bodyPr/>
        <a:lstStyle/>
        <a:p>
          <a:endParaRPr lang="zh-CN" altLang="en-US"/>
        </a:p>
      </dgm:t>
    </dgm:pt>
    <dgm:pt modelId="{288C4B79-14EA-4623-B755-DE0E530671B6}" type="pres">
      <dgm:prSet presAssocID="{10B31AF3-D546-462F-B2F3-A01E85251015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E28CDFE-9E31-4C24-BC76-170F5CFEBF62}" type="pres">
      <dgm:prSet presAssocID="{10B31AF3-D546-462F-B2F3-A01E85251015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261330A0-AD0C-455E-A258-B0AEE6BF01FE}" type="pres">
      <dgm:prSet presAssocID="{10B31AF3-D546-462F-B2F3-A01E85251015}" presName="hierChild4" presStyleCnt="0"/>
      <dgm:spPr/>
      <dgm:t>
        <a:bodyPr/>
        <a:lstStyle/>
        <a:p>
          <a:endParaRPr lang="zh-CN" altLang="en-US"/>
        </a:p>
      </dgm:t>
    </dgm:pt>
    <dgm:pt modelId="{DE31304D-5262-4DD2-91F6-80910508751C}" type="pres">
      <dgm:prSet presAssocID="{10B31AF3-D546-462F-B2F3-A01E85251015}" presName="hierChild5" presStyleCnt="0"/>
      <dgm:spPr/>
      <dgm:t>
        <a:bodyPr/>
        <a:lstStyle/>
        <a:p>
          <a:endParaRPr lang="zh-CN" altLang="en-US"/>
        </a:p>
      </dgm:t>
    </dgm:pt>
    <dgm:pt modelId="{9CD69B13-074F-4B68-9972-3B9433A6C65D}" type="pres">
      <dgm:prSet presAssocID="{5345ADC4-82A1-451A-B312-34C6A8BB3713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C1A9125C-305C-4B4D-8C7C-DDCDC31DDFE1}" type="presOf" srcId="{AD450951-2D0B-457D-AAD4-EC2345FA872C}" destId="{A61EE618-D529-4AD1-9363-7D8855537C49}" srcOrd="0" destOrd="0" presId="urn:microsoft.com/office/officeart/2009/3/layout/HorizontalOrganizationChart#9"/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EF1A2636-9A54-414C-96F4-FDC6ADA4AAB0}" type="presOf" srcId="{99E6488C-56C1-42EA-B8BE-84A5802F557C}" destId="{6DF58EFD-8059-4375-9132-36B1BA017B2D}" srcOrd="0" destOrd="0" presId="urn:microsoft.com/office/officeart/2009/3/layout/HorizontalOrganizationChart#9"/>
    <dgm:cxn modelId="{A359F582-F379-4519-A7DE-0499AA9542F7}" type="presOf" srcId="{8E544892-C228-4F46-A1B3-FF88C1A8E1DC}" destId="{229CE443-89F1-4E87-B885-F6F82418968A}" srcOrd="0" destOrd="0" presId="urn:microsoft.com/office/officeart/2009/3/layout/HorizontalOrganizationChart#9"/>
    <dgm:cxn modelId="{F6936276-FC75-42DB-A8D2-74E0F2EFEDEA}" type="presOf" srcId="{654455A9-7C44-42D6-AE05-628074F9CFEB}" destId="{7EF9AFC3-EB71-47BA-A031-F1B2BBE9F467}" srcOrd="0" destOrd="0" presId="urn:microsoft.com/office/officeart/2009/3/layout/HorizontalOrganizationChart#9"/>
    <dgm:cxn modelId="{D8CAE56B-4BEC-4CD6-A41C-6828C0A0CC70}" type="presOf" srcId="{5A5820E2-9A4C-430B-AFD9-69ADDEE86197}" destId="{AD5CED53-9B6E-4E3C-96AD-8D78626D4379}" srcOrd="1" destOrd="0" presId="urn:microsoft.com/office/officeart/2009/3/layout/HorizontalOrganizationChart#9"/>
    <dgm:cxn modelId="{5426F1D8-C1C1-4225-9D67-6315915F93DF}" type="presOf" srcId="{99E6488C-56C1-42EA-B8BE-84A5802F557C}" destId="{D4BAECDD-1DC7-4868-A22F-212D579CAEE5}" srcOrd="1" destOrd="0" presId="urn:microsoft.com/office/officeart/2009/3/layout/HorizontalOrganizationChart#9"/>
    <dgm:cxn modelId="{5909E216-D3AF-4C9B-A67A-22B193FAE527}" type="presOf" srcId="{9D8EB1EB-FCCB-45A8-9057-C460EE4F0EFB}" destId="{3372DE33-FB29-4988-A17A-440C47DE68C9}" srcOrd="0" destOrd="0" presId="urn:microsoft.com/office/officeart/2009/3/layout/HorizontalOrganizationChart#9"/>
    <dgm:cxn modelId="{E2DBF5D6-C82E-43F7-9946-649158F537A3}" type="presOf" srcId="{5A5820E2-9A4C-430B-AFD9-69ADDEE86197}" destId="{A553E4F0-E783-4E97-9757-6FAE9F71A6D5}" srcOrd="0" destOrd="0" presId="urn:microsoft.com/office/officeart/2009/3/layout/HorizontalOrganizationChart#9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C28BA7C8-774B-4CDB-9EEA-AF84FAD5028D}" type="presOf" srcId="{5345ADC4-82A1-451A-B312-34C6A8BB3713}" destId="{07D2F31A-0C53-4B88-AC66-0EDEA0FEACBB}" srcOrd="1" destOrd="0" presId="urn:microsoft.com/office/officeart/2009/3/layout/HorizontalOrganizationChart#9"/>
    <dgm:cxn modelId="{04DB053B-A2A1-4458-9084-3B57973BE56A}" type="presOf" srcId="{4F122B76-32AA-4439-8F8B-C22627EBA98D}" destId="{F934C922-8D78-4138-A9DC-7C8B1E66D4EE}" srcOrd="0" destOrd="0" presId="urn:microsoft.com/office/officeart/2009/3/layout/HorizontalOrganizationChart#9"/>
    <dgm:cxn modelId="{89C96C70-7549-4354-A7E3-1BD8A6159FB2}" type="presOf" srcId="{624C44BC-5A2C-4E65-9B78-8F5A3B64443A}" destId="{6F06626B-C97F-4E42-83B3-5E23AB1C8199}" srcOrd="0" destOrd="0" presId="urn:microsoft.com/office/officeart/2009/3/layout/HorizontalOrganizationChart#9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A73A2CDA-48E8-4E3B-8089-394044C34BD1}" type="presOf" srcId="{4F122B76-32AA-4439-8F8B-C22627EBA98D}" destId="{DCC2B81C-9ECD-4E08-BA9D-C7B8AEC22EF1}" srcOrd="1" destOrd="0" presId="urn:microsoft.com/office/officeart/2009/3/layout/HorizontalOrganizationChart#9"/>
    <dgm:cxn modelId="{0333BE47-D3A2-4D64-87F4-23E2BA909D2A}" type="presOf" srcId="{5345ADC4-82A1-451A-B312-34C6A8BB3713}" destId="{5A6915BC-5E28-4591-BB00-0B8E0B196990}" srcOrd="0" destOrd="0" presId="urn:microsoft.com/office/officeart/2009/3/layout/HorizontalOrganizationChart#9"/>
    <dgm:cxn modelId="{0B3F8C5C-090C-4978-ABAF-5CB70C70A07B}" type="presOf" srcId="{10B31AF3-D546-462F-B2F3-A01E85251015}" destId="{9E28CDFE-9E31-4C24-BC76-170F5CFEBF62}" srcOrd="1" destOrd="0" presId="urn:microsoft.com/office/officeart/2009/3/layout/HorizontalOrganizationChart#9"/>
    <dgm:cxn modelId="{01641504-8122-4C90-AB3E-1ECF7825555E}" srcId="{5345ADC4-82A1-451A-B312-34C6A8BB3713}" destId="{10B31AF3-D546-462F-B2F3-A01E85251015}" srcOrd="3" destOrd="0" parTransId="{654455A9-7C44-42D6-AE05-628074F9CFEB}" sibTransId="{B774C337-B155-48E9-86F4-FD159F2FB1B8}"/>
    <dgm:cxn modelId="{F4E4A235-7C95-4F2C-87ED-B6F55334EA67}" type="presOf" srcId="{10B31AF3-D546-462F-B2F3-A01E85251015}" destId="{288C4B79-14EA-4623-B755-DE0E530671B6}" srcOrd="0" destOrd="0" presId="urn:microsoft.com/office/officeart/2009/3/layout/HorizontalOrganizationChart#9"/>
    <dgm:cxn modelId="{60A10338-77A5-4C22-867F-2637B853BF0D}" srcId="{5345ADC4-82A1-451A-B312-34C6A8BB3713}" destId="{5A5820E2-9A4C-430B-AFD9-69ADDEE86197}" srcOrd="2" destOrd="0" parTransId="{9D8EB1EB-FCCB-45A8-9057-C460EE4F0EFB}" sibTransId="{C29DD12C-D6CC-4F9F-8D39-BD865EB0FAA1}"/>
    <dgm:cxn modelId="{246790FA-0835-4DB2-9736-CF9D5E444061}" type="presParOf" srcId="{229CE443-89F1-4E87-B885-F6F82418968A}" destId="{26BBC17D-B1AA-405A-9B49-690F28F3AAEC}" srcOrd="0" destOrd="0" presId="urn:microsoft.com/office/officeart/2009/3/layout/HorizontalOrganizationChart#9"/>
    <dgm:cxn modelId="{657F27EF-A849-4AEC-B2D4-C9D5EFD4D868}" type="presParOf" srcId="{26BBC17D-B1AA-405A-9B49-690F28F3AAEC}" destId="{8DDABA62-D92E-4585-AD44-FD8068EB49D0}" srcOrd="0" destOrd="0" presId="urn:microsoft.com/office/officeart/2009/3/layout/HorizontalOrganizationChart#9"/>
    <dgm:cxn modelId="{FC805F6B-536C-4C88-9F25-2FC1C1C5F1E5}" type="presParOf" srcId="{8DDABA62-D92E-4585-AD44-FD8068EB49D0}" destId="{5A6915BC-5E28-4591-BB00-0B8E0B196990}" srcOrd="0" destOrd="0" presId="urn:microsoft.com/office/officeart/2009/3/layout/HorizontalOrganizationChart#9"/>
    <dgm:cxn modelId="{6413B9EC-5445-4B27-B020-67B81CF18C2D}" type="presParOf" srcId="{8DDABA62-D92E-4585-AD44-FD8068EB49D0}" destId="{07D2F31A-0C53-4B88-AC66-0EDEA0FEACBB}" srcOrd="1" destOrd="0" presId="urn:microsoft.com/office/officeart/2009/3/layout/HorizontalOrganizationChart#9"/>
    <dgm:cxn modelId="{047AC373-2E2A-4073-8F45-2EB81F09C88A}" type="presParOf" srcId="{26BBC17D-B1AA-405A-9B49-690F28F3AAEC}" destId="{DD13EB43-B347-45B0-9791-12DD7A0120A7}" srcOrd="1" destOrd="0" presId="urn:microsoft.com/office/officeart/2009/3/layout/HorizontalOrganizationChart#9"/>
    <dgm:cxn modelId="{079A2129-E2A5-447E-BE36-C733AF65D41E}" type="presParOf" srcId="{DD13EB43-B347-45B0-9791-12DD7A0120A7}" destId="{6F06626B-C97F-4E42-83B3-5E23AB1C8199}" srcOrd="0" destOrd="0" presId="urn:microsoft.com/office/officeart/2009/3/layout/HorizontalOrganizationChart#9"/>
    <dgm:cxn modelId="{0FD13E5E-283E-4CA6-9B0A-07F7ABF775CF}" type="presParOf" srcId="{DD13EB43-B347-45B0-9791-12DD7A0120A7}" destId="{A293A20B-4C8A-409F-B572-D2616BA3B4EC}" srcOrd="1" destOrd="0" presId="urn:microsoft.com/office/officeart/2009/3/layout/HorizontalOrganizationChart#9"/>
    <dgm:cxn modelId="{C9FF7D8A-7D08-4BDD-8EB6-F408B2B885EB}" type="presParOf" srcId="{A293A20B-4C8A-409F-B572-D2616BA3B4EC}" destId="{49CBFF30-0CF2-4852-B081-23E26BEA30CD}" srcOrd="0" destOrd="0" presId="urn:microsoft.com/office/officeart/2009/3/layout/HorizontalOrganizationChart#9"/>
    <dgm:cxn modelId="{174A184F-DAC4-4841-94E8-C93919E8FEB1}" type="presParOf" srcId="{49CBFF30-0CF2-4852-B081-23E26BEA30CD}" destId="{F934C922-8D78-4138-A9DC-7C8B1E66D4EE}" srcOrd="0" destOrd="0" presId="urn:microsoft.com/office/officeart/2009/3/layout/HorizontalOrganizationChart#9"/>
    <dgm:cxn modelId="{7AE4B8CE-2886-48E0-BE35-A75B2FBC006D}" type="presParOf" srcId="{49CBFF30-0CF2-4852-B081-23E26BEA30CD}" destId="{DCC2B81C-9ECD-4E08-BA9D-C7B8AEC22EF1}" srcOrd="1" destOrd="0" presId="urn:microsoft.com/office/officeart/2009/3/layout/HorizontalOrganizationChart#9"/>
    <dgm:cxn modelId="{D21663FF-152D-4915-8CB1-DD1478C7CD4C}" type="presParOf" srcId="{A293A20B-4C8A-409F-B572-D2616BA3B4EC}" destId="{B506AC72-D5DA-449C-B62F-E82F8ACF2582}" srcOrd="1" destOrd="0" presId="urn:microsoft.com/office/officeart/2009/3/layout/HorizontalOrganizationChart#9"/>
    <dgm:cxn modelId="{B2ACC349-36A1-439F-8173-E48959C4D041}" type="presParOf" srcId="{A293A20B-4C8A-409F-B572-D2616BA3B4EC}" destId="{0C31FF5B-D178-48EB-AD3A-36DCB63DE9B6}" srcOrd="2" destOrd="0" presId="urn:microsoft.com/office/officeart/2009/3/layout/HorizontalOrganizationChart#9"/>
    <dgm:cxn modelId="{8832BA7D-E583-468A-9F91-DBAED2754639}" type="presParOf" srcId="{DD13EB43-B347-45B0-9791-12DD7A0120A7}" destId="{A61EE618-D529-4AD1-9363-7D8855537C49}" srcOrd="2" destOrd="0" presId="urn:microsoft.com/office/officeart/2009/3/layout/HorizontalOrganizationChart#9"/>
    <dgm:cxn modelId="{2A0C2C78-1815-4728-A8A5-96F43F5C3A2B}" type="presParOf" srcId="{DD13EB43-B347-45B0-9791-12DD7A0120A7}" destId="{A9C55E9F-CC49-4ADC-B0F1-663E72A5F6DF}" srcOrd="3" destOrd="0" presId="urn:microsoft.com/office/officeart/2009/3/layout/HorizontalOrganizationChart#9"/>
    <dgm:cxn modelId="{87728A9D-FDCB-4D98-A565-D68AE69C570A}" type="presParOf" srcId="{A9C55E9F-CC49-4ADC-B0F1-663E72A5F6DF}" destId="{3CCB27E1-C8A3-4103-9CFD-52F9E4F4F42E}" srcOrd="0" destOrd="0" presId="urn:microsoft.com/office/officeart/2009/3/layout/HorizontalOrganizationChart#9"/>
    <dgm:cxn modelId="{4815AD59-30E6-413B-83F1-0273F3F397AA}" type="presParOf" srcId="{3CCB27E1-C8A3-4103-9CFD-52F9E4F4F42E}" destId="{6DF58EFD-8059-4375-9132-36B1BA017B2D}" srcOrd="0" destOrd="0" presId="urn:microsoft.com/office/officeart/2009/3/layout/HorizontalOrganizationChart#9"/>
    <dgm:cxn modelId="{5A744FD6-89D8-4593-95D0-3CB61F60B359}" type="presParOf" srcId="{3CCB27E1-C8A3-4103-9CFD-52F9E4F4F42E}" destId="{D4BAECDD-1DC7-4868-A22F-212D579CAEE5}" srcOrd="1" destOrd="0" presId="urn:microsoft.com/office/officeart/2009/3/layout/HorizontalOrganizationChart#9"/>
    <dgm:cxn modelId="{96F72BAF-D9BC-4C3B-9A4F-1754425B72DA}" type="presParOf" srcId="{A9C55E9F-CC49-4ADC-B0F1-663E72A5F6DF}" destId="{4D3A7550-DA32-48AC-A2A3-61B1F4E531B7}" srcOrd="1" destOrd="0" presId="urn:microsoft.com/office/officeart/2009/3/layout/HorizontalOrganizationChart#9"/>
    <dgm:cxn modelId="{19CEA6B7-8382-449B-9F21-FFF0CDAEF41E}" type="presParOf" srcId="{A9C55E9F-CC49-4ADC-B0F1-663E72A5F6DF}" destId="{C6135216-D353-451C-8BA1-C0B2D8AF068C}" srcOrd="2" destOrd="0" presId="urn:microsoft.com/office/officeart/2009/3/layout/HorizontalOrganizationChart#9"/>
    <dgm:cxn modelId="{BCE44A47-4DC2-46B9-9E5E-F0D9E43FBA2A}" type="presParOf" srcId="{DD13EB43-B347-45B0-9791-12DD7A0120A7}" destId="{3372DE33-FB29-4988-A17A-440C47DE68C9}" srcOrd="4" destOrd="0" presId="urn:microsoft.com/office/officeart/2009/3/layout/HorizontalOrganizationChart#9"/>
    <dgm:cxn modelId="{EBB1FB80-A8A3-49BC-A6C6-87B508762A86}" type="presParOf" srcId="{DD13EB43-B347-45B0-9791-12DD7A0120A7}" destId="{01CFB35C-C399-4B10-99EF-1DE47BB25289}" srcOrd="5" destOrd="0" presId="urn:microsoft.com/office/officeart/2009/3/layout/HorizontalOrganizationChart#9"/>
    <dgm:cxn modelId="{365EAADF-3412-4AB6-8119-C53B2F65B96F}" type="presParOf" srcId="{01CFB35C-C399-4B10-99EF-1DE47BB25289}" destId="{EB22B24A-4A34-4671-A1D8-943B01BF0925}" srcOrd="0" destOrd="0" presId="urn:microsoft.com/office/officeart/2009/3/layout/HorizontalOrganizationChart#9"/>
    <dgm:cxn modelId="{45EDD7AA-B926-4B13-AC8F-5F13ACADF205}" type="presParOf" srcId="{EB22B24A-4A34-4671-A1D8-943B01BF0925}" destId="{A553E4F0-E783-4E97-9757-6FAE9F71A6D5}" srcOrd="0" destOrd="0" presId="urn:microsoft.com/office/officeart/2009/3/layout/HorizontalOrganizationChart#9"/>
    <dgm:cxn modelId="{E1AB7D04-564E-4BB5-A220-A34849C35137}" type="presParOf" srcId="{EB22B24A-4A34-4671-A1D8-943B01BF0925}" destId="{AD5CED53-9B6E-4E3C-96AD-8D78626D4379}" srcOrd="1" destOrd="0" presId="urn:microsoft.com/office/officeart/2009/3/layout/HorizontalOrganizationChart#9"/>
    <dgm:cxn modelId="{E7FC2069-F91B-4C1F-9A8F-3B3C28D3BFBD}" type="presParOf" srcId="{01CFB35C-C399-4B10-99EF-1DE47BB25289}" destId="{72128AB6-CF1A-4EA8-8913-75E0D950EC1A}" srcOrd="1" destOrd="0" presId="urn:microsoft.com/office/officeart/2009/3/layout/HorizontalOrganizationChart#9"/>
    <dgm:cxn modelId="{65A6F71D-7CAE-43B9-A177-D8117D637F60}" type="presParOf" srcId="{01CFB35C-C399-4B10-99EF-1DE47BB25289}" destId="{EC23A1BB-56AA-49B0-B8AE-D3CD758D3362}" srcOrd="2" destOrd="0" presId="urn:microsoft.com/office/officeart/2009/3/layout/HorizontalOrganizationChart#9"/>
    <dgm:cxn modelId="{7D470426-FB81-4C08-A5DD-EE53EFA3D265}" type="presParOf" srcId="{DD13EB43-B347-45B0-9791-12DD7A0120A7}" destId="{7EF9AFC3-EB71-47BA-A031-F1B2BBE9F467}" srcOrd="6" destOrd="0" presId="urn:microsoft.com/office/officeart/2009/3/layout/HorizontalOrganizationChart#9"/>
    <dgm:cxn modelId="{016610F1-7B6C-471F-986F-337E88C6FE02}" type="presParOf" srcId="{DD13EB43-B347-45B0-9791-12DD7A0120A7}" destId="{608A0741-3C90-4E82-82E0-CF3216E4F5CE}" srcOrd="7" destOrd="0" presId="urn:microsoft.com/office/officeart/2009/3/layout/HorizontalOrganizationChart#9"/>
    <dgm:cxn modelId="{DB896294-5B48-48B9-A4AF-A304F8D3F77C}" type="presParOf" srcId="{608A0741-3C90-4E82-82E0-CF3216E4F5CE}" destId="{440572AA-5262-4D0A-ACA6-E8732346D4BB}" srcOrd="0" destOrd="0" presId="urn:microsoft.com/office/officeart/2009/3/layout/HorizontalOrganizationChart#9"/>
    <dgm:cxn modelId="{458039F3-0C51-4E00-A235-D922C207C5F5}" type="presParOf" srcId="{440572AA-5262-4D0A-ACA6-E8732346D4BB}" destId="{288C4B79-14EA-4623-B755-DE0E530671B6}" srcOrd="0" destOrd="0" presId="urn:microsoft.com/office/officeart/2009/3/layout/HorizontalOrganizationChart#9"/>
    <dgm:cxn modelId="{A591B059-0987-42F8-A903-CD7576B0C172}" type="presParOf" srcId="{440572AA-5262-4D0A-ACA6-E8732346D4BB}" destId="{9E28CDFE-9E31-4C24-BC76-170F5CFEBF62}" srcOrd="1" destOrd="0" presId="urn:microsoft.com/office/officeart/2009/3/layout/HorizontalOrganizationChart#9"/>
    <dgm:cxn modelId="{F8736D95-B7BF-4F5A-8AC8-D95439F02C1E}" type="presParOf" srcId="{608A0741-3C90-4E82-82E0-CF3216E4F5CE}" destId="{261330A0-AD0C-455E-A258-B0AEE6BF01FE}" srcOrd="1" destOrd="0" presId="urn:microsoft.com/office/officeart/2009/3/layout/HorizontalOrganizationChart#9"/>
    <dgm:cxn modelId="{B94F7A45-501A-444D-8A98-21037F20FEC9}" type="presParOf" srcId="{608A0741-3C90-4E82-82E0-CF3216E4F5CE}" destId="{DE31304D-5262-4DD2-91F6-80910508751C}" srcOrd="2" destOrd="0" presId="urn:microsoft.com/office/officeart/2009/3/layout/HorizontalOrganizationChart#9"/>
    <dgm:cxn modelId="{6649261D-7189-4F8C-81BD-84F4EF83DCC2}" type="presParOf" srcId="{26BBC17D-B1AA-405A-9B49-690F28F3AAEC}" destId="{9CD69B13-074F-4B68-9972-3B9433A6C65D}" srcOrd="2" destOrd="0" presId="urn:microsoft.com/office/officeart/2009/3/layout/HorizontalOrganizationChart#9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9/3/layout/HorizontalOrganizationChart#10" loCatId="hierarchy" qsTypeId="urn:microsoft.com/office/officeart/2005/8/quickstyle/simple1#8" qsCatId="simple" csTypeId="urn:microsoft.com/office/officeart/2005/8/colors/accent2_1#56" csCatId="accent2" phldr="1"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1300" dirty="0"/>
            <a:t> 现代公司治理结构</a:t>
          </a:r>
        </a:p>
      </dgm:t>
    </dgm:pt>
    <dgm:pt modelId="{E7518A52-05DE-4BA9-AE1D-270E4B65187D}" cxnId="{8B7A39A3-F49E-4736-8182-51F15628869B}" type="parTrans">
      <dgm:prSet/>
      <dgm:spPr/>
      <dgm:t>
        <a:bodyPr/>
        <a:lstStyle/>
        <a:p>
          <a:endParaRPr lang="zh-CN" altLang="en-US" sz="1300"/>
        </a:p>
      </dgm:t>
    </dgm:pt>
    <dgm:pt modelId="{6CBA59F2-ADDB-4E2F-8C03-9198ACCE3061}" cxnId="{8B7A39A3-F49E-4736-8182-51F15628869B}" type="sibTrans">
      <dgm:prSet/>
      <dgm:spPr/>
      <dgm:t>
        <a:bodyPr/>
        <a:lstStyle/>
        <a:p>
          <a:endParaRPr lang="zh-CN" altLang="en-US" sz="1300"/>
        </a:p>
      </dgm:t>
    </dgm:pt>
    <dgm:pt modelId="{99E6488C-56C1-42EA-B8BE-84A5802F557C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1300" dirty="0">
              <a:solidFill>
                <a:schemeClr val="bg1"/>
              </a:solidFill>
            </a:rPr>
            <a:t>公司治理结构</a:t>
          </a:r>
        </a:p>
      </dgm:t>
    </dgm:pt>
    <dgm:pt modelId="{23BF2CAC-CA06-4DB8-B5A2-101DF14A894F}" cxnId="{0F8C8B36-3A18-45AA-9D32-B60B23644F65}" type="sibTrans">
      <dgm:prSet/>
      <dgm:spPr/>
      <dgm:t>
        <a:bodyPr/>
        <a:lstStyle/>
        <a:p>
          <a:endParaRPr lang="zh-CN" altLang="en-US" sz="1300"/>
        </a:p>
      </dgm:t>
    </dgm:pt>
    <dgm:pt modelId="{AD450951-2D0B-457D-AAD4-EC2345FA872C}" cxnId="{0F8C8B36-3A18-45AA-9D32-B60B23644F65}" type="parTrans">
      <dgm:prSet/>
      <dgm:spPr/>
      <dgm:t>
        <a:bodyPr/>
        <a:lstStyle/>
        <a:p>
          <a:endParaRPr lang="zh-CN" altLang="en-US" sz="1300"/>
        </a:p>
      </dgm:t>
    </dgm:pt>
    <dgm:pt modelId="{4F122B76-32AA-4439-8F8B-C22627EBA98D}">
      <dgm:prSet phldrT="[文本]" custT="1"/>
      <dgm:spPr/>
      <dgm:t>
        <a:bodyPr/>
        <a:lstStyle/>
        <a:p>
          <a:r>
            <a:rPr lang="zh-CN" altLang="en-US" sz="1300" smtClean="0"/>
            <a:t>含义</a:t>
          </a:r>
          <a:endParaRPr lang="zh-CN" altLang="en-US" sz="1300" dirty="0"/>
        </a:p>
      </dgm:t>
    </dgm:pt>
    <dgm:pt modelId="{313CBC7E-5220-4147-A3B5-5FCE8C8042E1}" cxnId="{5EE77306-4E19-467C-9ACF-AB8B7C3C8E06}" type="sibTrans">
      <dgm:prSet/>
      <dgm:spPr/>
      <dgm:t>
        <a:bodyPr/>
        <a:lstStyle/>
        <a:p>
          <a:endParaRPr lang="zh-CN" altLang="en-US" sz="1300"/>
        </a:p>
      </dgm:t>
    </dgm:pt>
    <dgm:pt modelId="{624C44BC-5A2C-4E65-9B78-8F5A3B64443A}" cxnId="{5EE77306-4E19-467C-9ACF-AB8B7C3C8E06}" type="parTrans">
      <dgm:prSet/>
      <dgm:spPr/>
      <dgm:t>
        <a:bodyPr/>
        <a:lstStyle/>
        <a:p>
          <a:endParaRPr lang="zh-CN" altLang="en-US" sz="1300"/>
        </a:p>
      </dgm:t>
    </dgm:pt>
    <dgm:pt modelId="{5A5820E2-9A4C-430B-AFD9-69ADDEE86197}">
      <dgm:prSet custT="1"/>
      <dgm:spPr/>
      <dgm:t>
        <a:bodyPr/>
        <a:lstStyle/>
        <a:p>
          <a:r>
            <a:rPr lang="zh-CN" altLang="en-US" sz="1300" dirty="0"/>
            <a:t>国际比较</a:t>
          </a:r>
        </a:p>
      </dgm:t>
    </dgm:pt>
    <dgm:pt modelId="{9D8EB1EB-FCCB-45A8-9057-C460EE4F0EFB}" cxnId="{60A10338-77A5-4C22-867F-2637B853BF0D}" type="parTrans">
      <dgm:prSet/>
      <dgm:spPr/>
      <dgm:t>
        <a:bodyPr/>
        <a:lstStyle/>
        <a:p>
          <a:endParaRPr lang="zh-CN" altLang="en-US" sz="1300"/>
        </a:p>
      </dgm:t>
    </dgm:pt>
    <dgm:pt modelId="{C29DD12C-D6CC-4F9F-8D39-BD865EB0FAA1}" cxnId="{60A10338-77A5-4C22-867F-2637B853BF0D}" type="sibTrans">
      <dgm:prSet/>
      <dgm:spPr/>
      <dgm:t>
        <a:bodyPr/>
        <a:lstStyle/>
        <a:p>
          <a:endParaRPr lang="zh-CN" altLang="en-US" sz="1300"/>
        </a:p>
      </dgm:t>
    </dgm:pt>
    <dgm:pt modelId="{10B31AF3-D546-462F-B2F3-A01E85251015}">
      <dgm:prSet custT="1"/>
      <dgm:spPr/>
      <dgm:t>
        <a:bodyPr/>
        <a:lstStyle/>
        <a:p>
          <a:r>
            <a:rPr lang="zh-CN" altLang="en-US" sz="1300" dirty="0"/>
            <a:t>经理激励方式</a:t>
          </a:r>
        </a:p>
      </dgm:t>
    </dgm:pt>
    <dgm:pt modelId="{B774C337-B155-48E9-86F4-FD159F2FB1B8}" cxnId="{01641504-8122-4C90-AB3E-1ECF7825555E}" type="sibTrans">
      <dgm:prSet/>
      <dgm:spPr/>
      <dgm:t>
        <a:bodyPr/>
        <a:lstStyle/>
        <a:p>
          <a:endParaRPr lang="zh-CN" altLang="en-US" sz="1300"/>
        </a:p>
      </dgm:t>
    </dgm:pt>
    <dgm:pt modelId="{654455A9-7C44-42D6-AE05-628074F9CFEB}" cxnId="{01641504-8122-4C90-AB3E-1ECF7825555E}" type="parTrans">
      <dgm:prSet/>
      <dgm:spPr/>
      <dgm:t>
        <a:bodyPr/>
        <a:lstStyle/>
        <a:p>
          <a:endParaRPr lang="zh-CN" altLang="en-US" sz="1300"/>
        </a:p>
      </dgm:t>
    </dgm:pt>
    <dgm:pt modelId="{229CE443-89F1-4E87-B885-F6F82418968A}" type="pres">
      <dgm:prSet presAssocID="{8E544892-C228-4F46-A1B3-FF88C1A8E1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6BBC17D-B1AA-405A-9B49-690F28F3AAEC}" type="pres">
      <dgm:prSet presAssocID="{5345ADC4-82A1-451A-B312-34C6A8BB3713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8DDABA62-D92E-4585-AD44-FD8068EB49D0}" type="pres">
      <dgm:prSet presAssocID="{5345ADC4-82A1-451A-B312-34C6A8BB3713}" presName="rootComposite1" presStyleCnt="0"/>
      <dgm:spPr/>
      <dgm:t>
        <a:bodyPr/>
        <a:lstStyle/>
        <a:p>
          <a:endParaRPr lang="zh-CN" altLang="en-US"/>
        </a:p>
      </dgm:t>
    </dgm:pt>
    <dgm:pt modelId="{5A6915BC-5E28-4591-BB00-0B8E0B196990}" type="pres">
      <dgm:prSet presAssocID="{5345ADC4-82A1-451A-B312-34C6A8BB3713}" presName="rootText1" presStyleLbl="node0" presStyleIdx="0" presStyleCnt="1" custScaleX="138028" custScaleY="981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D2F31A-0C53-4B88-AC66-0EDEA0FEACBB}" type="pres">
      <dgm:prSet presAssocID="{5345ADC4-82A1-451A-B312-34C6A8BB371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DD13EB43-B347-45B0-9791-12DD7A0120A7}" type="pres">
      <dgm:prSet presAssocID="{5345ADC4-82A1-451A-B312-34C6A8BB3713}" presName="hierChild2" presStyleCnt="0"/>
      <dgm:spPr/>
      <dgm:t>
        <a:bodyPr/>
        <a:lstStyle/>
        <a:p>
          <a:endParaRPr lang="zh-CN" altLang="en-US"/>
        </a:p>
      </dgm:t>
    </dgm:pt>
    <dgm:pt modelId="{6F06626B-C97F-4E42-83B3-5E23AB1C8199}" type="pres">
      <dgm:prSet presAssocID="{624C44BC-5A2C-4E65-9B78-8F5A3B64443A}" presName="Name64" presStyleLbl="parChTrans1D2" presStyleIdx="0" presStyleCnt="4"/>
      <dgm:spPr/>
      <dgm:t>
        <a:bodyPr/>
        <a:lstStyle/>
        <a:p>
          <a:endParaRPr lang="zh-CN" altLang="en-US"/>
        </a:p>
      </dgm:t>
    </dgm:pt>
    <dgm:pt modelId="{A293A20B-4C8A-409F-B572-D2616BA3B4EC}" type="pres">
      <dgm:prSet presAssocID="{4F122B76-32AA-4439-8F8B-C22627EBA98D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49CBFF30-0CF2-4852-B081-23E26BEA30CD}" type="pres">
      <dgm:prSet presAssocID="{4F122B76-32AA-4439-8F8B-C22627EBA98D}" presName="rootComposite" presStyleCnt="0"/>
      <dgm:spPr/>
      <dgm:t>
        <a:bodyPr/>
        <a:lstStyle/>
        <a:p>
          <a:endParaRPr lang="zh-CN" altLang="en-US"/>
        </a:p>
      </dgm:t>
    </dgm:pt>
    <dgm:pt modelId="{F934C922-8D78-4138-A9DC-7C8B1E66D4EE}" type="pres">
      <dgm:prSet presAssocID="{4F122B76-32AA-4439-8F8B-C22627EBA98D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C2B81C-9ECD-4E08-BA9D-C7B8AEC22EF1}" type="pres">
      <dgm:prSet presAssocID="{4F122B76-32AA-4439-8F8B-C22627EBA98D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B506AC72-D5DA-449C-B62F-E82F8ACF2582}" type="pres">
      <dgm:prSet presAssocID="{4F122B76-32AA-4439-8F8B-C22627EBA98D}" presName="hierChild4" presStyleCnt="0"/>
      <dgm:spPr/>
      <dgm:t>
        <a:bodyPr/>
        <a:lstStyle/>
        <a:p>
          <a:endParaRPr lang="zh-CN" altLang="en-US"/>
        </a:p>
      </dgm:t>
    </dgm:pt>
    <dgm:pt modelId="{0C31FF5B-D178-48EB-AD3A-36DCB63DE9B6}" type="pres">
      <dgm:prSet presAssocID="{4F122B76-32AA-4439-8F8B-C22627EBA98D}" presName="hierChild5" presStyleCnt="0"/>
      <dgm:spPr/>
      <dgm:t>
        <a:bodyPr/>
        <a:lstStyle/>
        <a:p>
          <a:endParaRPr lang="zh-CN" altLang="en-US"/>
        </a:p>
      </dgm:t>
    </dgm:pt>
    <dgm:pt modelId="{A61EE618-D529-4AD1-9363-7D8855537C49}" type="pres">
      <dgm:prSet presAssocID="{AD450951-2D0B-457D-AAD4-EC2345FA872C}" presName="Name64" presStyleLbl="parChTrans1D2" presStyleIdx="1" presStyleCnt="4"/>
      <dgm:spPr/>
      <dgm:t>
        <a:bodyPr/>
        <a:lstStyle/>
        <a:p>
          <a:endParaRPr lang="zh-CN" altLang="en-US"/>
        </a:p>
      </dgm:t>
    </dgm:pt>
    <dgm:pt modelId="{A9C55E9F-CC49-4ADC-B0F1-663E72A5F6DF}" type="pres">
      <dgm:prSet presAssocID="{99E6488C-56C1-42EA-B8BE-84A5802F557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3CCB27E1-C8A3-4103-9CFD-52F9E4F4F42E}" type="pres">
      <dgm:prSet presAssocID="{99E6488C-56C1-42EA-B8BE-84A5802F557C}" presName="rootComposite" presStyleCnt="0"/>
      <dgm:spPr/>
      <dgm:t>
        <a:bodyPr/>
        <a:lstStyle/>
        <a:p>
          <a:endParaRPr lang="zh-CN" altLang="en-US"/>
        </a:p>
      </dgm:t>
    </dgm:pt>
    <dgm:pt modelId="{6DF58EFD-8059-4375-9132-36B1BA017B2D}" type="pres">
      <dgm:prSet presAssocID="{99E6488C-56C1-42EA-B8BE-84A5802F557C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4BAECDD-1DC7-4868-A22F-212D579CAEE5}" type="pres">
      <dgm:prSet presAssocID="{99E6488C-56C1-42EA-B8BE-84A5802F557C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4D3A7550-DA32-48AC-A2A3-61B1F4E531B7}" type="pres">
      <dgm:prSet presAssocID="{99E6488C-56C1-42EA-B8BE-84A5802F557C}" presName="hierChild4" presStyleCnt="0"/>
      <dgm:spPr/>
      <dgm:t>
        <a:bodyPr/>
        <a:lstStyle/>
        <a:p>
          <a:endParaRPr lang="zh-CN" altLang="en-US"/>
        </a:p>
      </dgm:t>
    </dgm:pt>
    <dgm:pt modelId="{C6135216-D353-451C-8BA1-C0B2D8AF068C}" type="pres">
      <dgm:prSet presAssocID="{99E6488C-56C1-42EA-B8BE-84A5802F557C}" presName="hierChild5" presStyleCnt="0"/>
      <dgm:spPr/>
      <dgm:t>
        <a:bodyPr/>
        <a:lstStyle/>
        <a:p>
          <a:endParaRPr lang="zh-CN" altLang="en-US"/>
        </a:p>
      </dgm:t>
    </dgm:pt>
    <dgm:pt modelId="{3372DE33-FB29-4988-A17A-440C47DE68C9}" type="pres">
      <dgm:prSet presAssocID="{9D8EB1EB-FCCB-45A8-9057-C460EE4F0EFB}" presName="Name64" presStyleLbl="parChTrans1D2" presStyleIdx="2" presStyleCnt="4"/>
      <dgm:spPr/>
      <dgm:t>
        <a:bodyPr/>
        <a:lstStyle/>
        <a:p>
          <a:endParaRPr lang="zh-CN" altLang="en-US"/>
        </a:p>
      </dgm:t>
    </dgm:pt>
    <dgm:pt modelId="{01CFB35C-C399-4B10-99EF-1DE47BB25289}" type="pres">
      <dgm:prSet presAssocID="{5A5820E2-9A4C-430B-AFD9-69ADDEE86197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EB22B24A-4A34-4671-A1D8-943B01BF0925}" type="pres">
      <dgm:prSet presAssocID="{5A5820E2-9A4C-430B-AFD9-69ADDEE86197}" presName="rootComposite" presStyleCnt="0"/>
      <dgm:spPr/>
      <dgm:t>
        <a:bodyPr/>
        <a:lstStyle/>
        <a:p>
          <a:endParaRPr lang="zh-CN" altLang="en-US"/>
        </a:p>
      </dgm:t>
    </dgm:pt>
    <dgm:pt modelId="{A553E4F0-E783-4E97-9757-6FAE9F71A6D5}" type="pres">
      <dgm:prSet presAssocID="{5A5820E2-9A4C-430B-AFD9-69ADDEE86197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D5CED53-9B6E-4E3C-96AD-8D78626D4379}" type="pres">
      <dgm:prSet presAssocID="{5A5820E2-9A4C-430B-AFD9-69ADDEE86197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72128AB6-CF1A-4EA8-8913-75E0D950EC1A}" type="pres">
      <dgm:prSet presAssocID="{5A5820E2-9A4C-430B-AFD9-69ADDEE86197}" presName="hierChild4" presStyleCnt="0"/>
      <dgm:spPr/>
      <dgm:t>
        <a:bodyPr/>
        <a:lstStyle/>
        <a:p>
          <a:endParaRPr lang="zh-CN" altLang="en-US"/>
        </a:p>
      </dgm:t>
    </dgm:pt>
    <dgm:pt modelId="{EC23A1BB-56AA-49B0-B8AE-D3CD758D3362}" type="pres">
      <dgm:prSet presAssocID="{5A5820E2-9A4C-430B-AFD9-69ADDEE86197}" presName="hierChild5" presStyleCnt="0"/>
      <dgm:spPr/>
      <dgm:t>
        <a:bodyPr/>
        <a:lstStyle/>
        <a:p>
          <a:endParaRPr lang="zh-CN" altLang="en-US"/>
        </a:p>
      </dgm:t>
    </dgm:pt>
    <dgm:pt modelId="{7EF9AFC3-EB71-47BA-A031-F1B2BBE9F467}" type="pres">
      <dgm:prSet presAssocID="{654455A9-7C44-42D6-AE05-628074F9CFEB}" presName="Name64" presStyleLbl="parChTrans1D2" presStyleIdx="3" presStyleCnt="4"/>
      <dgm:spPr/>
      <dgm:t>
        <a:bodyPr/>
        <a:lstStyle/>
        <a:p>
          <a:endParaRPr lang="zh-CN" altLang="en-US"/>
        </a:p>
      </dgm:t>
    </dgm:pt>
    <dgm:pt modelId="{608A0741-3C90-4E82-82E0-CF3216E4F5CE}" type="pres">
      <dgm:prSet presAssocID="{10B31AF3-D546-462F-B2F3-A01E85251015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440572AA-5262-4D0A-ACA6-E8732346D4BB}" type="pres">
      <dgm:prSet presAssocID="{10B31AF3-D546-462F-B2F3-A01E85251015}" presName="rootComposite" presStyleCnt="0"/>
      <dgm:spPr/>
      <dgm:t>
        <a:bodyPr/>
        <a:lstStyle/>
        <a:p>
          <a:endParaRPr lang="zh-CN" altLang="en-US"/>
        </a:p>
      </dgm:t>
    </dgm:pt>
    <dgm:pt modelId="{288C4B79-14EA-4623-B755-DE0E530671B6}" type="pres">
      <dgm:prSet presAssocID="{10B31AF3-D546-462F-B2F3-A01E85251015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E28CDFE-9E31-4C24-BC76-170F5CFEBF62}" type="pres">
      <dgm:prSet presAssocID="{10B31AF3-D546-462F-B2F3-A01E85251015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261330A0-AD0C-455E-A258-B0AEE6BF01FE}" type="pres">
      <dgm:prSet presAssocID="{10B31AF3-D546-462F-B2F3-A01E85251015}" presName="hierChild4" presStyleCnt="0"/>
      <dgm:spPr/>
      <dgm:t>
        <a:bodyPr/>
        <a:lstStyle/>
        <a:p>
          <a:endParaRPr lang="zh-CN" altLang="en-US"/>
        </a:p>
      </dgm:t>
    </dgm:pt>
    <dgm:pt modelId="{DE31304D-5262-4DD2-91F6-80910508751C}" type="pres">
      <dgm:prSet presAssocID="{10B31AF3-D546-462F-B2F3-A01E85251015}" presName="hierChild5" presStyleCnt="0"/>
      <dgm:spPr/>
      <dgm:t>
        <a:bodyPr/>
        <a:lstStyle/>
        <a:p>
          <a:endParaRPr lang="zh-CN" altLang="en-US"/>
        </a:p>
      </dgm:t>
    </dgm:pt>
    <dgm:pt modelId="{9CD69B13-074F-4B68-9972-3B9433A6C65D}" type="pres">
      <dgm:prSet presAssocID="{5345ADC4-82A1-451A-B312-34C6A8BB3713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355C2877-DABA-4F60-8359-9F2C89B0F8D3}" type="presOf" srcId="{624C44BC-5A2C-4E65-9B78-8F5A3B64443A}" destId="{6F06626B-C97F-4E42-83B3-5E23AB1C8199}" srcOrd="0" destOrd="0" presId="urn:microsoft.com/office/officeart/2009/3/layout/HorizontalOrganizationChart#10"/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D7B573A6-2799-4E9D-9933-EB723FC14620}" type="presOf" srcId="{5345ADC4-82A1-451A-B312-34C6A8BB3713}" destId="{5A6915BC-5E28-4591-BB00-0B8E0B196990}" srcOrd="0" destOrd="0" presId="urn:microsoft.com/office/officeart/2009/3/layout/HorizontalOrganizationChart#10"/>
    <dgm:cxn modelId="{EAAA0588-F950-4C08-B175-6FF87274B4AE}" type="presOf" srcId="{5A5820E2-9A4C-430B-AFD9-69ADDEE86197}" destId="{AD5CED53-9B6E-4E3C-96AD-8D78626D4379}" srcOrd="1" destOrd="0" presId="urn:microsoft.com/office/officeart/2009/3/layout/HorizontalOrganizationChart#10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E483F4C4-E0A0-4648-A3B3-E8CC0B9B7058}" type="presOf" srcId="{10B31AF3-D546-462F-B2F3-A01E85251015}" destId="{288C4B79-14EA-4623-B755-DE0E530671B6}" srcOrd="0" destOrd="0" presId="urn:microsoft.com/office/officeart/2009/3/layout/HorizontalOrganizationChart#10"/>
    <dgm:cxn modelId="{E2E93FC1-88DF-4904-A945-0F0C8647863B}" type="presOf" srcId="{4F122B76-32AA-4439-8F8B-C22627EBA98D}" destId="{DCC2B81C-9ECD-4E08-BA9D-C7B8AEC22EF1}" srcOrd="1" destOrd="0" presId="urn:microsoft.com/office/officeart/2009/3/layout/HorizontalOrganizationChart#10"/>
    <dgm:cxn modelId="{9DDF6144-96B8-49D2-8D89-B442D4B17BB6}" type="presOf" srcId="{99E6488C-56C1-42EA-B8BE-84A5802F557C}" destId="{D4BAECDD-1DC7-4868-A22F-212D579CAEE5}" srcOrd="1" destOrd="0" presId="urn:microsoft.com/office/officeart/2009/3/layout/HorizontalOrganizationChart#10"/>
    <dgm:cxn modelId="{FD4F9BFF-AAE4-403E-8D7E-DA87662C4BD2}" type="presOf" srcId="{8E544892-C228-4F46-A1B3-FF88C1A8E1DC}" destId="{229CE443-89F1-4E87-B885-F6F82418968A}" srcOrd="0" destOrd="0" presId="urn:microsoft.com/office/officeart/2009/3/layout/HorizontalOrganizationChart#10"/>
    <dgm:cxn modelId="{2A546E8F-EE29-4081-A3C5-EED0482CE9A4}" type="presOf" srcId="{4F122B76-32AA-4439-8F8B-C22627EBA98D}" destId="{F934C922-8D78-4138-A9DC-7C8B1E66D4EE}" srcOrd="0" destOrd="0" presId="urn:microsoft.com/office/officeart/2009/3/layout/HorizontalOrganizationChart#10"/>
    <dgm:cxn modelId="{C91011A7-016E-4380-B8C4-4F3CE5359684}" type="presOf" srcId="{5345ADC4-82A1-451A-B312-34C6A8BB3713}" destId="{07D2F31A-0C53-4B88-AC66-0EDEA0FEACBB}" srcOrd="1" destOrd="0" presId="urn:microsoft.com/office/officeart/2009/3/layout/HorizontalOrganizationChart#10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FD6A42B1-7C48-47F0-9409-236DF88BEAF2}" type="presOf" srcId="{99E6488C-56C1-42EA-B8BE-84A5802F557C}" destId="{6DF58EFD-8059-4375-9132-36B1BA017B2D}" srcOrd="0" destOrd="0" presId="urn:microsoft.com/office/officeart/2009/3/layout/HorizontalOrganizationChart#10"/>
    <dgm:cxn modelId="{7694A785-2193-4680-B94D-041C5A6C9972}" type="presOf" srcId="{654455A9-7C44-42D6-AE05-628074F9CFEB}" destId="{7EF9AFC3-EB71-47BA-A031-F1B2BBE9F467}" srcOrd="0" destOrd="0" presId="urn:microsoft.com/office/officeart/2009/3/layout/HorizontalOrganizationChart#10"/>
    <dgm:cxn modelId="{23DA0BE7-38FC-49A5-94FC-876C5DCEEE19}" type="presOf" srcId="{5A5820E2-9A4C-430B-AFD9-69ADDEE86197}" destId="{A553E4F0-E783-4E97-9757-6FAE9F71A6D5}" srcOrd="0" destOrd="0" presId="urn:microsoft.com/office/officeart/2009/3/layout/HorizontalOrganizationChart#10"/>
    <dgm:cxn modelId="{FA821296-63A1-47B0-B575-3394EB190BE1}" type="presOf" srcId="{AD450951-2D0B-457D-AAD4-EC2345FA872C}" destId="{A61EE618-D529-4AD1-9363-7D8855537C49}" srcOrd="0" destOrd="0" presId="urn:microsoft.com/office/officeart/2009/3/layout/HorizontalOrganizationChart#10"/>
    <dgm:cxn modelId="{01641504-8122-4C90-AB3E-1ECF7825555E}" srcId="{5345ADC4-82A1-451A-B312-34C6A8BB3713}" destId="{10B31AF3-D546-462F-B2F3-A01E85251015}" srcOrd="3" destOrd="0" parTransId="{654455A9-7C44-42D6-AE05-628074F9CFEB}" sibTransId="{B774C337-B155-48E9-86F4-FD159F2FB1B8}"/>
    <dgm:cxn modelId="{60A10338-77A5-4C22-867F-2637B853BF0D}" srcId="{5345ADC4-82A1-451A-B312-34C6A8BB3713}" destId="{5A5820E2-9A4C-430B-AFD9-69ADDEE86197}" srcOrd="2" destOrd="0" parTransId="{9D8EB1EB-FCCB-45A8-9057-C460EE4F0EFB}" sibTransId="{C29DD12C-D6CC-4F9F-8D39-BD865EB0FAA1}"/>
    <dgm:cxn modelId="{D97A891F-47FC-4FE0-B7A4-687733323A73}" type="presOf" srcId="{10B31AF3-D546-462F-B2F3-A01E85251015}" destId="{9E28CDFE-9E31-4C24-BC76-170F5CFEBF62}" srcOrd="1" destOrd="0" presId="urn:microsoft.com/office/officeart/2009/3/layout/HorizontalOrganizationChart#10"/>
    <dgm:cxn modelId="{96618B98-F117-4BF2-96B2-C2D41FC44519}" type="presOf" srcId="{9D8EB1EB-FCCB-45A8-9057-C460EE4F0EFB}" destId="{3372DE33-FB29-4988-A17A-440C47DE68C9}" srcOrd="0" destOrd="0" presId="urn:microsoft.com/office/officeart/2009/3/layout/HorizontalOrganizationChart#10"/>
    <dgm:cxn modelId="{8CCCD3D7-9D67-4DB6-90B6-A07EC1A32ABC}" type="presParOf" srcId="{229CE443-89F1-4E87-B885-F6F82418968A}" destId="{26BBC17D-B1AA-405A-9B49-690F28F3AAEC}" srcOrd="0" destOrd="0" presId="urn:microsoft.com/office/officeart/2009/3/layout/HorizontalOrganizationChart#10"/>
    <dgm:cxn modelId="{6E79FB70-A7CA-439B-BD40-E926C3294364}" type="presParOf" srcId="{26BBC17D-B1AA-405A-9B49-690F28F3AAEC}" destId="{8DDABA62-D92E-4585-AD44-FD8068EB49D0}" srcOrd="0" destOrd="0" presId="urn:microsoft.com/office/officeart/2009/3/layout/HorizontalOrganizationChart#10"/>
    <dgm:cxn modelId="{26577156-2411-4908-8F0E-C6968FC25E0C}" type="presParOf" srcId="{8DDABA62-D92E-4585-AD44-FD8068EB49D0}" destId="{5A6915BC-5E28-4591-BB00-0B8E0B196990}" srcOrd="0" destOrd="0" presId="urn:microsoft.com/office/officeart/2009/3/layout/HorizontalOrganizationChart#10"/>
    <dgm:cxn modelId="{24719CF8-034A-4253-8AB4-04941C943AF7}" type="presParOf" srcId="{8DDABA62-D92E-4585-AD44-FD8068EB49D0}" destId="{07D2F31A-0C53-4B88-AC66-0EDEA0FEACBB}" srcOrd="1" destOrd="0" presId="urn:microsoft.com/office/officeart/2009/3/layout/HorizontalOrganizationChart#10"/>
    <dgm:cxn modelId="{673440AE-E7E7-4CA9-9E6E-931CC52D868C}" type="presParOf" srcId="{26BBC17D-B1AA-405A-9B49-690F28F3AAEC}" destId="{DD13EB43-B347-45B0-9791-12DD7A0120A7}" srcOrd="1" destOrd="0" presId="urn:microsoft.com/office/officeart/2009/3/layout/HorizontalOrganizationChart#10"/>
    <dgm:cxn modelId="{5BB73FA1-EC52-4192-998E-1E6E7B421ACE}" type="presParOf" srcId="{DD13EB43-B347-45B0-9791-12DD7A0120A7}" destId="{6F06626B-C97F-4E42-83B3-5E23AB1C8199}" srcOrd="0" destOrd="0" presId="urn:microsoft.com/office/officeart/2009/3/layout/HorizontalOrganizationChart#10"/>
    <dgm:cxn modelId="{1C2B3329-FD39-4589-A4EF-BF0FBD37C108}" type="presParOf" srcId="{DD13EB43-B347-45B0-9791-12DD7A0120A7}" destId="{A293A20B-4C8A-409F-B572-D2616BA3B4EC}" srcOrd="1" destOrd="0" presId="urn:microsoft.com/office/officeart/2009/3/layout/HorizontalOrganizationChart#10"/>
    <dgm:cxn modelId="{076BAC50-26E3-4392-8EED-92573DF094A7}" type="presParOf" srcId="{A293A20B-4C8A-409F-B572-D2616BA3B4EC}" destId="{49CBFF30-0CF2-4852-B081-23E26BEA30CD}" srcOrd="0" destOrd="0" presId="urn:microsoft.com/office/officeart/2009/3/layout/HorizontalOrganizationChart#10"/>
    <dgm:cxn modelId="{2A7AFAE1-6DE7-4668-8CD8-E76877E1B234}" type="presParOf" srcId="{49CBFF30-0CF2-4852-B081-23E26BEA30CD}" destId="{F934C922-8D78-4138-A9DC-7C8B1E66D4EE}" srcOrd="0" destOrd="0" presId="urn:microsoft.com/office/officeart/2009/3/layout/HorizontalOrganizationChart#10"/>
    <dgm:cxn modelId="{2A944F6F-5E4D-4501-ADA7-939E68555A45}" type="presParOf" srcId="{49CBFF30-0CF2-4852-B081-23E26BEA30CD}" destId="{DCC2B81C-9ECD-4E08-BA9D-C7B8AEC22EF1}" srcOrd="1" destOrd="0" presId="urn:microsoft.com/office/officeart/2009/3/layout/HorizontalOrganizationChart#10"/>
    <dgm:cxn modelId="{17643027-D92D-4054-892E-E4EC6447098B}" type="presParOf" srcId="{A293A20B-4C8A-409F-B572-D2616BA3B4EC}" destId="{B506AC72-D5DA-449C-B62F-E82F8ACF2582}" srcOrd="1" destOrd="0" presId="urn:microsoft.com/office/officeart/2009/3/layout/HorizontalOrganizationChart#10"/>
    <dgm:cxn modelId="{CD57FF3C-B086-4F81-8322-314BD81D08D4}" type="presParOf" srcId="{A293A20B-4C8A-409F-B572-D2616BA3B4EC}" destId="{0C31FF5B-D178-48EB-AD3A-36DCB63DE9B6}" srcOrd="2" destOrd="0" presId="urn:microsoft.com/office/officeart/2009/3/layout/HorizontalOrganizationChart#10"/>
    <dgm:cxn modelId="{A5DD746B-C95D-475E-AA35-87F786A9BB5E}" type="presParOf" srcId="{DD13EB43-B347-45B0-9791-12DD7A0120A7}" destId="{A61EE618-D529-4AD1-9363-7D8855537C49}" srcOrd="2" destOrd="0" presId="urn:microsoft.com/office/officeart/2009/3/layout/HorizontalOrganizationChart#10"/>
    <dgm:cxn modelId="{BDF6A249-642B-4154-BB75-28EA88DFC41D}" type="presParOf" srcId="{DD13EB43-B347-45B0-9791-12DD7A0120A7}" destId="{A9C55E9F-CC49-4ADC-B0F1-663E72A5F6DF}" srcOrd="3" destOrd="0" presId="urn:microsoft.com/office/officeart/2009/3/layout/HorizontalOrganizationChart#10"/>
    <dgm:cxn modelId="{DCB6C43A-9070-47C6-9D0F-66BDBD21A25A}" type="presParOf" srcId="{A9C55E9F-CC49-4ADC-B0F1-663E72A5F6DF}" destId="{3CCB27E1-C8A3-4103-9CFD-52F9E4F4F42E}" srcOrd="0" destOrd="0" presId="urn:microsoft.com/office/officeart/2009/3/layout/HorizontalOrganizationChart#10"/>
    <dgm:cxn modelId="{BC7E247F-88BA-4E33-96FF-F27765CD398C}" type="presParOf" srcId="{3CCB27E1-C8A3-4103-9CFD-52F9E4F4F42E}" destId="{6DF58EFD-8059-4375-9132-36B1BA017B2D}" srcOrd="0" destOrd="0" presId="urn:microsoft.com/office/officeart/2009/3/layout/HorizontalOrganizationChart#10"/>
    <dgm:cxn modelId="{66C5C10C-E37E-4111-BC49-1948C7985F60}" type="presParOf" srcId="{3CCB27E1-C8A3-4103-9CFD-52F9E4F4F42E}" destId="{D4BAECDD-1DC7-4868-A22F-212D579CAEE5}" srcOrd="1" destOrd="0" presId="urn:microsoft.com/office/officeart/2009/3/layout/HorizontalOrganizationChart#10"/>
    <dgm:cxn modelId="{B334C6E7-3B70-4763-BEE9-04641671F505}" type="presParOf" srcId="{A9C55E9F-CC49-4ADC-B0F1-663E72A5F6DF}" destId="{4D3A7550-DA32-48AC-A2A3-61B1F4E531B7}" srcOrd="1" destOrd="0" presId="urn:microsoft.com/office/officeart/2009/3/layout/HorizontalOrganizationChart#10"/>
    <dgm:cxn modelId="{B63ADF0B-CC37-4A12-A8BC-5E6C2C8366B3}" type="presParOf" srcId="{A9C55E9F-CC49-4ADC-B0F1-663E72A5F6DF}" destId="{C6135216-D353-451C-8BA1-C0B2D8AF068C}" srcOrd="2" destOrd="0" presId="urn:microsoft.com/office/officeart/2009/3/layout/HorizontalOrganizationChart#10"/>
    <dgm:cxn modelId="{6FD3AFE5-BFAE-406C-A29C-A72BDB5EBFAD}" type="presParOf" srcId="{DD13EB43-B347-45B0-9791-12DD7A0120A7}" destId="{3372DE33-FB29-4988-A17A-440C47DE68C9}" srcOrd="4" destOrd="0" presId="urn:microsoft.com/office/officeart/2009/3/layout/HorizontalOrganizationChart#10"/>
    <dgm:cxn modelId="{4CD037C4-E7A8-42C0-8EBB-AAA160E8FAA8}" type="presParOf" srcId="{DD13EB43-B347-45B0-9791-12DD7A0120A7}" destId="{01CFB35C-C399-4B10-99EF-1DE47BB25289}" srcOrd="5" destOrd="0" presId="urn:microsoft.com/office/officeart/2009/3/layout/HorizontalOrganizationChart#10"/>
    <dgm:cxn modelId="{4A87F4EE-953C-46D7-A3D1-6F3B90ADC723}" type="presParOf" srcId="{01CFB35C-C399-4B10-99EF-1DE47BB25289}" destId="{EB22B24A-4A34-4671-A1D8-943B01BF0925}" srcOrd="0" destOrd="0" presId="urn:microsoft.com/office/officeart/2009/3/layout/HorizontalOrganizationChart#10"/>
    <dgm:cxn modelId="{B0AC2F76-E70C-41B6-A574-E0C957B95BFC}" type="presParOf" srcId="{EB22B24A-4A34-4671-A1D8-943B01BF0925}" destId="{A553E4F0-E783-4E97-9757-6FAE9F71A6D5}" srcOrd="0" destOrd="0" presId="urn:microsoft.com/office/officeart/2009/3/layout/HorizontalOrganizationChart#10"/>
    <dgm:cxn modelId="{41D3E5C0-D0F4-4048-AFBC-1922386010F9}" type="presParOf" srcId="{EB22B24A-4A34-4671-A1D8-943B01BF0925}" destId="{AD5CED53-9B6E-4E3C-96AD-8D78626D4379}" srcOrd="1" destOrd="0" presId="urn:microsoft.com/office/officeart/2009/3/layout/HorizontalOrganizationChart#10"/>
    <dgm:cxn modelId="{F3B4B6BF-B293-4EE2-8EC2-F735978CE4C7}" type="presParOf" srcId="{01CFB35C-C399-4B10-99EF-1DE47BB25289}" destId="{72128AB6-CF1A-4EA8-8913-75E0D950EC1A}" srcOrd="1" destOrd="0" presId="urn:microsoft.com/office/officeart/2009/3/layout/HorizontalOrganizationChart#10"/>
    <dgm:cxn modelId="{EF4369EB-460E-40AB-8915-D1DA8176DDC3}" type="presParOf" srcId="{01CFB35C-C399-4B10-99EF-1DE47BB25289}" destId="{EC23A1BB-56AA-49B0-B8AE-D3CD758D3362}" srcOrd="2" destOrd="0" presId="urn:microsoft.com/office/officeart/2009/3/layout/HorizontalOrganizationChart#10"/>
    <dgm:cxn modelId="{E076327C-C457-4E93-9C6D-A5A71FBE5CCE}" type="presParOf" srcId="{DD13EB43-B347-45B0-9791-12DD7A0120A7}" destId="{7EF9AFC3-EB71-47BA-A031-F1B2BBE9F467}" srcOrd="6" destOrd="0" presId="urn:microsoft.com/office/officeart/2009/3/layout/HorizontalOrganizationChart#10"/>
    <dgm:cxn modelId="{1D794952-D6DC-4915-A2C9-A6CA52ED53BD}" type="presParOf" srcId="{DD13EB43-B347-45B0-9791-12DD7A0120A7}" destId="{608A0741-3C90-4E82-82E0-CF3216E4F5CE}" srcOrd="7" destOrd="0" presId="urn:microsoft.com/office/officeart/2009/3/layout/HorizontalOrganizationChart#10"/>
    <dgm:cxn modelId="{2F721BFD-0D33-40EB-852B-AB7C8F2D0BFD}" type="presParOf" srcId="{608A0741-3C90-4E82-82E0-CF3216E4F5CE}" destId="{440572AA-5262-4D0A-ACA6-E8732346D4BB}" srcOrd="0" destOrd="0" presId="urn:microsoft.com/office/officeart/2009/3/layout/HorizontalOrganizationChart#10"/>
    <dgm:cxn modelId="{DB5F142F-8561-47B1-BEEA-F06DD82D1C1F}" type="presParOf" srcId="{440572AA-5262-4D0A-ACA6-E8732346D4BB}" destId="{288C4B79-14EA-4623-B755-DE0E530671B6}" srcOrd="0" destOrd="0" presId="urn:microsoft.com/office/officeart/2009/3/layout/HorizontalOrganizationChart#10"/>
    <dgm:cxn modelId="{8D8948B7-41E5-476C-B54D-C412E93BCBF3}" type="presParOf" srcId="{440572AA-5262-4D0A-ACA6-E8732346D4BB}" destId="{9E28CDFE-9E31-4C24-BC76-170F5CFEBF62}" srcOrd="1" destOrd="0" presId="urn:microsoft.com/office/officeart/2009/3/layout/HorizontalOrganizationChart#10"/>
    <dgm:cxn modelId="{FF4EAB62-921B-49D0-A0CD-A2441EC81A1D}" type="presParOf" srcId="{608A0741-3C90-4E82-82E0-CF3216E4F5CE}" destId="{261330A0-AD0C-455E-A258-B0AEE6BF01FE}" srcOrd="1" destOrd="0" presId="urn:microsoft.com/office/officeart/2009/3/layout/HorizontalOrganizationChart#10"/>
    <dgm:cxn modelId="{C5047271-8320-4AEC-9D60-5BB0E4728247}" type="presParOf" srcId="{608A0741-3C90-4E82-82E0-CF3216E4F5CE}" destId="{DE31304D-5262-4DD2-91F6-80910508751C}" srcOrd="2" destOrd="0" presId="urn:microsoft.com/office/officeart/2009/3/layout/HorizontalOrganizationChart#10"/>
    <dgm:cxn modelId="{224A1274-0ACD-4529-8CB0-BAF1E3B6E788}" type="presParOf" srcId="{26BBC17D-B1AA-405A-9B49-690F28F3AAEC}" destId="{9CD69B13-074F-4B68-9972-3B9433A6C65D}" srcOrd="2" destOrd="0" presId="urn:microsoft.com/office/officeart/2009/3/layout/HorizontalOrganizationChart#10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9/3/layout/HorizontalOrganizationChart#11" loCatId="hierarchy" qsTypeId="urn:microsoft.com/office/officeart/2005/8/quickstyle/simple1#9" qsCatId="simple" csTypeId="urn:microsoft.com/office/officeart/2005/8/colors/accent2_1#56" csCatId="accent2" phldr="1"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1300" dirty="0"/>
            <a:t> 现代公司治理结构</a:t>
          </a:r>
        </a:p>
      </dgm:t>
    </dgm:pt>
    <dgm:pt modelId="{E7518A52-05DE-4BA9-AE1D-270E4B65187D}" cxnId="{8B7A39A3-F49E-4736-8182-51F15628869B}" type="parTrans">
      <dgm:prSet/>
      <dgm:spPr/>
      <dgm:t>
        <a:bodyPr/>
        <a:lstStyle/>
        <a:p>
          <a:endParaRPr lang="zh-CN" altLang="en-US" sz="1300"/>
        </a:p>
      </dgm:t>
    </dgm:pt>
    <dgm:pt modelId="{6CBA59F2-ADDB-4E2F-8C03-9198ACCE3061}" cxnId="{8B7A39A3-F49E-4736-8182-51F15628869B}" type="sibTrans">
      <dgm:prSet/>
      <dgm:spPr/>
      <dgm:t>
        <a:bodyPr/>
        <a:lstStyle/>
        <a:p>
          <a:endParaRPr lang="zh-CN" altLang="en-US" sz="1300"/>
        </a:p>
      </dgm:t>
    </dgm:pt>
    <dgm:pt modelId="{99E6488C-56C1-42EA-B8BE-84A5802F557C}">
      <dgm:prSet custT="1"/>
      <dgm:spPr/>
      <dgm:t>
        <a:bodyPr/>
        <a:lstStyle/>
        <a:p>
          <a:r>
            <a:rPr lang="zh-CN" altLang="en-US" sz="1300" smtClean="0"/>
            <a:t>公司治理结构</a:t>
          </a:r>
          <a:endParaRPr lang="zh-CN" altLang="en-US" sz="1300" dirty="0"/>
        </a:p>
      </dgm:t>
    </dgm:pt>
    <dgm:pt modelId="{23BF2CAC-CA06-4DB8-B5A2-101DF14A894F}" cxnId="{0F8C8B36-3A18-45AA-9D32-B60B23644F65}" type="sibTrans">
      <dgm:prSet/>
      <dgm:spPr/>
      <dgm:t>
        <a:bodyPr/>
        <a:lstStyle/>
        <a:p>
          <a:endParaRPr lang="zh-CN" altLang="en-US" sz="1300"/>
        </a:p>
      </dgm:t>
    </dgm:pt>
    <dgm:pt modelId="{AD450951-2D0B-457D-AAD4-EC2345FA872C}" cxnId="{0F8C8B36-3A18-45AA-9D32-B60B23644F65}" type="parTrans">
      <dgm:prSet/>
      <dgm:spPr/>
      <dgm:t>
        <a:bodyPr/>
        <a:lstStyle/>
        <a:p>
          <a:endParaRPr lang="zh-CN" altLang="en-US" sz="1300"/>
        </a:p>
      </dgm:t>
    </dgm:pt>
    <dgm:pt modelId="{4F122B76-32AA-4439-8F8B-C22627EBA98D}">
      <dgm:prSet phldrT="[文本]" custT="1"/>
      <dgm:spPr/>
      <dgm:t>
        <a:bodyPr/>
        <a:lstStyle/>
        <a:p>
          <a:r>
            <a:rPr lang="zh-CN" altLang="en-US" sz="1300" smtClean="0"/>
            <a:t>含义</a:t>
          </a:r>
          <a:endParaRPr lang="zh-CN" altLang="en-US" sz="1300" dirty="0"/>
        </a:p>
      </dgm:t>
    </dgm:pt>
    <dgm:pt modelId="{313CBC7E-5220-4147-A3B5-5FCE8C8042E1}" cxnId="{5EE77306-4E19-467C-9ACF-AB8B7C3C8E06}" type="sibTrans">
      <dgm:prSet/>
      <dgm:spPr/>
      <dgm:t>
        <a:bodyPr/>
        <a:lstStyle/>
        <a:p>
          <a:endParaRPr lang="zh-CN" altLang="en-US" sz="1300"/>
        </a:p>
      </dgm:t>
    </dgm:pt>
    <dgm:pt modelId="{624C44BC-5A2C-4E65-9B78-8F5A3B64443A}" cxnId="{5EE77306-4E19-467C-9ACF-AB8B7C3C8E06}" type="parTrans">
      <dgm:prSet/>
      <dgm:spPr/>
      <dgm:t>
        <a:bodyPr/>
        <a:lstStyle/>
        <a:p>
          <a:endParaRPr lang="zh-CN" altLang="en-US" sz="1300"/>
        </a:p>
      </dgm:t>
    </dgm:pt>
    <dgm:pt modelId="{5A5820E2-9A4C-430B-AFD9-69ADDEE86197}">
      <dgm:prSet custT="1"/>
      <dgm:spPr>
        <a:solidFill>
          <a:srgbClr val="C54646"/>
        </a:solidFill>
      </dgm:spPr>
      <dgm:t>
        <a:bodyPr/>
        <a:lstStyle/>
        <a:p>
          <a:r>
            <a:rPr lang="zh-CN" altLang="en-US" sz="1300" dirty="0">
              <a:solidFill>
                <a:schemeClr val="bg1"/>
              </a:solidFill>
            </a:rPr>
            <a:t>国际比较</a:t>
          </a:r>
        </a:p>
      </dgm:t>
    </dgm:pt>
    <dgm:pt modelId="{9D8EB1EB-FCCB-45A8-9057-C460EE4F0EFB}" cxnId="{60A10338-77A5-4C22-867F-2637B853BF0D}" type="parTrans">
      <dgm:prSet/>
      <dgm:spPr/>
      <dgm:t>
        <a:bodyPr/>
        <a:lstStyle/>
        <a:p>
          <a:endParaRPr lang="zh-CN" altLang="en-US" sz="1300"/>
        </a:p>
      </dgm:t>
    </dgm:pt>
    <dgm:pt modelId="{C29DD12C-D6CC-4F9F-8D39-BD865EB0FAA1}" cxnId="{60A10338-77A5-4C22-867F-2637B853BF0D}" type="sibTrans">
      <dgm:prSet/>
      <dgm:spPr/>
      <dgm:t>
        <a:bodyPr/>
        <a:lstStyle/>
        <a:p>
          <a:endParaRPr lang="zh-CN" altLang="en-US" sz="1300"/>
        </a:p>
      </dgm:t>
    </dgm:pt>
    <dgm:pt modelId="{10B31AF3-D546-462F-B2F3-A01E85251015}">
      <dgm:prSet custT="1"/>
      <dgm:spPr/>
      <dgm:t>
        <a:bodyPr/>
        <a:lstStyle/>
        <a:p>
          <a:r>
            <a:rPr lang="zh-CN" altLang="en-US" sz="1300" dirty="0"/>
            <a:t>经理激励方式</a:t>
          </a:r>
        </a:p>
      </dgm:t>
    </dgm:pt>
    <dgm:pt modelId="{B774C337-B155-48E9-86F4-FD159F2FB1B8}" cxnId="{01641504-8122-4C90-AB3E-1ECF7825555E}" type="sibTrans">
      <dgm:prSet/>
      <dgm:spPr/>
      <dgm:t>
        <a:bodyPr/>
        <a:lstStyle/>
        <a:p>
          <a:endParaRPr lang="zh-CN" altLang="en-US" sz="1300"/>
        </a:p>
      </dgm:t>
    </dgm:pt>
    <dgm:pt modelId="{654455A9-7C44-42D6-AE05-628074F9CFEB}" cxnId="{01641504-8122-4C90-AB3E-1ECF7825555E}" type="parTrans">
      <dgm:prSet/>
      <dgm:spPr/>
      <dgm:t>
        <a:bodyPr/>
        <a:lstStyle/>
        <a:p>
          <a:endParaRPr lang="zh-CN" altLang="en-US" sz="1300"/>
        </a:p>
      </dgm:t>
    </dgm:pt>
    <dgm:pt modelId="{229CE443-89F1-4E87-B885-F6F82418968A}" type="pres">
      <dgm:prSet presAssocID="{8E544892-C228-4F46-A1B3-FF88C1A8E1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6BBC17D-B1AA-405A-9B49-690F28F3AAEC}" type="pres">
      <dgm:prSet presAssocID="{5345ADC4-82A1-451A-B312-34C6A8BB3713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8DDABA62-D92E-4585-AD44-FD8068EB49D0}" type="pres">
      <dgm:prSet presAssocID="{5345ADC4-82A1-451A-B312-34C6A8BB3713}" presName="rootComposite1" presStyleCnt="0"/>
      <dgm:spPr/>
      <dgm:t>
        <a:bodyPr/>
        <a:lstStyle/>
        <a:p>
          <a:endParaRPr lang="zh-CN" altLang="en-US"/>
        </a:p>
      </dgm:t>
    </dgm:pt>
    <dgm:pt modelId="{5A6915BC-5E28-4591-BB00-0B8E0B196990}" type="pres">
      <dgm:prSet presAssocID="{5345ADC4-82A1-451A-B312-34C6A8BB3713}" presName="rootText1" presStyleLbl="node0" presStyleIdx="0" presStyleCnt="1" custScaleX="138028" custScaleY="981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D2F31A-0C53-4B88-AC66-0EDEA0FEACBB}" type="pres">
      <dgm:prSet presAssocID="{5345ADC4-82A1-451A-B312-34C6A8BB371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DD13EB43-B347-45B0-9791-12DD7A0120A7}" type="pres">
      <dgm:prSet presAssocID="{5345ADC4-82A1-451A-B312-34C6A8BB3713}" presName="hierChild2" presStyleCnt="0"/>
      <dgm:spPr/>
      <dgm:t>
        <a:bodyPr/>
        <a:lstStyle/>
        <a:p>
          <a:endParaRPr lang="zh-CN" altLang="en-US"/>
        </a:p>
      </dgm:t>
    </dgm:pt>
    <dgm:pt modelId="{6F06626B-C97F-4E42-83B3-5E23AB1C8199}" type="pres">
      <dgm:prSet presAssocID="{624C44BC-5A2C-4E65-9B78-8F5A3B64443A}" presName="Name64" presStyleLbl="parChTrans1D2" presStyleIdx="0" presStyleCnt="4"/>
      <dgm:spPr/>
      <dgm:t>
        <a:bodyPr/>
        <a:lstStyle/>
        <a:p>
          <a:endParaRPr lang="zh-CN" altLang="en-US"/>
        </a:p>
      </dgm:t>
    </dgm:pt>
    <dgm:pt modelId="{A293A20B-4C8A-409F-B572-D2616BA3B4EC}" type="pres">
      <dgm:prSet presAssocID="{4F122B76-32AA-4439-8F8B-C22627EBA98D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49CBFF30-0CF2-4852-B081-23E26BEA30CD}" type="pres">
      <dgm:prSet presAssocID="{4F122B76-32AA-4439-8F8B-C22627EBA98D}" presName="rootComposite" presStyleCnt="0"/>
      <dgm:spPr/>
      <dgm:t>
        <a:bodyPr/>
        <a:lstStyle/>
        <a:p>
          <a:endParaRPr lang="zh-CN" altLang="en-US"/>
        </a:p>
      </dgm:t>
    </dgm:pt>
    <dgm:pt modelId="{F934C922-8D78-4138-A9DC-7C8B1E66D4EE}" type="pres">
      <dgm:prSet presAssocID="{4F122B76-32AA-4439-8F8B-C22627EBA98D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C2B81C-9ECD-4E08-BA9D-C7B8AEC22EF1}" type="pres">
      <dgm:prSet presAssocID="{4F122B76-32AA-4439-8F8B-C22627EBA98D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B506AC72-D5DA-449C-B62F-E82F8ACF2582}" type="pres">
      <dgm:prSet presAssocID="{4F122B76-32AA-4439-8F8B-C22627EBA98D}" presName="hierChild4" presStyleCnt="0"/>
      <dgm:spPr/>
      <dgm:t>
        <a:bodyPr/>
        <a:lstStyle/>
        <a:p>
          <a:endParaRPr lang="zh-CN" altLang="en-US"/>
        </a:p>
      </dgm:t>
    </dgm:pt>
    <dgm:pt modelId="{0C31FF5B-D178-48EB-AD3A-36DCB63DE9B6}" type="pres">
      <dgm:prSet presAssocID="{4F122B76-32AA-4439-8F8B-C22627EBA98D}" presName="hierChild5" presStyleCnt="0"/>
      <dgm:spPr/>
      <dgm:t>
        <a:bodyPr/>
        <a:lstStyle/>
        <a:p>
          <a:endParaRPr lang="zh-CN" altLang="en-US"/>
        </a:p>
      </dgm:t>
    </dgm:pt>
    <dgm:pt modelId="{A61EE618-D529-4AD1-9363-7D8855537C49}" type="pres">
      <dgm:prSet presAssocID="{AD450951-2D0B-457D-AAD4-EC2345FA872C}" presName="Name64" presStyleLbl="parChTrans1D2" presStyleIdx="1" presStyleCnt="4"/>
      <dgm:spPr/>
      <dgm:t>
        <a:bodyPr/>
        <a:lstStyle/>
        <a:p>
          <a:endParaRPr lang="zh-CN" altLang="en-US"/>
        </a:p>
      </dgm:t>
    </dgm:pt>
    <dgm:pt modelId="{A9C55E9F-CC49-4ADC-B0F1-663E72A5F6DF}" type="pres">
      <dgm:prSet presAssocID="{99E6488C-56C1-42EA-B8BE-84A5802F557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3CCB27E1-C8A3-4103-9CFD-52F9E4F4F42E}" type="pres">
      <dgm:prSet presAssocID="{99E6488C-56C1-42EA-B8BE-84A5802F557C}" presName="rootComposite" presStyleCnt="0"/>
      <dgm:spPr/>
      <dgm:t>
        <a:bodyPr/>
        <a:lstStyle/>
        <a:p>
          <a:endParaRPr lang="zh-CN" altLang="en-US"/>
        </a:p>
      </dgm:t>
    </dgm:pt>
    <dgm:pt modelId="{6DF58EFD-8059-4375-9132-36B1BA017B2D}" type="pres">
      <dgm:prSet presAssocID="{99E6488C-56C1-42EA-B8BE-84A5802F557C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4BAECDD-1DC7-4868-A22F-212D579CAEE5}" type="pres">
      <dgm:prSet presAssocID="{99E6488C-56C1-42EA-B8BE-84A5802F557C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4D3A7550-DA32-48AC-A2A3-61B1F4E531B7}" type="pres">
      <dgm:prSet presAssocID="{99E6488C-56C1-42EA-B8BE-84A5802F557C}" presName="hierChild4" presStyleCnt="0"/>
      <dgm:spPr/>
      <dgm:t>
        <a:bodyPr/>
        <a:lstStyle/>
        <a:p>
          <a:endParaRPr lang="zh-CN" altLang="en-US"/>
        </a:p>
      </dgm:t>
    </dgm:pt>
    <dgm:pt modelId="{C6135216-D353-451C-8BA1-C0B2D8AF068C}" type="pres">
      <dgm:prSet presAssocID="{99E6488C-56C1-42EA-B8BE-84A5802F557C}" presName="hierChild5" presStyleCnt="0"/>
      <dgm:spPr/>
      <dgm:t>
        <a:bodyPr/>
        <a:lstStyle/>
        <a:p>
          <a:endParaRPr lang="zh-CN" altLang="en-US"/>
        </a:p>
      </dgm:t>
    </dgm:pt>
    <dgm:pt modelId="{3372DE33-FB29-4988-A17A-440C47DE68C9}" type="pres">
      <dgm:prSet presAssocID="{9D8EB1EB-FCCB-45A8-9057-C460EE4F0EFB}" presName="Name64" presStyleLbl="parChTrans1D2" presStyleIdx="2" presStyleCnt="4"/>
      <dgm:spPr/>
      <dgm:t>
        <a:bodyPr/>
        <a:lstStyle/>
        <a:p>
          <a:endParaRPr lang="zh-CN" altLang="en-US"/>
        </a:p>
      </dgm:t>
    </dgm:pt>
    <dgm:pt modelId="{01CFB35C-C399-4B10-99EF-1DE47BB25289}" type="pres">
      <dgm:prSet presAssocID="{5A5820E2-9A4C-430B-AFD9-69ADDEE86197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EB22B24A-4A34-4671-A1D8-943B01BF0925}" type="pres">
      <dgm:prSet presAssocID="{5A5820E2-9A4C-430B-AFD9-69ADDEE86197}" presName="rootComposite" presStyleCnt="0"/>
      <dgm:spPr/>
      <dgm:t>
        <a:bodyPr/>
        <a:lstStyle/>
        <a:p>
          <a:endParaRPr lang="zh-CN" altLang="en-US"/>
        </a:p>
      </dgm:t>
    </dgm:pt>
    <dgm:pt modelId="{A553E4F0-E783-4E97-9757-6FAE9F71A6D5}" type="pres">
      <dgm:prSet presAssocID="{5A5820E2-9A4C-430B-AFD9-69ADDEE86197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D5CED53-9B6E-4E3C-96AD-8D78626D4379}" type="pres">
      <dgm:prSet presAssocID="{5A5820E2-9A4C-430B-AFD9-69ADDEE86197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72128AB6-CF1A-4EA8-8913-75E0D950EC1A}" type="pres">
      <dgm:prSet presAssocID="{5A5820E2-9A4C-430B-AFD9-69ADDEE86197}" presName="hierChild4" presStyleCnt="0"/>
      <dgm:spPr/>
      <dgm:t>
        <a:bodyPr/>
        <a:lstStyle/>
        <a:p>
          <a:endParaRPr lang="zh-CN" altLang="en-US"/>
        </a:p>
      </dgm:t>
    </dgm:pt>
    <dgm:pt modelId="{EC23A1BB-56AA-49B0-B8AE-D3CD758D3362}" type="pres">
      <dgm:prSet presAssocID="{5A5820E2-9A4C-430B-AFD9-69ADDEE86197}" presName="hierChild5" presStyleCnt="0"/>
      <dgm:spPr/>
      <dgm:t>
        <a:bodyPr/>
        <a:lstStyle/>
        <a:p>
          <a:endParaRPr lang="zh-CN" altLang="en-US"/>
        </a:p>
      </dgm:t>
    </dgm:pt>
    <dgm:pt modelId="{7EF9AFC3-EB71-47BA-A031-F1B2BBE9F467}" type="pres">
      <dgm:prSet presAssocID="{654455A9-7C44-42D6-AE05-628074F9CFEB}" presName="Name64" presStyleLbl="parChTrans1D2" presStyleIdx="3" presStyleCnt="4"/>
      <dgm:spPr/>
      <dgm:t>
        <a:bodyPr/>
        <a:lstStyle/>
        <a:p>
          <a:endParaRPr lang="zh-CN" altLang="en-US"/>
        </a:p>
      </dgm:t>
    </dgm:pt>
    <dgm:pt modelId="{608A0741-3C90-4E82-82E0-CF3216E4F5CE}" type="pres">
      <dgm:prSet presAssocID="{10B31AF3-D546-462F-B2F3-A01E85251015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440572AA-5262-4D0A-ACA6-E8732346D4BB}" type="pres">
      <dgm:prSet presAssocID="{10B31AF3-D546-462F-B2F3-A01E85251015}" presName="rootComposite" presStyleCnt="0"/>
      <dgm:spPr/>
      <dgm:t>
        <a:bodyPr/>
        <a:lstStyle/>
        <a:p>
          <a:endParaRPr lang="zh-CN" altLang="en-US"/>
        </a:p>
      </dgm:t>
    </dgm:pt>
    <dgm:pt modelId="{288C4B79-14EA-4623-B755-DE0E530671B6}" type="pres">
      <dgm:prSet presAssocID="{10B31AF3-D546-462F-B2F3-A01E85251015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E28CDFE-9E31-4C24-BC76-170F5CFEBF62}" type="pres">
      <dgm:prSet presAssocID="{10B31AF3-D546-462F-B2F3-A01E85251015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261330A0-AD0C-455E-A258-B0AEE6BF01FE}" type="pres">
      <dgm:prSet presAssocID="{10B31AF3-D546-462F-B2F3-A01E85251015}" presName="hierChild4" presStyleCnt="0"/>
      <dgm:spPr/>
      <dgm:t>
        <a:bodyPr/>
        <a:lstStyle/>
        <a:p>
          <a:endParaRPr lang="zh-CN" altLang="en-US"/>
        </a:p>
      </dgm:t>
    </dgm:pt>
    <dgm:pt modelId="{DE31304D-5262-4DD2-91F6-80910508751C}" type="pres">
      <dgm:prSet presAssocID="{10B31AF3-D546-462F-B2F3-A01E85251015}" presName="hierChild5" presStyleCnt="0"/>
      <dgm:spPr/>
      <dgm:t>
        <a:bodyPr/>
        <a:lstStyle/>
        <a:p>
          <a:endParaRPr lang="zh-CN" altLang="en-US"/>
        </a:p>
      </dgm:t>
    </dgm:pt>
    <dgm:pt modelId="{9CD69B13-074F-4B68-9972-3B9433A6C65D}" type="pres">
      <dgm:prSet presAssocID="{5345ADC4-82A1-451A-B312-34C6A8BB3713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78EB4E3E-EA82-465E-B993-3A5D2F1E632B}" type="presOf" srcId="{10B31AF3-D546-462F-B2F3-A01E85251015}" destId="{9E28CDFE-9E31-4C24-BC76-170F5CFEBF62}" srcOrd="1" destOrd="0" presId="urn:microsoft.com/office/officeart/2009/3/layout/HorizontalOrganizationChart#11"/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D805636C-641C-4BB4-86E9-00DA79F98FE7}" type="presOf" srcId="{99E6488C-56C1-42EA-B8BE-84A5802F557C}" destId="{6DF58EFD-8059-4375-9132-36B1BA017B2D}" srcOrd="0" destOrd="0" presId="urn:microsoft.com/office/officeart/2009/3/layout/HorizontalOrganizationChart#11"/>
    <dgm:cxn modelId="{DF79C7EE-9A6D-4628-9FE4-6E171026768D}" type="presOf" srcId="{99E6488C-56C1-42EA-B8BE-84A5802F557C}" destId="{D4BAECDD-1DC7-4868-A22F-212D579CAEE5}" srcOrd="1" destOrd="0" presId="urn:microsoft.com/office/officeart/2009/3/layout/HorizontalOrganizationChart#11"/>
    <dgm:cxn modelId="{D6DBD433-C863-4768-A977-684F42BCAE38}" type="presOf" srcId="{4F122B76-32AA-4439-8F8B-C22627EBA98D}" destId="{F934C922-8D78-4138-A9DC-7C8B1E66D4EE}" srcOrd="0" destOrd="0" presId="urn:microsoft.com/office/officeart/2009/3/layout/HorizontalOrganizationChart#11"/>
    <dgm:cxn modelId="{CCE234FB-6C05-4C71-8FBE-3E40E50FB696}" type="presOf" srcId="{624C44BC-5A2C-4E65-9B78-8F5A3B64443A}" destId="{6F06626B-C97F-4E42-83B3-5E23AB1C8199}" srcOrd="0" destOrd="0" presId="urn:microsoft.com/office/officeart/2009/3/layout/HorizontalOrganizationChart#11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49F8DE88-09EA-4DD1-A332-B59ECC8CCF16}" type="presOf" srcId="{9D8EB1EB-FCCB-45A8-9057-C460EE4F0EFB}" destId="{3372DE33-FB29-4988-A17A-440C47DE68C9}" srcOrd="0" destOrd="0" presId="urn:microsoft.com/office/officeart/2009/3/layout/HorizontalOrganizationChart#11"/>
    <dgm:cxn modelId="{535A9267-C5C6-4642-B7E5-25B7FF706B70}" type="presOf" srcId="{AD450951-2D0B-457D-AAD4-EC2345FA872C}" destId="{A61EE618-D529-4AD1-9363-7D8855537C49}" srcOrd="0" destOrd="0" presId="urn:microsoft.com/office/officeart/2009/3/layout/HorizontalOrganizationChart#11"/>
    <dgm:cxn modelId="{1BA211EB-3C38-4225-8B95-5B19226D577D}" type="presOf" srcId="{10B31AF3-D546-462F-B2F3-A01E85251015}" destId="{288C4B79-14EA-4623-B755-DE0E530671B6}" srcOrd="0" destOrd="0" presId="urn:microsoft.com/office/officeart/2009/3/layout/HorizontalOrganizationChart#11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48CBD4CB-4329-427A-B7D1-CA51D34C7AC8}" type="presOf" srcId="{5345ADC4-82A1-451A-B312-34C6A8BB3713}" destId="{07D2F31A-0C53-4B88-AC66-0EDEA0FEACBB}" srcOrd="1" destOrd="0" presId="urn:microsoft.com/office/officeart/2009/3/layout/HorizontalOrganizationChart#11"/>
    <dgm:cxn modelId="{586C4C9B-49FF-4D1A-BDD2-456F9AC514A9}" type="presOf" srcId="{5345ADC4-82A1-451A-B312-34C6A8BB3713}" destId="{5A6915BC-5E28-4591-BB00-0B8E0B196990}" srcOrd="0" destOrd="0" presId="urn:microsoft.com/office/officeart/2009/3/layout/HorizontalOrganizationChart#11"/>
    <dgm:cxn modelId="{C8F107CC-F24A-4C82-B549-7C91EC955716}" type="presOf" srcId="{5A5820E2-9A4C-430B-AFD9-69ADDEE86197}" destId="{A553E4F0-E783-4E97-9757-6FAE9F71A6D5}" srcOrd="0" destOrd="0" presId="urn:microsoft.com/office/officeart/2009/3/layout/HorizontalOrganizationChart#11"/>
    <dgm:cxn modelId="{FD0866D4-C3F0-41FB-BFCF-941EE8886FD9}" type="presOf" srcId="{4F122B76-32AA-4439-8F8B-C22627EBA98D}" destId="{DCC2B81C-9ECD-4E08-BA9D-C7B8AEC22EF1}" srcOrd="1" destOrd="0" presId="urn:microsoft.com/office/officeart/2009/3/layout/HorizontalOrganizationChart#11"/>
    <dgm:cxn modelId="{01641504-8122-4C90-AB3E-1ECF7825555E}" srcId="{5345ADC4-82A1-451A-B312-34C6A8BB3713}" destId="{10B31AF3-D546-462F-B2F3-A01E85251015}" srcOrd="3" destOrd="0" parTransId="{654455A9-7C44-42D6-AE05-628074F9CFEB}" sibTransId="{B774C337-B155-48E9-86F4-FD159F2FB1B8}"/>
    <dgm:cxn modelId="{60A10338-77A5-4C22-867F-2637B853BF0D}" srcId="{5345ADC4-82A1-451A-B312-34C6A8BB3713}" destId="{5A5820E2-9A4C-430B-AFD9-69ADDEE86197}" srcOrd="2" destOrd="0" parTransId="{9D8EB1EB-FCCB-45A8-9057-C460EE4F0EFB}" sibTransId="{C29DD12C-D6CC-4F9F-8D39-BD865EB0FAA1}"/>
    <dgm:cxn modelId="{7A76A322-8816-48BA-BE92-D10F4CFC40E7}" type="presOf" srcId="{654455A9-7C44-42D6-AE05-628074F9CFEB}" destId="{7EF9AFC3-EB71-47BA-A031-F1B2BBE9F467}" srcOrd="0" destOrd="0" presId="urn:microsoft.com/office/officeart/2009/3/layout/HorizontalOrganizationChart#11"/>
    <dgm:cxn modelId="{7BA421F7-0647-4D82-AEDF-E2ED21D836F6}" type="presOf" srcId="{5A5820E2-9A4C-430B-AFD9-69ADDEE86197}" destId="{AD5CED53-9B6E-4E3C-96AD-8D78626D4379}" srcOrd="1" destOrd="0" presId="urn:microsoft.com/office/officeart/2009/3/layout/HorizontalOrganizationChart#11"/>
    <dgm:cxn modelId="{99A11D70-962C-4571-9436-ABBEFB0BBC73}" type="presOf" srcId="{8E544892-C228-4F46-A1B3-FF88C1A8E1DC}" destId="{229CE443-89F1-4E87-B885-F6F82418968A}" srcOrd="0" destOrd="0" presId="urn:microsoft.com/office/officeart/2009/3/layout/HorizontalOrganizationChart#11"/>
    <dgm:cxn modelId="{613E65E3-4AB9-49BD-AD60-80D0751E5C8D}" type="presParOf" srcId="{229CE443-89F1-4E87-B885-F6F82418968A}" destId="{26BBC17D-B1AA-405A-9B49-690F28F3AAEC}" srcOrd="0" destOrd="0" presId="urn:microsoft.com/office/officeart/2009/3/layout/HorizontalOrganizationChart#11"/>
    <dgm:cxn modelId="{0AB35950-A6C6-4621-A25E-9185F680A37C}" type="presParOf" srcId="{26BBC17D-B1AA-405A-9B49-690F28F3AAEC}" destId="{8DDABA62-D92E-4585-AD44-FD8068EB49D0}" srcOrd="0" destOrd="0" presId="urn:microsoft.com/office/officeart/2009/3/layout/HorizontalOrganizationChart#11"/>
    <dgm:cxn modelId="{3A137468-E05F-4C57-BFD4-082F114231AD}" type="presParOf" srcId="{8DDABA62-D92E-4585-AD44-FD8068EB49D0}" destId="{5A6915BC-5E28-4591-BB00-0B8E0B196990}" srcOrd="0" destOrd="0" presId="urn:microsoft.com/office/officeart/2009/3/layout/HorizontalOrganizationChart#11"/>
    <dgm:cxn modelId="{1657C66A-8748-4345-8BCB-2054DD069139}" type="presParOf" srcId="{8DDABA62-D92E-4585-AD44-FD8068EB49D0}" destId="{07D2F31A-0C53-4B88-AC66-0EDEA0FEACBB}" srcOrd="1" destOrd="0" presId="urn:microsoft.com/office/officeart/2009/3/layout/HorizontalOrganizationChart#11"/>
    <dgm:cxn modelId="{8C8657C6-0C86-4EC4-B12E-3A4EE9A63CA0}" type="presParOf" srcId="{26BBC17D-B1AA-405A-9B49-690F28F3AAEC}" destId="{DD13EB43-B347-45B0-9791-12DD7A0120A7}" srcOrd="1" destOrd="0" presId="urn:microsoft.com/office/officeart/2009/3/layout/HorizontalOrganizationChart#11"/>
    <dgm:cxn modelId="{11020F6B-966B-4A97-987D-054DDD2C9632}" type="presParOf" srcId="{DD13EB43-B347-45B0-9791-12DD7A0120A7}" destId="{6F06626B-C97F-4E42-83B3-5E23AB1C8199}" srcOrd="0" destOrd="0" presId="urn:microsoft.com/office/officeart/2009/3/layout/HorizontalOrganizationChart#11"/>
    <dgm:cxn modelId="{C8AF99F7-AAA3-48F0-B2F7-3875FEB6B8D3}" type="presParOf" srcId="{DD13EB43-B347-45B0-9791-12DD7A0120A7}" destId="{A293A20B-4C8A-409F-B572-D2616BA3B4EC}" srcOrd="1" destOrd="0" presId="urn:microsoft.com/office/officeart/2009/3/layout/HorizontalOrganizationChart#11"/>
    <dgm:cxn modelId="{447D513D-8808-48E6-9FA0-95DF93A235AA}" type="presParOf" srcId="{A293A20B-4C8A-409F-B572-D2616BA3B4EC}" destId="{49CBFF30-0CF2-4852-B081-23E26BEA30CD}" srcOrd="0" destOrd="0" presId="urn:microsoft.com/office/officeart/2009/3/layout/HorizontalOrganizationChart#11"/>
    <dgm:cxn modelId="{0ABB3C9B-1631-42C3-830E-A3E0C6EA05AE}" type="presParOf" srcId="{49CBFF30-0CF2-4852-B081-23E26BEA30CD}" destId="{F934C922-8D78-4138-A9DC-7C8B1E66D4EE}" srcOrd="0" destOrd="0" presId="urn:microsoft.com/office/officeart/2009/3/layout/HorizontalOrganizationChart#11"/>
    <dgm:cxn modelId="{DD6767AF-564D-40F7-89CD-0E2D4CA10E48}" type="presParOf" srcId="{49CBFF30-0CF2-4852-B081-23E26BEA30CD}" destId="{DCC2B81C-9ECD-4E08-BA9D-C7B8AEC22EF1}" srcOrd="1" destOrd="0" presId="urn:microsoft.com/office/officeart/2009/3/layout/HorizontalOrganizationChart#11"/>
    <dgm:cxn modelId="{434ED159-3305-4F0B-A870-10CEC81037E3}" type="presParOf" srcId="{A293A20B-4C8A-409F-B572-D2616BA3B4EC}" destId="{B506AC72-D5DA-449C-B62F-E82F8ACF2582}" srcOrd="1" destOrd="0" presId="urn:microsoft.com/office/officeart/2009/3/layout/HorizontalOrganizationChart#11"/>
    <dgm:cxn modelId="{A33DBDEE-F9E9-45D1-B5FF-33BCCB9E9CE5}" type="presParOf" srcId="{A293A20B-4C8A-409F-B572-D2616BA3B4EC}" destId="{0C31FF5B-D178-48EB-AD3A-36DCB63DE9B6}" srcOrd="2" destOrd="0" presId="urn:microsoft.com/office/officeart/2009/3/layout/HorizontalOrganizationChart#11"/>
    <dgm:cxn modelId="{36751DA1-A624-4858-9740-C3F4487883BC}" type="presParOf" srcId="{DD13EB43-B347-45B0-9791-12DD7A0120A7}" destId="{A61EE618-D529-4AD1-9363-7D8855537C49}" srcOrd="2" destOrd="0" presId="urn:microsoft.com/office/officeart/2009/3/layout/HorizontalOrganizationChart#11"/>
    <dgm:cxn modelId="{380B54DE-D272-4407-AAC2-AFB756693A67}" type="presParOf" srcId="{DD13EB43-B347-45B0-9791-12DD7A0120A7}" destId="{A9C55E9F-CC49-4ADC-B0F1-663E72A5F6DF}" srcOrd="3" destOrd="0" presId="urn:microsoft.com/office/officeart/2009/3/layout/HorizontalOrganizationChart#11"/>
    <dgm:cxn modelId="{98DEA2D8-6139-447E-B002-25E3A7CD7AFE}" type="presParOf" srcId="{A9C55E9F-CC49-4ADC-B0F1-663E72A5F6DF}" destId="{3CCB27E1-C8A3-4103-9CFD-52F9E4F4F42E}" srcOrd="0" destOrd="0" presId="urn:microsoft.com/office/officeart/2009/3/layout/HorizontalOrganizationChart#11"/>
    <dgm:cxn modelId="{9247ABB6-5657-4EC7-84FF-67D3EA0893AE}" type="presParOf" srcId="{3CCB27E1-C8A3-4103-9CFD-52F9E4F4F42E}" destId="{6DF58EFD-8059-4375-9132-36B1BA017B2D}" srcOrd="0" destOrd="0" presId="urn:microsoft.com/office/officeart/2009/3/layout/HorizontalOrganizationChart#11"/>
    <dgm:cxn modelId="{970F86A5-8F0C-41E9-A460-BD55D9808B67}" type="presParOf" srcId="{3CCB27E1-C8A3-4103-9CFD-52F9E4F4F42E}" destId="{D4BAECDD-1DC7-4868-A22F-212D579CAEE5}" srcOrd="1" destOrd="0" presId="urn:microsoft.com/office/officeart/2009/3/layout/HorizontalOrganizationChart#11"/>
    <dgm:cxn modelId="{448BF40A-F02F-40A4-9552-8AC4FAD2324E}" type="presParOf" srcId="{A9C55E9F-CC49-4ADC-B0F1-663E72A5F6DF}" destId="{4D3A7550-DA32-48AC-A2A3-61B1F4E531B7}" srcOrd="1" destOrd="0" presId="urn:microsoft.com/office/officeart/2009/3/layout/HorizontalOrganizationChart#11"/>
    <dgm:cxn modelId="{293439BD-45AE-4F97-BCC5-045C18F51A98}" type="presParOf" srcId="{A9C55E9F-CC49-4ADC-B0F1-663E72A5F6DF}" destId="{C6135216-D353-451C-8BA1-C0B2D8AF068C}" srcOrd="2" destOrd="0" presId="urn:microsoft.com/office/officeart/2009/3/layout/HorizontalOrganizationChart#11"/>
    <dgm:cxn modelId="{EE24C74B-F07F-4CDB-981F-E83C54ED3BA8}" type="presParOf" srcId="{DD13EB43-B347-45B0-9791-12DD7A0120A7}" destId="{3372DE33-FB29-4988-A17A-440C47DE68C9}" srcOrd="4" destOrd="0" presId="urn:microsoft.com/office/officeart/2009/3/layout/HorizontalOrganizationChart#11"/>
    <dgm:cxn modelId="{85FD5342-B42B-4AEF-B2A0-05FEDE693670}" type="presParOf" srcId="{DD13EB43-B347-45B0-9791-12DD7A0120A7}" destId="{01CFB35C-C399-4B10-99EF-1DE47BB25289}" srcOrd="5" destOrd="0" presId="urn:microsoft.com/office/officeart/2009/3/layout/HorizontalOrganizationChart#11"/>
    <dgm:cxn modelId="{1C0607C0-5CFF-45FE-B9C0-060CD6D24973}" type="presParOf" srcId="{01CFB35C-C399-4B10-99EF-1DE47BB25289}" destId="{EB22B24A-4A34-4671-A1D8-943B01BF0925}" srcOrd="0" destOrd="0" presId="urn:microsoft.com/office/officeart/2009/3/layout/HorizontalOrganizationChart#11"/>
    <dgm:cxn modelId="{EB65EF2F-775B-416F-9BDD-203D9751F03C}" type="presParOf" srcId="{EB22B24A-4A34-4671-A1D8-943B01BF0925}" destId="{A553E4F0-E783-4E97-9757-6FAE9F71A6D5}" srcOrd="0" destOrd="0" presId="urn:microsoft.com/office/officeart/2009/3/layout/HorizontalOrganizationChart#11"/>
    <dgm:cxn modelId="{15325D4E-751B-45C7-81B5-7C8980E83B59}" type="presParOf" srcId="{EB22B24A-4A34-4671-A1D8-943B01BF0925}" destId="{AD5CED53-9B6E-4E3C-96AD-8D78626D4379}" srcOrd="1" destOrd="0" presId="urn:microsoft.com/office/officeart/2009/3/layout/HorizontalOrganizationChart#11"/>
    <dgm:cxn modelId="{CF9E05EF-8F2B-426C-B502-B46E17839EB6}" type="presParOf" srcId="{01CFB35C-C399-4B10-99EF-1DE47BB25289}" destId="{72128AB6-CF1A-4EA8-8913-75E0D950EC1A}" srcOrd="1" destOrd="0" presId="urn:microsoft.com/office/officeart/2009/3/layout/HorizontalOrganizationChart#11"/>
    <dgm:cxn modelId="{F9699F03-AD81-42F3-9CE8-142F4F4C2C3F}" type="presParOf" srcId="{01CFB35C-C399-4B10-99EF-1DE47BB25289}" destId="{EC23A1BB-56AA-49B0-B8AE-D3CD758D3362}" srcOrd="2" destOrd="0" presId="urn:microsoft.com/office/officeart/2009/3/layout/HorizontalOrganizationChart#11"/>
    <dgm:cxn modelId="{10CF8DAB-F62E-4CF5-AB94-0C9A1C001906}" type="presParOf" srcId="{DD13EB43-B347-45B0-9791-12DD7A0120A7}" destId="{7EF9AFC3-EB71-47BA-A031-F1B2BBE9F467}" srcOrd="6" destOrd="0" presId="urn:microsoft.com/office/officeart/2009/3/layout/HorizontalOrganizationChart#11"/>
    <dgm:cxn modelId="{284BF994-B112-436A-86C8-8863431F2E6E}" type="presParOf" srcId="{DD13EB43-B347-45B0-9791-12DD7A0120A7}" destId="{608A0741-3C90-4E82-82E0-CF3216E4F5CE}" srcOrd="7" destOrd="0" presId="urn:microsoft.com/office/officeart/2009/3/layout/HorizontalOrganizationChart#11"/>
    <dgm:cxn modelId="{127595C0-D31E-4900-BFC6-109C7CB1D518}" type="presParOf" srcId="{608A0741-3C90-4E82-82E0-CF3216E4F5CE}" destId="{440572AA-5262-4D0A-ACA6-E8732346D4BB}" srcOrd="0" destOrd="0" presId="urn:microsoft.com/office/officeart/2009/3/layout/HorizontalOrganizationChart#11"/>
    <dgm:cxn modelId="{AAA00054-8190-46BB-8D4F-17229DDEB0AF}" type="presParOf" srcId="{440572AA-5262-4D0A-ACA6-E8732346D4BB}" destId="{288C4B79-14EA-4623-B755-DE0E530671B6}" srcOrd="0" destOrd="0" presId="urn:microsoft.com/office/officeart/2009/3/layout/HorizontalOrganizationChart#11"/>
    <dgm:cxn modelId="{51CD1246-8AD6-44F3-9D77-146B270D52E4}" type="presParOf" srcId="{440572AA-5262-4D0A-ACA6-E8732346D4BB}" destId="{9E28CDFE-9E31-4C24-BC76-170F5CFEBF62}" srcOrd="1" destOrd="0" presId="urn:microsoft.com/office/officeart/2009/3/layout/HorizontalOrganizationChart#11"/>
    <dgm:cxn modelId="{4C152028-2A0A-4241-8DC8-6164744D56DE}" type="presParOf" srcId="{608A0741-3C90-4E82-82E0-CF3216E4F5CE}" destId="{261330A0-AD0C-455E-A258-B0AEE6BF01FE}" srcOrd="1" destOrd="0" presId="urn:microsoft.com/office/officeart/2009/3/layout/HorizontalOrganizationChart#11"/>
    <dgm:cxn modelId="{FB3DA0F2-97C4-443C-965B-B1E043AD0BA4}" type="presParOf" srcId="{608A0741-3C90-4E82-82E0-CF3216E4F5CE}" destId="{DE31304D-5262-4DD2-91F6-80910508751C}" srcOrd="2" destOrd="0" presId="urn:microsoft.com/office/officeart/2009/3/layout/HorizontalOrganizationChart#11"/>
    <dgm:cxn modelId="{ADBBE61E-60CC-4186-BD14-A9973B2F4FF9}" type="presParOf" srcId="{26BBC17D-B1AA-405A-9B49-690F28F3AAEC}" destId="{9CD69B13-074F-4B68-9972-3B9433A6C65D}" srcOrd="2" destOrd="0" presId="urn:microsoft.com/office/officeart/2009/3/layout/HorizontalOrganizationChart#1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9/3/layout/HorizontalOrganizationChart#12" loCatId="hierarchy" qsTypeId="urn:microsoft.com/office/officeart/2005/8/quickstyle/simple1#10" qsCatId="simple" csTypeId="urn:microsoft.com/office/officeart/2005/8/colors/accent2_1#56" csCatId="accent2" phldr="1"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1300" dirty="0"/>
            <a:t> 现代公司治理结构</a:t>
          </a:r>
        </a:p>
      </dgm:t>
    </dgm:pt>
    <dgm:pt modelId="{E7518A52-05DE-4BA9-AE1D-270E4B65187D}" cxnId="{8B7A39A3-F49E-4736-8182-51F15628869B}" type="parTrans">
      <dgm:prSet/>
      <dgm:spPr/>
      <dgm:t>
        <a:bodyPr/>
        <a:lstStyle/>
        <a:p>
          <a:endParaRPr lang="zh-CN" altLang="en-US" sz="1300"/>
        </a:p>
      </dgm:t>
    </dgm:pt>
    <dgm:pt modelId="{6CBA59F2-ADDB-4E2F-8C03-9198ACCE3061}" cxnId="{8B7A39A3-F49E-4736-8182-51F15628869B}" type="sibTrans">
      <dgm:prSet/>
      <dgm:spPr/>
      <dgm:t>
        <a:bodyPr/>
        <a:lstStyle/>
        <a:p>
          <a:endParaRPr lang="zh-CN" altLang="en-US" sz="1300"/>
        </a:p>
      </dgm:t>
    </dgm:pt>
    <dgm:pt modelId="{99E6488C-56C1-42EA-B8BE-84A5802F557C}">
      <dgm:prSet custT="1"/>
      <dgm:spPr/>
      <dgm:t>
        <a:bodyPr/>
        <a:lstStyle/>
        <a:p>
          <a:r>
            <a:rPr lang="zh-CN" altLang="en-US" sz="1300" smtClean="0"/>
            <a:t>公司治理结构</a:t>
          </a:r>
          <a:endParaRPr lang="zh-CN" altLang="en-US" sz="1300" dirty="0"/>
        </a:p>
      </dgm:t>
    </dgm:pt>
    <dgm:pt modelId="{23BF2CAC-CA06-4DB8-B5A2-101DF14A894F}" cxnId="{0F8C8B36-3A18-45AA-9D32-B60B23644F65}" type="sibTrans">
      <dgm:prSet/>
      <dgm:spPr/>
      <dgm:t>
        <a:bodyPr/>
        <a:lstStyle/>
        <a:p>
          <a:endParaRPr lang="zh-CN" altLang="en-US" sz="1300"/>
        </a:p>
      </dgm:t>
    </dgm:pt>
    <dgm:pt modelId="{AD450951-2D0B-457D-AAD4-EC2345FA872C}" cxnId="{0F8C8B36-3A18-45AA-9D32-B60B23644F65}" type="parTrans">
      <dgm:prSet/>
      <dgm:spPr/>
      <dgm:t>
        <a:bodyPr/>
        <a:lstStyle/>
        <a:p>
          <a:endParaRPr lang="zh-CN" altLang="en-US" sz="1300"/>
        </a:p>
      </dgm:t>
    </dgm:pt>
    <dgm:pt modelId="{4F122B76-32AA-4439-8F8B-C22627EBA98D}">
      <dgm:prSet phldrT="[文本]" custT="1"/>
      <dgm:spPr/>
      <dgm:t>
        <a:bodyPr/>
        <a:lstStyle/>
        <a:p>
          <a:r>
            <a:rPr lang="zh-CN" altLang="en-US" sz="1300" smtClean="0"/>
            <a:t>含义</a:t>
          </a:r>
          <a:endParaRPr lang="zh-CN" altLang="en-US" sz="1300" dirty="0"/>
        </a:p>
      </dgm:t>
    </dgm:pt>
    <dgm:pt modelId="{313CBC7E-5220-4147-A3B5-5FCE8C8042E1}" cxnId="{5EE77306-4E19-467C-9ACF-AB8B7C3C8E06}" type="sibTrans">
      <dgm:prSet/>
      <dgm:spPr/>
      <dgm:t>
        <a:bodyPr/>
        <a:lstStyle/>
        <a:p>
          <a:endParaRPr lang="zh-CN" altLang="en-US" sz="1300"/>
        </a:p>
      </dgm:t>
    </dgm:pt>
    <dgm:pt modelId="{624C44BC-5A2C-4E65-9B78-8F5A3B64443A}" cxnId="{5EE77306-4E19-467C-9ACF-AB8B7C3C8E06}" type="parTrans">
      <dgm:prSet/>
      <dgm:spPr/>
      <dgm:t>
        <a:bodyPr/>
        <a:lstStyle/>
        <a:p>
          <a:endParaRPr lang="zh-CN" altLang="en-US" sz="1300"/>
        </a:p>
      </dgm:t>
    </dgm:pt>
    <dgm:pt modelId="{5A5820E2-9A4C-430B-AFD9-69ADDEE86197}">
      <dgm:prSet custT="1"/>
      <dgm:spPr/>
      <dgm:t>
        <a:bodyPr/>
        <a:lstStyle/>
        <a:p>
          <a:r>
            <a:rPr lang="zh-CN" altLang="en-US" sz="1300" smtClean="0"/>
            <a:t>国际比较</a:t>
          </a:r>
          <a:endParaRPr lang="zh-CN" altLang="en-US" sz="1300" dirty="0"/>
        </a:p>
      </dgm:t>
    </dgm:pt>
    <dgm:pt modelId="{9D8EB1EB-FCCB-45A8-9057-C460EE4F0EFB}" cxnId="{60A10338-77A5-4C22-867F-2637B853BF0D}" type="parTrans">
      <dgm:prSet/>
      <dgm:spPr/>
      <dgm:t>
        <a:bodyPr/>
        <a:lstStyle/>
        <a:p>
          <a:endParaRPr lang="zh-CN" altLang="en-US" sz="1300"/>
        </a:p>
      </dgm:t>
    </dgm:pt>
    <dgm:pt modelId="{C29DD12C-D6CC-4F9F-8D39-BD865EB0FAA1}" cxnId="{60A10338-77A5-4C22-867F-2637B853BF0D}" type="sibTrans">
      <dgm:prSet/>
      <dgm:spPr/>
      <dgm:t>
        <a:bodyPr/>
        <a:lstStyle/>
        <a:p>
          <a:endParaRPr lang="zh-CN" altLang="en-US" sz="1300"/>
        </a:p>
      </dgm:t>
    </dgm:pt>
    <dgm:pt modelId="{10B31AF3-D546-462F-B2F3-A01E85251015}">
      <dgm:prSet custT="1"/>
      <dgm:spPr>
        <a:solidFill>
          <a:srgbClr val="C54646"/>
        </a:solidFill>
      </dgm:spPr>
      <dgm:t>
        <a:bodyPr/>
        <a:lstStyle/>
        <a:p>
          <a:r>
            <a:rPr lang="zh-CN" altLang="en-US" sz="1300" dirty="0">
              <a:solidFill>
                <a:schemeClr val="bg1"/>
              </a:solidFill>
            </a:rPr>
            <a:t>经理激励方式</a:t>
          </a:r>
        </a:p>
      </dgm:t>
    </dgm:pt>
    <dgm:pt modelId="{B774C337-B155-48E9-86F4-FD159F2FB1B8}" cxnId="{01641504-8122-4C90-AB3E-1ECF7825555E}" type="sibTrans">
      <dgm:prSet/>
      <dgm:spPr/>
      <dgm:t>
        <a:bodyPr/>
        <a:lstStyle/>
        <a:p>
          <a:endParaRPr lang="zh-CN" altLang="en-US" sz="1300"/>
        </a:p>
      </dgm:t>
    </dgm:pt>
    <dgm:pt modelId="{654455A9-7C44-42D6-AE05-628074F9CFEB}" cxnId="{01641504-8122-4C90-AB3E-1ECF7825555E}" type="parTrans">
      <dgm:prSet/>
      <dgm:spPr/>
      <dgm:t>
        <a:bodyPr/>
        <a:lstStyle/>
        <a:p>
          <a:endParaRPr lang="zh-CN" altLang="en-US" sz="1300"/>
        </a:p>
      </dgm:t>
    </dgm:pt>
    <dgm:pt modelId="{229CE443-89F1-4E87-B885-F6F82418968A}" type="pres">
      <dgm:prSet presAssocID="{8E544892-C228-4F46-A1B3-FF88C1A8E1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6BBC17D-B1AA-405A-9B49-690F28F3AAEC}" type="pres">
      <dgm:prSet presAssocID="{5345ADC4-82A1-451A-B312-34C6A8BB3713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8DDABA62-D92E-4585-AD44-FD8068EB49D0}" type="pres">
      <dgm:prSet presAssocID="{5345ADC4-82A1-451A-B312-34C6A8BB3713}" presName="rootComposite1" presStyleCnt="0"/>
      <dgm:spPr/>
      <dgm:t>
        <a:bodyPr/>
        <a:lstStyle/>
        <a:p>
          <a:endParaRPr lang="zh-CN" altLang="en-US"/>
        </a:p>
      </dgm:t>
    </dgm:pt>
    <dgm:pt modelId="{5A6915BC-5E28-4591-BB00-0B8E0B196990}" type="pres">
      <dgm:prSet presAssocID="{5345ADC4-82A1-451A-B312-34C6A8BB3713}" presName="rootText1" presStyleLbl="node0" presStyleIdx="0" presStyleCnt="1" custScaleX="138028" custScaleY="981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D2F31A-0C53-4B88-AC66-0EDEA0FEACBB}" type="pres">
      <dgm:prSet presAssocID="{5345ADC4-82A1-451A-B312-34C6A8BB371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DD13EB43-B347-45B0-9791-12DD7A0120A7}" type="pres">
      <dgm:prSet presAssocID="{5345ADC4-82A1-451A-B312-34C6A8BB3713}" presName="hierChild2" presStyleCnt="0"/>
      <dgm:spPr/>
      <dgm:t>
        <a:bodyPr/>
        <a:lstStyle/>
        <a:p>
          <a:endParaRPr lang="zh-CN" altLang="en-US"/>
        </a:p>
      </dgm:t>
    </dgm:pt>
    <dgm:pt modelId="{6F06626B-C97F-4E42-83B3-5E23AB1C8199}" type="pres">
      <dgm:prSet presAssocID="{624C44BC-5A2C-4E65-9B78-8F5A3B64443A}" presName="Name64" presStyleLbl="parChTrans1D2" presStyleIdx="0" presStyleCnt="4"/>
      <dgm:spPr/>
      <dgm:t>
        <a:bodyPr/>
        <a:lstStyle/>
        <a:p>
          <a:endParaRPr lang="zh-CN" altLang="en-US"/>
        </a:p>
      </dgm:t>
    </dgm:pt>
    <dgm:pt modelId="{A293A20B-4C8A-409F-B572-D2616BA3B4EC}" type="pres">
      <dgm:prSet presAssocID="{4F122B76-32AA-4439-8F8B-C22627EBA98D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49CBFF30-0CF2-4852-B081-23E26BEA30CD}" type="pres">
      <dgm:prSet presAssocID="{4F122B76-32AA-4439-8F8B-C22627EBA98D}" presName="rootComposite" presStyleCnt="0"/>
      <dgm:spPr/>
      <dgm:t>
        <a:bodyPr/>
        <a:lstStyle/>
        <a:p>
          <a:endParaRPr lang="zh-CN" altLang="en-US"/>
        </a:p>
      </dgm:t>
    </dgm:pt>
    <dgm:pt modelId="{F934C922-8D78-4138-A9DC-7C8B1E66D4EE}" type="pres">
      <dgm:prSet presAssocID="{4F122B76-32AA-4439-8F8B-C22627EBA98D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C2B81C-9ECD-4E08-BA9D-C7B8AEC22EF1}" type="pres">
      <dgm:prSet presAssocID="{4F122B76-32AA-4439-8F8B-C22627EBA98D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B506AC72-D5DA-449C-B62F-E82F8ACF2582}" type="pres">
      <dgm:prSet presAssocID="{4F122B76-32AA-4439-8F8B-C22627EBA98D}" presName="hierChild4" presStyleCnt="0"/>
      <dgm:spPr/>
      <dgm:t>
        <a:bodyPr/>
        <a:lstStyle/>
        <a:p>
          <a:endParaRPr lang="zh-CN" altLang="en-US"/>
        </a:p>
      </dgm:t>
    </dgm:pt>
    <dgm:pt modelId="{0C31FF5B-D178-48EB-AD3A-36DCB63DE9B6}" type="pres">
      <dgm:prSet presAssocID="{4F122B76-32AA-4439-8F8B-C22627EBA98D}" presName="hierChild5" presStyleCnt="0"/>
      <dgm:spPr/>
      <dgm:t>
        <a:bodyPr/>
        <a:lstStyle/>
        <a:p>
          <a:endParaRPr lang="zh-CN" altLang="en-US"/>
        </a:p>
      </dgm:t>
    </dgm:pt>
    <dgm:pt modelId="{A61EE618-D529-4AD1-9363-7D8855537C49}" type="pres">
      <dgm:prSet presAssocID="{AD450951-2D0B-457D-AAD4-EC2345FA872C}" presName="Name64" presStyleLbl="parChTrans1D2" presStyleIdx="1" presStyleCnt="4"/>
      <dgm:spPr/>
      <dgm:t>
        <a:bodyPr/>
        <a:lstStyle/>
        <a:p>
          <a:endParaRPr lang="zh-CN" altLang="en-US"/>
        </a:p>
      </dgm:t>
    </dgm:pt>
    <dgm:pt modelId="{A9C55E9F-CC49-4ADC-B0F1-663E72A5F6DF}" type="pres">
      <dgm:prSet presAssocID="{99E6488C-56C1-42EA-B8BE-84A5802F557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3CCB27E1-C8A3-4103-9CFD-52F9E4F4F42E}" type="pres">
      <dgm:prSet presAssocID="{99E6488C-56C1-42EA-B8BE-84A5802F557C}" presName="rootComposite" presStyleCnt="0"/>
      <dgm:spPr/>
      <dgm:t>
        <a:bodyPr/>
        <a:lstStyle/>
        <a:p>
          <a:endParaRPr lang="zh-CN" altLang="en-US"/>
        </a:p>
      </dgm:t>
    </dgm:pt>
    <dgm:pt modelId="{6DF58EFD-8059-4375-9132-36B1BA017B2D}" type="pres">
      <dgm:prSet presAssocID="{99E6488C-56C1-42EA-B8BE-84A5802F557C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4BAECDD-1DC7-4868-A22F-212D579CAEE5}" type="pres">
      <dgm:prSet presAssocID="{99E6488C-56C1-42EA-B8BE-84A5802F557C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4D3A7550-DA32-48AC-A2A3-61B1F4E531B7}" type="pres">
      <dgm:prSet presAssocID="{99E6488C-56C1-42EA-B8BE-84A5802F557C}" presName="hierChild4" presStyleCnt="0"/>
      <dgm:spPr/>
      <dgm:t>
        <a:bodyPr/>
        <a:lstStyle/>
        <a:p>
          <a:endParaRPr lang="zh-CN" altLang="en-US"/>
        </a:p>
      </dgm:t>
    </dgm:pt>
    <dgm:pt modelId="{C6135216-D353-451C-8BA1-C0B2D8AF068C}" type="pres">
      <dgm:prSet presAssocID="{99E6488C-56C1-42EA-B8BE-84A5802F557C}" presName="hierChild5" presStyleCnt="0"/>
      <dgm:spPr/>
      <dgm:t>
        <a:bodyPr/>
        <a:lstStyle/>
        <a:p>
          <a:endParaRPr lang="zh-CN" altLang="en-US"/>
        </a:p>
      </dgm:t>
    </dgm:pt>
    <dgm:pt modelId="{3372DE33-FB29-4988-A17A-440C47DE68C9}" type="pres">
      <dgm:prSet presAssocID="{9D8EB1EB-FCCB-45A8-9057-C460EE4F0EFB}" presName="Name64" presStyleLbl="parChTrans1D2" presStyleIdx="2" presStyleCnt="4"/>
      <dgm:spPr/>
      <dgm:t>
        <a:bodyPr/>
        <a:lstStyle/>
        <a:p>
          <a:endParaRPr lang="zh-CN" altLang="en-US"/>
        </a:p>
      </dgm:t>
    </dgm:pt>
    <dgm:pt modelId="{01CFB35C-C399-4B10-99EF-1DE47BB25289}" type="pres">
      <dgm:prSet presAssocID="{5A5820E2-9A4C-430B-AFD9-69ADDEE86197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EB22B24A-4A34-4671-A1D8-943B01BF0925}" type="pres">
      <dgm:prSet presAssocID="{5A5820E2-9A4C-430B-AFD9-69ADDEE86197}" presName="rootComposite" presStyleCnt="0"/>
      <dgm:spPr/>
      <dgm:t>
        <a:bodyPr/>
        <a:lstStyle/>
        <a:p>
          <a:endParaRPr lang="zh-CN" altLang="en-US"/>
        </a:p>
      </dgm:t>
    </dgm:pt>
    <dgm:pt modelId="{A553E4F0-E783-4E97-9757-6FAE9F71A6D5}" type="pres">
      <dgm:prSet presAssocID="{5A5820E2-9A4C-430B-AFD9-69ADDEE86197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D5CED53-9B6E-4E3C-96AD-8D78626D4379}" type="pres">
      <dgm:prSet presAssocID="{5A5820E2-9A4C-430B-AFD9-69ADDEE86197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72128AB6-CF1A-4EA8-8913-75E0D950EC1A}" type="pres">
      <dgm:prSet presAssocID="{5A5820E2-9A4C-430B-AFD9-69ADDEE86197}" presName="hierChild4" presStyleCnt="0"/>
      <dgm:spPr/>
      <dgm:t>
        <a:bodyPr/>
        <a:lstStyle/>
        <a:p>
          <a:endParaRPr lang="zh-CN" altLang="en-US"/>
        </a:p>
      </dgm:t>
    </dgm:pt>
    <dgm:pt modelId="{EC23A1BB-56AA-49B0-B8AE-D3CD758D3362}" type="pres">
      <dgm:prSet presAssocID="{5A5820E2-9A4C-430B-AFD9-69ADDEE86197}" presName="hierChild5" presStyleCnt="0"/>
      <dgm:spPr/>
      <dgm:t>
        <a:bodyPr/>
        <a:lstStyle/>
        <a:p>
          <a:endParaRPr lang="zh-CN" altLang="en-US"/>
        </a:p>
      </dgm:t>
    </dgm:pt>
    <dgm:pt modelId="{7EF9AFC3-EB71-47BA-A031-F1B2BBE9F467}" type="pres">
      <dgm:prSet presAssocID="{654455A9-7C44-42D6-AE05-628074F9CFEB}" presName="Name64" presStyleLbl="parChTrans1D2" presStyleIdx="3" presStyleCnt="4"/>
      <dgm:spPr/>
      <dgm:t>
        <a:bodyPr/>
        <a:lstStyle/>
        <a:p>
          <a:endParaRPr lang="zh-CN" altLang="en-US"/>
        </a:p>
      </dgm:t>
    </dgm:pt>
    <dgm:pt modelId="{608A0741-3C90-4E82-82E0-CF3216E4F5CE}" type="pres">
      <dgm:prSet presAssocID="{10B31AF3-D546-462F-B2F3-A01E85251015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440572AA-5262-4D0A-ACA6-E8732346D4BB}" type="pres">
      <dgm:prSet presAssocID="{10B31AF3-D546-462F-B2F3-A01E85251015}" presName="rootComposite" presStyleCnt="0"/>
      <dgm:spPr/>
      <dgm:t>
        <a:bodyPr/>
        <a:lstStyle/>
        <a:p>
          <a:endParaRPr lang="zh-CN" altLang="en-US"/>
        </a:p>
      </dgm:t>
    </dgm:pt>
    <dgm:pt modelId="{288C4B79-14EA-4623-B755-DE0E530671B6}" type="pres">
      <dgm:prSet presAssocID="{10B31AF3-D546-462F-B2F3-A01E85251015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E28CDFE-9E31-4C24-BC76-170F5CFEBF62}" type="pres">
      <dgm:prSet presAssocID="{10B31AF3-D546-462F-B2F3-A01E85251015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261330A0-AD0C-455E-A258-B0AEE6BF01FE}" type="pres">
      <dgm:prSet presAssocID="{10B31AF3-D546-462F-B2F3-A01E85251015}" presName="hierChild4" presStyleCnt="0"/>
      <dgm:spPr/>
      <dgm:t>
        <a:bodyPr/>
        <a:lstStyle/>
        <a:p>
          <a:endParaRPr lang="zh-CN" altLang="en-US"/>
        </a:p>
      </dgm:t>
    </dgm:pt>
    <dgm:pt modelId="{DE31304D-5262-4DD2-91F6-80910508751C}" type="pres">
      <dgm:prSet presAssocID="{10B31AF3-D546-462F-B2F3-A01E85251015}" presName="hierChild5" presStyleCnt="0"/>
      <dgm:spPr/>
      <dgm:t>
        <a:bodyPr/>
        <a:lstStyle/>
        <a:p>
          <a:endParaRPr lang="zh-CN" altLang="en-US"/>
        </a:p>
      </dgm:t>
    </dgm:pt>
    <dgm:pt modelId="{9CD69B13-074F-4B68-9972-3B9433A6C65D}" type="pres">
      <dgm:prSet presAssocID="{5345ADC4-82A1-451A-B312-34C6A8BB3713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F8739134-E42D-46E0-930C-3C6D3E90C903}" type="presOf" srcId="{99E6488C-56C1-42EA-B8BE-84A5802F557C}" destId="{D4BAECDD-1DC7-4868-A22F-212D579CAEE5}" srcOrd="1" destOrd="0" presId="urn:microsoft.com/office/officeart/2009/3/layout/HorizontalOrganizationChart#12"/>
    <dgm:cxn modelId="{725A401D-0F15-48C4-9A21-115674F338D8}" type="presOf" srcId="{9D8EB1EB-FCCB-45A8-9057-C460EE4F0EFB}" destId="{3372DE33-FB29-4988-A17A-440C47DE68C9}" srcOrd="0" destOrd="0" presId="urn:microsoft.com/office/officeart/2009/3/layout/HorizontalOrganizationChart#12"/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D394D56D-7B86-467A-B7D4-4048190235A8}" type="presOf" srcId="{5345ADC4-82A1-451A-B312-34C6A8BB3713}" destId="{07D2F31A-0C53-4B88-AC66-0EDEA0FEACBB}" srcOrd="1" destOrd="0" presId="urn:microsoft.com/office/officeart/2009/3/layout/HorizontalOrganizationChart#12"/>
    <dgm:cxn modelId="{DB3A6E11-4756-4F0C-802F-165EDC88135F}" type="presOf" srcId="{AD450951-2D0B-457D-AAD4-EC2345FA872C}" destId="{A61EE618-D529-4AD1-9363-7D8855537C49}" srcOrd="0" destOrd="0" presId="urn:microsoft.com/office/officeart/2009/3/layout/HorizontalOrganizationChart#12"/>
    <dgm:cxn modelId="{CD6CEED8-2D56-481B-8438-163109E1A156}" type="presOf" srcId="{5A5820E2-9A4C-430B-AFD9-69ADDEE86197}" destId="{A553E4F0-E783-4E97-9757-6FAE9F71A6D5}" srcOrd="0" destOrd="0" presId="urn:microsoft.com/office/officeart/2009/3/layout/HorizontalOrganizationChart#12"/>
    <dgm:cxn modelId="{C9C076AF-BA6B-4A79-9613-BA2237BA4BD0}" type="presOf" srcId="{654455A9-7C44-42D6-AE05-628074F9CFEB}" destId="{7EF9AFC3-EB71-47BA-A031-F1B2BBE9F467}" srcOrd="0" destOrd="0" presId="urn:microsoft.com/office/officeart/2009/3/layout/HorizontalOrganizationChart#12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F053ECD0-0A01-45D9-BCBA-08C2610A761E}" type="presOf" srcId="{4F122B76-32AA-4439-8F8B-C22627EBA98D}" destId="{F934C922-8D78-4138-A9DC-7C8B1E66D4EE}" srcOrd="0" destOrd="0" presId="urn:microsoft.com/office/officeart/2009/3/layout/HorizontalOrganizationChart#12"/>
    <dgm:cxn modelId="{65547D34-420F-4719-A6AF-8236690B750E}" type="presOf" srcId="{5A5820E2-9A4C-430B-AFD9-69ADDEE86197}" destId="{AD5CED53-9B6E-4E3C-96AD-8D78626D4379}" srcOrd="1" destOrd="0" presId="urn:microsoft.com/office/officeart/2009/3/layout/HorizontalOrganizationChart#12"/>
    <dgm:cxn modelId="{0E90D0D7-389A-4A80-8BB1-D15340B0897F}" type="presOf" srcId="{8E544892-C228-4F46-A1B3-FF88C1A8E1DC}" destId="{229CE443-89F1-4E87-B885-F6F82418968A}" srcOrd="0" destOrd="0" presId="urn:microsoft.com/office/officeart/2009/3/layout/HorizontalOrganizationChart#12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8D898EB9-44AF-4343-82BF-9BCD251D056A}" type="presOf" srcId="{4F122B76-32AA-4439-8F8B-C22627EBA98D}" destId="{DCC2B81C-9ECD-4E08-BA9D-C7B8AEC22EF1}" srcOrd="1" destOrd="0" presId="urn:microsoft.com/office/officeart/2009/3/layout/HorizontalOrganizationChart#12"/>
    <dgm:cxn modelId="{F9146CDE-360D-4A53-8F52-ED93BA7AD62D}" type="presOf" srcId="{5345ADC4-82A1-451A-B312-34C6A8BB3713}" destId="{5A6915BC-5E28-4591-BB00-0B8E0B196990}" srcOrd="0" destOrd="0" presId="urn:microsoft.com/office/officeart/2009/3/layout/HorizontalOrganizationChart#12"/>
    <dgm:cxn modelId="{BA63D694-0561-4EED-9912-31D757B62FC3}" type="presOf" srcId="{624C44BC-5A2C-4E65-9B78-8F5A3B64443A}" destId="{6F06626B-C97F-4E42-83B3-5E23AB1C8199}" srcOrd="0" destOrd="0" presId="urn:microsoft.com/office/officeart/2009/3/layout/HorizontalOrganizationChart#12"/>
    <dgm:cxn modelId="{2B246D0B-AE7F-47FF-AB92-23A5395A2256}" type="presOf" srcId="{10B31AF3-D546-462F-B2F3-A01E85251015}" destId="{9E28CDFE-9E31-4C24-BC76-170F5CFEBF62}" srcOrd="1" destOrd="0" presId="urn:microsoft.com/office/officeart/2009/3/layout/HorizontalOrganizationChart#12"/>
    <dgm:cxn modelId="{01641504-8122-4C90-AB3E-1ECF7825555E}" srcId="{5345ADC4-82A1-451A-B312-34C6A8BB3713}" destId="{10B31AF3-D546-462F-B2F3-A01E85251015}" srcOrd="3" destOrd="0" parTransId="{654455A9-7C44-42D6-AE05-628074F9CFEB}" sibTransId="{B774C337-B155-48E9-86F4-FD159F2FB1B8}"/>
    <dgm:cxn modelId="{60A10338-77A5-4C22-867F-2637B853BF0D}" srcId="{5345ADC4-82A1-451A-B312-34C6A8BB3713}" destId="{5A5820E2-9A4C-430B-AFD9-69ADDEE86197}" srcOrd="2" destOrd="0" parTransId="{9D8EB1EB-FCCB-45A8-9057-C460EE4F0EFB}" sibTransId="{C29DD12C-D6CC-4F9F-8D39-BD865EB0FAA1}"/>
    <dgm:cxn modelId="{9FDBBADA-4314-41DD-9949-A9AED3CA09AB}" type="presOf" srcId="{10B31AF3-D546-462F-B2F3-A01E85251015}" destId="{288C4B79-14EA-4623-B755-DE0E530671B6}" srcOrd="0" destOrd="0" presId="urn:microsoft.com/office/officeart/2009/3/layout/HorizontalOrganizationChart#12"/>
    <dgm:cxn modelId="{419620DD-46BE-46D5-98FD-23AB61F7B912}" type="presOf" srcId="{99E6488C-56C1-42EA-B8BE-84A5802F557C}" destId="{6DF58EFD-8059-4375-9132-36B1BA017B2D}" srcOrd="0" destOrd="0" presId="urn:microsoft.com/office/officeart/2009/3/layout/HorizontalOrganizationChart#12"/>
    <dgm:cxn modelId="{2FACBE47-B9B5-4FA9-8085-63B7BB5848DB}" type="presParOf" srcId="{229CE443-89F1-4E87-B885-F6F82418968A}" destId="{26BBC17D-B1AA-405A-9B49-690F28F3AAEC}" srcOrd="0" destOrd="0" presId="urn:microsoft.com/office/officeart/2009/3/layout/HorizontalOrganizationChart#12"/>
    <dgm:cxn modelId="{93DC52CA-30CD-4964-B2F0-A13FB755BE20}" type="presParOf" srcId="{26BBC17D-B1AA-405A-9B49-690F28F3AAEC}" destId="{8DDABA62-D92E-4585-AD44-FD8068EB49D0}" srcOrd="0" destOrd="0" presId="urn:microsoft.com/office/officeart/2009/3/layout/HorizontalOrganizationChart#12"/>
    <dgm:cxn modelId="{E0C1D000-33C2-42A4-B824-9FBCBEF6AF0C}" type="presParOf" srcId="{8DDABA62-D92E-4585-AD44-FD8068EB49D0}" destId="{5A6915BC-5E28-4591-BB00-0B8E0B196990}" srcOrd="0" destOrd="0" presId="urn:microsoft.com/office/officeart/2009/3/layout/HorizontalOrganizationChart#12"/>
    <dgm:cxn modelId="{4D86085D-0CA6-4B55-BD0C-235FB780C29F}" type="presParOf" srcId="{8DDABA62-D92E-4585-AD44-FD8068EB49D0}" destId="{07D2F31A-0C53-4B88-AC66-0EDEA0FEACBB}" srcOrd="1" destOrd="0" presId="urn:microsoft.com/office/officeart/2009/3/layout/HorizontalOrganizationChart#12"/>
    <dgm:cxn modelId="{BBCBD08D-CA15-4AD8-8164-C9B6A45253BF}" type="presParOf" srcId="{26BBC17D-B1AA-405A-9B49-690F28F3AAEC}" destId="{DD13EB43-B347-45B0-9791-12DD7A0120A7}" srcOrd="1" destOrd="0" presId="urn:microsoft.com/office/officeart/2009/3/layout/HorizontalOrganizationChart#12"/>
    <dgm:cxn modelId="{CEA765F8-DDD6-4627-A7BF-349F964B2151}" type="presParOf" srcId="{DD13EB43-B347-45B0-9791-12DD7A0120A7}" destId="{6F06626B-C97F-4E42-83B3-5E23AB1C8199}" srcOrd="0" destOrd="0" presId="urn:microsoft.com/office/officeart/2009/3/layout/HorizontalOrganizationChart#12"/>
    <dgm:cxn modelId="{DA2C622B-AF6C-4DBE-87DC-25F3B57B0888}" type="presParOf" srcId="{DD13EB43-B347-45B0-9791-12DD7A0120A7}" destId="{A293A20B-4C8A-409F-B572-D2616BA3B4EC}" srcOrd="1" destOrd="0" presId="urn:microsoft.com/office/officeart/2009/3/layout/HorizontalOrganizationChart#12"/>
    <dgm:cxn modelId="{C46965DA-F33B-44A3-9C58-ACD056209CDC}" type="presParOf" srcId="{A293A20B-4C8A-409F-B572-D2616BA3B4EC}" destId="{49CBFF30-0CF2-4852-B081-23E26BEA30CD}" srcOrd="0" destOrd="0" presId="urn:microsoft.com/office/officeart/2009/3/layout/HorizontalOrganizationChart#12"/>
    <dgm:cxn modelId="{922ACADF-D3F1-4DC2-B8F1-70385B9F9A87}" type="presParOf" srcId="{49CBFF30-0CF2-4852-B081-23E26BEA30CD}" destId="{F934C922-8D78-4138-A9DC-7C8B1E66D4EE}" srcOrd="0" destOrd="0" presId="urn:microsoft.com/office/officeart/2009/3/layout/HorizontalOrganizationChart#12"/>
    <dgm:cxn modelId="{436B25FC-5B20-4343-BA46-C16721385A55}" type="presParOf" srcId="{49CBFF30-0CF2-4852-B081-23E26BEA30CD}" destId="{DCC2B81C-9ECD-4E08-BA9D-C7B8AEC22EF1}" srcOrd="1" destOrd="0" presId="urn:microsoft.com/office/officeart/2009/3/layout/HorizontalOrganizationChart#12"/>
    <dgm:cxn modelId="{A1142CF8-5394-43B6-AF77-A44E45ACDCA4}" type="presParOf" srcId="{A293A20B-4C8A-409F-B572-D2616BA3B4EC}" destId="{B506AC72-D5DA-449C-B62F-E82F8ACF2582}" srcOrd="1" destOrd="0" presId="urn:microsoft.com/office/officeart/2009/3/layout/HorizontalOrganizationChart#12"/>
    <dgm:cxn modelId="{43BDBF45-A329-4FAD-BB0C-F902ACFA0714}" type="presParOf" srcId="{A293A20B-4C8A-409F-B572-D2616BA3B4EC}" destId="{0C31FF5B-D178-48EB-AD3A-36DCB63DE9B6}" srcOrd="2" destOrd="0" presId="urn:microsoft.com/office/officeart/2009/3/layout/HorizontalOrganizationChart#12"/>
    <dgm:cxn modelId="{F0CA790C-1A0F-4A09-825E-F4ACD18664C1}" type="presParOf" srcId="{DD13EB43-B347-45B0-9791-12DD7A0120A7}" destId="{A61EE618-D529-4AD1-9363-7D8855537C49}" srcOrd="2" destOrd="0" presId="urn:microsoft.com/office/officeart/2009/3/layout/HorizontalOrganizationChart#12"/>
    <dgm:cxn modelId="{541DBE37-FFEE-4048-A5C6-4749D36F2005}" type="presParOf" srcId="{DD13EB43-B347-45B0-9791-12DD7A0120A7}" destId="{A9C55E9F-CC49-4ADC-B0F1-663E72A5F6DF}" srcOrd="3" destOrd="0" presId="urn:microsoft.com/office/officeart/2009/3/layout/HorizontalOrganizationChart#12"/>
    <dgm:cxn modelId="{B988C7E8-996B-44D7-B655-E5A32600F0A8}" type="presParOf" srcId="{A9C55E9F-CC49-4ADC-B0F1-663E72A5F6DF}" destId="{3CCB27E1-C8A3-4103-9CFD-52F9E4F4F42E}" srcOrd="0" destOrd="0" presId="urn:microsoft.com/office/officeart/2009/3/layout/HorizontalOrganizationChart#12"/>
    <dgm:cxn modelId="{7804F2BB-144C-4F82-9187-7EFB69DE415B}" type="presParOf" srcId="{3CCB27E1-C8A3-4103-9CFD-52F9E4F4F42E}" destId="{6DF58EFD-8059-4375-9132-36B1BA017B2D}" srcOrd="0" destOrd="0" presId="urn:microsoft.com/office/officeart/2009/3/layout/HorizontalOrganizationChart#12"/>
    <dgm:cxn modelId="{2CDDE93C-046C-490E-842D-656A52991A07}" type="presParOf" srcId="{3CCB27E1-C8A3-4103-9CFD-52F9E4F4F42E}" destId="{D4BAECDD-1DC7-4868-A22F-212D579CAEE5}" srcOrd="1" destOrd="0" presId="urn:microsoft.com/office/officeart/2009/3/layout/HorizontalOrganizationChart#12"/>
    <dgm:cxn modelId="{9E8C6150-496F-4D47-8859-DE96838D89A1}" type="presParOf" srcId="{A9C55E9F-CC49-4ADC-B0F1-663E72A5F6DF}" destId="{4D3A7550-DA32-48AC-A2A3-61B1F4E531B7}" srcOrd="1" destOrd="0" presId="urn:microsoft.com/office/officeart/2009/3/layout/HorizontalOrganizationChart#12"/>
    <dgm:cxn modelId="{90E6C318-B5FA-4251-AF9C-34650A8DF31E}" type="presParOf" srcId="{A9C55E9F-CC49-4ADC-B0F1-663E72A5F6DF}" destId="{C6135216-D353-451C-8BA1-C0B2D8AF068C}" srcOrd="2" destOrd="0" presId="urn:microsoft.com/office/officeart/2009/3/layout/HorizontalOrganizationChart#12"/>
    <dgm:cxn modelId="{9E96F398-3A1C-46C0-BEE3-0EEC7DB9AEC4}" type="presParOf" srcId="{DD13EB43-B347-45B0-9791-12DD7A0120A7}" destId="{3372DE33-FB29-4988-A17A-440C47DE68C9}" srcOrd="4" destOrd="0" presId="urn:microsoft.com/office/officeart/2009/3/layout/HorizontalOrganizationChart#12"/>
    <dgm:cxn modelId="{63AA6E30-5BC3-44D6-9C5A-5EF91C3ABB99}" type="presParOf" srcId="{DD13EB43-B347-45B0-9791-12DD7A0120A7}" destId="{01CFB35C-C399-4B10-99EF-1DE47BB25289}" srcOrd="5" destOrd="0" presId="urn:microsoft.com/office/officeart/2009/3/layout/HorizontalOrganizationChart#12"/>
    <dgm:cxn modelId="{237CC6AE-BCE9-4994-9509-1DD6D1BD1F52}" type="presParOf" srcId="{01CFB35C-C399-4B10-99EF-1DE47BB25289}" destId="{EB22B24A-4A34-4671-A1D8-943B01BF0925}" srcOrd="0" destOrd="0" presId="urn:microsoft.com/office/officeart/2009/3/layout/HorizontalOrganizationChart#12"/>
    <dgm:cxn modelId="{701106F0-A06A-49B8-AF53-637BDAE108F5}" type="presParOf" srcId="{EB22B24A-4A34-4671-A1D8-943B01BF0925}" destId="{A553E4F0-E783-4E97-9757-6FAE9F71A6D5}" srcOrd="0" destOrd="0" presId="urn:microsoft.com/office/officeart/2009/3/layout/HorizontalOrganizationChart#12"/>
    <dgm:cxn modelId="{6A26BBF9-FCB0-41F5-AFCC-9501E648C89D}" type="presParOf" srcId="{EB22B24A-4A34-4671-A1D8-943B01BF0925}" destId="{AD5CED53-9B6E-4E3C-96AD-8D78626D4379}" srcOrd="1" destOrd="0" presId="urn:microsoft.com/office/officeart/2009/3/layout/HorizontalOrganizationChart#12"/>
    <dgm:cxn modelId="{02C41D04-B90D-47A4-A513-D18BFC5C499D}" type="presParOf" srcId="{01CFB35C-C399-4B10-99EF-1DE47BB25289}" destId="{72128AB6-CF1A-4EA8-8913-75E0D950EC1A}" srcOrd="1" destOrd="0" presId="urn:microsoft.com/office/officeart/2009/3/layout/HorizontalOrganizationChart#12"/>
    <dgm:cxn modelId="{9CF0E50A-0597-4C27-9F48-34761A5E9A38}" type="presParOf" srcId="{01CFB35C-C399-4B10-99EF-1DE47BB25289}" destId="{EC23A1BB-56AA-49B0-B8AE-D3CD758D3362}" srcOrd="2" destOrd="0" presId="urn:microsoft.com/office/officeart/2009/3/layout/HorizontalOrganizationChart#12"/>
    <dgm:cxn modelId="{DE2E9501-8B29-4497-98ED-CA29EF970C35}" type="presParOf" srcId="{DD13EB43-B347-45B0-9791-12DD7A0120A7}" destId="{7EF9AFC3-EB71-47BA-A031-F1B2BBE9F467}" srcOrd="6" destOrd="0" presId="urn:microsoft.com/office/officeart/2009/3/layout/HorizontalOrganizationChart#12"/>
    <dgm:cxn modelId="{E9EAC852-4A5D-4AEF-8FDE-C439A60D0A3E}" type="presParOf" srcId="{DD13EB43-B347-45B0-9791-12DD7A0120A7}" destId="{608A0741-3C90-4E82-82E0-CF3216E4F5CE}" srcOrd="7" destOrd="0" presId="urn:microsoft.com/office/officeart/2009/3/layout/HorizontalOrganizationChart#12"/>
    <dgm:cxn modelId="{D325608F-A49B-4E42-86A6-55B241EEB848}" type="presParOf" srcId="{608A0741-3C90-4E82-82E0-CF3216E4F5CE}" destId="{440572AA-5262-4D0A-ACA6-E8732346D4BB}" srcOrd="0" destOrd="0" presId="urn:microsoft.com/office/officeart/2009/3/layout/HorizontalOrganizationChart#12"/>
    <dgm:cxn modelId="{FDA9C2BD-3A50-45B1-9325-00B692357EBB}" type="presParOf" srcId="{440572AA-5262-4D0A-ACA6-E8732346D4BB}" destId="{288C4B79-14EA-4623-B755-DE0E530671B6}" srcOrd="0" destOrd="0" presId="urn:microsoft.com/office/officeart/2009/3/layout/HorizontalOrganizationChart#12"/>
    <dgm:cxn modelId="{154BEAA5-ED60-44E5-BB2F-30996A0F7543}" type="presParOf" srcId="{440572AA-5262-4D0A-ACA6-E8732346D4BB}" destId="{9E28CDFE-9E31-4C24-BC76-170F5CFEBF62}" srcOrd="1" destOrd="0" presId="urn:microsoft.com/office/officeart/2009/3/layout/HorizontalOrganizationChart#12"/>
    <dgm:cxn modelId="{78A8EEBC-1C58-491C-8F17-FDC1DD3CAABD}" type="presParOf" srcId="{608A0741-3C90-4E82-82E0-CF3216E4F5CE}" destId="{261330A0-AD0C-455E-A258-B0AEE6BF01FE}" srcOrd="1" destOrd="0" presId="urn:microsoft.com/office/officeart/2009/3/layout/HorizontalOrganizationChart#12"/>
    <dgm:cxn modelId="{C4355B6F-2B8D-41E0-95A2-2AA6C563D9E6}" type="presParOf" srcId="{608A0741-3C90-4E82-82E0-CF3216E4F5CE}" destId="{DE31304D-5262-4DD2-91F6-80910508751C}" srcOrd="2" destOrd="0" presId="urn:microsoft.com/office/officeart/2009/3/layout/HorizontalOrganizationChart#12"/>
    <dgm:cxn modelId="{86841575-08BE-4A3A-9F7C-C5ED943D63EA}" type="presParOf" srcId="{26BBC17D-B1AA-405A-9B49-690F28F3AAEC}" destId="{9CD69B13-074F-4B68-9972-3B9433A6C65D}" srcOrd="2" destOrd="0" presId="urn:microsoft.com/office/officeart/2009/3/layout/HorizontalOrganizationChart#1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9AFC3-EB71-47BA-A031-F1B2BBE9F467}">
      <dsp:nvSpPr>
        <dsp:cNvPr id="0" name=""/>
        <dsp:cNvSpPr/>
      </dsp:nvSpPr>
      <dsp:spPr>
        <a:xfrm>
          <a:off x="2047959" y="839694"/>
          <a:ext cx="210518" cy="67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259" y="0"/>
              </a:lnTo>
              <a:lnTo>
                <a:pt x="105259" y="678922"/>
              </a:lnTo>
              <a:lnTo>
                <a:pt x="210518" y="678922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2DE33-FB29-4988-A17A-440C47DE68C9}">
      <dsp:nvSpPr>
        <dsp:cNvPr id="0" name=""/>
        <dsp:cNvSpPr/>
      </dsp:nvSpPr>
      <dsp:spPr>
        <a:xfrm>
          <a:off x="2047959" y="839694"/>
          <a:ext cx="210518" cy="226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259" y="0"/>
              </a:lnTo>
              <a:lnTo>
                <a:pt x="105259" y="226307"/>
              </a:lnTo>
              <a:lnTo>
                <a:pt x="210518" y="22630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1EE618-D529-4AD1-9363-7D8855537C49}">
      <dsp:nvSpPr>
        <dsp:cNvPr id="0" name=""/>
        <dsp:cNvSpPr/>
      </dsp:nvSpPr>
      <dsp:spPr>
        <a:xfrm>
          <a:off x="2047959" y="613386"/>
          <a:ext cx="210518" cy="226307"/>
        </a:xfrm>
        <a:custGeom>
          <a:avLst/>
          <a:gdLst/>
          <a:ahLst/>
          <a:cxnLst/>
          <a:rect l="0" t="0" r="0" b="0"/>
          <a:pathLst>
            <a:path>
              <a:moveTo>
                <a:pt x="0" y="226307"/>
              </a:moveTo>
              <a:lnTo>
                <a:pt x="105259" y="226307"/>
              </a:lnTo>
              <a:lnTo>
                <a:pt x="105259" y="0"/>
              </a:lnTo>
              <a:lnTo>
                <a:pt x="210518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06626B-C97F-4E42-83B3-5E23AB1C8199}">
      <dsp:nvSpPr>
        <dsp:cNvPr id="0" name=""/>
        <dsp:cNvSpPr/>
      </dsp:nvSpPr>
      <dsp:spPr>
        <a:xfrm>
          <a:off x="2047959" y="160771"/>
          <a:ext cx="210518" cy="678922"/>
        </a:xfrm>
        <a:custGeom>
          <a:avLst/>
          <a:gdLst/>
          <a:ahLst/>
          <a:cxnLst/>
          <a:rect l="0" t="0" r="0" b="0"/>
          <a:pathLst>
            <a:path>
              <a:moveTo>
                <a:pt x="0" y="678922"/>
              </a:moveTo>
              <a:lnTo>
                <a:pt x="105259" y="678922"/>
              </a:lnTo>
              <a:lnTo>
                <a:pt x="105259" y="0"/>
              </a:lnTo>
              <a:lnTo>
                <a:pt x="210518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6915BC-5E28-4591-BB00-0B8E0B196990}">
      <dsp:nvSpPr>
        <dsp:cNvPr id="0" name=""/>
        <dsp:cNvSpPr/>
      </dsp:nvSpPr>
      <dsp:spPr>
        <a:xfrm>
          <a:off x="595086" y="682170"/>
          <a:ext cx="1452873" cy="3150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 现代公司治理结构</a:t>
          </a:r>
        </a:p>
      </dsp:txBody>
      <dsp:txXfrm>
        <a:off x="595086" y="682170"/>
        <a:ext cx="1452873" cy="315047"/>
      </dsp:txXfrm>
    </dsp:sp>
    <dsp:sp modelId="{F934C922-8D78-4138-A9DC-7C8B1E66D4EE}">
      <dsp:nvSpPr>
        <dsp:cNvPr id="0" name=""/>
        <dsp:cNvSpPr/>
      </dsp:nvSpPr>
      <dsp:spPr>
        <a:xfrm>
          <a:off x="2258477" y="251"/>
          <a:ext cx="1052592" cy="321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含义</a:t>
          </a:r>
          <a:endParaRPr lang="zh-CN" altLang="en-US" sz="1300" kern="1200" dirty="0"/>
        </a:p>
      </dsp:txBody>
      <dsp:txXfrm>
        <a:off x="2258477" y="251"/>
        <a:ext cx="1052592" cy="321040"/>
      </dsp:txXfrm>
    </dsp:sp>
    <dsp:sp modelId="{6DF58EFD-8059-4375-9132-36B1BA017B2D}">
      <dsp:nvSpPr>
        <dsp:cNvPr id="0" name=""/>
        <dsp:cNvSpPr/>
      </dsp:nvSpPr>
      <dsp:spPr>
        <a:xfrm>
          <a:off x="2258477" y="452866"/>
          <a:ext cx="1052592" cy="321040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>
              <a:solidFill>
                <a:schemeClr val="bg1"/>
              </a:solidFill>
            </a:rPr>
            <a:t>公司治理结构</a:t>
          </a:r>
        </a:p>
      </dsp:txBody>
      <dsp:txXfrm>
        <a:off x="2258477" y="452866"/>
        <a:ext cx="1052592" cy="321040"/>
      </dsp:txXfrm>
    </dsp:sp>
    <dsp:sp modelId="{A553E4F0-E783-4E97-9757-6FAE9F71A6D5}">
      <dsp:nvSpPr>
        <dsp:cNvPr id="0" name=""/>
        <dsp:cNvSpPr/>
      </dsp:nvSpPr>
      <dsp:spPr>
        <a:xfrm>
          <a:off x="2258477" y="905481"/>
          <a:ext cx="1052592" cy="321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国际比较</a:t>
          </a:r>
        </a:p>
      </dsp:txBody>
      <dsp:txXfrm>
        <a:off x="2258477" y="905481"/>
        <a:ext cx="1052592" cy="321040"/>
      </dsp:txXfrm>
    </dsp:sp>
    <dsp:sp modelId="{288C4B79-14EA-4623-B755-DE0E530671B6}">
      <dsp:nvSpPr>
        <dsp:cNvPr id="0" name=""/>
        <dsp:cNvSpPr/>
      </dsp:nvSpPr>
      <dsp:spPr>
        <a:xfrm>
          <a:off x="2258477" y="1358096"/>
          <a:ext cx="1052592" cy="321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经理激励方式</a:t>
          </a:r>
        </a:p>
      </dsp:txBody>
      <dsp:txXfrm>
        <a:off x="2258477" y="1358096"/>
        <a:ext cx="1052592" cy="32104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9AFC3-EB71-47BA-A031-F1B2BBE9F467}">
      <dsp:nvSpPr>
        <dsp:cNvPr id="0" name=""/>
        <dsp:cNvSpPr/>
      </dsp:nvSpPr>
      <dsp:spPr>
        <a:xfrm>
          <a:off x="2047959" y="839694"/>
          <a:ext cx="210518" cy="67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259" y="0"/>
              </a:lnTo>
              <a:lnTo>
                <a:pt x="105259" y="678922"/>
              </a:lnTo>
              <a:lnTo>
                <a:pt x="210518" y="678922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2DE33-FB29-4988-A17A-440C47DE68C9}">
      <dsp:nvSpPr>
        <dsp:cNvPr id="0" name=""/>
        <dsp:cNvSpPr/>
      </dsp:nvSpPr>
      <dsp:spPr>
        <a:xfrm>
          <a:off x="2047959" y="839694"/>
          <a:ext cx="210518" cy="226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259" y="0"/>
              </a:lnTo>
              <a:lnTo>
                <a:pt x="105259" y="226307"/>
              </a:lnTo>
              <a:lnTo>
                <a:pt x="210518" y="22630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1EE618-D529-4AD1-9363-7D8855537C49}">
      <dsp:nvSpPr>
        <dsp:cNvPr id="0" name=""/>
        <dsp:cNvSpPr/>
      </dsp:nvSpPr>
      <dsp:spPr>
        <a:xfrm>
          <a:off x="2047959" y="613386"/>
          <a:ext cx="210518" cy="226307"/>
        </a:xfrm>
        <a:custGeom>
          <a:avLst/>
          <a:gdLst/>
          <a:ahLst/>
          <a:cxnLst/>
          <a:rect l="0" t="0" r="0" b="0"/>
          <a:pathLst>
            <a:path>
              <a:moveTo>
                <a:pt x="0" y="226307"/>
              </a:moveTo>
              <a:lnTo>
                <a:pt x="105259" y="226307"/>
              </a:lnTo>
              <a:lnTo>
                <a:pt x="105259" y="0"/>
              </a:lnTo>
              <a:lnTo>
                <a:pt x="210518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06626B-C97F-4E42-83B3-5E23AB1C8199}">
      <dsp:nvSpPr>
        <dsp:cNvPr id="0" name=""/>
        <dsp:cNvSpPr/>
      </dsp:nvSpPr>
      <dsp:spPr>
        <a:xfrm>
          <a:off x="2047959" y="160771"/>
          <a:ext cx="210518" cy="678922"/>
        </a:xfrm>
        <a:custGeom>
          <a:avLst/>
          <a:gdLst/>
          <a:ahLst/>
          <a:cxnLst/>
          <a:rect l="0" t="0" r="0" b="0"/>
          <a:pathLst>
            <a:path>
              <a:moveTo>
                <a:pt x="0" y="678922"/>
              </a:moveTo>
              <a:lnTo>
                <a:pt x="105259" y="678922"/>
              </a:lnTo>
              <a:lnTo>
                <a:pt x="105259" y="0"/>
              </a:lnTo>
              <a:lnTo>
                <a:pt x="210518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6915BC-5E28-4591-BB00-0B8E0B196990}">
      <dsp:nvSpPr>
        <dsp:cNvPr id="0" name=""/>
        <dsp:cNvSpPr/>
      </dsp:nvSpPr>
      <dsp:spPr>
        <a:xfrm>
          <a:off x="595086" y="682170"/>
          <a:ext cx="1452873" cy="3150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 现代公司治理结构</a:t>
          </a:r>
        </a:p>
      </dsp:txBody>
      <dsp:txXfrm>
        <a:off x="595086" y="682170"/>
        <a:ext cx="1452873" cy="315047"/>
      </dsp:txXfrm>
    </dsp:sp>
    <dsp:sp modelId="{F934C922-8D78-4138-A9DC-7C8B1E66D4EE}">
      <dsp:nvSpPr>
        <dsp:cNvPr id="0" name=""/>
        <dsp:cNvSpPr/>
      </dsp:nvSpPr>
      <dsp:spPr>
        <a:xfrm>
          <a:off x="2258477" y="251"/>
          <a:ext cx="1052592" cy="321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含义</a:t>
          </a:r>
          <a:endParaRPr lang="zh-CN" altLang="en-US" sz="1300" kern="1200" dirty="0"/>
        </a:p>
      </dsp:txBody>
      <dsp:txXfrm>
        <a:off x="2258477" y="251"/>
        <a:ext cx="1052592" cy="321040"/>
      </dsp:txXfrm>
    </dsp:sp>
    <dsp:sp modelId="{6DF58EFD-8059-4375-9132-36B1BA017B2D}">
      <dsp:nvSpPr>
        <dsp:cNvPr id="0" name=""/>
        <dsp:cNvSpPr/>
      </dsp:nvSpPr>
      <dsp:spPr>
        <a:xfrm>
          <a:off x="2258477" y="452866"/>
          <a:ext cx="1052592" cy="321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公司治理结构</a:t>
          </a:r>
          <a:endParaRPr lang="zh-CN" altLang="en-US" sz="1300" kern="1200" dirty="0"/>
        </a:p>
      </dsp:txBody>
      <dsp:txXfrm>
        <a:off x="2258477" y="452866"/>
        <a:ext cx="1052592" cy="321040"/>
      </dsp:txXfrm>
    </dsp:sp>
    <dsp:sp modelId="{A553E4F0-E783-4E97-9757-6FAE9F71A6D5}">
      <dsp:nvSpPr>
        <dsp:cNvPr id="0" name=""/>
        <dsp:cNvSpPr/>
      </dsp:nvSpPr>
      <dsp:spPr>
        <a:xfrm>
          <a:off x="2258477" y="905481"/>
          <a:ext cx="1052592" cy="321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国际比较</a:t>
          </a:r>
          <a:endParaRPr lang="zh-CN" altLang="en-US" sz="1300" kern="1200" dirty="0"/>
        </a:p>
      </dsp:txBody>
      <dsp:txXfrm>
        <a:off x="2258477" y="905481"/>
        <a:ext cx="1052592" cy="321040"/>
      </dsp:txXfrm>
    </dsp:sp>
    <dsp:sp modelId="{288C4B79-14EA-4623-B755-DE0E530671B6}">
      <dsp:nvSpPr>
        <dsp:cNvPr id="0" name=""/>
        <dsp:cNvSpPr/>
      </dsp:nvSpPr>
      <dsp:spPr>
        <a:xfrm>
          <a:off x="2258477" y="1358096"/>
          <a:ext cx="1052592" cy="321040"/>
        </a:xfrm>
        <a:prstGeom prst="rect">
          <a:avLst/>
        </a:prstGeom>
        <a:solidFill>
          <a:srgbClr val="C54646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>
              <a:solidFill>
                <a:schemeClr val="bg1"/>
              </a:solidFill>
            </a:rPr>
            <a:t>经理激励方式</a:t>
          </a:r>
        </a:p>
      </dsp:txBody>
      <dsp:txXfrm>
        <a:off x="2258477" y="1358096"/>
        <a:ext cx="1052592" cy="3210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9AFC3-EB71-47BA-A031-F1B2BBE9F467}">
      <dsp:nvSpPr>
        <dsp:cNvPr id="0" name=""/>
        <dsp:cNvSpPr/>
      </dsp:nvSpPr>
      <dsp:spPr>
        <a:xfrm>
          <a:off x="2047959" y="839694"/>
          <a:ext cx="210518" cy="67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259" y="0"/>
              </a:lnTo>
              <a:lnTo>
                <a:pt x="105259" y="678922"/>
              </a:lnTo>
              <a:lnTo>
                <a:pt x="210518" y="678922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2DE33-FB29-4988-A17A-440C47DE68C9}">
      <dsp:nvSpPr>
        <dsp:cNvPr id="0" name=""/>
        <dsp:cNvSpPr/>
      </dsp:nvSpPr>
      <dsp:spPr>
        <a:xfrm>
          <a:off x="2047959" y="839694"/>
          <a:ext cx="210518" cy="226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259" y="0"/>
              </a:lnTo>
              <a:lnTo>
                <a:pt x="105259" y="226307"/>
              </a:lnTo>
              <a:lnTo>
                <a:pt x="210518" y="22630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1EE618-D529-4AD1-9363-7D8855537C49}">
      <dsp:nvSpPr>
        <dsp:cNvPr id="0" name=""/>
        <dsp:cNvSpPr/>
      </dsp:nvSpPr>
      <dsp:spPr>
        <a:xfrm>
          <a:off x="2047959" y="613386"/>
          <a:ext cx="210518" cy="226307"/>
        </a:xfrm>
        <a:custGeom>
          <a:avLst/>
          <a:gdLst/>
          <a:ahLst/>
          <a:cxnLst/>
          <a:rect l="0" t="0" r="0" b="0"/>
          <a:pathLst>
            <a:path>
              <a:moveTo>
                <a:pt x="0" y="226307"/>
              </a:moveTo>
              <a:lnTo>
                <a:pt x="105259" y="226307"/>
              </a:lnTo>
              <a:lnTo>
                <a:pt x="105259" y="0"/>
              </a:lnTo>
              <a:lnTo>
                <a:pt x="210518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06626B-C97F-4E42-83B3-5E23AB1C8199}">
      <dsp:nvSpPr>
        <dsp:cNvPr id="0" name=""/>
        <dsp:cNvSpPr/>
      </dsp:nvSpPr>
      <dsp:spPr>
        <a:xfrm>
          <a:off x="2047959" y="160771"/>
          <a:ext cx="210518" cy="678922"/>
        </a:xfrm>
        <a:custGeom>
          <a:avLst/>
          <a:gdLst/>
          <a:ahLst/>
          <a:cxnLst/>
          <a:rect l="0" t="0" r="0" b="0"/>
          <a:pathLst>
            <a:path>
              <a:moveTo>
                <a:pt x="0" y="678922"/>
              </a:moveTo>
              <a:lnTo>
                <a:pt x="105259" y="678922"/>
              </a:lnTo>
              <a:lnTo>
                <a:pt x="105259" y="0"/>
              </a:lnTo>
              <a:lnTo>
                <a:pt x="210518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6915BC-5E28-4591-BB00-0B8E0B196990}">
      <dsp:nvSpPr>
        <dsp:cNvPr id="0" name=""/>
        <dsp:cNvSpPr/>
      </dsp:nvSpPr>
      <dsp:spPr>
        <a:xfrm>
          <a:off x="595086" y="682170"/>
          <a:ext cx="1452873" cy="3150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 现代公司治理结构</a:t>
          </a:r>
        </a:p>
      </dsp:txBody>
      <dsp:txXfrm>
        <a:off x="595086" y="682170"/>
        <a:ext cx="1452873" cy="315047"/>
      </dsp:txXfrm>
    </dsp:sp>
    <dsp:sp modelId="{F934C922-8D78-4138-A9DC-7C8B1E66D4EE}">
      <dsp:nvSpPr>
        <dsp:cNvPr id="0" name=""/>
        <dsp:cNvSpPr/>
      </dsp:nvSpPr>
      <dsp:spPr>
        <a:xfrm>
          <a:off x="2258477" y="251"/>
          <a:ext cx="1052592" cy="321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含义</a:t>
          </a:r>
          <a:endParaRPr lang="zh-CN" altLang="en-US" sz="1300" kern="1200" dirty="0"/>
        </a:p>
      </dsp:txBody>
      <dsp:txXfrm>
        <a:off x="2258477" y="251"/>
        <a:ext cx="1052592" cy="321040"/>
      </dsp:txXfrm>
    </dsp:sp>
    <dsp:sp modelId="{6DF58EFD-8059-4375-9132-36B1BA017B2D}">
      <dsp:nvSpPr>
        <dsp:cNvPr id="0" name=""/>
        <dsp:cNvSpPr/>
      </dsp:nvSpPr>
      <dsp:spPr>
        <a:xfrm>
          <a:off x="2258477" y="452866"/>
          <a:ext cx="1052592" cy="321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公司治理结构</a:t>
          </a:r>
          <a:endParaRPr lang="zh-CN" altLang="en-US" sz="1300" kern="1200" dirty="0"/>
        </a:p>
      </dsp:txBody>
      <dsp:txXfrm>
        <a:off x="2258477" y="452866"/>
        <a:ext cx="1052592" cy="321040"/>
      </dsp:txXfrm>
    </dsp:sp>
    <dsp:sp modelId="{A553E4F0-E783-4E97-9757-6FAE9F71A6D5}">
      <dsp:nvSpPr>
        <dsp:cNvPr id="0" name=""/>
        <dsp:cNvSpPr/>
      </dsp:nvSpPr>
      <dsp:spPr>
        <a:xfrm>
          <a:off x="2258477" y="905481"/>
          <a:ext cx="1052592" cy="321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国际比较</a:t>
          </a:r>
          <a:endParaRPr lang="zh-CN" altLang="en-US" sz="1300" kern="1200" dirty="0"/>
        </a:p>
      </dsp:txBody>
      <dsp:txXfrm>
        <a:off x="2258477" y="905481"/>
        <a:ext cx="1052592" cy="321040"/>
      </dsp:txXfrm>
    </dsp:sp>
    <dsp:sp modelId="{288C4B79-14EA-4623-B755-DE0E530671B6}">
      <dsp:nvSpPr>
        <dsp:cNvPr id="0" name=""/>
        <dsp:cNvSpPr/>
      </dsp:nvSpPr>
      <dsp:spPr>
        <a:xfrm>
          <a:off x="2258477" y="1358096"/>
          <a:ext cx="1052592" cy="321040"/>
        </a:xfrm>
        <a:prstGeom prst="rect">
          <a:avLst/>
        </a:prstGeom>
        <a:solidFill>
          <a:srgbClr val="C54646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>
              <a:solidFill>
                <a:schemeClr val="bg1"/>
              </a:solidFill>
            </a:rPr>
            <a:t>经理激励方式</a:t>
          </a:r>
        </a:p>
      </dsp:txBody>
      <dsp:txXfrm>
        <a:off x="2258477" y="1358096"/>
        <a:ext cx="1052592" cy="3210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F77EBC-03C3-4BFA-A121-21FC02F8485D}">
      <dsp:nvSpPr>
        <dsp:cNvPr id="0" name=""/>
        <dsp:cNvSpPr/>
      </dsp:nvSpPr>
      <dsp:spPr>
        <a:xfrm>
          <a:off x="1724139" y="609600"/>
          <a:ext cx="252075" cy="2709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037" y="0"/>
              </a:lnTo>
              <a:lnTo>
                <a:pt x="126037" y="270981"/>
              </a:lnTo>
              <a:lnTo>
                <a:pt x="252075" y="270981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2CE45-1E13-46AB-9BC0-C9AFC92A0092}">
      <dsp:nvSpPr>
        <dsp:cNvPr id="0" name=""/>
        <dsp:cNvSpPr/>
      </dsp:nvSpPr>
      <dsp:spPr>
        <a:xfrm>
          <a:off x="1724139" y="338618"/>
          <a:ext cx="252075" cy="270981"/>
        </a:xfrm>
        <a:custGeom>
          <a:avLst/>
          <a:gdLst/>
          <a:ahLst/>
          <a:cxnLst/>
          <a:rect l="0" t="0" r="0" b="0"/>
          <a:pathLst>
            <a:path>
              <a:moveTo>
                <a:pt x="0" y="270981"/>
              </a:moveTo>
              <a:lnTo>
                <a:pt x="126037" y="270981"/>
              </a:lnTo>
              <a:lnTo>
                <a:pt x="126037" y="0"/>
              </a:lnTo>
              <a:lnTo>
                <a:pt x="252075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50624-8D17-476E-85E4-2A69B2BD71DA}">
      <dsp:nvSpPr>
        <dsp:cNvPr id="0" name=""/>
        <dsp:cNvSpPr/>
      </dsp:nvSpPr>
      <dsp:spPr>
        <a:xfrm>
          <a:off x="91" y="417392"/>
          <a:ext cx="1724047" cy="3844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 公司领导体制的特征</a:t>
          </a:r>
        </a:p>
      </dsp:txBody>
      <dsp:txXfrm>
        <a:off x="91" y="417392"/>
        <a:ext cx="1724047" cy="384415"/>
      </dsp:txXfrm>
    </dsp:sp>
    <dsp:sp modelId="{970B4D99-D3B9-46AE-8FB2-D902EFBA9B36}">
      <dsp:nvSpPr>
        <dsp:cNvPr id="0" name=""/>
        <dsp:cNvSpPr/>
      </dsp:nvSpPr>
      <dsp:spPr>
        <a:xfrm>
          <a:off x="1976215" y="146410"/>
          <a:ext cx="1260379" cy="384415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>
              <a:solidFill>
                <a:schemeClr val="bg1"/>
              </a:solidFill>
            </a:rPr>
            <a:t>体制的特征</a:t>
          </a:r>
        </a:p>
      </dsp:txBody>
      <dsp:txXfrm>
        <a:off x="1976215" y="146410"/>
        <a:ext cx="1260379" cy="384415"/>
      </dsp:txXfrm>
    </dsp:sp>
    <dsp:sp modelId="{A26D0CE0-E0C3-4A57-8E76-2544AE34EEBB}">
      <dsp:nvSpPr>
        <dsp:cNvPr id="0" name=""/>
        <dsp:cNvSpPr/>
      </dsp:nvSpPr>
      <dsp:spPr>
        <a:xfrm>
          <a:off x="1976215" y="688373"/>
          <a:ext cx="1260379" cy="3844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管理者的特征</a:t>
          </a:r>
        </a:p>
      </dsp:txBody>
      <dsp:txXfrm>
        <a:off x="1976215" y="688373"/>
        <a:ext cx="1260379" cy="38441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F77EBC-03C3-4BFA-A121-21FC02F8485D}">
      <dsp:nvSpPr>
        <dsp:cNvPr id="0" name=""/>
        <dsp:cNvSpPr/>
      </dsp:nvSpPr>
      <dsp:spPr>
        <a:xfrm>
          <a:off x="1724139" y="609600"/>
          <a:ext cx="252075" cy="2709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037" y="0"/>
              </a:lnTo>
              <a:lnTo>
                <a:pt x="126037" y="270981"/>
              </a:lnTo>
              <a:lnTo>
                <a:pt x="252075" y="270981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2CE45-1E13-46AB-9BC0-C9AFC92A0092}">
      <dsp:nvSpPr>
        <dsp:cNvPr id="0" name=""/>
        <dsp:cNvSpPr/>
      </dsp:nvSpPr>
      <dsp:spPr>
        <a:xfrm>
          <a:off x="1724139" y="338618"/>
          <a:ext cx="252075" cy="270981"/>
        </a:xfrm>
        <a:custGeom>
          <a:avLst/>
          <a:gdLst/>
          <a:ahLst/>
          <a:cxnLst/>
          <a:rect l="0" t="0" r="0" b="0"/>
          <a:pathLst>
            <a:path>
              <a:moveTo>
                <a:pt x="0" y="270981"/>
              </a:moveTo>
              <a:lnTo>
                <a:pt x="126037" y="270981"/>
              </a:lnTo>
              <a:lnTo>
                <a:pt x="126037" y="0"/>
              </a:lnTo>
              <a:lnTo>
                <a:pt x="252075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50624-8D17-476E-85E4-2A69B2BD71DA}">
      <dsp:nvSpPr>
        <dsp:cNvPr id="0" name=""/>
        <dsp:cNvSpPr/>
      </dsp:nvSpPr>
      <dsp:spPr>
        <a:xfrm>
          <a:off x="91" y="417392"/>
          <a:ext cx="1724047" cy="3844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 公司领导体制的特征</a:t>
          </a:r>
        </a:p>
      </dsp:txBody>
      <dsp:txXfrm>
        <a:off x="91" y="417392"/>
        <a:ext cx="1724047" cy="384415"/>
      </dsp:txXfrm>
    </dsp:sp>
    <dsp:sp modelId="{970B4D99-D3B9-46AE-8FB2-D902EFBA9B36}">
      <dsp:nvSpPr>
        <dsp:cNvPr id="0" name=""/>
        <dsp:cNvSpPr/>
      </dsp:nvSpPr>
      <dsp:spPr>
        <a:xfrm>
          <a:off x="1976215" y="146410"/>
          <a:ext cx="1260379" cy="3844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体制的特征</a:t>
          </a:r>
          <a:endParaRPr lang="zh-CN" altLang="en-US" sz="1300" kern="1200" dirty="0"/>
        </a:p>
      </dsp:txBody>
      <dsp:txXfrm>
        <a:off x="1976215" y="146410"/>
        <a:ext cx="1260379" cy="384415"/>
      </dsp:txXfrm>
    </dsp:sp>
    <dsp:sp modelId="{A26D0CE0-E0C3-4A57-8E76-2544AE34EEBB}">
      <dsp:nvSpPr>
        <dsp:cNvPr id="0" name=""/>
        <dsp:cNvSpPr/>
      </dsp:nvSpPr>
      <dsp:spPr>
        <a:xfrm>
          <a:off x="1976215" y="688373"/>
          <a:ext cx="1260379" cy="384415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>
              <a:solidFill>
                <a:schemeClr val="bg1"/>
              </a:solidFill>
            </a:rPr>
            <a:t>管理者的特征</a:t>
          </a:r>
        </a:p>
      </dsp:txBody>
      <dsp:txXfrm>
        <a:off x="1976215" y="688373"/>
        <a:ext cx="1260379" cy="38441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F77EBC-03C3-4BFA-A121-21FC02F8485D}">
      <dsp:nvSpPr>
        <dsp:cNvPr id="0" name=""/>
        <dsp:cNvSpPr/>
      </dsp:nvSpPr>
      <dsp:spPr>
        <a:xfrm>
          <a:off x="1724139" y="609600"/>
          <a:ext cx="252075" cy="2709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037" y="0"/>
              </a:lnTo>
              <a:lnTo>
                <a:pt x="126037" y="270981"/>
              </a:lnTo>
              <a:lnTo>
                <a:pt x="252075" y="270981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2CE45-1E13-46AB-9BC0-C9AFC92A0092}">
      <dsp:nvSpPr>
        <dsp:cNvPr id="0" name=""/>
        <dsp:cNvSpPr/>
      </dsp:nvSpPr>
      <dsp:spPr>
        <a:xfrm>
          <a:off x="1724139" y="338618"/>
          <a:ext cx="252075" cy="270981"/>
        </a:xfrm>
        <a:custGeom>
          <a:avLst/>
          <a:gdLst/>
          <a:ahLst/>
          <a:cxnLst/>
          <a:rect l="0" t="0" r="0" b="0"/>
          <a:pathLst>
            <a:path>
              <a:moveTo>
                <a:pt x="0" y="270981"/>
              </a:moveTo>
              <a:lnTo>
                <a:pt x="126037" y="270981"/>
              </a:lnTo>
              <a:lnTo>
                <a:pt x="126037" y="0"/>
              </a:lnTo>
              <a:lnTo>
                <a:pt x="252075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50624-8D17-476E-85E4-2A69B2BD71DA}">
      <dsp:nvSpPr>
        <dsp:cNvPr id="0" name=""/>
        <dsp:cNvSpPr/>
      </dsp:nvSpPr>
      <dsp:spPr>
        <a:xfrm>
          <a:off x="91" y="417392"/>
          <a:ext cx="1724047" cy="3844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 公司领导体制的特征</a:t>
          </a:r>
        </a:p>
      </dsp:txBody>
      <dsp:txXfrm>
        <a:off x="91" y="417392"/>
        <a:ext cx="1724047" cy="384415"/>
      </dsp:txXfrm>
    </dsp:sp>
    <dsp:sp modelId="{970B4D99-D3B9-46AE-8FB2-D902EFBA9B36}">
      <dsp:nvSpPr>
        <dsp:cNvPr id="0" name=""/>
        <dsp:cNvSpPr/>
      </dsp:nvSpPr>
      <dsp:spPr>
        <a:xfrm>
          <a:off x="1976215" y="146410"/>
          <a:ext cx="1260379" cy="3844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体制的特征</a:t>
          </a:r>
          <a:endParaRPr lang="zh-CN" altLang="en-US" sz="1300" kern="1200" dirty="0"/>
        </a:p>
      </dsp:txBody>
      <dsp:txXfrm>
        <a:off x="1976215" y="146410"/>
        <a:ext cx="1260379" cy="384415"/>
      </dsp:txXfrm>
    </dsp:sp>
    <dsp:sp modelId="{A26D0CE0-E0C3-4A57-8E76-2544AE34EEBB}">
      <dsp:nvSpPr>
        <dsp:cNvPr id="0" name=""/>
        <dsp:cNvSpPr/>
      </dsp:nvSpPr>
      <dsp:spPr>
        <a:xfrm>
          <a:off x="1976215" y="688373"/>
          <a:ext cx="1260379" cy="384415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>
              <a:solidFill>
                <a:schemeClr val="bg1"/>
              </a:solidFill>
            </a:rPr>
            <a:t>管理者的特征</a:t>
          </a:r>
        </a:p>
      </dsp:txBody>
      <dsp:txXfrm>
        <a:off x="1976215" y="688373"/>
        <a:ext cx="1260379" cy="38441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5790E-89D9-4B9C-9AFD-5E20BDD592A1}">
      <dsp:nvSpPr>
        <dsp:cNvPr id="0" name=""/>
        <dsp:cNvSpPr/>
      </dsp:nvSpPr>
      <dsp:spPr>
        <a:xfrm>
          <a:off x="1608505" y="609600"/>
          <a:ext cx="179354" cy="192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677" y="0"/>
              </a:lnTo>
              <a:lnTo>
                <a:pt x="89677" y="192805"/>
              </a:lnTo>
              <a:lnTo>
                <a:pt x="179354" y="192805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5BF789-F110-489D-B1B0-F6828C205DB1}">
      <dsp:nvSpPr>
        <dsp:cNvPr id="0" name=""/>
        <dsp:cNvSpPr/>
      </dsp:nvSpPr>
      <dsp:spPr>
        <a:xfrm>
          <a:off x="1608505" y="416794"/>
          <a:ext cx="179354" cy="192805"/>
        </a:xfrm>
        <a:custGeom>
          <a:avLst/>
          <a:gdLst/>
          <a:ahLst/>
          <a:cxnLst/>
          <a:rect l="0" t="0" r="0" b="0"/>
          <a:pathLst>
            <a:path>
              <a:moveTo>
                <a:pt x="0" y="192805"/>
              </a:moveTo>
              <a:lnTo>
                <a:pt x="89677" y="192805"/>
              </a:lnTo>
              <a:lnTo>
                <a:pt x="89677" y="0"/>
              </a:lnTo>
              <a:lnTo>
                <a:pt x="179354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E0D025-A2B5-4B2A-A610-66027E67C2D9}">
      <dsp:nvSpPr>
        <dsp:cNvPr id="0" name=""/>
        <dsp:cNvSpPr/>
      </dsp:nvSpPr>
      <dsp:spPr>
        <a:xfrm>
          <a:off x="1419" y="466113"/>
          <a:ext cx="1607085" cy="2869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 管理者的技能和素质</a:t>
          </a:r>
        </a:p>
      </dsp:txBody>
      <dsp:txXfrm>
        <a:off x="1419" y="466113"/>
        <a:ext cx="1607085" cy="286972"/>
      </dsp:txXfrm>
    </dsp:sp>
    <dsp:sp modelId="{BFD76C15-5C78-4860-8C2B-80BA7A88CA84}">
      <dsp:nvSpPr>
        <dsp:cNvPr id="0" name=""/>
        <dsp:cNvSpPr/>
      </dsp:nvSpPr>
      <dsp:spPr>
        <a:xfrm>
          <a:off x="1787859" y="280036"/>
          <a:ext cx="896770" cy="273515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>
              <a:solidFill>
                <a:schemeClr val="bg1"/>
              </a:solidFill>
            </a:rPr>
            <a:t>技能</a:t>
          </a:r>
        </a:p>
      </dsp:txBody>
      <dsp:txXfrm>
        <a:off x="1787859" y="280036"/>
        <a:ext cx="896770" cy="273515"/>
      </dsp:txXfrm>
    </dsp:sp>
    <dsp:sp modelId="{D4A43347-60C4-49E0-8643-47FA89D941CC}">
      <dsp:nvSpPr>
        <dsp:cNvPr id="0" name=""/>
        <dsp:cNvSpPr/>
      </dsp:nvSpPr>
      <dsp:spPr>
        <a:xfrm>
          <a:off x="1787859" y="665648"/>
          <a:ext cx="896770" cy="2735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素质</a:t>
          </a:r>
        </a:p>
      </dsp:txBody>
      <dsp:txXfrm>
        <a:off x="1787859" y="665648"/>
        <a:ext cx="896770" cy="27351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5790E-89D9-4B9C-9AFD-5E20BDD592A1}">
      <dsp:nvSpPr>
        <dsp:cNvPr id="0" name=""/>
        <dsp:cNvSpPr/>
      </dsp:nvSpPr>
      <dsp:spPr>
        <a:xfrm>
          <a:off x="1608505" y="609600"/>
          <a:ext cx="179354" cy="192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677" y="0"/>
              </a:lnTo>
              <a:lnTo>
                <a:pt x="89677" y="192805"/>
              </a:lnTo>
              <a:lnTo>
                <a:pt x="179354" y="192805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5BF789-F110-489D-B1B0-F6828C205DB1}">
      <dsp:nvSpPr>
        <dsp:cNvPr id="0" name=""/>
        <dsp:cNvSpPr/>
      </dsp:nvSpPr>
      <dsp:spPr>
        <a:xfrm>
          <a:off x="1608505" y="416794"/>
          <a:ext cx="179354" cy="192805"/>
        </a:xfrm>
        <a:custGeom>
          <a:avLst/>
          <a:gdLst/>
          <a:ahLst/>
          <a:cxnLst/>
          <a:rect l="0" t="0" r="0" b="0"/>
          <a:pathLst>
            <a:path>
              <a:moveTo>
                <a:pt x="0" y="192805"/>
              </a:moveTo>
              <a:lnTo>
                <a:pt x="89677" y="192805"/>
              </a:lnTo>
              <a:lnTo>
                <a:pt x="89677" y="0"/>
              </a:lnTo>
              <a:lnTo>
                <a:pt x="179354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E0D025-A2B5-4B2A-A610-66027E67C2D9}">
      <dsp:nvSpPr>
        <dsp:cNvPr id="0" name=""/>
        <dsp:cNvSpPr/>
      </dsp:nvSpPr>
      <dsp:spPr>
        <a:xfrm>
          <a:off x="1419" y="466113"/>
          <a:ext cx="1607085" cy="2869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 管理者的技能和素质</a:t>
          </a:r>
        </a:p>
      </dsp:txBody>
      <dsp:txXfrm>
        <a:off x="1419" y="466113"/>
        <a:ext cx="1607085" cy="286972"/>
      </dsp:txXfrm>
    </dsp:sp>
    <dsp:sp modelId="{BFD76C15-5C78-4860-8C2B-80BA7A88CA84}">
      <dsp:nvSpPr>
        <dsp:cNvPr id="0" name=""/>
        <dsp:cNvSpPr/>
      </dsp:nvSpPr>
      <dsp:spPr>
        <a:xfrm>
          <a:off x="1787859" y="280036"/>
          <a:ext cx="896770" cy="2735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技能</a:t>
          </a:r>
          <a:endParaRPr lang="zh-CN" altLang="en-US" sz="1300" kern="1200" dirty="0"/>
        </a:p>
      </dsp:txBody>
      <dsp:txXfrm>
        <a:off x="1787859" y="280036"/>
        <a:ext cx="896770" cy="273515"/>
      </dsp:txXfrm>
    </dsp:sp>
    <dsp:sp modelId="{D4A43347-60C4-49E0-8643-47FA89D941CC}">
      <dsp:nvSpPr>
        <dsp:cNvPr id="0" name=""/>
        <dsp:cNvSpPr/>
      </dsp:nvSpPr>
      <dsp:spPr>
        <a:xfrm>
          <a:off x="1787859" y="665648"/>
          <a:ext cx="896770" cy="273515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>
              <a:solidFill>
                <a:schemeClr val="bg1"/>
              </a:solidFill>
            </a:rPr>
            <a:t>素质</a:t>
          </a:r>
        </a:p>
      </dsp:txBody>
      <dsp:txXfrm>
        <a:off x="1787859" y="665648"/>
        <a:ext cx="896770" cy="27351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5E635-A476-4AA4-B277-05CD18A72DC6}">
      <dsp:nvSpPr>
        <dsp:cNvPr id="0" name=""/>
        <dsp:cNvSpPr/>
      </dsp:nvSpPr>
      <dsp:spPr>
        <a:xfrm>
          <a:off x="1221051" y="609600"/>
          <a:ext cx="243947" cy="262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1973" y="0"/>
              </a:lnTo>
              <a:lnTo>
                <a:pt x="121973" y="262243"/>
              </a:lnTo>
              <a:lnTo>
                <a:pt x="243947" y="26224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D715F3-98A6-4A5B-8075-3513330CA7D8}">
      <dsp:nvSpPr>
        <dsp:cNvPr id="0" name=""/>
        <dsp:cNvSpPr/>
      </dsp:nvSpPr>
      <dsp:spPr>
        <a:xfrm>
          <a:off x="1221051" y="347356"/>
          <a:ext cx="243947" cy="262243"/>
        </a:xfrm>
        <a:custGeom>
          <a:avLst/>
          <a:gdLst/>
          <a:ahLst/>
          <a:cxnLst/>
          <a:rect l="0" t="0" r="0" b="0"/>
          <a:pathLst>
            <a:path>
              <a:moveTo>
                <a:pt x="0" y="262243"/>
              </a:moveTo>
              <a:lnTo>
                <a:pt x="121973" y="262243"/>
              </a:lnTo>
              <a:lnTo>
                <a:pt x="121973" y="0"/>
              </a:lnTo>
              <a:lnTo>
                <a:pt x="243947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371055-5FD0-4C05-B8DA-A306867F0BF5}">
      <dsp:nvSpPr>
        <dsp:cNvPr id="0" name=""/>
        <dsp:cNvSpPr/>
      </dsp:nvSpPr>
      <dsp:spPr>
        <a:xfrm>
          <a:off x="1311" y="423589"/>
          <a:ext cx="1219739" cy="3720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 企业家的职业化</a:t>
          </a:r>
        </a:p>
      </dsp:txBody>
      <dsp:txXfrm>
        <a:off x="1311" y="423589"/>
        <a:ext cx="1219739" cy="372020"/>
      </dsp:txXfrm>
    </dsp:sp>
    <dsp:sp modelId="{F8CEBFF5-6F87-4891-806E-996E41F79E97}">
      <dsp:nvSpPr>
        <dsp:cNvPr id="0" name=""/>
        <dsp:cNvSpPr/>
      </dsp:nvSpPr>
      <dsp:spPr>
        <a:xfrm>
          <a:off x="1464998" y="161345"/>
          <a:ext cx="1219739" cy="372020"/>
        </a:xfrm>
        <a:prstGeom prst="rect">
          <a:avLst/>
        </a:prstGeom>
        <a:solidFill>
          <a:srgbClr val="C54646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>
              <a:solidFill>
                <a:schemeClr val="bg1"/>
              </a:solidFill>
            </a:rPr>
            <a:t>含义</a:t>
          </a:r>
        </a:p>
      </dsp:txBody>
      <dsp:txXfrm>
        <a:off x="1464998" y="161345"/>
        <a:ext cx="1219739" cy="372020"/>
      </dsp:txXfrm>
    </dsp:sp>
    <dsp:sp modelId="{30A35951-92D4-4A55-BB43-AA29E8F39E9D}">
      <dsp:nvSpPr>
        <dsp:cNvPr id="0" name=""/>
        <dsp:cNvSpPr/>
      </dsp:nvSpPr>
      <dsp:spPr>
        <a:xfrm>
          <a:off x="1464998" y="685833"/>
          <a:ext cx="1219739" cy="3720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特征</a:t>
          </a:r>
        </a:p>
      </dsp:txBody>
      <dsp:txXfrm>
        <a:off x="1464998" y="685833"/>
        <a:ext cx="1219739" cy="37202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5E635-A476-4AA4-B277-05CD18A72DC6}">
      <dsp:nvSpPr>
        <dsp:cNvPr id="0" name=""/>
        <dsp:cNvSpPr/>
      </dsp:nvSpPr>
      <dsp:spPr>
        <a:xfrm>
          <a:off x="1221051" y="609600"/>
          <a:ext cx="243947" cy="262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1973" y="0"/>
              </a:lnTo>
              <a:lnTo>
                <a:pt x="121973" y="262243"/>
              </a:lnTo>
              <a:lnTo>
                <a:pt x="243947" y="26224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D715F3-98A6-4A5B-8075-3513330CA7D8}">
      <dsp:nvSpPr>
        <dsp:cNvPr id="0" name=""/>
        <dsp:cNvSpPr/>
      </dsp:nvSpPr>
      <dsp:spPr>
        <a:xfrm>
          <a:off x="1221051" y="347356"/>
          <a:ext cx="243947" cy="262243"/>
        </a:xfrm>
        <a:custGeom>
          <a:avLst/>
          <a:gdLst/>
          <a:ahLst/>
          <a:cxnLst/>
          <a:rect l="0" t="0" r="0" b="0"/>
          <a:pathLst>
            <a:path>
              <a:moveTo>
                <a:pt x="0" y="262243"/>
              </a:moveTo>
              <a:lnTo>
                <a:pt x="121973" y="262243"/>
              </a:lnTo>
              <a:lnTo>
                <a:pt x="121973" y="0"/>
              </a:lnTo>
              <a:lnTo>
                <a:pt x="243947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371055-5FD0-4C05-B8DA-A306867F0BF5}">
      <dsp:nvSpPr>
        <dsp:cNvPr id="0" name=""/>
        <dsp:cNvSpPr/>
      </dsp:nvSpPr>
      <dsp:spPr>
        <a:xfrm>
          <a:off x="1311" y="423589"/>
          <a:ext cx="1219739" cy="3720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 企业家的职业化</a:t>
          </a:r>
        </a:p>
      </dsp:txBody>
      <dsp:txXfrm>
        <a:off x="1311" y="423589"/>
        <a:ext cx="1219739" cy="372020"/>
      </dsp:txXfrm>
    </dsp:sp>
    <dsp:sp modelId="{F8CEBFF5-6F87-4891-806E-996E41F79E97}">
      <dsp:nvSpPr>
        <dsp:cNvPr id="0" name=""/>
        <dsp:cNvSpPr/>
      </dsp:nvSpPr>
      <dsp:spPr>
        <a:xfrm>
          <a:off x="1464998" y="161345"/>
          <a:ext cx="1219739" cy="3720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含义</a:t>
          </a:r>
          <a:endParaRPr lang="zh-CN" altLang="en-US" sz="1300" kern="1200" dirty="0"/>
        </a:p>
      </dsp:txBody>
      <dsp:txXfrm>
        <a:off x="1464998" y="161345"/>
        <a:ext cx="1219739" cy="372020"/>
      </dsp:txXfrm>
    </dsp:sp>
    <dsp:sp modelId="{30A35951-92D4-4A55-BB43-AA29E8F39E9D}">
      <dsp:nvSpPr>
        <dsp:cNvPr id="0" name=""/>
        <dsp:cNvSpPr/>
      </dsp:nvSpPr>
      <dsp:spPr>
        <a:xfrm>
          <a:off x="1464998" y="685833"/>
          <a:ext cx="1219739" cy="372020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>
              <a:solidFill>
                <a:schemeClr val="bg1"/>
              </a:solidFill>
            </a:rPr>
            <a:t>特征</a:t>
          </a:r>
        </a:p>
      </dsp:txBody>
      <dsp:txXfrm>
        <a:off x="1464998" y="685833"/>
        <a:ext cx="1219739" cy="3720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9AFC3-EB71-47BA-A031-F1B2BBE9F467}">
      <dsp:nvSpPr>
        <dsp:cNvPr id="0" name=""/>
        <dsp:cNvSpPr/>
      </dsp:nvSpPr>
      <dsp:spPr>
        <a:xfrm>
          <a:off x="2047959" y="839694"/>
          <a:ext cx="210518" cy="67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259" y="0"/>
              </a:lnTo>
              <a:lnTo>
                <a:pt x="105259" y="678922"/>
              </a:lnTo>
              <a:lnTo>
                <a:pt x="210518" y="678922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2DE33-FB29-4988-A17A-440C47DE68C9}">
      <dsp:nvSpPr>
        <dsp:cNvPr id="0" name=""/>
        <dsp:cNvSpPr/>
      </dsp:nvSpPr>
      <dsp:spPr>
        <a:xfrm>
          <a:off x="2047959" y="839694"/>
          <a:ext cx="210518" cy="226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259" y="0"/>
              </a:lnTo>
              <a:lnTo>
                <a:pt x="105259" y="226307"/>
              </a:lnTo>
              <a:lnTo>
                <a:pt x="210518" y="22630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1EE618-D529-4AD1-9363-7D8855537C49}">
      <dsp:nvSpPr>
        <dsp:cNvPr id="0" name=""/>
        <dsp:cNvSpPr/>
      </dsp:nvSpPr>
      <dsp:spPr>
        <a:xfrm>
          <a:off x="2047959" y="613386"/>
          <a:ext cx="210518" cy="226307"/>
        </a:xfrm>
        <a:custGeom>
          <a:avLst/>
          <a:gdLst/>
          <a:ahLst/>
          <a:cxnLst/>
          <a:rect l="0" t="0" r="0" b="0"/>
          <a:pathLst>
            <a:path>
              <a:moveTo>
                <a:pt x="0" y="226307"/>
              </a:moveTo>
              <a:lnTo>
                <a:pt x="105259" y="226307"/>
              </a:lnTo>
              <a:lnTo>
                <a:pt x="105259" y="0"/>
              </a:lnTo>
              <a:lnTo>
                <a:pt x="210518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06626B-C97F-4E42-83B3-5E23AB1C8199}">
      <dsp:nvSpPr>
        <dsp:cNvPr id="0" name=""/>
        <dsp:cNvSpPr/>
      </dsp:nvSpPr>
      <dsp:spPr>
        <a:xfrm>
          <a:off x="2047959" y="160771"/>
          <a:ext cx="210518" cy="678922"/>
        </a:xfrm>
        <a:custGeom>
          <a:avLst/>
          <a:gdLst/>
          <a:ahLst/>
          <a:cxnLst/>
          <a:rect l="0" t="0" r="0" b="0"/>
          <a:pathLst>
            <a:path>
              <a:moveTo>
                <a:pt x="0" y="678922"/>
              </a:moveTo>
              <a:lnTo>
                <a:pt x="105259" y="678922"/>
              </a:lnTo>
              <a:lnTo>
                <a:pt x="105259" y="0"/>
              </a:lnTo>
              <a:lnTo>
                <a:pt x="210518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6915BC-5E28-4591-BB00-0B8E0B196990}">
      <dsp:nvSpPr>
        <dsp:cNvPr id="0" name=""/>
        <dsp:cNvSpPr/>
      </dsp:nvSpPr>
      <dsp:spPr>
        <a:xfrm>
          <a:off x="595086" y="682170"/>
          <a:ext cx="1452873" cy="3150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 现代公司治理结构</a:t>
          </a:r>
        </a:p>
      </dsp:txBody>
      <dsp:txXfrm>
        <a:off x="595086" y="682170"/>
        <a:ext cx="1452873" cy="315047"/>
      </dsp:txXfrm>
    </dsp:sp>
    <dsp:sp modelId="{F934C922-8D78-4138-A9DC-7C8B1E66D4EE}">
      <dsp:nvSpPr>
        <dsp:cNvPr id="0" name=""/>
        <dsp:cNvSpPr/>
      </dsp:nvSpPr>
      <dsp:spPr>
        <a:xfrm>
          <a:off x="2258477" y="251"/>
          <a:ext cx="1052592" cy="321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含义</a:t>
          </a:r>
          <a:endParaRPr lang="zh-CN" altLang="en-US" sz="1300" kern="1200" dirty="0"/>
        </a:p>
      </dsp:txBody>
      <dsp:txXfrm>
        <a:off x="2258477" y="251"/>
        <a:ext cx="1052592" cy="321040"/>
      </dsp:txXfrm>
    </dsp:sp>
    <dsp:sp modelId="{6DF58EFD-8059-4375-9132-36B1BA017B2D}">
      <dsp:nvSpPr>
        <dsp:cNvPr id="0" name=""/>
        <dsp:cNvSpPr/>
      </dsp:nvSpPr>
      <dsp:spPr>
        <a:xfrm>
          <a:off x="2258477" y="452866"/>
          <a:ext cx="1052592" cy="321040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>
              <a:solidFill>
                <a:schemeClr val="bg1"/>
              </a:solidFill>
            </a:rPr>
            <a:t>公司治理结构</a:t>
          </a:r>
        </a:p>
      </dsp:txBody>
      <dsp:txXfrm>
        <a:off x="2258477" y="452866"/>
        <a:ext cx="1052592" cy="321040"/>
      </dsp:txXfrm>
    </dsp:sp>
    <dsp:sp modelId="{A553E4F0-E783-4E97-9757-6FAE9F71A6D5}">
      <dsp:nvSpPr>
        <dsp:cNvPr id="0" name=""/>
        <dsp:cNvSpPr/>
      </dsp:nvSpPr>
      <dsp:spPr>
        <a:xfrm>
          <a:off x="2258477" y="905481"/>
          <a:ext cx="1052592" cy="321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国际比较</a:t>
          </a:r>
        </a:p>
      </dsp:txBody>
      <dsp:txXfrm>
        <a:off x="2258477" y="905481"/>
        <a:ext cx="1052592" cy="321040"/>
      </dsp:txXfrm>
    </dsp:sp>
    <dsp:sp modelId="{288C4B79-14EA-4623-B755-DE0E530671B6}">
      <dsp:nvSpPr>
        <dsp:cNvPr id="0" name=""/>
        <dsp:cNvSpPr/>
      </dsp:nvSpPr>
      <dsp:spPr>
        <a:xfrm>
          <a:off x="2258477" y="1358096"/>
          <a:ext cx="1052592" cy="321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经理激励方式</a:t>
          </a:r>
        </a:p>
      </dsp:txBody>
      <dsp:txXfrm>
        <a:off x="2258477" y="1358096"/>
        <a:ext cx="1052592" cy="321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9AFC3-EB71-47BA-A031-F1B2BBE9F467}">
      <dsp:nvSpPr>
        <dsp:cNvPr id="0" name=""/>
        <dsp:cNvSpPr/>
      </dsp:nvSpPr>
      <dsp:spPr>
        <a:xfrm>
          <a:off x="2047959" y="839694"/>
          <a:ext cx="210518" cy="67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259" y="0"/>
              </a:lnTo>
              <a:lnTo>
                <a:pt x="105259" y="678922"/>
              </a:lnTo>
              <a:lnTo>
                <a:pt x="210518" y="678922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2DE33-FB29-4988-A17A-440C47DE68C9}">
      <dsp:nvSpPr>
        <dsp:cNvPr id="0" name=""/>
        <dsp:cNvSpPr/>
      </dsp:nvSpPr>
      <dsp:spPr>
        <a:xfrm>
          <a:off x="2047959" y="839694"/>
          <a:ext cx="210518" cy="226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259" y="0"/>
              </a:lnTo>
              <a:lnTo>
                <a:pt x="105259" y="226307"/>
              </a:lnTo>
              <a:lnTo>
                <a:pt x="210518" y="22630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1EE618-D529-4AD1-9363-7D8855537C49}">
      <dsp:nvSpPr>
        <dsp:cNvPr id="0" name=""/>
        <dsp:cNvSpPr/>
      </dsp:nvSpPr>
      <dsp:spPr>
        <a:xfrm>
          <a:off x="2047959" y="613386"/>
          <a:ext cx="210518" cy="226307"/>
        </a:xfrm>
        <a:custGeom>
          <a:avLst/>
          <a:gdLst/>
          <a:ahLst/>
          <a:cxnLst/>
          <a:rect l="0" t="0" r="0" b="0"/>
          <a:pathLst>
            <a:path>
              <a:moveTo>
                <a:pt x="0" y="226307"/>
              </a:moveTo>
              <a:lnTo>
                <a:pt x="105259" y="226307"/>
              </a:lnTo>
              <a:lnTo>
                <a:pt x="105259" y="0"/>
              </a:lnTo>
              <a:lnTo>
                <a:pt x="210518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06626B-C97F-4E42-83B3-5E23AB1C8199}">
      <dsp:nvSpPr>
        <dsp:cNvPr id="0" name=""/>
        <dsp:cNvSpPr/>
      </dsp:nvSpPr>
      <dsp:spPr>
        <a:xfrm>
          <a:off x="2047959" y="160771"/>
          <a:ext cx="210518" cy="678922"/>
        </a:xfrm>
        <a:custGeom>
          <a:avLst/>
          <a:gdLst/>
          <a:ahLst/>
          <a:cxnLst/>
          <a:rect l="0" t="0" r="0" b="0"/>
          <a:pathLst>
            <a:path>
              <a:moveTo>
                <a:pt x="0" y="678922"/>
              </a:moveTo>
              <a:lnTo>
                <a:pt x="105259" y="678922"/>
              </a:lnTo>
              <a:lnTo>
                <a:pt x="105259" y="0"/>
              </a:lnTo>
              <a:lnTo>
                <a:pt x="210518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6915BC-5E28-4591-BB00-0B8E0B196990}">
      <dsp:nvSpPr>
        <dsp:cNvPr id="0" name=""/>
        <dsp:cNvSpPr/>
      </dsp:nvSpPr>
      <dsp:spPr>
        <a:xfrm>
          <a:off x="595086" y="682170"/>
          <a:ext cx="1452873" cy="3150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 现代公司治理结构</a:t>
          </a:r>
        </a:p>
      </dsp:txBody>
      <dsp:txXfrm>
        <a:off x="595086" y="682170"/>
        <a:ext cx="1452873" cy="315047"/>
      </dsp:txXfrm>
    </dsp:sp>
    <dsp:sp modelId="{F934C922-8D78-4138-A9DC-7C8B1E66D4EE}">
      <dsp:nvSpPr>
        <dsp:cNvPr id="0" name=""/>
        <dsp:cNvSpPr/>
      </dsp:nvSpPr>
      <dsp:spPr>
        <a:xfrm>
          <a:off x="2258477" y="251"/>
          <a:ext cx="1052592" cy="321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含义</a:t>
          </a:r>
          <a:endParaRPr lang="zh-CN" altLang="en-US" sz="1300" kern="1200" dirty="0"/>
        </a:p>
      </dsp:txBody>
      <dsp:txXfrm>
        <a:off x="2258477" y="251"/>
        <a:ext cx="1052592" cy="321040"/>
      </dsp:txXfrm>
    </dsp:sp>
    <dsp:sp modelId="{6DF58EFD-8059-4375-9132-36B1BA017B2D}">
      <dsp:nvSpPr>
        <dsp:cNvPr id="0" name=""/>
        <dsp:cNvSpPr/>
      </dsp:nvSpPr>
      <dsp:spPr>
        <a:xfrm>
          <a:off x="2258477" y="452866"/>
          <a:ext cx="1052592" cy="321040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>
              <a:solidFill>
                <a:schemeClr val="bg1"/>
              </a:solidFill>
            </a:rPr>
            <a:t>公司治理结构</a:t>
          </a:r>
        </a:p>
      </dsp:txBody>
      <dsp:txXfrm>
        <a:off x="2258477" y="452866"/>
        <a:ext cx="1052592" cy="321040"/>
      </dsp:txXfrm>
    </dsp:sp>
    <dsp:sp modelId="{A553E4F0-E783-4E97-9757-6FAE9F71A6D5}">
      <dsp:nvSpPr>
        <dsp:cNvPr id="0" name=""/>
        <dsp:cNvSpPr/>
      </dsp:nvSpPr>
      <dsp:spPr>
        <a:xfrm>
          <a:off x="2258477" y="905481"/>
          <a:ext cx="1052592" cy="321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国际比较</a:t>
          </a:r>
        </a:p>
      </dsp:txBody>
      <dsp:txXfrm>
        <a:off x="2258477" y="905481"/>
        <a:ext cx="1052592" cy="321040"/>
      </dsp:txXfrm>
    </dsp:sp>
    <dsp:sp modelId="{288C4B79-14EA-4623-B755-DE0E530671B6}">
      <dsp:nvSpPr>
        <dsp:cNvPr id="0" name=""/>
        <dsp:cNvSpPr/>
      </dsp:nvSpPr>
      <dsp:spPr>
        <a:xfrm>
          <a:off x="2258477" y="1358096"/>
          <a:ext cx="1052592" cy="321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经理激励方式</a:t>
          </a:r>
        </a:p>
      </dsp:txBody>
      <dsp:txXfrm>
        <a:off x="2258477" y="1358096"/>
        <a:ext cx="1052592" cy="3210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9AFC3-EB71-47BA-A031-F1B2BBE9F467}">
      <dsp:nvSpPr>
        <dsp:cNvPr id="0" name=""/>
        <dsp:cNvSpPr/>
      </dsp:nvSpPr>
      <dsp:spPr>
        <a:xfrm>
          <a:off x="2047959" y="839694"/>
          <a:ext cx="210518" cy="67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259" y="0"/>
              </a:lnTo>
              <a:lnTo>
                <a:pt x="105259" y="678922"/>
              </a:lnTo>
              <a:lnTo>
                <a:pt x="210518" y="678922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2DE33-FB29-4988-A17A-440C47DE68C9}">
      <dsp:nvSpPr>
        <dsp:cNvPr id="0" name=""/>
        <dsp:cNvSpPr/>
      </dsp:nvSpPr>
      <dsp:spPr>
        <a:xfrm>
          <a:off x="2047959" y="839694"/>
          <a:ext cx="210518" cy="226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259" y="0"/>
              </a:lnTo>
              <a:lnTo>
                <a:pt x="105259" y="226307"/>
              </a:lnTo>
              <a:lnTo>
                <a:pt x="210518" y="22630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1EE618-D529-4AD1-9363-7D8855537C49}">
      <dsp:nvSpPr>
        <dsp:cNvPr id="0" name=""/>
        <dsp:cNvSpPr/>
      </dsp:nvSpPr>
      <dsp:spPr>
        <a:xfrm>
          <a:off x="2047959" y="613386"/>
          <a:ext cx="210518" cy="226307"/>
        </a:xfrm>
        <a:custGeom>
          <a:avLst/>
          <a:gdLst/>
          <a:ahLst/>
          <a:cxnLst/>
          <a:rect l="0" t="0" r="0" b="0"/>
          <a:pathLst>
            <a:path>
              <a:moveTo>
                <a:pt x="0" y="226307"/>
              </a:moveTo>
              <a:lnTo>
                <a:pt x="105259" y="226307"/>
              </a:lnTo>
              <a:lnTo>
                <a:pt x="105259" y="0"/>
              </a:lnTo>
              <a:lnTo>
                <a:pt x="210518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06626B-C97F-4E42-83B3-5E23AB1C8199}">
      <dsp:nvSpPr>
        <dsp:cNvPr id="0" name=""/>
        <dsp:cNvSpPr/>
      </dsp:nvSpPr>
      <dsp:spPr>
        <a:xfrm>
          <a:off x="2047959" y="160771"/>
          <a:ext cx="210518" cy="678922"/>
        </a:xfrm>
        <a:custGeom>
          <a:avLst/>
          <a:gdLst/>
          <a:ahLst/>
          <a:cxnLst/>
          <a:rect l="0" t="0" r="0" b="0"/>
          <a:pathLst>
            <a:path>
              <a:moveTo>
                <a:pt x="0" y="678922"/>
              </a:moveTo>
              <a:lnTo>
                <a:pt x="105259" y="678922"/>
              </a:lnTo>
              <a:lnTo>
                <a:pt x="105259" y="0"/>
              </a:lnTo>
              <a:lnTo>
                <a:pt x="210518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6915BC-5E28-4591-BB00-0B8E0B196990}">
      <dsp:nvSpPr>
        <dsp:cNvPr id="0" name=""/>
        <dsp:cNvSpPr/>
      </dsp:nvSpPr>
      <dsp:spPr>
        <a:xfrm>
          <a:off x="595086" y="682170"/>
          <a:ext cx="1452873" cy="3150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 现代公司治理结构</a:t>
          </a:r>
        </a:p>
      </dsp:txBody>
      <dsp:txXfrm>
        <a:off x="595086" y="682170"/>
        <a:ext cx="1452873" cy="315047"/>
      </dsp:txXfrm>
    </dsp:sp>
    <dsp:sp modelId="{F934C922-8D78-4138-A9DC-7C8B1E66D4EE}">
      <dsp:nvSpPr>
        <dsp:cNvPr id="0" name=""/>
        <dsp:cNvSpPr/>
      </dsp:nvSpPr>
      <dsp:spPr>
        <a:xfrm>
          <a:off x="2258477" y="251"/>
          <a:ext cx="1052592" cy="321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含义</a:t>
          </a:r>
          <a:endParaRPr lang="zh-CN" altLang="en-US" sz="1300" kern="1200" dirty="0"/>
        </a:p>
      </dsp:txBody>
      <dsp:txXfrm>
        <a:off x="2258477" y="251"/>
        <a:ext cx="1052592" cy="321040"/>
      </dsp:txXfrm>
    </dsp:sp>
    <dsp:sp modelId="{6DF58EFD-8059-4375-9132-36B1BA017B2D}">
      <dsp:nvSpPr>
        <dsp:cNvPr id="0" name=""/>
        <dsp:cNvSpPr/>
      </dsp:nvSpPr>
      <dsp:spPr>
        <a:xfrm>
          <a:off x="2258477" y="452866"/>
          <a:ext cx="1052592" cy="321040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>
              <a:solidFill>
                <a:schemeClr val="bg1"/>
              </a:solidFill>
            </a:rPr>
            <a:t>公司治理结构</a:t>
          </a:r>
        </a:p>
      </dsp:txBody>
      <dsp:txXfrm>
        <a:off x="2258477" y="452866"/>
        <a:ext cx="1052592" cy="321040"/>
      </dsp:txXfrm>
    </dsp:sp>
    <dsp:sp modelId="{A553E4F0-E783-4E97-9757-6FAE9F71A6D5}">
      <dsp:nvSpPr>
        <dsp:cNvPr id="0" name=""/>
        <dsp:cNvSpPr/>
      </dsp:nvSpPr>
      <dsp:spPr>
        <a:xfrm>
          <a:off x="2258477" y="905481"/>
          <a:ext cx="1052592" cy="321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国际比较</a:t>
          </a:r>
        </a:p>
      </dsp:txBody>
      <dsp:txXfrm>
        <a:off x="2258477" y="905481"/>
        <a:ext cx="1052592" cy="321040"/>
      </dsp:txXfrm>
    </dsp:sp>
    <dsp:sp modelId="{288C4B79-14EA-4623-B755-DE0E530671B6}">
      <dsp:nvSpPr>
        <dsp:cNvPr id="0" name=""/>
        <dsp:cNvSpPr/>
      </dsp:nvSpPr>
      <dsp:spPr>
        <a:xfrm>
          <a:off x="2258477" y="1358096"/>
          <a:ext cx="1052592" cy="321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经理激励方式</a:t>
          </a:r>
        </a:p>
      </dsp:txBody>
      <dsp:txXfrm>
        <a:off x="2258477" y="1358096"/>
        <a:ext cx="1052592" cy="3210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9AFC3-EB71-47BA-A031-F1B2BBE9F467}">
      <dsp:nvSpPr>
        <dsp:cNvPr id="0" name=""/>
        <dsp:cNvSpPr/>
      </dsp:nvSpPr>
      <dsp:spPr>
        <a:xfrm>
          <a:off x="2047959" y="839694"/>
          <a:ext cx="210518" cy="67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259" y="0"/>
              </a:lnTo>
              <a:lnTo>
                <a:pt x="105259" y="678922"/>
              </a:lnTo>
              <a:lnTo>
                <a:pt x="210518" y="678922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2DE33-FB29-4988-A17A-440C47DE68C9}">
      <dsp:nvSpPr>
        <dsp:cNvPr id="0" name=""/>
        <dsp:cNvSpPr/>
      </dsp:nvSpPr>
      <dsp:spPr>
        <a:xfrm>
          <a:off x="2047959" y="839694"/>
          <a:ext cx="210518" cy="226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259" y="0"/>
              </a:lnTo>
              <a:lnTo>
                <a:pt x="105259" y="226307"/>
              </a:lnTo>
              <a:lnTo>
                <a:pt x="210518" y="22630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1EE618-D529-4AD1-9363-7D8855537C49}">
      <dsp:nvSpPr>
        <dsp:cNvPr id="0" name=""/>
        <dsp:cNvSpPr/>
      </dsp:nvSpPr>
      <dsp:spPr>
        <a:xfrm>
          <a:off x="2047959" y="613386"/>
          <a:ext cx="210518" cy="226307"/>
        </a:xfrm>
        <a:custGeom>
          <a:avLst/>
          <a:gdLst/>
          <a:ahLst/>
          <a:cxnLst/>
          <a:rect l="0" t="0" r="0" b="0"/>
          <a:pathLst>
            <a:path>
              <a:moveTo>
                <a:pt x="0" y="226307"/>
              </a:moveTo>
              <a:lnTo>
                <a:pt x="105259" y="226307"/>
              </a:lnTo>
              <a:lnTo>
                <a:pt x="105259" y="0"/>
              </a:lnTo>
              <a:lnTo>
                <a:pt x="210518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06626B-C97F-4E42-83B3-5E23AB1C8199}">
      <dsp:nvSpPr>
        <dsp:cNvPr id="0" name=""/>
        <dsp:cNvSpPr/>
      </dsp:nvSpPr>
      <dsp:spPr>
        <a:xfrm>
          <a:off x="2047959" y="160771"/>
          <a:ext cx="210518" cy="678922"/>
        </a:xfrm>
        <a:custGeom>
          <a:avLst/>
          <a:gdLst/>
          <a:ahLst/>
          <a:cxnLst/>
          <a:rect l="0" t="0" r="0" b="0"/>
          <a:pathLst>
            <a:path>
              <a:moveTo>
                <a:pt x="0" y="678922"/>
              </a:moveTo>
              <a:lnTo>
                <a:pt x="105259" y="678922"/>
              </a:lnTo>
              <a:lnTo>
                <a:pt x="105259" y="0"/>
              </a:lnTo>
              <a:lnTo>
                <a:pt x="210518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6915BC-5E28-4591-BB00-0B8E0B196990}">
      <dsp:nvSpPr>
        <dsp:cNvPr id="0" name=""/>
        <dsp:cNvSpPr/>
      </dsp:nvSpPr>
      <dsp:spPr>
        <a:xfrm>
          <a:off x="595086" y="682170"/>
          <a:ext cx="1452873" cy="3150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 现代公司治理结构</a:t>
          </a:r>
        </a:p>
      </dsp:txBody>
      <dsp:txXfrm>
        <a:off x="595086" y="682170"/>
        <a:ext cx="1452873" cy="315047"/>
      </dsp:txXfrm>
    </dsp:sp>
    <dsp:sp modelId="{F934C922-8D78-4138-A9DC-7C8B1E66D4EE}">
      <dsp:nvSpPr>
        <dsp:cNvPr id="0" name=""/>
        <dsp:cNvSpPr/>
      </dsp:nvSpPr>
      <dsp:spPr>
        <a:xfrm>
          <a:off x="2258477" y="251"/>
          <a:ext cx="1052592" cy="321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含义</a:t>
          </a:r>
          <a:endParaRPr lang="zh-CN" altLang="en-US" sz="1300" kern="1200" dirty="0"/>
        </a:p>
      </dsp:txBody>
      <dsp:txXfrm>
        <a:off x="2258477" y="251"/>
        <a:ext cx="1052592" cy="321040"/>
      </dsp:txXfrm>
    </dsp:sp>
    <dsp:sp modelId="{6DF58EFD-8059-4375-9132-36B1BA017B2D}">
      <dsp:nvSpPr>
        <dsp:cNvPr id="0" name=""/>
        <dsp:cNvSpPr/>
      </dsp:nvSpPr>
      <dsp:spPr>
        <a:xfrm>
          <a:off x="2258477" y="452866"/>
          <a:ext cx="1052592" cy="321040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>
              <a:solidFill>
                <a:schemeClr val="bg1"/>
              </a:solidFill>
            </a:rPr>
            <a:t>公司治理结构</a:t>
          </a:r>
        </a:p>
      </dsp:txBody>
      <dsp:txXfrm>
        <a:off x="2258477" y="452866"/>
        <a:ext cx="1052592" cy="321040"/>
      </dsp:txXfrm>
    </dsp:sp>
    <dsp:sp modelId="{A553E4F0-E783-4E97-9757-6FAE9F71A6D5}">
      <dsp:nvSpPr>
        <dsp:cNvPr id="0" name=""/>
        <dsp:cNvSpPr/>
      </dsp:nvSpPr>
      <dsp:spPr>
        <a:xfrm>
          <a:off x="2258477" y="905481"/>
          <a:ext cx="1052592" cy="321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国际比较</a:t>
          </a:r>
        </a:p>
      </dsp:txBody>
      <dsp:txXfrm>
        <a:off x="2258477" y="905481"/>
        <a:ext cx="1052592" cy="321040"/>
      </dsp:txXfrm>
    </dsp:sp>
    <dsp:sp modelId="{288C4B79-14EA-4623-B755-DE0E530671B6}">
      <dsp:nvSpPr>
        <dsp:cNvPr id="0" name=""/>
        <dsp:cNvSpPr/>
      </dsp:nvSpPr>
      <dsp:spPr>
        <a:xfrm>
          <a:off x="2258477" y="1358096"/>
          <a:ext cx="1052592" cy="321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经理激励方式</a:t>
          </a:r>
        </a:p>
      </dsp:txBody>
      <dsp:txXfrm>
        <a:off x="2258477" y="1358096"/>
        <a:ext cx="1052592" cy="3210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9AFC3-EB71-47BA-A031-F1B2BBE9F467}">
      <dsp:nvSpPr>
        <dsp:cNvPr id="0" name=""/>
        <dsp:cNvSpPr/>
      </dsp:nvSpPr>
      <dsp:spPr>
        <a:xfrm>
          <a:off x="2047959" y="839694"/>
          <a:ext cx="210518" cy="67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259" y="0"/>
              </a:lnTo>
              <a:lnTo>
                <a:pt x="105259" y="678922"/>
              </a:lnTo>
              <a:lnTo>
                <a:pt x="210518" y="678922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2DE33-FB29-4988-A17A-440C47DE68C9}">
      <dsp:nvSpPr>
        <dsp:cNvPr id="0" name=""/>
        <dsp:cNvSpPr/>
      </dsp:nvSpPr>
      <dsp:spPr>
        <a:xfrm>
          <a:off x="2047959" y="839694"/>
          <a:ext cx="210518" cy="226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259" y="0"/>
              </a:lnTo>
              <a:lnTo>
                <a:pt x="105259" y="226307"/>
              </a:lnTo>
              <a:lnTo>
                <a:pt x="210518" y="22630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1EE618-D529-4AD1-9363-7D8855537C49}">
      <dsp:nvSpPr>
        <dsp:cNvPr id="0" name=""/>
        <dsp:cNvSpPr/>
      </dsp:nvSpPr>
      <dsp:spPr>
        <a:xfrm>
          <a:off x="2047959" y="613386"/>
          <a:ext cx="210518" cy="226307"/>
        </a:xfrm>
        <a:custGeom>
          <a:avLst/>
          <a:gdLst/>
          <a:ahLst/>
          <a:cxnLst/>
          <a:rect l="0" t="0" r="0" b="0"/>
          <a:pathLst>
            <a:path>
              <a:moveTo>
                <a:pt x="0" y="226307"/>
              </a:moveTo>
              <a:lnTo>
                <a:pt x="105259" y="226307"/>
              </a:lnTo>
              <a:lnTo>
                <a:pt x="105259" y="0"/>
              </a:lnTo>
              <a:lnTo>
                <a:pt x="210518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06626B-C97F-4E42-83B3-5E23AB1C8199}">
      <dsp:nvSpPr>
        <dsp:cNvPr id="0" name=""/>
        <dsp:cNvSpPr/>
      </dsp:nvSpPr>
      <dsp:spPr>
        <a:xfrm>
          <a:off x="2047959" y="160771"/>
          <a:ext cx="210518" cy="678922"/>
        </a:xfrm>
        <a:custGeom>
          <a:avLst/>
          <a:gdLst/>
          <a:ahLst/>
          <a:cxnLst/>
          <a:rect l="0" t="0" r="0" b="0"/>
          <a:pathLst>
            <a:path>
              <a:moveTo>
                <a:pt x="0" y="678922"/>
              </a:moveTo>
              <a:lnTo>
                <a:pt x="105259" y="678922"/>
              </a:lnTo>
              <a:lnTo>
                <a:pt x="105259" y="0"/>
              </a:lnTo>
              <a:lnTo>
                <a:pt x="210518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6915BC-5E28-4591-BB00-0B8E0B196990}">
      <dsp:nvSpPr>
        <dsp:cNvPr id="0" name=""/>
        <dsp:cNvSpPr/>
      </dsp:nvSpPr>
      <dsp:spPr>
        <a:xfrm>
          <a:off x="595086" y="682170"/>
          <a:ext cx="1452873" cy="3150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 现代公司治理结构</a:t>
          </a:r>
        </a:p>
      </dsp:txBody>
      <dsp:txXfrm>
        <a:off x="595086" y="682170"/>
        <a:ext cx="1452873" cy="315047"/>
      </dsp:txXfrm>
    </dsp:sp>
    <dsp:sp modelId="{F934C922-8D78-4138-A9DC-7C8B1E66D4EE}">
      <dsp:nvSpPr>
        <dsp:cNvPr id="0" name=""/>
        <dsp:cNvSpPr/>
      </dsp:nvSpPr>
      <dsp:spPr>
        <a:xfrm>
          <a:off x="2258477" y="251"/>
          <a:ext cx="1052592" cy="321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含义</a:t>
          </a:r>
          <a:endParaRPr lang="zh-CN" altLang="en-US" sz="1300" kern="1200" dirty="0"/>
        </a:p>
      </dsp:txBody>
      <dsp:txXfrm>
        <a:off x="2258477" y="251"/>
        <a:ext cx="1052592" cy="321040"/>
      </dsp:txXfrm>
    </dsp:sp>
    <dsp:sp modelId="{6DF58EFD-8059-4375-9132-36B1BA017B2D}">
      <dsp:nvSpPr>
        <dsp:cNvPr id="0" name=""/>
        <dsp:cNvSpPr/>
      </dsp:nvSpPr>
      <dsp:spPr>
        <a:xfrm>
          <a:off x="2258477" y="452866"/>
          <a:ext cx="1052592" cy="321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公司治理结构</a:t>
          </a:r>
          <a:endParaRPr lang="zh-CN" altLang="en-US" sz="1300" kern="1200" dirty="0"/>
        </a:p>
      </dsp:txBody>
      <dsp:txXfrm>
        <a:off x="2258477" y="452866"/>
        <a:ext cx="1052592" cy="321040"/>
      </dsp:txXfrm>
    </dsp:sp>
    <dsp:sp modelId="{A553E4F0-E783-4E97-9757-6FAE9F71A6D5}">
      <dsp:nvSpPr>
        <dsp:cNvPr id="0" name=""/>
        <dsp:cNvSpPr/>
      </dsp:nvSpPr>
      <dsp:spPr>
        <a:xfrm>
          <a:off x="2258477" y="905481"/>
          <a:ext cx="1052592" cy="321040"/>
        </a:xfrm>
        <a:prstGeom prst="rect">
          <a:avLst/>
        </a:prstGeom>
        <a:solidFill>
          <a:srgbClr val="C54646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>
              <a:solidFill>
                <a:schemeClr val="bg1"/>
              </a:solidFill>
            </a:rPr>
            <a:t>国际比较</a:t>
          </a:r>
        </a:p>
      </dsp:txBody>
      <dsp:txXfrm>
        <a:off x="2258477" y="905481"/>
        <a:ext cx="1052592" cy="321040"/>
      </dsp:txXfrm>
    </dsp:sp>
    <dsp:sp modelId="{288C4B79-14EA-4623-B755-DE0E530671B6}">
      <dsp:nvSpPr>
        <dsp:cNvPr id="0" name=""/>
        <dsp:cNvSpPr/>
      </dsp:nvSpPr>
      <dsp:spPr>
        <a:xfrm>
          <a:off x="2258477" y="1358096"/>
          <a:ext cx="1052592" cy="321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经理激励方式</a:t>
          </a:r>
        </a:p>
      </dsp:txBody>
      <dsp:txXfrm>
        <a:off x="2258477" y="1358096"/>
        <a:ext cx="1052592" cy="3210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9AFC3-EB71-47BA-A031-F1B2BBE9F467}">
      <dsp:nvSpPr>
        <dsp:cNvPr id="0" name=""/>
        <dsp:cNvSpPr/>
      </dsp:nvSpPr>
      <dsp:spPr>
        <a:xfrm>
          <a:off x="2047959" y="839694"/>
          <a:ext cx="210518" cy="67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259" y="0"/>
              </a:lnTo>
              <a:lnTo>
                <a:pt x="105259" y="678922"/>
              </a:lnTo>
              <a:lnTo>
                <a:pt x="210518" y="678922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2DE33-FB29-4988-A17A-440C47DE68C9}">
      <dsp:nvSpPr>
        <dsp:cNvPr id="0" name=""/>
        <dsp:cNvSpPr/>
      </dsp:nvSpPr>
      <dsp:spPr>
        <a:xfrm>
          <a:off x="2047959" y="839694"/>
          <a:ext cx="210518" cy="226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259" y="0"/>
              </a:lnTo>
              <a:lnTo>
                <a:pt x="105259" y="226307"/>
              </a:lnTo>
              <a:lnTo>
                <a:pt x="210518" y="22630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1EE618-D529-4AD1-9363-7D8855537C49}">
      <dsp:nvSpPr>
        <dsp:cNvPr id="0" name=""/>
        <dsp:cNvSpPr/>
      </dsp:nvSpPr>
      <dsp:spPr>
        <a:xfrm>
          <a:off x="2047959" y="613386"/>
          <a:ext cx="210518" cy="226307"/>
        </a:xfrm>
        <a:custGeom>
          <a:avLst/>
          <a:gdLst/>
          <a:ahLst/>
          <a:cxnLst/>
          <a:rect l="0" t="0" r="0" b="0"/>
          <a:pathLst>
            <a:path>
              <a:moveTo>
                <a:pt x="0" y="226307"/>
              </a:moveTo>
              <a:lnTo>
                <a:pt x="105259" y="226307"/>
              </a:lnTo>
              <a:lnTo>
                <a:pt x="105259" y="0"/>
              </a:lnTo>
              <a:lnTo>
                <a:pt x="210518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06626B-C97F-4E42-83B3-5E23AB1C8199}">
      <dsp:nvSpPr>
        <dsp:cNvPr id="0" name=""/>
        <dsp:cNvSpPr/>
      </dsp:nvSpPr>
      <dsp:spPr>
        <a:xfrm>
          <a:off x="2047959" y="160771"/>
          <a:ext cx="210518" cy="678922"/>
        </a:xfrm>
        <a:custGeom>
          <a:avLst/>
          <a:gdLst/>
          <a:ahLst/>
          <a:cxnLst/>
          <a:rect l="0" t="0" r="0" b="0"/>
          <a:pathLst>
            <a:path>
              <a:moveTo>
                <a:pt x="0" y="678922"/>
              </a:moveTo>
              <a:lnTo>
                <a:pt x="105259" y="678922"/>
              </a:lnTo>
              <a:lnTo>
                <a:pt x="105259" y="0"/>
              </a:lnTo>
              <a:lnTo>
                <a:pt x="210518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6915BC-5E28-4591-BB00-0B8E0B196990}">
      <dsp:nvSpPr>
        <dsp:cNvPr id="0" name=""/>
        <dsp:cNvSpPr/>
      </dsp:nvSpPr>
      <dsp:spPr>
        <a:xfrm>
          <a:off x="595086" y="682170"/>
          <a:ext cx="1452873" cy="3150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 现代公司治理结构</a:t>
          </a:r>
        </a:p>
      </dsp:txBody>
      <dsp:txXfrm>
        <a:off x="595086" y="682170"/>
        <a:ext cx="1452873" cy="315047"/>
      </dsp:txXfrm>
    </dsp:sp>
    <dsp:sp modelId="{F934C922-8D78-4138-A9DC-7C8B1E66D4EE}">
      <dsp:nvSpPr>
        <dsp:cNvPr id="0" name=""/>
        <dsp:cNvSpPr/>
      </dsp:nvSpPr>
      <dsp:spPr>
        <a:xfrm>
          <a:off x="2258477" y="251"/>
          <a:ext cx="1052592" cy="321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含义</a:t>
          </a:r>
          <a:endParaRPr lang="zh-CN" altLang="en-US" sz="1300" kern="1200" dirty="0"/>
        </a:p>
      </dsp:txBody>
      <dsp:txXfrm>
        <a:off x="2258477" y="251"/>
        <a:ext cx="1052592" cy="321040"/>
      </dsp:txXfrm>
    </dsp:sp>
    <dsp:sp modelId="{6DF58EFD-8059-4375-9132-36B1BA017B2D}">
      <dsp:nvSpPr>
        <dsp:cNvPr id="0" name=""/>
        <dsp:cNvSpPr/>
      </dsp:nvSpPr>
      <dsp:spPr>
        <a:xfrm>
          <a:off x="2258477" y="452866"/>
          <a:ext cx="1052592" cy="321040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>
              <a:solidFill>
                <a:schemeClr val="bg1"/>
              </a:solidFill>
            </a:rPr>
            <a:t>公司治理结构</a:t>
          </a:r>
        </a:p>
      </dsp:txBody>
      <dsp:txXfrm>
        <a:off x="2258477" y="452866"/>
        <a:ext cx="1052592" cy="321040"/>
      </dsp:txXfrm>
    </dsp:sp>
    <dsp:sp modelId="{A553E4F0-E783-4E97-9757-6FAE9F71A6D5}">
      <dsp:nvSpPr>
        <dsp:cNvPr id="0" name=""/>
        <dsp:cNvSpPr/>
      </dsp:nvSpPr>
      <dsp:spPr>
        <a:xfrm>
          <a:off x="2258477" y="905481"/>
          <a:ext cx="1052592" cy="321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国际比较</a:t>
          </a:r>
        </a:p>
      </dsp:txBody>
      <dsp:txXfrm>
        <a:off x="2258477" y="905481"/>
        <a:ext cx="1052592" cy="321040"/>
      </dsp:txXfrm>
    </dsp:sp>
    <dsp:sp modelId="{288C4B79-14EA-4623-B755-DE0E530671B6}">
      <dsp:nvSpPr>
        <dsp:cNvPr id="0" name=""/>
        <dsp:cNvSpPr/>
      </dsp:nvSpPr>
      <dsp:spPr>
        <a:xfrm>
          <a:off x="2258477" y="1358096"/>
          <a:ext cx="1052592" cy="321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经理激励方式</a:t>
          </a:r>
        </a:p>
      </dsp:txBody>
      <dsp:txXfrm>
        <a:off x="2258477" y="1358096"/>
        <a:ext cx="1052592" cy="3210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9AFC3-EB71-47BA-A031-F1B2BBE9F467}">
      <dsp:nvSpPr>
        <dsp:cNvPr id="0" name=""/>
        <dsp:cNvSpPr/>
      </dsp:nvSpPr>
      <dsp:spPr>
        <a:xfrm>
          <a:off x="2047959" y="839694"/>
          <a:ext cx="210518" cy="67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259" y="0"/>
              </a:lnTo>
              <a:lnTo>
                <a:pt x="105259" y="678922"/>
              </a:lnTo>
              <a:lnTo>
                <a:pt x="210518" y="678922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2DE33-FB29-4988-A17A-440C47DE68C9}">
      <dsp:nvSpPr>
        <dsp:cNvPr id="0" name=""/>
        <dsp:cNvSpPr/>
      </dsp:nvSpPr>
      <dsp:spPr>
        <a:xfrm>
          <a:off x="2047959" y="839694"/>
          <a:ext cx="210518" cy="226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259" y="0"/>
              </a:lnTo>
              <a:lnTo>
                <a:pt x="105259" y="226307"/>
              </a:lnTo>
              <a:lnTo>
                <a:pt x="210518" y="22630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1EE618-D529-4AD1-9363-7D8855537C49}">
      <dsp:nvSpPr>
        <dsp:cNvPr id="0" name=""/>
        <dsp:cNvSpPr/>
      </dsp:nvSpPr>
      <dsp:spPr>
        <a:xfrm>
          <a:off x="2047959" y="613386"/>
          <a:ext cx="210518" cy="226307"/>
        </a:xfrm>
        <a:custGeom>
          <a:avLst/>
          <a:gdLst/>
          <a:ahLst/>
          <a:cxnLst/>
          <a:rect l="0" t="0" r="0" b="0"/>
          <a:pathLst>
            <a:path>
              <a:moveTo>
                <a:pt x="0" y="226307"/>
              </a:moveTo>
              <a:lnTo>
                <a:pt x="105259" y="226307"/>
              </a:lnTo>
              <a:lnTo>
                <a:pt x="105259" y="0"/>
              </a:lnTo>
              <a:lnTo>
                <a:pt x="210518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06626B-C97F-4E42-83B3-5E23AB1C8199}">
      <dsp:nvSpPr>
        <dsp:cNvPr id="0" name=""/>
        <dsp:cNvSpPr/>
      </dsp:nvSpPr>
      <dsp:spPr>
        <a:xfrm>
          <a:off x="2047959" y="160771"/>
          <a:ext cx="210518" cy="678922"/>
        </a:xfrm>
        <a:custGeom>
          <a:avLst/>
          <a:gdLst/>
          <a:ahLst/>
          <a:cxnLst/>
          <a:rect l="0" t="0" r="0" b="0"/>
          <a:pathLst>
            <a:path>
              <a:moveTo>
                <a:pt x="0" y="678922"/>
              </a:moveTo>
              <a:lnTo>
                <a:pt x="105259" y="678922"/>
              </a:lnTo>
              <a:lnTo>
                <a:pt x="105259" y="0"/>
              </a:lnTo>
              <a:lnTo>
                <a:pt x="210518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6915BC-5E28-4591-BB00-0B8E0B196990}">
      <dsp:nvSpPr>
        <dsp:cNvPr id="0" name=""/>
        <dsp:cNvSpPr/>
      </dsp:nvSpPr>
      <dsp:spPr>
        <a:xfrm>
          <a:off x="595086" y="682170"/>
          <a:ext cx="1452873" cy="3150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 现代公司治理结构</a:t>
          </a:r>
        </a:p>
      </dsp:txBody>
      <dsp:txXfrm>
        <a:off x="595086" y="682170"/>
        <a:ext cx="1452873" cy="315047"/>
      </dsp:txXfrm>
    </dsp:sp>
    <dsp:sp modelId="{F934C922-8D78-4138-A9DC-7C8B1E66D4EE}">
      <dsp:nvSpPr>
        <dsp:cNvPr id="0" name=""/>
        <dsp:cNvSpPr/>
      </dsp:nvSpPr>
      <dsp:spPr>
        <a:xfrm>
          <a:off x="2258477" y="251"/>
          <a:ext cx="1052592" cy="321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含义</a:t>
          </a:r>
          <a:endParaRPr lang="zh-CN" altLang="en-US" sz="1300" kern="1200" dirty="0"/>
        </a:p>
      </dsp:txBody>
      <dsp:txXfrm>
        <a:off x="2258477" y="251"/>
        <a:ext cx="1052592" cy="321040"/>
      </dsp:txXfrm>
    </dsp:sp>
    <dsp:sp modelId="{6DF58EFD-8059-4375-9132-36B1BA017B2D}">
      <dsp:nvSpPr>
        <dsp:cNvPr id="0" name=""/>
        <dsp:cNvSpPr/>
      </dsp:nvSpPr>
      <dsp:spPr>
        <a:xfrm>
          <a:off x="2258477" y="452866"/>
          <a:ext cx="1052592" cy="321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公司治理结构</a:t>
          </a:r>
          <a:endParaRPr lang="zh-CN" altLang="en-US" sz="1300" kern="1200" dirty="0"/>
        </a:p>
      </dsp:txBody>
      <dsp:txXfrm>
        <a:off x="2258477" y="452866"/>
        <a:ext cx="1052592" cy="321040"/>
      </dsp:txXfrm>
    </dsp:sp>
    <dsp:sp modelId="{A553E4F0-E783-4E97-9757-6FAE9F71A6D5}">
      <dsp:nvSpPr>
        <dsp:cNvPr id="0" name=""/>
        <dsp:cNvSpPr/>
      </dsp:nvSpPr>
      <dsp:spPr>
        <a:xfrm>
          <a:off x="2258477" y="905481"/>
          <a:ext cx="1052592" cy="321040"/>
        </a:xfrm>
        <a:prstGeom prst="rect">
          <a:avLst/>
        </a:prstGeom>
        <a:solidFill>
          <a:srgbClr val="C54646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>
              <a:solidFill>
                <a:schemeClr val="bg1"/>
              </a:solidFill>
            </a:rPr>
            <a:t>国际比较</a:t>
          </a:r>
        </a:p>
      </dsp:txBody>
      <dsp:txXfrm>
        <a:off x="2258477" y="905481"/>
        <a:ext cx="1052592" cy="321040"/>
      </dsp:txXfrm>
    </dsp:sp>
    <dsp:sp modelId="{288C4B79-14EA-4623-B755-DE0E530671B6}">
      <dsp:nvSpPr>
        <dsp:cNvPr id="0" name=""/>
        <dsp:cNvSpPr/>
      </dsp:nvSpPr>
      <dsp:spPr>
        <a:xfrm>
          <a:off x="2258477" y="1358096"/>
          <a:ext cx="1052592" cy="321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经理激励方式</a:t>
          </a:r>
        </a:p>
      </dsp:txBody>
      <dsp:txXfrm>
        <a:off x="2258477" y="1358096"/>
        <a:ext cx="1052592" cy="3210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9AFC3-EB71-47BA-A031-F1B2BBE9F467}">
      <dsp:nvSpPr>
        <dsp:cNvPr id="0" name=""/>
        <dsp:cNvSpPr/>
      </dsp:nvSpPr>
      <dsp:spPr>
        <a:xfrm>
          <a:off x="2047959" y="839694"/>
          <a:ext cx="210518" cy="67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259" y="0"/>
              </a:lnTo>
              <a:lnTo>
                <a:pt x="105259" y="678922"/>
              </a:lnTo>
              <a:lnTo>
                <a:pt x="210518" y="678922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2DE33-FB29-4988-A17A-440C47DE68C9}">
      <dsp:nvSpPr>
        <dsp:cNvPr id="0" name=""/>
        <dsp:cNvSpPr/>
      </dsp:nvSpPr>
      <dsp:spPr>
        <a:xfrm>
          <a:off x="2047959" y="839694"/>
          <a:ext cx="210518" cy="226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259" y="0"/>
              </a:lnTo>
              <a:lnTo>
                <a:pt x="105259" y="226307"/>
              </a:lnTo>
              <a:lnTo>
                <a:pt x="210518" y="22630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1EE618-D529-4AD1-9363-7D8855537C49}">
      <dsp:nvSpPr>
        <dsp:cNvPr id="0" name=""/>
        <dsp:cNvSpPr/>
      </dsp:nvSpPr>
      <dsp:spPr>
        <a:xfrm>
          <a:off x="2047959" y="613386"/>
          <a:ext cx="210518" cy="226307"/>
        </a:xfrm>
        <a:custGeom>
          <a:avLst/>
          <a:gdLst/>
          <a:ahLst/>
          <a:cxnLst/>
          <a:rect l="0" t="0" r="0" b="0"/>
          <a:pathLst>
            <a:path>
              <a:moveTo>
                <a:pt x="0" y="226307"/>
              </a:moveTo>
              <a:lnTo>
                <a:pt x="105259" y="226307"/>
              </a:lnTo>
              <a:lnTo>
                <a:pt x="105259" y="0"/>
              </a:lnTo>
              <a:lnTo>
                <a:pt x="210518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06626B-C97F-4E42-83B3-5E23AB1C8199}">
      <dsp:nvSpPr>
        <dsp:cNvPr id="0" name=""/>
        <dsp:cNvSpPr/>
      </dsp:nvSpPr>
      <dsp:spPr>
        <a:xfrm>
          <a:off x="2047959" y="160771"/>
          <a:ext cx="210518" cy="678922"/>
        </a:xfrm>
        <a:custGeom>
          <a:avLst/>
          <a:gdLst/>
          <a:ahLst/>
          <a:cxnLst/>
          <a:rect l="0" t="0" r="0" b="0"/>
          <a:pathLst>
            <a:path>
              <a:moveTo>
                <a:pt x="0" y="678922"/>
              </a:moveTo>
              <a:lnTo>
                <a:pt x="105259" y="678922"/>
              </a:lnTo>
              <a:lnTo>
                <a:pt x="105259" y="0"/>
              </a:lnTo>
              <a:lnTo>
                <a:pt x="210518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6915BC-5E28-4591-BB00-0B8E0B196990}">
      <dsp:nvSpPr>
        <dsp:cNvPr id="0" name=""/>
        <dsp:cNvSpPr/>
      </dsp:nvSpPr>
      <dsp:spPr>
        <a:xfrm>
          <a:off x="595086" y="682170"/>
          <a:ext cx="1452873" cy="3150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 现代公司治理结构</a:t>
          </a:r>
        </a:p>
      </dsp:txBody>
      <dsp:txXfrm>
        <a:off x="595086" y="682170"/>
        <a:ext cx="1452873" cy="315047"/>
      </dsp:txXfrm>
    </dsp:sp>
    <dsp:sp modelId="{F934C922-8D78-4138-A9DC-7C8B1E66D4EE}">
      <dsp:nvSpPr>
        <dsp:cNvPr id="0" name=""/>
        <dsp:cNvSpPr/>
      </dsp:nvSpPr>
      <dsp:spPr>
        <a:xfrm>
          <a:off x="2258477" y="251"/>
          <a:ext cx="1052592" cy="321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含义</a:t>
          </a:r>
          <a:endParaRPr lang="zh-CN" altLang="en-US" sz="1300" kern="1200" dirty="0"/>
        </a:p>
      </dsp:txBody>
      <dsp:txXfrm>
        <a:off x="2258477" y="251"/>
        <a:ext cx="1052592" cy="321040"/>
      </dsp:txXfrm>
    </dsp:sp>
    <dsp:sp modelId="{6DF58EFD-8059-4375-9132-36B1BA017B2D}">
      <dsp:nvSpPr>
        <dsp:cNvPr id="0" name=""/>
        <dsp:cNvSpPr/>
      </dsp:nvSpPr>
      <dsp:spPr>
        <a:xfrm>
          <a:off x="2258477" y="452866"/>
          <a:ext cx="1052592" cy="321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公司治理结构</a:t>
          </a:r>
          <a:endParaRPr lang="zh-CN" altLang="en-US" sz="1300" kern="1200" dirty="0"/>
        </a:p>
      </dsp:txBody>
      <dsp:txXfrm>
        <a:off x="2258477" y="452866"/>
        <a:ext cx="1052592" cy="321040"/>
      </dsp:txXfrm>
    </dsp:sp>
    <dsp:sp modelId="{A553E4F0-E783-4E97-9757-6FAE9F71A6D5}">
      <dsp:nvSpPr>
        <dsp:cNvPr id="0" name=""/>
        <dsp:cNvSpPr/>
      </dsp:nvSpPr>
      <dsp:spPr>
        <a:xfrm>
          <a:off x="2258477" y="905481"/>
          <a:ext cx="1052592" cy="321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国际比较</a:t>
          </a:r>
          <a:endParaRPr lang="zh-CN" altLang="en-US" sz="1300" kern="1200" dirty="0"/>
        </a:p>
      </dsp:txBody>
      <dsp:txXfrm>
        <a:off x="2258477" y="905481"/>
        <a:ext cx="1052592" cy="321040"/>
      </dsp:txXfrm>
    </dsp:sp>
    <dsp:sp modelId="{288C4B79-14EA-4623-B755-DE0E530671B6}">
      <dsp:nvSpPr>
        <dsp:cNvPr id="0" name=""/>
        <dsp:cNvSpPr/>
      </dsp:nvSpPr>
      <dsp:spPr>
        <a:xfrm>
          <a:off x="2258477" y="1358096"/>
          <a:ext cx="1052592" cy="321040"/>
        </a:xfrm>
        <a:prstGeom prst="rect">
          <a:avLst/>
        </a:prstGeom>
        <a:solidFill>
          <a:srgbClr val="C54646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>
              <a:solidFill>
                <a:schemeClr val="bg1"/>
              </a:solidFill>
            </a:rPr>
            <a:t>经理激励方式</a:t>
          </a:r>
        </a:p>
      </dsp:txBody>
      <dsp:txXfrm>
        <a:off x="2258477" y="1358096"/>
        <a:ext cx="1052592" cy="321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#4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HorizontalOrganizationChart#13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HorizontalOrganizationChart#14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HorizontalOrganizationChart#15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9/3/layout/HorizontalOrganizationChart#16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9/3/layout/HorizontalOrganizationChart#17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9/3/layout/HorizontalOrganizationChart#18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9/3/layout/HorizontalOrganizationChart#19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9/3/layout/HorizontalOrganizationChart#20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9/3/layout/HorizontalOrganizationChart#21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#5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#6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#7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#8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#9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HorizontalOrganizationChart#10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HorizontalOrganizationChart#11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HorizontalOrganizationChart#12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#1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#1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#5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#1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#1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#5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#1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#5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#1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9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10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9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9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7"/>
          <p:cNvSpPr/>
          <p:nvPr/>
        </p:nvSpPr>
        <p:spPr bwMode="auto">
          <a:xfrm>
            <a:off x="0" y="623888"/>
            <a:ext cx="682625" cy="584200"/>
          </a:xfrm>
          <a:custGeom>
            <a:avLst/>
            <a:gdLst>
              <a:gd name="T0" fmla="*/ 0 w 683260"/>
              <a:gd name="T1" fmla="*/ 583692 h 584200"/>
              <a:gd name="T2" fmla="*/ 0 w 683260"/>
              <a:gd name="T3" fmla="*/ 0 h 584200"/>
              <a:gd name="T4" fmla="*/ 681483 w 683260"/>
              <a:gd name="T5" fmla="*/ 0 h 584200"/>
              <a:gd name="T6" fmla="*/ 681483 w 683260"/>
              <a:gd name="T7" fmla="*/ 583692 h 584200"/>
              <a:gd name="T8" fmla="*/ 0 w 683260"/>
              <a:gd name="T9" fmla="*/ 583692 h 584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3260" h="584200">
                <a:moveTo>
                  <a:pt x="0" y="583692"/>
                </a:moveTo>
                <a:lnTo>
                  <a:pt x="0" y="0"/>
                </a:lnTo>
                <a:lnTo>
                  <a:pt x="682752" y="0"/>
                </a:lnTo>
                <a:lnTo>
                  <a:pt x="682752" y="583692"/>
                </a:lnTo>
                <a:lnTo>
                  <a:pt x="0" y="58369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188640"/>
            <a:ext cx="9578280" cy="615603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6752"/>
            <a:ext cx="10515600" cy="49802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7"/>
          <p:cNvSpPr/>
          <p:nvPr/>
        </p:nvSpPr>
        <p:spPr bwMode="auto">
          <a:xfrm>
            <a:off x="0" y="623888"/>
            <a:ext cx="682625" cy="584200"/>
          </a:xfrm>
          <a:custGeom>
            <a:avLst/>
            <a:gdLst>
              <a:gd name="T0" fmla="*/ 0 w 683260"/>
              <a:gd name="T1" fmla="*/ 583692 h 584200"/>
              <a:gd name="T2" fmla="*/ 0 w 683260"/>
              <a:gd name="T3" fmla="*/ 0 h 584200"/>
              <a:gd name="T4" fmla="*/ 681483 w 683260"/>
              <a:gd name="T5" fmla="*/ 0 h 584200"/>
              <a:gd name="T6" fmla="*/ 681483 w 683260"/>
              <a:gd name="T7" fmla="*/ 583692 h 584200"/>
              <a:gd name="T8" fmla="*/ 0 w 683260"/>
              <a:gd name="T9" fmla="*/ 583692 h 584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3260" h="584200">
                <a:moveTo>
                  <a:pt x="0" y="583692"/>
                </a:moveTo>
                <a:lnTo>
                  <a:pt x="0" y="0"/>
                </a:lnTo>
                <a:lnTo>
                  <a:pt x="682752" y="0"/>
                </a:lnTo>
                <a:lnTo>
                  <a:pt x="682752" y="583692"/>
                </a:lnTo>
                <a:lnTo>
                  <a:pt x="0" y="58369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7"/>
          <p:cNvSpPr/>
          <p:nvPr/>
        </p:nvSpPr>
        <p:spPr bwMode="auto">
          <a:xfrm>
            <a:off x="0" y="623888"/>
            <a:ext cx="682625" cy="584200"/>
          </a:xfrm>
          <a:custGeom>
            <a:avLst/>
            <a:gdLst>
              <a:gd name="T0" fmla="*/ 0 w 683260"/>
              <a:gd name="T1" fmla="*/ 583692 h 584200"/>
              <a:gd name="T2" fmla="*/ 0 w 683260"/>
              <a:gd name="T3" fmla="*/ 0 h 584200"/>
              <a:gd name="T4" fmla="*/ 681483 w 683260"/>
              <a:gd name="T5" fmla="*/ 0 h 584200"/>
              <a:gd name="T6" fmla="*/ 681483 w 683260"/>
              <a:gd name="T7" fmla="*/ 583692 h 584200"/>
              <a:gd name="T8" fmla="*/ 0 w 683260"/>
              <a:gd name="T9" fmla="*/ 583692 h 584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3260" h="584200">
                <a:moveTo>
                  <a:pt x="0" y="583692"/>
                </a:moveTo>
                <a:lnTo>
                  <a:pt x="0" y="0"/>
                </a:lnTo>
                <a:lnTo>
                  <a:pt x="682752" y="0"/>
                </a:lnTo>
                <a:lnTo>
                  <a:pt x="682752" y="583692"/>
                </a:lnTo>
                <a:lnTo>
                  <a:pt x="0" y="58369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7"/>
          <p:cNvSpPr/>
          <p:nvPr/>
        </p:nvSpPr>
        <p:spPr bwMode="auto">
          <a:xfrm>
            <a:off x="0" y="623888"/>
            <a:ext cx="682625" cy="584200"/>
          </a:xfrm>
          <a:custGeom>
            <a:avLst/>
            <a:gdLst>
              <a:gd name="T0" fmla="*/ 0 w 683260"/>
              <a:gd name="T1" fmla="*/ 583692 h 584200"/>
              <a:gd name="T2" fmla="*/ 0 w 683260"/>
              <a:gd name="T3" fmla="*/ 0 h 584200"/>
              <a:gd name="T4" fmla="*/ 681483 w 683260"/>
              <a:gd name="T5" fmla="*/ 0 h 584200"/>
              <a:gd name="T6" fmla="*/ 681483 w 683260"/>
              <a:gd name="T7" fmla="*/ 583692 h 584200"/>
              <a:gd name="T8" fmla="*/ 0 w 683260"/>
              <a:gd name="T9" fmla="*/ 583692 h 584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3260" h="584200">
                <a:moveTo>
                  <a:pt x="0" y="583692"/>
                </a:moveTo>
                <a:lnTo>
                  <a:pt x="0" y="0"/>
                </a:lnTo>
                <a:lnTo>
                  <a:pt x="682752" y="0"/>
                </a:lnTo>
                <a:lnTo>
                  <a:pt x="682752" y="583692"/>
                </a:lnTo>
                <a:lnTo>
                  <a:pt x="0" y="58369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7"/>
          <p:cNvSpPr/>
          <p:nvPr/>
        </p:nvSpPr>
        <p:spPr bwMode="auto">
          <a:xfrm>
            <a:off x="0" y="623888"/>
            <a:ext cx="682625" cy="584200"/>
          </a:xfrm>
          <a:custGeom>
            <a:avLst/>
            <a:gdLst>
              <a:gd name="T0" fmla="*/ 0 w 683260"/>
              <a:gd name="T1" fmla="*/ 583692 h 584200"/>
              <a:gd name="T2" fmla="*/ 0 w 683260"/>
              <a:gd name="T3" fmla="*/ 0 h 584200"/>
              <a:gd name="T4" fmla="*/ 681483 w 683260"/>
              <a:gd name="T5" fmla="*/ 0 h 584200"/>
              <a:gd name="T6" fmla="*/ 681483 w 683260"/>
              <a:gd name="T7" fmla="*/ 583692 h 584200"/>
              <a:gd name="T8" fmla="*/ 0 w 683260"/>
              <a:gd name="T9" fmla="*/ 583692 h 584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3260" h="584200">
                <a:moveTo>
                  <a:pt x="0" y="583692"/>
                </a:moveTo>
                <a:lnTo>
                  <a:pt x="0" y="0"/>
                </a:lnTo>
                <a:lnTo>
                  <a:pt x="682752" y="0"/>
                </a:lnTo>
                <a:lnTo>
                  <a:pt x="682752" y="583692"/>
                </a:lnTo>
                <a:lnTo>
                  <a:pt x="0" y="58369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7"/>
          <p:cNvSpPr/>
          <p:nvPr/>
        </p:nvSpPr>
        <p:spPr bwMode="auto">
          <a:xfrm>
            <a:off x="0" y="623888"/>
            <a:ext cx="682625" cy="584200"/>
          </a:xfrm>
          <a:custGeom>
            <a:avLst/>
            <a:gdLst>
              <a:gd name="T0" fmla="*/ 0 w 683260"/>
              <a:gd name="T1" fmla="*/ 583692 h 584200"/>
              <a:gd name="T2" fmla="*/ 0 w 683260"/>
              <a:gd name="T3" fmla="*/ 0 h 584200"/>
              <a:gd name="T4" fmla="*/ 681483 w 683260"/>
              <a:gd name="T5" fmla="*/ 0 h 584200"/>
              <a:gd name="T6" fmla="*/ 681483 w 683260"/>
              <a:gd name="T7" fmla="*/ 583692 h 584200"/>
              <a:gd name="T8" fmla="*/ 0 w 683260"/>
              <a:gd name="T9" fmla="*/ 583692 h 584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3260" h="584200">
                <a:moveTo>
                  <a:pt x="0" y="583692"/>
                </a:moveTo>
                <a:lnTo>
                  <a:pt x="0" y="0"/>
                </a:lnTo>
                <a:lnTo>
                  <a:pt x="682752" y="0"/>
                </a:lnTo>
                <a:lnTo>
                  <a:pt x="682752" y="583692"/>
                </a:lnTo>
                <a:lnTo>
                  <a:pt x="0" y="58369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7"/>
          <p:cNvSpPr/>
          <p:nvPr/>
        </p:nvSpPr>
        <p:spPr bwMode="auto">
          <a:xfrm>
            <a:off x="0" y="623888"/>
            <a:ext cx="682625" cy="584200"/>
          </a:xfrm>
          <a:custGeom>
            <a:avLst/>
            <a:gdLst>
              <a:gd name="T0" fmla="*/ 0 w 683260"/>
              <a:gd name="T1" fmla="*/ 583692 h 584200"/>
              <a:gd name="T2" fmla="*/ 0 w 683260"/>
              <a:gd name="T3" fmla="*/ 0 h 584200"/>
              <a:gd name="T4" fmla="*/ 681483 w 683260"/>
              <a:gd name="T5" fmla="*/ 0 h 584200"/>
              <a:gd name="T6" fmla="*/ 681483 w 683260"/>
              <a:gd name="T7" fmla="*/ 583692 h 584200"/>
              <a:gd name="T8" fmla="*/ 0 w 683260"/>
              <a:gd name="T9" fmla="*/ 583692 h 584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3260" h="584200">
                <a:moveTo>
                  <a:pt x="0" y="583692"/>
                </a:moveTo>
                <a:lnTo>
                  <a:pt x="0" y="0"/>
                </a:lnTo>
                <a:lnTo>
                  <a:pt x="682752" y="0"/>
                </a:lnTo>
                <a:lnTo>
                  <a:pt x="682752" y="583692"/>
                </a:lnTo>
                <a:lnTo>
                  <a:pt x="0" y="58369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7"/>
          <p:cNvSpPr/>
          <p:nvPr/>
        </p:nvSpPr>
        <p:spPr bwMode="auto">
          <a:xfrm>
            <a:off x="0" y="623888"/>
            <a:ext cx="682625" cy="584200"/>
          </a:xfrm>
          <a:custGeom>
            <a:avLst/>
            <a:gdLst>
              <a:gd name="T0" fmla="*/ 0 w 683260"/>
              <a:gd name="T1" fmla="*/ 583692 h 584200"/>
              <a:gd name="T2" fmla="*/ 0 w 683260"/>
              <a:gd name="T3" fmla="*/ 0 h 584200"/>
              <a:gd name="T4" fmla="*/ 681483 w 683260"/>
              <a:gd name="T5" fmla="*/ 0 h 584200"/>
              <a:gd name="T6" fmla="*/ 681483 w 683260"/>
              <a:gd name="T7" fmla="*/ 583692 h 584200"/>
              <a:gd name="T8" fmla="*/ 0 w 683260"/>
              <a:gd name="T9" fmla="*/ 583692 h 584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3260" h="584200">
                <a:moveTo>
                  <a:pt x="0" y="583692"/>
                </a:moveTo>
                <a:lnTo>
                  <a:pt x="0" y="0"/>
                </a:lnTo>
                <a:lnTo>
                  <a:pt x="682752" y="0"/>
                </a:lnTo>
                <a:lnTo>
                  <a:pt x="682752" y="583692"/>
                </a:lnTo>
                <a:lnTo>
                  <a:pt x="0" y="58369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/>
        </p:nvSpPr>
        <p:spPr>
          <a:xfrm>
            <a:off x="2082800" y="119063"/>
            <a:ext cx="8456613" cy="703262"/>
          </a:xfrm>
          <a:prstGeom prst="rect">
            <a:avLst/>
          </a:prstGeom>
        </p:spPr>
        <p:txBody>
          <a:bodyPr lIns="121889" tIns="60944" rIns="121889" bIns="60944"/>
          <a:lstStyle>
            <a:lvl1pPr algn="l"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8565" eaLnBrk="1" hangingPunct="1">
              <a:defRPr/>
            </a:pPr>
            <a:endParaRPr lang="zh-CN" altLang="en-US" sz="3700" dirty="0"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5pPr>
      <a:lvl6pPr marL="609600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165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7765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4025" indent="-45402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87425" indent="-37782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520825" indent="-30162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130425" indent="-30162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0025" indent="-30162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7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diagramDrawing" Target="../diagrams/drawing10.xml"/><Relationship Id="rId4" Type="http://schemas.openxmlformats.org/officeDocument/2006/relationships/diagramColors" Target="../diagrams/colors10.xml"/><Relationship Id="rId3" Type="http://schemas.openxmlformats.org/officeDocument/2006/relationships/diagramQuickStyle" Target="../diagrams/quickStyle10.xml"/><Relationship Id="rId2" Type="http://schemas.openxmlformats.org/officeDocument/2006/relationships/diagramLayout" Target="../diagrams/layout10.xml"/><Relationship Id="rId1" Type="http://schemas.openxmlformats.org/officeDocument/2006/relationships/diagramData" Target="../diagrams/data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diagramDrawing" Target="../diagrams/drawing11.xml"/><Relationship Id="rId4" Type="http://schemas.openxmlformats.org/officeDocument/2006/relationships/diagramColors" Target="../diagrams/colors11.xml"/><Relationship Id="rId3" Type="http://schemas.openxmlformats.org/officeDocument/2006/relationships/diagramQuickStyle" Target="../diagrams/quickStyle11.xml"/><Relationship Id="rId2" Type="http://schemas.openxmlformats.org/officeDocument/2006/relationships/diagramLayout" Target="../diagrams/layout11.xml"/><Relationship Id="rId1" Type="http://schemas.openxmlformats.org/officeDocument/2006/relationships/diagramData" Target="../diagrams/data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2.xml"/><Relationship Id="rId4" Type="http://schemas.openxmlformats.org/officeDocument/2006/relationships/diagramColors" Target="../diagrams/colors12.xml"/><Relationship Id="rId3" Type="http://schemas.openxmlformats.org/officeDocument/2006/relationships/diagramQuickStyle" Target="../diagrams/quickStyle12.xml"/><Relationship Id="rId2" Type="http://schemas.openxmlformats.org/officeDocument/2006/relationships/diagramLayout" Target="../diagrams/layout12.xml"/><Relationship Id="rId1" Type="http://schemas.openxmlformats.org/officeDocument/2006/relationships/diagramData" Target="../diagrams/data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diagramDrawing" Target="../diagrams/drawing13.xml"/><Relationship Id="rId4" Type="http://schemas.openxmlformats.org/officeDocument/2006/relationships/diagramColors" Target="../diagrams/colors13.xml"/><Relationship Id="rId3" Type="http://schemas.openxmlformats.org/officeDocument/2006/relationships/diagramQuickStyle" Target="../diagrams/quickStyle13.xml"/><Relationship Id="rId2" Type="http://schemas.openxmlformats.org/officeDocument/2006/relationships/diagramLayout" Target="../diagrams/layout13.xml"/><Relationship Id="rId1" Type="http://schemas.openxmlformats.org/officeDocument/2006/relationships/diagramData" Target="../diagrams/data1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7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diagramDrawing" Target="../diagrams/drawing14.xml"/><Relationship Id="rId4" Type="http://schemas.openxmlformats.org/officeDocument/2006/relationships/diagramColors" Target="../diagrams/colors14.xml"/><Relationship Id="rId3" Type="http://schemas.openxmlformats.org/officeDocument/2006/relationships/diagramQuickStyle" Target="../diagrams/quickStyle14.xml"/><Relationship Id="rId2" Type="http://schemas.openxmlformats.org/officeDocument/2006/relationships/diagramLayout" Target="../diagrams/layout14.xml"/><Relationship Id="rId1" Type="http://schemas.openxmlformats.org/officeDocument/2006/relationships/diagramData" Target="../diagrams/data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5.xml"/><Relationship Id="rId4" Type="http://schemas.openxmlformats.org/officeDocument/2006/relationships/diagramColors" Target="../diagrams/colors15.xml"/><Relationship Id="rId3" Type="http://schemas.openxmlformats.org/officeDocument/2006/relationships/diagramQuickStyle" Target="../diagrams/quickStyle15.xml"/><Relationship Id="rId2" Type="http://schemas.openxmlformats.org/officeDocument/2006/relationships/diagramLayout" Target="../diagrams/layout15.xml"/><Relationship Id="rId1" Type="http://schemas.openxmlformats.org/officeDocument/2006/relationships/diagramData" Target="../diagrams/data15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7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6.xml"/><Relationship Id="rId4" Type="http://schemas.openxmlformats.org/officeDocument/2006/relationships/diagramColors" Target="../diagrams/colors16.xml"/><Relationship Id="rId3" Type="http://schemas.openxmlformats.org/officeDocument/2006/relationships/diagramQuickStyle" Target="../diagrams/quickStyle16.xml"/><Relationship Id="rId2" Type="http://schemas.openxmlformats.org/officeDocument/2006/relationships/diagramLayout" Target="../diagrams/layout16.xml"/><Relationship Id="rId1" Type="http://schemas.openxmlformats.org/officeDocument/2006/relationships/diagramData" Target="../diagrams/data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3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microsoft.com/office/2007/relationships/diagramDrawing" Target="../diagrams/drawing17.xml"/><Relationship Id="rId4" Type="http://schemas.openxmlformats.org/officeDocument/2006/relationships/diagramColors" Target="../diagrams/colors17.xml"/><Relationship Id="rId3" Type="http://schemas.openxmlformats.org/officeDocument/2006/relationships/diagramQuickStyle" Target="../diagrams/quickStyle17.xml"/><Relationship Id="rId2" Type="http://schemas.openxmlformats.org/officeDocument/2006/relationships/diagramLayout" Target="../diagrams/layout17.xml"/><Relationship Id="rId1" Type="http://schemas.openxmlformats.org/officeDocument/2006/relationships/diagramData" Target="../diagrams/data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6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8.xml"/><Relationship Id="rId4" Type="http://schemas.openxmlformats.org/officeDocument/2006/relationships/diagramColors" Target="../diagrams/colors18.xml"/><Relationship Id="rId3" Type="http://schemas.openxmlformats.org/officeDocument/2006/relationships/diagramQuickStyle" Target="../diagrams/quickStyle18.xml"/><Relationship Id="rId2" Type="http://schemas.openxmlformats.org/officeDocument/2006/relationships/diagramLayout" Target="../diagrams/layout18.xml"/><Relationship Id="rId1" Type="http://schemas.openxmlformats.org/officeDocument/2006/relationships/diagramData" Target="../diagrams/data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54435" y="2007235"/>
            <a:ext cx="6910705" cy="2491740"/>
            <a:chOff x="5237" y="3161"/>
            <a:chExt cx="10883" cy="3924"/>
          </a:xfrm>
        </p:grpSpPr>
        <p:pic>
          <p:nvPicPr>
            <p:cNvPr id="3" name="图片 2" descr="黑底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237" y="3724"/>
              <a:ext cx="2399" cy="3073"/>
            </a:xfrm>
            <a:prstGeom prst="rect">
              <a:avLst/>
            </a:prstGeom>
          </p:spPr>
        </p:pic>
        <p:cxnSp>
          <p:nvCxnSpPr>
            <p:cNvPr id="6" name="直接连接符 5"/>
            <p:cNvCxnSpPr/>
            <p:nvPr/>
          </p:nvCxnSpPr>
          <p:spPr>
            <a:xfrm>
              <a:off x="8152" y="3690"/>
              <a:ext cx="0" cy="3140"/>
            </a:xfrm>
            <a:prstGeom prst="line">
              <a:avLst/>
            </a:prstGeom>
            <a:ln w="28575" cmpd="sng">
              <a:solidFill>
                <a:schemeClr val="bg2">
                  <a:lumMod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8152" y="3161"/>
              <a:ext cx="7968" cy="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《现代公司管理》</a:t>
              </a:r>
              <a:endPara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课程代码：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11465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授课老师：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18229" y="743025"/>
            <a:ext cx="7266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b="1" dirty="0"/>
              <a:t>5.4.1</a:t>
            </a:r>
            <a:r>
              <a:rPr lang="zh-CN" altLang="en-US" sz="2400" b="1" dirty="0"/>
              <a:t>公司治理结构的国际比较</a:t>
            </a:r>
            <a:r>
              <a:rPr lang="zh-CN" altLang="en-US" sz="2400" dirty="0"/>
              <a:t>      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449198" y="905531"/>
            <a:ext cx="212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选择</a:t>
            </a:r>
            <a:r>
              <a:rPr lang="en-US" altLang="zh-CN" sz="2800" b="1" dirty="0">
                <a:solidFill>
                  <a:srgbClr val="FF0000"/>
                </a:solidFill>
              </a:rPr>
              <a:t>】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8665028" y="149412"/>
          <a:ext cx="3906157" cy="1679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2094230" y="2257425"/>
            <a:ext cx="1606550" cy="2343785"/>
            <a:chOff x="13936" y="4118"/>
            <a:chExt cx="2530" cy="3691"/>
          </a:xfrm>
        </p:grpSpPr>
        <p:sp>
          <p:nvSpPr>
            <p:cNvPr id="6" name="文本框 5"/>
            <p:cNvSpPr txBox="1"/>
            <p:nvPr/>
          </p:nvSpPr>
          <p:spPr>
            <a:xfrm>
              <a:off x="13936" y="4118"/>
              <a:ext cx="2531" cy="7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>
                  <a:ln>
                    <a:noFill/>
                  </a:ln>
                </a:rPr>
                <a:t>股东大会</a:t>
              </a:r>
              <a:endParaRPr lang="zh-CN" altLang="en-US" sz="2400">
                <a:ln>
                  <a:noFill/>
                </a:ln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3936" y="5523"/>
              <a:ext cx="2531" cy="7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>
                  <a:ln>
                    <a:noFill/>
                  </a:ln>
                </a:rPr>
                <a:t>董事会</a:t>
              </a:r>
              <a:endParaRPr lang="zh-CN" altLang="en-US" sz="2400">
                <a:ln>
                  <a:noFill/>
                </a:ln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936" y="7085"/>
              <a:ext cx="2531" cy="7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>
                  <a:ln>
                    <a:noFill/>
                  </a:ln>
                </a:rPr>
                <a:t>经理层</a:t>
              </a:r>
              <a:endParaRPr lang="zh-CN" altLang="en-US" sz="2400">
                <a:ln>
                  <a:noFill/>
                </a:ln>
              </a:endParaRPr>
            </a:p>
          </p:txBody>
        </p:sp>
        <p:cxnSp>
          <p:nvCxnSpPr>
            <p:cNvPr id="10" name="直接箭头连接符 9"/>
            <p:cNvCxnSpPr>
              <a:stCxn id="6" idx="2"/>
              <a:endCxn id="8" idx="0"/>
            </p:cNvCxnSpPr>
            <p:nvPr/>
          </p:nvCxnSpPr>
          <p:spPr>
            <a:xfrm>
              <a:off x="15202" y="4843"/>
              <a:ext cx="0" cy="6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8" idx="2"/>
              <a:endCxn id="9" idx="0"/>
            </p:cNvCxnSpPr>
            <p:nvPr/>
          </p:nvCxnSpPr>
          <p:spPr>
            <a:xfrm>
              <a:off x="15202" y="6248"/>
              <a:ext cx="0" cy="8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6064885" y="2258060"/>
            <a:ext cx="1791970" cy="2343785"/>
            <a:chOff x="13799" y="4118"/>
            <a:chExt cx="2822" cy="3691"/>
          </a:xfrm>
        </p:grpSpPr>
        <p:sp>
          <p:nvSpPr>
            <p:cNvPr id="14" name="文本框 13"/>
            <p:cNvSpPr txBox="1"/>
            <p:nvPr/>
          </p:nvSpPr>
          <p:spPr>
            <a:xfrm>
              <a:off x="13936" y="4118"/>
              <a:ext cx="2531" cy="7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>
                  <a:ln>
                    <a:noFill/>
                  </a:ln>
                </a:rPr>
                <a:t>股东大会</a:t>
              </a:r>
              <a:endParaRPr lang="zh-CN" altLang="en-US" sz="2400">
                <a:ln>
                  <a:noFill/>
                </a:ln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3936" y="5523"/>
              <a:ext cx="2531" cy="7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>
                  <a:ln>
                    <a:noFill/>
                  </a:ln>
                </a:rPr>
                <a:t>监事会</a:t>
              </a:r>
              <a:endParaRPr lang="zh-CN" altLang="en-US" sz="2400">
                <a:ln>
                  <a:noFill/>
                </a:ln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3799" y="7084"/>
              <a:ext cx="2822" cy="7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>
                  <a:ln>
                    <a:noFill/>
                  </a:ln>
                </a:rPr>
                <a:t>执行董事会</a:t>
              </a:r>
              <a:endParaRPr lang="zh-CN" altLang="en-US" sz="2400">
                <a:ln>
                  <a:noFill/>
                </a:ln>
              </a:endParaRPr>
            </a:p>
          </p:txBody>
        </p:sp>
        <p:cxnSp>
          <p:nvCxnSpPr>
            <p:cNvPr id="17" name="直接箭头连接符 16"/>
            <p:cNvCxnSpPr>
              <a:stCxn id="14" idx="2"/>
              <a:endCxn id="15" idx="0"/>
            </p:cNvCxnSpPr>
            <p:nvPr/>
          </p:nvCxnSpPr>
          <p:spPr>
            <a:xfrm>
              <a:off x="15202" y="4843"/>
              <a:ext cx="0" cy="6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5" idx="2"/>
              <a:endCxn id="16" idx="0"/>
            </p:cNvCxnSpPr>
            <p:nvPr/>
          </p:nvCxnSpPr>
          <p:spPr>
            <a:xfrm>
              <a:off x="15202" y="6248"/>
              <a:ext cx="8" cy="8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/>
          <p:cNvSpPr txBox="1"/>
          <p:nvPr/>
        </p:nvSpPr>
        <p:spPr>
          <a:xfrm>
            <a:off x="6156960" y="5048885"/>
            <a:ext cx="1607185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ln>
                  <a:noFill/>
                </a:ln>
              </a:rPr>
              <a:t>经理层</a:t>
            </a:r>
            <a:endParaRPr lang="zh-CN" altLang="en-US" sz="2400">
              <a:ln>
                <a:noFill/>
              </a:ln>
            </a:endParaRPr>
          </a:p>
        </p:txBody>
      </p:sp>
      <p:cxnSp>
        <p:nvCxnSpPr>
          <p:cNvPr id="20" name="直接箭头连接符 19"/>
          <p:cNvCxnSpPr>
            <a:stCxn id="16" idx="2"/>
            <a:endCxn id="19" idx="0"/>
          </p:cNvCxnSpPr>
          <p:nvPr/>
        </p:nvCxnSpPr>
        <p:spPr>
          <a:xfrm>
            <a:off x="6960870" y="4601845"/>
            <a:ext cx="0" cy="447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587500" y="5509260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英美的</a:t>
            </a:r>
            <a:r>
              <a:rPr lang="zh-CN" altLang="en-US" sz="2400" b="1" u="sng">
                <a:solidFill>
                  <a:srgbClr val="FF0000"/>
                </a:solidFill>
              </a:rPr>
              <a:t>单层</a:t>
            </a:r>
            <a:r>
              <a:rPr lang="zh-CN" altLang="en-US" sz="2400">
                <a:sym typeface="+mn-ea"/>
              </a:rPr>
              <a:t>董事</a:t>
            </a:r>
            <a:r>
              <a:rPr lang="zh-CN" altLang="en-US" sz="2400"/>
              <a:t>会</a:t>
            </a:r>
            <a:endParaRPr lang="zh-CN" altLang="en-US" sz="2400"/>
          </a:p>
        </p:txBody>
      </p:sp>
      <p:sp>
        <p:nvSpPr>
          <p:cNvPr id="22" name="文本框 21"/>
          <p:cNvSpPr txBox="1"/>
          <p:nvPr/>
        </p:nvSpPr>
        <p:spPr>
          <a:xfrm>
            <a:off x="5650230" y="5969635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德国的</a:t>
            </a:r>
            <a:r>
              <a:rPr lang="zh-CN" altLang="en-US" sz="2400" b="1" u="sng">
                <a:solidFill>
                  <a:srgbClr val="FF0000"/>
                </a:solidFill>
              </a:rPr>
              <a:t>双层</a:t>
            </a:r>
            <a:r>
              <a:rPr lang="zh-CN" altLang="en-US" sz="2400"/>
              <a:t>董事会</a:t>
            </a:r>
            <a:endParaRPr lang="zh-CN" altLang="en-US" sz="2400"/>
          </a:p>
        </p:txBody>
      </p:sp>
      <p:grpSp>
        <p:nvGrpSpPr>
          <p:cNvPr id="28" name="组合 27"/>
          <p:cNvGrpSpPr/>
          <p:nvPr/>
        </p:nvGrpSpPr>
        <p:grpSpPr>
          <a:xfrm>
            <a:off x="3701415" y="3609975"/>
            <a:ext cx="1214120" cy="802640"/>
            <a:chOff x="5829" y="5685"/>
            <a:chExt cx="1912" cy="1264"/>
          </a:xfrm>
        </p:grpSpPr>
        <p:sp>
          <p:nvSpPr>
            <p:cNvPr id="24" name="椭圆形标注 23"/>
            <p:cNvSpPr/>
            <p:nvPr/>
          </p:nvSpPr>
          <p:spPr>
            <a:xfrm>
              <a:off x="5829" y="5685"/>
              <a:ext cx="1913" cy="1265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185" y="5963"/>
              <a:ext cx="1248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/>
                <a:t>期权</a:t>
              </a:r>
              <a:endParaRPr lang="zh-CN" altLang="en-US" sz="240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856855" y="4412615"/>
            <a:ext cx="1629410" cy="814070"/>
            <a:chOff x="12373" y="6949"/>
            <a:chExt cx="2566" cy="1282"/>
          </a:xfrm>
        </p:grpSpPr>
        <p:sp>
          <p:nvSpPr>
            <p:cNvPr id="26" name="椭圆形标注 25"/>
            <p:cNvSpPr/>
            <p:nvPr/>
          </p:nvSpPr>
          <p:spPr>
            <a:xfrm>
              <a:off x="12373" y="6949"/>
              <a:ext cx="2567" cy="1283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2573" y="7290"/>
              <a:ext cx="2208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/>
                <a:t>职工参与</a:t>
              </a:r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78037" y="666526"/>
            <a:ext cx="8582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b="1" dirty="0"/>
              <a:t>5.4.2</a:t>
            </a:r>
            <a:r>
              <a:rPr lang="zh-CN" altLang="en-US" sz="2400" b="1" dirty="0"/>
              <a:t>纵观国际公司治理改革的历史，大致可以看出如下的发展趋势：</a:t>
            </a:r>
            <a:endParaRPr lang="zh-CN" altLang="en-US" sz="2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571794" y="1368777"/>
            <a:ext cx="212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论述</a:t>
            </a:r>
            <a:r>
              <a:rPr lang="en-US" altLang="zh-CN" sz="2800" b="1" dirty="0">
                <a:solidFill>
                  <a:srgbClr val="FF0000"/>
                </a:solidFill>
              </a:rPr>
              <a:t>】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8037" y="1891997"/>
            <a:ext cx="8155412" cy="34150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1.公司治理结构与公司</a:t>
            </a:r>
            <a:r>
              <a:rPr lang="zh-CN" altLang="en-US" sz="2400" dirty="0">
                <a:solidFill>
                  <a:srgbClr val="FF0000"/>
                </a:solidFill>
              </a:rPr>
              <a:t>所有权</a:t>
            </a:r>
            <a:r>
              <a:rPr lang="zh-CN" altLang="en-US" sz="2400" dirty="0">
                <a:solidFill>
                  <a:schemeClr val="tx1"/>
                </a:solidFill>
              </a:rPr>
              <a:t>结构相适应。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.强调保护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投资者</a:t>
            </a:r>
            <a:r>
              <a:rPr lang="zh-CN" altLang="en-US" sz="2400" dirty="0">
                <a:sym typeface="+mn-ea"/>
              </a:rPr>
              <a:t>的利益。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 dirty="0">
                <a:sym typeface="+mn-ea"/>
              </a:rPr>
              <a:t>3</a:t>
            </a:r>
            <a:r>
              <a:rPr lang="zh-CN" altLang="en-US" sz="2400" dirty="0">
                <a:sym typeface="+mn-ea"/>
              </a:rPr>
              <a:t>.努力提高公司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运营</a:t>
            </a:r>
            <a:r>
              <a:rPr lang="zh-CN" altLang="en-US" sz="2400" dirty="0">
                <a:sym typeface="+mn-ea"/>
              </a:rPr>
              <a:t>的透明度。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r>
              <a:rPr lang="zh-CN" altLang="en-US" sz="2400" dirty="0">
                <a:solidFill>
                  <a:schemeClr val="tx1"/>
                </a:solidFill>
              </a:rPr>
              <a:t>.完善</a:t>
            </a:r>
            <a:r>
              <a:rPr lang="zh-CN" altLang="en-US" sz="2400" dirty="0">
                <a:solidFill>
                  <a:srgbClr val="FF0000"/>
                </a:solidFill>
              </a:rPr>
              <a:t>法律</a:t>
            </a:r>
            <a:r>
              <a:rPr lang="zh-CN" altLang="en-US" sz="2400" dirty="0">
                <a:solidFill>
                  <a:schemeClr val="tx1"/>
                </a:solidFill>
              </a:rPr>
              <a:t>制度和监管制度与规范自律性行为相结合。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5</a:t>
            </a:r>
            <a:r>
              <a:rPr lang="zh-CN" altLang="en-US" sz="2400" dirty="0">
                <a:solidFill>
                  <a:schemeClr val="tx1"/>
                </a:solidFill>
              </a:rPr>
              <a:t>.</a:t>
            </a:r>
            <a:r>
              <a:rPr lang="zh-CN" altLang="en-US" sz="2400" dirty="0">
                <a:solidFill>
                  <a:srgbClr val="FF0000"/>
                </a:solidFill>
              </a:rPr>
              <a:t>国际组织</a:t>
            </a:r>
            <a:r>
              <a:rPr lang="zh-CN" altLang="en-US" sz="2400" dirty="0">
                <a:solidFill>
                  <a:schemeClr val="tx1"/>
                </a:solidFill>
              </a:rPr>
              <a:t>发挥了非常重要的作用。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endParaRPr lang="zh-CN" altLang="en-US" sz="2400" dirty="0"/>
          </a:p>
        </p:txBody>
      </p:sp>
      <p:graphicFrame>
        <p:nvGraphicFramePr>
          <p:cNvPr id="7" name="图示 6"/>
          <p:cNvGraphicFramePr/>
          <p:nvPr/>
        </p:nvGraphicFramePr>
        <p:xfrm>
          <a:off x="8833449" y="48683"/>
          <a:ext cx="3906157" cy="1679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" name="矩形 1"/>
          <p:cNvSpPr/>
          <p:nvPr/>
        </p:nvSpPr>
        <p:spPr>
          <a:xfrm>
            <a:off x="1089025" y="5445125"/>
            <a:ext cx="3783330" cy="454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所有法律组织投资运营</a:t>
            </a:r>
            <a:endParaRPr lang="zh-CN" altLang="en-US" sz="24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152400" y="318770"/>
            <a:ext cx="31419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5.4.4.0国际公司治理改革的发展趋势</a:t>
            </a:r>
            <a:endParaRPr altLang="zh-CN" sz="1400" b="1" kern="100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32598" y="5028143"/>
            <a:ext cx="10727156" cy="175323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altLang="en-US" sz="2400" dirty="0" smtClean="0">
                <a:sym typeface="+mn-ea"/>
              </a:rPr>
              <a:t>对于经营者，作为其他人的资产而不是自己的资产的管理者，他们不可能像经验自己的钱那样尽心尽力地经营别人的钱。</a:t>
            </a:r>
            <a:endParaRPr lang="zh-CN" altLang="en-US" sz="2400" dirty="0" smtClean="0"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2400" dirty="0"/>
              <a:t>                                                                                                                       ——</a:t>
            </a:r>
            <a:r>
              <a:rPr lang="zh-CN" altLang="en-US" sz="2400" dirty="0"/>
              <a:t>亚当斯密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6705" y="755650"/>
            <a:ext cx="6499860" cy="3880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68158" y="682709"/>
            <a:ext cx="1117600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5.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.1</a:t>
            </a:r>
            <a:r>
              <a:rPr lang="en-US" altLang="zh-CN" sz="2400" b="1" dirty="0"/>
              <a:t>.0</a:t>
            </a:r>
            <a:r>
              <a:rPr lang="zh-CN" altLang="en-US" sz="2400" b="1" dirty="0"/>
              <a:t>对经理人员的监督机制</a:t>
            </a:r>
            <a:endParaRPr lang="zh-CN" altLang="en-US" sz="2400" b="1" dirty="0"/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         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4723694" y="819151"/>
            <a:ext cx="212231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【</a:t>
            </a:r>
            <a:r>
              <a:rPr lang="zh-CN" altLang="en-US" sz="2800" b="1" dirty="0">
                <a:solidFill>
                  <a:schemeClr val="tx1"/>
                </a:solidFill>
              </a:rPr>
              <a:t>了解</a:t>
            </a:r>
            <a:r>
              <a:rPr lang="en-US" altLang="zh-CN" sz="2800" b="1" dirty="0">
                <a:solidFill>
                  <a:schemeClr val="tx1"/>
                </a:solidFill>
              </a:rPr>
              <a:t>】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8158" y="1835998"/>
            <a:ext cx="10727156" cy="230695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en-US" altLang="zh-CN" sz="2400" dirty="0"/>
              <a:t>1.</a:t>
            </a:r>
            <a:r>
              <a:rPr lang="zh-CN" altLang="en-US" sz="2400" dirty="0"/>
              <a:t>董事会对经理人员的监督</a:t>
            </a:r>
            <a:endParaRPr lang="zh-CN" altLang="en-US" sz="2400" dirty="0"/>
          </a:p>
          <a:p>
            <a:pPr indent="457200" fontAlgn="auto">
              <a:lnSpc>
                <a:spcPct val="150000"/>
              </a:lnSpc>
            </a:pPr>
            <a:r>
              <a:rPr lang="en-US" altLang="zh-CN" sz="2400" dirty="0"/>
              <a:t>2.</a:t>
            </a:r>
            <a:r>
              <a:rPr lang="zh-CN" altLang="en-US" sz="2400" dirty="0"/>
              <a:t>监事会对经理人员的监督</a:t>
            </a:r>
            <a:endParaRPr lang="zh-CN" altLang="en-US" sz="2400" dirty="0"/>
          </a:p>
          <a:p>
            <a:pPr indent="457200" fontAlgn="auto">
              <a:lnSpc>
                <a:spcPct val="150000"/>
              </a:lnSpc>
            </a:pPr>
            <a:r>
              <a:rPr lang="en-US" altLang="zh-CN" sz="2400" dirty="0"/>
              <a:t>3.</a:t>
            </a:r>
            <a:r>
              <a:rPr lang="zh-CN" altLang="en-US" sz="2400" dirty="0"/>
              <a:t>股东对经理人员的监督</a:t>
            </a:r>
            <a:endParaRPr lang="zh-CN" altLang="en-US" sz="2400" dirty="0"/>
          </a:p>
          <a:p>
            <a:pPr indent="457200" fontAlgn="auto">
              <a:lnSpc>
                <a:spcPct val="150000"/>
              </a:lnSpc>
            </a:pPr>
            <a:r>
              <a:rPr lang="en-US" altLang="zh-CN" sz="2400" dirty="0"/>
              <a:t>4.</a:t>
            </a:r>
            <a:r>
              <a:rPr lang="zh-CN" altLang="en-US" sz="2400" dirty="0"/>
              <a:t>市场对经理人员的监督</a:t>
            </a:r>
            <a:endParaRPr lang="zh-CN" altLang="en-US" sz="2400" dirty="0"/>
          </a:p>
        </p:txBody>
      </p:sp>
      <p:graphicFrame>
        <p:nvGraphicFramePr>
          <p:cNvPr id="7" name="图示 6"/>
          <p:cNvGraphicFramePr/>
          <p:nvPr/>
        </p:nvGraphicFramePr>
        <p:xfrm>
          <a:off x="8833449" y="48683"/>
          <a:ext cx="3906157" cy="1679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52400" y="318770"/>
            <a:ext cx="26047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5.5.1.0对经理人员的监督机制</a:t>
            </a:r>
            <a:endParaRPr altLang="zh-CN" sz="1400" b="1" kern="100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68158" y="682709"/>
            <a:ext cx="1117600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5.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.1对经理人员的激励机制</a:t>
            </a:r>
            <a:endParaRPr lang="zh-CN" altLang="en-US" sz="2400" b="1" dirty="0"/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         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4723694" y="819151"/>
            <a:ext cx="212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名词解释</a:t>
            </a:r>
            <a:r>
              <a:rPr lang="en-US" altLang="zh-CN" sz="2800" b="1" dirty="0">
                <a:solidFill>
                  <a:srgbClr val="FF0000"/>
                </a:solidFill>
              </a:rPr>
              <a:t>】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3845" y="3281326"/>
            <a:ext cx="11035641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indent="457200"/>
            <a:r>
              <a:rPr lang="zh-CN" altLang="en-US" sz="2400" dirty="0"/>
              <a:t> 以未来绩效为基础设计经理人员的激励机制的主要形式是</a:t>
            </a:r>
            <a:r>
              <a:rPr lang="zh-CN" altLang="en-US" sz="2400" dirty="0">
                <a:solidFill>
                  <a:srgbClr val="FF0000"/>
                </a:solidFill>
              </a:rPr>
              <a:t>期股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FF0000"/>
                </a:solidFill>
              </a:rPr>
              <a:t>股票期权</a:t>
            </a:r>
            <a:r>
              <a:rPr lang="zh-CN" altLang="en-US" sz="2400" dirty="0"/>
              <a:t>等。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768158" y="1835998"/>
            <a:ext cx="10727156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altLang="en-US" sz="2400" dirty="0"/>
              <a:t>对经理人员的激励机制，</a:t>
            </a:r>
            <a:r>
              <a:rPr lang="zh-CN" altLang="en-US" sz="2400" dirty="0">
                <a:solidFill>
                  <a:srgbClr val="FF0000"/>
                </a:solidFill>
              </a:rPr>
              <a:t>是指为经理人员设计一套激励制度</a:t>
            </a:r>
            <a:r>
              <a:rPr lang="zh-CN" altLang="en-US" sz="2400" dirty="0"/>
              <a:t>，通过这套制度的运行，</a:t>
            </a:r>
            <a:r>
              <a:rPr lang="zh-CN" altLang="en-US" sz="2400" dirty="0">
                <a:solidFill>
                  <a:srgbClr val="FF0000"/>
                </a:solidFill>
              </a:rPr>
              <a:t>使股东的利益</a:t>
            </a:r>
            <a:r>
              <a:rPr lang="zh-CN" altLang="en-US" sz="2400" dirty="0"/>
              <a:t>与</a:t>
            </a:r>
            <a:r>
              <a:rPr lang="zh-CN" altLang="en-US" sz="2400" dirty="0">
                <a:solidFill>
                  <a:srgbClr val="FF0000"/>
                </a:solidFill>
              </a:rPr>
              <a:t>经理人员的利益尽可能一致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  <p:graphicFrame>
        <p:nvGraphicFramePr>
          <p:cNvPr id="7" name="图示 6"/>
          <p:cNvGraphicFramePr/>
          <p:nvPr/>
        </p:nvGraphicFramePr>
        <p:xfrm>
          <a:off x="8833449" y="48683"/>
          <a:ext cx="3906157" cy="1679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8340" y="3742690"/>
            <a:ext cx="3862070" cy="309181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52400" y="318770"/>
            <a:ext cx="26047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5.5.2.0对经理人员的激励机制</a:t>
            </a:r>
            <a:endParaRPr altLang="zh-CN" sz="1400" b="1" kern="100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15995" y="645644"/>
            <a:ext cx="111760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5.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.1对经理人员的激励机制</a:t>
            </a:r>
            <a:endParaRPr lang="zh-CN" altLang="en-US" sz="2400" b="1" dirty="0"/>
          </a:p>
          <a:p>
            <a:pPr fontAlgn="auto">
              <a:lnSpc>
                <a:spcPct val="150000"/>
              </a:lnSpc>
            </a:pPr>
            <a:endParaRPr lang="en-US" altLang="zh-CN" sz="2000" dirty="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dirty="0"/>
              <a:t>　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4755641" y="815442"/>
            <a:ext cx="212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名词解释</a:t>
            </a:r>
            <a:r>
              <a:rPr lang="en-US" altLang="zh-CN" sz="2800" b="1" dirty="0">
                <a:solidFill>
                  <a:srgbClr val="FF0000"/>
                </a:solidFill>
              </a:rPr>
              <a:t>】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9185" y="1728319"/>
            <a:ext cx="10814243" cy="175323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altLang="en-US" sz="2400" dirty="0"/>
              <a:t>经理股票期权，是指授予经理人在</a:t>
            </a:r>
            <a:r>
              <a:rPr lang="zh-CN" altLang="en-US" sz="2400" dirty="0">
                <a:solidFill>
                  <a:srgbClr val="FF0000"/>
                </a:solidFill>
              </a:rPr>
              <a:t>未来以一定的价格购买股票的选择权</a:t>
            </a:r>
            <a:r>
              <a:rPr lang="zh-CN" altLang="en-US" sz="2400" dirty="0"/>
              <a:t>，即在签订合同时向经理人提供一种在</a:t>
            </a:r>
            <a:r>
              <a:rPr lang="zh-CN" altLang="en-US" sz="2400" dirty="0">
                <a:solidFill>
                  <a:srgbClr val="FF0000"/>
                </a:solidFill>
              </a:rPr>
              <a:t>一定期限内按照某一既定价格购买一定数量本公司股份的权利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592171" y="3726084"/>
            <a:ext cx="6096000" cy="1753235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 smtClean="0"/>
              <a:t> 经理股票期权有两个特点： </a:t>
            </a:r>
            <a:endParaRPr lang="zh-CN" altLang="en-US" sz="2400" dirty="0" smtClean="0"/>
          </a:p>
          <a:p>
            <a:pPr fontAlgn="auto">
              <a:lnSpc>
                <a:spcPct val="150000"/>
              </a:lnSpc>
            </a:pPr>
            <a:r>
              <a:rPr lang="zh-CN" altLang="en-US" sz="2400" dirty="0" smtClean="0"/>
              <a:t>      （1）它是一种权利，而不需要承担义务。</a:t>
            </a:r>
            <a:endParaRPr lang="zh-CN" altLang="en-US" sz="2400" dirty="0" smtClean="0"/>
          </a:p>
          <a:p>
            <a:pPr fontAlgn="auto">
              <a:lnSpc>
                <a:spcPct val="150000"/>
              </a:lnSpc>
            </a:pPr>
            <a:r>
              <a:rPr lang="zh-CN" altLang="en-US" sz="2400" dirty="0" smtClean="0"/>
              <a:t>       （2）股票期权是一种未来的权利</a:t>
            </a:r>
            <a:endParaRPr lang="zh-CN" altLang="en-US" sz="2400" dirty="0" smtClean="0"/>
          </a:p>
        </p:txBody>
      </p:sp>
      <p:graphicFrame>
        <p:nvGraphicFramePr>
          <p:cNvPr id="9" name="图示 8"/>
          <p:cNvGraphicFramePr/>
          <p:nvPr/>
        </p:nvGraphicFramePr>
        <p:xfrm>
          <a:off x="8833449" y="48683"/>
          <a:ext cx="3906157" cy="1679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7685" y="3220085"/>
            <a:ext cx="4625340" cy="344551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52400" y="318770"/>
            <a:ext cx="26047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5.5.2.0对经理人员的激励机制</a:t>
            </a:r>
            <a:endParaRPr altLang="zh-CN" sz="1400" b="1" kern="100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3335" y="160655"/>
            <a:ext cx="12148820" cy="63544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0704" y="1120692"/>
            <a:ext cx="107309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、英美公司</a:t>
            </a:r>
            <a:r>
              <a:rPr lang="zh-CN" altLang="en-US" sz="2400" dirty="0">
                <a:latin typeface="+mn-ea"/>
              </a:rPr>
              <a:t>激励经理人的主要手段是采用（）  </a:t>
            </a: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、股票期权制度</a:t>
            </a: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B</a:t>
            </a:r>
            <a:r>
              <a:rPr lang="zh-CN" altLang="en-US" sz="2400" dirty="0">
                <a:latin typeface="+mn-ea"/>
              </a:rPr>
              <a:t>、期权分数制度</a:t>
            </a: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C</a:t>
            </a:r>
            <a:r>
              <a:rPr lang="zh-CN" altLang="en-US" sz="2400" dirty="0">
                <a:latin typeface="+mn-ea"/>
              </a:rPr>
              <a:t>、决策权与监督分离制度</a:t>
            </a: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D</a:t>
            </a:r>
            <a:r>
              <a:rPr lang="zh-CN" altLang="en-US" sz="2400" dirty="0">
                <a:latin typeface="+mn-ea"/>
              </a:rPr>
              <a:t>、法人持股制度</a:t>
            </a: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115295" y="4878256"/>
            <a:ext cx="28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答案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：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A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0704" y="1120692"/>
            <a:ext cx="107309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、一般而言</a:t>
            </a:r>
            <a:r>
              <a:rPr lang="zh-CN" altLang="en-US" sz="2400" dirty="0"/>
              <a:t>，召开董事会会议的法定人数不得少于公司董事总数的（ ）  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1/5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B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1/4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C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1/3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D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1/2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115295" y="4878256"/>
            <a:ext cx="28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答案：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C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0704" y="1120692"/>
            <a:ext cx="107309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、公司</a:t>
            </a:r>
            <a:r>
              <a:rPr lang="zh-CN" altLang="en-US" sz="2400" dirty="0">
                <a:latin typeface="+mn-ea"/>
              </a:rPr>
              <a:t>的法定代表人一般是公司的（ ）  </a:t>
            </a: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A</a:t>
            </a:r>
            <a:r>
              <a:rPr lang="zh-CN" altLang="en-US" sz="2400" dirty="0" smtClean="0">
                <a:latin typeface="+mn-ea"/>
              </a:rPr>
              <a:t>、董事会</a:t>
            </a: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B</a:t>
            </a:r>
            <a:r>
              <a:rPr lang="zh-CN" altLang="en-US" sz="2400" dirty="0" smtClean="0">
                <a:latin typeface="+mn-ea"/>
              </a:rPr>
              <a:t>、董事长</a:t>
            </a: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C</a:t>
            </a:r>
            <a:r>
              <a:rPr lang="zh-CN" altLang="en-US" sz="2400" dirty="0" smtClean="0">
                <a:latin typeface="+mn-ea"/>
              </a:rPr>
              <a:t>、总经理</a:t>
            </a:r>
            <a:r>
              <a:rPr lang="zh-CN" altLang="en-US" sz="2400" dirty="0">
                <a:latin typeface="+mn-ea"/>
              </a:rPr>
              <a:t> </a:t>
            </a: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D</a:t>
            </a:r>
            <a:r>
              <a:rPr lang="zh-CN" altLang="en-US" sz="2400" dirty="0" smtClean="0">
                <a:latin typeface="+mn-ea"/>
              </a:rPr>
              <a:t>、监事会</a:t>
            </a: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115295" y="4878256"/>
            <a:ext cx="28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答案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：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B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45251" y="3218462"/>
            <a:ext cx="5937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第五章   现代公司治理结构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3680" y="1031003"/>
            <a:ext cx="1073096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4</a:t>
            </a:r>
            <a:r>
              <a:rPr lang="zh-CN" altLang="en-US" sz="2400" dirty="0" smtClean="0">
                <a:latin typeface="+mn-ea"/>
              </a:rPr>
              <a:t>、下列</a:t>
            </a:r>
            <a:r>
              <a:rPr lang="zh-CN" altLang="en-US" sz="2400" dirty="0">
                <a:latin typeface="+mn-ea"/>
              </a:rPr>
              <a:t>属于股东大会主席职责的有（ ）</a:t>
            </a: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、掌握会议进程</a:t>
            </a: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B</a:t>
            </a:r>
            <a:r>
              <a:rPr lang="zh-CN" altLang="en-US" sz="2400" dirty="0">
                <a:latin typeface="+mn-ea"/>
              </a:rPr>
              <a:t>、作详细的会议记录</a:t>
            </a: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C</a:t>
            </a:r>
            <a:r>
              <a:rPr lang="zh-CN" altLang="en-US" sz="2400" dirty="0">
                <a:latin typeface="+mn-ea"/>
              </a:rPr>
              <a:t>、维持大会秩序</a:t>
            </a: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D</a:t>
            </a:r>
            <a:r>
              <a:rPr lang="zh-CN" altLang="en-US" sz="2400" dirty="0">
                <a:latin typeface="+mn-ea"/>
              </a:rPr>
              <a:t>、决定董事会人选</a:t>
            </a: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E</a:t>
            </a:r>
            <a:r>
              <a:rPr lang="zh-CN" altLang="en-US" sz="2400" dirty="0">
                <a:latin typeface="+mn-ea"/>
              </a:rPr>
              <a:t>、组织会议对各类决议草案进行讨论和表决</a:t>
            </a: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5295" y="4878256"/>
            <a:ext cx="28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答案：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ACE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3680" y="1031003"/>
            <a:ext cx="107309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5</a:t>
            </a:r>
            <a:r>
              <a:rPr lang="zh-CN" altLang="en-US" sz="2400" dirty="0" smtClean="0">
                <a:latin typeface="+mn-ea"/>
              </a:rPr>
              <a:t>、德国公司</a:t>
            </a:r>
            <a:r>
              <a:rPr lang="zh-CN" altLang="en-US" sz="2400" dirty="0">
                <a:latin typeface="+mn-ea"/>
              </a:rPr>
              <a:t>治理结构的主要特点体现在（ 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A</a:t>
            </a:r>
            <a:r>
              <a:rPr lang="zh-CN" altLang="en-US" sz="2400" dirty="0" smtClean="0">
                <a:latin typeface="+mn-ea"/>
              </a:rPr>
              <a:t>、股权</a:t>
            </a:r>
            <a:r>
              <a:rPr lang="zh-CN" altLang="en-US" sz="2400" dirty="0">
                <a:latin typeface="+mn-ea"/>
              </a:rPr>
              <a:t>集中程度较高</a:t>
            </a: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B</a:t>
            </a:r>
            <a:r>
              <a:rPr lang="zh-CN" altLang="en-US" sz="2400" dirty="0" smtClean="0">
                <a:latin typeface="+mn-ea"/>
              </a:rPr>
              <a:t>、职工</a:t>
            </a:r>
            <a:r>
              <a:rPr lang="zh-CN" altLang="en-US" sz="2400" dirty="0">
                <a:latin typeface="+mn-ea"/>
              </a:rPr>
              <a:t>参与公司管理</a:t>
            </a: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C</a:t>
            </a:r>
            <a:r>
              <a:rPr lang="zh-CN" altLang="en-US" sz="2400" dirty="0" smtClean="0">
                <a:latin typeface="+mn-ea"/>
              </a:rPr>
              <a:t>、将</a:t>
            </a:r>
            <a:r>
              <a:rPr lang="zh-CN" altLang="en-US" sz="2400" dirty="0">
                <a:latin typeface="+mn-ea"/>
              </a:rPr>
              <a:t>计划监督权与执行权结合</a:t>
            </a: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D</a:t>
            </a:r>
            <a:r>
              <a:rPr lang="zh-CN" altLang="en-US" sz="2400" dirty="0" smtClean="0">
                <a:latin typeface="+mn-ea"/>
              </a:rPr>
              <a:t>、将</a:t>
            </a:r>
            <a:r>
              <a:rPr lang="zh-CN" altLang="en-US" sz="2400" dirty="0">
                <a:latin typeface="+mn-ea"/>
              </a:rPr>
              <a:t>计划监督权与执行权分离</a:t>
            </a: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E</a:t>
            </a:r>
            <a:r>
              <a:rPr lang="zh-CN" altLang="en-US" sz="2400" dirty="0" smtClean="0">
                <a:latin typeface="+mn-ea"/>
              </a:rPr>
              <a:t>、监事会</a:t>
            </a:r>
            <a:r>
              <a:rPr lang="zh-CN" altLang="en-US" sz="2400" dirty="0">
                <a:latin typeface="+mn-ea"/>
              </a:rPr>
              <a:t>和董事会是股东大会下设的两个平行</a:t>
            </a:r>
            <a:r>
              <a:rPr lang="zh-CN" altLang="en-US" sz="2400" dirty="0" smtClean="0">
                <a:latin typeface="+mn-ea"/>
              </a:rPr>
              <a:t>机构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5295" y="4878256"/>
            <a:ext cx="28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答案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：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ABD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3680" y="1031003"/>
            <a:ext cx="107309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6</a:t>
            </a:r>
            <a:r>
              <a:rPr lang="zh-CN" altLang="en-US" sz="2400" dirty="0" smtClean="0">
                <a:latin typeface="+mn-ea"/>
              </a:rPr>
              <a:t>、有利于</a:t>
            </a:r>
            <a:r>
              <a:rPr lang="zh-CN" altLang="en-US" sz="2400" dirty="0">
                <a:latin typeface="+mn-ea"/>
              </a:rPr>
              <a:t>建立股东与董事会之间的制约和均衡关系的股权结构是（ 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A</a:t>
            </a:r>
            <a:r>
              <a:rPr lang="zh-CN" altLang="en-US" sz="2400" dirty="0" smtClean="0"/>
              <a:t>、高度</a:t>
            </a:r>
            <a:r>
              <a:rPr lang="zh-CN" altLang="en-US" sz="2400" dirty="0"/>
              <a:t>分散化的股权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B</a:t>
            </a:r>
            <a:r>
              <a:rPr lang="zh-CN" altLang="en-US" sz="2400" dirty="0" smtClean="0"/>
              <a:t>、适度</a:t>
            </a:r>
            <a:r>
              <a:rPr lang="zh-CN" altLang="en-US" sz="2400" dirty="0"/>
              <a:t>分散化的股权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C</a:t>
            </a:r>
            <a:r>
              <a:rPr lang="zh-CN" altLang="en-US" sz="2400" dirty="0" smtClean="0"/>
              <a:t>、适度</a:t>
            </a:r>
            <a:r>
              <a:rPr lang="zh-CN" altLang="en-US" sz="2400" dirty="0"/>
              <a:t>集中化的股权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D</a:t>
            </a:r>
            <a:r>
              <a:rPr lang="zh-CN" altLang="en-US" sz="2400" dirty="0" smtClean="0"/>
              <a:t>、低度</a:t>
            </a:r>
            <a:r>
              <a:rPr lang="zh-CN" altLang="en-US" sz="2400" dirty="0"/>
              <a:t>分散化的股权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983680" y="4836693"/>
            <a:ext cx="28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答案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：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C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8716" y="3072765"/>
            <a:ext cx="6102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第六章   现代公司管理者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lum contrast="12000"/>
          </a:blip>
          <a:stretch>
            <a:fillRect/>
          </a:stretch>
        </p:blipFill>
        <p:spPr>
          <a:xfrm>
            <a:off x="236220" y="1624330"/>
            <a:ext cx="11720195" cy="3609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80692" y="3016321"/>
            <a:ext cx="58807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第一节  公司领导体制的特征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83491" y="724823"/>
            <a:ext cx="110163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6.1.1现代公司的领导体制具有以下特征：</a:t>
            </a:r>
            <a:endParaRPr lang="zh-CN" altLang="en-US" sz="2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6565735" y="846763"/>
            <a:ext cx="212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论述</a:t>
            </a:r>
            <a:r>
              <a:rPr lang="en-US" altLang="zh-CN" sz="2800" b="1" dirty="0">
                <a:solidFill>
                  <a:srgbClr val="FF0000"/>
                </a:solidFill>
              </a:rPr>
              <a:t>】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8955314" y="150783"/>
          <a:ext cx="3236686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" name="矩形 1"/>
          <p:cNvSpPr/>
          <p:nvPr/>
        </p:nvSpPr>
        <p:spPr>
          <a:xfrm>
            <a:off x="683260" y="1922065"/>
            <a:ext cx="8115300" cy="230832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/>
              <a:t>(一)公司</a:t>
            </a:r>
            <a:r>
              <a:rPr lang="zh-CN" altLang="en-US" sz="2400" dirty="0">
                <a:solidFill>
                  <a:srgbClr val="FF0000"/>
                </a:solidFill>
              </a:rPr>
              <a:t>所有权</a:t>
            </a:r>
            <a:r>
              <a:rPr lang="zh-CN" altLang="en-US" sz="2400" dirty="0"/>
              <a:t>与</a:t>
            </a:r>
            <a:r>
              <a:rPr lang="zh-CN" altLang="en-US" sz="2400" dirty="0">
                <a:solidFill>
                  <a:srgbClr val="FF0000"/>
                </a:solidFill>
              </a:rPr>
              <a:t>经营管理权</a:t>
            </a:r>
            <a:r>
              <a:rPr lang="zh-CN" altLang="en-US" sz="2400" dirty="0"/>
              <a:t>相分离</a:t>
            </a:r>
            <a:endParaRPr lang="zh-CN" altLang="en-US" sz="2400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(二)</a:t>
            </a:r>
            <a:r>
              <a:rPr lang="zh-CN" altLang="en-US" sz="2400" dirty="0">
                <a:solidFill>
                  <a:srgbClr val="FF0000"/>
                </a:solidFill>
              </a:rPr>
              <a:t>股东大会</a:t>
            </a:r>
            <a:r>
              <a:rPr lang="zh-CN" altLang="en-US" sz="2400" dirty="0">
                <a:solidFill>
                  <a:schemeClr val="tx1"/>
                </a:solidFill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</a:rPr>
              <a:t>董事会</a:t>
            </a:r>
            <a:r>
              <a:rPr lang="zh-CN" altLang="en-US" sz="2400" dirty="0"/>
              <a:t>之间存在着</a:t>
            </a:r>
            <a:r>
              <a:rPr lang="zh-CN" altLang="en-US" sz="2400" dirty="0">
                <a:solidFill>
                  <a:srgbClr val="FF0000"/>
                </a:solidFill>
              </a:rPr>
              <a:t>信任委托</a:t>
            </a:r>
            <a:r>
              <a:rPr lang="zh-CN" altLang="en-US" sz="2400" dirty="0"/>
              <a:t>关系</a:t>
            </a:r>
            <a:endParaRPr lang="zh-CN" altLang="en-US" sz="2400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(三)</a:t>
            </a:r>
            <a:r>
              <a:rPr lang="zh-CN" altLang="en-US" sz="2400" dirty="0">
                <a:solidFill>
                  <a:srgbClr val="FF0000"/>
                </a:solidFill>
              </a:rPr>
              <a:t>董事会</a:t>
            </a:r>
            <a:r>
              <a:rPr lang="zh-CN" altLang="en-US" sz="2400" dirty="0">
                <a:solidFill>
                  <a:schemeClr val="tx1"/>
                </a:solidFill>
              </a:rPr>
              <a:t>与</a:t>
            </a:r>
            <a:r>
              <a:rPr lang="zh-CN" altLang="en-US" sz="2400" dirty="0">
                <a:solidFill>
                  <a:srgbClr val="FF0000"/>
                </a:solidFill>
              </a:rPr>
              <a:t>公司经理人员</a:t>
            </a:r>
            <a:r>
              <a:rPr lang="zh-CN" altLang="en-US" sz="2400" dirty="0"/>
              <a:t>之间存在着</a:t>
            </a:r>
            <a:r>
              <a:rPr lang="zh-CN" altLang="en-US" sz="2400" dirty="0">
                <a:solidFill>
                  <a:srgbClr val="FF0000"/>
                </a:solidFill>
              </a:rPr>
              <a:t>委托代理</a:t>
            </a:r>
            <a:r>
              <a:rPr lang="zh-CN" altLang="en-US" sz="2400" dirty="0"/>
              <a:t>关系</a:t>
            </a:r>
            <a:endParaRPr lang="zh-CN" altLang="en-US" sz="2400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(四)股东、董事会和经理人员之间存在着</a:t>
            </a:r>
            <a:r>
              <a:rPr lang="zh-CN" altLang="en-US" sz="2400" dirty="0">
                <a:solidFill>
                  <a:srgbClr val="FF0000"/>
                </a:solidFill>
              </a:rPr>
              <a:t>相互制衡</a:t>
            </a:r>
            <a:r>
              <a:rPr lang="zh-CN" altLang="en-US" sz="2400" dirty="0"/>
              <a:t>关系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52400" y="-33655"/>
            <a:ext cx="224536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6.1.0公司领导体制的特征</a:t>
            </a:r>
            <a:endParaRPr altLang="zh-CN" sz="1400" b="1" kern="100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400" y="150495"/>
            <a:ext cx="349885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6.1.1一、公司所有权与经营管理权相分离</a:t>
            </a:r>
            <a:endParaRPr altLang="zh-CN" sz="1400" b="1" kern="100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2400" y="355600"/>
            <a:ext cx="475361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6.1.4.0股东、董事会和经理人员之间存在着相互制衡关系</a:t>
            </a:r>
            <a:endParaRPr altLang="zh-CN" sz="1400" b="1" kern="100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3938" y="737411"/>
            <a:ext cx="1115733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6.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.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公司管理者的特征</a:t>
            </a:r>
            <a:endParaRPr lang="en-US" altLang="zh-CN" sz="2400" b="1" dirty="0"/>
          </a:p>
          <a:p>
            <a:pPr fontAlgn="auto">
              <a:lnSpc>
                <a:spcPct val="150000"/>
              </a:lnSpc>
            </a:pPr>
            <a:endParaRPr lang="en-US" altLang="zh-CN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422001" y="813631"/>
            <a:ext cx="212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选择</a:t>
            </a:r>
            <a:r>
              <a:rPr lang="en-US" altLang="zh-CN" sz="2800" b="1" dirty="0">
                <a:solidFill>
                  <a:srgbClr val="FF0000"/>
                </a:solidFill>
              </a:rPr>
              <a:t>】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5144" y="2120091"/>
            <a:ext cx="11157339" cy="175432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1.</a:t>
            </a:r>
            <a:r>
              <a:rPr lang="zh-CN" altLang="en-US" sz="2400" dirty="0"/>
              <a:t>公司管理者是一个</a:t>
            </a:r>
            <a:r>
              <a:rPr lang="zh-CN" altLang="en-US" sz="2400" dirty="0">
                <a:solidFill>
                  <a:srgbClr val="FF0000"/>
                </a:solidFill>
              </a:rPr>
              <a:t>群体</a:t>
            </a:r>
            <a:r>
              <a:rPr lang="zh-CN" altLang="en-US" sz="2400" dirty="0"/>
              <a:t>，而不是一个人或少数几个人。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2.</a:t>
            </a:r>
            <a:r>
              <a:rPr lang="zh-CN" altLang="en-US" sz="2400" dirty="0"/>
              <a:t>构成营理者群体的各个要素互相联系、互相依存、互相作用和互相制约，并形成一个有机的</a:t>
            </a:r>
            <a:r>
              <a:rPr lang="zh-CN" altLang="en-US" sz="2400" dirty="0">
                <a:solidFill>
                  <a:srgbClr val="FF0000"/>
                </a:solidFill>
              </a:rPr>
              <a:t>整体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  <p:graphicFrame>
        <p:nvGraphicFramePr>
          <p:cNvPr id="7" name="图示 6"/>
          <p:cNvGraphicFramePr/>
          <p:nvPr/>
        </p:nvGraphicFramePr>
        <p:xfrm>
          <a:off x="8955314" y="150783"/>
          <a:ext cx="3236686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5545" y="3630930"/>
            <a:ext cx="3961765" cy="28359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8745" y="150495"/>
            <a:ext cx="49326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6.2.2.1公司管理者是一个群体，而不是一个人或少数几个人</a:t>
            </a:r>
            <a:endParaRPr altLang="zh-CN" sz="1400" b="1" kern="100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8745" y="364490"/>
            <a:ext cx="564896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6.2.2.2构成管理者群体的各个要素互相制衡，并形成一个有机的整体</a:t>
            </a:r>
            <a:endParaRPr altLang="zh-CN" sz="1400" b="1" kern="100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6205" y="-46355"/>
            <a:ext cx="24244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6.2.1一、公司管理者的地位</a:t>
            </a:r>
            <a:endParaRPr altLang="zh-CN" sz="1400" b="1" kern="100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3938" y="737411"/>
            <a:ext cx="1115733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6.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.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公司管理者的层次</a:t>
            </a:r>
            <a:endParaRPr lang="en-US" altLang="zh-CN" sz="2400" b="1" dirty="0"/>
          </a:p>
          <a:p>
            <a:pPr fontAlgn="auto">
              <a:lnSpc>
                <a:spcPct val="150000"/>
              </a:lnSpc>
            </a:pPr>
            <a:endParaRPr lang="en-US" altLang="zh-CN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422001" y="813631"/>
            <a:ext cx="212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选择</a:t>
            </a:r>
            <a:r>
              <a:rPr lang="en-US" altLang="zh-CN" sz="2800" b="1" dirty="0">
                <a:solidFill>
                  <a:srgbClr val="FF0000"/>
                </a:solidFill>
              </a:rPr>
              <a:t>】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5144" y="2120091"/>
            <a:ext cx="11157339" cy="313817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1.</a:t>
            </a:r>
            <a:r>
              <a:rPr lang="zh-CN" altLang="en-US" sz="2400" dirty="0"/>
              <a:t>（最）高层管理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包括董事会董事、董事长、总经理、副总经理、秘书及其他高层领导机构的首脑等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2.</a:t>
            </a:r>
            <a:r>
              <a:rPr lang="zh-CN" altLang="en-US" sz="2400" dirty="0"/>
              <a:t>中层（中间）管理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一般包括工厂经理、部门经理，有时还包括车间主任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3.</a:t>
            </a:r>
            <a:r>
              <a:rPr lang="zh-CN" altLang="en-US" sz="2400" dirty="0"/>
              <a:t>基层（作业）管理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包括工长、车间主任和其他职能部门的基层单位主管人</a:t>
            </a:r>
            <a:endParaRPr lang="zh-CN" altLang="en-US" sz="2000" dirty="0"/>
          </a:p>
        </p:txBody>
      </p:sp>
      <p:graphicFrame>
        <p:nvGraphicFramePr>
          <p:cNvPr id="7" name="图示 6"/>
          <p:cNvGraphicFramePr/>
          <p:nvPr/>
        </p:nvGraphicFramePr>
        <p:xfrm>
          <a:off x="8955314" y="150783"/>
          <a:ext cx="3236686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5545" y="3630930"/>
            <a:ext cx="3961765" cy="28359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8745" y="150495"/>
            <a:ext cx="564896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6.2.3.1最高管理层包括公司董事会董事和其他高层领导机构的首脑等</a:t>
            </a:r>
            <a:endParaRPr altLang="zh-CN" sz="1400" b="1" kern="100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0704" y="1120692"/>
            <a:ext cx="1073096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7</a:t>
            </a:r>
            <a:r>
              <a:rPr lang="zh-CN" altLang="en-US" sz="2400" dirty="0" smtClean="0"/>
              <a:t>、公司</a:t>
            </a:r>
            <a:r>
              <a:rPr lang="zh-CN" altLang="en-US" sz="2400" dirty="0"/>
              <a:t>领导体制的特征主要表现在（ ）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A</a:t>
            </a:r>
            <a:r>
              <a:rPr lang="zh-CN" altLang="en-US" sz="2400" dirty="0" smtClean="0"/>
              <a:t>、公司</a:t>
            </a:r>
            <a:r>
              <a:rPr lang="zh-CN" altLang="en-US" sz="2400" dirty="0"/>
              <a:t>所有权与经营管理权相分离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B</a:t>
            </a:r>
            <a:r>
              <a:rPr lang="zh-CN" altLang="en-US" sz="2400" dirty="0" smtClean="0"/>
              <a:t>、股东大会</a:t>
            </a:r>
            <a:r>
              <a:rPr lang="zh-CN" altLang="en-US" sz="2400" dirty="0"/>
              <a:t>和董事会之间存在着信任委托关系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C</a:t>
            </a:r>
            <a:r>
              <a:rPr lang="zh-CN" altLang="en-US" sz="2400" dirty="0" smtClean="0"/>
              <a:t>、董事会</a:t>
            </a:r>
            <a:r>
              <a:rPr lang="zh-CN" altLang="en-US" sz="2400" dirty="0"/>
              <a:t>与公司经理人员之间存在着委托代理关系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D</a:t>
            </a:r>
            <a:r>
              <a:rPr lang="zh-CN" altLang="en-US" sz="2400" dirty="0" smtClean="0"/>
              <a:t>、股东</a:t>
            </a:r>
            <a:r>
              <a:rPr lang="zh-CN" altLang="en-US" sz="2400" dirty="0"/>
              <a:t>、董事会和经理人员之间存在着相互制衡关系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E</a:t>
            </a:r>
            <a:r>
              <a:rPr lang="zh-CN" altLang="en-US" sz="2400" dirty="0" smtClean="0"/>
              <a:t>、股东大会</a:t>
            </a:r>
            <a:r>
              <a:rPr lang="zh-CN" altLang="en-US" sz="2400" dirty="0"/>
              <a:t>和董事会之间存在着相互替代关系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951522" y="4905551"/>
            <a:ext cx="28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答案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：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ABCD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第五章 现代公司治理结构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243965" y="689610"/>
            <a:ext cx="9880600" cy="5499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92195" y="2797175"/>
            <a:ext cx="5251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第二节　管理者的职能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74166" y="1873835"/>
            <a:ext cx="8873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一、计划职能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4149755" y="820796"/>
            <a:ext cx="212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选择</a:t>
            </a:r>
            <a:r>
              <a:rPr lang="en-US" altLang="zh-CN" sz="2800" b="1" dirty="0">
                <a:solidFill>
                  <a:srgbClr val="FF0000"/>
                </a:solidFill>
              </a:rPr>
              <a:t>】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4166" y="2436624"/>
            <a:ext cx="9179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二、组织职能</a:t>
            </a:r>
            <a:endParaRPr lang="en-US" altLang="zh-CN" sz="2400" b="1" dirty="0"/>
          </a:p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三、指挥职能</a:t>
            </a:r>
            <a:endParaRPr lang="zh-CN" altLang="en-US" sz="2400" b="1" dirty="0"/>
          </a:p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四、控制职能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五、管理职能在不同管理层次上的区别</a:t>
            </a:r>
            <a:endParaRPr lang="zh-CN" altLang="en-US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774166" y="820796"/>
            <a:ext cx="350688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>
                <a:latin typeface="+mn-ea"/>
              </a:rPr>
              <a:t>6.3.</a:t>
            </a:r>
            <a:r>
              <a:rPr lang="zh-CN" altLang="en-US" sz="2400" b="1" dirty="0" smtClean="0">
                <a:latin typeface="+mn-ea"/>
              </a:rPr>
              <a:t>1 管理</a:t>
            </a:r>
            <a:r>
              <a:rPr lang="zh-CN" altLang="en-US" sz="2400" b="1" dirty="0">
                <a:latin typeface="+mn-ea"/>
              </a:rPr>
              <a:t>者的</a:t>
            </a:r>
            <a:r>
              <a:rPr lang="zh-CN" altLang="en-US" sz="2400" b="1" dirty="0" smtClean="0">
                <a:latin typeface="+mn-ea"/>
              </a:rPr>
              <a:t>职能</a:t>
            </a:r>
            <a:endParaRPr lang="zh-CN" altLang="en-US" sz="2400" b="1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978" y="1106739"/>
            <a:ext cx="3185354" cy="2659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698" y="4024086"/>
            <a:ext cx="2833914" cy="283391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8745" y="18415"/>
            <a:ext cx="170815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6.3.0管理者的职能</a:t>
            </a:r>
            <a:endParaRPr altLang="zh-CN" sz="1400" b="1" kern="100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8745" y="212090"/>
            <a:ext cx="206756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6.3.1.0管理的首要职能</a:t>
            </a:r>
            <a:endParaRPr altLang="zh-CN" sz="1400" b="1" kern="100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0175" y="388620"/>
            <a:ext cx="153035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6.3.4.0控制职能</a:t>
            </a:r>
            <a:endParaRPr altLang="zh-CN" sz="1400" b="1" kern="100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74166" y="1236295"/>
            <a:ext cx="88734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一、计划职能</a:t>
            </a:r>
            <a:endParaRPr lang="zh-CN" altLang="en-US" sz="2400" b="1" dirty="0"/>
          </a:p>
          <a:p>
            <a:pPr fontAlgn="auto">
              <a:lnSpc>
                <a:spcPct val="150000"/>
              </a:lnSpc>
            </a:pPr>
            <a:r>
              <a:rPr lang="zh-CN" altLang="en-US" b="1" dirty="0"/>
              <a:t>         </a:t>
            </a:r>
            <a:r>
              <a:rPr lang="zh-CN" altLang="en-US" sz="2400" dirty="0">
                <a:solidFill>
                  <a:srgbClr val="FF0000"/>
                </a:solidFill>
              </a:rPr>
              <a:t>计划</a:t>
            </a:r>
            <a:r>
              <a:rPr lang="zh-CN" altLang="en-US" sz="2400" dirty="0"/>
              <a:t>是管理的</a:t>
            </a:r>
            <a:r>
              <a:rPr lang="zh-CN" altLang="en-US" sz="2400" dirty="0">
                <a:solidFill>
                  <a:srgbClr val="FF0000"/>
                </a:solidFill>
              </a:rPr>
              <a:t>首要</a:t>
            </a:r>
            <a:r>
              <a:rPr lang="zh-CN" altLang="en-US" sz="2400" dirty="0"/>
              <a:t>职能（计能）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4149755" y="820796"/>
            <a:ext cx="212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选择</a:t>
            </a:r>
            <a:r>
              <a:rPr lang="en-US" altLang="zh-CN" sz="2800" b="1" dirty="0">
                <a:solidFill>
                  <a:srgbClr val="FF0000"/>
                </a:solidFill>
              </a:rPr>
              <a:t>】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4166" y="2436624"/>
            <a:ext cx="9179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二、组织职能</a:t>
            </a:r>
            <a:endParaRPr lang="en-US" altLang="zh-CN" sz="2400" b="1" dirty="0"/>
          </a:p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三、指挥职能</a:t>
            </a:r>
            <a:endParaRPr lang="zh-CN" altLang="en-US" sz="2400" b="1" dirty="0"/>
          </a:p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四、控制职能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五、管理职能在不同管理层次上的区别</a:t>
            </a:r>
            <a:endParaRPr lang="zh-CN" altLang="en-US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774166" y="820796"/>
            <a:ext cx="350688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>
                <a:latin typeface="+mn-ea"/>
              </a:rPr>
              <a:t>6.3.</a:t>
            </a:r>
            <a:r>
              <a:rPr lang="zh-CN" altLang="en-US" sz="2400" b="1" dirty="0" smtClean="0">
                <a:latin typeface="+mn-ea"/>
              </a:rPr>
              <a:t>1 管理</a:t>
            </a:r>
            <a:r>
              <a:rPr lang="zh-CN" altLang="en-US" sz="2400" b="1" dirty="0">
                <a:latin typeface="+mn-ea"/>
              </a:rPr>
              <a:t>者的</a:t>
            </a:r>
            <a:r>
              <a:rPr lang="zh-CN" altLang="en-US" sz="2400" b="1" dirty="0" smtClean="0">
                <a:latin typeface="+mn-ea"/>
              </a:rPr>
              <a:t>职能</a:t>
            </a:r>
            <a:endParaRPr lang="zh-CN" altLang="en-US" sz="2400" b="1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978" y="1106739"/>
            <a:ext cx="3185354" cy="2659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698" y="4024086"/>
            <a:ext cx="2833914" cy="283391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127750" y="5180330"/>
            <a:ext cx="1605280" cy="521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ym typeface="+mn-ea"/>
              </a:rPr>
              <a:t>计组指控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8745" y="228600"/>
            <a:ext cx="385826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6.3.1.1计划工作的第一项基本活动是确定目标</a:t>
            </a:r>
            <a:endParaRPr altLang="zh-CN" sz="1400" b="1" kern="100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0704" y="1120692"/>
            <a:ext cx="107309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8</a:t>
            </a:r>
            <a:r>
              <a:rPr lang="zh-CN" altLang="en-US" sz="2400" dirty="0" smtClean="0"/>
              <a:t>、管理</a:t>
            </a:r>
            <a:r>
              <a:rPr lang="zh-CN" altLang="en-US" sz="2400" dirty="0"/>
              <a:t>的首要职能是（ ）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A</a:t>
            </a:r>
            <a:r>
              <a:rPr lang="zh-CN" altLang="en-US" sz="2400" dirty="0" smtClean="0"/>
              <a:t>、组织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B</a:t>
            </a:r>
            <a:r>
              <a:rPr lang="zh-CN" altLang="en-US" sz="2400" dirty="0" smtClean="0"/>
              <a:t>、指挥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C</a:t>
            </a:r>
            <a:r>
              <a:rPr lang="zh-CN" altLang="en-US" sz="2400" dirty="0" smtClean="0"/>
              <a:t>、协调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D</a:t>
            </a:r>
            <a:r>
              <a:rPr lang="zh-CN" altLang="en-US" sz="2400" dirty="0"/>
              <a:t>、</a:t>
            </a:r>
            <a:r>
              <a:rPr lang="zh-CN" altLang="en-US" sz="2400" dirty="0" smtClean="0"/>
              <a:t>计划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951522" y="4905551"/>
            <a:ext cx="28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答案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：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D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0704" y="1120692"/>
            <a:ext cx="107309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9</a:t>
            </a:r>
            <a:r>
              <a:rPr lang="zh-CN" altLang="en-US" sz="2400" dirty="0" smtClean="0"/>
              <a:t>、公司</a:t>
            </a:r>
            <a:r>
              <a:rPr lang="zh-CN" altLang="en-US" sz="2400" dirty="0"/>
              <a:t>管理者的职能主要有（ ）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A</a:t>
            </a:r>
            <a:r>
              <a:rPr lang="zh-CN" altLang="en-US" sz="2400" dirty="0"/>
              <a:t>、计划职能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B</a:t>
            </a:r>
            <a:r>
              <a:rPr lang="zh-CN" altLang="en-US" sz="2400" dirty="0"/>
              <a:t>、组织职能 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C</a:t>
            </a:r>
            <a:r>
              <a:rPr lang="zh-CN" altLang="en-US" sz="2400" dirty="0"/>
              <a:t>、反馈职能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D</a:t>
            </a:r>
            <a:r>
              <a:rPr lang="zh-CN" altLang="en-US" sz="2400" dirty="0"/>
              <a:t>、指挥职能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E</a:t>
            </a:r>
            <a:r>
              <a:rPr lang="zh-CN" altLang="en-US" sz="2400" dirty="0"/>
              <a:t>、控制</a:t>
            </a:r>
            <a:r>
              <a:rPr lang="zh-CN" altLang="en-US" sz="2400" dirty="0" smtClean="0"/>
              <a:t>职能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951522" y="4905551"/>
            <a:ext cx="28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答案：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ABDE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60040" y="2879090"/>
            <a:ext cx="6472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/>
              <a:t>第三节　管理者的技能和素质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4998" y="692518"/>
            <a:ext cx="1106719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6.4.1管理者的技能</a:t>
            </a:r>
            <a:endParaRPr lang="zh-CN" altLang="en-US" sz="2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3429887" y="814458"/>
            <a:ext cx="212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简答</a:t>
            </a:r>
            <a:r>
              <a:rPr lang="en-US" altLang="zh-CN" sz="2800" b="1" dirty="0">
                <a:solidFill>
                  <a:srgbClr val="FF0000"/>
                </a:solidFill>
              </a:rPr>
              <a:t>/</a:t>
            </a:r>
            <a:r>
              <a:rPr lang="zh-CN" altLang="en-US" sz="2800" b="1" dirty="0">
                <a:solidFill>
                  <a:srgbClr val="FF0000"/>
                </a:solidFill>
              </a:rPr>
              <a:t>选择</a:t>
            </a:r>
            <a:r>
              <a:rPr lang="en-US" altLang="zh-CN" sz="2800" b="1" dirty="0">
                <a:solidFill>
                  <a:srgbClr val="FF0000"/>
                </a:solidFill>
              </a:rPr>
              <a:t>】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9302750" y="-143132"/>
          <a:ext cx="268605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8" name="左大括号 7"/>
          <p:cNvSpPr/>
          <p:nvPr/>
        </p:nvSpPr>
        <p:spPr>
          <a:xfrm>
            <a:off x="714998" y="2357994"/>
            <a:ext cx="393700" cy="24511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78600" y="217332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技术</a:t>
            </a:r>
            <a:r>
              <a:rPr lang="zh-CN" altLang="en-US" sz="2400" dirty="0"/>
              <a:t>技能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1278600" y="339887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人事</a:t>
            </a:r>
            <a:r>
              <a:rPr lang="zh-CN" altLang="en-US" sz="2400" dirty="0"/>
              <a:t>技能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1278600" y="4624428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概念形成</a:t>
            </a:r>
            <a:r>
              <a:rPr lang="zh-CN" altLang="en-US" sz="2400" dirty="0"/>
              <a:t>的技能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2864274" y="2227561"/>
            <a:ext cx="5305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专业知识、方法、程序、工具和技巧等等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2901437" y="3454827"/>
            <a:ext cx="2755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与人合作共事的能力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3695926" y="4575944"/>
            <a:ext cx="77533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/>
              <a:t>从整体出发，</a:t>
            </a:r>
            <a:r>
              <a:rPr lang="zh-CN" altLang="en-US" sz="2000" dirty="0">
                <a:solidFill>
                  <a:srgbClr val="FF0000"/>
                </a:solidFill>
              </a:rPr>
              <a:t>在互相冲突的价值观、目标和因素间寻求平衡的技能。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6685" y="86360"/>
            <a:ext cx="206756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6.4.1.3概念形成的技能</a:t>
            </a:r>
            <a:endParaRPr altLang="zh-CN" sz="1400" b="1" kern="100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685" y="313055"/>
            <a:ext cx="153035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6.4.1.2人事技能</a:t>
            </a:r>
            <a:endParaRPr altLang="zh-CN" sz="1400" b="1" kern="100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1" r="8545"/>
          <a:stretch>
            <a:fillRect/>
          </a:stretch>
        </p:blipFill>
        <p:spPr>
          <a:xfrm>
            <a:off x="1308444" y="472342"/>
            <a:ext cx="3839906" cy="59139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50" y="-287020"/>
            <a:ext cx="6643370" cy="7557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1998" y="688274"/>
            <a:ext cx="10854055" cy="6277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6.4.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管理者的素质</a:t>
            </a:r>
            <a:endParaRPr lang="zh-CN" altLang="en-US" sz="2400" b="1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     </a:t>
            </a:r>
            <a:r>
              <a:rPr lang="zh-CN" altLang="en-US" sz="2800" dirty="0"/>
              <a:t> </a:t>
            </a:r>
            <a:r>
              <a:rPr lang="zh-CN" altLang="en-US" sz="2400" b="1" dirty="0"/>
              <a:t>1.</a:t>
            </a:r>
            <a:r>
              <a:rPr lang="zh-CN" altLang="en-US" sz="2400" b="1" dirty="0">
                <a:solidFill>
                  <a:srgbClr val="FF0000"/>
                </a:solidFill>
              </a:rPr>
              <a:t>政治</a:t>
            </a:r>
            <a:r>
              <a:rPr lang="zh-CN" altLang="en-US" sz="2400" b="1" dirty="0"/>
              <a:t>素质</a:t>
            </a:r>
            <a:endParaRPr lang="en-US" altLang="zh-CN" sz="2400" b="1" dirty="0"/>
          </a:p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      2.</a:t>
            </a:r>
            <a:r>
              <a:rPr lang="zh-CN" altLang="en-US" sz="2400" b="1" dirty="0">
                <a:solidFill>
                  <a:srgbClr val="FF0000"/>
                </a:solidFill>
              </a:rPr>
              <a:t>知识</a:t>
            </a:r>
            <a:r>
              <a:rPr lang="zh-CN" altLang="en-US" sz="2400" b="1" dirty="0"/>
              <a:t>素质</a:t>
            </a:r>
            <a:endParaRPr lang="en-US" altLang="zh-CN" sz="2400" b="1" dirty="0"/>
          </a:p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      3.</a:t>
            </a:r>
            <a:r>
              <a:rPr lang="zh-CN" altLang="en-US" sz="2400" b="1" dirty="0">
                <a:solidFill>
                  <a:srgbClr val="FF0000"/>
                </a:solidFill>
              </a:rPr>
              <a:t>技能</a:t>
            </a:r>
            <a:r>
              <a:rPr lang="zh-CN" altLang="en-US" sz="2400" b="1" dirty="0"/>
              <a:t>素质</a:t>
            </a:r>
            <a:endParaRPr lang="en-US" altLang="zh-CN" sz="2400" b="1" dirty="0"/>
          </a:p>
          <a:p>
            <a:pPr fontAlgn="auto">
              <a:lnSpc>
                <a:spcPct val="150000"/>
              </a:lnSpc>
            </a:pPr>
            <a:r>
              <a:rPr lang="en-US" altLang="zh-CN" sz="2400" b="1" dirty="0">
                <a:sym typeface="+mn-ea"/>
              </a:rPr>
              <a:t>      </a:t>
            </a:r>
            <a:r>
              <a:rPr lang="zh-CN" altLang="en-US" sz="2400" b="1" dirty="0">
                <a:sym typeface="+mn-ea"/>
              </a:rPr>
              <a:t>4.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心理</a:t>
            </a:r>
            <a:r>
              <a:rPr lang="zh-CN" altLang="en-US" sz="2400" b="1" dirty="0">
                <a:sym typeface="+mn-ea"/>
              </a:rPr>
              <a:t>素质。</a:t>
            </a:r>
            <a:endParaRPr lang="en-US" altLang="zh-CN" sz="2400" b="1" dirty="0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2400" b="1" dirty="0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2400" b="1" dirty="0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2400" b="1" dirty="0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2400" b="1" dirty="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 b="1" dirty="0">
                <a:sym typeface="+mn-ea"/>
              </a:rPr>
              <a:t>       </a:t>
            </a:r>
            <a:r>
              <a:rPr lang="zh-CN" altLang="en-US" sz="2400" b="1" dirty="0">
                <a:sym typeface="+mn-ea"/>
              </a:rPr>
              <a:t>5.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生理</a:t>
            </a:r>
            <a:r>
              <a:rPr lang="zh-CN" altLang="en-US" sz="2400" b="1" dirty="0">
                <a:sym typeface="+mn-ea"/>
              </a:rPr>
              <a:t>素质</a:t>
            </a:r>
            <a:r>
              <a:rPr lang="zh-CN" altLang="en-US" sz="2400" dirty="0">
                <a:sym typeface="+mn-ea"/>
              </a:rPr>
              <a:t>。</a:t>
            </a:r>
            <a:endParaRPr lang="zh-CN" altLang="en-US" sz="2400" dirty="0"/>
          </a:p>
          <a:p>
            <a:pPr fontAlgn="auto"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3546413" y="819151"/>
            <a:ext cx="212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简答</a:t>
            </a:r>
            <a:r>
              <a:rPr lang="en-US" altLang="zh-CN" sz="2800" b="1" dirty="0">
                <a:solidFill>
                  <a:srgbClr val="FF0000"/>
                </a:solidFill>
              </a:rPr>
              <a:t>/</a:t>
            </a:r>
            <a:r>
              <a:rPr lang="zh-CN" altLang="en-US" sz="2800" b="1" dirty="0">
                <a:solidFill>
                  <a:srgbClr val="FF0000"/>
                </a:solidFill>
              </a:rPr>
              <a:t>选择</a:t>
            </a:r>
            <a:r>
              <a:rPr lang="en-US" altLang="zh-CN" sz="2800" b="1" dirty="0">
                <a:solidFill>
                  <a:srgbClr val="FF0000"/>
                </a:solidFill>
              </a:rPr>
              <a:t>】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59510" y="3832860"/>
            <a:ext cx="10052050" cy="175323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（1）心理行为上的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主导型</a:t>
            </a:r>
            <a:r>
              <a:rPr lang="zh-CN" altLang="en-US" sz="2400" dirty="0">
                <a:sym typeface="+mn-ea"/>
              </a:rPr>
              <a:t>。</a:t>
            </a:r>
            <a:endParaRPr lang="zh-CN" altLang="en-US" sz="2400" dirty="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（2）人格心理上的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外向型</a:t>
            </a:r>
            <a:r>
              <a:rPr lang="zh-CN" altLang="en-US" sz="2400" dirty="0">
                <a:sym typeface="+mn-ea"/>
              </a:rPr>
              <a:t>。</a:t>
            </a:r>
            <a:endParaRPr lang="zh-CN" altLang="en-US" sz="2400" dirty="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（3）心理品质的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果断顽强型</a:t>
            </a:r>
            <a:r>
              <a:rPr lang="zh-CN" altLang="en-US" sz="2400" dirty="0">
                <a:sym typeface="+mn-ea"/>
              </a:rPr>
              <a:t>。</a:t>
            </a:r>
            <a:r>
              <a:rPr lang="zh-CN" altLang="en-US" sz="2400" b="1" dirty="0">
                <a:sym typeface="+mn-ea"/>
              </a:rPr>
              <a:t>管理者的首要任务是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决策</a:t>
            </a:r>
            <a:r>
              <a:rPr lang="zh-CN" altLang="en-US" sz="2400" b="1" dirty="0">
                <a:sym typeface="+mn-ea"/>
              </a:rPr>
              <a:t>。（觉悟）</a:t>
            </a:r>
            <a:endParaRPr lang="zh-CN" altLang="en-US" sz="2400" b="1" dirty="0">
              <a:sym typeface="+mn-ea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9273722" y="204858"/>
          <a:ext cx="268605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46685" y="86360"/>
            <a:ext cx="153035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6.4.2.4心理素质</a:t>
            </a:r>
            <a:endParaRPr altLang="zh-CN" sz="1400" b="1" kern="100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0704" y="1120692"/>
            <a:ext cx="107309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10</a:t>
            </a:r>
            <a:r>
              <a:rPr lang="zh-CN" altLang="en-US" sz="2400" dirty="0" smtClean="0"/>
              <a:t>、管理</a:t>
            </a:r>
            <a:r>
              <a:rPr lang="zh-CN" altLang="en-US" sz="2400" dirty="0"/>
              <a:t>者的首要任务是（ ）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A</a:t>
            </a:r>
            <a:r>
              <a:rPr lang="zh-CN" altLang="en-US" sz="2400" dirty="0"/>
              <a:t>、计划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B</a:t>
            </a:r>
            <a:r>
              <a:rPr lang="zh-CN" altLang="en-US" sz="2400" dirty="0"/>
              <a:t>、协调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C</a:t>
            </a:r>
            <a:r>
              <a:rPr lang="zh-CN" altLang="en-US" sz="2400" dirty="0"/>
              <a:t>、命令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D</a:t>
            </a:r>
            <a:r>
              <a:rPr lang="zh-CN" altLang="en-US" sz="2400" dirty="0"/>
              <a:t>、决策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951522" y="4905551"/>
            <a:ext cx="28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答案：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D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06459" y="677386"/>
            <a:ext cx="93726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5.3.2董事会</a:t>
            </a:r>
            <a:endParaRPr lang="zh-CN" altLang="en-US" sz="2400" b="1" dirty="0"/>
          </a:p>
          <a:p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6459" y="1966764"/>
            <a:ext cx="11304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ym typeface="+mn-ea"/>
              </a:rPr>
              <a:t>在董事会下，比较常见的委员会有：</a:t>
            </a:r>
            <a:endParaRPr lang="zh-CN" altLang="en-US" sz="2000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82572" y="743216"/>
            <a:ext cx="212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选择</a:t>
            </a:r>
            <a:r>
              <a:rPr lang="en-US" altLang="zh-CN" sz="2800" b="1" dirty="0">
                <a:solidFill>
                  <a:srgbClr val="FF0000"/>
                </a:solidFill>
              </a:rPr>
              <a:t>/</a:t>
            </a:r>
            <a:r>
              <a:rPr lang="zh-CN" altLang="en-US" sz="2800" b="1" dirty="0">
                <a:solidFill>
                  <a:srgbClr val="FF0000"/>
                </a:solidFill>
              </a:rPr>
              <a:t>简答</a:t>
            </a:r>
            <a:r>
              <a:rPr lang="en-US" altLang="zh-CN" sz="2800" b="1" dirty="0">
                <a:solidFill>
                  <a:srgbClr val="FF0000"/>
                </a:solidFill>
              </a:rPr>
              <a:t>】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7854" y="5745476"/>
            <a:ext cx="6000618" cy="55399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/>
              <a:t>董事会的法定人数</a:t>
            </a:r>
            <a:r>
              <a:rPr lang="zh-CN" altLang="en-US" sz="2000" b="1" dirty="0">
                <a:solidFill>
                  <a:srgbClr val="FF0000"/>
                </a:solidFill>
              </a:rPr>
              <a:t>不得少于公司董事总数的1/3</a:t>
            </a:r>
            <a:r>
              <a:rPr lang="zh-CN" altLang="en-US" sz="2000" dirty="0">
                <a:solidFill>
                  <a:srgbClr val="FF0000"/>
                </a:solidFill>
              </a:rPr>
              <a:t>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505950" y="4651121"/>
            <a:ext cx="2365248" cy="45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只发财省事</a:t>
            </a:r>
            <a:endParaRPr lang="zh-CN" altLang="en-US" sz="2400" b="1" dirty="0"/>
          </a:p>
        </p:txBody>
      </p:sp>
      <p:sp>
        <p:nvSpPr>
          <p:cNvPr id="8" name="矩形 7"/>
          <p:cNvSpPr/>
          <p:nvPr/>
        </p:nvSpPr>
        <p:spPr>
          <a:xfrm>
            <a:off x="806459" y="1386380"/>
            <a:ext cx="3262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董事长</a:t>
            </a:r>
            <a:r>
              <a:rPr lang="zh-CN" altLang="en-US" sz="2000" dirty="0"/>
              <a:t>是</a:t>
            </a:r>
            <a:r>
              <a:rPr lang="zh-CN" altLang="en-US" sz="2000" b="1" dirty="0">
                <a:solidFill>
                  <a:srgbClr val="FF0000"/>
                </a:solidFill>
              </a:rPr>
              <a:t>公司法定代表人</a:t>
            </a:r>
            <a:r>
              <a:rPr lang="zh-CN" altLang="en-US" sz="2000" dirty="0"/>
              <a:t>。</a:t>
            </a:r>
            <a:endParaRPr lang="zh-CN" altLang="en-US" sz="20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877854" y="2486818"/>
          <a:ext cx="8380446" cy="279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513"/>
                <a:gridCol w="55999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委员会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详情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ym typeface="+mn-ea"/>
                        </a:rPr>
                        <a:t>（1）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sym typeface="+mn-ea"/>
                        </a:rPr>
                        <a:t>执行</a:t>
                      </a:r>
                      <a:r>
                        <a:rPr lang="zh-CN" altLang="en-US" sz="2000" dirty="0">
                          <a:sym typeface="+mn-ea"/>
                        </a:rPr>
                        <a:t>委员会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sym typeface="+mn-ea"/>
                        </a:rPr>
                        <a:t>又称常务委员会。最高领导核心</a:t>
                      </a:r>
                      <a:endParaRPr lang="zh-CN" altLang="en-US" sz="1800" dirty="0">
                        <a:sym typeface="+mn-ea"/>
                      </a:endParaRP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sym typeface="+mn-ea"/>
                        </a:rPr>
                        <a:t>（</a:t>
                      </a:r>
                      <a:r>
                        <a:rPr lang="en-US" altLang="zh-CN" sz="2000" dirty="0">
                          <a:sym typeface="+mn-ea"/>
                        </a:rPr>
                        <a:t>2</a:t>
                      </a:r>
                      <a:r>
                        <a:rPr lang="zh-CN" altLang="en-US" sz="2000" dirty="0">
                          <a:sym typeface="+mn-ea"/>
                        </a:rPr>
                        <a:t>）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sym typeface="+mn-ea"/>
                        </a:rPr>
                        <a:t>财务</a:t>
                      </a:r>
                      <a:r>
                        <a:rPr lang="zh-CN" altLang="en-US" sz="2000" dirty="0">
                          <a:sym typeface="+mn-ea"/>
                        </a:rPr>
                        <a:t>委员会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zh-CN" altLang="en-US" sz="1800" dirty="0">
                          <a:sym typeface="+mn-ea"/>
                        </a:rPr>
                        <a:t>争取最大利润；决算审查，制定股息分配方案</a:t>
                      </a:r>
                      <a:endParaRPr lang="zh-CN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ym typeface="+mn-ea"/>
                        </a:rPr>
                        <a:t>（</a:t>
                      </a:r>
                      <a:r>
                        <a:rPr lang="en-US" altLang="zh-CN" sz="2000" dirty="0">
                          <a:sym typeface="+mn-ea"/>
                        </a:rPr>
                        <a:t>3</a:t>
                      </a:r>
                      <a:r>
                        <a:rPr lang="zh-CN" altLang="en-US" sz="2000" dirty="0">
                          <a:sym typeface="+mn-ea"/>
                        </a:rPr>
                        <a:t>）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审计</a:t>
                      </a:r>
                      <a:r>
                        <a:rPr lang="zh-CN" altLang="en-US" sz="2000" dirty="0"/>
                        <a:t>委员会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/>
                        <a:t>外部董事组成</a:t>
                      </a:r>
                      <a:endParaRPr lang="zh-CN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sym typeface="+mn-ea"/>
                        </a:rPr>
                        <a:t>（</a:t>
                      </a:r>
                      <a:r>
                        <a:rPr lang="en-US" altLang="zh-CN" sz="2000" dirty="0">
                          <a:sym typeface="+mn-ea"/>
                        </a:rPr>
                        <a:t>4</a:t>
                      </a:r>
                      <a:r>
                        <a:rPr lang="zh-CN" altLang="en-US" sz="2000" dirty="0">
                          <a:sym typeface="+mn-ea"/>
                        </a:rPr>
                        <a:t>）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管理发展</a:t>
                      </a:r>
                      <a:r>
                        <a:rPr lang="zh-CN" altLang="en-US" sz="2000" dirty="0"/>
                        <a:t>委员会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/>
                        <a:t>公司发展委员会。</a:t>
                      </a:r>
                      <a:endParaRPr lang="zh-CN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ym typeface="+mn-ea"/>
                        </a:rPr>
                        <a:t>（</a:t>
                      </a:r>
                      <a:r>
                        <a:rPr lang="en-US" altLang="zh-CN" sz="2000" dirty="0">
                          <a:sym typeface="+mn-ea"/>
                        </a:rPr>
                        <a:t>5</a:t>
                      </a:r>
                      <a:r>
                        <a:rPr lang="zh-CN" altLang="en-US" sz="2000" dirty="0">
                          <a:sym typeface="+mn-ea"/>
                        </a:rPr>
                        <a:t>）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人事任免</a:t>
                      </a:r>
                      <a:r>
                        <a:rPr lang="zh-CN" altLang="en-US" sz="2000" dirty="0"/>
                        <a:t>委员会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/>
                        <a:t>负责公司高级领导候选人员的提名。</a:t>
                      </a:r>
                      <a:endParaRPr lang="en-US" altLang="zh-CN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图示 10"/>
          <p:cNvGraphicFramePr/>
          <p:nvPr/>
        </p:nvGraphicFramePr>
        <p:xfrm>
          <a:off x="8665028" y="149412"/>
          <a:ext cx="3906157" cy="1679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57480" y="-32385"/>
            <a:ext cx="13512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5.3.2.0董事会</a:t>
            </a:r>
            <a:endParaRPr altLang="zh-CN" sz="1400" b="1" kern="100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7480" y="158750"/>
            <a:ext cx="13512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5.3.2.5董事长</a:t>
            </a:r>
            <a:endParaRPr altLang="zh-CN" sz="1400" b="1" kern="100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2400" y="318770"/>
            <a:ext cx="367919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5.3.2.6董事会的执行委员及其他专门委员会</a:t>
            </a:r>
            <a:endParaRPr altLang="zh-CN" sz="1400" b="1" kern="100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2" grpId="0" animBg="1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0704" y="1120692"/>
            <a:ext cx="1073096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11</a:t>
            </a:r>
            <a:r>
              <a:rPr lang="zh-CN" altLang="en-US" sz="2400" dirty="0" smtClean="0"/>
              <a:t>、管理</a:t>
            </a:r>
            <a:r>
              <a:rPr lang="zh-CN" altLang="en-US" sz="2400" dirty="0"/>
              <a:t>者从整体出发，在相互冲突的价值观、目标和因素间寻求平衡的技能被称为（ ）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A</a:t>
            </a:r>
            <a:r>
              <a:rPr lang="zh-CN" altLang="en-US" sz="2400" dirty="0"/>
              <a:t>、技术技能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B</a:t>
            </a:r>
            <a:r>
              <a:rPr lang="zh-CN" altLang="en-US" sz="2400" dirty="0"/>
              <a:t>、人事技能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C</a:t>
            </a:r>
            <a:r>
              <a:rPr lang="zh-CN" altLang="en-US" sz="2400" dirty="0"/>
              <a:t>、概念形成技能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D</a:t>
            </a:r>
            <a:r>
              <a:rPr lang="zh-CN" altLang="en-US" sz="2400" dirty="0"/>
              <a:t>、综合平衡技能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951522" y="4905551"/>
            <a:ext cx="28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答案：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C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0704" y="1120692"/>
            <a:ext cx="107309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12</a:t>
            </a:r>
            <a:r>
              <a:rPr lang="zh-CN" altLang="en-US" sz="2400" dirty="0" smtClean="0"/>
              <a:t>、以下</a:t>
            </a:r>
            <a:r>
              <a:rPr lang="zh-CN" altLang="en-US" sz="2400" dirty="0"/>
              <a:t>不属于管理者的技能的是（  ）。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A</a:t>
            </a:r>
            <a:r>
              <a:rPr lang="zh-CN" altLang="en-US" sz="2400" dirty="0"/>
              <a:t>、技术技能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B</a:t>
            </a:r>
            <a:r>
              <a:rPr lang="zh-CN" altLang="en-US" sz="2400" dirty="0"/>
              <a:t>、概念形成技能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C</a:t>
            </a:r>
            <a:r>
              <a:rPr lang="zh-CN" altLang="en-US" sz="2400" dirty="0"/>
              <a:t>、协调技能 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D</a:t>
            </a:r>
            <a:r>
              <a:rPr lang="zh-CN" altLang="en-US" sz="2400" dirty="0"/>
              <a:t>、人事技能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951522" y="4905551"/>
            <a:ext cx="28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答案：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C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1522" y="1193655"/>
            <a:ext cx="1073096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13</a:t>
            </a:r>
            <a:r>
              <a:rPr lang="zh-CN" altLang="en-US" sz="2400" dirty="0" smtClean="0"/>
              <a:t>、公司</a:t>
            </a:r>
            <a:r>
              <a:rPr lang="zh-CN" altLang="en-US" sz="2400" dirty="0"/>
              <a:t>管理者应该具备的心理素质包括（  ）。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A</a:t>
            </a:r>
            <a:r>
              <a:rPr lang="zh-CN" altLang="en-US" sz="2400" dirty="0" smtClean="0"/>
              <a:t>、心理</a:t>
            </a:r>
            <a:r>
              <a:rPr lang="zh-CN" altLang="en-US" sz="2400" dirty="0"/>
              <a:t>行为上的主导型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B</a:t>
            </a:r>
            <a:r>
              <a:rPr lang="zh-CN" altLang="en-US" sz="2400" dirty="0" smtClean="0"/>
              <a:t>、心理</a:t>
            </a:r>
            <a:r>
              <a:rPr lang="zh-CN" altLang="en-US" sz="2400" dirty="0"/>
              <a:t>品质的多虑型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C</a:t>
            </a:r>
            <a:r>
              <a:rPr lang="zh-CN" altLang="en-US" sz="2400" dirty="0" smtClean="0"/>
              <a:t>、人格</a:t>
            </a:r>
            <a:r>
              <a:rPr lang="zh-CN" altLang="en-US" sz="2400" dirty="0"/>
              <a:t>心理上的外向型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D</a:t>
            </a:r>
            <a:r>
              <a:rPr lang="zh-CN" altLang="en-US" sz="2400" dirty="0" smtClean="0"/>
              <a:t>、人格</a:t>
            </a:r>
            <a:r>
              <a:rPr lang="zh-CN" altLang="en-US" sz="2400" dirty="0"/>
              <a:t>心理的中间型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E</a:t>
            </a:r>
            <a:r>
              <a:rPr lang="zh-CN" altLang="en-US" sz="2400" dirty="0" smtClean="0"/>
              <a:t>、心理</a:t>
            </a:r>
            <a:r>
              <a:rPr lang="zh-CN" altLang="en-US" sz="2400" dirty="0"/>
              <a:t>品质的果断顽强型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951522" y="4905551"/>
            <a:ext cx="28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答案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：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ACE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69851" y="2837251"/>
            <a:ext cx="570520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第四节  企业家的职业化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8379" y="732830"/>
            <a:ext cx="1122115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6.5.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企业家的含义</a:t>
            </a:r>
            <a:endParaRPr lang="zh-CN" altLang="en-US" sz="2400" b="1" dirty="0"/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       </a:t>
            </a:r>
            <a:r>
              <a:rPr lang="zh-CN" altLang="en-US" sz="2400" dirty="0"/>
              <a:t>   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3623206" y="819151"/>
            <a:ext cx="212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名词解释</a:t>
            </a:r>
            <a:r>
              <a:rPr lang="en-US" altLang="zh-CN" sz="2800" b="1" dirty="0">
                <a:solidFill>
                  <a:srgbClr val="FF0000"/>
                </a:solidFill>
              </a:rPr>
              <a:t>】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9404350" y="-138439"/>
          <a:ext cx="268605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矩形 5"/>
          <p:cNvSpPr/>
          <p:nvPr/>
        </p:nvSpPr>
        <p:spPr>
          <a:xfrm>
            <a:off x="708379" y="2229088"/>
            <a:ext cx="10902776" cy="169533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altLang="en-US" sz="2400" dirty="0"/>
              <a:t>所谓企业家，是指专门从事企业经营活动，以企业获得</a:t>
            </a:r>
            <a:r>
              <a:rPr lang="zh-CN" altLang="en-US" sz="2400" dirty="0">
                <a:solidFill>
                  <a:srgbClr val="FF0000"/>
                </a:solidFill>
              </a:rPr>
              <a:t>生存和发展为己任</a:t>
            </a:r>
            <a:r>
              <a:rPr lang="zh-CN" altLang="en-US" sz="2400" dirty="0"/>
              <a:t>，承担经营风险，并对企业经营成果</a:t>
            </a:r>
            <a:r>
              <a:rPr lang="zh-CN" altLang="en-US" sz="2400" dirty="0">
                <a:solidFill>
                  <a:srgbClr val="FF0000"/>
                </a:solidFill>
              </a:rPr>
              <a:t>负最终责任</a:t>
            </a:r>
            <a:r>
              <a:rPr lang="zh-CN" altLang="en-US" sz="2400" dirty="0"/>
              <a:t>，取得</a:t>
            </a:r>
            <a:r>
              <a:rPr lang="zh-CN" altLang="en-US" sz="2400" dirty="0">
                <a:solidFill>
                  <a:srgbClr val="FF0000"/>
                </a:solidFill>
              </a:rPr>
              <a:t>较大成就</a:t>
            </a:r>
            <a:r>
              <a:rPr lang="zh-CN" altLang="en-US" sz="2400" dirty="0"/>
              <a:t>的企业经营者和领导者。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7160" y="4388485"/>
            <a:ext cx="5124450" cy="19526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6685" y="86360"/>
            <a:ext cx="206629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6.5.1一、企业家的含义</a:t>
            </a:r>
            <a:endParaRPr altLang="zh-CN" sz="1400" b="1" kern="100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7805" y="1936115"/>
            <a:ext cx="11872595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sz="3200" b="1" dirty="0">
                <a:sym typeface="+mn-ea"/>
              </a:rPr>
              <a:t>现代企业家的标准</a:t>
            </a:r>
            <a:endParaRPr lang="zh-CN" altLang="en-US" sz="3200" b="1" dirty="0">
              <a:sym typeface="+mn-ea"/>
            </a:endParaRPr>
          </a:p>
          <a:p>
            <a:pPr algn="ctr" fontAlgn="auto">
              <a:lnSpc>
                <a:spcPct val="150000"/>
              </a:lnSpc>
            </a:pPr>
            <a:endParaRPr lang="zh-CN" altLang="en-US" sz="2400" dirty="0">
              <a:sym typeface="+mn-ea"/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要树立效率是生命、时间是金钱、信息是财富、人才是关键、科技是第一生产力的观念</a:t>
            </a:r>
            <a:endParaRPr lang="zh-CN" altLang="en-US" sz="2400" b="1" dirty="0"/>
          </a:p>
          <a:p>
            <a:pPr algn="ctr" fontAlgn="auto">
              <a:lnSpc>
                <a:spcPct val="150000"/>
              </a:lnSpc>
            </a:pPr>
            <a:r>
              <a:rPr lang="zh-CN" altLang="en-US" dirty="0"/>
              <a:t>       </a:t>
            </a:r>
            <a:r>
              <a:rPr lang="zh-CN" altLang="en-US" sz="2400" dirty="0"/>
              <a:t>   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08379" y="732830"/>
            <a:ext cx="1122115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6.5.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企业家的含义</a:t>
            </a:r>
            <a:endParaRPr lang="zh-CN" altLang="en-US" sz="2400" b="1" dirty="0"/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       </a:t>
            </a:r>
            <a:r>
              <a:rPr lang="zh-CN" altLang="en-US" sz="2400" dirty="0"/>
              <a:t>  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08379" y="732830"/>
            <a:ext cx="1122115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世界上排名前五的企业家</a:t>
            </a:r>
            <a:endParaRPr lang="zh-CN" altLang="en-US" sz="2400" b="1" dirty="0"/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       </a:t>
            </a:r>
            <a:r>
              <a:rPr lang="zh-CN" altLang="en-US" sz="2400" dirty="0"/>
              <a:t>   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9790" y="1517015"/>
            <a:ext cx="3380740" cy="20872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16100" y="3787140"/>
            <a:ext cx="146875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1比尔盖茨</a:t>
            </a:r>
            <a:endParaRPr lang="zh-CN" altLang="en-US" sz="20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220" y="1517015"/>
            <a:ext cx="3084195" cy="21158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443220" y="3787140"/>
            <a:ext cx="13049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2巴菲特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695" y="1479550"/>
            <a:ext cx="2911475" cy="21628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23680" y="3787140"/>
            <a:ext cx="1119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3乔布斯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670" y="4340860"/>
            <a:ext cx="3114040" cy="190309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574415" y="6264275"/>
            <a:ext cx="11391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4任正非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581900" y="6264275"/>
            <a:ext cx="13665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5盛田昭夫</a:t>
            </a:r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8145" y="4276090"/>
            <a:ext cx="3034665" cy="1967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5" grpId="0"/>
      <p:bldP spid="1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2887" y="864570"/>
            <a:ext cx="1101634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n-ea"/>
              </a:rPr>
              <a:t>6.5.</a:t>
            </a:r>
            <a:r>
              <a:rPr lang="zh-CN" altLang="en-US" sz="2400" b="1" dirty="0" smtClean="0">
                <a:latin typeface="+mn-ea"/>
              </a:rPr>
              <a:t>2 </a:t>
            </a:r>
            <a:r>
              <a:rPr lang="zh-CN" altLang="en-US" sz="2400" b="1" dirty="0" smtClean="0"/>
              <a:t>现代</a:t>
            </a:r>
            <a:r>
              <a:rPr lang="zh-CN" altLang="en-US" sz="2400" b="1" dirty="0"/>
              <a:t>企业家的特征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158747" y="835780"/>
            <a:ext cx="212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选择</a:t>
            </a:r>
            <a:r>
              <a:rPr lang="en-US" altLang="zh-CN" sz="2800" b="1" dirty="0">
                <a:solidFill>
                  <a:srgbClr val="FF0000"/>
                </a:solidFill>
              </a:rPr>
              <a:t>】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39933" y="5208957"/>
            <a:ext cx="3247697" cy="55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电子专业，高效科学</a:t>
            </a:r>
            <a:endParaRPr lang="zh-CN" altLang="en-US" sz="2400" b="1" dirty="0"/>
          </a:p>
        </p:txBody>
      </p:sp>
      <p:sp>
        <p:nvSpPr>
          <p:cNvPr id="7" name="矩形 6"/>
          <p:cNvSpPr/>
          <p:nvPr/>
        </p:nvSpPr>
        <p:spPr>
          <a:xfrm>
            <a:off x="3026165" y="3394076"/>
            <a:ext cx="5419335" cy="58734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/>
              <a:t>管理计算机化，把</a:t>
            </a:r>
            <a:r>
              <a:rPr lang="zh-CN" altLang="en-US" sz="2400" dirty="0">
                <a:solidFill>
                  <a:srgbClr val="FF0000"/>
                </a:solidFill>
              </a:rPr>
              <a:t>计算机应用于管理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937987" y="2238326"/>
            <a:ext cx="24275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en-US" sz="2400" b="1" dirty="0">
                <a:solidFill>
                  <a:srgbClr val="FF0000"/>
                </a:solidFill>
              </a:rPr>
              <a:t>高效</a:t>
            </a:r>
            <a:r>
              <a:rPr lang="zh-CN" altLang="en-US" sz="2400" b="1" dirty="0"/>
              <a:t>化</a:t>
            </a:r>
            <a:endParaRPr lang="en-US" altLang="zh-CN" sz="2400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（2）</a:t>
            </a:r>
            <a:r>
              <a:rPr lang="zh-CN" altLang="en-US" sz="2400" b="1" dirty="0">
                <a:solidFill>
                  <a:srgbClr val="FF0000"/>
                </a:solidFill>
              </a:rPr>
              <a:t>科学</a:t>
            </a:r>
            <a:r>
              <a:rPr lang="zh-CN" altLang="en-US" sz="2400" b="1" dirty="0"/>
              <a:t>化</a:t>
            </a:r>
            <a:endParaRPr lang="en-US" altLang="zh-CN" sz="2400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（3）</a:t>
            </a:r>
            <a:r>
              <a:rPr lang="zh-CN" altLang="en-US" sz="2400" b="1" dirty="0">
                <a:solidFill>
                  <a:srgbClr val="FF0000"/>
                </a:solidFill>
              </a:rPr>
              <a:t>电子</a:t>
            </a:r>
            <a:r>
              <a:rPr lang="zh-CN" altLang="en-US" sz="2400" b="1" dirty="0"/>
              <a:t>化</a:t>
            </a:r>
            <a:endParaRPr lang="en-US" altLang="zh-CN" sz="2400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（4）</a:t>
            </a:r>
            <a:r>
              <a:rPr lang="zh-CN" altLang="en-US" sz="2400" b="1" dirty="0">
                <a:solidFill>
                  <a:srgbClr val="FF0000"/>
                </a:solidFill>
              </a:rPr>
              <a:t>专业</a:t>
            </a:r>
            <a:r>
              <a:rPr lang="zh-CN" altLang="en-US" sz="2400" b="1" dirty="0"/>
              <a:t>化</a:t>
            </a:r>
            <a:endParaRPr lang="zh-CN" altLang="en-US" sz="2400" dirty="0"/>
          </a:p>
        </p:txBody>
      </p:sp>
      <p:graphicFrame>
        <p:nvGraphicFramePr>
          <p:cNvPr id="8" name="图示 7"/>
          <p:cNvGraphicFramePr/>
          <p:nvPr/>
        </p:nvGraphicFramePr>
        <p:xfrm>
          <a:off x="9404350" y="-138439"/>
          <a:ext cx="268605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46685" y="86360"/>
            <a:ext cx="24244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6.5.2二、现代企业家的特征</a:t>
            </a:r>
            <a:endParaRPr altLang="zh-CN" sz="1400" b="1" kern="100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0704" y="1120692"/>
            <a:ext cx="107309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14</a:t>
            </a:r>
            <a:r>
              <a:rPr lang="zh-CN" altLang="en-US" sz="2400" dirty="0" smtClean="0"/>
              <a:t>、在</a:t>
            </a:r>
            <a:r>
              <a:rPr lang="zh-CN" altLang="en-US" sz="2400" dirty="0"/>
              <a:t>现代企业家所具有的时代特征中，把计算机用于管理特征是（ ）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A</a:t>
            </a:r>
            <a:r>
              <a:rPr lang="zh-CN" altLang="en-US" sz="2400" dirty="0"/>
              <a:t>、高效化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B</a:t>
            </a:r>
            <a:r>
              <a:rPr lang="zh-CN" altLang="en-US" sz="2400" dirty="0"/>
              <a:t>、专业化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C</a:t>
            </a:r>
            <a:r>
              <a:rPr lang="zh-CN" altLang="en-US" sz="2400" dirty="0"/>
              <a:t>、科学化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D</a:t>
            </a:r>
            <a:r>
              <a:rPr lang="zh-CN" altLang="en-US" sz="2400" dirty="0"/>
              <a:t>、电子化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951522" y="4905551"/>
            <a:ext cx="28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答案：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D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040" y="10795"/>
            <a:ext cx="11006455" cy="68135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18229" y="743025"/>
            <a:ext cx="72669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b="1" dirty="0"/>
              <a:t>5.3.2.7</a:t>
            </a:r>
            <a:r>
              <a:rPr lang="zh-CN" altLang="en-US" sz="2400" b="1" dirty="0"/>
              <a:t>董事会会议</a:t>
            </a:r>
            <a:endParaRPr lang="zh-CN" altLang="en-US" sz="2400" b="1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      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449198" y="905531"/>
            <a:ext cx="212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选择</a:t>
            </a:r>
            <a:r>
              <a:rPr lang="en-US" altLang="zh-CN" sz="2800" b="1" dirty="0">
                <a:solidFill>
                  <a:srgbClr val="FF0000"/>
                </a:solidFill>
              </a:rPr>
              <a:t>】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8515" y="1941830"/>
            <a:ext cx="9475470" cy="27686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dirty="0"/>
              <a:t>    </a:t>
            </a:r>
            <a:r>
              <a:rPr lang="zh-CN" altLang="en-US" sz="2400" dirty="0"/>
              <a:t>董事会拥有对公司业务的领导权和决策权，董事只能在董事会会议上用过决议的方式来实现自己的权利。</a:t>
            </a:r>
            <a:endParaRPr lang="zh-CN" altLang="en-US" sz="2400" dirty="0"/>
          </a:p>
          <a:p>
            <a:pPr fontAlgn="auto">
              <a:lnSpc>
                <a:spcPct val="150000"/>
              </a:lnSpc>
            </a:pPr>
            <a:endParaRPr lang="zh-CN" altLang="en-US" sz="2400" dirty="0"/>
          </a:p>
          <a:p>
            <a:pPr fontAlgn="auto">
              <a:lnSpc>
                <a:spcPct val="150000"/>
              </a:lnSpc>
            </a:pPr>
            <a:r>
              <a:rPr lang="zh-CN" altLang="en-US" sz="2000" dirty="0"/>
              <a:t>注：董事会的法定人数不得少于董事人数的</a:t>
            </a:r>
            <a:r>
              <a:rPr lang="en-US" altLang="zh-CN" sz="2000" dirty="0"/>
              <a:t>1/3</a:t>
            </a:r>
            <a:endParaRPr lang="en-US" altLang="zh-CN" sz="2400" dirty="0"/>
          </a:p>
          <a:p>
            <a:pPr fontAlgn="auto">
              <a:lnSpc>
                <a:spcPct val="150000"/>
              </a:lnSpc>
            </a:pPr>
            <a:endParaRPr lang="zh-CN" altLang="en-US" sz="2400" dirty="0"/>
          </a:p>
        </p:txBody>
      </p:sp>
      <p:graphicFrame>
        <p:nvGraphicFramePr>
          <p:cNvPr id="7" name="图示 6"/>
          <p:cNvGraphicFramePr/>
          <p:nvPr/>
        </p:nvGraphicFramePr>
        <p:xfrm>
          <a:off x="8665028" y="149412"/>
          <a:ext cx="3906157" cy="1679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52400" y="318770"/>
            <a:ext cx="170942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5.3.2.7董事会会议</a:t>
            </a:r>
            <a:endParaRPr altLang="zh-CN" sz="1400" b="1" kern="100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18229" y="743025"/>
            <a:ext cx="72669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b="1" dirty="0"/>
              <a:t>5.3.4.1</a:t>
            </a:r>
            <a:r>
              <a:rPr lang="zh-CN" altLang="en-US" sz="2400" b="1" dirty="0"/>
              <a:t>经理人员的职权【了解】</a:t>
            </a:r>
            <a:endParaRPr lang="zh-CN" altLang="en-US" sz="2400" b="1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      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818515" y="1706880"/>
            <a:ext cx="9475470" cy="424624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/>
              <a:t>  </a:t>
            </a:r>
            <a:r>
              <a:rPr lang="zh-CN" altLang="en-US" sz="2000" dirty="0"/>
              <a:t>经理</a:t>
            </a:r>
            <a:r>
              <a:rPr lang="zh-CN" altLang="en-US" sz="2000" b="1" dirty="0">
                <a:solidFill>
                  <a:srgbClr val="FF0000"/>
                </a:solidFill>
              </a:rPr>
              <a:t>在董事会的授权下</a:t>
            </a:r>
            <a:r>
              <a:rPr lang="zh-CN" altLang="en-US" sz="2000" dirty="0"/>
              <a:t>，</a:t>
            </a:r>
            <a:r>
              <a:rPr lang="zh-CN" altLang="en-US" sz="2000" b="1" dirty="0">
                <a:solidFill>
                  <a:srgbClr val="FF0000"/>
                </a:solidFill>
              </a:rPr>
              <a:t>执行</a:t>
            </a:r>
            <a:r>
              <a:rPr lang="zh-CN" altLang="en-US" sz="2000" dirty="0"/>
              <a:t>董事会的战略决策，实现董事会制定的经营目标。经理的职权一般由以下职权：</a:t>
            </a:r>
            <a:endParaRPr lang="zh-CN" altLang="en-US" sz="2000" dirty="0"/>
          </a:p>
          <a:p>
            <a:pPr fontAlgn="auto">
              <a:lnSpc>
                <a:spcPct val="150000"/>
              </a:lnSpc>
            </a:pPr>
            <a:endParaRPr lang="zh-CN" altLang="en-US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1.</a:t>
            </a:r>
            <a:r>
              <a:rPr lang="zh-CN" altLang="en-US" sz="2000" dirty="0"/>
              <a:t>执行董事会的决议</a:t>
            </a:r>
            <a:endParaRPr lang="zh-CN" altLang="en-US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2.</a:t>
            </a:r>
            <a:r>
              <a:rPr lang="zh-CN" altLang="en-US" sz="2000" dirty="0"/>
              <a:t>主持公司的日常经营和管理活动</a:t>
            </a:r>
            <a:endParaRPr lang="zh-CN" altLang="en-US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3.</a:t>
            </a:r>
            <a:r>
              <a:rPr lang="zh-CN" altLang="en-US" sz="2000" dirty="0"/>
              <a:t>拟定公司发展规划、年度生产经营计划、年度财务预算方案等</a:t>
            </a:r>
            <a:endParaRPr lang="zh-CN" altLang="en-US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4.</a:t>
            </a:r>
            <a:r>
              <a:rPr lang="zh-CN" altLang="en-US" sz="2000" dirty="0"/>
              <a:t>经董事会授权，对外代表公司签订合同及处理重要业务</a:t>
            </a:r>
            <a:endParaRPr lang="zh-CN" altLang="en-US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5.</a:t>
            </a:r>
            <a:r>
              <a:rPr lang="zh-CN" altLang="en-US" sz="2000" dirty="0"/>
              <a:t>定期向董事会报告业务情况</a:t>
            </a:r>
            <a:endParaRPr lang="zh-CN" altLang="en-US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6.</a:t>
            </a:r>
            <a:r>
              <a:rPr lang="zh-CN" altLang="en-US" sz="2000" dirty="0"/>
              <a:t>行使公司章程规定的，以及董事会授予的其他职权。</a:t>
            </a:r>
            <a:endParaRPr lang="en-US" altLang="zh-CN" sz="2000" dirty="0"/>
          </a:p>
        </p:txBody>
      </p:sp>
      <p:graphicFrame>
        <p:nvGraphicFramePr>
          <p:cNvPr id="7" name="图示 6"/>
          <p:cNvGraphicFramePr/>
          <p:nvPr/>
        </p:nvGraphicFramePr>
        <p:xfrm>
          <a:off x="8665028" y="149412"/>
          <a:ext cx="3906157" cy="1679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52400" y="318770"/>
            <a:ext cx="170942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5.3.4.1经理的职权</a:t>
            </a:r>
            <a:endParaRPr altLang="zh-CN" sz="1400" b="1" kern="100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18229" y="743025"/>
            <a:ext cx="72669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b="1" dirty="0"/>
              <a:t>5.3.4.2</a:t>
            </a:r>
            <a:r>
              <a:rPr lang="zh-CN" altLang="en-US" sz="2400" b="1" dirty="0"/>
              <a:t>经理人员的义务【了解】</a:t>
            </a:r>
            <a:endParaRPr lang="zh-CN" altLang="en-US" sz="2400" b="1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      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818515" y="1941830"/>
            <a:ext cx="9475470" cy="2399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b="1" dirty="0"/>
              <a:t>经理主要有以下义务：</a:t>
            </a:r>
            <a:endParaRPr lang="zh-CN" altLang="en-US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1.</a:t>
            </a:r>
            <a:r>
              <a:rPr lang="zh-CN" altLang="en-US" sz="2000" dirty="0"/>
              <a:t>基于聘任关系而产生的义务。包括不能逾越权限的义务等</a:t>
            </a:r>
            <a:endParaRPr lang="zh-CN" altLang="en-US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2.</a:t>
            </a:r>
            <a:r>
              <a:rPr lang="zh-CN" altLang="en-US" sz="2000" dirty="0"/>
              <a:t>竞业禁止义务</a:t>
            </a:r>
            <a:endParaRPr lang="zh-CN" altLang="en-US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3.</a:t>
            </a:r>
            <a:r>
              <a:rPr lang="zh-CN" altLang="en-US" sz="2000" dirty="0"/>
              <a:t>其他义务</a:t>
            </a:r>
            <a:endParaRPr lang="zh-CN" altLang="en-US" sz="2000" dirty="0"/>
          </a:p>
          <a:p>
            <a:pPr fontAlgn="auto">
              <a:lnSpc>
                <a:spcPct val="150000"/>
              </a:lnSpc>
            </a:pPr>
            <a:endParaRPr lang="en-US" altLang="zh-CN" sz="2000" dirty="0"/>
          </a:p>
        </p:txBody>
      </p:sp>
      <p:graphicFrame>
        <p:nvGraphicFramePr>
          <p:cNvPr id="7" name="图示 6"/>
          <p:cNvGraphicFramePr/>
          <p:nvPr/>
        </p:nvGraphicFramePr>
        <p:xfrm>
          <a:off x="8665028" y="149412"/>
          <a:ext cx="3906157" cy="1679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52400" y="318770"/>
            <a:ext cx="170942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5.3.4.2经理的义务</a:t>
            </a:r>
            <a:endParaRPr altLang="zh-CN" sz="1400" b="1" kern="100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18229" y="743025"/>
            <a:ext cx="72669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b="1" dirty="0"/>
              <a:t>5.4.1</a:t>
            </a:r>
            <a:r>
              <a:rPr lang="zh-CN" altLang="en-US" sz="2400" b="1" dirty="0"/>
              <a:t>英美公司治理模式的特点</a:t>
            </a:r>
            <a:endParaRPr lang="zh-CN" altLang="en-US" sz="2400" b="1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      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449198" y="905531"/>
            <a:ext cx="212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选择</a:t>
            </a:r>
            <a:r>
              <a:rPr lang="en-US" altLang="zh-CN" sz="2800" b="1" dirty="0">
                <a:solidFill>
                  <a:srgbClr val="FF0000"/>
                </a:solidFill>
              </a:rPr>
              <a:t>】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455" y="4197985"/>
            <a:ext cx="3566160" cy="21012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18515" y="1941830"/>
            <a:ext cx="8067675" cy="175323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/>
              <a:t>1.【董事会】董事会集</a:t>
            </a:r>
            <a:r>
              <a:rPr lang="zh-CN" altLang="en-US" sz="2400" dirty="0">
                <a:solidFill>
                  <a:srgbClr val="FF0000"/>
                </a:solidFill>
              </a:rPr>
              <a:t>决策权和监督权</a:t>
            </a:r>
            <a:r>
              <a:rPr lang="zh-CN" altLang="en-US" sz="2400" dirty="0"/>
              <a:t>于一身。</a:t>
            </a:r>
            <a:endParaRPr lang="zh-CN" altLang="en-US" sz="2400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2.【股东大会】股权结构</a:t>
            </a:r>
            <a:r>
              <a:rPr lang="zh-CN" altLang="en-US" sz="2400" dirty="0">
                <a:solidFill>
                  <a:srgbClr val="FF0000"/>
                </a:solidFill>
              </a:rPr>
              <a:t>高度分散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3.【经理人员】</a:t>
            </a:r>
            <a:r>
              <a:rPr lang="zh-CN" altLang="en-US" sz="2400" dirty="0">
                <a:solidFill>
                  <a:srgbClr val="FF0000"/>
                </a:solidFill>
              </a:rPr>
              <a:t>股票期权制度</a:t>
            </a:r>
            <a:r>
              <a:rPr lang="zh-CN" altLang="en-US" sz="2400" dirty="0"/>
              <a:t>成为</a:t>
            </a:r>
            <a:r>
              <a:rPr lang="zh-CN" altLang="en-US" sz="2400" dirty="0">
                <a:solidFill>
                  <a:srgbClr val="FF0000"/>
                </a:solidFill>
              </a:rPr>
              <a:t>激励经理人员</a:t>
            </a:r>
            <a:r>
              <a:rPr lang="zh-CN" altLang="en-US" sz="2400" dirty="0"/>
              <a:t>的主要手段。</a:t>
            </a:r>
            <a:endParaRPr lang="zh-CN" altLang="en-US" sz="2400" dirty="0"/>
          </a:p>
        </p:txBody>
      </p:sp>
      <p:graphicFrame>
        <p:nvGraphicFramePr>
          <p:cNvPr id="7" name="图示 6"/>
          <p:cNvGraphicFramePr/>
          <p:nvPr/>
        </p:nvGraphicFramePr>
        <p:xfrm>
          <a:off x="8665028" y="149412"/>
          <a:ext cx="3906157" cy="1679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52400" y="318770"/>
            <a:ext cx="27838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5.4.1.0英美公司治理模式的特点</a:t>
            </a:r>
            <a:endParaRPr altLang="zh-CN" sz="1400" b="1" kern="100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18229" y="743025"/>
            <a:ext cx="72669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b="1" dirty="0" smtClean="0"/>
              <a:t>5.4.2</a:t>
            </a:r>
            <a:r>
              <a:rPr lang="zh-CN" altLang="en-US" sz="2400" b="1" dirty="0" smtClean="0"/>
              <a:t>德国公司</a:t>
            </a:r>
            <a:r>
              <a:rPr lang="zh-CN" altLang="en-US" sz="2400" b="1" dirty="0"/>
              <a:t>治理模式的特点</a:t>
            </a:r>
            <a:endParaRPr lang="zh-CN" altLang="en-US" sz="2400" b="1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      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818229" y="1752676"/>
            <a:ext cx="6626970" cy="175323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 smtClean="0"/>
              <a:t>1、【董事会】将计划监督权与执行权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分离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 smtClean="0"/>
              <a:t>2、【股东会】股权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集中程度较高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 smtClean="0"/>
              <a:t>3、【经理人员】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职工参与</a:t>
            </a:r>
            <a:r>
              <a:rPr lang="zh-CN" altLang="en-US" sz="2400" dirty="0" smtClean="0"/>
              <a:t>公司管理。</a:t>
            </a:r>
            <a:endParaRPr lang="zh-CN" altLang="en-US" sz="2400" dirty="0"/>
          </a:p>
        </p:txBody>
      </p:sp>
      <p:graphicFrame>
        <p:nvGraphicFramePr>
          <p:cNvPr id="6" name="图示 5"/>
          <p:cNvGraphicFramePr/>
          <p:nvPr/>
        </p:nvGraphicFramePr>
        <p:xfrm>
          <a:off x="8665028" y="149412"/>
          <a:ext cx="3906157" cy="1679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5375" y="3505835"/>
            <a:ext cx="3935730" cy="260794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52400" y="318770"/>
            <a:ext cx="27838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5.4.2.0德国公司治理模式的特点</a:t>
            </a:r>
            <a:endParaRPr altLang="zh-CN" sz="1400" b="1" kern="100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【尤里奇】人力三级课件标准化模版V2.0（2016-6-21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0</TotalTime>
  <Words>3979</Words>
  <Application>WPS 演示</Application>
  <PresentationFormat>自定义</PresentationFormat>
  <Paragraphs>485</Paragraphs>
  <Slides>49</Slides>
  <Notes>48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6" baseType="lpstr">
      <vt:lpstr>Arial</vt:lpstr>
      <vt:lpstr>宋体</vt:lpstr>
      <vt:lpstr>Wingdings</vt:lpstr>
      <vt:lpstr>微软雅黑</vt:lpstr>
      <vt:lpstr>Calibri</vt:lpstr>
      <vt:lpstr>Arial Unicode MS</vt:lpstr>
      <vt:lpstr>1_【尤里奇】人力三级课件标准化模版V2.0（2016-6-21）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容儿</cp:lastModifiedBy>
  <cp:revision>346</cp:revision>
  <dcterms:created xsi:type="dcterms:W3CDTF">2017-08-03T10:59:00Z</dcterms:created>
  <dcterms:modified xsi:type="dcterms:W3CDTF">2019-11-12T06:33:49Z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