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1.xml" ContentType="application/vnd.openxmlformats-officedocument.presentationml.tags+xml"/>
  <Override PartName="/ppt/notesSlides/notesSlide3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035" r:id="rId2"/>
    <p:sldId id="473" r:id="rId3"/>
    <p:sldId id="474" r:id="rId4"/>
    <p:sldId id="475" r:id="rId5"/>
    <p:sldId id="476" r:id="rId6"/>
    <p:sldId id="477" r:id="rId7"/>
    <p:sldId id="478" r:id="rId8"/>
    <p:sldId id="638" r:id="rId9"/>
    <p:sldId id="639" r:id="rId10"/>
    <p:sldId id="923" r:id="rId11"/>
    <p:sldId id="919" r:id="rId12"/>
    <p:sldId id="921" r:id="rId13"/>
    <p:sldId id="479" r:id="rId14"/>
    <p:sldId id="480" r:id="rId15"/>
    <p:sldId id="481" r:id="rId16"/>
    <p:sldId id="482" r:id="rId17"/>
    <p:sldId id="483" r:id="rId18"/>
    <p:sldId id="484" r:id="rId19"/>
    <p:sldId id="918" r:id="rId20"/>
    <p:sldId id="909" r:id="rId21"/>
    <p:sldId id="922" r:id="rId22"/>
    <p:sldId id="910" r:id="rId23"/>
    <p:sldId id="485" r:id="rId24"/>
    <p:sldId id="486" r:id="rId25"/>
    <p:sldId id="487" r:id="rId26"/>
    <p:sldId id="488" r:id="rId27"/>
    <p:sldId id="1034" r:id="rId28"/>
    <p:sldId id="911" r:id="rId29"/>
    <p:sldId id="912" r:id="rId30"/>
    <p:sldId id="913" r:id="rId31"/>
    <p:sldId id="920" r:id="rId32"/>
    <p:sldId id="489" r:id="rId33"/>
    <p:sldId id="490" r:id="rId34"/>
    <p:sldId id="491" r:id="rId35"/>
    <p:sldId id="914" r:id="rId36"/>
    <p:sldId id="915" r:id="rId37"/>
    <p:sldId id="492" r:id="rId38"/>
    <p:sldId id="493" r:id="rId39"/>
    <p:sldId id="916" r:id="rId40"/>
    <p:sldId id="1026" r:id="rId41"/>
    <p:sldId id="494" r:id="rId42"/>
    <p:sldId id="495" r:id="rId43"/>
    <p:sldId id="496" r:id="rId44"/>
    <p:sldId id="497" r:id="rId45"/>
    <p:sldId id="498" r:id="rId46"/>
    <p:sldId id="499" r:id="rId47"/>
    <p:sldId id="924" r:id="rId4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E9B"/>
    <a:srgbClr val="C5464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69767" autoAdjust="0"/>
  </p:normalViewPr>
  <p:slideViewPr>
    <p:cSldViewPr snapToGrid="0">
      <p:cViewPr varScale="1">
        <p:scale>
          <a:sx n="51" d="100"/>
          <a:sy n="51" d="100"/>
        </p:scale>
        <p:origin x="-96" y="-222"/>
      </p:cViewPr>
      <p:guideLst>
        <p:guide orient="horz" pos="2186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6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#7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#7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#7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#7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#77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#77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#80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6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#6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#6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#6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#6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#6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#6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6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" loCatId="hierarchy" qsTypeId="urn:microsoft.com/office/officeart/2005/8/quickstyle/simple1#54" qsCatId="simple" csTypeId="urn:microsoft.com/office/officeart/2005/8/colors/accent2_1#6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公司战略管理的含义和特征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特征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含义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31CBD689-9A2C-49F0-AA25-A8F57D2B14E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D37467-429B-45F1-851B-706885A963D8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18661ABB-78A3-4A6E-BD48-8243F19F1384}" type="pres">
      <dgm:prSet presAssocID="{5345ADC4-82A1-451A-B312-34C6A8BB3713}" presName="rootComposite1" presStyleCnt="0"/>
      <dgm:spPr/>
    </dgm:pt>
    <dgm:pt modelId="{F27CF752-6ABF-4CC8-AE15-9AD93D5B4C58}" type="pres">
      <dgm:prSet presAssocID="{5345ADC4-82A1-451A-B312-34C6A8BB3713}" presName="rootText1" presStyleLbl="node0" presStyleIdx="0" presStyleCnt="1" custScaleX="2042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7943EF-25EC-4F3E-B7D4-1B99534E13F7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2282FC9-8C98-46F1-A5B2-A6A3D9C4BE78}" type="pres">
      <dgm:prSet presAssocID="{5345ADC4-82A1-451A-B312-34C6A8BB3713}" presName="hierChild2" presStyleCnt="0"/>
      <dgm:spPr/>
    </dgm:pt>
    <dgm:pt modelId="{73546C6D-0BB8-48FB-8FBC-E98E7CA4D141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DF5DAE38-93F7-431F-B03F-B45AB5CE650B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A6C777A9-1AB1-4016-BD45-99D9A8B1ECE3}" type="pres">
      <dgm:prSet presAssocID="{4F122B76-32AA-4439-8F8B-C22627EBA98D}" presName="rootComposite" presStyleCnt="0"/>
      <dgm:spPr/>
    </dgm:pt>
    <dgm:pt modelId="{AFCA3ED3-E2B5-4CFF-9E1E-08691BB32598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E1F4E4-70AD-4A3C-8C3E-42ECF0BF7866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C45DB181-05CA-4341-9636-F7943638548F}" type="pres">
      <dgm:prSet presAssocID="{4F122B76-32AA-4439-8F8B-C22627EBA98D}" presName="hierChild4" presStyleCnt="0"/>
      <dgm:spPr/>
    </dgm:pt>
    <dgm:pt modelId="{8A0B322C-228E-4567-88F3-7F1A09F15C97}" type="pres">
      <dgm:prSet presAssocID="{4F122B76-32AA-4439-8F8B-C22627EBA98D}" presName="hierChild5" presStyleCnt="0"/>
      <dgm:spPr/>
    </dgm:pt>
    <dgm:pt modelId="{5177CDA7-194E-41FA-9F21-E2E7ADDC3678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C63DB46B-4DF5-4EBA-BA39-488DC46B6C29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2B108C54-A769-41CE-9AB0-23F92D3BFE4D}" type="pres">
      <dgm:prSet presAssocID="{99E6488C-56C1-42EA-B8BE-84A5802F557C}" presName="rootComposite" presStyleCnt="0"/>
      <dgm:spPr/>
    </dgm:pt>
    <dgm:pt modelId="{C7510803-75F9-4B00-89AD-6205AB6775DE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9D3FCA-1192-4B2D-B9A5-28B091C97512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6F69695-716B-4436-927C-11227DFC9C4A}" type="pres">
      <dgm:prSet presAssocID="{99E6488C-56C1-42EA-B8BE-84A5802F557C}" presName="hierChild4" presStyleCnt="0"/>
      <dgm:spPr/>
    </dgm:pt>
    <dgm:pt modelId="{03CE7D4C-97A9-4084-BB52-BEE1D00B86F3}" type="pres">
      <dgm:prSet presAssocID="{99E6488C-56C1-42EA-B8BE-84A5802F557C}" presName="hierChild5" presStyleCnt="0"/>
      <dgm:spPr/>
    </dgm:pt>
    <dgm:pt modelId="{5149BCC7-D8C7-466D-95A3-081915DAF59A}" type="pres">
      <dgm:prSet presAssocID="{5345ADC4-82A1-451A-B312-34C6A8BB3713}" presName="hierChild3" presStyleCnt="0"/>
      <dgm:spPr/>
    </dgm:pt>
  </dgm:ptLst>
  <dgm:cxnLst>
    <dgm:cxn modelId="{0F4A6DFC-9E01-4EAE-A616-1320C9351BEB}" type="presOf" srcId="{8E544892-C228-4F46-A1B3-FF88C1A8E1DC}" destId="{31CBD689-9A2C-49F0-AA25-A8F57D2B14EA}" srcOrd="0" destOrd="0" presId="urn:microsoft.com/office/officeart/2009/3/layout/HorizontalOrganizationChart#1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C63A2260-BD70-42B7-A4CF-E99AE3019EFD}" type="presOf" srcId="{624C44BC-5A2C-4E65-9B78-8F5A3B64443A}" destId="{73546C6D-0BB8-48FB-8FBC-E98E7CA4D141}" srcOrd="0" destOrd="0" presId="urn:microsoft.com/office/officeart/2009/3/layout/HorizontalOrganizationChart#1"/>
    <dgm:cxn modelId="{92316591-8812-4B29-BEEF-DE68E5A86C3B}" type="presOf" srcId="{99E6488C-56C1-42EA-B8BE-84A5802F557C}" destId="{9B9D3FCA-1192-4B2D-B9A5-28B091C97512}" srcOrd="1" destOrd="0" presId="urn:microsoft.com/office/officeart/2009/3/layout/HorizontalOrganizationChart#1"/>
    <dgm:cxn modelId="{D76C2382-6380-48F2-8C66-C1C3A03F8D37}" type="presOf" srcId="{AD450951-2D0B-457D-AAD4-EC2345FA872C}" destId="{5177CDA7-194E-41FA-9F21-E2E7ADDC3678}" srcOrd="0" destOrd="0" presId="urn:microsoft.com/office/officeart/2009/3/layout/HorizontalOrganizationChart#1"/>
    <dgm:cxn modelId="{8FA1F73F-AEE8-49DB-A412-7E30E9982283}" type="presOf" srcId="{99E6488C-56C1-42EA-B8BE-84A5802F557C}" destId="{C7510803-75F9-4B00-89AD-6205AB6775DE}" srcOrd="0" destOrd="0" presId="urn:microsoft.com/office/officeart/2009/3/layout/HorizontalOrganizationChart#1"/>
    <dgm:cxn modelId="{A17307BA-FC91-4632-98DC-BABBDC5346AB}" type="presOf" srcId="{4F122B76-32AA-4439-8F8B-C22627EBA98D}" destId="{4EE1F4E4-70AD-4A3C-8C3E-42ECF0BF7866}" srcOrd="1" destOrd="0" presId="urn:microsoft.com/office/officeart/2009/3/layout/HorizontalOrganizationChart#1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A912B694-BF85-4C7A-9892-A21C8E0951D7}" type="presOf" srcId="{5345ADC4-82A1-451A-B312-34C6A8BB3713}" destId="{F27CF752-6ABF-4CC8-AE15-9AD93D5B4C58}" srcOrd="0" destOrd="0" presId="urn:microsoft.com/office/officeart/2009/3/layout/HorizontalOrganizationChart#1"/>
    <dgm:cxn modelId="{0D92E9A6-057E-4558-9C45-4A5C069F06A8}" type="presOf" srcId="{4F122B76-32AA-4439-8F8B-C22627EBA98D}" destId="{AFCA3ED3-E2B5-4CFF-9E1E-08691BB32598}" srcOrd="0" destOrd="0" presId="urn:microsoft.com/office/officeart/2009/3/layout/HorizontalOrganizationChart#1"/>
    <dgm:cxn modelId="{68FCA78B-3203-4529-95EB-EB3FB7CC60BC}" type="presOf" srcId="{5345ADC4-82A1-451A-B312-34C6A8BB3713}" destId="{4B7943EF-25EC-4F3E-B7D4-1B99534E13F7}" srcOrd="1" destOrd="0" presId="urn:microsoft.com/office/officeart/2009/3/layout/HorizontalOrganizationChart#1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79F43750-375F-4DB0-BBCD-88A9CFC7189E}" type="presParOf" srcId="{31CBD689-9A2C-49F0-AA25-A8F57D2B14EA}" destId="{AED37467-429B-45F1-851B-706885A963D8}" srcOrd="0" destOrd="0" presId="urn:microsoft.com/office/officeart/2009/3/layout/HorizontalOrganizationChart#1"/>
    <dgm:cxn modelId="{8A6C757D-AC18-49D2-B539-579F1A7054C3}" type="presParOf" srcId="{AED37467-429B-45F1-851B-706885A963D8}" destId="{18661ABB-78A3-4A6E-BD48-8243F19F1384}" srcOrd="0" destOrd="0" presId="urn:microsoft.com/office/officeart/2009/3/layout/HorizontalOrganizationChart#1"/>
    <dgm:cxn modelId="{9A08C526-3AE8-4510-A626-34A1BF9C1C56}" type="presParOf" srcId="{18661ABB-78A3-4A6E-BD48-8243F19F1384}" destId="{F27CF752-6ABF-4CC8-AE15-9AD93D5B4C58}" srcOrd="0" destOrd="0" presId="urn:microsoft.com/office/officeart/2009/3/layout/HorizontalOrganizationChart#1"/>
    <dgm:cxn modelId="{28F0F047-13F3-4456-BC22-BACFEE01E3E6}" type="presParOf" srcId="{18661ABB-78A3-4A6E-BD48-8243F19F1384}" destId="{4B7943EF-25EC-4F3E-B7D4-1B99534E13F7}" srcOrd="1" destOrd="0" presId="urn:microsoft.com/office/officeart/2009/3/layout/HorizontalOrganizationChart#1"/>
    <dgm:cxn modelId="{7D912131-1ABA-4D0D-BA57-2B2497AF489E}" type="presParOf" srcId="{AED37467-429B-45F1-851B-706885A963D8}" destId="{E2282FC9-8C98-46F1-A5B2-A6A3D9C4BE78}" srcOrd="1" destOrd="0" presId="urn:microsoft.com/office/officeart/2009/3/layout/HorizontalOrganizationChart#1"/>
    <dgm:cxn modelId="{F20A1403-3A40-4FA2-8184-C7E41694DDE2}" type="presParOf" srcId="{E2282FC9-8C98-46F1-A5B2-A6A3D9C4BE78}" destId="{73546C6D-0BB8-48FB-8FBC-E98E7CA4D141}" srcOrd="0" destOrd="0" presId="urn:microsoft.com/office/officeart/2009/3/layout/HorizontalOrganizationChart#1"/>
    <dgm:cxn modelId="{A40EF306-1EE8-4A5D-8CA1-28F68D7FB161}" type="presParOf" srcId="{E2282FC9-8C98-46F1-A5B2-A6A3D9C4BE78}" destId="{DF5DAE38-93F7-431F-B03F-B45AB5CE650B}" srcOrd="1" destOrd="0" presId="urn:microsoft.com/office/officeart/2009/3/layout/HorizontalOrganizationChart#1"/>
    <dgm:cxn modelId="{A5FDF1B4-F670-4661-9219-5C6CCAEA70C5}" type="presParOf" srcId="{DF5DAE38-93F7-431F-B03F-B45AB5CE650B}" destId="{A6C777A9-1AB1-4016-BD45-99D9A8B1ECE3}" srcOrd="0" destOrd="0" presId="urn:microsoft.com/office/officeart/2009/3/layout/HorizontalOrganizationChart#1"/>
    <dgm:cxn modelId="{4163DFE2-E380-41FD-8023-0762C221E982}" type="presParOf" srcId="{A6C777A9-1AB1-4016-BD45-99D9A8B1ECE3}" destId="{AFCA3ED3-E2B5-4CFF-9E1E-08691BB32598}" srcOrd="0" destOrd="0" presId="urn:microsoft.com/office/officeart/2009/3/layout/HorizontalOrganizationChart#1"/>
    <dgm:cxn modelId="{6026E3BB-A19E-450D-9756-62CBE5BA01E5}" type="presParOf" srcId="{A6C777A9-1AB1-4016-BD45-99D9A8B1ECE3}" destId="{4EE1F4E4-70AD-4A3C-8C3E-42ECF0BF7866}" srcOrd="1" destOrd="0" presId="urn:microsoft.com/office/officeart/2009/3/layout/HorizontalOrganizationChart#1"/>
    <dgm:cxn modelId="{D51865A4-606A-46D8-8FF4-A061DDE03BF6}" type="presParOf" srcId="{DF5DAE38-93F7-431F-B03F-B45AB5CE650B}" destId="{C45DB181-05CA-4341-9636-F7943638548F}" srcOrd="1" destOrd="0" presId="urn:microsoft.com/office/officeart/2009/3/layout/HorizontalOrganizationChart#1"/>
    <dgm:cxn modelId="{A0C61F71-DE20-49AA-A580-CC46F2BAA0A2}" type="presParOf" srcId="{DF5DAE38-93F7-431F-B03F-B45AB5CE650B}" destId="{8A0B322C-228E-4567-88F3-7F1A09F15C97}" srcOrd="2" destOrd="0" presId="urn:microsoft.com/office/officeart/2009/3/layout/HorizontalOrganizationChart#1"/>
    <dgm:cxn modelId="{4CF20582-495A-423E-8515-A2F93B48653C}" type="presParOf" srcId="{E2282FC9-8C98-46F1-A5B2-A6A3D9C4BE78}" destId="{5177CDA7-194E-41FA-9F21-E2E7ADDC3678}" srcOrd="2" destOrd="0" presId="urn:microsoft.com/office/officeart/2009/3/layout/HorizontalOrganizationChart#1"/>
    <dgm:cxn modelId="{D83E232C-AF03-4134-BDC7-4AE92112B556}" type="presParOf" srcId="{E2282FC9-8C98-46F1-A5B2-A6A3D9C4BE78}" destId="{C63DB46B-4DF5-4EBA-BA39-488DC46B6C29}" srcOrd="3" destOrd="0" presId="urn:microsoft.com/office/officeart/2009/3/layout/HorizontalOrganizationChart#1"/>
    <dgm:cxn modelId="{CFA6D976-B746-448B-B946-56FEC99569C3}" type="presParOf" srcId="{C63DB46B-4DF5-4EBA-BA39-488DC46B6C29}" destId="{2B108C54-A769-41CE-9AB0-23F92D3BFE4D}" srcOrd="0" destOrd="0" presId="urn:microsoft.com/office/officeart/2009/3/layout/HorizontalOrganizationChart#1"/>
    <dgm:cxn modelId="{42BD60F2-9B9B-4989-999D-0A29D473D259}" type="presParOf" srcId="{2B108C54-A769-41CE-9AB0-23F92D3BFE4D}" destId="{C7510803-75F9-4B00-89AD-6205AB6775DE}" srcOrd="0" destOrd="0" presId="urn:microsoft.com/office/officeart/2009/3/layout/HorizontalOrganizationChart#1"/>
    <dgm:cxn modelId="{ADCED683-3B10-42BA-9FDC-A46BB62A2B91}" type="presParOf" srcId="{2B108C54-A769-41CE-9AB0-23F92D3BFE4D}" destId="{9B9D3FCA-1192-4B2D-B9A5-28B091C97512}" srcOrd="1" destOrd="0" presId="urn:microsoft.com/office/officeart/2009/3/layout/HorizontalOrganizationChart#1"/>
    <dgm:cxn modelId="{E75872EC-527F-45EA-90B4-3F58F5463391}" type="presParOf" srcId="{C63DB46B-4DF5-4EBA-BA39-488DC46B6C29}" destId="{86F69695-716B-4436-927C-11227DFC9C4A}" srcOrd="1" destOrd="0" presId="urn:microsoft.com/office/officeart/2009/3/layout/HorizontalOrganizationChart#1"/>
    <dgm:cxn modelId="{6A341442-53C1-41EA-BE0E-5FAD4AAEAD98}" type="presParOf" srcId="{C63DB46B-4DF5-4EBA-BA39-488DC46B6C29}" destId="{03CE7D4C-97A9-4084-BB52-BEE1D00B86F3}" srcOrd="2" destOrd="0" presId="urn:microsoft.com/office/officeart/2009/3/layout/HorizontalOrganizationChart#1"/>
    <dgm:cxn modelId="{A8677281-386A-4DB5-92A6-6D97BAC79DF9}" type="presParOf" srcId="{AED37467-429B-45F1-851B-706885A963D8}" destId="{5149BCC7-D8C7-466D-95A3-081915DAF59A}" srcOrd="2" destOrd="0" presId="urn:microsoft.com/office/officeart/2009/3/layout/HorizontalOrganizationChar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0" loCatId="hierarchy" qsTypeId="urn:microsoft.com/office/officeart/2005/8/quickstyle/simple1#54" qsCatId="simple" csTypeId="urn:microsoft.com/office/officeart/2005/8/colors/accent2_1#74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公司层战略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事业组合战略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总体战略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3E8DF6AA-9494-44DC-9AC7-4830E8225FBE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4A56D61-2B2E-4EFF-B78E-7A9F21FE9DCD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C98B42FD-5A12-46EC-8261-0731B8B7CE81}" type="pres">
      <dgm:prSet presAssocID="{5345ADC4-82A1-451A-B312-34C6A8BB3713}" presName="rootComposite1" presStyleCnt="0"/>
      <dgm:spPr/>
    </dgm:pt>
    <dgm:pt modelId="{82CC70E4-FC84-4AEC-946C-D99249107888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937C0-3B13-4352-9930-73CC2816EA49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05E75B1-73A5-4120-98B9-FC9ACA7936B8}" type="pres">
      <dgm:prSet presAssocID="{5345ADC4-82A1-451A-B312-34C6A8BB3713}" presName="hierChild2" presStyleCnt="0"/>
      <dgm:spPr/>
    </dgm:pt>
    <dgm:pt modelId="{49B0CA54-7EBF-401E-8AF6-409D33A80ED6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7ED5632F-5583-4644-B96D-7BE8AB390564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8041D186-9C96-47A0-91D4-700F4FFB8258}" type="pres">
      <dgm:prSet presAssocID="{4F122B76-32AA-4439-8F8B-C22627EBA98D}" presName="rootComposite" presStyleCnt="0"/>
      <dgm:spPr/>
    </dgm:pt>
    <dgm:pt modelId="{ED6D000E-A5E1-4FDE-9F48-DC553A078A3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79CDA-0DF2-4C3F-83F3-5B726DEC6E26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3D52ED16-E12D-4DFF-B548-2F2475685F63}" type="pres">
      <dgm:prSet presAssocID="{4F122B76-32AA-4439-8F8B-C22627EBA98D}" presName="hierChild4" presStyleCnt="0"/>
      <dgm:spPr/>
    </dgm:pt>
    <dgm:pt modelId="{E155AB8F-D8F8-4032-B41A-FA677B9C9854}" type="pres">
      <dgm:prSet presAssocID="{4F122B76-32AA-4439-8F8B-C22627EBA98D}" presName="hierChild5" presStyleCnt="0"/>
      <dgm:spPr/>
    </dgm:pt>
    <dgm:pt modelId="{5AC43FF2-AF77-4303-A2A1-AFFCDBEBE116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D9EC656A-2BED-4C0A-82D1-004674AE5DCB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9D1D2F8D-A727-412D-BC35-C3D19B3DB2E3}" type="pres">
      <dgm:prSet presAssocID="{99E6488C-56C1-42EA-B8BE-84A5802F557C}" presName="rootComposite" presStyleCnt="0"/>
      <dgm:spPr/>
    </dgm:pt>
    <dgm:pt modelId="{202C433F-5A02-4F1C-9B37-A2B5AC885534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A48884-DF84-4223-8BD6-DC9E4558BEBC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F818569-579E-4A55-9583-A5F93C83AABF}" type="pres">
      <dgm:prSet presAssocID="{99E6488C-56C1-42EA-B8BE-84A5802F557C}" presName="hierChild4" presStyleCnt="0"/>
      <dgm:spPr/>
    </dgm:pt>
    <dgm:pt modelId="{6303A1BE-05D4-4A6A-92BE-D737BAF60674}" type="pres">
      <dgm:prSet presAssocID="{99E6488C-56C1-42EA-B8BE-84A5802F557C}" presName="hierChild5" presStyleCnt="0"/>
      <dgm:spPr/>
    </dgm:pt>
    <dgm:pt modelId="{1912AFE1-BCCE-4310-B358-B74A583E6704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8B05DC48-61A3-4DE6-8BB0-0AB2EB8C652C}" type="presOf" srcId="{AD450951-2D0B-457D-AAD4-EC2345FA872C}" destId="{5AC43FF2-AF77-4303-A2A1-AFFCDBEBE116}" srcOrd="0" destOrd="0" presId="urn:microsoft.com/office/officeart/2009/3/layout/HorizontalOrganizationChart#10"/>
    <dgm:cxn modelId="{11676CC9-59DE-425A-9A53-B2E4C4E85DFD}" type="presOf" srcId="{4F122B76-32AA-4439-8F8B-C22627EBA98D}" destId="{ED6D000E-A5E1-4FDE-9F48-DC553A078A3A}" srcOrd="0" destOrd="0" presId="urn:microsoft.com/office/officeart/2009/3/layout/HorizontalOrganizationChart#10"/>
    <dgm:cxn modelId="{7EA80DED-3B50-4010-9B0C-0A76F5E62F92}" type="presOf" srcId="{8E544892-C228-4F46-A1B3-FF88C1A8E1DC}" destId="{3E8DF6AA-9494-44DC-9AC7-4830E8225FBE}" srcOrd="0" destOrd="0" presId="urn:microsoft.com/office/officeart/2009/3/layout/HorizontalOrganizationChart#10"/>
    <dgm:cxn modelId="{77CA84A9-4137-4022-9B75-5B8558955DBE}" type="presOf" srcId="{5345ADC4-82A1-451A-B312-34C6A8BB3713}" destId="{82CC70E4-FC84-4AEC-946C-D99249107888}" srcOrd="0" destOrd="0" presId="urn:microsoft.com/office/officeart/2009/3/layout/HorizontalOrganizationChart#10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CABFC573-F7AD-4B14-9834-80C66D4A265D}" type="presOf" srcId="{99E6488C-56C1-42EA-B8BE-84A5802F557C}" destId="{CDA48884-DF84-4223-8BD6-DC9E4558BEBC}" srcOrd="1" destOrd="0" presId="urn:microsoft.com/office/officeart/2009/3/layout/HorizontalOrganizationChart#10"/>
    <dgm:cxn modelId="{A7526071-F525-4DB0-B8F8-7DACDB66F27B}" type="presOf" srcId="{4F122B76-32AA-4439-8F8B-C22627EBA98D}" destId="{EA679CDA-0DF2-4C3F-83F3-5B726DEC6E26}" srcOrd="1" destOrd="0" presId="urn:microsoft.com/office/officeart/2009/3/layout/HorizontalOrganizationChart#10"/>
    <dgm:cxn modelId="{4FE1E0FF-B2E0-477B-B6C3-D6D36354820B}" type="presOf" srcId="{99E6488C-56C1-42EA-B8BE-84A5802F557C}" destId="{202C433F-5A02-4F1C-9B37-A2B5AC885534}" srcOrd="0" destOrd="0" presId="urn:microsoft.com/office/officeart/2009/3/layout/HorizontalOrganizationChart#10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9DC26CE-0B13-4D75-AAAE-FC0FF86E5C46}" type="presOf" srcId="{5345ADC4-82A1-451A-B312-34C6A8BB3713}" destId="{9AB937C0-3B13-4352-9930-73CC2816EA49}" srcOrd="1" destOrd="0" presId="urn:microsoft.com/office/officeart/2009/3/layout/HorizontalOrganizationChart#10"/>
    <dgm:cxn modelId="{75268CF2-03EE-4F64-A971-092B34575005}" type="presOf" srcId="{624C44BC-5A2C-4E65-9B78-8F5A3B64443A}" destId="{49B0CA54-7EBF-401E-8AF6-409D33A80ED6}" srcOrd="0" destOrd="0" presId="urn:microsoft.com/office/officeart/2009/3/layout/HorizontalOrganizationChart#10"/>
    <dgm:cxn modelId="{4A2ED7B3-1C68-4159-9CEB-AA3D7ADE7576}" type="presParOf" srcId="{3E8DF6AA-9494-44DC-9AC7-4830E8225FBE}" destId="{54A56D61-2B2E-4EFF-B78E-7A9F21FE9DCD}" srcOrd="0" destOrd="0" presId="urn:microsoft.com/office/officeart/2009/3/layout/HorizontalOrganizationChart#10"/>
    <dgm:cxn modelId="{6532EA37-CAF0-4AB6-9AF0-EF9AB7FC6AEE}" type="presParOf" srcId="{54A56D61-2B2E-4EFF-B78E-7A9F21FE9DCD}" destId="{C98B42FD-5A12-46EC-8261-0731B8B7CE81}" srcOrd="0" destOrd="0" presId="urn:microsoft.com/office/officeart/2009/3/layout/HorizontalOrganizationChart#10"/>
    <dgm:cxn modelId="{90504EA2-4E8B-4012-A781-1C7BE219E061}" type="presParOf" srcId="{C98B42FD-5A12-46EC-8261-0731B8B7CE81}" destId="{82CC70E4-FC84-4AEC-946C-D99249107888}" srcOrd="0" destOrd="0" presId="urn:microsoft.com/office/officeart/2009/3/layout/HorizontalOrganizationChart#10"/>
    <dgm:cxn modelId="{4EEB434D-EB90-4BB3-951A-406038BCF350}" type="presParOf" srcId="{C98B42FD-5A12-46EC-8261-0731B8B7CE81}" destId="{9AB937C0-3B13-4352-9930-73CC2816EA49}" srcOrd="1" destOrd="0" presId="urn:microsoft.com/office/officeart/2009/3/layout/HorizontalOrganizationChart#10"/>
    <dgm:cxn modelId="{070E80EE-3AC8-456D-A0CF-257360B48B82}" type="presParOf" srcId="{54A56D61-2B2E-4EFF-B78E-7A9F21FE9DCD}" destId="{B05E75B1-73A5-4120-98B9-FC9ACA7936B8}" srcOrd="1" destOrd="0" presId="urn:microsoft.com/office/officeart/2009/3/layout/HorizontalOrganizationChart#10"/>
    <dgm:cxn modelId="{48FFC23D-A257-43E2-9BFA-E5876BE3B02D}" type="presParOf" srcId="{B05E75B1-73A5-4120-98B9-FC9ACA7936B8}" destId="{49B0CA54-7EBF-401E-8AF6-409D33A80ED6}" srcOrd="0" destOrd="0" presId="urn:microsoft.com/office/officeart/2009/3/layout/HorizontalOrganizationChart#10"/>
    <dgm:cxn modelId="{3B562301-EBC1-4C57-BA04-769198583854}" type="presParOf" srcId="{B05E75B1-73A5-4120-98B9-FC9ACA7936B8}" destId="{7ED5632F-5583-4644-B96D-7BE8AB390564}" srcOrd="1" destOrd="0" presId="urn:microsoft.com/office/officeart/2009/3/layout/HorizontalOrganizationChart#10"/>
    <dgm:cxn modelId="{EF515065-6D62-47AC-915F-CD77A673C70B}" type="presParOf" srcId="{7ED5632F-5583-4644-B96D-7BE8AB390564}" destId="{8041D186-9C96-47A0-91D4-700F4FFB8258}" srcOrd="0" destOrd="0" presId="urn:microsoft.com/office/officeart/2009/3/layout/HorizontalOrganizationChart#10"/>
    <dgm:cxn modelId="{F8DBAF8A-8706-4A4E-A0FC-ED8748D07CE8}" type="presParOf" srcId="{8041D186-9C96-47A0-91D4-700F4FFB8258}" destId="{ED6D000E-A5E1-4FDE-9F48-DC553A078A3A}" srcOrd="0" destOrd="0" presId="urn:microsoft.com/office/officeart/2009/3/layout/HorizontalOrganizationChart#10"/>
    <dgm:cxn modelId="{FC202357-2F0D-44EC-8B24-DE153F268A0F}" type="presParOf" srcId="{8041D186-9C96-47A0-91D4-700F4FFB8258}" destId="{EA679CDA-0DF2-4C3F-83F3-5B726DEC6E26}" srcOrd="1" destOrd="0" presId="urn:microsoft.com/office/officeart/2009/3/layout/HorizontalOrganizationChart#10"/>
    <dgm:cxn modelId="{AE57AB7C-DC21-4B35-83BE-0F50E5D0CFB1}" type="presParOf" srcId="{7ED5632F-5583-4644-B96D-7BE8AB390564}" destId="{3D52ED16-E12D-4DFF-B548-2F2475685F63}" srcOrd="1" destOrd="0" presId="urn:microsoft.com/office/officeart/2009/3/layout/HorizontalOrganizationChart#10"/>
    <dgm:cxn modelId="{A04190FC-91C5-4D4A-BC3D-58FF01A95806}" type="presParOf" srcId="{7ED5632F-5583-4644-B96D-7BE8AB390564}" destId="{E155AB8F-D8F8-4032-B41A-FA677B9C9854}" srcOrd="2" destOrd="0" presId="urn:microsoft.com/office/officeart/2009/3/layout/HorizontalOrganizationChart#10"/>
    <dgm:cxn modelId="{0371AFD0-6E43-41A3-8173-3C75094E8D29}" type="presParOf" srcId="{B05E75B1-73A5-4120-98B9-FC9ACA7936B8}" destId="{5AC43FF2-AF77-4303-A2A1-AFFCDBEBE116}" srcOrd="2" destOrd="0" presId="urn:microsoft.com/office/officeart/2009/3/layout/HorizontalOrganizationChart#10"/>
    <dgm:cxn modelId="{07CFE7CF-2A5D-4300-8AF2-09A60E343AF2}" type="presParOf" srcId="{B05E75B1-73A5-4120-98B9-FC9ACA7936B8}" destId="{D9EC656A-2BED-4C0A-82D1-004674AE5DCB}" srcOrd="3" destOrd="0" presId="urn:microsoft.com/office/officeart/2009/3/layout/HorizontalOrganizationChart#10"/>
    <dgm:cxn modelId="{CCC4683B-83BA-45AE-AC7D-77745B852639}" type="presParOf" srcId="{D9EC656A-2BED-4C0A-82D1-004674AE5DCB}" destId="{9D1D2F8D-A727-412D-BC35-C3D19B3DB2E3}" srcOrd="0" destOrd="0" presId="urn:microsoft.com/office/officeart/2009/3/layout/HorizontalOrganizationChart#10"/>
    <dgm:cxn modelId="{2031D51C-76E6-43BB-9934-30EAD76CE69B}" type="presParOf" srcId="{9D1D2F8D-A727-412D-BC35-C3D19B3DB2E3}" destId="{202C433F-5A02-4F1C-9B37-A2B5AC885534}" srcOrd="0" destOrd="0" presId="urn:microsoft.com/office/officeart/2009/3/layout/HorizontalOrganizationChart#10"/>
    <dgm:cxn modelId="{A67507B6-25CA-4218-BF0C-2D983018FAD5}" type="presParOf" srcId="{9D1D2F8D-A727-412D-BC35-C3D19B3DB2E3}" destId="{CDA48884-DF84-4223-8BD6-DC9E4558BEBC}" srcOrd="1" destOrd="0" presId="urn:microsoft.com/office/officeart/2009/3/layout/HorizontalOrganizationChart#10"/>
    <dgm:cxn modelId="{31CBFE87-693A-4F3B-9560-7EEEB30E80C7}" type="presParOf" srcId="{D9EC656A-2BED-4C0A-82D1-004674AE5DCB}" destId="{8F818569-579E-4A55-9583-A5F93C83AABF}" srcOrd="1" destOrd="0" presId="urn:microsoft.com/office/officeart/2009/3/layout/HorizontalOrganizationChart#10"/>
    <dgm:cxn modelId="{45BA34F2-8369-4AE3-A47D-89879B549841}" type="presParOf" srcId="{D9EC656A-2BED-4C0A-82D1-004674AE5DCB}" destId="{6303A1BE-05D4-4A6A-92BE-D737BAF60674}" srcOrd="2" destOrd="0" presId="urn:microsoft.com/office/officeart/2009/3/layout/HorizontalOrganizationChart#10"/>
    <dgm:cxn modelId="{F787A51F-4333-4E47-82C8-07BBF8CD9970}" type="presParOf" srcId="{54A56D61-2B2E-4EFF-B78E-7A9F21FE9DCD}" destId="{1912AFE1-BCCE-4310-B358-B74A583E6704}" srcOrd="2" destOrd="0" presId="urn:microsoft.com/office/officeart/2009/3/layout/HorizontalOrganizationChart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1" loCatId="hierarchy" qsTypeId="urn:microsoft.com/office/officeart/2005/8/quickstyle/simple1#7" qsCatId="simple" csTypeId="urn:microsoft.com/office/officeart/2005/8/colors/accent2_1#74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公司层战略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事业组合战略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总体战略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3E8DF6AA-9494-44DC-9AC7-4830E8225FBE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4A56D61-2B2E-4EFF-B78E-7A9F21FE9DCD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98B42FD-5A12-46EC-8261-0731B8B7CE81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82CC70E4-FC84-4AEC-946C-D99249107888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937C0-3B13-4352-9930-73CC2816EA49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05E75B1-73A5-4120-98B9-FC9ACA7936B8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49B0CA54-7EBF-401E-8AF6-409D33A80ED6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7ED5632F-5583-4644-B96D-7BE8AB390564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041D186-9C96-47A0-91D4-700F4FFB8258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ED6D000E-A5E1-4FDE-9F48-DC553A078A3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79CDA-0DF2-4C3F-83F3-5B726DEC6E26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3D52ED16-E12D-4DFF-B548-2F2475685F63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E155AB8F-D8F8-4032-B41A-FA677B9C9854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5AC43FF2-AF77-4303-A2A1-AFFCDBEBE116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D9EC656A-2BED-4C0A-82D1-004674AE5DCB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D1D2F8D-A727-412D-BC35-C3D19B3DB2E3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202C433F-5A02-4F1C-9B37-A2B5AC885534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A48884-DF84-4223-8BD6-DC9E4558BEBC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F818569-579E-4A55-9583-A5F93C83AABF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6303A1BE-05D4-4A6A-92BE-D737BAF60674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1912AFE1-BCCE-4310-B358-B74A583E6704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BA13338E-D542-4AE9-9BE7-8DDCD2A84619}" type="presOf" srcId="{99E6488C-56C1-42EA-B8BE-84A5802F557C}" destId="{202C433F-5A02-4F1C-9B37-A2B5AC885534}" srcOrd="0" destOrd="0" presId="urn:microsoft.com/office/officeart/2009/3/layout/HorizontalOrganizationChart#11"/>
    <dgm:cxn modelId="{439D3367-5F0A-4A9D-8676-8C2323AC42BB}" type="presOf" srcId="{8E544892-C228-4F46-A1B3-FF88C1A8E1DC}" destId="{3E8DF6AA-9494-44DC-9AC7-4830E8225FBE}" srcOrd="0" destOrd="0" presId="urn:microsoft.com/office/officeart/2009/3/layout/HorizontalOrganizationChart#11"/>
    <dgm:cxn modelId="{41794E7E-123F-4148-BC8E-F55F9AD2BD7C}" type="presOf" srcId="{99E6488C-56C1-42EA-B8BE-84A5802F557C}" destId="{CDA48884-DF84-4223-8BD6-DC9E4558BEBC}" srcOrd="1" destOrd="0" presId="urn:microsoft.com/office/officeart/2009/3/layout/HorizontalOrganizationChart#11"/>
    <dgm:cxn modelId="{287EAAB2-875C-48A2-8459-6E6576EDB582}" type="presOf" srcId="{5345ADC4-82A1-451A-B312-34C6A8BB3713}" destId="{9AB937C0-3B13-4352-9930-73CC2816EA49}" srcOrd="1" destOrd="0" presId="urn:microsoft.com/office/officeart/2009/3/layout/HorizontalOrganizationChart#11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2E3816AE-35A4-45C1-8213-F7106AEF59B9}" type="presOf" srcId="{4F122B76-32AA-4439-8F8B-C22627EBA98D}" destId="{EA679CDA-0DF2-4C3F-83F3-5B726DEC6E26}" srcOrd="1" destOrd="0" presId="urn:microsoft.com/office/officeart/2009/3/layout/HorizontalOrganizationChart#11"/>
    <dgm:cxn modelId="{739289FC-8144-4C62-8929-8D14FEB2CD13}" type="presOf" srcId="{5345ADC4-82A1-451A-B312-34C6A8BB3713}" destId="{82CC70E4-FC84-4AEC-946C-D99249107888}" srcOrd="0" destOrd="0" presId="urn:microsoft.com/office/officeart/2009/3/layout/HorizontalOrganizationChart#11"/>
    <dgm:cxn modelId="{BD888ECF-48B6-4A74-9CAE-981FACB27AAA}" type="presOf" srcId="{624C44BC-5A2C-4E65-9B78-8F5A3B64443A}" destId="{49B0CA54-7EBF-401E-8AF6-409D33A80ED6}" srcOrd="0" destOrd="0" presId="urn:microsoft.com/office/officeart/2009/3/layout/HorizontalOrganizationChart#11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140A2BA0-381E-4B70-B542-B6CDEDA27021}" type="presOf" srcId="{AD450951-2D0B-457D-AAD4-EC2345FA872C}" destId="{5AC43FF2-AF77-4303-A2A1-AFFCDBEBE116}" srcOrd="0" destOrd="0" presId="urn:microsoft.com/office/officeart/2009/3/layout/HorizontalOrganizationChart#11"/>
    <dgm:cxn modelId="{82F127ED-E417-406B-9500-14E0657569DE}" type="presOf" srcId="{4F122B76-32AA-4439-8F8B-C22627EBA98D}" destId="{ED6D000E-A5E1-4FDE-9F48-DC553A078A3A}" srcOrd="0" destOrd="0" presId="urn:microsoft.com/office/officeart/2009/3/layout/HorizontalOrganizationChart#11"/>
    <dgm:cxn modelId="{EF20F349-0B32-4690-ACEA-11DFEEAB3A7D}" type="presParOf" srcId="{3E8DF6AA-9494-44DC-9AC7-4830E8225FBE}" destId="{54A56D61-2B2E-4EFF-B78E-7A9F21FE9DCD}" srcOrd="0" destOrd="0" presId="urn:microsoft.com/office/officeart/2009/3/layout/HorizontalOrganizationChart#11"/>
    <dgm:cxn modelId="{5403AA79-F3B7-424F-87C9-6C2A0835014F}" type="presParOf" srcId="{54A56D61-2B2E-4EFF-B78E-7A9F21FE9DCD}" destId="{C98B42FD-5A12-46EC-8261-0731B8B7CE81}" srcOrd="0" destOrd="0" presId="urn:microsoft.com/office/officeart/2009/3/layout/HorizontalOrganizationChart#11"/>
    <dgm:cxn modelId="{A232553C-66FB-4A52-8C12-C3BDD4780952}" type="presParOf" srcId="{C98B42FD-5A12-46EC-8261-0731B8B7CE81}" destId="{82CC70E4-FC84-4AEC-946C-D99249107888}" srcOrd="0" destOrd="0" presId="urn:microsoft.com/office/officeart/2009/3/layout/HorizontalOrganizationChart#11"/>
    <dgm:cxn modelId="{B8ED77DC-B22D-4629-820E-CB511A8CE513}" type="presParOf" srcId="{C98B42FD-5A12-46EC-8261-0731B8B7CE81}" destId="{9AB937C0-3B13-4352-9930-73CC2816EA49}" srcOrd="1" destOrd="0" presId="urn:microsoft.com/office/officeart/2009/3/layout/HorizontalOrganizationChart#11"/>
    <dgm:cxn modelId="{659C815A-BBC0-4C4B-96B0-50749B752A5F}" type="presParOf" srcId="{54A56D61-2B2E-4EFF-B78E-7A9F21FE9DCD}" destId="{B05E75B1-73A5-4120-98B9-FC9ACA7936B8}" srcOrd="1" destOrd="0" presId="urn:microsoft.com/office/officeart/2009/3/layout/HorizontalOrganizationChart#11"/>
    <dgm:cxn modelId="{4E6D6019-F56E-4274-A8C3-181F209960AA}" type="presParOf" srcId="{B05E75B1-73A5-4120-98B9-FC9ACA7936B8}" destId="{49B0CA54-7EBF-401E-8AF6-409D33A80ED6}" srcOrd="0" destOrd="0" presId="urn:microsoft.com/office/officeart/2009/3/layout/HorizontalOrganizationChart#11"/>
    <dgm:cxn modelId="{D2CED94E-4C70-4C7F-AF91-177263CF2899}" type="presParOf" srcId="{B05E75B1-73A5-4120-98B9-FC9ACA7936B8}" destId="{7ED5632F-5583-4644-B96D-7BE8AB390564}" srcOrd="1" destOrd="0" presId="urn:microsoft.com/office/officeart/2009/3/layout/HorizontalOrganizationChart#11"/>
    <dgm:cxn modelId="{3EC5D41D-BAAE-414C-AA1E-AA95500D0CAE}" type="presParOf" srcId="{7ED5632F-5583-4644-B96D-7BE8AB390564}" destId="{8041D186-9C96-47A0-91D4-700F4FFB8258}" srcOrd="0" destOrd="0" presId="urn:microsoft.com/office/officeart/2009/3/layout/HorizontalOrganizationChart#11"/>
    <dgm:cxn modelId="{AA394D9A-8278-4EEC-BE61-4DD6754D6596}" type="presParOf" srcId="{8041D186-9C96-47A0-91D4-700F4FFB8258}" destId="{ED6D000E-A5E1-4FDE-9F48-DC553A078A3A}" srcOrd="0" destOrd="0" presId="urn:microsoft.com/office/officeart/2009/3/layout/HorizontalOrganizationChart#11"/>
    <dgm:cxn modelId="{BCABA9C4-21B7-4740-9EE7-4673BDC6C360}" type="presParOf" srcId="{8041D186-9C96-47A0-91D4-700F4FFB8258}" destId="{EA679CDA-0DF2-4C3F-83F3-5B726DEC6E26}" srcOrd="1" destOrd="0" presId="urn:microsoft.com/office/officeart/2009/3/layout/HorizontalOrganizationChart#11"/>
    <dgm:cxn modelId="{14719BE5-2A43-450F-B861-A6EC48F1178E}" type="presParOf" srcId="{7ED5632F-5583-4644-B96D-7BE8AB390564}" destId="{3D52ED16-E12D-4DFF-B548-2F2475685F63}" srcOrd="1" destOrd="0" presId="urn:microsoft.com/office/officeart/2009/3/layout/HorizontalOrganizationChart#11"/>
    <dgm:cxn modelId="{E69DE4B4-D63A-4BEC-A3E8-50A40EC53429}" type="presParOf" srcId="{7ED5632F-5583-4644-B96D-7BE8AB390564}" destId="{E155AB8F-D8F8-4032-B41A-FA677B9C9854}" srcOrd="2" destOrd="0" presId="urn:microsoft.com/office/officeart/2009/3/layout/HorizontalOrganizationChart#11"/>
    <dgm:cxn modelId="{3C40721B-386E-42AD-A84E-00A8B63CA29D}" type="presParOf" srcId="{B05E75B1-73A5-4120-98B9-FC9ACA7936B8}" destId="{5AC43FF2-AF77-4303-A2A1-AFFCDBEBE116}" srcOrd="2" destOrd="0" presId="urn:microsoft.com/office/officeart/2009/3/layout/HorizontalOrganizationChart#11"/>
    <dgm:cxn modelId="{25407517-4DDB-4E93-A3D1-3F2EB9CF41C1}" type="presParOf" srcId="{B05E75B1-73A5-4120-98B9-FC9ACA7936B8}" destId="{D9EC656A-2BED-4C0A-82D1-004674AE5DCB}" srcOrd="3" destOrd="0" presId="urn:microsoft.com/office/officeart/2009/3/layout/HorizontalOrganizationChart#11"/>
    <dgm:cxn modelId="{C6506019-631D-4A75-B03B-9A778FCF6498}" type="presParOf" srcId="{D9EC656A-2BED-4C0A-82D1-004674AE5DCB}" destId="{9D1D2F8D-A727-412D-BC35-C3D19B3DB2E3}" srcOrd="0" destOrd="0" presId="urn:microsoft.com/office/officeart/2009/3/layout/HorizontalOrganizationChart#11"/>
    <dgm:cxn modelId="{A7E9CE15-25FF-4BE7-8948-A04C42F96D3D}" type="presParOf" srcId="{9D1D2F8D-A727-412D-BC35-C3D19B3DB2E3}" destId="{202C433F-5A02-4F1C-9B37-A2B5AC885534}" srcOrd="0" destOrd="0" presId="urn:microsoft.com/office/officeart/2009/3/layout/HorizontalOrganizationChart#11"/>
    <dgm:cxn modelId="{FEC53E63-0D65-49C9-99ED-C593240BC3F1}" type="presParOf" srcId="{9D1D2F8D-A727-412D-BC35-C3D19B3DB2E3}" destId="{CDA48884-DF84-4223-8BD6-DC9E4558BEBC}" srcOrd="1" destOrd="0" presId="urn:microsoft.com/office/officeart/2009/3/layout/HorizontalOrganizationChart#11"/>
    <dgm:cxn modelId="{DB18E1AF-6B3B-43C9-8FF0-0576AF12CBD3}" type="presParOf" srcId="{D9EC656A-2BED-4C0A-82D1-004674AE5DCB}" destId="{8F818569-579E-4A55-9583-A5F93C83AABF}" srcOrd="1" destOrd="0" presId="urn:microsoft.com/office/officeart/2009/3/layout/HorizontalOrganizationChart#11"/>
    <dgm:cxn modelId="{4FFA5BDF-22A5-46DF-8B0D-7D126FB891A9}" type="presParOf" srcId="{D9EC656A-2BED-4C0A-82D1-004674AE5DCB}" destId="{6303A1BE-05D4-4A6A-92BE-D737BAF60674}" srcOrd="2" destOrd="0" presId="urn:microsoft.com/office/officeart/2009/3/layout/HorizontalOrganizationChart#11"/>
    <dgm:cxn modelId="{7B415395-B27B-4D70-9754-2287E4D996F2}" type="presParOf" srcId="{54A56D61-2B2E-4EFF-B78E-7A9F21FE9DCD}" destId="{1912AFE1-BCCE-4310-B358-B74A583E6704}" srcOrd="2" destOrd="0" presId="urn:microsoft.com/office/officeart/2009/3/layout/HorizontalOrganizationChart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2" loCatId="hierarchy" qsTypeId="urn:microsoft.com/office/officeart/2005/8/quickstyle/simple1#8" qsCatId="simple" csTypeId="urn:microsoft.com/office/officeart/2005/8/colors/accent2_1#74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公司层战略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事业组合战略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总体战略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3E8DF6AA-9494-44DC-9AC7-4830E8225FBE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4A56D61-2B2E-4EFF-B78E-7A9F21FE9DCD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98B42FD-5A12-46EC-8261-0731B8B7CE81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82CC70E4-FC84-4AEC-946C-D99249107888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937C0-3B13-4352-9930-73CC2816EA49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05E75B1-73A5-4120-98B9-FC9ACA7936B8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49B0CA54-7EBF-401E-8AF6-409D33A80ED6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7ED5632F-5583-4644-B96D-7BE8AB390564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041D186-9C96-47A0-91D4-700F4FFB8258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ED6D000E-A5E1-4FDE-9F48-DC553A078A3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79CDA-0DF2-4C3F-83F3-5B726DEC6E26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3D52ED16-E12D-4DFF-B548-2F2475685F63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E155AB8F-D8F8-4032-B41A-FA677B9C9854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5AC43FF2-AF77-4303-A2A1-AFFCDBEBE116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D9EC656A-2BED-4C0A-82D1-004674AE5DCB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D1D2F8D-A727-412D-BC35-C3D19B3DB2E3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202C433F-5A02-4F1C-9B37-A2B5AC885534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A48884-DF84-4223-8BD6-DC9E4558BEBC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F818569-579E-4A55-9583-A5F93C83AABF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6303A1BE-05D4-4A6A-92BE-D737BAF60674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1912AFE1-BCCE-4310-B358-B74A583E6704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3683233-DC9F-4B58-980C-4D7CE8F015F4}" type="presOf" srcId="{5345ADC4-82A1-451A-B312-34C6A8BB3713}" destId="{82CC70E4-FC84-4AEC-946C-D99249107888}" srcOrd="0" destOrd="0" presId="urn:microsoft.com/office/officeart/2009/3/layout/HorizontalOrganizationChart#12"/>
    <dgm:cxn modelId="{814D552C-8B79-44CB-997D-F722D74CD230}" type="presOf" srcId="{5345ADC4-82A1-451A-B312-34C6A8BB3713}" destId="{9AB937C0-3B13-4352-9930-73CC2816EA49}" srcOrd="1" destOrd="0" presId="urn:microsoft.com/office/officeart/2009/3/layout/HorizontalOrganizationChart#12"/>
    <dgm:cxn modelId="{8AA8E656-17FE-4FE8-AB14-86ABA9DBD40D}" type="presOf" srcId="{99E6488C-56C1-42EA-B8BE-84A5802F557C}" destId="{CDA48884-DF84-4223-8BD6-DC9E4558BEBC}" srcOrd="1" destOrd="0" presId="urn:microsoft.com/office/officeart/2009/3/layout/HorizontalOrganizationChart#12"/>
    <dgm:cxn modelId="{ED1704C5-24B8-40F5-A8F4-1A24ABF16CC8}" type="presOf" srcId="{4F122B76-32AA-4439-8F8B-C22627EBA98D}" destId="{ED6D000E-A5E1-4FDE-9F48-DC553A078A3A}" srcOrd="0" destOrd="0" presId="urn:microsoft.com/office/officeart/2009/3/layout/HorizontalOrganizationChart#12"/>
    <dgm:cxn modelId="{CFC17B4A-5C0A-4AA2-B9A5-0D4ADF27A947}" type="presOf" srcId="{624C44BC-5A2C-4E65-9B78-8F5A3B64443A}" destId="{49B0CA54-7EBF-401E-8AF6-409D33A80ED6}" srcOrd="0" destOrd="0" presId="urn:microsoft.com/office/officeart/2009/3/layout/HorizontalOrganizationChart#12"/>
    <dgm:cxn modelId="{F1A8F70A-FC20-4715-AC4F-EF7847344FC9}" type="presOf" srcId="{AD450951-2D0B-457D-AAD4-EC2345FA872C}" destId="{5AC43FF2-AF77-4303-A2A1-AFFCDBEBE116}" srcOrd="0" destOrd="0" presId="urn:microsoft.com/office/officeart/2009/3/layout/HorizontalOrganizationChart#12"/>
    <dgm:cxn modelId="{0631EF0D-3C07-4F8D-9C30-7BFC8E4AC06B}" type="presOf" srcId="{99E6488C-56C1-42EA-B8BE-84A5802F557C}" destId="{202C433F-5A02-4F1C-9B37-A2B5AC885534}" srcOrd="0" destOrd="0" presId="urn:microsoft.com/office/officeart/2009/3/layout/HorizontalOrganizationChart#12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7F2E67-4BFD-4205-AA3D-F02345D2F1F9}" type="presOf" srcId="{8E544892-C228-4F46-A1B3-FF88C1A8E1DC}" destId="{3E8DF6AA-9494-44DC-9AC7-4830E8225FBE}" srcOrd="0" destOrd="0" presId="urn:microsoft.com/office/officeart/2009/3/layout/HorizontalOrganizationChart#12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71997354-4C60-4C8F-BFC4-322E5D3506C5}" type="presOf" srcId="{4F122B76-32AA-4439-8F8B-C22627EBA98D}" destId="{EA679CDA-0DF2-4C3F-83F3-5B726DEC6E26}" srcOrd="1" destOrd="0" presId="urn:microsoft.com/office/officeart/2009/3/layout/HorizontalOrganizationChart#12"/>
    <dgm:cxn modelId="{3D01ACAE-274C-4474-8011-8CA84E567CE6}" type="presParOf" srcId="{3E8DF6AA-9494-44DC-9AC7-4830E8225FBE}" destId="{54A56D61-2B2E-4EFF-B78E-7A9F21FE9DCD}" srcOrd="0" destOrd="0" presId="urn:microsoft.com/office/officeart/2009/3/layout/HorizontalOrganizationChart#12"/>
    <dgm:cxn modelId="{A22FB9FA-F22C-4515-BAED-41D7EE421331}" type="presParOf" srcId="{54A56D61-2B2E-4EFF-B78E-7A9F21FE9DCD}" destId="{C98B42FD-5A12-46EC-8261-0731B8B7CE81}" srcOrd="0" destOrd="0" presId="urn:microsoft.com/office/officeart/2009/3/layout/HorizontalOrganizationChart#12"/>
    <dgm:cxn modelId="{6BCD23A6-29BD-4ACB-906D-6A5BC98ACCB9}" type="presParOf" srcId="{C98B42FD-5A12-46EC-8261-0731B8B7CE81}" destId="{82CC70E4-FC84-4AEC-946C-D99249107888}" srcOrd="0" destOrd="0" presId="urn:microsoft.com/office/officeart/2009/3/layout/HorizontalOrganizationChart#12"/>
    <dgm:cxn modelId="{FB3042B5-8D30-4A01-810B-9788DC58F93F}" type="presParOf" srcId="{C98B42FD-5A12-46EC-8261-0731B8B7CE81}" destId="{9AB937C0-3B13-4352-9930-73CC2816EA49}" srcOrd="1" destOrd="0" presId="urn:microsoft.com/office/officeart/2009/3/layout/HorizontalOrganizationChart#12"/>
    <dgm:cxn modelId="{A3894E2F-7C0B-4231-BE73-2F1675831849}" type="presParOf" srcId="{54A56D61-2B2E-4EFF-B78E-7A9F21FE9DCD}" destId="{B05E75B1-73A5-4120-98B9-FC9ACA7936B8}" srcOrd="1" destOrd="0" presId="urn:microsoft.com/office/officeart/2009/3/layout/HorizontalOrganizationChart#12"/>
    <dgm:cxn modelId="{98964417-397A-4BFD-A7FB-B8F4CA5E80D6}" type="presParOf" srcId="{B05E75B1-73A5-4120-98B9-FC9ACA7936B8}" destId="{49B0CA54-7EBF-401E-8AF6-409D33A80ED6}" srcOrd="0" destOrd="0" presId="urn:microsoft.com/office/officeart/2009/3/layout/HorizontalOrganizationChart#12"/>
    <dgm:cxn modelId="{275CF4C0-F577-4365-8654-CB55CB2ED1CA}" type="presParOf" srcId="{B05E75B1-73A5-4120-98B9-FC9ACA7936B8}" destId="{7ED5632F-5583-4644-B96D-7BE8AB390564}" srcOrd="1" destOrd="0" presId="urn:microsoft.com/office/officeart/2009/3/layout/HorizontalOrganizationChart#12"/>
    <dgm:cxn modelId="{E9B6000D-A982-4C4F-ACE6-C28D3A67ABC7}" type="presParOf" srcId="{7ED5632F-5583-4644-B96D-7BE8AB390564}" destId="{8041D186-9C96-47A0-91D4-700F4FFB8258}" srcOrd="0" destOrd="0" presId="urn:microsoft.com/office/officeart/2009/3/layout/HorizontalOrganizationChart#12"/>
    <dgm:cxn modelId="{DF3006D2-5F40-4F1D-A018-C1E969583522}" type="presParOf" srcId="{8041D186-9C96-47A0-91D4-700F4FFB8258}" destId="{ED6D000E-A5E1-4FDE-9F48-DC553A078A3A}" srcOrd="0" destOrd="0" presId="urn:microsoft.com/office/officeart/2009/3/layout/HorizontalOrganizationChart#12"/>
    <dgm:cxn modelId="{5835641B-FBBA-4CAC-A737-32DEF737C5F8}" type="presParOf" srcId="{8041D186-9C96-47A0-91D4-700F4FFB8258}" destId="{EA679CDA-0DF2-4C3F-83F3-5B726DEC6E26}" srcOrd="1" destOrd="0" presId="urn:microsoft.com/office/officeart/2009/3/layout/HorizontalOrganizationChart#12"/>
    <dgm:cxn modelId="{7C541010-202B-4468-9267-04C28182FE19}" type="presParOf" srcId="{7ED5632F-5583-4644-B96D-7BE8AB390564}" destId="{3D52ED16-E12D-4DFF-B548-2F2475685F63}" srcOrd="1" destOrd="0" presId="urn:microsoft.com/office/officeart/2009/3/layout/HorizontalOrganizationChart#12"/>
    <dgm:cxn modelId="{198A4C4B-757A-4470-B85F-4F30146101C3}" type="presParOf" srcId="{7ED5632F-5583-4644-B96D-7BE8AB390564}" destId="{E155AB8F-D8F8-4032-B41A-FA677B9C9854}" srcOrd="2" destOrd="0" presId="urn:microsoft.com/office/officeart/2009/3/layout/HorizontalOrganizationChart#12"/>
    <dgm:cxn modelId="{C0040EF5-ED86-4850-B277-72B01E0472D2}" type="presParOf" srcId="{B05E75B1-73A5-4120-98B9-FC9ACA7936B8}" destId="{5AC43FF2-AF77-4303-A2A1-AFFCDBEBE116}" srcOrd="2" destOrd="0" presId="urn:microsoft.com/office/officeart/2009/3/layout/HorizontalOrganizationChart#12"/>
    <dgm:cxn modelId="{A9C5F923-0F9D-4474-8921-0C7DCA5F2115}" type="presParOf" srcId="{B05E75B1-73A5-4120-98B9-FC9ACA7936B8}" destId="{D9EC656A-2BED-4C0A-82D1-004674AE5DCB}" srcOrd="3" destOrd="0" presId="urn:microsoft.com/office/officeart/2009/3/layout/HorizontalOrganizationChart#12"/>
    <dgm:cxn modelId="{93123F2F-0398-4016-8CC9-F9AE46EAA23A}" type="presParOf" srcId="{D9EC656A-2BED-4C0A-82D1-004674AE5DCB}" destId="{9D1D2F8D-A727-412D-BC35-C3D19B3DB2E3}" srcOrd="0" destOrd="0" presId="urn:microsoft.com/office/officeart/2009/3/layout/HorizontalOrganizationChart#12"/>
    <dgm:cxn modelId="{342FDBDD-32E4-469F-82C5-2F2F91376E25}" type="presParOf" srcId="{9D1D2F8D-A727-412D-BC35-C3D19B3DB2E3}" destId="{202C433F-5A02-4F1C-9B37-A2B5AC885534}" srcOrd="0" destOrd="0" presId="urn:microsoft.com/office/officeart/2009/3/layout/HorizontalOrganizationChart#12"/>
    <dgm:cxn modelId="{7456C008-760D-454E-9176-8944F390C68A}" type="presParOf" srcId="{9D1D2F8D-A727-412D-BC35-C3D19B3DB2E3}" destId="{CDA48884-DF84-4223-8BD6-DC9E4558BEBC}" srcOrd="1" destOrd="0" presId="urn:microsoft.com/office/officeart/2009/3/layout/HorizontalOrganizationChart#12"/>
    <dgm:cxn modelId="{FBA2A6E6-3E64-45A9-A96A-1921F461081F}" type="presParOf" srcId="{D9EC656A-2BED-4C0A-82D1-004674AE5DCB}" destId="{8F818569-579E-4A55-9583-A5F93C83AABF}" srcOrd="1" destOrd="0" presId="urn:microsoft.com/office/officeart/2009/3/layout/HorizontalOrganizationChart#12"/>
    <dgm:cxn modelId="{4C246C61-F164-40D8-A8ED-E23D3392E749}" type="presParOf" srcId="{D9EC656A-2BED-4C0A-82D1-004674AE5DCB}" destId="{6303A1BE-05D4-4A6A-92BE-D737BAF60674}" srcOrd="2" destOrd="0" presId="urn:microsoft.com/office/officeart/2009/3/layout/HorizontalOrganizationChart#12"/>
    <dgm:cxn modelId="{A710E3C8-1A45-4C07-A7CD-8D1C8B9E609D}" type="presParOf" srcId="{54A56D61-2B2E-4EFF-B78E-7A9F21FE9DCD}" destId="{1912AFE1-BCCE-4310-B358-B74A583E6704}" srcOrd="2" destOrd="0" presId="urn:microsoft.com/office/officeart/2009/3/layout/HorizontalOrganizationChart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3" loCatId="hierarchy" qsTypeId="urn:microsoft.com/office/officeart/2005/8/quickstyle/simple1#9" qsCatId="simple" csTypeId="urn:microsoft.com/office/officeart/2005/8/colors/accent2_1#74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公司层战略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事业组合战略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总体战略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3E8DF6AA-9494-44DC-9AC7-4830E8225FBE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4A56D61-2B2E-4EFF-B78E-7A9F21FE9DCD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C98B42FD-5A12-46EC-8261-0731B8B7CE81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82CC70E4-FC84-4AEC-946C-D99249107888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937C0-3B13-4352-9930-73CC2816EA49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05E75B1-73A5-4120-98B9-FC9ACA7936B8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49B0CA54-7EBF-401E-8AF6-409D33A80ED6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7ED5632F-5583-4644-B96D-7BE8AB390564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041D186-9C96-47A0-91D4-700F4FFB8258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ED6D000E-A5E1-4FDE-9F48-DC553A078A3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79CDA-0DF2-4C3F-83F3-5B726DEC6E26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3D52ED16-E12D-4DFF-B548-2F2475685F63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E155AB8F-D8F8-4032-B41A-FA677B9C9854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5AC43FF2-AF77-4303-A2A1-AFFCDBEBE116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D9EC656A-2BED-4C0A-82D1-004674AE5DCB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D1D2F8D-A727-412D-BC35-C3D19B3DB2E3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202C433F-5A02-4F1C-9B37-A2B5AC885534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A48884-DF84-4223-8BD6-DC9E4558BEBC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F818569-579E-4A55-9583-A5F93C83AABF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6303A1BE-05D4-4A6A-92BE-D737BAF60674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1912AFE1-BCCE-4310-B358-B74A583E6704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3683233-DC9F-4B58-980C-4D7CE8F015F4}" type="presOf" srcId="{5345ADC4-82A1-451A-B312-34C6A8BB3713}" destId="{82CC70E4-FC84-4AEC-946C-D99249107888}" srcOrd="0" destOrd="0" presId="urn:microsoft.com/office/officeart/2009/3/layout/HorizontalOrganizationChart#13"/>
    <dgm:cxn modelId="{814D552C-8B79-44CB-997D-F722D74CD230}" type="presOf" srcId="{5345ADC4-82A1-451A-B312-34C6A8BB3713}" destId="{9AB937C0-3B13-4352-9930-73CC2816EA49}" srcOrd="1" destOrd="0" presId="urn:microsoft.com/office/officeart/2009/3/layout/HorizontalOrganizationChart#13"/>
    <dgm:cxn modelId="{8AA8E656-17FE-4FE8-AB14-86ABA9DBD40D}" type="presOf" srcId="{99E6488C-56C1-42EA-B8BE-84A5802F557C}" destId="{CDA48884-DF84-4223-8BD6-DC9E4558BEBC}" srcOrd="1" destOrd="0" presId="urn:microsoft.com/office/officeart/2009/3/layout/HorizontalOrganizationChart#13"/>
    <dgm:cxn modelId="{ED1704C5-24B8-40F5-A8F4-1A24ABF16CC8}" type="presOf" srcId="{4F122B76-32AA-4439-8F8B-C22627EBA98D}" destId="{ED6D000E-A5E1-4FDE-9F48-DC553A078A3A}" srcOrd="0" destOrd="0" presId="urn:microsoft.com/office/officeart/2009/3/layout/HorizontalOrganizationChart#13"/>
    <dgm:cxn modelId="{CFC17B4A-5C0A-4AA2-B9A5-0D4ADF27A947}" type="presOf" srcId="{624C44BC-5A2C-4E65-9B78-8F5A3B64443A}" destId="{49B0CA54-7EBF-401E-8AF6-409D33A80ED6}" srcOrd="0" destOrd="0" presId="urn:microsoft.com/office/officeart/2009/3/layout/HorizontalOrganizationChart#13"/>
    <dgm:cxn modelId="{F1A8F70A-FC20-4715-AC4F-EF7847344FC9}" type="presOf" srcId="{AD450951-2D0B-457D-AAD4-EC2345FA872C}" destId="{5AC43FF2-AF77-4303-A2A1-AFFCDBEBE116}" srcOrd="0" destOrd="0" presId="urn:microsoft.com/office/officeart/2009/3/layout/HorizontalOrganizationChart#13"/>
    <dgm:cxn modelId="{0631EF0D-3C07-4F8D-9C30-7BFC8E4AC06B}" type="presOf" srcId="{99E6488C-56C1-42EA-B8BE-84A5802F557C}" destId="{202C433F-5A02-4F1C-9B37-A2B5AC885534}" srcOrd="0" destOrd="0" presId="urn:microsoft.com/office/officeart/2009/3/layout/HorizontalOrganizationChart#13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7F2E67-4BFD-4205-AA3D-F02345D2F1F9}" type="presOf" srcId="{8E544892-C228-4F46-A1B3-FF88C1A8E1DC}" destId="{3E8DF6AA-9494-44DC-9AC7-4830E8225FBE}" srcOrd="0" destOrd="0" presId="urn:microsoft.com/office/officeart/2009/3/layout/HorizontalOrganizationChart#13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71997354-4C60-4C8F-BFC4-322E5D3506C5}" type="presOf" srcId="{4F122B76-32AA-4439-8F8B-C22627EBA98D}" destId="{EA679CDA-0DF2-4C3F-83F3-5B726DEC6E26}" srcOrd="1" destOrd="0" presId="urn:microsoft.com/office/officeart/2009/3/layout/HorizontalOrganizationChart#13"/>
    <dgm:cxn modelId="{3D01ACAE-274C-4474-8011-8CA84E567CE6}" type="presParOf" srcId="{3E8DF6AA-9494-44DC-9AC7-4830E8225FBE}" destId="{54A56D61-2B2E-4EFF-B78E-7A9F21FE9DCD}" srcOrd="0" destOrd="0" presId="urn:microsoft.com/office/officeart/2009/3/layout/HorizontalOrganizationChart#13"/>
    <dgm:cxn modelId="{A22FB9FA-F22C-4515-BAED-41D7EE421331}" type="presParOf" srcId="{54A56D61-2B2E-4EFF-B78E-7A9F21FE9DCD}" destId="{C98B42FD-5A12-46EC-8261-0731B8B7CE81}" srcOrd="0" destOrd="0" presId="urn:microsoft.com/office/officeart/2009/3/layout/HorizontalOrganizationChart#13"/>
    <dgm:cxn modelId="{6BCD23A6-29BD-4ACB-906D-6A5BC98ACCB9}" type="presParOf" srcId="{C98B42FD-5A12-46EC-8261-0731B8B7CE81}" destId="{82CC70E4-FC84-4AEC-946C-D99249107888}" srcOrd="0" destOrd="0" presId="urn:microsoft.com/office/officeart/2009/3/layout/HorizontalOrganizationChart#13"/>
    <dgm:cxn modelId="{FB3042B5-8D30-4A01-810B-9788DC58F93F}" type="presParOf" srcId="{C98B42FD-5A12-46EC-8261-0731B8B7CE81}" destId="{9AB937C0-3B13-4352-9930-73CC2816EA49}" srcOrd="1" destOrd="0" presId="urn:microsoft.com/office/officeart/2009/3/layout/HorizontalOrganizationChart#13"/>
    <dgm:cxn modelId="{A3894E2F-7C0B-4231-BE73-2F1675831849}" type="presParOf" srcId="{54A56D61-2B2E-4EFF-B78E-7A9F21FE9DCD}" destId="{B05E75B1-73A5-4120-98B9-FC9ACA7936B8}" srcOrd="1" destOrd="0" presId="urn:microsoft.com/office/officeart/2009/3/layout/HorizontalOrganizationChart#13"/>
    <dgm:cxn modelId="{98964417-397A-4BFD-A7FB-B8F4CA5E80D6}" type="presParOf" srcId="{B05E75B1-73A5-4120-98B9-FC9ACA7936B8}" destId="{49B0CA54-7EBF-401E-8AF6-409D33A80ED6}" srcOrd="0" destOrd="0" presId="urn:microsoft.com/office/officeart/2009/3/layout/HorizontalOrganizationChart#13"/>
    <dgm:cxn modelId="{275CF4C0-F577-4365-8654-CB55CB2ED1CA}" type="presParOf" srcId="{B05E75B1-73A5-4120-98B9-FC9ACA7936B8}" destId="{7ED5632F-5583-4644-B96D-7BE8AB390564}" srcOrd="1" destOrd="0" presId="urn:microsoft.com/office/officeart/2009/3/layout/HorizontalOrganizationChart#13"/>
    <dgm:cxn modelId="{E9B6000D-A982-4C4F-ACE6-C28D3A67ABC7}" type="presParOf" srcId="{7ED5632F-5583-4644-B96D-7BE8AB390564}" destId="{8041D186-9C96-47A0-91D4-700F4FFB8258}" srcOrd="0" destOrd="0" presId="urn:microsoft.com/office/officeart/2009/3/layout/HorizontalOrganizationChart#13"/>
    <dgm:cxn modelId="{DF3006D2-5F40-4F1D-A018-C1E969583522}" type="presParOf" srcId="{8041D186-9C96-47A0-91D4-700F4FFB8258}" destId="{ED6D000E-A5E1-4FDE-9F48-DC553A078A3A}" srcOrd="0" destOrd="0" presId="urn:microsoft.com/office/officeart/2009/3/layout/HorizontalOrganizationChart#13"/>
    <dgm:cxn modelId="{5835641B-FBBA-4CAC-A737-32DEF737C5F8}" type="presParOf" srcId="{8041D186-9C96-47A0-91D4-700F4FFB8258}" destId="{EA679CDA-0DF2-4C3F-83F3-5B726DEC6E26}" srcOrd="1" destOrd="0" presId="urn:microsoft.com/office/officeart/2009/3/layout/HorizontalOrganizationChart#13"/>
    <dgm:cxn modelId="{7C541010-202B-4468-9267-04C28182FE19}" type="presParOf" srcId="{7ED5632F-5583-4644-B96D-7BE8AB390564}" destId="{3D52ED16-E12D-4DFF-B548-2F2475685F63}" srcOrd="1" destOrd="0" presId="urn:microsoft.com/office/officeart/2009/3/layout/HorizontalOrganizationChart#13"/>
    <dgm:cxn modelId="{198A4C4B-757A-4470-B85F-4F30146101C3}" type="presParOf" srcId="{7ED5632F-5583-4644-B96D-7BE8AB390564}" destId="{E155AB8F-D8F8-4032-B41A-FA677B9C9854}" srcOrd="2" destOrd="0" presId="urn:microsoft.com/office/officeart/2009/3/layout/HorizontalOrganizationChart#13"/>
    <dgm:cxn modelId="{C0040EF5-ED86-4850-B277-72B01E0472D2}" type="presParOf" srcId="{B05E75B1-73A5-4120-98B9-FC9ACA7936B8}" destId="{5AC43FF2-AF77-4303-A2A1-AFFCDBEBE116}" srcOrd="2" destOrd="0" presId="urn:microsoft.com/office/officeart/2009/3/layout/HorizontalOrganizationChart#13"/>
    <dgm:cxn modelId="{A9C5F923-0F9D-4474-8921-0C7DCA5F2115}" type="presParOf" srcId="{B05E75B1-73A5-4120-98B9-FC9ACA7936B8}" destId="{D9EC656A-2BED-4C0A-82D1-004674AE5DCB}" srcOrd="3" destOrd="0" presId="urn:microsoft.com/office/officeart/2009/3/layout/HorizontalOrganizationChart#13"/>
    <dgm:cxn modelId="{93123F2F-0398-4016-8CC9-F9AE46EAA23A}" type="presParOf" srcId="{D9EC656A-2BED-4C0A-82D1-004674AE5DCB}" destId="{9D1D2F8D-A727-412D-BC35-C3D19B3DB2E3}" srcOrd="0" destOrd="0" presId="urn:microsoft.com/office/officeart/2009/3/layout/HorizontalOrganizationChart#13"/>
    <dgm:cxn modelId="{342FDBDD-32E4-469F-82C5-2F2F91376E25}" type="presParOf" srcId="{9D1D2F8D-A727-412D-BC35-C3D19B3DB2E3}" destId="{202C433F-5A02-4F1C-9B37-A2B5AC885534}" srcOrd="0" destOrd="0" presId="urn:microsoft.com/office/officeart/2009/3/layout/HorizontalOrganizationChart#13"/>
    <dgm:cxn modelId="{7456C008-760D-454E-9176-8944F390C68A}" type="presParOf" srcId="{9D1D2F8D-A727-412D-BC35-C3D19B3DB2E3}" destId="{CDA48884-DF84-4223-8BD6-DC9E4558BEBC}" srcOrd="1" destOrd="0" presId="urn:microsoft.com/office/officeart/2009/3/layout/HorizontalOrganizationChart#13"/>
    <dgm:cxn modelId="{FBA2A6E6-3E64-45A9-A96A-1921F461081F}" type="presParOf" srcId="{D9EC656A-2BED-4C0A-82D1-004674AE5DCB}" destId="{8F818569-579E-4A55-9583-A5F93C83AABF}" srcOrd="1" destOrd="0" presId="urn:microsoft.com/office/officeart/2009/3/layout/HorizontalOrganizationChart#13"/>
    <dgm:cxn modelId="{4C246C61-F164-40D8-A8ED-E23D3392E749}" type="presParOf" srcId="{D9EC656A-2BED-4C0A-82D1-004674AE5DCB}" destId="{6303A1BE-05D4-4A6A-92BE-D737BAF60674}" srcOrd="2" destOrd="0" presId="urn:microsoft.com/office/officeart/2009/3/layout/HorizontalOrganizationChart#13"/>
    <dgm:cxn modelId="{A710E3C8-1A45-4C07-A7CD-8D1C8B9E609D}" type="presParOf" srcId="{54A56D61-2B2E-4EFF-B78E-7A9F21FE9DCD}" destId="{1912AFE1-BCCE-4310-B358-B74A583E6704}" srcOrd="2" destOrd="0" presId="urn:microsoft.com/office/officeart/2009/3/layout/HorizontalOrganizationChart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4" loCatId="hierarchy" qsTypeId="urn:microsoft.com/office/officeart/2005/8/quickstyle/simple1#54" qsCatId="simple" csTypeId="urn:microsoft.com/office/officeart/2005/8/colors/accent2_1#77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事业层战略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一般性竞争战略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战略模式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0B0A9C10-3973-47C4-963D-B2D47B28CD10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E8D1117-2E70-42B0-A851-FF40591BCF96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E1185BD8-9CD0-44F9-8E21-BBBFDE638743}" type="pres">
      <dgm:prSet presAssocID="{5345ADC4-82A1-451A-B312-34C6A8BB3713}" presName="rootComposite1" presStyleCnt="0"/>
      <dgm:spPr/>
    </dgm:pt>
    <dgm:pt modelId="{632C2A13-7157-4513-9AD2-57706B9382B2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33DCE0-989C-465F-9395-30F9C4F5AA14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08A807C-257B-4374-ABE4-061F742A02AE}" type="pres">
      <dgm:prSet presAssocID="{5345ADC4-82A1-451A-B312-34C6A8BB3713}" presName="hierChild2" presStyleCnt="0"/>
      <dgm:spPr/>
    </dgm:pt>
    <dgm:pt modelId="{5928C868-0C79-486C-8246-CF641AB07540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32F4DEE-39CE-4752-A577-B0E36DF94AD9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4CC07267-3F57-4903-9DC7-17C625834697}" type="pres">
      <dgm:prSet presAssocID="{4F122B76-32AA-4439-8F8B-C22627EBA98D}" presName="rootComposite" presStyleCnt="0"/>
      <dgm:spPr/>
    </dgm:pt>
    <dgm:pt modelId="{215D2799-0FDC-4C41-82A0-A8F41998A6C7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40C429-455B-4F43-9A24-323954819F52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1BF014E6-10C7-4FC9-BF60-38D79D003C1E}" type="pres">
      <dgm:prSet presAssocID="{4F122B76-32AA-4439-8F8B-C22627EBA98D}" presName="hierChild4" presStyleCnt="0"/>
      <dgm:spPr/>
    </dgm:pt>
    <dgm:pt modelId="{F8FCDBFD-48CA-4C7B-B229-98856122D252}" type="pres">
      <dgm:prSet presAssocID="{4F122B76-32AA-4439-8F8B-C22627EBA98D}" presName="hierChild5" presStyleCnt="0"/>
      <dgm:spPr/>
    </dgm:pt>
    <dgm:pt modelId="{F809C4EF-1441-48A3-BD3A-549CF5C74DF2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64D03FCE-6A91-470E-8FBC-23AE7A2CD2ED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915BD1EF-BBE9-4840-AECF-DE41183CE54D}" type="pres">
      <dgm:prSet presAssocID="{99E6488C-56C1-42EA-B8BE-84A5802F557C}" presName="rootComposite" presStyleCnt="0"/>
      <dgm:spPr/>
    </dgm:pt>
    <dgm:pt modelId="{51AEE7A9-9A84-4120-A25A-D894BDA9B2E8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7ABAEB-7205-4E8A-B14C-31475E4C7100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152E366C-991D-44DF-932E-F0367D9244BC}" type="pres">
      <dgm:prSet presAssocID="{99E6488C-56C1-42EA-B8BE-84A5802F557C}" presName="hierChild4" presStyleCnt="0"/>
      <dgm:spPr/>
    </dgm:pt>
    <dgm:pt modelId="{EC39515B-06E5-4107-A3AE-872FC3769E5C}" type="pres">
      <dgm:prSet presAssocID="{99E6488C-56C1-42EA-B8BE-84A5802F557C}" presName="hierChild5" presStyleCnt="0"/>
      <dgm:spPr/>
    </dgm:pt>
    <dgm:pt modelId="{70A7C3E0-CE00-4401-A197-3A79DAB23E64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1043098C-5AD4-439B-A7C4-CEC7C96E8B43}" type="presOf" srcId="{624C44BC-5A2C-4E65-9B78-8F5A3B64443A}" destId="{5928C868-0C79-486C-8246-CF641AB07540}" srcOrd="0" destOrd="0" presId="urn:microsoft.com/office/officeart/2009/3/layout/HorizontalOrganizationChart#14"/>
    <dgm:cxn modelId="{CA75EAA5-4065-4839-9833-109510807B6A}" type="presOf" srcId="{5345ADC4-82A1-451A-B312-34C6A8BB3713}" destId="{632C2A13-7157-4513-9AD2-57706B9382B2}" srcOrd="0" destOrd="0" presId="urn:microsoft.com/office/officeart/2009/3/layout/HorizontalOrganizationChart#14"/>
    <dgm:cxn modelId="{87287A65-ADAE-43DB-8CAF-1B606F4FFBB8}" type="presOf" srcId="{5345ADC4-82A1-451A-B312-34C6A8BB3713}" destId="{2133DCE0-989C-465F-9395-30F9C4F5AA14}" srcOrd="1" destOrd="0" presId="urn:microsoft.com/office/officeart/2009/3/layout/HorizontalOrganizationChart#14"/>
    <dgm:cxn modelId="{2258CFE3-B039-48F6-8DEA-E1FEBB08FF86}" type="presOf" srcId="{99E6488C-56C1-42EA-B8BE-84A5802F557C}" destId="{697ABAEB-7205-4E8A-B14C-31475E4C7100}" srcOrd="1" destOrd="0" presId="urn:microsoft.com/office/officeart/2009/3/layout/HorizontalOrganizationChart#1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8A9EDFAF-7962-4491-B820-55A5F190CCAF}" type="presOf" srcId="{99E6488C-56C1-42EA-B8BE-84A5802F557C}" destId="{51AEE7A9-9A84-4120-A25A-D894BDA9B2E8}" srcOrd="0" destOrd="0" presId="urn:microsoft.com/office/officeart/2009/3/layout/HorizontalOrganizationChart#1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5CA2035-FF4C-4DEE-B876-7AE4A78C6DF3}" type="presOf" srcId="{4F122B76-32AA-4439-8F8B-C22627EBA98D}" destId="{BE40C429-455B-4F43-9A24-323954819F52}" srcOrd="1" destOrd="0" presId="urn:microsoft.com/office/officeart/2009/3/layout/HorizontalOrganizationChart#14"/>
    <dgm:cxn modelId="{088A47A3-A5D4-4552-9140-ECB3670C9BF6}" type="presOf" srcId="{8E544892-C228-4F46-A1B3-FF88C1A8E1DC}" destId="{0B0A9C10-3973-47C4-963D-B2D47B28CD10}" srcOrd="0" destOrd="0" presId="urn:microsoft.com/office/officeart/2009/3/layout/HorizontalOrganizationChart#14"/>
    <dgm:cxn modelId="{E99779F9-7197-4C42-BFF8-24F662BF5B6E}" type="presOf" srcId="{AD450951-2D0B-457D-AAD4-EC2345FA872C}" destId="{F809C4EF-1441-48A3-BD3A-549CF5C74DF2}" srcOrd="0" destOrd="0" presId="urn:microsoft.com/office/officeart/2009/3/layout/HorizontalOrganizationChart#14"/>
    <dgm:cxn modelId="{579E6201-355D-4F49-A2AE-3453D38C4774}" type="presOf" srcId="{4F122B76-32AA-4439-8F8B-C22627EBA98D}" destId="{215D2799-0FDC-4C41-82A0-A8F41998A6C7}" srcOrd="0" destOrd="0" presId="urn:microsoft.com/office/officeart/2009/3/layout/HorizontalOrganizationChart#14"/>
    <dgm:cxn modelId="{3F42074F-FB28-4DA6-8D70-B242811E8878}" type="presParOf" srcId="{0B0A9C10-3973-47C4-963D-B2D47B28CD10}" destId="{6E8D1117-2E70-42B0-A851-FF40591BCF96}" srcOrd="0" destOrd="0" presId="urn:microsoft.com/office/officeart/2009/3/layout/HorizontalOrganizationChart#14"/>
    <dgm:cxn modelId="{5BA4F40B-AABD-43E6-88AC-C3E5179A877D}" type="presParOf" srcId="{6E8D1117-2E70-42B0-A851-FF40591BCF96}" destId="{E1185BD8-9CD0-44F9-8E21-BBBFDE638743}" srcOrd="0" destOrd="0" presId="urn:microsoft.com/office/officeart/2009/3/layout/HorizontalOrganizationChart#14"/>
    <dgm:cxn modelId="{F77BE209-5534-4874-B36D-F9B8ED85E130}" type="presParOf" srcId="{E1185BD8-9CD0-44F9-8E21-BBBFDE638743}" destId="{632C2A13-7157-4513-9AD2-57706B9382B2}" srcOrd="0" destOrd="0" presId="urn:microsoft.com/office/officeart/2009/3/layout/HorizontalOrganizationChart#14"/>
    <dgm:cxn modelId="{098322E1-A769-46B5-9997-F938C2EFA04A}" type="presParOf" srcId="{E1185BD8-9CD0-44F9-8E21-BBBFDE638743}" destId="{2133DCE0-989C-465F-9395-30F9C4F5AA14}" srcOrd="1" destOrd="0" presId="urn:microsoft.com/office/officeart/2009/3/layout/HorizontalOrganizationChart#14"/>
    <dgm:cxn modelId="{10A38097-C9CF-4E0D-8783-9FE2035883DF}" type="presParOf" srcId="{6E8D1117-2E70-42B0-A851-FF40591BCF96}" destId="{B08A807C-257B-4374-ABE4-061F742A02AE}" srcOrd="1" destOrd="0" presId="urn:microsoft.com/office/officeart/2009/3/layout/HorizontalOrganizationChart#14"/>
    <dgm:cxn modelId="{7FD1995A-856C-4485-AC6F-0F506978A662}" type="presParOf" srcId="{B08A807C-257B-4374-ABE4-061F742A02AE}" destId="{5928C868-0C79-486C-8246-CF641AB07540}" srcOrd="0" destOrd="0" presId="urn:microsoft.com/office/officeart/2009/3/layout/HorizontalOrganizationChart#14"/>
    <dgm:cxn modelId="{4EDE0D02-3E06-4CF2-B50B-D7E1F66271B8}" type="presParOf" srcId="{B08A807C-257B-4374-ABE4-061F742A02AE}" destId="{432F4DEE-39CE-4752-A577-B0E36DF94AD9}" srcOrd="1" destOrd="0" presId="urn:microsoft.com/office/officeart/2009/3/layout/HorizontalOrganizationChart#14"/>
    <dgm:cxn modelId="{4A76FE60-EAAF-46D8-9BF6-EF870C3E9406}" type="presParOf" srcId="{432F4DEE-39CE-4752-A577-B0E36DF94AD9}" destId="{4CC07267-3F57-4903-9DC7-17C625834697}" srcOrd="0" destOrd="0" presId="urn:microsoft.com/office/officeart/2009/3/layout/HorizontalOrganizationChart#14"/>
    <dgm:cxn modelId="{71A98BF2-D9C2-48C0-8316-D35FE168DD40}" type="presParOf" srcId="{4CC07267-3F57-4903-9DC7-17C625834697}" destId="{215D2799-0FDC-4C41-82A0-A8F41998A6C7}" srcOrd="0" destOrd="0" presId="urn:microsoft.com/office/officeart/2009/3/layout/HorizontalOrganizationChart#14"/>
    <dgm:cxn modelId="{D162BAC4-6750-4898-8BC1-4F70E6F93230}" type="presParOf" srcId="{4CC07267-3F57-4903-9DC7-17C625834697}" destId="{BE40C429-455B-4F43-9A24-323954819F52}" srcOrd="1" destOrd="0" presId="urn:microsoft.com/office/officeart/2009/3/layout/HorizontalOrganizationChart#14"/>
    <dgm:cxn modelId="{31D48528-7A0F-496D-9A54-E014A79DE653}" type="presParOf" srcId="{432F4DEE-39CE-4752-A577-B0E36DF94AD9}" destId="{1BF014E6-10C7-4FC9-BF60-38D79D003C1E}" srcOrd="1" destOrd="0" presId="urn:microsoft.com/office/officeart/2009/3/layout/HorizontalOrganizationChart#14"/>
    <dgm:cxn modelId="{EBE18D10-62A0-442D-A143-446A6425BA10}" type="presParOf" srcId="{432F4DEE-39CE-4752-A577-B0E36DF94AD9}" destId="{F8FCDBFD-48CA-4C7B-B229-98856122D252}" srcOrd="2" destOrd="0" presId="urn:microsoft.com/office/officeart/2009/3/layout/HorizontalOrganizationChart#14"/>
    <dgm:cxn modelId="{F5DE9A52-EBB0-4CC2-9554-0CC463E702D8}" type="presParOf" srcId="{B08A807C-257B-4374-ABE4-061F742A02AE}" destId="{F809C4EF-1441-48A3-BD3A-549CF5C74DF2}" srcOrd="2" destOrd="0" presId="urn:microsoft.com/office/officeart/2009/3/layout/HorizontalOrganizationChart#14"/>
    <dgm:cxn modelId="{5703EB86-32BB-401A-A52C-F60DF2869DC4}" type="presParOf" srcId="{B08A807C-257B-4374-ABE4-061F742A02AE}" destId="{64D03FCE-6A91-470E-8FBC-23AE7A2CD2ED}" srcOrd="3" destOrd="0" presId="urn:microsoft.com/office/officeart/2009/3/layout/HorizontalOrganizationChart#14"/>
    <dgm:cxn modelId="{FCDC33D0-9731-4CAC-B477-C73032C6E8CB}" type="presParOf" srcId="{64D03FCE-6A91-470E-8FBC-23AE7A2CD2ED}" destId="{915BD1EF-BBE9-4840-AECF-DE41183CE54D}" srcOrd="0" destOrd="0" presId="urn:microsoft.com/office/officeart/2009/3/layout/HorizontalOrganizationChart#14"/>
    <dgm:cxn modelId="{F82B40A6-65EC-400C-A4D5-493BED497A73}" type="presParOf" srcId="{915BD1EF-BBE9-4840-AECF-DE41183CE54D}" destId="{51AEE7A9-9A84-4120-A25A-D894BDA9B2E8}" srcOrd="0" destOrd="0" presId="urn:microsoft.com/office/officeart/2009/3/layout/HorizontalOrganizationChart#14"/>
    <dgm:cxn modelId="{54944602-9F27-4DA8-8A47-0B8A741C7BED}" type="presParOf" srcId="{915BD1EF-BBE9-4840-AECF-DE41183CE54D}" destId="{697ABAEB-7205-4E8A-B14C-31475E4C7100}" srcOrd="1" destOrd="0" presId="urn:microsoft.com/office/officeart/2009/3/layout/HorizontalOrganizationChart#14"/>
    <dgm:cxn modelId="{D3B7BB86-F375-4660-9E21-6C14E98C2684}" type="presParOf" srcId="{64D03FCE-6A91-470E-8FBC-23AE7A2CD2ED}" destId="{152E366C-991D-44DF-932E-F0367D9244BC}" srcOrd="1" destOrd="0" presId="urn:microsoft.com/office/officeart/2009/3/layout/HorizontalOrganizationChart#14"/>
    <dgm:cxn modelId="{AD8B1E12-7D50-4508-8DFF-704AA099B320}" type="presParOf" srcId="{64D03FCE-6A91-470E-8FBC-23AE7A2CD2ED}" destId="{EC39515B-06E5-4107-A3AE-872FC3769E5C}" srcOrd="2" destOrd="0" presId="urn:microsoft.com/office/officeart/2009/3/layout/HorizontalOrganizationChart#14"/>
    <dgm:cxn modelId="{523D2DCA-F963-47DE-B59E-47934DB7BE14}" type="presParOf" srcId="{6E8D1117-2E70-42B0-A851-FF40591BCF96}" destId="{70A7C3E0-CE00-4401-A197-3A79DAB23E64}" srcOrd="2" destOrd="0" presId="urn:microsoft.com/office/officeart/2009/3/layout/HorizontalOrganizationChar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5" loCatId="hierarchy" qsTypeId="urn:microsoft.com/office/officeart/2005/8/quickstyle/simple1#10" qsCatId="simple" csTypeId="urn:microsoft.com/office/officeart/2005/8/colors/accent2_1#77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事业层战略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一般性竞争战略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战略模式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0B0A9C10-3973-47C4-963D-B2D47B28CD10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E8D1117-2E70-42B0-A851-FF40591BCF96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1185BD8-9CD0-44F9-8E21-BBBFDE638743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632C2A13-7157-4513-9AD2-57706B9382B2}" type="pres">
      <dgm:prSet presAssocID="{5345ADC4-82A1-451A-B312-34C6A8BB37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33DCE0-989C-465F-9395-30F9C4F5AA14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08A807C-257B-4374-ABE4-061F742A02AE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5928C868-0C79-486C-8246-CF641AB07540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32F4DEE-39CE-4752-A577-B0E36DF94AD9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CC07267-3F57-4903-9DC7-17C625834697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215D2799-0FDC-4C41-82A0-A8F41998A6C7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40C429-455B-4F43-9A24-323954819F52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1BF014E6-10C7-4FC9-BF60-38D79D003C1E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F8FCDBFD-48CA-4C7B-B229-98856122D252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F809C4EF-1441-48A3-BD3A-549CF5C74DF2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64D03FCE-6A91-470E-8FBC-23AE7A2CD2ED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15BD1EF-BBE9-4840-AECF-DE41183CE54D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51AEE7A9-9A84-4120-A25A-D894BDA9B2E8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7ABAEB-7205-4E8A-B14C-31475E4C7100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152E366C-991D-44DF-932E-F0367D9244BC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EC39515B-06E5-4107-A3AE-872FC3769E5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70A7C3E0-CE00-4401-A197-3A79DAB23E64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056FE3E0-DC0F-4177-BE04-9308CAC08FBA}" type="presOf" srcId="{99E6488C-56C1-42EA-B8BE-84A5802F557C}" destId="{697ABAEB-7205-4E8A-B14C-31475E4C7100}" srcOrd="1" destOrd="0" presId="urn:microsoft.com/office/officeart/2009/3/layout/HorizontalOrganizationChart#15"/>
    <dgm:cxn modelId="{547E2DDC-5DC0-4586-BF61-9CEED17119B3}" type="presOf" srcId="{5345ADC4-82A1-451A-B312-34C6A8BB3713}" destId="{632C2A13-7157-4513-9AD2-57706B9382B2}" srcOrd="0" destOrd="0" presId="urn:microsoft.com/office/officeart/2009/3/layout/HorizontalOrganizationChart#15"/>
    <dgm:cxn modelId="{84DD8031-DF79-441E-B187-3149E573BA07}" type="presOf" srcId="{AD450951-2D0B-457D-AAD4-EC2345FA872C}" destId="{F809C4EF-1441-48A3-BD3A-549CF5C74DF2}" srcOrd="0" destOrd="0" presId="urn:microsoft.com/office/officeart/2009/3/layout/HorizontalOrganizationChart#15"/>
    <dgm:cxn modelId="{F717310D-E009-40E5-8372-536DC12E9EC3}" type="presOf" srcId="{99E6488C-56C1-42EA-B8BE-84A5802F557C}" destId="{51AEE7A9-9A84-4120-A25A-D894BDA9B2E8}" srcOrd="0" destOrd="0" presId="urn:microsoft.com/office/officeart/2009/3/layout/HorizontalOrganizationChart#15"/>
    <dgm:cxn modelId="{2311667C-FDE7-4CB6-A382-002FBF626B7F}" type="presOf" srcId="{624C44BC-5A2C-4E65-9B78-8F5A3B64443A}" destId="{5928C868-0C79-486C-8246-CF641AB07540}" srcOrd="0" destOrd="0" presId="urn:microsoft.com/office/officeart/2009/3/layout/HorizontalOrganizationChart#15"/>
    <dgm:cxn modelId="{D7EED4AB-DC72-44C9-B68B-289E61112A43}" type="presOf" srcId="{8E544892-C228-4F46-A1B3-FF88C1A8E1DC}" destId="{0B0A9C10-3973-47C4-963D-B2D47B28CD10}" srcOrd="0" destOrd="0" presId="urn:microsoft.com/office/officeart/2009/3/layout/HorizontalOrganizationChart#15"/>
    <dgm:cxn modelId="{2989FA50-F39B-419B-B6EE-1726E6FA4D9B}" type="presOf" srcId="{5345ADC4-82A1-451A-B312-34C6A8BB3713}" destId="{2133DCE0-989C-465F-9395-30F9C4F5AA14}" srcOrd="1" destOrd="0" presId="urn:microsoft.com/office/officeart/2009/3/layout/HorizontalOrganizationChart#15"/>
    <dgm:cxn modelId="{7949CBF0-C58C-4A4F-BB42-4C110FDF80E9}" type="presOf" srcId="{4F122B76-32AA-4439-8F8B-C22627EBA98D}" destId="{BE40C429-455B-4F43-9A24-323954819F52}" srcOrd="1" destOrd="0" presId="urn:microsoft.com/office/officeart/2009/3/layout/HorizontalOrganizationChart#15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88191278-585E-40BF-BCC6-60A9A4446DB0}" type="presOf" srcId="{4F122B76-32AA-4439-8F8B-C22627EBA98D}" destId="{215D2799-0FDC-4C41-82A0-A8F41998A6C7}" srcOrd="0" destOrd="0" presId="urn:microsoft.com/office/officeart/2009/3/layout/HorizontalOrganizationChart#15"/>
    <dgm:cxn modelId="{E967E1F7-FA16-4A9C-B821-D7D0CA8B9CE7}" type="presParOf" srcId="{0B0A9C10-3973-47C4-963D-B2D47B28CD10}" destId="{6E8D1117-2E70-42B0-A851-FF40591BCF96}" srcOrd="0" destOrd="0" presId="urn:microsoft.com/office/officeart/2009/3/layout/HorizontalOrganizationChart#15"/>
    <dgm:cxn modelId="{BAF9F625-7AF9-4C21-B4B7-5674D4DBDB15}" type="presParOf" srcId="{6E8D1117-2E70-42B0-A851-FF40591BCF96}" destId="{E1185BD8-9CD0-44F9-8E21-BBBFDE638743}" srcOrd="0" destOrd="0" presId="urn:microsoft.com/office/officeart/2009/3/layout/HorizontalOrganizationChart#15"/>
    <dgm:cxn modelId="{818A4C35-70C0-4460-A224-8642EEFD22DF}" type="presParOf" srcId="{E1185BD8-9CD0-44F9-8E21-BBBFDE638743}" destId="{632C2A13-7157-4513-9AD2-57706B9382B2}" srcOrd="0" destOrd="0" presId="urn:microsoft.com/office/officeart/2009/3/layout/HorizontalOrganizationChart#15"/>
    <dgm:cxn modelId="{399B74F5-B555-4E23-8508-DAB97BA2259F}" type="presParOf" srcId="{E1185BD8-9CD0-44F9-8E21-BBBFDE638743}" destId="{2133DCE0-989C-465F-9395-30F9C4F5AA14}" srcOrd="1" destOrd="0" presId="urn:microsoft.com/office/officeart/2009/3/layout/HorizontalOrganizationChart#15"/>
    <dgm:cxn modelId="{06F8329F-B276-4A9A-B0AD-42EFB89A146A}" type="presParOf" srcId="{6E8D1117-2E70-42B0-A851-FF40591BCF96}" destId="{B08A807C-257B-4374-ABE4-061F742A02AE}" srcOrd="1" destOrd="0" presId="urn:microsoft.com/office/officeart/2009/3/layout/HorizontalOrganizationChart#15"/>
    <dgm:cxn modelId="{6BCD8A73-E09B-4DF7-B9CF-7F95129E6661}" type="presParOf" srcId="{B08A807C-257B-4374-ABE4-061F742A02AE}" destId="{5928C868-0C79-486C-8246-CF641AB07540}" srcOrd="0" destOrd="0" presId="urn:microsoft.com/office/officeart/2009/3/layout/HorizontalOrganizationChart#15"/>
    <dgm:cxn modelId="{0665BB3E-4827-4E11-8F87-AF1459CEDE17}" type="presParOf" srcId="{B08A807C-257B-4374-ABE4-061F742A02AE}" destId="{432F4DEE-39CE-4752-A577-B0E36DF94AD9}" srcOrd="1" destOrd="0" presId="urn:microsoft.com/office/officeart/2009/3/layout/HorizontalOrganizationChart#15"/>
    <dgm:cxn modelId="{E390E22A-B599-45A7-900F-39279BDC2B84}" type="presParOf" srcId="{432F4DEE-39CE-4752-A577-B0E36DF94AD9}" destId="{4CC07267-3F57-4903-9DC7-17C625834697}" srcOrd="0" destOrd="0" presId="urn:microsoft.com/office/officeart/2009/3/layout/HorizontalOrganizationChart#15"/>
    <dgm:cxn modelId="{764EC04C-1348-4916-9B7F-CD63D5CC9172}" type="presParOf" srcId="{4CC07267-3F57-4903-9DC7-17C625834697}" destId="{215D2799-0FDC-4C41-82A0-A8F41998A6C7}" srcOrd="0" destOrd="0" presId="urn:microsoft.com/office/officeart/2009/3/layout/HorizontalOrganizationChart#15"/>
    <dgm:cxn modelId="{792F2601-6A54-48E1-BCC7-A277951E8105}" type="presParOf" srcId="{4CC07267-3F57-4903-9DC7-17C625834697}" destId="{BE40C429-455B-4F43-9A24-323954819F52}" srcOrd="1" destOrd="0" presId="urn:microsoft.com/office/officeart/2009/3/layout/HorizontalOrganizationChart#15"/>
    <dgm:cxn modelId="{8D9D31F5-0D76-4C0C-A9C8-59CD0816A8B3}" type="presParOf" srcId="{432F4DEE-39CE-4752-A577-B0E36DF94AD9}" destId="{1BF014E6-10C7-4FC9-BF60-38D79D003C1E}" srcOrd="1" destOrd="0" presId="urn:microsoft.com/office/officeart/2009/3/layout/HorizontalOrganizationChart#15"/>
    <dgm:cxn modelId="{BE959107-C8C2-4AE0-84AD-95E820591855}" type="presParOf" srcId="{432F4DEE-39CE-4752-A577-B0E36DF94AD9}" destId="{F8FCDBFD-48CA-4C7B-B229-98856122D252}" srcOrd="2" destOrd="0" presId="urn:microsoft.com/office/officeart/2009/3/layout/HorizontalOrganizationChart#15"/>
    <dgm:cxn modelId="{BCEA36BE-FEDA-47D6-8D55-93D108D79FA9}" type="presParOf" srcId="{B08A807C-257B-4374-ABE4-061F742A02AE}" destId="{F809C4EF-1441-48A3-BD3A-549CF5C74DF2}" srcOrd="2" destOrd="0" presId="urn:microsoft.com/office/officeart/2009/3/layout/HorizontalOrganizationChart#15"/>
    <dgm:cxn modelId="{56EBE13C-9BDB-4356-8093-78179213143E}" type="presParOf" srcId="{B08A807C-257B-4374-ABE4-061F742A02AE}" destId="{64D03FCE-6A91-470E-8FBC-23AE7A2CD2ED}" srcOrd="3" destOrd="0" presId="urn:microsoft.com/office/officeart/2009/3/layout/HorizontalOrganizationChart#15"/>
    <dgm:cxn modelId="{BBD960A4-EF9C-410E-A9DC-058F59969F88}" type="presParOf" srcId="{64D03FCE-6A91-470E-8FBC-23AE7A2CD2ED}" destId="{915BD1EF-BBE9-4840-AECF-DE41183CE54D}" srcOrd="0" destOrd="0" presId="urn:microsoft.com/office/officeart/2009/3/layout/HorizontalOrganizationChart#15"/>
    <dgm:cxn modelId="{C00F1C93-CE5E-40B6-B4A0-F67A8E534AA2}" type="presParOf" srcId="{915BD1EF-BBE9-4840-AECF-DE41183CE54D}" destId="{51AEE7A9-9A84-4120-A25A-D894BDA9B2E8}" srcOrd="0" destOrd="0" presId="urn:microsoft.com/office/officeart/2009/3/layout/HorizontalOrganizationChart#15"/>
    <dgm:cxn modelId="{0E60F4D6-413B-41D6-B3B5-BAFDD22BDE7F}" type="presParOf" srcId="{915BD1EF-BBE9-4840-AECF-DE41183CE54D}" destId="{697ABAEB-7205-4E8A-B14C-31475E4C7100}" srcOrd="1" destOrd="0" presId="urn:microsoft.com/office/officeart/2009/3/layout/HorizontalOrganizationChart#15"/>
    <dgm:cxn modelId="{5CB1ECBC-7CA6-43F1-8475-002FB2D4D6DA}" type="presParOf" srcId="{64D03FCE-6A91-470E-8FBC-23AE7A2CD2ED}" destId="{152E366C-991D-44DF-932E-F0367D9244BC}" srcOrd="1" destOrd="0" presId="urn:microsoft.com/office/officeart/2009/3/layout/HorizontalOrganizationChart#15"/>
    <dgm:cxn modelId="{24C40A10-F9EE-4087-A74F-0039F9FD521B}" type="presParOf" srcId="{64D03FCE-6A91-470E-8FBC-23AE7A2CD2ED}" destId="{EC39515B-06E5-4107-A3AE-872FC3769E5C}" srcOrd="2" destOrd="0" presId="urn:microsoft.com/office/officeart/2009/3/layout/HorizontalOrganizationChart#15"/>
    <dgm:cxn modelId="{44164DFF-F062-4667-8EA1-AF38B6210722}" type="presParOf" srcId="{6E8D1117-2E70-42B0-A851-FF40591BCF96}" destId="{70A7C3E0-CE00-4401-A197-3A79DAB23E64}" srcOrd="2" destOrd="0" presId="urn:microsoft.com/office/officeart/2009/3/layout/HorizontalOrganizationChart#1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6" loCatId="hierarchy" qsTypeId="urn:microsoft.com/office/officeart/2005/8/quickstyle/simple1#54" qsCatId="simple" csTypeId="urn:microsoft.com/office/officeart/2005/8/colors/accent2_1#80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决策在管理中的地位与作用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地位与作用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概念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DC7D566E-FC85-4650-8475-915B1BF35B5B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C0CCF5F-8D47-4EC5-8A25-4A6BF407B630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99D039DF-5A26-4ACE-8E2A-03E800AE1AA1}" type="pres">
      <dgm:prSet presAssocID="{5345ADC4-82A1-451A-B312-34C6A8BB3713}" presName="rootComposite1" presStyleCnt="0"/>
      <dgm:spPr/>
    </dgm:pt>
    <dgm:pt modelId="{B08D26D0-5080-4B1D-BD62-637345C454DA}" type="pres">
      <dgm:prSet presAssocID="{5345ADC4-82A1-451A-B312-34C6A8BB3713}" presName="rootText1" presStyleLbl="node0" presStyleIdx="0" presStyleCnt="1" custScaleX="1701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FF74CE-26B0-4E61-81A9-943B622985F0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6FF61D9-354B-4CA9-BF72-0EE54A1C591C}" type="pres">
      <dgm:prSet presAssocID="{5345ADC4-82A1-451A-B312-34C6A8BB3713}" presName="hierChild2" presStyleCnt="0"/>
      <dgm:spPr/>
    </dgm:pt>
    <dgm:pt modelId="{F044A705-F445-4FF4-A649-3297CFFC5C03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7D3DAB4-9931-4F95-A102-673034249233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0725701D-535B-4420-B99F-3C5793F74CBC}" type="pres">
      <dgm:prSet presAssocID="{4F122B76-32AA-4439-8F8B-C22627EBA98D}" presName="rootComposite" presStyleCnt="0"/>
      <dgm:spPr/>
    </dgm:pt>
    <dgm:pt modelId="{743627AA-CE4D-4C67-84C3-01F72EC92484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BE1A49-608E-4F43-95C8-96A9EB6AF912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A4AFF665-7924-4CC4-8984-61C88FCD85B3}" type="pres">
      <dgm:prSet presAssocID="{4F122B76-32AA-4439-8F8B-C22627EBA98D}" presName="hierChild4" presStyleCnt="0"/>
      <dgm:spPr/>
    </dgm:pt>
    <dgm:pt modelId="{5D797B06-C58B-49F0-8884-15A295B43431}" type="pres">
      <dgm:prSet presAssocID="{4F122B76-32AA-4439-8F8B-C22627EBA98D}" presName="hierChild5" presStyleCnt="0"/>
      <dgm:spPr/>
    </dgm:pt>
    <dgm:pt modelId="{6FA40FDE-EC04-4DAA-B15A-041F7DBB6D44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8D681F92-63F6-4235-913C-F283DD8E0E3B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53EEDA04-39E5-4C99-B7BA-3237625ECA2C}" type="pres">
      <dgm:prSet presAssocID="{99E6488C-56C1-42EA-B8BE-84A5802F557C}" presName="rootComposite" presStyleCnt="0"/>
      <dgm:spPr/>
    </dgm:pt>
    <dgm:pt modelId="{D539EB00-6B66-4A9C-9B5E-9FA5AEE271B3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CD0F85-4F70-474B-9191-29F8ABE79710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4CEC3CD3-505A-4FA0-83DC-2198BFC0C506}" type="pres">
      <dgm:prSet presAssocID="{99E6488C-56C1-42EA-B8BE-84A5802F557C}" presName="hierChild4" presStyleCnt="0"/>
      <dgm:spPr/>
    </dgm:pt>
    <dgm:pt modelId="{CB22D818-E382-4100-BAAB-FAEE7F5A1320}" type="pres">
      <dgm:prSet presAssocID="{99E6488C-56C1-42EA-B8BE-84A5802F557C}" presName="hierChild5" presStyleCnt="0"/>
      <dgm:spPr/>
    </dgm:pt>
    <dgm:pt modelId="{8F7E1F84-725D-4032-9EBA-AE04297D4838}" type="pres">
      <dgm:prSet presAssocID="{5345ADC4-82A1-451A-B312-34C6A8BB3713}" presName="hierChild3" presStyleCnt="0"/>
      <dgm:spPr/>
    </dgm:pt>
  </dgm:ptLst>
  <dgm:cxnLst>
    <dgm:cxn modelId="{EB980E8C-B556-40EB-9C60-C4CD6B524E9F}" type="presOf" srcId="{AD450951-2D0B-457D-AAD4-EC2345FA872C}" destId="{6FA40FDE-EC04-4DAA-B15A-041F7DBB6D44}" srcOrd="0" destOrd="0" presId="urn:microsoft.com/office/officeart/2009/3/layout/HorizontalOrganizationChart#16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69BF2BCE-7C64-4EB1-B6C7-CD3E7C2A2FE2}" type="presOf" srcId="{4F122B76-32AA-4439-8F8B-C22627EBA98D}" destId="{C5BE1A49-608E-4F43-95C8-96A9EB6AF912}" srcOrd="1" destOrd="0" presId="urn:microsoft.com/office/officeart/2009/3/layout/HorizontalOrganizationChart#16"/>
    <dgm:cxn modelId="{7EA03F19-C143-4176-95A6-00AA9E1139E6}" type="presOf" srcId="{5345ADC4-82A1-451A-B312-34C6A8BB3713}" destId="{B08D26D0-5080-4B1D-BD62-637345C454DA}" srcOrd="0" destOrd="0" presId="urn:microsoft.com/office/officeart/2009/3/layout/HorizontalOrganizationChart#16"/>
    <dgm:cxn modelId="{30B8D98B-2388-4FAE-8064-8429CF0059EF}" type="presOf" srcId="{5345ADC4-82A1-451A-B312-34C6A8BB3713}" destId="{6AFF74CE-26B0-4E61-81A9-943B622985F0}" srcOrd="1" destOrd="0" presId="urn:microsoft.com/office/officeart/2009/3/layout/HorizontalOrganizationChart#16"/>
    <dgm:cxn modelId="{4084BB4C-AA3F-4744-B382-7F8ED310FA6B}" type="presOf" srcId="{8E544892-C228-4F46-A1B3-FF88C1A8E1DC}" destId="{DC7D566E-FC85-4650-8475-915B1BF35B5B}" srcOrd="0" destOrd="0" presId="urn:microsoft.com/office/officeart/2009/3/layout/HorizontalOrganizationChart#16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D7319459-0E78-4186-B0E3-355D923C1625}" type="presOf" srcId="{624C44BC-5A2C-4E65-9B78-8F5A3B64443A}" destId="{F044A705-F445-4FF4-A649-3297CFFC5C03}" srcOrd="0" destOrd="0" presId="urn:microsoft.com/office/officeart/2009/3/layout/HorizontalOrganizationChart#16"/>
    <dgm:cxn modelId="{7902BE7D-7B08-49EC-9D5F-3361AF71D05A}" type="presOf" srcId="{4F122B76-32AA-4439-8F8B-C22627EBA98D}" destId="{743627AA-CE4D-4C67-84C3-01F72EC92484}" srcOrd="0" destOrd="0" presId="urn:microsoft.com/office/officeart/2009/3/layout/HorizontalOrganizationChart#16"/>
    <dgm:cxn modelId="{9602FAB0-8E08-4318-BDDC-6EEF8F904883}" type="presOf" srcId="{99E6488C-56C1-42EA-B8BE-84A5802F557C}" destId="{D539EB00-6B66-4A9C-9B5E-9FA5AEE271B3}" srcOrd="0" destOrd="0" presId="urn:microsoft.com/office/officeart/2009/3/layout/HorizontalOrganizationChart#16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6D79D84-C793-49F3-925F-9B7E92D40BDD}" type="presOf" srcId="{99E6488C-56C1-42EA-B8BE-84A5802F557C}" destId="{9CCD0F85-4F70-474B-9191-29F8ABE79710}" srcOrd="1" destOrd="0" presId="urn:microsoft.com/office/officeart/2009/3/layout/HorizontalOrganizationChart#16"/>
    <dgm:cxn modelId="{9F1419CF-41E9-4B29-BB88-1DCF7468DEC3}" type="presParOf" srcId="{DC7D566E-FC85-4650-8475-915B1BF35B5B}" destId="{EC0CCF5F-8D47-4EC5-8A25-4A6BF407B630}" srcOrd="0" destOrd="0" presId="urn:microsoft.com/office/officeart/2009/3/layout/HorizontalOrganizationChart#16"/>
    <dgm:cxn modelId="{6D732BA1-1295-42EB-AB47-1D04DE4EB832}" type="presParOf" srcId="{EC0CCF5F-8D47-4EC5-8A25-4A6BF407B630}" destId="{99D039DF-5A26-4ACE-8E2A-03E800AE1AA1}" srcOrd="0" destOrd="0" presId="urn:microsoft.com/office/officeart/2009/3/layout/HorizontalOrganizationChart#16"/>
    <dgm:cxn modelId="{00B265B7-E572-4FAC-B4A9-B9BCEEDE63D9}" type="presParOf" srcId="{99D039DF-5A26-4ACE-8E2A-03E800AE1AA1}" destId="{B08D26D0-5080-4B1D-BD62-637345C454DA}" srcOrd="0" destOrd="0" presId="urn:microsoft.com/office/officeart/2009/3/layout/HorizontalOrganizationChart#16"/>
    <dgm:cxn modelId="{1EAC1C08-1777-4BDD-947B-4718D38D7052}" type="presParOf" srcId="{99D039DF-5A26-4ACE-8E2A-03E800AE1AA1}" destId="{6AFF74CE-26B0-4E61-81A9-943B622985F0}" srcOrd="1" destOrd="0" presId="urn:microsoft.com/office/officeart/2009/3/layout/HorizontalOrganizationChart#16"/>
    <dgm:cxn modelId="{028A8ECF-9BC9-4362-8CCE-483EF9BB3743}" type="presParOf" srcId="{EC0CCF5F-8D47-4EC5-8A25-4A6BF407B630}" destId="{26FF61D9-354B-4CA9-BF72-0EE54A1C591C}" srcOrd="1" destOrd="0" presId="urn:microsoft.com/office/officeart/2009/3/layout/HorizontalOrganizationChart#16"/>
    <dgm:cxn modelId="{9B683C53-5A8B-456E-8410-0C94D45A588E}" type="presParOf" srcId="{26FF61D9-354B-4CA9-BF72-0EE54A1C591C}" destId="{F044A705-F445-4FF4-A649-3297CFFC5C03}" srcOrd="0" destOrd="0" presId="urn:microsoft.com/office/officeart/2009/3/layout/HorizontalOrganizationChart#16"/>
    <dgm:cxn modelId="{6BE0BD58-E2D7-469D-94D0-FE8F500CFB6D}" type="presParOf" srcId="{26FF61D9-354B-4CA9-BF72-0EE54A1C591C}" destId="{47D3DAB4-9931-4F95-A102-673034249233}" srcOrd="1" destOrd="0" presId="urn:microsoft.com/office/officeart/2009/3/layout/HorizontalOrganizationChart#16"/>
    <dgm:cxn modelId="{179DA59E-C9C7-4A2C-A526-139DB539974A}" type="presParOf" srcId="{47D3DAB4-9931-4F95-A102-673034249233}" destId="{0725701D-535B-4420-B99F-3C5793F74CBC}" srcOrd="0" destOrd="0" presId="urn:microsoft.com/office/officeart/2009/3/layout/HorizontalOrganizationChart#16"/>
    <dgm:cxn modelId="{AFE4E533-DEDB-4E9A-A066-3CA4756ED217}" type="presParOf" srcId="{0725701D-535B-4420-B99F-3C5793F74CBC}" destId="{743627AA-CE4D-4C67-84C3-01F72EC92484}" srcOrd="0" destOrd="0" presId="urn:microsoft.com/office/officeart/2009/3/layout/HorizontalOrganizationChart#16"/>
    <dgm:cxn modelId="{6410C708-242F-4FEF-BE0A-E55D565E077E}" type="presParOf" srcId="{0725701D-535B-4420-B99F-3C5793F74CBC}" destId="{C5BE1A49-608E-4F43-95C8-96A9EB6AF912}" srcOrd="1" destOrd="0" presId="urn:microsoft.com/office/officeart/2009/3/layout/HorizontalOrganizationChart#16"/>
    <dgm:cxn modelId="{45CB4CC1-FBAE-4065-8F3F-BE2A549E472C}" type="presParOf" srcId="{47D3DAB4-9931-4F95-A102-673034249233}" destId="{A4AFF665-7924-4CC4-8984-61C88FCD85B3}" srcOrd="1" destOrd="0" presId="urn:microsoft.com/office/officeart/2009/3/layout/HorizontalOrganizationChart#16"/>
    <dgm:cxn modelId="{FB2561BB-A95E-4204-880E-EE3827F0B1B4}" type="presParOf" srcId="{47D3DAB4-9931-4F95-A102-673034249233}" destId="{5D797B06-C58B-49F0-8884-15A295B43431}" srcOrd="2" destOrd="0" presId="urn:microsoft.com/office/officeart/2009/3/layout/HorizontalOrganizationChart#16"/>
    <dgm:cxn modelId="{34719CCD-2591-4440-8A7A-E7171E67E151}" type="presParOf" srcId="{26FF61D9-354B-4CA9-BF72-0EE54A1C591C}" destId="{6FA40FDE-EC04-4DAA-B15A-041F7DBB6D44}" srcOrd="2" destOrd="0" presId="urn:microsoft.com/office/officeart/2009/3/layout/HorizontalOrganizationChart#16"/>
    <dgm:cxn modelId="{6F51F29D-E4E7-4808-AE31-9289CF0B6084}" type="presParOf" srcId="{26FF61D9-354B-4CA9-BF72-0EE54A1C591C}" destId="{8D681F92-63F6-4235-913C-F283DD8E0E3B}" srcOrd="3" destOrd="0" presId="urn:microsoft.com/office/officeart/2009/3/layout/HorizontalOrganizationChart#16"/>
    <dgm:cxn modelId="{63A8B72F-DF33-4263-911E-B46921BDA958}" type="presParOf" srcId="{8D681F92-63F6-4235-913C-F283DD8E0E3B}" destId="{53EEDA04-39E5-4C99-B7BA-3237625ECA2C}" srcOrd="0" destOrd="0" presId="urn:microsoft.com/office/officeart/2009/3/layout/HorizontalOrganizationChart#16"/>
    <dgm:cxn modelId="{D493CC82-7F88-4FE8-83C3-59987628F726}" type="presParOf" srcId="{53EEDA04-39E5-4C99-B7BA-3237625ECA2C}" destId="{D539EB00-6B66-4A9C-9B5E-9FA5AEE271B3}" srcOrd="0" destOrd="0" presId="urn:microsoft.com/office/officeart/2009/3/layout/HorizontalOrganizationChart#16"/>
    <dgm:cxn modelId="{B178A95E-A088-490C-9A2C-AE1FCF103863}" type="presParOf" srcId="{53EEDA04-39E5-4C99-B7BA-3237625ECA2C}" destId="{9CCD0F85-4F70-474B-9191-29F8ABE79710}" srcOrd="1" destOrd="0" presId="urn:microsoft.com/office/officeart/2009/3/layout/HorizontalOrganizationChart#16"/>
    <dgm:cxn modelId="{01320269-0A63-424E-98F7-FC227A4E3453}" type="presParOf" srcId="{8D681F92-63F6-4235-913C-F283DD8E0E3B}" destId="{4CEC3CD3-505A-4FA0-83DC-2198BFC0C506}" srcOrd="1" destOrd="0" presId="urn:microsoft.com/office/officeart/2009/3/layout/HorizontalOrganizationChart#16"/>
    <dgm:cxn modelId="{3712F8C3-BC54-4D94-A605-E77F8C596FC2}" type="presParOf" srcId="{8D681F92-63F6-4235-913C-F283DD8E0E3B}" destId="{CB22D818-E382-4100-BAAB-FAEE7F5A1320}" srcOrd="2" destOrd="0" presId="urn:microsoft.com/office/officeart/2009/3/layout/HorizontalOrganizationChart#16"/>
    <dgm:cxn modelId="{FC8BE8E1-C2B4-4947-B7BD-276F9402BC1E}" type="presParOf" srcId="{EC0CCF5F-8D47-4EC5-8A25-4A6BF407B630}" destId="{8F7E1F84-725D-4032-9EBA-AE04297D4838}" srcOrd="2" destOrd="0" presId="urn:microsoft.com/office/officeart/2009/3/layout/HorizontalOrganizationChart#1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2" loCatId="hierarchy" qsTypeId="urn:microsoft.com/office/officeart/2005/8/quickstyle/simple1#54" qsCatId="simple" csTypeId="urn:microsoft.com/office/officeart/2005/8/colors/accent2_1#6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公司战略管理的含义和特征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特征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含义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31CBD689-9A2C-49F0-AA25-A8F57D2B14E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D37467-429B-45F1-851B-706885A963D8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18661ABB-78A3-4A6E-BD48-8243F19F1384}" type="pres">
      <dgm:prSet presAssocID="{5345ADC4-82A1-451A-B312-34C6A8BB3713}" presName="rootComposite1" presStyleCnt="0"/>
      <dgm:spPr/>
    </dgm:pt>
    <dgm:pt modelId="{F27CF752-6ABF-4CC8-AE15-9AD93D5B4C58}" type="pres">
      <dgm:prSet presAssocID="{5345ADC4-82A1-451A-B312-34C6A8BB3713}" presName="rootText1" presStyleLbl="node0" presStyleIdx="0" presStyleCnt="1" custScaleX="2042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7943EF-25EC-4F3E-B7D4-1B99534E13F7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2282FC9-8C98-46F1-A5B2-A6A3D9C4BE78}" type="pres">
      <dgm:prSet presAssocID="{5345ADC4-82A1-451A-B312-34C6A8BB3713}" presName="hierChild2" presStyleCnt="0"/>
      <dgm:spPr/>
    </dgm:pt>
    <dgm:pt modelId="{73546C6D-0BB8-48FB-8FBC-E98E7CA4D141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DF5DAE38-93F7-431F-B03F-B45AB5CE650B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A6C777A9-1AB1-4016-BD45-99D9A8B1ECE3}" type="pres">
      <dgm:prSet presAssocID="{4F122B76-32AA-4439-8F8B-C22627EBA98D}" presName="rootComposite" presStyleCnt="0"/>
      <dgm:spPr/>
    </dgm:pt>
    <dgm:pt modelId="{AFCA3ED3-E2B5-4CFF-9E1E-08691BB32598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E1F4E4-70AD-4A3C-8C3E-42ECF0BF7866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C45DB181-05CA-4341-9636-F7943638548F}" type="pres">
      <dgm:prSet presAssocID="{4F122B76-32AA-4439-8F8B-C22627EBA98D}" presName="hierChild4" presStyleCnt="0"/>
      <dgm:spPr/>
    </dgm:pt>
    <dgm:pt modelId="{8A0B322C-228E-4567-88F3-7F1A09F15C97}" type="pres">
      <dgm:prSet presAssocID="{4F122B76-32AA-4439-8F8B-C22627EBA98D}" presName="hierChild5" presStyleCnt="0"/>
      <dgm:spPr/>
    </dgm:pt>
    <dgm:pt modelId="{5177CDA7-194E-41FA-9F21-E2E7ADDC3678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C63DB46B-4DF5-4EBA-BA39-488DC46B6C29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2B108C54-A769-41CE-9AB0-23F92D3BFE4D}" type="pres">
      <dgm:prSet presAssocID="{99E6488C-56C1-42EA-B8BE-84A5802F557C}" presName="rootComposite" presStyleCnt="0"/>
      <dgm:spPr/>
    </dgm:pt>
    <dgm:pt modelId="{C7510803-75F9-4B00-89AD-6205AB6775DE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9D3FCA-1192-4B2D-B9A5-28B091C97512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6F69695-716B-4436-927C-11227DFC9C4A}" type="pres">
      <dgm:prSet presAssocID="{99E6488C-56C1-42EA-B8BE-84A5802F557C}" presName="hierChild4" presStyleCnt="0"/>
      <dgm:spPr/>
    </dgm:pt>
    <dgm:pt modelId="{03CE7D4C-97A9-4084-BB52-BEE1D00B86F3}" type="pres">
      <dgm:prSet presAssocID="{99E6488C-56C1-42EA-B8BE-84A5802F557C}" presName="hierChild5" presStyleCnt="0"/>
      <dgm:spPr/>
    </dgm:pt>
    <dgm:pt modelId="{5149BCC7-D8C7-466D-95A3-081915DAF59A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72D8C162-9F5B-4324-A547-EAD1B9C24123}" type="presOf" srcId="{8E544892-C228-4F46-A1B3-FF88C1A8E1DC}" destId="{31CBD689-9A2C-49F0-AA25-A8F57D2B14EA}" srcOrd="0" destOrd="0" presId="urn:microsoft.com/office/officeart/2009/3/layout/HorizontalOrganizationChart#2"/>
    <dgm:cxn modelId="{35209457-7CCA-4B69-A17E-CCC160312E6D}" type="presOf" srcId="{624C44BC-5A2C-4E65-9B78-8F5A3B64443A}" destId="{73546C6D-0BB8-48FB-8FBC-E98E7CA4D141}" srcOrd="0" destOrd="0" presId="urn:microsoft.com/office/officeart/2009/3/layout/HorizontalOrganizationChart#2"/>
    <dgm:cxn modelId="{AB6AB2EE-8187-4BD1-8E47-0BCAEC1E8FD8}" type="presOf" srcId="{4F122B76-32AA-4439-8F8B-C22627EBA98D}" destId="{4EE1F4E4-70AD-4A3C-8C3E-42ECF0BF7866}" srcOrd="1" destOrd="0" presId="urn:microsoft.com/office/officeart/2009/3/layout/HorizontalOrganizationChart#2"/>
    <dgm:cxn modelId="{181FDD8B-14E7-47C6-8674-BC29826CAA82}" type="presOf" srcId="{5345ADC4-82A1-451A-B312-34C6A8BB3713}" destId="{F27CF752-6ABF-4CC8-AE15-9AD93D5B4C58}" srcOrd="0" destOrd="0" presId="urn:microsoft.com/office/officeart/2009/3/layout/HorizontalOrganizationChart#2"/>
    <dgm:cxn modelId="{339E25FF-2751-4F48-9393-49E90B5DE423}" type="presOf" srcId="{4F122B76-32AA-4439-8F8B-C22627EBA98D}" destId="{AFCA3ED3-E2B5-4CFF-9E1E-08691BB32598}" srcOrd="0" destOrd="0" presId="urn:microsoft.com/office/officeart/2009/3/layout/HorizontalOrganizationChart#2"/>
    <dgm:cxn modelId="{552279CD-A3DE-4146-8245-E2DA8F025DD3}" type="presOf" srcId="{5345ADC4-82A1-451A-B312-34C6A8BB3713}" destId="{4B7943EF-25EC-4F3E-B7D4-1B99534E13F7}" srcOrd="1" destOrd="0" presId="urn:microsoft.com/office/officeart/2009/3/layout/HorizontalOrganizationChart#2"/>
    <dgm:cxn modelId="{7FDD08DA-3A54-4B31-A108-00BE011C95A3}" type="presOf" srcId="{99E6488C-56C1-42EA-B8BE-84A5802F557C}" destId="{9B9D3FCA-1192-4B2D-B9A5-28B091C97512}" srcOrd="1" destOrd="0" presId="urn:microsoft.com/office/officeart/2009/3/layout/HorizontalOrganizationChart#2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BA4B368-D3D1-4A3A-AB00-8F7D3D3EBCE3}" type="presOf" srcId="{99E6488C-56C1-42EA-B8BE-84A5802F557C}" destId="{C7510803-75F9-4B00-89AD-6205AB6775DE}" srcOrd="0" destOrd="0" presId="urn:microsoft.com/office/officeart/2009/3/layout/HorizontalOrganizationChart#2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D2AF6716-7838-48A1-BB2A-6FA620640A48}" type="presOf" srcId="{AD450951-2D0B-457D-AAD4-EC2345FA872C}" destId="{5177CDA7-194E-41FA-9F21-E2E7ADDC3678}" srcOrd="0" destOrd="0" presId="urn:microsoft.com/office/officeart/2009/3/layout/HorizontalOrganizationChart#2"/>
    <dgm:cxn modelId="{77470DD2-1627-4F80-8D36-35C72DEDECFB}" type="presParOf" srcId="{31CBD689-9A2C-49F0-AA25-A8F57D2B14EA}" destId="{AED37467-429B-45F1-851B-706885A963D8}" srcOrd="0" destOrd="0" presId="urn:microsoft.com/office/officeart/2009/3/layout/HorizontalOrganizationChart#2"/>
    <dgm:cxn modelId="{31D2B091-127B-4FFA-8F10-7F0C66BA7E86}" type="presParOf" srcId="{AED37467-429B-45F1-851B-706885A963D8}" destId="{18661ABB-78A3-4A6E-BD48-8243F19F1384}" srcOrd="0" destOrd="0" presId="urn:microsoft.com/office/officeart/2009/3/layout/HorizontalOrganizationChart#2"/>
    <dgm:cxn modelId="{9D0194FF-AA53-4391-9A56-A73004CE5EBC}" type="presParOf" srcId="{18661ABB-78A3-4A6E-BD48-8243F19F1384}" destId="{F27CF752-6ABF-4CC8-AE15-9AD93D5B4C58}" srcOrd="0" destOrd="0" presId="urn:microsoft.com/office/officeart/2009/3/layout/HorizontalOrganizationChart#2"/>
    <dgm:cxn modelId="{835DE262-A20E-4C30-B878-55A4E318234C}" type="presParOf" srcId="{18661ABB-78A3-4A6E-BD48-8243F19F1384}" destId="{4B7943EF-25EC-4F3E-B7D4-1B99534E13F7}" srcOrd="1" destOrd="0" presId="urn:microsoft.com/office/officeart/2009/3/layout/HorizontalOrganizationChart#2"/>
    <dgm:cxn modelId="{8CEBE54B-519B-477D-8E9D-A33F13EB17C1}" type="presParOf" srcId="{AED37467-429B-45F1-851B-706885A963D8}" destId="{E2282FC9-8C98-46F1-A5B2-A6A3D9C4BE78}" srcOrd="1" destOrd="0" presId="urn:microsoft.com/office/officeart/2009/3/layout/HorizontalOrganizationChart#2"/>
    <dgm:cxn modelId="{5FA0439C-BE42-45E4-8E97-6C2F673575A2}" type="presParOf" srcId="{E2282FC9-8C98-46F1-A5B2-A6A3D9C4BE78}" destId="{73546C6D-0BB8-48FB-8FBC-E98E7CA4D141}" srcOrd="0" destOrd="0" presId="urn:microsoft.com/office/officeart/2009/3/layout/HorizontalOrganizationChart#2"/>
    <dgm:cxn modelId="{A63DA439-EB95-409D-8A77-8A3031ECCC35}" type="presParOf" srcId="{E2282FC9-8C98-46F1-A5B2-A6A3D9C4BE78}" destId="{DF5DAE38-93F7-431F-B03F-B45AB5CE650B}" srcOrd="1" destOrd="0" presId="urn:microsoft.com/office/officeart/2009/3/layout/HorizontalOrganizationChart#2"/>
    <dgm:cxn modelId="{B2BE0FB1-4078-4CB9-9775-9A14B62B6242}" type="presParOf" srcId="{DF5DAE38-93F7-431F-B03F-B45AB5CE650B}" destId="{A6C777A9-1AB1-4016-BD45-99D9A8B1ECE3}" srcOrd="0" destOrd="0" presId="urn:microsoft.com/office/officeart/2009/3/layout/HorizontalOrganizationChart#2"/>
    <dgm:cxn modelId="{CD51A917-A44C-4292-A225-24B7864264F3}" type="presParOf" srcId="{A6C777A9-1AB1-4016-BD45-99D9A8B1ECE3}" destId="{AFCA3ED3-E2B5-4CFF-9E1E-08691BB32598}" srcOrd="0" destOrd="0" presId="urn:microsoft.com/office/officeart/2009/3/layout/HorizontalOrganizationChart#2"/>
    <dgm:cxn modelId="{6DBE29B8-7EC2-4C43-8712-FDEA0EB2E940}" type="presParOf" srcId="{A6C777A9-1AB1-4016-BD45-99D9A8B1ECE3}" destId="{4EE1F4E4-70AD-4A3C-8C3E-42ECF0BF7866}" srcOrd="1" destOrd="0" presId="urn:microsoft.com/office/officeart/2009/3/layout/HorizontalOrganizationChart#2"/>
    <dgm:cxn modelId="{39851DA5-3102-4F3E-A7F9-1DAE0E2D4FF9}" type="presParOf" srcId="{DF5DAE38-93F7-431F-B03F-B45AB5CE650B}" destId="{C45DB181-05CA-4341-9636-F7943638548F}" srcOrd="1" destOrd="0" presId="urn:microsoft.com/office/officeart/2009/3/layout/HorizontalOrganizationChart#2"/>
    <dgm:cxn modelId="{D01A4ADF-9ED2-4D84-99F8-D99F3AF27C96}" type="presParOf" srcId="{DF5DAE38-93F7-431F-B03F-B45AB5CE650B}" destId="{8A0B322C-228E-4567-88F3-7F1A09F15C97}" srcOrd="2" destOrd="0" presId="urn:microsoft.com/office/officeart/2009/3/layout/HorizontalOrganizationChart#2"/>
    <dgm:cxn modelId="{1D7FEF10-2959-48B1-B52E-AE4EB89D63E6}" type="presParOf" srcId="{E2282FC9-8C98-46F1-A5B2-A6A3D9C4BE78}" destId="{5177CDA7-194E-41FA-9F21-E2E7ADDC3678}" srcOrd="2" destOrd="0" presId="urn:microsoft.com/office/officeart/2009/3/layout/HorizontalOrganizationChart#2"/>
    <dgm:cxn modelId="{2A3AD7ED-7B66-4FC7-9F9D-35BEA2BDDCB0}" type="presParOf" srcId="{E2282FC9-8C98-46F1-A5B2-A6A3D9C4BE78}" destId="{C63DB46B-4DF5-4EBA-BA39-488DC46B6C29}" srcOrd="3" destOrd="0" presId="urn:microsoft.com/office/officeart/2009/3/layout/HorizontalOrganizationChart#2"/>
    <dgm:cxn modelId="{8702B3DD-BE99-4805-8D38-AFF0A23BFDF3}" type="presParOf" srcId="{C63DB46B-4DF5-4EBA-BA39-488DC46B6C29}" destId="{2B108C54-A769-41CE-9AB0-23F92D3BFE4D}" srcOrd="0" destOrd="0" presId="urn:microsoft.com/office/officeart/2009/3/layout/HorizontalOrganizationChart#2"/>
    <dgm:cxn modelId="{3C4F9B88-48C9-4285-853C-DB11E70C585C}" type="presParOf" srcId="{2B108C54-A769-41CE-9AB0-23F92D3BFE4D}" destId="{C7510803-75F9-4B00-89AD-6205AB6775DE}" srcOrd="0" destOrd="0" presId="urn:microsoft.com/office/officeart/2009/3/layout/HorizontalOrganizationChart#2"/>
    <dgm:cxn modelId="{7B9DB1F0-1273-46A1-857F-06664D9B5728}" type="presParOf" srcId="{2B108C54-A769-41CE-9AB0-23F92D3BFE4D}" destId="{9B9D3FCA-1192-4B2D-B9A5-28B091C97512}" srcOrd="1" destOrd="0" presId="urn:microsoft.com/office/officeart/2009/3/layout/HorizontalOrganizationChart#2"/>
    <dgm:cxn modelId="{BD6022EE-7D7F-47EF-8DAA-BE1B8D0D22FD}" type="presParOf" srcId="{C63DB46B-4DF5-4EBA-BA39-488DC46B6C29}" destId="{86F69695-716B-4436-927C-11227DFC9C4A}" srcOrd="1" destOrd="0" presId="urn:microsoft.com/office/officeart/2009/3/layout/HorizontalOrganizationChart#2"/>
    <dgm:cxn modelId="{EBF2C2F4-358B-4951-BAA8-2AACE9F9F5A8}" type="presParOf" srcId="{C63DB46B-4DF5-4EBA-BA39-488DC46B6C29}" destId="{03CE7D4C-97A9-4084-BB52-BEE1D00B86F3}" srcOrd="2" destOrd="0" presId="urn:microsoft.com/office/officeart/2009/3/layout/HorizontalOrganizationChart#2"/>
    <dgm:cxn modelId="{D5265C2A-FBCD-431F-80E3-20C0BED9D9CC}" type="presParOf" srcId="{AED37467-429B-45F1-851B-706885A963D8}" destId="{5149BCC7-D8C7-466D-95A3-081915DAF59A}" srcOrd="2" destOrd="0" presId="urn:microsoft.com/office/officeart/2009/3/layout/HorizontalOrganizationChar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3" loCatId="hierarchy" qsTypeId="urn:microsoft.com/office/officeart/2005/8/quickstyle/simple1#1" qsCatId="simple" csTypeId="urn:microsoft.com/office/officeart/2005/8/colors/accent2_1#6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公司战略管理的含义和特征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特征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31CBD689-9A2C-49F0-AA25-A8F57D2B14E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D37467-429B-45F1-851B-706885A963D8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8661ABB-78A3-4A6E-BD48-8243F19F1384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F27CF752-6ABF-4CC8-AE15-9AD93D5B4C58}" type="pres">
      <dgm:prSet presAssocID="{5345ADC4-82A1-451A-B312-34C6A8BB3713}" presName="rootText1" presStyleLbl="node0" presStyleIdx="0" presStyleCnt="1" custScaleX="2042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7943EF-25EC-4F3E-B7D4-1B99534E13F7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2282FC9-8C98-46F1-A5B2-A6A3D9C4BE78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73546C6D-0BB8-48FB-8FBC-E98E7CA4D141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DF5DAE38-93F7-431F-B03F-B45AB5CE650B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6C777A9-1AB1-4016-BD45-99D9A8B1ECE3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AFCA3ED3-E2B5-4CFF-9E1E-08691BB32598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E1F4E4-70AD-4A3C-8C3E-42ECF0BF7866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C45DB181-05CA-4341-9636-F7943638548F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8A0B322C-228E-4567-88F3-7F1A09F15C97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5177CDA7-194E-41FA-9F21-E2E7ADDC3678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C63DB46B-4DF5-4EBA-BA39-488DC46B6C2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B108C54-A769-41CE-9AB0-23F92D3BFE4D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C7510803-75F9-4B00-89AD-6205AB6775DE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9D3FCA-1192-4B2D-B9A5-28B091C97512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6F69695-716B-4436-927C-11227DFC9C4A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03CE7D4C-97A9-4084-BB52-BEE1D00B86F3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5149BCC7-D8C7-466D-95A3-081915DAF59A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7D3B6847-09EF-4F8E-BBE0-5F3ECAB78B2E}" type="presOf" srcId="{99E6488C-56C1-42EA-B8BE-84A5802F557C}" destId="{9B9D3FCA-1192-4B2D-B9A5-28B091C97512}" srcOrd="1" destOrd="0" presId="urn:microsoft.com/office/officeart/2009/3/layout/HorizontalOrganizationChart#3"/>
    <dgm:cxn modelId="{9A5FE8D1-FCE9-4124-998C-28F12F3CFEB9}" type="presOf" srcId="{5345ADC4-82A1-451A-B312-34C6A8BB3713}" destId="{4B7943EF-25EC-4F3E-B7D4-1B99534E13F7}" srcOrd="1" destOrd="0" presId="urn:microsoft.com/office/officeart/2009/3/layout/HorizontalOrganizationChart#3"/>
    <dgm:cxn modelId="{5B28569D-3D6E-4FAE-A28D-7ABA108EBACD}" type="presOf" srcId="{8E544892-C228-4F46-A1B3-FF88C1A8E1DC}" destId="{31CBD689-9A2C-49F0-AA25-A8F57D2B14EA}" srcOrd="0" destOrd="0" presId="urn:microsoft.com/office/officeart/2009/3/layout/HorizontalOrganizationChart#3"/>
    <dgm:cxn modelId="{E4C17ED2-D5EE-47F4-BF36-9C531CF431BD}" type="presOf" srcId="{4F122B76-32AA-4439-8F8B-C22627EBA98D}" destId="{4EE1F4E4-70AD-4A3C-8C3E-42ECF0BF7866}" srcOrd="1" destOrd="0" presId="urn:microsoft.com/office/officeart/2009/3/layout/HorizontalOrganizationChart#3"/>
    <dgm:cxn modelId="{83CEA366-57BA-49ED-B4ED-6F50D67B137C}" type="presOf" srcId="{624C44BC-5A2C-4E65-9B78-8F5A3B64443A}" destId="{73546C6D-0BB8-48FB-8FBC-E98E7CA4D141}" srcOrd="0" destOrd="0" presId="urn:microsoft.com/office/officeart/2009/3/layout/HorizontalOrganizationChart#3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03502290-E64A-4321-A7C7-CF4E9A6D05CE}" type="presOf" srcId="{5345ADC4-82A1-451A-B312-34C6A8BB3713}" destId="{F27CF752-6ABF-4CC8-AE15-9AD93D5B4C58}" srcOrd="0" destOrd="0" presId="urn:microsoft.com/office/officeart/2009/3/layout/HorizontalOrganizationChart#3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55ED8CB-BB27-45A3-90D6-F3C8A64B55A8}" type="presOf" srcId="{4F122B76-32AA-4439-8F8B-C22627EBA98D}" destId="{AFCA3ED3-E2B5-4CFF-9E1E-08691BB32598}" srcOrd="0" destOrd="0" presId="urn:microsoft.com/office/officeart/2009/3/layout/HorizontalOrganizationChart#3"/>
    <dgm:cxn modelId="{A9C0F5CF-FAC2-4E72-8667-EA06B31CF139}" type="presOf" srcId="{AD450951-2D0B-457D-AAD4-EC2345FA872C}" destId="{5177CDA7-194E-41FA-9F21-E2E7ADDC3678}" srcOrd="0" destOrd="0" presId="urn:microsoft.com/office/officeart/2009/3/layout/HorizontalOrganizationChart#3"/>
    <dgm:cxn modelId="{9BABE873-D0E6-430E-BBAC-08D6CE00ACD2}" type="presOf" srcId="{99E6488C-56C1-42EA-B8BE-84A5802F557C}" destId="{C7510803-75F9-4B00-89AD-6205AB6775DE}" srcOrd="0" destOrd="0" presId="urn:microsoft.com/office/officeart/2009/3/layout/HorizontalOrganizationChart#3"/>
    <dgm:cxn modelId="{3088CA24-6C90-4BF3-9AC8-331ABD313E96}" type="presParOf" srcId="{31CBD689-9A2C-49F0-AA25-A8F57D2B14EA}" destId="{AED37467-429B-45F1-851B-706885A963D8}" srcOrd="0" destOrd="0" presId="urn:microsoft.com/office/officeart/2009/3/layout/HorizontalOrganizationChart#3"/>
    <dgm:cxn modelId="{A9CBCC8C-3244-46A3-89B2-31E1EA2009F3}" type="presParOf" srcId="{AED37467-429B-45F1-851B-706885A963D8}" destId="{18661ABB-78A3-4A6E-BD48-8243F19F1384}" srcOrd="0" destOrd="0" presId="urn:microsoft.com/office/officeart/2009/3/layout/HorizontalOrganizationChart#3"/>
    <dgm:cxn modelId="{C9CED921-CCB6-456E-B018-8E8A56A6057C}" type="presParOf" srcId="{18661ABB-78A3-4A6E-BD48-8243F19F1384}" destId="{F27CF752-6ABF-4CC8-AE15-9AD93D5B4C58}" srcOrd="0" destOrd="0" presId="urn:microsoft.com/office/officeart/2009/3/layout/HorizontalOrganizationChart#3"/>
    <dgm:cxn modelId="{DC4294B7-2352-4429-8314-7866A41058EC}" type="presParOf" srcId="{18661ABB-78A3-4A6E-BD48-8243F19F1384}" destId="{4B7943EF-25EC-4F3E-B7D4-1B99534E13F7}" srcOrd="1" destOrd="0" presId="urn:microsoft.com/office/officeart/2009/3/layout/HorizontalOrganizationChart#3"/>
    <dgm:cxn modelId="{85F98F84-F3A1-4CE7-A703-04E21996EA25}" type="presParOf" srcId="{AED37467-429B-45F1-851B-706885A963D8}" destId="{E2282FC9-8C98-46F1-A5B2-A6A3D9C4BE78}" srcOrd="1" destOrd="0" presId="urn:microsoft.com/office/officeart/2009/3/layout/HorizontalOrganizationChart#3"/>
    <dgm:cxn modelId="{01E3DB0B-0069-4349-BE9F-AFD35D79091F}" type="presParOf" srcId="{E2282FC9-8C98-46F1-A5B2-A6A3D9C4BE78}" destId="{73546C6D-0BB8-48FB-8FBC-E98E7CA4D141}" srcOrd="0" destOrd="0" presId="urn:microsoft.com/office/officeart/2009/3/layout/HorizontalOrganizationChart#3"/>
    <dgm:cxn modelId="{824E169A-5A65-482D-8676-2BEE83481E74}" type="presParOf" srcId="{E2282FC9-8C98-46F1-A5B2-A6A3D9C4BE78}" destId="{DF5DAE38-93F7-431F-B03F-B45AB5CE650B}" srcOrd="1" destOrd="0" presId="urn:microsoft.com/office/officeart/2009/3/layout/HorizontalOrganizationChart#3"/>
    <dgm:cxn modelId="{68916671-97DC-461F-937E-1843AE21E18D}" type="presParOf" srcId="{DF5DAE38-93F7-431F-B03F-B45AB5CE650B}" destId="{A6C777A9-1AB1-4016-BD45-99D9A8B1ECE3}" srcOrd="0" destOrd="0" presId="urn:microsoft.com/office/officeart/2009/3/layout/HorizontalOrganizationChart#3"/>
    <dgm:cxn modelId="{E5A946DA-F1D7-40C5-9D75-825A6D0AB0C4}" type="presParOf" srcId="{A6C777A9-1AB1-4016-BD45-99D9A8B1ECE3}" destId="{AFCA3ED3-E2B5-4CFF-9E1E-08691BB32598}" srcOrd="0" destOrd="0" presId="urn:microsoft.com/office/officeart/2009/3/layout/HorizontalOrganizationChart#3"/>
    <dgm:cxn modelId="{365442A0-60EF-466F-BB5F-0B2B22709AD8}" type="presParOf" srcId="{A6C777A9-1AB1-4016-BD45-99D9A8B1ECE3}" destId="{4EE1F4E4-70AD-4A3C-8C3E-42ECF0BF7866}" srcOrd="1" destOrd="0" presId="urn:microsoft.com/office/officeart/2009/3/layout/HorizontalOrganizationChart#3"/>
    <dgm:cxn modelId="{994B7A4A-E8D4-4C20-8335-72F473DF5461}" type="presParOf" srcId="{DF5DAE38-93F7-431F-B03F-B45AB5CE650B}" destId="{C45DB181-05CA-4341-9636-F7943638548F}" srcOrd="1" destOrd="0" presId="urn:microsoft.com/office/officeart/2009/3/layout/HorizontalOrganizationChart#3"/>
    <dgm:cxn modelId="{0AF656EA-3FBF-4CC2-870F-3A0C919A048E}" type="presParOf" srcId="{DF5DAE38-93F7-431F-B03F-B45AB5CE650B}" destId="{8A0B322C-228E-4567-88F3-7F1A09F15C97}" srcOrd="2" destOrd="0" presId="urn:microsoft.com/office/officeart/2009/3/layout/HorizontalOrganizationChart#3"/>
    <dgm:cxn modelId="{28D4870B-6219-4A55-B674-EA16712B7A17}" type="presParOf" srcId="{E2282FC9-8C98-46F1-A5B2-A6A3D9C4BE78}" destId="{5177CDA7-194E-41FA-9F21-E2E7ADDC3678}" srcOrd="2" destOrd="0" presId="urn:microsoft.com/office/officeart/2009/3/layout/HorizontalOrganizationChart#3"/>
    <dgm:cxn modelId="{90F31BDE-19DE-4356-8053-2758B9153B04}" type="presParOf" srcId="{E2282FC9-8C98-46F1-A5B2-A6A3D9C4BE78}" destId="{C63DB46B-4DF5-4EBA-BA39-488DC46B6C29}" srcOrd="3" destOrd="0" presId="urn:microsoft.com/office/officeart/2009/3/layout/HorizontalOrganizationChart#3"/>
    <dgm:cxn modelId="{CE4E8F9E-119E-4E09-A04F-BC5D27FD7AD3}" type="presParOf" srcId="{C63DB46B-4DF5-4EBA-BA39-488DC46B6C29}" destId="{2B108C54-A769-41CE-9AB0-23F92D3BFE4D}" srcOrd="0" destOrd="0" presId="urn:microsoft.com/office/officeart/2009/3/layout/HorizontalOrganizationChart#3"/>
    <dgm:cxn modelId="{6B168DC3-4D77-4C28-8D25-239B4BDAE153}" type="presParOf" srcId="{2B108C54-A769-41CE-9AB0-23F92D3BFE4D}" destId="{C7510803-75F9-4B00-89AD-6205AB6775DE}" srcOrd="0" destOrd="0" presId="urn:microsoft.com/office/officeart/2009/3/layout/HorizontalOrganizationChart#3"/>
    <dgm:cxn modelId="{C0FF341F-D84E-4FEB-A310-1F7AF0B50652}" type="presParOf" srcId="{2B108C54-A769-41CE-9AB0-23F92D3BFE4D}" destId="{9B9D3FCA-1192-4B2D-B9A5-28B091C97512}" srcOrd="1" destOrd="0" presId="urn:microsoft.com/office/officeart/2009/3/layout/HorizontalOrganizationChart#3"/>
    <dgm:cxn modelId="{F43C3A2E-4CB6-4F24-A4BF-5CF69FE6B790}" type="presParOf" srcId="{C63DB46B-4DF5-4EBA-BA39-488DC46B6C29}" destId="{86F69695-716B-4436-927C-11227DFC9C4A}" srcOrd="1" destOrd="0" presId="urn:microsoft.com/office/officeart/2009/3/layout/HorizontalOrganizationChart#3"/>
    <dgm:cxn modelId="{FAE28FB0-234A-482B-B79F-D96A4D1FF68F}" type="presParOf" srcId="{C63DB46B-4DF5-4EBA-BA39-488DC46B6C29}" destId="{03CE7D4C-97A9-4084-BB52-BEE1D00B86F3}" srcOrd="2" destOrd="0" presId="urn:microsoft.com/office/officeart/2009/3/layout/HorizontalOrganizationChart#3"/>
    <dgm:cxn modelId="{B19EA41C-7115-4F1A-BFF9-49D595366CF8}" type="presParOf" srcId="{AED37467-429B-45F1-851B-706885A963D8}" destId="{5149BCC7-D8C7-466D-95A3-081915DAF59A}" srcOrd="2" destOrd="0" presId="urn:microsoft.com/office/officeart/2009/3/layout/HorizontalOrganizationChart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4" loCatId="hierarchy" qsTypeId="urn:microsoft.com/office/officeart/2005/8/quickstyle/simple1#54" qsCatId="simple" csTypeId="urn:microsoft.com/office/officeart/2005/8/colors/accent2_1#69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公司战略管理过程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外部分析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使命和目标</a:t>
          </a:r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1E3B03C8-688F-494C-A7B3-F21F9CC89712}">
      <dgm:prSet custT="1"/>
      <dgm:spPr/>
      <dgm:t>
        <a:bodyPr/>
        <a:lstStyle/>
        <a:p>
          <a:r>
            <a:rPr lang="zh-CN" altLang="en-US" sz="1300" dirty="0"/>
            <a:t>战略选择</a:t>
          </a:r>
        </a:p>
      </dgm:t>
    </dgm:pt>
    <dgm:pt modelId="{D7DF2E99-F943-4404-A777-298276B95486}" type="par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B0A3249C-7BDB-49B4-AF7F-EC205B5B8B20}" type="sib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D769B8EC-5E63-4ADB-AEB4-B154F4681233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12D896-BABA-4A25-A636-486C3A38387E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F27F4691-D776-4458-B8A1-5576E5A507A7}" type="pres">
      <dgm:prSet presAssocID="{5345ADC4-82A1-451A-B312-34C6A8BB3713}" presName="rootComposite1" presStyleCnt="0"/>
      <dgm:spPr/>
    </dgm:pt>
    <dgm:pt modelId="{7CC65B92-B5CA-49D3-8FDA-58DD0FA6139F}" type="pres">
      <dgm:prSet presAssocID="{5345ADC4-82A1-451A-B312-34C6A8BB3713}" presName="rootText1" presStyleLbl="node0" presStyleIdx="0" presStyleCnt="1" custScaleX="145220" custScaleY="1004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DA8E21-756C-4F32-8C81-6CB4CC2645A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9896D18-4098-4AFE-AF58-236D2300BFB3}" type="pres">
      <dgm:prSet presAssocID="{5345ADC4-82A1-451A-B312-34C6A8BB3713}" presName="hierChild2" presStyleCnt="0"/>
      <dgm:spPr/>
    </dgm:pt>
    <dgm:pt modelId="{C64A33AD-C941-463D-9BF6-F99522709F57}" type="pres">
      <dgm:prSet presAssocID="{624C44BC-5A2C-4E65-9B78-8F5A3B64443A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77B9758-EE52-44DE-9B8F-D985CBB134CB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F3B01F8B-715A-46C0-86D7-455A41D370D0}" type="pres">
      <dgm:prSet presAssocID="{4F122B76-32AA-4439-8F8B-C22627EBA98D}" presName="rootComposite" presStyleCnt="0"/>
      <dgm:spPr/>
    </dgm:pt>
    <dgm:pt modelId="{27044234-7585-4407-9769-653621D95737}" type="pres">
      <dgm:prSet presAssocID="{4F122B76-32AA-4439-8F8B-C22627EBA98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B1E48-CBA8-4CCE-9D85-333B98214142}" type="pres">
      <dgm:prSet presAssocID="{4F122B76-32AA-4439-8F8B-C22627EBA98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80EDA95-D45D-44EE-ADCF-43FB919E1542}" type="pres">
      <dgm:prSet presAssocID="{4F122B76-32AA-4439-8F8B-C22627EBA98D}" presName="hierChild4" presStyleCnt="0"/>
      <dgm:spPr/>
    </dgm:pt>
    <dgm:pt modelId="{A5CAFFB6-E3E3-425F-B20B-F72099B672C3}" type="pres">
      <dgm:prSet presAssocID="{4F122B76-32AA-4439-8F8B-C22627EBA98D}" presName="hierChild5" presStyleCnt="0"/>
      <dgm:spPr/>
    </dgm:pt>
    <dgm:pt modelId="{D1E02583-423F-49A1-A8EC-78093E7EF97C}" type="pres">
      <dgm:prSet presAssocID="{AD450951-2D0B-457D-AAD4-EC2345FA872C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1A3CE632-B64A-499D-AD29-ADEC6B776C29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F77B2FDA-1E0F-417B-92EA-7DCE3ED5085D}" type="pres">
      <dgm:prSet presAssocID="{99E6488C-56C1-42EA-B8BE-84A5802F557C}" presName="rootComposite" presStyleCnt="0"/>
      <dgm:spPr/>
    </dgm:pt>
    <dgm:pt modelId="{10EF01E4-96DF-415A-8AE4-7C7B5BDA28B8}" type="pres">
      <dgm:prSet presAssocID="{99E6488C-56C1-42EA-B8BE-84A5802F55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003BC-BC90-494F-8F1E-3841E97F029C}" type="pres">
      <dgm:prSet presAssocID="{99E6488C-56C1-42EA-B8BE-84A5802F557C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8D99A45-F7EF-4996-B4CC-2CE62C3D9945}" type="pres">
      <dgm:prSet presAssocID="{99E6488C-56C1-42EA-B8BE-84A5802F557C}" presName="hierChild4" presStyleCnt="0"/>
      <dgm:spPr/>
    </dgm:pt>
    <dgm:pt modelId="{F822FEBE-7BDD-47A1-B8BC-B1EE30E933EF}" type="pres">
      <dgm:prSet presAssocID="{99E6488C-56C1-42EA-B8BE-84A5802F557C}" presName="hierChild5" presStyleCnt="0"/>
      <dgm:spPr/>
    </dgm:pt>
    <dgm:pt modelId="{7E299DA3-8A2F-44F3-811D-2119A5B76A69}" type="pres">
      <dgm:prSet presAssocID="{D7DF2E99-F943-4404-A777-298276B95486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BF6A5B7D-FCF1-4EE0-83E8-8AC453A238BE}" type="pres">
      <dgm:prSet presAssocID="{1E3B03C8-688F-494C-A7B3-F21F9CC89712}" presName="hierRoot2" presStyleCnt="0">
        <dgm:presLayoutVars>
          <dgm:hierBranch val="init"/>
        </dgm:presLayoutVars>
      </dgm:prSet>
      <dgm:spPr/>
    </dgm:pt>
    <dgm:pt modelId="{6A887EEC-1C09-42EC-B144-7D4E46923DD8}" type="pres">
      <dgm:prSet presAssocID="{1E3B03C8-688F-494C-A7B3-F21F9CC89712}" presName="rootComposite" presStyleCnt="0"/>
      <dgm:spPr/>
    </dgm:pt>
    <dgm:pt modelId="{6FA59645-23FE-4086-8852-8ADDB9B7BE00}" type="pres">
      <dgm:prSet presAssocID="{1E3B03C8-688F-494C-A7B3-F21F9CC897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058D6-F93A-47E1-9337-FE779911FBAD}" type="pres">
      <dgm:prSet presAssocID="{1E3B03C8-688F-494C-A7B3-F21F9CC8971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8A175DC-1ECC-4EA5-9F4E-6F42DE9D540A}" type="pres">
      <dgm:prSet presAssocID="{1E3B03C8-688F-494C-A7B3-F21F9CC89712}" presName="hierChild4" presStyleCnt="0"/>
      <dgm:spPr/>
    </dgm:pt>
    <dgm:pt modelId="{46A3760C-ABF9-4303-89E4-3A622D966420}" type="pres">
      <dgm:prSet presAssocID="{1E3B03C8-688F-494C-A7B3-F21F9CC89712}" presName="hierChild5" presStyleCnt="0"/>
      <dgm:spPr/>
    </dgm:pt>
    <dgm:pt modelId="{E8FE1AC5-407C-405A-8269-E929137A73EB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9B49CF24-D53A-47BF-A15C-ADBB9E9B6A69}" type="presOf" srcId="{5345ADC4-82A1-451A-B312-34C6A8BB3713}" destId="{7CC65B92-B5CA-49D3-8FDA-58DD0FA6139F}" srcOrd="0" destOrd="0" presId="urn:microsoft.com/office/officeart/2009/3/layout/HorizontalOrganizationChart#4"/>
    <dgm:cxn modelId="{43EEA389-187A-4AC7-A7BF-C7E1A91A8C3C}" type="presOf" srcId="{4F122B76-32AA-4439-8F8B-C22627EBA98D}" destId="{F80B1E48-CBA8-4CCE-9D85-333B98214142}" srcOrd="1" destOrd="0" presId="urn:microsoft.com/office/officeart/2009/3/layout/HorizontalOrganizationChart#4"/>
    <dgm:cxn modelId="{428B8727-0ABA-412D-91C2-95A0EEA14B22}" type="presOf" srcId="{8E544892-C228-4F46-A1B3-FF88C1A8E1DC}" destId="{D769B8EC-5E63-4ADB-AEB4-B154F4681233}" srcOrd="0" destOrd="0" presId="urn:microsoft.com/office/officeart/2009/3/layout/HorizontalOrganizationChart#4"/>
    <dgm:cxn modelId="{49E1D985-42CD-48C1-8794-D840B052EF3F}" type="presOf" srcId="{1E3B03C8-688F-494C-A7B3-F21F9CC89712}" destId="{6FA59645-23FE-4086-8852-8ADDB9B7BE00}" srcOrd="0" destOrd="0" presId="urn:microsoft.com/office/officeart/2009/3/layout/HorizontalOrganizationChart#4"/>
    <dgm:cxn modelId="{AD5556A3-B62C-4452-BCE8-700D2FA5A65F}" type="presOf" srcId="{624C44BC-5A2C-4E65-9B78-8F5A3B64443A}" destId="{C64A33AD-C941-463D-9BF6-F99522709F57}" srcOrd="0" destOrd="0" presId="urn:microsoft.com/office/officeart/2009/3/layout/HorizontalOrganizationChart#4"/>
    <dgm:cxn modelId="{803CC2A3-0476-4103-AA38-3222909DE4C6}" type="presOf" srcId="{D7DF2E99-F943-4404-A777-298276B95486}" destId="{7E299DA3-8A2F-44F3-811D-2119A5B76A69}" srcOrd="0" destOrd="0" presId="urn:microsoft.com/office/officeart/2009/3/layout/HorizontalOrganizationChart#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EDFF4204-662D-4671-8EA0-22C18956CE8A}" type="presOf" srcId="{1E3B03C8-688F-494C-A7B3-F21F9CC89712}" destId="{B9A058D6-F93A-47E1-9337-FE779911FBAD}" srcOrd="1" destOrd="0" presId="urn:microsoft.com/office/officeart/2009/3/layout/HorizontalOrganizationChart#4"/>
    <dgm:cxn modelId="{8F4337C5-F77D-4EC0-8FD7-2DDA2361EFFB}" type="presOf" srcId="{5345ADC4-82A1-451A-B312-34C6A8BB3713}" destId="{C2DA8E21-756C-4F32-8C81-6CB4CC2645AB}" srcOrd="1" destOrd="0" presId="urn:microsoft.com/office/officeart/2009/3/layout/HorizontalOrganizationChart#4"/>
    <dgm:cxn modelId="{E4AE007E-4234-444F-B3B1-B2204DF9963E}" srcId="{5345ADC4-82A1-451A-B312-34C6A8BB3713}" destId="{1E3B03C8-688F-494C-A7B3-F21F9CC89712}" srcOrd="2" destOrd="0" parTransId="{D7DF2E99-F943-4404-A777-298276B95486}" sibTransId="{B0A3249C-7BDB-49B4-AF7F-EC205B5B8B20}"/>
    <dgm:cxn modelId="{C263A6B9-B31F-4BA4-A6A8-76831600381B}" type="presOf" srcId="{99E6488C-56C1-42EA-B8BE-84A5802F557C}" destId="{10EF01E4-96DF-415A-8AE4-7C7B5BDA28B8}" srcOrd="0" destOrd="0" presId="urn:microsoft.com/office/officeart/2009/3/layout/HorizontalOrganizationChart#4"/>
    <dgm:cxn modelId="{3DCF462F-CC46-4821-B0E3-1DBD7DF296D9}" type="presOf" srcId="{4F122B76-32AA-4439-8F8B-C22627EBA98D}" destId="{27044234-7585-4407-9769-653621D95737}" srcOrd="0" destOrd="0" presId="urn:microsoft.com/office/officeart/2009/3/layout/HorizontalOrganizationChart#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8C8654BE-BDB6-4FC8-971F-A34813F8ED45}" type="presOf" srcId="{AD450951-2D0B-457D-AAD4-EC2345FA872C}" destId="{D1E02583-423F-49A1-A8EC-78093E7EF97C}" srcOrd="0" destOrd="0" presId="urn:microsoft.com/office/officeart/2009/3/layout/HorizontalOrganizationChart#4"/>
    <dgm:cxn modelId="{1DEEACB6-A861-4253-91F7-27BBC14DE9E9}" type="presOf" srcId="{99E6488C-56C1-42EA-B8BE-84A5802F557C}" destId="{70E003BC-BC90-494F-8F1E-3841E97F029C}" srcOrd="1" destOrd="0" presId="urn:microsoft.com/office/officeart/2009/3/layout/HorizontalOrganizationChart#4"/>
    <dgm:cxn modelId="{8BAC45DB-ADC1-41FF-9B76-FAF87E5B5448}" type="presParOf" srcId="{D769B8EC-5E63-4ADB-AEB4-B154F4681233}" destId="{1612D896-BABA-4A25-A636-486C3A38387E}" srcOrd="0" destOrd="0" presId="urn:microsoft.com/office/officeart/2009/3/layout/HorizontalOrganizationChart#4"/>
    <dgm:cxn modelId="{298D9FA6-9911-453C-95B0-242DF66C5E44}" type="presParOf" srcId="{1612D896-BABA-4A25-A636-486C3A38387E}" destId="{F27F4691-D776-4458-B8A1-5576E5A507A7}" srcOrd="0" destOrd="0" presId="urn:microsoft.com/office/officeart/2009/3/layout/HorizontalOrganizationChart#4"/>
    <dgm:cxn modelId="{E124A85B-7C66-479F-ABD0-77912DB03633}" type="presParOf" srcId="{F27F4691-D776-4458-B8A1-5576E5A507A7}" destId="{7CC65B92-B5CA-49D3-8FDA-58DD0FA6139F}" srcOrd="0" destOrd="0" presId="urn:microsoft.com/office/officeart/2009/3/layout/HorizontalOrganizationChart#4"/>
    <dgm:cxn modelId="{9BE4488A-E35E-464F-8727-C2DD79AAEE12}" type="presParOf" srcId="{F27F4691-D776-4458-B8A1-5576E5A507A7}" destId="{C2DA8E21-756C-4F32-8C81-6CB4CC2645AB}" srcOrd="1" destOrd="0" presId="urn:microsoft.com/office/officeart/2009/3/layout/HorizontalOrganizationChart#4"/>
    <dgm:cxn modelId="{4D844F91-88E5-438F-A52E-BAFE837CC1CA}" type="presParOf" srcId="{1612D896-BABA-4A25-A636-486C3A38387E}" destId="{F9896D18-4098-4AFE-AF58-236D2300BFB3}" srcOrd="1" destOrd="0" presId="urn:microsoft.com/office/officeart/2009/3/layout/HorizontalOrganizationChart#4"/>
    <dgm:cxn modelId="{42633A1B-75E8-44AE-AAB0-285FC04D76CD}" type="presParOf" srcId="{F9896D18-4098-4AFE-AF58-236D2300BFB3}" destId="{C64A33AD-C941-463D-9BF6-F99522709F57}" srcOrd="0" destOrd="0" presId="urn:microsoft.com/office/officeart/2009/3/layout/HorizontalOrganizationChart#4"/>
    <dgm:cxn modelId="{378260CB-34F5-4F6F-BAE9-7A19EE8DF5EE}" type="presParOf" srcId="{F9896D18-4098-4AFE-AF58-236D2300BFB3}" destId="{477B9758-EE52-44DE-9B8F-D985CBB134CB}" srcOrd="1" destOrd="0" presId="urn:microsoft.com/office/officeart/2009/3/layout/HorizontalOrganizationChart#4"/>
    <dgm:cxn modelId="{E3F2BCAE-2851-48DF-BF19-490B29DE1085}" type="presParOf" srcId="{477B9758-EE52-44DE-9B8F-D985CBB134CB}" destId="{F3B01F8B-715A-46C0-86D7-455A41D370D0}" srcOrd="0" destOrd="0" presId="urn:microsoft.com/office/officeart/2009/3/layout/HorizontalOrganizationChart#4"/>
    <dgm:cxn modelId="{A6A35026-CA1F-418D-B227-3C4F1CEAA4B8}" type="presParOf" srcId="{F3B01F8B-715A-46C0-86D7-455A41D370D0}" destId="{27044234-7585-4407-9769-653621D95737}" srcOrd="0" destOrd="0" presId="urn:microsoft.com/office/officeart/2009/3/layout/HorizontalOrganizationChart#4"/>
    <dgm:cxn modelId="{4F5A4785-C670-4A3E-83D4-5BF43F746D23}" type="presParOf" srcId="{F3B01F8B-715A-46C0-86D7-455A41D370D0}" destId="{F80B1E48-CBA8-4CCE-9D85-333B98214142}" srcOrd="1" destOrd="0" presId="urn:microsoft.com/office/officeart/2009/3/layout/HorizontalOrganizationChart#4"/>
    <dgm:cxn modelId="{8D36E869-882A-42D0-B6B8-7DAF4D7C3790}" type="presParOf" srcId="{477B9758-EE52-44DE-9B8F-D985CBB134CB}" destId="{580EDA95-D45D-44EE-ADCF-43FB919E1542}" srcOrd="1" destOrd="0" presId="urn:microsoft.com/office/officeart/2009/3/layout/HorizontalOrganizationChart#4"/>
    <dgm:cxn modelId="{FA4EFC01-4910-4B4A-B3C4-B02BC9CCBC85}" type="presParOf" srcId="{477B9758-EE52-44DE-9B8F-D985CBB134CB}" destId="{A5CAFFB6-E3E3-425F-B20B-F72099B672C3}" srcOrd="2" destOrd="0" presId="urn:microsoft.com/office/officeart/2009/3/layout/HorizontalOrganizationChart#4"/>
    <dgm:cxn modelId="{7A38509F-E83E-490D-A7E3-7ACBD148533B}" type="presParOf" srcId="{F9896D18-4098-4AFE-AF58-236D2300BFB3}" destId="{D1E02583-423F-49A1-A8EC-78093E7EF97C}" srcOrd="2" destOrd="0" presId="urn:microsoft.com/office/officeart/2009/3/layout/HorizontalOrganizationChart#4"/>
    <dgm:cxn modelId="{031B5CE5-C9DC-46C3-84A7-918A031AD113}" type="presParOf" srcId="{F9896D18-4098-4AFE-AF58-236D2300BFB3}" destId="{1A3CE632-B64A-499D-AD29-ADEC6B776C29}" srcOrd="3" destOrd="0" presId="urn:microsoft.com/office/officeart/2009/3/layout/HorizontalOrganizationChart#4"/>
    <dgm:cxn modelId="{0DD18AED-39D0-4A75-8544-464FB92E8DA0}" type="presParOf" srcId="{1A3CE632-B64A-499D-AD29-ADEC6B776C29}" destId="{F77B2FDA-1E0F-417B-92EA-7DCE3ED5085D}" srcOrd="0" destOrd="0" presId="urn:microsoft.com/office/officeart/2009/3/layout/HorizontalOrganizationChart#4"/>
    <dgm:cxn modelId="{DC2E4DAE-8367-4354-A10C-6C199232A8BF}" type="presParOf" srcId="{F77B2FDA-1E0F-417B-92EA-7DCE3ED5085D}" destId="{10EF01E4-96DF-415A-8AE4-7C7B5BDA28B8}" srcOrd="0" destOrd="0" presId="urn:microsoft.com/office/officeart/2009/3/layout/HorizontalOrganizationChart#4"/>
    <dgm:cxn modelId="{09EEDB4A-BA41-42C3-A9F4-6FB667CC077D}" type="presParOf" srcId="{F77B2FDA-1E0F-417B-92EA-7DCE3ED5085D}" destId="{70E003BC-BC90-494F-8F1E-3841E97F029C}" srcOrd="1" destOrd="0" presId="urn:microsoft.com/office/officeart/2009/3/layout/HorizontalOrganizationChart#4"/>
    <dgm:cxn modelId="{D7BAEF2A-827C-47EB-B3BA-E608FFED8A8D}" type="presParOf" srcId="{1A3CE632-B64A-499D-AD29-ADEC6B776C29}" destId="{38D99A45-F7EF-4996-B4CC-2CE62C3D9945}" srcOrd="1" destOrd="0" presId="urn:microsoft.com/office/officeart/2009/3/layout/HorizontalOrganizationChart#4"/>
    <dgm:cxn modelId="{21D0FF84-78C9-4347-A0AC-58B51BA14806}" type="presParOf" srcId="{1A3CE632-B64A-499D-AD29-ADEC6B776C29}" destId="{F822FEBE-7BDD-47A1-B8BC-B1EE30E933EF}" srcOrd="2" destOrd="0" presId="urn:microsoft.com/office/officeart/2009/3/layout/HorizontalOrganizationChart#4"/>
    <dgm:cxn modelId="{064D1987-F6A6-4974-A76E-D2BC39F2E685}" type="presParOf" srcId="{F9896D18-4098-4AFE-AF58-236D2300BFB3}" destId="{7E299DA3-8A2F-44F3-811D-2119A5B76A69}" srcOrd="4" destOrd="0" presId="urn:microsoft.com/office/officeart/2009/3/layout/HorizontalOrganizationChart#4"/>
    <dgm:cxn modelId="{1420A7F7-5576-467F-84D3-BEEB6AAE42A0}" type="presParOf" srcId="{F9896D18-4098-4AFE-AF58-236D2300BFB3}" destId="{BF6A5B7D-FCF1-4EE0-83E8-8AC453A238BE}" srcOrd="5" destOrd="0" presId="urn:microsoft.com/office/officeart/2009/3/layout/HorizontalOrganizationChart#4"/>
    <dgm:cxn modelId="{9CBF2253-9B92-4B41-AB74-8807850A134C}" type="presParOf" srcId="{BF6A5B7D-FCF1-4EE0-83E8-8AC453A238BE}" destId="{6A887EEC-1C09-42EC-B144-7D4E46923DD8}" srcOrd="0" destOrd="0" presId="urn:microsoft.com/office/officeart/2009/3/layout/HorizontalOrganizationChart#4"/>
    <dgm:cxn modelId="{0A4C73DE-64BC-4AF9-94FC-6228210578D7}" type="presParOf" srcId="{6A887EEC-1C09-42EC-B144-7D4E46923DD8}" destId="{6FA59645-23FE-4086-8852-8ADDB9B7BE00}" srcOrd="0" destOrd="0" presId="urn:microsoft.com/office/officeart/2009/3/layout/HorizontalOrganizationChart#4"/>
    <dgm:cxn modelId="{BE133209-16D1-4184-BB16-D07F449C5FC0}" type="presParOf" srcId="{6A887EEC-1C09-42EC-B144-7D4E46923DD8}" destId="{B9A058D6-F93A-47E1-9337-FE779911FBAD}" srcOrd="1" destOrd="0" presId="urn:microsoft.com/office/officeart/2009/3/layout/HorizontalOrganizationChart#4"/>
    <dgm:cxn modelId="{69F10A27-A2A5-4048-9024-8D1AB9C62BFB}" type="presParOf" srcId="{BF6A5B7D-FCF1-4EE0-83E8-8AC453A238BE}" destId="{28A175DC-1ECC-4EA5-9F4E-6F42DE9D540A}" srcOrd="1" destOrd="0" presId="urn:microsoft.com/office/officeart/2009/3/layout/HorizontalOrganizationChart#4"/>
    <dgm:cxn modelId="{3179A38D-DC73-4063-8E4D-9968EE313C45}" type="presParOf" srcId="{BF6A5B7D-FCF1-4EE0-83E8-8AC453A238BE}" destId="{46A3760C-ABF9-4303-89E4-3A622D966420}" srcOrd="2" destOrd="0" presId="urn:microsoft.com/office/officeart/2009/3/layout/HorizontalOrganizationChart#4"/>
    <dgm:cxn modelId="{66BE54B1-5DFB-469A-A3E0-427A224F8133}" type="presParOf" srcId="{1612D896-BABA-4A25-A636-486C3A38387E}" destId="{E8FE1AC5-407C-405A-8269-E929137A73EB}" srcOrd="2" destOrd="0" presId="urn:microsoft.com/office/officeart/2009/3/layout/HorizontalOrganizationChar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5" loCatId="hierarchy" qsTypeId="urn:microsoft.com/office/officeart/2005/8/quickstyle/simple1#2" qsCatId="simple" csTypeId="urn:microsoft.com/office/officeart/2005/8/colors/accent2_1#69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公司战略管理过程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外部分析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使命和目标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1E3B03C8-688F-494C-A7B3-F21F9CC89712}">
      <dgm:prSet custT="1"/>
      <dgm:spPr/>
      <dgm:t>
        <a:bodyPr/>
        <a:lstStyle/>
        <a:p>
          <a:r>
            <a:rPr lang="zh-CN" altLang="en-US" sz="1300" dirty="0"/>
            <a:t>战略选择</a:t>
          </a:r>
        </a:p>
      </dgm:t>
    </dgm:pt>
    <dgm:pt modelId="{D7DF2E99-F943-4404-A777-298276B95486}" type="par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B0A3249C-7BDB-49B4-AF7F-EC205B5B8B20}" type="sib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D769B8EC-5E63-4ADB-AEB4-B154F4681233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12D896-BABA-4A25-A636-486C3A38387E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27F4691-D776-4458-B8A1-5576E5A507A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7CC65B92-B5CA-49D3-8FDA-58DD0FA6139F}" type="pres">
      <dgm:prSet presAssocID="{5345ADC4-82A1-451A-B312-34C6A8BB3713}" presName="rootText1" presStyleLbl="node0" presStyleIdx="0" presStyleCnt="1" custScaleX="145220" custScaleY="1004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DA8E21-756C-4F32-8C81-6CB4CC2645A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9896D18-4098-4AFE-AF58-236D2300BFB3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C64A33AD-C941-463D-9BF6-F99522709F57}" type="pres">
      <dgm:prSet presAssocID="{624C44BC-5A2C-4E65-9B78-8F5A3B64443A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77B9758-EE52-44DE-9B8F-D985CBB134CB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B01F8B-715A-46C0-86D7-455A41D370D0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27044234-7585-4407-9769-653621D95737}" type="pres">
      <dgm:prSet presAssocID="{4F122B76-32AA-4439-8F8B-C22627EBA98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B1E48-CBA8-4CCE-9D85-333B98214142}" type="pres">
      <dgm:prSet presAssocID="{4F122B76-32AA-4439-8F8B-C22627EBA98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80EDA95-D45D-44EE-ADCF-43FB919E154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A5CAFFB6-E3E3-425F-B20B-F72099B672C3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D1E02583-423F-49A1-A8EC-78093E7EF97C}" type="pres">
      <dgm:prSet presAssocID="{AD450951-2D0B-457D-AAD4-EC2345FA872C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1A3CE632-B64A-499D-AD29-ADEC6B776C2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7B2FDA-1E0F-417B-92EA-7DCE3ED5085D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10EF01E4-96DF-415A-8AE4-7C7B5BDA28B8}" type="pres">
      <dgm:prSet presAssocID="{99E6488C-56C1-42EA-B8BE-84A5802F55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003BC-BC90-494F-8F1E-3841E97F029C}" type="pres">
      <dgm:prSet presAssocID="{99E6488C-56C1-42EA-B8BE-84A5802F557C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8D99A45-F7EF-4996-B4CC-2CE62C3D9945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F822FEBE-7BDD-47A1-B8BC-B1EE30E933EF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7E299DA3-8A2F-44F3-811D-2119A5B76A69}" type="pres">
      <dgm:prSet presAssocID="{D7DF2E99-F943-4404-A777-298276B95486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BF6A5B7D-FCF1-4EE0-83E8-8AC453A238BE}" type="pres">
      <dgm:prSet presAssocID="{1E3B03C8-688F-494C-A7B3-F21F9CC8971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887EEC-1C09-42EC-B144-7D4E46923DD8}" type="pres">
      <dgm:prSet presAssocID="{1E3B03C8-688F-494C-A7B3-F21F9CC89712}" presName="rootComposite" presStyleCnt="0"/>
      <dgm:spPr/>
      <dgm:t>
        <a:bodyPr/>
        <a:lstStyle/>
        <a:p>
          <a:endParaRPr lang="zh-CN" altLang="en-US"/>
        </a:p>
      </dgm:t>
    </dgm:pt>
    <dgm:pt modelId="{6FA59645-23FE-4086-8852-8ADDB9B7BE00}" type="pres">
      <dgm:prSet presAssocID="{1E3B03C8-688F-494C-A7B3-F21F9CC897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058D6-F93A-47E1-9337-FE779911FBAD}" type="pres">
      <dgm:prSet presAssocID="{1E3B03C8-688F-494C-A7B3-F21F9CC8971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8A175DC-1ECC-4EA5-9F4E-6F42DE9D540A}" type="pres">
      <dgm:prSet presAssocID="{1E3B03C8-688F-494C-A7B3-F21F9CC89712}" presName="hierChild4" presStyleCnt="0"/>
      <dgm:spPr/>
      <dgm:t>
        <a:bodyPr/>
        <a:lstStyle/>
        <a:p>
          <a:endParaRPr lang="zh-CN" altLang="en-US"/>
        </a:p>
      </dgm:t>
    </dgm:pt>
    <dgm:pt modelId="{46A3760C-ABF9-4303-89E4-3A622D966420}" type="pres">
      <dgm:prSet presAssocID="{1E3B03C8-688F-494C-A7B3-F21F9CC89712}" presName="hierChild5" presStyleCnt="0"/>
      <dgm:spPr/>
      <dgm:t>
        <a:bodyPr/>
        <a:lstStyle/>
        <a:p>
          <a:endParaRPr lang="zh-CN" altLang="en-US"/>
        </a:p>
      </dgm:t>
    </dgm:pt>
    <dgm:pt modelId="{E8FE1AC5-407C-405A-8269-E929137A73EB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E47D0C10-F226-4FF7-98AE-2AF1BC41666D}" type="presOf" srcId="{5345ADC4-82A1-451A-B312-34C6A8BB3713}" destId="{C2DA8E21-756C-4F32-8C81-6CB4CC2645AB}" srcOrd="1" destOrd="0" presId="urn:microsoft.com/office/officeart/2009/3/layout/HorizontalOrganizationChart#5"/>
    <dgm:cxn modelId="{72CCE99C-5AF4-4CA4-98B1-E70706D6CC4F}" type="presOf" srcId="{1E3B03C8-688F-494C-A7B3-F21F9CC89712}" destId="{B9A058D6-F93A-47E1-9337-FE779911FBAD}" srcOrd="1" destOrd="0" presId="urn:microsoft.com/office/officeart/2009/3/layout/HorizontalOrganizationChart#5"/>
    <dgm:cxn modelId="{9AD2D258-3D79-463D-9D05-BC3EA402AFBF}" type="presOf" srcId="{5345ADC4-82A1-451A-B312-34C6A8BB3713}" destId="{7CC65B92-B5CA-49D3-8FDA-58DD0FA6139F}" srcOrd="0" destOrd="0" presId="urn:microsoft.com/office/officeart/2009/3/layout/HorizontalOrganizationChart#5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C8E96FC-DB04-46CA-93FE-D41CFCC37004}" type="presOf" srcId="{4F122B76-32AA-4439-8F8B-C22627EBA98D}" destId="{27044234-7585-4407-9769-653621D95737}" srcOrd="0" destOrd="0" presId="urn:microsoft.com/office/officeart/2009/3/layout/HorizontalOrganizationChart#5"/>
    <dgm:cxn modelId="{C6D116E5-369F-4C0B-A1BE-3996CDF30374}" type="presOf" srcId="{1E3B03C8-688F-494C-A7B3-F21F9CC89712}" destId="{6FA59645-23FE-4086-8852-8ADDB9B7BE00}" srcOrd="0" destOrd="0" presId="urn:microsoft.com/office/officeart/2009/3/layout/HorizontalOrganizationChart#5"/>
    <dgm:cxn modelId="{F89B4294-99AD-47C8-86AD-A128351296D7}" type="presOf" srcId="{624C44BC-5A2C-4E65-9B78-8F5A3B64443A}" destId="{C64A33AD-C941-463D-9BF6-F99522709F57}" srcOrd="0" destOrd="0" presId="urn:microsoft.com/office/officeart/2009/3/layout/HorizontalOrganizationChart#5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AE007E-4234-444F-B3B1-B2204DF9963E}" srcId="{5345ADC4-82A1-451A-B312-34C6A8BB3713}" destId="{1E3B03C8-688F-494C-A7B3-F21F9CC89712}" srcOrd="2" destOrd="0" parTransId="{D7DF2E99-F943-4404-A777-298276B95486}" sibTransId="{B0A3249C-7BDB-49B4-AF7F-EC205B5B8B20}"/>
    <dgm:cxn modelId="{4475F072-163D-4616-885B-C863DB8DDDCB}" type="presOf" srcId="{D7DF2E99-F943-4404-A777-298276B95486}" destId="{7E299DA3-8A2F-44F3-811D-2119A5B76A69}" srcOrd="0" destOrd="0" presId="urn:microsoft.com/office/officeart/2009/3/layout/HorizontalOrganizationChart#5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0FBF52B9-5C69-4999-9CAF-27A224EBC447}" type="presOf" srcId="{99E6488C-56C1-42EA-B8BE-84A5802F557C}" destId="{10EF01E4-96DF-415A-8AE4-7C7B5BDA28B8}" srcOrd="0" destOrd="0" presId="urn:microsoft.com/office/officeart/2009/3/layout/HorizontalOrganizationChart#5"/>
    <dgm:cxn modelId="{389CA019-C907-4181-8633-5630F86B4B11}" type="presOf" srcId="{4F122B76-32AA-4439-8F8B-C22627EBA98D}" destId="{F80B1E48-CBA8-4CCE-9D85-333B98214142}" srcOrd="1" destOrd="0" presId="urn:microsoft.com/office/officeart/2009/3/layout/HorizontalOrganizationChart#5"/>
    <dgm:cxn modelId="{08C28CE3-3C92-4317-81DF-DE97E8BD2F40}" type="presOf" srcId="{AD450951-2D0B-457D-AAD4-EC2345FA872C}" destId="{D1E02583-423F-49A1-A8EC-78093E7EF97C}" srcOrd="0" destOrd="0" presId="urn:microsoft.com/office/officeart/2009/3/layout/HorizontalOrganizationChart#5"/>
    <dgm:cxn modelId="{99738835-F8F7-4831-BC61-49BEFD233704}" type="presOf" srcId="{8E544892-C228-4F46-A1B3-FF88C1A8E1DC}" destId="{D769B8EC-5E63-4ADB-AEB4-B154F4681233}" srcOrd="0" destOrd="0" presId="urn:microsoft.com/office/officeart/2009/3/layout/HorizontalOrganizationChart#5"/>
    <dgm:cxn modelId="{8ECEB99D-8857-4BA1-9057-4555AFFF9860}" type="presOf" srcId="{99E6488C-56C1-42EA-B8BE-84A5802F557C}" destId="{70E003BC-BC90-494F-8F1E-3841E97F029C}" srcOrd="1" destOrd="0" presId="urn:microsoft.com/office/officeart/2009/3/layout/HorizontalOrganizationChart#5"/>
    <dgm:cxn modelId="{63FDC7D2-5280-4E26-98E4-60795AA13FE2}" type="presParOf" srcId="{D769B8EC-5E63-4ADB-AEB4-B154F4681233}" destId="{1612D896-BABA-4A25-A636-486C3A38387E}" srcOrd="0" destOrd="0" presId="urn:microsoft.com/office/officeart/2009/3/layout/HorizontalOrganizationChart#5"/>
    <dgm:cxn modelId="{F1F09A29-455C-4CD2-BE02-6468C792CE76}" type="presParOf" srcId="{1612D896-BABA-4A25-A636-486C3A38387E}" destId="{F27F4691-D776-4458-B8A1-5576E5A507A7}" srcOrd="0" destOrd="0" presId="urn:microsoft.com/office/officeart/2009/3/layout/HorizontalOrganizationChart#5"/>
    <dgm:cxn modelId="{12AF2AC3-3ABD-4595-ABDA-31A60866A5FB}" type="presParOf" srcId="{F27F4691-D776-4458-B8A1-5576E5A507A7}" destId="{7CC65B92-B5CA-49D3-8FDA-58DD0FA6139F}" srcOrd="0" destOrd="0" presId="urn:microsoft.com/office/officeart/2009/3/layout/HorizontalOrganizationChart#5"/>
    <dgm:cxn modelId="{676F5758-58E6-49D3-B5F5-49574FBB246E}" type="presParOf" srcId="{F27F4691-D776-4458-B8A1-5576E5A507A7}" destId="{C2DA8E21-756C-4F32-8C81-6CB4CC2645AB}" srcOrd="1" destOrd="0" presId="urn:microsoft.com/office/officeart/2009/3/layout/HorizontalOrganizationChart#5"/>
    <dgm:cxn modelId="{5ABBDCAD-75C9-42DB-8F94-8AC28A7229BC}" type="presParOf" srcId="{1612D896-BABA-4A25-A636-486C3A38387E}" destId="{F9896D18-4098-4AFE-AF58-236D2300BFB3}" srcOrd="1" destOrd="0" presId="urn:microsoft.com/office/officeart/2009/3/layout/HorizontalOrganizationChart#5"/>
    <dgm:cxn modelId="{EF35123D-D0A8-4E59-A0CF-83BAB233DF70}" type="presParOf" srcId="{F9896D18-4098-4AFE-AF58-236D2300BFB3}" destId="{C64A33AD-C941-463D-9BF6-F99522709F57}" srcOrd="0" destOrd="0" presId="urn:microsoft.com/office/officeart/2009/3/layout/HorizontalOrganizationChart#5"/>
    <dgm:cxn modelId="{2367BC29-32BF-4AC3-919D-116543CC0F7C}" type="presParOf" srcId="{F9896D18-4098-4AFE-AF58-236D2300BFB3}" destId="{477B9758-EE52-44DE-9B8F-D985CBB134CB}" srcOrd="1" destOrd="0" presId="urn:microsoft.com/office/officeart/2009/3/layout/HorizontalOrganizationChart#5"/>
    <dgm:cxn modelId="{C90133D0-1083-4EEE-AD30-DCCE6C7EE8DE}" type="presParOf" srcId="{477B9758-EE52-44DE-9B8F-D985CBB134CB}" destId="{F3B01F8B-715A-46C0-86D7-455A41D370D0}" srcOrd="0" destOrd="0" presId="urn:microsoft.com/office/officeart/2009/3/layout/HorizontalOrganizationChart#5"/>
    <dgm:cxn modelId="{9132551E-9854-45B6-9995-D44AB1E01F11}" type="presParOf" srcId="{F3B01F8B-715A-46C0-86D7-455A41D370D0}" destId="{27044234-7585-4407-9769-653621D95737}" srcOrd="0" destOrd="0" presId="urn:microsoft.com/office/officeart/2009/3/layout/HorizontalOrganizationChart#5"/>
    <dgm:cxn modelId="{FBA624F8-5DFF-4C36-8C7B-7ADBEBEE8076}" type="presParOf" srcId="{F3B01F8B-715A-46C0-86D7-455A41D370D0}" destId="{F80B1E48-CBA8-4CCE-9D85-333B98214142}" srcOrd="1" destOrd="0" presId="urn:microsoft.com/office/officeart/2009/3/layout/HorizontalOrganizationChart#5"/>
    <dgm:cxn modelId="{66DC53C0-F2C1-4C14-B93D-468E013951E1}" type="presParOf" srcId="{477B9758-EE52-44DE-9B8F-D985CBB134CB}" destId="{580EDA95-D45D-44EE-ADCF-43FB919E1542}" srcOrd="1" destOrd="0" presId="urn:microsoft.com/office/officeart/2009/3/layout/HorizontalOrganizationChart#5"/>
    <dgm:cxn modelId="{C4DBF422-A183-4BBD-AE59-454E0228A9B9}" type="presParOf" srcId="{477B9758-EE52-44DE-9B8F-D985CBB134CB}" destId="{A5CAFFB6-E3E3-425F-B20B-F72099B672C3}" srcOrd="2" destOrd="0" presId="urn:microsoft.com/office/officeart/2009/3/layout/HorizontalOrganizationChart#5"/>
    <dgm:cxn modelId="{EC2C3171-236C-4088-99D7-AD2E5E7C8BB9}" type="presParOf" srcId="{F9896D18-4098-4AFE-AF58-236D2300BFB3}" destId="{D1E02583-423F-49A1-A8EC-78093E7EF97C}" srcOrd="2" destOrd="0" presId="urn:microsoft.com/office/officeart/2009/3/layout/HorizontalOrganizationChart#5"/>
    <dgm:cxn modelId="{4DA4CD44-89FC-4CB7-9E90-4A6E04DAD691}" type="presParOf" srcId="{F9896D18-4098-4AFE-AF58-236D2300BFB3}" destId="{1A3CE632-B64A-499D-AD29-ADEC6B776C29}" srcOrd="3" destOrd="0" presId="urn:microsoft.com/office/officeart/2009/3/layout/HorizontalOrganizationChart#5"/>
    <dgm:cxn modelId="{A79D0E65-A144-47D2-A730-0877140A3E9E}" type="presParOf" srcId="{1A3CE632-B64A-499D-AD29-ADEC6B776C29}" destId="{F77B2FDA-1E0F-417B-92EA-7DCE3ED5085D}" srcOrd="0" destOrd="0" presId="urn:microsoft.com/office/officeart/2009/3/layout/HorizontalOrganizationChart#5"/>
    <dgm:cxn modelId="{54A00A17-92CC-4C16-BF75-3754434FBD9E}" type="presParOf" srcId="{F77B2FDA-1E0F-417B-92EA-7DCE3ED5085D}" destId="{10EF01E4-96DF-415A-8AE4-7C7B5BDA28B8}" srcOrd="0" destOrd="0" presId="urn:microsoft.com/office/officeart/2009/3/layout/HorizontalOrganizationChart#5"/>
    <dgm:cxn modelId="{46C07475-596C-4714-A63E-2A4649BD0454}" type="presParOf" srcId="{F77B2FDA-1E0F-417B-92EA-7DCE3ED5085D}" destId="{70E003BC-BC90-494F-8F1E-3841E97F029C}" srcOrd="1" destOrd="0" presId="urn:microsoft.com/office/officeart/2009/3/layout/HorizontalOrganizationChart#5"/>
    <dgm:cxn modelId="{442E9648-0EB2-4128-A6CA-27073A18060C}" type="presParOf" srcId="{1A3CE632-B64A-499D-AD29-ADEC6B776C29}" destId="{38D99A45-F7EF-4996-B4CC-2CE62C3D9945}" srcOrd="1" destOrd="0" presId="urn:microsoft.com/office/officeart/2009/3/layout/HorizontalOrganizationChart#5"/>
    <dgm:cxn modelId="{9EB4A9D1-EA9E-4F21-B4F8-4A946FFB08B6}" type="presParOf" srcId="{1A3CE632-B64A-499D-AD29-ADEC6B776C29}" destId="{F822FEBE-7BDD-47A1-B8BC-B1EE30E933EF}" srcOrd="2" destOrd="0" presId="urn:microsoft.com/office/officeart/2009/3/layout/HorizontalOrganizationChart#5"/>
    <dgm:cxn modelId="{0AE8933C-7EBA-4382-B498-6535EF4411E0}" type="presParOf" srcId="{F9896D18-4098-4AFE-AF58-236D2300BFB3}" destId="{7E299DA3-8A2F-44F3-811D-2119A5B76A69}" srcOrd="4" destOrd="0" presId="urn:microsoft.com/office/officeart/2009/3/layout/HorizontalOrganizationChart#5"/>
    <dgm:cxn modelId="{248F1FC1-9C5D-42D8-9914-1085B3E6EB48}" type="presParOf" srcId="{F9896D18-4098-4AFE-AF58-236D2300BFB3}" destId="{BF6A5B7D-FCF1-4EE0-83E8-8AC453A238BE}" srcOrd="5" destOrd="0" presId="urn:microsoft.com/office/officeart/2009/3/layout/HorizontalOrganizationChart#5"/>
    <dgm:cxn modelId="{DD16C2AD-DDB5-42B8-9244-9AD1542A18DA}" type="presParOf" srcId="{BF6A5B7D-FCF1-4EE0-83E8-8AC453A238BE}" destId="{6A887EEC-1C09-42EC-B144-7D4E46923DD8}" srcOrd="0" destOrd="0" presId="urn:microsoft.com/office/officeart/2009/3/layout/HorizontalOrganizationChart#5"/>
    <dgm:cxn modelId="{1657DEF2-EFFF-4307-B17E-99E8D8CD48E7}" type="presParOf" srcId="{6A887EEC-1C09-42EC-B144-7D4E46923DD8}" destId="{6FA59645-23FE-4086-8852-8ADDB9B7BE00}" srcOrd="0" destOrd="0" presId="urn:microsoft.com/office/officeart/2009/3/layout/HorizontalOrganizationChart#5"/>
    <dgm:cxn modelId="{49ECD11A-1BF4-4435-9737-2C98512AEAD7}" type="presParOf" srcId="{6A887EEC-1C09-42EC-B144-7D4E46923DD8}" destId="{B9A058D6-F93A-47E1-9337-FE779911FBAD}" srcOrd="1" destOrd="0" presId="urn:microsoft.com/office/officeart/2009/3/layout/HorizontalOrganizationChart#5"/>
    <dgm:cxn modelId="{B38BA46C-F6E8-4237-8686-EAF80DB6FE6D}" type="presParOf" srcId="{BF6A5B7D-FCF1-4EE0-83E8-8AC453A238BE}" destId="{28A175DC-1ECC-4EA5-9F4E-6F42DE9D540A}" srcOrd="1" destOrd="0" presId="urn:microsoft.com/office/officeart/2009/3/layout/HorizontalOrganizationChart#5"/>
    <dgm:cxn modelId="{ABDA3052-CE62-4979-A158-52F146AF1FF1}" type="presParOf" srcId="{BF6A5B7D-FCF1-4EE0-83E8-8AC453A238BE}" destId="{46A3760C-ABF9-4303-89E4-3A622D966420}" srcOrd="2" destOrd="0" presId="urn:microsoft.com/office/officeart/2009/3/layout/HorizontalOrganizationChart#5"/>
    <dgm:cxn modelId="{09974D13-AFAD-4EA2-A84F-81B10C3CCD29}" type="presParOf" srcId="{1612D896-BABA-4A25-A636-486C3A38387E}" destId="{E8FE1AC5-407C-405A-8269-E929137A73EB}" srcOrd="2" destOrd="0" presId="urn:microsoft.com/office/officeart/2009/3/layout/HorizontalOrganizationChart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6" loCatId="hierarchy" qsTypeId="urn:microsoft.com/office/officeart/2005/8/quickstyle/simple1#3" qsCatId="simple" csTypeId="urn:microsoft.com/office/officeart/2005/8/colors/accent2_1#69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公司战略管理过程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外部分析</a:t>
          </a:r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使命和目标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1E3B03C8-688F-494C-A7B3-F21F9CC89712}">
      <dgm:prSet custT="1"/>
      <dgm:spPr/>
      <dgm:t>
        <a:bodyPr/>
        <a:lstStyle/>
        <a:p>
          <a:r>
            <a:rPr lang="zh-CN" altLang="en-US" sz="1300" dirty="0"/>
            <a:t>战略选择</a:t>
          </a:r>
        </a:p>
      </dgm:t>
    </dgm:pt>
    <dgm:pt modelId="{D7DF2E99-F943-4404-A777-298276B95486}" type="par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B0A3249C-7BDB-49B4-AF7F-EC205B5B8B20}" type="sib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D769B8EC-5E63-4ADB-AEB4-B154F4681233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12D896-BABA-4A25-A636-486C3A38387E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27F4691-D776-4458-B8A1-5576E5A507A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7CC65B92-B5CA-49D3-8FDA-58DD0FA6139F}" type="pres">
      <dgm:prSet presAssocID="{5345ADC4-82A1-451A-B312-34C6A8BB3713}" presName="rootText1" presStyleLbl="node0" presStyleIdx="0" presStyleCnt="1" custScaleX="145220" custScaleY="1004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DA8E21-756C-4F32-8C81-6CB4CC2645A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9896D18-4098-4AFE-AF58-236D2300BFB3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C64A33AD-C941-463D-9BF6-F99522709F57}" type="pres">
      <dgm:prSet presAssocID="{624C44BC-5A2C-4E65-9B78-8F5A3B64443A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77B9758-EE52-44DE-9B8F-D985CBB134CB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B01F8B-715A-46C0-86D7-455A41D370D0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27044234-7585-4407-9769-653621D95737}" type="pres">
      <dgm:prSet presAssocID="{4F122B76-32AA-4439-8F8B-C22627EBA98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B1E48-CBA8-4CCE-9D85-333B98214142}" type="pres">
      <dgm:prSet presAssocID="{4F122B76-32AA-4439-8F8B-C22627EBA98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80EDA95-D45D-44EE-ADCF-43FB919E154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A5CAFFB6-E3E3-425F-B20B-F72099B672C3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D1E02583-423F-49A1-A8EC-78093E7EF97C}" type="pres">
      <dgm:prSet presAssocID="{AD450951-2D0B-457D-AAD4-EC2345FA872C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1A3CE632-B64A-499D-AD29-ADEC6B776C2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7B2FDA-1E0F-417B-92EA-7DCE3ED5085D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10EF01E4-96DF-415A-8AE4-7C7B5BDA28B8}" type="pres">
      <dgm:prSet presAssocID="{99E6488C-56C1-42EA-B8BE-84A5802F55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003BC-BC90-494F-8F1E-3841E97F029C}" type="pres">
      <dgm:prSet presAssocID="{99E6488C-56C1-42EA-B8BE-84A5802F557C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8D99A45-F7EF-4996-B4CC-2CE62C3D9945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F822FEBE-7BDD-47A1-B8BC-B1EE30E933EF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7E299DA3-8A2F-44F3-811D-2119A5B76A69}" type="pres">
      <dgm:prSet presAssocID="{D7DF2E99-F943-4404-A777-298276B95486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BF6A5B7D-FCF1-4EE0-83E8-8AC453A238BE}" type="pres">
      <dgm:prSet presAssocID="{1E3B03C8-688F-494C-A7B3-F21F9CC8971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887EEC-1C09-42EC-B144-7D4E46923DD8}" type="pres">
      <dgm:prSet presAssocID="{1E3B03C8-688F-494C-A7B3-F21F9CC89712}" presName="rootComposite" presStyleCnt="0"/>
      <dgm:spPr/>
      <dgm:t>
        <a:bodyPr/>
        <a:lstStyle/>
        <a:p>
          <a:endParaRPr lang="zh-CN" altLang="en-US"/>
        </a:p>
      </dgm:t>
    </dgm:pt>
    <dgm:pt modelId="{6FA59645-23FE-4086-8852-8ADDB9B7BE00}" type="pres">
      <dgm:prSet presAssocID="{1E3B03C8-688F-494C-A7B3-F21F9CC897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058D6-F93A-47E1-9337-FE779911FBAD}" type="pres">
      <dgm:prSet presAssocID="{1E3B03C8-688F-494C-A7B3-F21F9CC8971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8A175DC-1ECC-4EA5-9F4E-6F42DE9D540A}" type="pres">
      <dgm:prSet presAssocID="{1E3B03C8-688F-494C-A7B3-F21F9CC89712}" presName="hierChild4" presStyleCnt="0"/>
      <dgm:spPr/>
      <dgm:t>
        <a:bodyPr/>
        <a:lstStyle/>
        <a:p>
          <a:endParaRPr lang="zh-CN" altLang="en-US"/>
        </a:p>
      </dgm:t>
    </dgm:pt>
    <dgm:pt modelId="{46A3760C-ABF9-4303-89E4-3A622D966420}" type="pres">
      <dgm:prSet presAssocID="{1E3B03C8-688F-494C-A7B3-F21F9CC89712}" presName="hierChild5" presStyleCnt="0"/>
      <dgm:spPr/>
      <dgm:t>
        <a:bodyPr/>
        <a:lstStyle/>
        <a:p>
          <a:endParaRPr lang="zh-CN" altLang="en-US"/>
        </a:p>
      </dgm:t>
    </dgm:pt>
    <dgm:pt modelId="{E8FE1AC5-407C-405A-8269-E929137A73EB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3BECF33B-F0A9-4116-A6F7-8E29A3766D90}" type="presOf" srcId="{4F122B76-32AA-4439-8F8B-C22627EBA98D}" destId="{27044234-7585-4407-9769-653621D95737}" srcOrd="0" destOrd="0" presId="urn:microsoft.com/office/officeart/2009/3/layout/HorizontalOrganizationChart#6"/>
    <dgm:cxn modelId="{3F892EB3-00A6-4A91-AFCF-9FA7C03AC2AB}" type="presOf" srcId="{AD450951-2D0B-457D-AAD4-EC2345FA872C}" destId="{D1E02583-423F-49A1-A8EC-78093E7EF97C}" srcOrd="0" destOrd="0" presId="urn:microsoft.com/office/officeart/2009/3/layout/HorizontalOrganizationChart#6"/>
    <dgm:cxn modelId="{681A3BCC-57AB-4E77-A079-CBFE0365B322}" type="presOf" srcId="{5345ADC4-82A1-451A-B312-34C6A8BB3713}" destId="{C2DA8E21-756C-4F32-8C81-6CB4CC2645AB}" srcOrd="1" destOrd="0" presId="urn:microsoft.com/office/officeart/2009/3/layout/HorizontalOrganizationChart#6"/>
    <dgm:cxn modelId="{4457DAD0-368E-4619-BD82-98580FCDFD9B}" type="presOf" srcId="{1E3B03C8-688F-494C-A7B3-F21F9CC89712}" destId="{6FA59645-23FE-4086-8852-8ADDB9B7BE00}" srcOrd="0" destOrd="0" presId="urn:microsoft.com/office/officeart/2009/3/layout/HorizontalOrganizationChart#6"/>
    <dgm:cxn modelId="{75D196BF-91CB-4798-B6CD-D9DEC7217435}" type="presOf" srcId="{D7DF2E99-F943-4404-A777-298276B95486}" destId="{7E299DA3-8A2F-44F3-811D-2119A5B76A69}" srcOrd="0" destOrd="0" presId="urn:microsoft.com/office/officeart/2009/3/layout/HorizontalOrganizationChart#6"/>
    <dgm:cxn modelId="{B4386B41-7855-421F-81BC-E9BA6CDBF277}" type="presOf" srcId="{4F122B76-32AA-4439-8F8B-C22627EBA98D}" destId="{F80B1E48-CBA8-4CCE-9D85-333B98214142}" srcOrd="1" destOrd="0" presId="urn:microsoft.com/office/officeart/2009/3/layout/HorizontalOrganizationChart#6"/>
    <dgm:cxn modelId="{6EF1C576-9880-44B5-BC8D-4B490702E62F}" type="presOf" srcId="{8E544892-C228-4F46-A1B3-FF88C1A8E1DC}" destId="{D769B8EC-5E63-4ADB-AEB4-B154F4681233}" srcOrd="0" destOrd="0" presId="urn:microsoft.com/office/officeart/2009/3/layout/HorizontalOrganizationChart#6"/>
    <dgm:cxn modelId="{C048C54B-A210-45B8-9112-277099FA529E}" type="presOf" srcId="{99E6488C-56C1-42EA-B8BE-84A5802F557C}" destId="{10EF01E4-96DF-415A-8AE4-7C7B5BDA28B8}" srcOrd="0" destOrd="0" presId="urn:microsoft.com/office/officeart/2009/3/layout/HorizontalOrganizationChart#6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E4AE007E-4234-444F-B3B1-B2204DF9963E}" srcId="{5345ADC4-82A1-451A-B312-34C6A8BB3713}" destId="{1E3B03C8-688F-494C-A7B3-F21F9CC89712}" srcOrd="2" destOrd="0" parTransId="{D7DF2E99-F943-4404-A777-298276B95486}" sibTransId="{B0A3249C-7BDB-49B4-AF7F-EC205B5B8B20}"/>
    <dgm:cxn modelId="{CA30B8BE-8277-4EB1-851A-384CB5F3F735}" type="presOf" srcId="{99E6488C-56C1-42EA-B8BE-84A5802F557C}" destId="{70E003BC-BC90-494F-8F1E-3841E97F029C}" srcOrd="1" destOrd="0" presId="urn:microsoft.com/office/officeart/2009/3/layout/HorizontalOrganizationChart#6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F01EF1A7-D0FD-4D93-B0C2-BF8D3D64E721}" type="presOf" srcId="{5345ADC4-82A1-451A-B312-34C6A8BB3713}" destId="{7CC65B92-B5CA-49D3-8FDA-58DD0FA6139F}" srcOrd="0" destOrd="0" presId="urn:microsoft.com/office/officeart/2009/3/layout/HorizontalOrganizationChart#6"/>
    <dgm:cxn modelId="{1B0E78E0-9790-4B57-AE96-8A8972C303A7}" type="presOf" srcId="{1E3B03C8-688F-494C-A7B3-F21F9CC89712}" destId="{B9A058D6-F93A-47E1-9337-FE779911FBAD}" srcOrd="1" destOrd="0" presId="urn:microsoft.com/office/officeart/2009/3/layout/HorizontalOrganizationChart#6"/>
    <dgm:cxn modelId="{D7A254F7-F76B-4037-AAC9-1FA13F53A9AC}" type="presOf" srcId="{624C44BC-5A2C-4E65-9B78-8F5A3B64443A}" destId="{C64A33AD-C941-463D-9BF6-F99522709F57}" srcOrd="0" destOrd="0" presId="urn:microsoft.com/office/officeart/2009/3/layout/HorizontalOrganizationChart#6"/>
    <dgm:cxn modelId="{09B1624B-2272-48DA-9E31-AFB45B9494D7}" type="presParOf" srcId="{D769B8EC-5E63-4ADB-AEB4-B154F4681233}" destId="{1612D896-BABA-4A25-A636-486C3A38387E}" srcOrd="0" destOrd="0" presId="urn:microsoft.com/office/officeart/2009/3/layout/HorizontalOrganizationChart#6"/>
    <dgm:cxn modelId="{B83A5EC6-3E3B-409D-909D-AC14DE6397B1}" type="presParOf" srcId="{1612D896-BABA-4A25-A636-486C3A38387E}" destId="{F27F4691-D776-4458-B8A1-5576E5A507A7}" srcOrd="0" destOrd="0" presId="urn:microsoft.com/office/officeart/2009/3/layout/HorizontalOrganizationChart#6"/>
    <dgm:cxn modelId="{B1BD9C03-C172-4E49-94E4-3903689D2634}" type="presParOf" srcId="{F27F4691-D776-4458-B8A1-5576E5A507A7}" destId="{7CC65B92-B5CA-49D3-8FDA-58DD0FA6139F}" srcOrd="0" destOrd="0" presId="urn:microsoft.com/office/officeart/2009/3/layout/HorizontalOrganizationChart#6"/>
    <dgm:cxn modelId="{6F7EC68E-362A-4D56-BC83-65CA755DE52A}" type="presParOf" srcId="{F27F4691-D776-4458-B8A1-5576E5A507A7}" destId="{C2DA8E21-756C-4F32-8C81-6CB4CC2645AB}" srcOrd="1" destOrd="0" presId="urn:microsoft.com/office/officeart/2009/3/layout/HorizontalOrganizationChart#6"/>
    <dgm:cxn modelId="{7AEFB073-8E9F-4CD0-993B-AA9C9B9D5A1E}" type="presParOf" srcId="{1612D896-BABA-4A25-A636-486C3A38387E}" destId="{F9896D18-4098-4AFE-AF58-236D2300BFB3}" srcOrd="1" destOrd="0" presId="urn:microsoft.com/office/officeart/2009/3/layout/HorizontalOrganizationChart#6"/>
    <dgm:cxn modelId="{53E01F4B-7534-40FC-8D7B-60B6190CE811}" type="presParOf" srcId="{F9896D18-4098-4AFE-AF58-236D2300BFB3}" destId="{C64A33AD-C941-463D-9BF6-F99522709F57}" srcOrd="0" destOrd="0" presId="urn:microsoft.com/office/officeart/2009/3/layout/HorizontalOrganizationChart#6"/>
    <dgm:cxn modelId="{CFFA846F-D88F-4402-8694-490B759508F8}" type="presParOf" srcId="{F9896D18-4098-4AFE-AF58-236D2300BFB3}" destId="{477B9758-EE52-44DE-9B8F-D985CBB134CB}" srcOrd="1" destOrd="0" presId="urn:microsoft.com/office/officeart/2009/3/layout/HorizontalOrganizationChart#6"/>
    <dgm:cxn modelId="{72D8FDFF-419D-4300-AD1B-B6640E2E9245}" type="presParOf" srcId="{477B9758-EE52-44DE-9B8F-D985CBB134CB}" destId="{F3B01F8B-715A-46C0-86D7-455A41D370D0}" srcOrd="0" destOrd="0" presId="urn:microsoft.com/office/officeart/2009/3/layout/HorizontalOrganizationChart#6"/>
    <dgm:cxn modelId="{F5060034-413C-413D-9A3E-7EADB0AE7278}" type="presParOf" srcId="{F3B01F8B-715A-46C0-86D7-455A41D370D0}" destId="{27044234-7585-4407-9769-653621D95737}" srcOrd="0" destOrd="0" presId="urn:microsoft.com/office/officeart/2009/3/layout/HorizontalOrganizationChart#6"/>
    <dgm:cxn modelId="{6B307F92-A42B-425E-8F6B-528ED2ECFB3A}" type="presParOf" srcId="{F3B01F8B-715A-46C0-86D7-455A41D370D0}" destId="{F80B1E48-CBA8-4CCE-9D85-333B98214142}" srcOrd="1" destOrd="0" presId="urn:microsoft.com/office/officeart/2009/3/layout/HorizontalOrganizationChart#6"/>
    <dgm:cxn modelId="{159E7FFD-1DE5-48BB-B421-E4B7C6863390}" type="presParOf" srcId="{477B9758-EE52-44DE-9B8F-D985CBB134CB}" destId="{580EDA95-D45D-44EE-ADCF-43FB919E1542}" srcOrd="1" destOrd="0" presId="urn:microsoft.com/office/officeart/2009/3/layout/HorizontalOrganizationChart#6"/>
    <dgm:cxn modelId="{84288EEF-5DF3-43FE-8CE5-FF2331A4396F}" type="presParOf" srcId="{477B9758-EE52-44DE-9B8F-D985CBB134CB}" destId="{A5CAFFB6-E3E3-425F-B20B-F72099B672C3}" srcOrd="2" destOrd="0" presId="urn:microsoft.com/office/officeart/2009/3/layout/HorizontalOrganizationChart#6"/>
    <dgm:cxn modelId="{53070B3F-4EF6-4490-8CA2-716132095D4A}" type="presParOf" srcId="{F9896D18-4098-4AFE-AF58-236D2300BFB3}" destId="{D1E02583-423F-49A1-A8EC-78093E7EF97C}" srcOrd="2" destOrd="0" presId="urn:microsoft.com/office/officeart/2009/3/layout/HorizontalOrganizationChart#6"/>
    <dgm:cxn modelId="{D9BA1856-7182-460B-841F-395FCFDDA3AC}" type="presParOf" srcId="{F9896D18-4098-4AFE-AF58-236D2300BFB3}" destId="{1A3CE632-B64A-499D-AD29-ADEC6B776C29}" srcOrd="3" destOrd="0" presId="urn:microsoft.com/office/officeart/2009/3/layout/HorizontalOrganizationChart#6"/>
    <dgm:cxn modelId="{18A13CED-1AD8-4589-B946-CA52CDD00442}" type="presParOf" srcId="{1A3CE632-B64A-499D-AD29-ADEC6B776C29}" destId="{F77B2FDA-1E0F-417B-92EA-7DCE3ED5085D}" srcOrd="0" destOrd="0" presId="urn:microsoft.com/office/officeart/2009/3/layout/HorizontalOrganizationChart#6"/>
    <dgm:cxn modelId="{7E071302-819F-4D3B-9DAA-D611A9F6CE15}" type="presParOf" srcId="{F77B2FDA-1E0F-417B-92EA-7DCE3ED5085D}" destId="{10EF01E4-96DF-415A-8AE4-7C7B5BDA28B8}" srcOrd="0" destOrd="0" presId="urn:microsoft.com/office/officeart/2009/3/layout/HorizontalOrganizationChart#6"/>
    <dgm:cxn modelId="{5E7DD3B1-A815-4F73-A156-10F5F8496FFA}" type="presParOf" srcId="{F77B2FDA-1E0F-417B-92EA-7DCE3ED5085D}" destId="{70E003BC-BC90-494F-8F1E-3841E97F029C}" srcOrd="1" destOrd="0" presId="urn:microsoft.com/office/officeart/2009/3/layout/HorizontalOrganizationChart#6"/>
    <dgm:cxn modelId="{74CB7345-516C-4BE2-9126-7F1CD172579B}" type="presParOf" srcId="{1A3CE632-B64A-499D-AD29-ADEC6B776C29}" destId="{38D99A45-F7EF-4996-B4CC-2CE62C3D9945}" srcOrd="1" destOrd="0" presId="urn:microsoft.com/office/officeart/2009/3/layout/HorizontalOrganizationChart#6"/>
    <dgm:cxn modelId="{47FF3F6E-A8AA-4D52-8E75-F621FCCF5CA0}" type="presParOf" srcId="{1A3CE632-B64A-499D-AD29-ADEC6B776C29}" destId="{F822FEBE-7BDD-47A1-B8BC-B1EE30E933EF}" srcOrd="2" destOrd="0" presId="urn:microsoft.com/office/officeart/2009/3/layout/HorizontalOrganizationChart#6"/>
    <dgm:cxn modelId="{509E50C1-A9B3-4CBA-9F8A-F258101977CE}" type="presParOf" srcId="{F9896D18-4098-4AFE-AF58-236D2300BFB3}" destId="{7E299DA3-8A2F-44F3-811D-2119A5B76A69}" srcOrd="4" destOrd="0" presId="urn:microsoft.com/office/officeart/2009/3/layout/HorizontalOrganizationChart#6"/>
    <dgm:cxn modelId="{E053806B-AF6A-42FD-97F1-DCFA0B608215}" type="presParOf" srcId="{F9896D18-4098-4AFE-AF58-236D2300BFB3}" destId="{BF6A5B7D-FCF1-4EE0-83E8-8AC453A238BE}" srcOrd="5" destOrd="0" presId="urn:microsoft.com/office/officeart/2009/3/layout/HorizontalOrganizationChart#6"/>
    <dgm:cxn modelId="{E3E7957C-B490-493A-A185-72AC985BAD9C}" type="presParOf" srcId="{BF6A5B7D-FCF1-4EE0-83E8-8AC453A238BE}" destId="{6A887EEC-1C09-42EC-B144-7D4E46923DD8}" srcOrd="0" destOrd="0" presId="urn:microsoft.com/office/officeart/2009/3/layout/HorizontalOrganizationChart#6"/>
    <dgm:cxn modelId="{C995DBCD-5457-4708-8AEB-58F67598F686}" type="presParOf" srcId="{6A887EEC-1C09-42EC-B144-7D4E46923DD8}" destId="{6FA59645-23FE-4086-8852-8ADDB9B7BE00}" srcOrd="0" destOrd="0" presId="urn:microsoft.com/office/officeart/2009/3/layout/HorizontalOrganizationChart#6"/>
    <dgm:cxn modelId="{BB16C72E-41CD-4FE2-971B-37232D3A6C72}" type="presParOf" srcId="{6A887EEC-1C09-42EC-B144-7D4E46923DD8}" destId="{B9A058D6-F93A-47E1-9337-FE779911FBAD}" srcOrd="1" destOrd="0" presId="urn:microsoft.com/office/officeart/2009/3/layout/HorizontalOrganizationChart#6"/>
    <dgm:cxn modelId="{01F980A4-2FC5-4D74-932F-2CF615BB1A50}" type="presParOf" srcId="{BF6A5B7D-FCF1-4EE0-83E8-8AC453A238BE}" destId="{28A175DC-1ECC-4EA5-9F4E-6F42DE9D540A}" srcOrd="1" destOrd="0" presId="urn:microsoft.com/office/officeart/2009/3/layout/HorizontalOrganizationChart#6"/>
    <dgm:cxn modelId="{EC0D4F9E-CF3A-4FAA-90D3-E1E07BF7FA5A}" type="presParOf" srcId="{BF6A5B7D-FCF1-4EE0-83E8-8AC453A238BE}" destId="{46A3760C-ABF9-4303-89E4-3A622D966420}" srcOrd="2" destOrd="0" presId="urn:microsoft.com/office/officeart/2009/3/layout/HorizontalOrganizationChart#6"/>
    <dgm:cxn modelId="{81E3F8E4-E4B6-41C0-8174-7C174C1BFF17}" type="presParOf" srcId="{1612D896-BABA-4A25-A636-486C3A38387E}" destId="{E8FE1AC5-407C-405A-8269-E929137A73EB}" srcOrd="2" destOrd="0" presId="urn:microsoft.com/office/officeart/2009/3/layout/HorizontalOrganizationChart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7" loCatId="hierarchy" qsTypeId="urn:microsoft.com/office/officeart/2005/8/quickstyle/simple1#4" qsCatId="simple" csTypeId="urn:microsoft.com/office/officeart/2005/8/colors/accent2_1#69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公司战略管理过程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外部分析</a:t>
          </a:r>
          <a:endParaRPr lang="zh-CN" altLang="en-US" sz="13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使命和目标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1E3B03C8-688F-494C-A7B3-F21F9CC89712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战略选择</a:t>
          </a:r>
        </a:p>
      </dgm:t>
    </dgm:pt>
    <dgm:pt modelId="{D7DF2E99-F943-4404-A777-298276B95486}" type="par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B0A3249C-7BDB-49B4-AF7F-EC205B5B8B20}" type="sib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D769B8EC-5E63-4ADB-AEB4-B154F4681233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12D896-BABA-4A25-A636-486C3A38387E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27F4691-D776-4458-B8A1-5576E5A507A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7CC65B92-B5CA-49D3-8FDA-58DD0FA6139F}" type="pres">
      <dgm:prSet presAssocID="{5345ADC4-82A1-451A-B312-34C6A8BB3713}" presName="rootText1" presStyleLbl="node0" presStyleIdx="0" presStyleCnt="1" custScaleX="145220" custScaleY="1004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DA8E21-756C-4F32-8C81-6CB4CC2645A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9896D18-4098-4AFE-AF58-236D2300BFB3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C64A33AD-C941-463D-9BF6-F99522709F57}" type="pres">
      <dgm:prSet presAssocID="{624C44BC-5A2C-4E65-9B78-8F5A3B64443A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77B9758-EE52-44DE-9B8F-D985CBB134CB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B01F8B-715A-46C0-86D7-455A41D370D0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27044234-7585-4407-9769-653621D95737}" type="pres">
      <dgm:prSet presAssocID="{4F122B76-32AA-4439-8F8B-C22627EBA98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B1E48-CBA8-4CCE-9D85-333B98214142}" type="pres">
      <dgm:prSet presAssocID="{4F122B76-32AA-4439-8F8B-C22627EBA98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80EDA95-D45D-44EE-ADCF-43FB919E154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A5CAFFB6-E3E3-425F-B20B-F72099B672C3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D1E02583-423F-49A1-A8EC-78093E7EF97C}" type="pres">
      <dgm:prSet presAssocID="{AD450951-2D0B-457D-AAD4-EC2345FA872C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1A3CE632-B64A-499D-AD29-ADEC6B776C2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7B2FDA-1E0F-417B-92EA-7DCE3ED5085D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10EF01E4-96DF-415A-8AE4-7C7B5BDA28B8}" type="pres">
      <dgm:prSet presAssocID="{99E6488C-56C1-42EA-B8BE-84A5802F55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003BC-BC90-494F-8F1E-3841E97F029C}" type="pres">
      <dgm:prSet presAssocID="{99E6488C-56C1-42EA-B8BE-84A5802F557C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8D99A45-F7EF-4996-B4CC-2CE62C3D9945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F822FEBE-7BDD-47A1-B8BC-B1EE30E933EF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7E299DA3-8A2F-44F3-811D-2119A5B76A69}" type="pres">
      <dgm:prSet presAssocID="{D7DF2E99-F943-4404-A777-298276B95486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BF6A5B7D-FCF1-4EE0-83E8-8AC453A238BE}" type="pres">
      <dgm:prSet presAssocID="{1E3B03C8-688F-494C-A7B3-F21F9CC8971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887EEC-1C09-42EC-B144-7D4E46923DD8}" type="pres">
      <dgm:prSet presAssocID="{1E3B03C8-688F-494C-A7B3-F21F9CC89712}" presName="rootComposite" presStyleCnt="0"/>
      <dgm:spPr/>
      <dgm:t>
        <a:bodyPr/>
        <a:lstStyle/>
        <a:p>
          <a:endParaRPr lang="zh-CN" altLang="en-US"/>
        </a:p>
      </dgm:t>
    </dgm:pt>
    <dgm:pt modelId="{6FA59645-23FE-4086-8852-8ADDB9B7BE00}" type="pres">
      <dgm:prSet presAssocID="{1E3B03C8-688F-494C-A7B3-F21F9CC897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058D6-F93A-47E1-9337-FE779911FBAD}" type="pres">
      <dgm:prSet presAssocID="{1E3B03C8-688F-494C-A7B3-F21F9CC8971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8A175DC-1ECC-4EA5-9F4E-6F42DE9D540A}" type="pres">
      <dgm:prSet presAssocID="{1E3B03C8-688F-494C-A7B3-F21F9CC89712}" presName="hierChild4" presStyleCnt="0"/>
      <dgm:spPr/>
      <dgm:t>
        <a:bodyPr/>
        <a:lstStyle/>
        <a:p>
          <a:endParaRPr lang="zh-CN" altLang="en-US"/>
        </a:p>
      </dgm:t>
    </dgm:pt>
    <dgm:pt modelId="{46A3760C-ABF9-4303-89E4-3A622D966420}" type="pres">
      <dgm:prSet presAssocID="{1E3B03C8-688F-494C-A7B3-F21F9CC89712}" presName="hierChild5" presStyleCnt="0"/>
      <dgm:spPr/>
      <dgm:t>
        <a:bodyPr/>
        <a:lstStyle/>
        <a:p>
          <a:endParaRPr lang="zh-CN" altLang="en-US"/>
        </a:p>
      </dgm:t>
    </dgm:pt>
    <dgm:pt modelId="{E8FE1AC5-407C-405A-8269-E929137A73EB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DFBBC032-BC8A-426E-B014-A3A988845940}" type="presOf" srcId="{8E544892-C228-4F46-A1B3-FF88C1A8E1DC}" destId="{D769B8EC-5E63-4ADB-AEB4-B154F4681233}" srcOrd="0" destOrd="0" presId="urn:microsoft.com/office/officeart/2009/3/layout/HorizontalOrganizationChart#7"/>
    <dgm:cxn modelId="{BB729E80-C80F-4945-B03F-531D75E5FC27}" type="presOf" srcId="{AD450951-2D0B-457D-AAD4-EC2345FA872C}" destId="{D1E02583-423F-49A1-A8EC-78093E7EF97C}" srcOrd="0" destOrd="0" presId="urn:microsoft.com/office/officeart/2009/3/layout/HorizontalOrganizationChart#7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AD130BB4-5562-4736-BF68-AEBF36CBD74A}" type="presOf" srcId="{99E6488C-56C1-42EA-B8BE-84A5802F557C}" destId="{70E003BC-BC90-494F-8F1E-3841E97F029C}" srcOrd="1" destOrd="0" presId="urn:microsoft.com/office/officeart/2009/3/layout/HorizontalOrganizationChart#7"/>
    <dgm:cxn modelId="{E4AE007E-4234-444F-B3B1-B2204DF9963E}" srcId="{5345ADC4-82A1-451A-B312-34C6A8BB3713}" destId="{1E3B03C8-688F-494C-A7B3-F21F9CC89712}" srcOrd="2" destOrd="0" parTransId="{D7DF2E99-F943-4404-A777-298276B95486}" sibTransId="{B0A3249C-7BDB-49B4-AF7F-EC205B5B8B20}"/>
    <dgm:cxn modelId="{5DBD4CAB-FFB1-4E3E-8DEC-CABFF0B4FC68}" type="presOf" srcId="{1E3B03C8-688F-494C-A7B3-F21F9CC89712}" destId="{B9A058D6-F93A-47E1-9337-FE779911FBAD}" srcOrd="1" destOrd="0" presId="urn:microsoft.com/office/officeart/2009/3/layout/HorizontalOrganizationChart#7"/>
    <dgm:cxn modelId="{F4CD7072-E045-4015-B747-4E43CCD3774F}" type="presOf" srcId="{5345ADC4-82A1-451A-B312-34C6A8BB3713}" destId="{C2DA8E21-756C-4F32-8C81-6CB4CC2645AB}" srcOrd="1" destOrd="0" presId="urn:microsoft.com/office/officeart/2009/3/layout/HorizontalOrganizationChart#7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960853F2-0A32-440B-9FAF-881D6CFC7C44}" type="presOf" srcId="{4F122B76-32AA-4439-8F8B-C22627EBA98D}" destId="{27044234-7585-4407-9769-653621D95737}" srcOrd="0" destOrd="0" presId="urn:microsoft.com/office/officeart/2009/3/layout/HorizontalOrganizationChart#7"/>
    <dgm:cxn modelId="{AF3FCCF3-1853-4650-AFD7-527B397F7DA8}" type="presOf" srcId="{1E3B03C8-688F-494C-A7B3-F21F9CC89712}" destId="{6FA59645-23FE-4086-8852-8ADDB9B7BE00}" srcOrd="0" destOrd="0" presId="urn:microsoft.com/office/officeart/2009/3/layout/HorizontalOrganizationChart#7"/>
    <dgm:cxn modelId="{F6715FEC-F1EA-4B39-B567-2124A628D7A7}" type="presOf" srcId="{D7DF2E99-F943-4404-A777-298276B95486}" destId="{7E299DA3-8A2F-44F3-811D-2119A5B76A69}" srcOrd="0" destOrd="0" presId="urn:microsoft.com/office/officeart/2009/3/layout/HorizontalOrganizationChart#7"/>
    <dgm:cxn modelId="{4A090EEA-8DB2-40DB-9C5C-8B75EFD98F6A}" type="presOf" srcId="{624C44BC-5A2C-4E65-9B78-8F5A3B64443A}" destId="{C64A33AD-C941-463D-9BF6-F99522709F57}" srcOrd="0" destOrd="0" presId="urn:microsoft.com/office/officeart/2009/3/layout/HorizontalOrganizationChart#7"/>
    <dgm:cxn modelId="{926D874C-B2BF-4E12-BE5C-AEA54CE7C116}" type="presOf" srcId="{5345ADC4-82A1-451A-B312-34C6A8BB3713}" destId="{7CC65B92-B5CA-49D3-8FDA-58DD0FA6139F}" srcOrd="0" destOrd="0" presId="urn:microsoft.com/office/officeart/2009/3/layout/HorizontalOrganizationChart#7"/>
    <dgm:cxn modelId="{84216B31-13B7-4688-8D32-1D8DF60B1932}" type="presOf" srcId="{99E6488C-56C1-42EA-B8BE-84A5802F557C}" destId="{10EF01E4-96DF-415A-8AE4-7C7B5BDA28B8}" srcOrd="0" destOrd="0" presId="urn:microsoft.com/office/officeart/2009/3/layout/HorizontalOrganizationChart#7"/>
    <dgm:cxn modelId="{0BB21CF0-5375-4831-803F-8462E3C88FFB}" type="presOf" srcId="{4F122B76-32AA-4439-8F8B-C22627EBA98D}" destId="{F80B1E48-CBA8-4CCE-9D85-333B98214142}" srcOrd="1" destOrd="0" presId="urn:microsoft.com/office/officeart/2009/3/layout/HorizontalOrganizationChart#7"/>
    <dgm:cxn modelId="{04927B70-F00C-4498-BFA2-BAF1A6C9F2E7}" type="presParOf" srcId="{D769B8EC-5E63-4ADB-AEB4-B154F4681233}" destId="{1612D896-BABA-4A25-A636-486C3A38387E}" srcOrd="0" destOrd="0" presId="urn:microsoft.com/office/officeart/2009/3/layout/HorizontalOrganizationChart#7"/>
    <dgm:cxn modelId="{DC2B22B3-7A4A-4639-810F-51A307E38BDE}" type="presParOf" srcId="{1612D896-BABA-4A25-A636-486C3A38387E}" destId="{F27F4691-D776-4458-B8A1-5576E5A507A7}" srcOrd="0" destOrd="0" presId="urn:microsoft.com/office/officeart/2009/3/layout/HorizontalOrganizationChart#7"/>
    <dgm:cxn modelId="{B7983BCE-EABE-4AD0-8312-A57E260EF4B8}" type="presParOf" srcId="{F27F4691-D776-4458-B8A1-5576E5A507A7}" destId="{7CC65B92-B5CA-49D3-8FDA-58DD0FA6139F}" srcOrd="0" destOrd="0" presId="urn:microsoft.com/office/officeart/2009/3/layout/HorizontalOrganizationChart#7"/>
    <dgm:cxn modelId="{FD47DAA0-2751-4522-AE13-6B98370B7723}" type="presParOf" srcId="{F27F4691-D776-4458-B8A1-5576E5A507A7}" destId="{C2DA8E21-756C-4F32-8C81-6CB4CC2645AB}" srcOrd="1" destOrd="0" presId="urn:microsoft.com/office/officeart/2009/3/layout/HorizontalOrganizationChart#7"/>
    <dgm:cxn modelId="{351548D9-117D-48EC-9ECE-6ED6B57FDD3B}" type="presParOf" srcId="{1612D896-BABA-4A25-A636-486C3A38387E}" destId="{F9896D18-4098-4AFE-AF58-236D2300BFB3}" srcOrd="1" destOrd="0" presId="urn:microsoft.com/office/officeart/2009/3/layout/HorizontalOrganizationChart#7"/>
    <dgm:cxn modelId="{06B2FFA6-73B9-4187-938C-21847F453CAC}" type="presParOf" srcId="{F9896D18-4098-4AFE-AF58-236D2300BFB3}" destId="{C64A33AD-C941-463D-9BF6-F99522709F57}" srcOrd="0" destOrd="0" presId="urn:microsoft.com/office/officeart/2009/3/layout/HorizontalOrganizationChart#7"/>
    <dgm:cxn modelId="{AC9D3F9E-E6D7-47FF-A570-B4DB0D6B9160}" type="presParOf" srcId="{F9896D18-4098-4AFE-AF58-236D2300BFB3}" destId="{477B9758-EE52-44DE-9B8F-D985CBB134CB}" srcOrd="1" destOrd="0" presId="urn:microsoft.com/office/officeart/2009/3/layout/HorizontalOrganizationChart#7"/>
    <dgm:cxn modelId="{A85514DB-8CB5-4BF7-AE9B-C39A6B126E2A}" type="presParOf" srcId="{477B9758-EE52-44DE-9B8F-D985CBB134CB}" destId="{F3B01F8B-715A-46C0-86D7-455A41D370D0}" srcOrd="0" destOrd="0" presId="urn:microsoft.com/office/officeart/2009/3/layout/HorizontalOrganizationChart#7"/>
    <dgm:cxn modelId="{B1AF9FA0-C9AF-4E1D-AFA2-5509F2B92C34}" type="presParOf" srcId="{F3B01F8B-715A-46C0-86D7-455A41D370D0}" destId="{27044234-7585-4407-9769-653621D95737}" srcOrd="0" destOrd="0" presId="urn:microsoft.com/office/officeart/2009/3/layout/HorizontalOrganizationChart#7"/>
    <dgm:cxn modelId="{D3E8EBC9-AD6C-4291-8D92-286B0439BD42}" type="presParOf" srcId="{F3B01F8B-715A-46C0-86D7-455A41D370D0}" destId="{F80B1E48-CBA8-4CCE-9D85-333B98214142}" srcOrd="1" destOrd="0" presId="urn:microsoft.com/office/officeart/2009/3/layout/HorizontalOrganizationChart#7"/>
    <dgm:cxn modelId="{0AF70018-8988-450E-A8B3-8A0B46053C47}" type="presParOf" srcId="{477B9758-EE52-44DE-9B8F-D985CBB134CB}" destId="{580EDA95-D45D-44EE-ADCF-43FB919E1542}" srcOrd="1" destOrd="0" presId="urn:microsoft.com/office/officeart/2009/3/layout/HorizontalOrganizationChart#7"/>
    <dgm:cxn modelId="{F93B9A70-E0CF-4535-9E31-131362DED80F}" type="presParOf" srcId="{477B9758-EE52-44DE-9B8F-D985CBB134CB}" destId="{A5CAFFB6-E3E3-425F-B20B-F72099B672C3}" srcOrd="2" destOrd="0" presId="urn:microsoft.com/office/officeart/2009/3/layout/HorizontalOrganizationChart#7"/>
    <dgm:cxn modelId="{7B399D7C-ED76-4B0A-B4A7-6514AD6ECA28}" type="presParOf" srcId="{F9896D18-4098-4AFE-AF58-236D2300BFB3}" destId="{D1E02583-423F-49A1-A8EC-78093E7EF97C}" srcOrd="2" destOrd="0" presId="urn:microsoft.com/office/officeart/2009/3/layout/HorizontalOrganizationChart#7"/>
    <dgm:cxn modelId="{10375C10-41EA-4148-8B07-769A64FAE76C}" type="presParOf" srcId="{F9896D18-4098-4AFE-AF58-236D2300BFB3}" destId="{1A3CE632-B64A-499D-AD29-ADEC6B776C29}" srcOrd="3" destOrd="0" presId="urn:microsoft.com/office/officeart/2009/3/layout/HorizontalOrganizationChart#7"/>
    <dgm:cxn modelId="{E55AC807-F643-4B11-902E-50810EB702D3}" type="presParOf" srcId="{1A3CE632-B64A-499D-AD29-ADEC6B776C29}" destId="{F77B2FDA-1E0F-417B-92EA-7DCE3ED5085D}" srcOrd="0" destOrd="0" presId="urn:microsoft.com/office/officeart/2009/3/layout/HorizontalOrganizationChart#7"/>
    <dgm:cxn modelId="{E28FBF5E-31C6-47F6-A6C9-02BBF30305C3}" type="presParOf" srcId="{F77B2FDA-1E0F-417B-92EA-7DCE3ED5085D}" destId="{10EF01E4-96DF-415A-8AE4-7C7B5BDA28B8}" srcOrd="0" destOrd="0" presId="urn:microsoft.com/office/officeart/2009/3/layout/HorizontalOrganizationChart#7"/>
    <dgm:cxn modelId="{56F547B0-6620-4FCA-AF6D-FDB10EC8E1D5}" type="presParOf" srcId="{F77B2FDA-1E0F-417B-92EA-7DCE3ED5085D}" destId="{70E003BC-BC90-494F-8F1E-3841E97F029C}" srcOrd="1" destOrd="0" presId="urn:microsoft.com/office/officeart/2009/3/layout/HorizontalOrganizationChart#7"/>
    <dgm:cxn modelId="{1CD0A083-CE76-4A51-836A-E9795C7D81BC}" type="presParOf" srcId="{1A3CE632-B64A-499D-AD29-ADEC6B776C29}" destId="{38D99A45-F7EF-4996-B4CC-2CE62C3D9945}" srcOrd="1" destOrd="0" presId="urn:microsoft.com/office/officeart/2009/3/layout/HorizontalOrganizationChart#7"/>
    <dgm:cxn modelId="{FD0829E1-4754-4A4E-A98E-0A2124BB3E19}" type="presParOf" srcId="{1A3CE632-B64A-499D-AD29-ADEC6B776C29}" destId="{F822FEBE-7BDD-47A1-B8BC-B1EE30E933EF}" srcOrd="2" destOrd="0" presId="urn:microsoft.com/office/officeart/2009/3/layout/HorizontalOrganizationChart#7"/>
    <dgm:cxn modelId="{4645DD10-B0A0-4E76-9039-947AF6786C0E}" type="presParOf" srcId="{F9896D18-4098-4AFE-AF58-236D2300BFB3}" destId="{7E299DA3-8A2F-44F3-811D-2119A5B76A69}" srcOrd="4" destOrd="0" presId="urn:microsoft.com/office/officeart/2009/3/layout/HorizontalOrganizationChart#7"/>
    <dgm:cxn modelId="{3DED51F3-D6CB-4E70-8C05-0EB9A89B667A}" type="presParOf" srcId="{F9896D18-4098-4AFE-AF58-236D2300BFB3}" destId="{BF6A5B7D-FCF1-4EE0-83E8-8AC453A238BE}" srcOrd="5" destOrd="0" presId="urn:microsoft.com/office/officeart/2009/3/layout/HorizontalOrganizationChart#7"/>
    <dgm:cxn modelId="{C96C4166-CB94-476F-944A-AE93A31339C4}" type="presParOf" srcId="{BF6A5B7D-FCF1-4EE0-83E8-8AC453A238BE}" destId="{6A887EEC-1C09-42EC-B144-7D4E46923DD8}" srcOrd="0" destOrd="0" presId="urn:microsoft.com/office/officeart/2009/3/layout/HorizontalOrganizationChart#7"/>
    <dgm:cxn modelId="{570DE639-ABAD-40A9-92EE-77087856D572}" type="presParOf" srcId="{6A887EEC-1C09-42EC-B144-7D4E46923DD8}" destId="{6FA59645-23FE-4086-8852-8ADDB9B7BE00}" srcOrd="0" destOrd="0" presId="urn:microsoft.com/office/officeart/2009/3/layout/HorizontalOrganizationChart#7"/>
    <dgm:cxn modelId="{6C845B9C-53B5-4A57-BB7F-D0B5357DF65B}" type="presParOf" srcId="{6A887EEC-1C09-42EC-B144-7D4E46923DD8}" destId="{B9A058D6-F93A-47E1-9337-FE779911FBAD}" srcOrd="1" destOrd="0" presId="urn:microsoft.com/office/officeart/2009/3/layout/HorizontalOrganizationChart#7"/>
    <dgm:cxn modelId="{78E43EE5-A154-45E1-A10D-5582437F9209}" type="presParOf" srcId="{BF6A5B7D-FCF1-4EE0-83E8-8AC453A238BE}" destId="{28A175DC-1ECC-4EA5-9F4E-6F42DE9D540A}" srcOrd="1" destOrd="0" presId="urn:microsoft.com/office/officeart/2009/3/layout/HorizontalOrganizationChart#7"/>
    <dgm:cxn modelId="{C78EFC65-2F17-4CCB-8BC0-CBD2066476F4}" type="presParOf" srcId="{BF6A5B7D-FCF1-4EE0-83E8-8AC453A238BE}" destId="{46A3760C-ABF9-4303-89E4-3A622D966420}" srcOrd="2" destOrd="0" presId="urn:microsoft.com/office/officeart/2009/3/layout/HorizontalOrganizationChart#7"/>
    <dgm:cxn modelId="{F4875237-F5F1-4744-ADC3-3D0F0850BE7F}" type="presParOf" srcId="{1612D896-BABA-4A25-A636-486C3A38387E}" destId="{E8FE1AC5-407C-405A-8269-E929137A73EB}" srcOrd="2" destOrd="0" presId="urn:microsoft.com/office/officeart/2009/3/layout/HorizontalOrganizationChart#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8" loCatId="hierarchy" qsTypeId="urn:microsoft.com/office/officeart/2005/8/quickstyle/simple1#5" qsCatId="simple" csTypeId="urn:microsoft.com/office/officeart/2005/8/colors/accent2_1#69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公司战略管理过程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外部分析</a:t>
          </a:r>
          <a:endParaRPr lang="zh-CN" altLang="en-US" sz="13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使命和目标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1E3B03C8-688F-494C-A7B3-F21F9CC89712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战略选择</a:t>
          </a:r>
        </a:p>
      </dgm:t>
    </dgm:pt>
    <dgm:pt modelId="{D7DF2E99-F943-4404-A777-298276B95486}" type="par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B0A3249C-7BDB-49B4-AF7F-EC205B5B8B20}" type="sib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D769B8EC-5E63-4ADB-AEB4-B154F4681233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12D896-BABA-4A25-A636-486C3A38387E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27F4691-D776-4458-B8A1-5576E5A507A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7CC65B92-B5CA-49D3-8FDA-58DD0FA6139F}" type="pres">
      <dgm:prSet presAssocID="{5345ADC4-82A1-451A-B312-34C6A8BB3713}" presName="rootText1" presStyleLbl="node0" presStyleIdx="0" presStyleCnt="1" custScaleX="145220" custScaleY="1004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DA8E21-756C-4F32-8C81-6CB4CC2645A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9896D18-4098-4AFE-AF58-236D2300BFB3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C64A33AD-C941-463D-9BF6-F99522709F57}" type="pres">
      <dgm:prSet presAssocID="{624C44BC-5A2C-4E65-9B78-8F5A3B64443A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77B9758-EE52-44DE-9B8F-D985CBB134CB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B01F8B-715A-46C0-86D7-455A41D370D0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27044234-7585-4407-9769-653621D95737}" type="pres">
      <dgm:prSet presAssocID="{4F122B76-32AA-4439-8F8B-C22627EBA98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B1E48-CBA8-4CCE-9D85-333B98214142}" type="pres">
      <dgm:prSet presAssocID="{4F122B76-32AA-4439-8F8B-C22627EBA98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80EDA95-D45D-44EE-ADCF-43FB919E154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A5CAFFB6-E3E3-425F-B20B-F72099B672C3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D1E02583-423F-49A1-A8EC-78093E7EF97C}" type="pres">
      <dgm:prSet presAssocID="{AD450951-2D0B-457D-AAD4-EC2345FA872C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1A3CE632-B64A-499D-AD29-ADEC6B776C2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7B2FDA-1E0F-417B-92EA-7DCE3ED5085D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10EF01E4-96DF-415A-8AE4-7C7B5BDA28B8}" type="pres">
      <dgm:prSet presAssocID="{99E6488C-56C1-42EA-B8BE-84A5802F55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003BC-BC90-494F-8F1E-3841E97F029C}" type="pres">
      <dgm:prSet presAssocID="{99E6488C-56C1-42EA-B8BE-84A5802F557C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8D99A45-F7EF-4996-B4CC-2CE62C3D9945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F822FEBE-7BDD-47A1-B8BC-B1EE30E933EF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7E299DA3-8A2F-44F3-811D-2119A5B76A69}" type="pres">
      <dgm:prSet presAssocID="{D7DF2E99-F943-4404-A777-298276B95486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BF6A5B7D-FCF1-4EE0-83E8-8AC453A238BE}" type="pres">
      <dgm:prSet presAssocID="{1E3B03C8-688F-494C-A7B3-F21F9CC8971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887EEC-1C09-42EC-B144-7D4E46923DD8}" type="pres">
      <dgm:prSet presAssocID="{1E3B03C8-688F-494C-A7B3-F21F9CC89712}" presName="rootComposite" presStyleCnt="0"/>
      <dgm:spPr/>
      <dgm:t>
        <a:bodyPr/>
        <a:lstStyle/>
        <a:p>
          <a:endParaRPr lang="zh-CN" altLang="en-US"/>
        </a:p>
      </dgm:t>
    </dgm:pt>
    <dgm:pt modelId="{6FA59645-23FE-4086-8852-8ADDB9B7BE00}" type="pres">
      <dgm:prSet presAssocID="{1E3B03C8-688F-494C-A7B3-F21F9CC897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058D6-F93A-47E1-9337-FE779911FBAD}" type="pres">
      <dgm:prSet presAssocID="{1E3B03C8-688F-494C-A7B3-F21F9CC8971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8A175DC-1ECC-4EA5-9F4E-6F42DE9D540A}" type="pres">
      <dgm:prSet presAssocID="{1E3B03C8-688F-494C-A7B3-F21F9CC89712}" presName="hierChild4" presStyleCnt="0"/>
      <dgm:spPr/>
      <dgm:t>
        <a:bodyPr/>
        <a:lstStyle/>
        <a:p>
          <a:endParaRPr lang="zh-CN" altLang="en-US"/>
        </a:p>
      </dgm:t>
    </dgm:pt>
    <dgm:pt modelId="{46A3760C-ABF9-4303-89E4-3A622D966420}" type="pres">
      <dgm:prSet presAssocID="{1E3B03C8-688F-494C-A7B3-F21F9CC89712}" presName="hierChild5" presStyleCnt="0"/>
      <dgm:spPr/>
      <dgm:t>
        <a:bodyPr/>
        <a:lstStyle/>
        <a:p>
          <a:endParaRPr lang="zh-CN" altLang="en-US"/>
        </a:p>
      </dgm:t>
    </dgm:pt>
    <dgm:pt modelId="{E8FE1AC5-407C-405A-8269-E929137A73EB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AF70029B-1EAC-4197-9583-A13CBBD62DBD}" type="presOf" srcId="{99E6488C-56C1-42EA-B8BE-84A5802F557C}" destId="{70E003BC-BC90-494F-8F1E-3841E97F029C}" srcOrd="1" destOrd="0" presId="urn:microsoft.com/office/officeart/2009/3/layout/HorizontalOrganizationChart#8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9664CBA-641D-4240-BBD6-D9339BBAAE5C}" type="presOf" srcId="{AD450951-2D0B-457D-AAD4-EC2345FA872C}" destId="{D1E02583-423F-49A1-A8EC-78093E7EF97C}" srcOrd="0" destOrd="0" presId="urn:microsoft.com/office/officeart/2009/3/layout/HorizontalOrganizationChart#8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4AE007E-4234-444F-B3B1-B2204DF9963E}" srcId="{5345ADC4-82A1-451A-B312-34C6A8BB3713}" destId="{1E3B03C8-688F-494C-A7B3-F21F9CC89712}" srcOrd="2" destOrd="0" parTransId="{D7DF2E99-F943-4404-A777-298276B95486}" sibTransId="{B0A3249C-7BDB-49B4-AF7F-EC205B5B8B20}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A3A64CA7-452D-4AC0-BD2D-B81FB1210427}" type="presOf" srcId="{624C44BC-5A2C-4E65-9B78-8F5A3B64443A}" destId="{C64A33AD-C941-463D-9BF6-F99522709F57}" srcOrd="0" destOrd="0" presId="urn:microsoft.com/office/officeart/2009/3/layout/HorizontalOrganizationChart#8"/>
    <dgm:cxn modelId="{1CB224A7-280C-456E-9C9B-3A0463B01BEF}" type="presOf" srcId="{5345ADC4-82A1-451A-B312-34C6A8BB3713}" destId="{7CC65B92-B5CA-49D3-8FDA-58DD0FA6139F}" srcOrd="0" destOrd="0" presId="urn:microsoft.com/office/officeart/2009/3/layout/HorizontalOrganizationChart#8"/>
    <dgm:cxn modelId="{3CBB99DA-2C57-4636-9C2E-143A04C73551}" type="presOf" srcId="{99E6488C-56C1-42EA-B8BE-84A5802F557C}" destId="{10EF01E4-96DF-415A-8AE4-7C7B5BDA28B8}" srcOrd="0" destOrd="0" presId="urn:microsoft.com/office/officeart/2009/3/layout/HorizontalOrganizationChart#8"/>
    <dgm:cxn modelId="{FFF6B636-DEAE-400A-A4C2-C1283E913DDA}" type="presOf" srcId="{D7DF2E99-F943-4404-A777-298276B95486}" destId="{7E299DA3-8A2F-44F3-811D-2119A5B76A69}" srcOrd="0" destOrd="0" presId="urn:microsoft.com/office/officeart/2009/3/layout/HorizontalOrganizationChart#8"/>
    <dgm:cxn modelId="{6391E61D-18C8-4676-AC36-9E87A9CDDE71}" type="presOf" srcId="{4F122B76-32AA-4439-8F8B-C22627EBA98D}" destId="{27044234-7585-4407-9769-653621D95737}" srcOrd="0" destOrd="0" presId="urn:microsoft.com/office/officeart/2009/3/layout/HorizontalOrganizationChart#8"/>
    <dgm:cxn modelId="{77E33C6F-B94A-4BE9-8175-E0D739AC2B47}" type="presOf" srcId="{8E544892-C228-4F46-A1B3-FF88C1A8E1DC}" destId="{D769B8EC-5E63-4ADB-AEB4-B154F4681233}" srcOrd="0" destOrd="0" presId="urn:microsoft.com/office/officeart/2009/3/layout/HorizontalOrganizationChart#8"/>
    <dgm:cxn modelId="{9BDF0034-3D8C-4F71-B857-5B8FE35DCCB7}" type="presOf" srcId="{4F122B76-32AA-4439-8F8B-C22627EBA98D}" destId="{F80B1E48-CBA8-4CCE-9D85-333B98214142}" srcOrd="1" destOrd="0" presId="urn:microsoft.com/office/officeart/2009/3/layout/HorizontalOrganizationChart#8"/>
    <dgm:cxn modelId="{CB7D2CD7-7E09-48EC-9D65-CF2F30EDD339}" type="presOf" srcId="{1E3B03C8-688F-494C-A7B3-F21F9CC89712}" destId="{B9A058D6-F93A-47E1-9337-FE779911FBAD}" srcOrd="1" destOrd="0" presId="urn:microsoft.com/office/officeart/2009/3/layout/HorizontalOrganizationChart#8"/>
    <dgm:cxn modelId="{6567ADEC-1AAE-4F10-8D1A-1894E131C770}" type="presOf" srcId="{1E3B03C8-688F-494C-A7B3-F21F9CC89712}" destId="{6FA59645-23FE-4086-8852-8ADDB9B7BE00}" srcOrd="0" destOrd="0" presId="urn:microsoft.com/office/officeart/2009/3/layout/HorizontalOrganizationChart#8"/>
    <dgm:cxn modelId="{D3F1F1B0-EB3D-4FFB-B516-4B91AEFA03DC}" type="presOf" srcId="{5345ADC4-82A1-451A-B312-34C6A8BB3713}" destId="{C2DA8E21-756C-4F32-8C81-6CB4CC2645AB}" srcOrd="1" destOrd="0" presId="urn:microsoft.com/office/officeart/2009/3/layout/HorizontalOrganizationChart#8"/>
    <dgm:cxn modelId="{431B0294-9AA9-426F-B588-6C099C32D184}" type="presParOf" srcId="{D769B8EC-5E63-4ADB-AEB4-B154F4681233}" destId="{1612D896-BABA-4A25-A636-486C3A38387E}" srcOrd="0" destOrd="0" presId="urn:microsoft.com/office/officeart/2009/3/layout/HorizontalOrganizationChart#8"/>
    <dgm:cxn modelId="{5E4A69EE-3113-485B-8807-FBC223036751}" type="presParOf" srcId="{1612D896-BABA-4A25-A636-486C3A38387E}" destId="{F27F4691-D776-4458-B8A1-5576E5A507A7}" srcOrd="0" destOrd="0" presId="urn:microsoft.com/office/officeart/2009/3/layout/HorizontalOrganizationChart#8"/>
    <dgm:cxn modelId="{658FAF8A-8B3C-4FE3-AE24-1791D97B91F2}" type="presParOf" srcId="{F27F4691-D776-4458-B8A1-5576E5A507A7}" destId="{7CC65B92-B5CA-49D3-8FDA-58DD0FA6139F}" srcOrd="0" destOrd="0" presId="urn:microsoft.com/office/officeart/2009/3/layout/HorizontalOrganizationChart#8"/>
    <dgm:cxn modelId="{C4BCCFAA-4AE9-48D9-AB3C-5650D8FC4713}" type="presParOf" srcId="{F27F4691-D776-4458-B8A1-5576E5A507A7}" destId="{C2DA8E21-756C-4F32-8C81-6CB4CC2645AB}" srcOrd="1" destOrd="0" presId="urn:microsoft.com/office/officeart/2009/3/layout/HorizontalOrganizationChart#8"/>
    <dgm:cxn modelId="{243B8E04-69F6-4467-8B93-0340C97CEE39}" type="presParOf" srcId="{1612D896-BABA-4A25-A636-486C3A38387E}" destId="{F9896D18-4098-4AFE-AF58-236D2300BFB3}" srcOrd="1" destOrd="0" presId="urn:microsoft.com/office/officeart/2009/3/layout/HorizontalOrganizationChart#8"/>
    <dgm:cxn modelId="{B58B674C-483E-47DD-8BCF-1E140AFDEAFF}" type="presParOf" srcId="{F9896D18-4098-4AFE-AF58-236D2300BFB3}" destId="{C64A33AD-C941-463D-9BF6-F99522709F57}" srcOrd="0" destOrd="0" presId="urn:microsoft.com/office/officeart/2009/3/layout/HorizontalOrganizationChart#8"/>
    <dgm:cxn modelId="{AC190308-80F5-4024-B0F8-5099AC5D963E}" type="presParOf" srcId="{F9896D18-4098-4AFE-AF58-236D2300BFB3}" destId="{477B9758-EE52-44DE-9B8F-D985CBB134CB}" srcOrd="1" destOrd="0" presId="urn:microsoft.com/office/officeart/2009/3/layout/HorizontalOrganizationChart#8"/>
    <dgm:cxn modelId="{EFF3C9C7-F467-4440-B2F5-F033EE34C279}" type="presParOf" srcId="{477B9758-EE52-44DE-9B8F-D985CBB134CB}" destId="{F3B01F8B-715A-46C0-86D7-455A41D370D0}" srcOrd="0" destOrd="0" presId="urn:microsoft.com/office/officeart/2009/3/layout/HorizontalOrganizationChart#8"/>
    <dgm:cxn modelId="{8BB9BFF4-15B9-4356-8F6C-DCA63FAC3D26}" type="presParOf" srcId="{F3B01F8B-715A-46C0-86D7-455A41D370D0}" destId="{27044234-7585-4407-9769-653621D95737}" srcOrd="0" destOrd="0" presId="urn:microsoft.com/office/officeart/2009/3/layout/HorizontalOrganizationChart#8"/>
    <dgm:cxn modelId="{8F78CF48-577E-4905-A344-9D3AEBF38B7C}" type="presParOf" srcId="{F3B01F8B-715A-46C0-86D7-455A41D370D0}" destId="{F80B1E48-CBA8-4CCE-9D85-333B98214142}" srcOrd="1" destOrd="0" presId="urn:microsoft.com/office/officeart/2009/3/layout/HorizontalOrganizationChart#8"/>
    <dgm:cxn modelId="{EE69D5FE-CCB3-42C0-B944-0D02A97F4D84}" type="presParOf" srcId="{477B9758-EE52-44DE-9B8F-D985CBB134CB}" destId="{580EDA95-D45D-44EE-ADCF-43FB919E1542}" srcOrd="1" destOrd="0" presId="urn:microsoft.com/office/officeart/2009/3/layout/HorizontalOrganizationChart#8"/>
    <dgm:cxn modelId="{EDC6E82F-5291-4958-90CD-95FC96D8D148}" type="presParOf" srcId="{477B9758-EE52-44DE-9B8F-D985CBB134CB}" destId="{A5CAFFB6-E3E3-425F-B20B-F72099B672C3}" srcOrd="2" destOrd="0" presId="urn:microsoft.com/office/officeart/2009/3/layout/HorizontalOrganizationChart#8"/>
    <dgm:cxn modelId="{15BF6A14-3A75-4CFE-B3B2-C44B8031313F}" type="presParOf" srcId="{F9896D18-4098-4AFE-AF58-236D2300BFB3}" destId="{D1E02583-423F-49A1-A8EC-78093E7EF97C}" srcOrd="2" destOrd="0" presId="urn:microsoft.com/office/officeart/2009/3/layout/HorizontalOrganizationChart#8"/>
    <dgm:cxn modelId="{1B0CC8A0-BAF0-489E-963D-979DF6651D5C}" type="presParOf" srcId="{F9896D18-4098-4AFE-AF58-236D2300BFB3}" destId="{1A3CE632-B64A-499D-AD29-ADEC6B776C29}" srcOrd="3" destOrd="0" presId="urn:microsoft.com/office/officeart/2009/3/layout/HorizontalOrganizationChart#8"/>
    <dgm:cxn modelId="{5D014DDE-33AB-4657-803A-1A69AA1A958C}" type="presParOf" srcId="{1A3CE632-B64A-499D-AD29-ADEC6B776C29}" destId="{F77B2FDA-1E0F-417B-92EA-7DCE3ED5085D}" srcOrd="0" destOrd="0" presId="urn:microsoft.com/office/officeart/2009/3/layout/HorizontalOrganizationChart#8"/>
    <dgm:cxn modelId="{7818FE8A-5BBB-4999-BCBF-E35113AFA21B}" type="presParOf" srcId="{F77B2FDA-1E0F-417B-92EA-7DCE3ED5085D}" destId="{10EF01E4-96DF-415A-8AE4-7C7B5BDA28B8}" srcOrd="0" destOrd="0" presId="urn:microsoft.com/office/officeart/2009/3/layout/HorizontalOrganizationChart#8"/>
    <dgm:cxn modelId="{3ED3EA19-22CE-4BBD-8F41-5523CCB40D47}" type="presParOf" srcId="{F77B2FDA-1E0F-417B-92EA-7DCE3ED5085D}" destId="{70E003BC-BC90-494F-8F1E-3841E97F029C}" srcOrd="1" destOrd="0" presId="urn:microsoft.com/office/officeart/2009/3/layout/HorizontalOrganizationChart#8"/>
    <dgm:cxn modelId="{1C922E8D-BA8B-4A33-BC87-9515F86E4C5E}" type="presParOf" srcId="{1A3CE632-B64A-499D-AD29-ADEC6B776C29}" destId="{38D99A45-F7EF-4996-B4CC-2CE62C3D9945}" srcOrd="1" destOrd="0" presId="urn:microsoft.com/office/officeart/2009/3/layout/HorizontalOrganizationChart#8"/>
    <dgm:cxn modelId="{B1B8B2CA-B177-4B28-A1D3-93BCC51A760D}" type="presParOf" srcId="{1A3CE632-B64A-499D-AD29-ADEC6B776C29}" destId="{F822FEBE-7BDD-47A1-B8BC-B1EE30E933EF}" srcOrd="2" destOrd="0" presId="urn:microsoft.com/office/officeart/2009/3/layout/HorizontalOrganizationChart#8"/>
    <dgm:cxn modelId="{5A7161E7-5059-40EA-9EE1-25CD2A53BFA7}" type="presParOf" srcId="{F9896D18-4098-4AFE-AF58-236D2300BFB3}" destId="{7E299DA3-8A2F-44F3-811D-2119A5B76A69}" srcOrd="4" destOrd="0" presId="urn:microsoft.com/office/officeart/2009/3/layout/HorizontalOrganizationChart#8"/>
    <dgm:cxn modelId="{F5375A56-64D6-47FF-B8D2-F39D9272CB94}" type="presParOf" srcId="{F9896D18-4098-4AFE-AF58-236D2300BFB3}" destId="{BF6A5B7D-FCF1-4EE0-83E8-8AC453A238BE}" srcOrd="5" destOrd="0" presId="urn:microsoft.com/office/officeart/2009/3/layout/HorizontalOrganizationChart#8"/>
    <dgm:cxn modelId="{FAE02C84-3A38-430F-A944-AE1B0365605D}" type="presParOf" srcId="{BF6A5B7D-FCF1-4EE0-83E8-8AC453A238BE}" destId="{6A887EEC-1C09-42EC-B144-7D4E46923DD8}" srcOrd="0" destOrd="0" presId="urn:microsoft.com/office/officeart/2009/3/layout/HorizontalOrganizationChart#8"/>
    <dgm:cxn modelId="{B9AC1AAC-3CC0-49F8-92AC-C71AF5EEEA37}" type="presParOf" srcId="{6A887EEC-1C09-42EC-B144-7D4E46923DD8}" destId="{6FA59645-23FE-4086-8852-8ADDB9B7BE00}" srcOrd="0" destOrd="0" presId="urn:microsoft.com/office/officeart/2009/3/layout/HorizontalOrganizationChart#8"/>
    <dgm:cxn modelId="{53284E6D-AC1D-482A-A7BF-72664F9EE57C}" type="presParOf" srcId="{6A887EEC-1C09-42EC-B144-7D4E46923DD8}" destId="{B9A058D6-F93A-47E1-9337-FE779911FBAD}" srcOrd="1" destOrd="0" presId="urn:microsoft.com/office/officeart/2009/3/layout/HorizontalOrganizationChart#8"/>
    <dgm:cxn modelId="{A50AF761-A7F2-49A7-BF03-61EA213C15BF}" type="presParOf" srcId="{BF6A5B7D-FCF1-4EE0-83E8-8AC453A238BE}" destId="{28A175DC-1ECC-4EA5-9F4E-6F42DE9D540A}" srcOrd="1" destOrd="0" presId="urn:microsoft.com/office/officeart/2009/3/layout/HorizontalOrganizationChart#8"/>
    <dgm:cxn modelId="{40091C0D-4DE7-4000-9B0A-58DD1CBBBCA7}" type="presParOf" srcId="{BF6A5B7D-FCF1-4EE0-83E8-8AC453A238BE}" destId="{46A3760C-ABF9-4303-89E4-3A622D966420}" srcOrd="2" destOrd="0" presId="urn:microsoft.com/office/officeart/2009/3/layout/HorizontalOrganizationChart#8"/>
    <dgm:cxn modelId="{0DCDDD3C-0F15-4918-88C2-3360D71EA744}" type="presParOf" srcId="{1612D896-BABA-4A25-A636-486C3A38387E}" destId="{E8FE1AC5-407C-405A-8269-E929137A73EB}" srcOrd="2" destOrd="0" presId="urn:microsoft.com/office/officeart/2009/3/layout/HorizontalOrganizationChart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9" loCatId="hierarchy" qsTypeId="urn:microsoft.com/office/officeart/2005/8/quickstyle/simple1#6" qsCatId="simple" csTypeId="urn:microsoft.com/office/officeart/2005/8/colors/accent2_1#69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公司战略管理过程</a:t>
          </a:r>
        </a:p>
      </dgm:t>
    </dgm:pt>
    <dgm:pt modelId="{E7518A52-05DE-4BA9-AE1D-270E4B65187D}" type="par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type="sibTrans" cxnId="{8B7A39A3-F49E-4736-8182-51F15628869B}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smtClean="0"/>
            <a:t>外部分析</a:t>
          </a:r>
          <a:endParaRPr lang="zh-CN" altLang="en-US" sz="1300" dirty="0"/>
        </a:p>
      </dgm:t>
    </dgm:pt>
    <dgm:pt modelId="{23BF2CAC-CA06-4DB8-B5A2-101DF14A894F}" type="sib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type="parTrans" cxnId="{0F8C8B36-3A18-45AA-9D32-B60B23644F65}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使命和目标</a:t>
          </a:r>
          <a:endParaRPr lang="zh-CN" altLang="en-US" sz="1300" dirty="0"/>
        </a:p>
      </dgm:t>
    </dgm:pt>
    <dgm:pt modelId="{313CBC7E-5220-4147-A3B5-5FCE8C8042E1}" type="sib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type="parTrans" cxnId="{5EE77306-4E19-467C-9ACF-AB8B7C3C8E06}">
      <dgm:prSet/>
      <dgm:spPr/>
      <dgm:t>
        <a:bodyPr/>
        <a:lstStyle/>
        <a:p>
          <a:endParaRPr lang="zh-CN" altLang="en-US" sz="1300"/>
        </a:p>
      </dgm:t>
    </dgm:pt>
    <dgm:pt modelId="{1E3B03C8-688F-494C-A7B3-F21F9CC89712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战略选择</a:t>
          </a:r>
        </a:p>
      </dgm:t>
    </dgm:pt>
    <dgm:pt modelId="{D7DF2E99-F943-4404-A777-298276B95486}" type="par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B0A3249C-7BDB-49B4-AF7F-EC205B5B8B20}" type="sibTrans" cxnId="{E4AE007E-4234-444F-B3B1-B2204DF9963E}">
      <dgm:prSet/>
      <dgm:spPr/>
      <dgm:t>
        <a:bodyPr/>
        <a:lstStyle/>
        <a:p>
          <a:endParaRPr lang="zh-CN" altLang="en-US" sz="1300"/>
        </a:p>
      </dgm:t>
    </dgm:pt>
    <dgm:pt modelId="{D769B8EC-5E63-4ADB-AEB4-B154F4681233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12D896-BABA-4A25-A636-486C3A38387E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27F4691-D776-4458-B8A1-5576E5A507A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7CC65B92-B5CA-49D3-8FDA-58DD0FA6139F}" type="pres">
      <dgm:prSet presAssocID="{5345ADC4-82A1-451A-B312-34C6A8BB3713}" presName="rootText1" presStyleLbl="node0" presStyleIdx="0" presStyleCnt="1" custScaleX="145220" custScaleY="1004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DA8E21-756C-4F32-8C81-6CB4CC2645A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9896D18-4098-4AFE-AF58-236D2300BFB3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C64A33AD-C941-463D-9BF6-F99522709F57}" type="pres">
      <dgm:prSet presAssocID="{624C44BC-5A2C-4E65-9B78-8F5A3B64443A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77B9758-EE52-44DE-9B8F-D985CBB134CB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B01F8B-715A-46C0-86D7-455A41D370D0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27044234-7585-4407-9769-653621D95737}" type="pres">
      <dgm:prSet presAssocID="{4F122B76-32AA-4439-8F8B-C22627EBA98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B1E48-CBA8-4CCE-9D85-333B98214142}" type="pres">
      <dgm:prSet presAssocID="{4F122B76-32AA-4439-8F8B-C22627EBA98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80EDA95-D45D-44EE-ADCF-43FB919E154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A5CAFFB6-E3E3-425F-B20B-F72099B672C3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D1E02583-423F-49A1-A8EC-78093E7EF97C}" type="pres">
      <dgm:prSet presAssocID="{AD450951-2D0B-457D-AAD4-EC2345FA872C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1A3CE632-B64A-499D-AD29-ADEC6B776C2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7B2FDA-1E0F-417B-92EA-7DCE3ED5085D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10EF01E4-96DF-415A-8AE4-7C7B5BDA28B8}" type="pres">
      <dgm:prSet presAssocID="{99E6488C-56C1-42EA-B8BE-84A5802F557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003BC-BC90-494F-8F1E-3841E97F029C}" type="pres">
      <dgm:prSet presAssocID="{99E6488C-56C1-42EA-B8BE-84A5802F557C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38D99A45-F7EF-4996-B4CC-2CE62C3D9945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F822FEBE-7BDD-47A1-B8BC-B1EE30E933EF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7E299DA3-8A2F-44F3-811D-2119A5B76A69}" type="pres">
      <dgm:prSet presAssocID="{D7DF2E99-F943-4404-A777-298276B95486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BF6A5B7D-FCF1-4EE0-83E8-8AC453A238BE}" type="pres">
      <dgm:prSet presAssocID="{1E3B03C8-688F-494C-A7B3-F21F9CC8971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887EEC-1C09-42EC-B144-7D4E46923DD8}" type="pres">
      <dgm:prSet presAssocID="{1E3B03C8-688F-494C-A7B3-F21F9CC89712}" presName="rootComposite" presStyleCnt="0"/>
      <dgm:spPr/>
      <dgm:t>
        <a:bodyPr/>
        <a:lstStyle/>
        <a:p>
          <a:endParaRPr lang="zh-CN" altLang="en-US"/>
        </a:p>
      </dgm:t>
    </dgm:pt>
    <dgm:pt modelId="{6FA59645-23FE-4086-8852-8ADDB9B7BE00}" type="pres">
      <dgm:prSet presAssocID="{1E3B03C8-688F-494C-A7B3-F21F9CC8971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058D6-F93A-47E1-9337-FE779911FBAD}" type="pres">
      <dgm:prSet presAssocID="{1E3B03C8-688F-494C-A7B3-F21F9CC8971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8A175DC-1ECC-4EA5-9F4E-6F42DE9D540A}" type="pres">
      <dgm:prSet presAssocID="{1E3B03C8-688F-494C-A7B3-F21F9CC89712}" presName="hierChild4" presStyleCnt="0"/>
      <dgm:spPr/>
      <dgm:t>
        <a:bodyPr/>
        <a:lstStyle/>
        <a:p>
          <a:endParaRPr lang="zh-CN" altLang="en-US"/>
        </a:p>
      </dgm:t>
    </dgm:pt>
    <dgm:pt modelId="{46A3760C-ABF9-4303-89E4-3A622D966420}" type="pres">
      <dgm:prSet presAssocID="{1E3B03C8-688F-494C-A7B3-F21F9CC89712}" presName="hierChild5" presStyleCnt="0"/>
      <dgm:spPr/>
      <dgm:t>
        <a:bodyPr/>
        <a:lstStyle/>
        <a:p>
          <a:endParaRPr lang="zh-CN" altLang="en-US"/>
        </a:p>
      </dgm:t>
    </dgm:pt>
    <dgm:pt modelId="{E8FE1AC5-407C-405A-8269-E929137A73EB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E6333542-D795-40D4-AC98-6980BB551E8A}" type="presOf" srcId="{4F122B76-32AA-4439-8F8B-C22627EBA98D}" destId="{F80B1E48-CBA8-4CCE-9D85-333B98214142}" srcOrd="1" destOrd="0" presId="urn:microsoft.com/office/officeart/2009/3/layout/HorizontalOrganizationChart#9"/>
    <dgm:cxn modelId="{F3E8A8D9-D2EC-4ACF-A2E6-D308B6A6C616}" type="presOf" srcId="{99E6488C-56C1-42EA-B8BE-84A5802F557C}" destId="{70E003BC-BC90-494F-8F1E-3841E97F029C}" srcOrd="1" destOrd="0" presId="urn:microsoft.com/office/officeart/2009/3/layout/HorizontalOrganizationChart#9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D9736230-A546-4C13-8954-7CC40EA397A0}" type="presOf" srcId="{8E544892-C228-4F46-A1B3-FF88C1A8E1DC}" destId="{D769B8EC-5E63-4ADB-AEB4-B154F4681233}" srcOrd="0" destOrd="0" presId="urn:microsoft.com/office/officeart/2009/3/layout/HorizontalOrganizationChart#9"/>
    <dgm:cxn modelId="{898EF807-49B7-426C-8D9F-712A07231AE3}" type="presOf" srcId="{5345ADC4-82A1-451A-B312-34C6A8BB3713}" destId="{7CC65B92-B5CA-49D3-8FDA-58DD0FA6139F}" srcOrd="0" destOrd="0" presId="urn:microsoft.com/office/officeart/2009/3/layout/HorizontalOrganizationChart#9"/>
    <dgm:cxn modelId="{E9B8CB57-1428-4C67-8738-F6BDEF5B5AB3}" type="presOf" srcId="{D7DF2E99-F943-4404-A777-298276B95486}" destId="{7E299DA3-8A2F-44F3-811D-2119A5B76A69}" srcOrd="0" destOrd="0" presId="urn:microsoft.com/office/officeart/2009/3/layout/HorizontalOrganizationChart#9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6B365F05-8E8A-4E46-84BA-E2C578FE4599}" type="presOf" srcId="{5345ADC4-82A1-451A-B312-34C6A8BB3713}" destId="{C2DA8E21-756C-4F32-8C81-6CB4CC2645AB}" srcOrd="1" destOrd="0" presId="urn:microsoft.com/office/officeart/2009/3/layout/HorizontalOrganizationChart#9"/>
    <dgm:cxn modelId="{E4AE007E-4234-444F-B3B1-B2204DF9963E}" srcId="{5345ADC4-82A1-451A-B312-34C6A8BB3713}" destId="{1E3B03C8-688F-494C-A7B3-F21F9CC89712}" srcOrd="2" destOrd="0" parTransId="{D7DF2E99-F943-4404-A777-298276B95486}" sibTransId="{B0A3249C-7BDB-49B4-AF7F-EC205B5B8B20}"/>
    <dgm:cxn modelId="{D9B86EC3-7555-4710-8E02-CA9C91B48473}" type="presOf" srcId="{624C44BC-5A2C-4E65-9B78-8F5A3B64443A}" destId="{C64A33AD-C941-463D-9BF6-F99522709F57}" srcOrd="0" destOrd="0" presId="urn:microsoft.com/office/officeart/2009/3/layout/HorizontalOrganizationChart#9"/>
    <dgm:cxn modelId="{D1966AE0-96C5-425F-9132-01440C512B32}" type="presOf" srcId="{1E3B03C8-688F-494C-A7B3-F21F9CC89712}" destId="{6FA59645-23FE-4086-8852-8ADDB9B7BE00}" srcOrd="0" destOrd="0" presId="urn:microsoft.com/office/officeart/2009/3/layout/HorizontalOrganizationChart#9"/>
    <dgm:cxn modelId="{487C7E4C-49A0-4F5A-980C-B969B908F108}" type="presOf" srcId="{AD450951-2D0B-457D-AAD4-EC2345FA872C}" destId="{D1E02583-423F-49A1-A8EC-78093E7EF97C}" srcOrd="0" destOrd="0" presId="urn:microsoft.com/office/officeart/2009/3/layout/HorizontalOrganizationChart#9"/>
    <dgm:cxn modelId="{1A54262D-1942-402E-91FC-A01AEDAC6CFC}" type="presOf" srcId="{99E6488C-56C1-42EA-B8BE-84A5802F557C}" destId="{10EF01E4-96DF-415A-8AE4-7C7B5BDA28B8}" srcOrd="0" destOrd="0" presId="urn:microsoft.com/office/officeart/2009/3/layout/HorizontalOrganizationChart#9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1BB7536F-4CB5-4651-BB08-2FDD00F54FFB}" type="presOf" srcId="{4F122B76-32AA-4439-8F8B-C22627EBA98D}" destId="{27044234-7585-4407-9769-653621D95737}" srcOrd="0" destOrd="0" presId="urn:microsoft.com/office/officeart/2009/3/layout/HorizontalOrganizationChart#9"/>
    <dgm:cxn modelId="{DD2ED6FC-417C-42A6-A30B-F7EF1325E376}" type="presOf" srcId="{1E3B03C8-688F-494C-A7B3-F21F9CC89712}" destId="{B9A058D6-F93A-47E1-9337-FE779911FBAD}" srcOrd="1" destOrd="0" presId="urn:microsoft.com/office/officeart/2009/3/layout/HorizontalOrganizationChart#9"/>
    <dgm:cxn modelId="{CE6F4FE7-419F-446D-9FA6-68A40E93A7DE}" type="presParOf" srcId="{D769B8EC-5E63-4ADB-AEB4-B154F4681233}" destId="{1612D896-BABA-4A25-A636-486C3A38387E}" srcOrd="0" destOrd="0" presId="urn:microsoft.com/office/officeart/2009/3/layout/HorizontalOrganizationChart#9"/>
    <dgm:cxn modelId="{B68BB617-01A8-4EE7-BB17-114F586755E8}" type="presParOf" srcId="{1612D896-BABA-4A25-A636-486C3A38387E}" destId="{F27F4691-D776-4458-B8A1-5576E5A507A7}" srcOrd="0" destOrd="0" presId="urn:microsoft.com/office/officeart/2009/3/layout/HorizontalOrganizationChart#9"/>
    <dgm:cxn modelId="{ED44679B-EF56-4880-9CC6-E54ABE7B4571}" type="presParOf" srcId="{F27F4691-D776-4458-B8A1-5576E5A507A7}" destId="{7CC65B92-B5CA-49D3-8FDA-58DD0FA6139F}" srcOrd="0" destOrd="0" presId="urn:microsoft.com/office/officeart/2009/3/layout/HorizontalOrganizationChart#9"/>
    <dgm:cxn modelId="{A96192B7-C28B-4A45-ADBB-C641D04C211B}" type="presParOf" srcId="{F27F4691-D776-4458-B8A1-5576E5A507A7}" destId="{C2DA8E21-756C-4F32-8C81-6CB4CC2645AB}" srcOrd="1" destOrd="0" presId="urn:microsoft.com/office/officeart/2009/3/layout/HorizontalOrganizationChart#9"/>
    <dgm:cxn modelId="{AFB80078-A76A-4C37-8F43-0223988C2D3F}" type="presParOf" srcId="{1612D896-BABA-4A25-A636-486C3A38387E}" destId="{F9896D18-4098-4AFE-AF58-236D2300BFB3}" srcOrd="1" destOrd="0" presId="urn:microsoft.com/office/officeart/2009/3/layout/HorizontalOrganizationChart#9"/>
    <dgm:cxn modelId="{878AC406-3E9F-47CB-8000-4D92000C5CDC}" type="presParOf" srcId="{F9896D18-4098-4AFE-AF58-236D2300BFB3}" destId="{C64A33AD-C941-463D-9BF6-F99522709F57}" srcOrd="0" destOrd="0" presId="urn:microsoft.com/office/officeart/2009/3/layout/HorizontalOrganizationChart#9"/>
    <dgm:cxn modelId="{B9832415-BE7C-4723-929F-6447257C5B59}" type="presParOf" srcId="{F9896D18-4098-4AFE-AF58-236D2300BFB3}" destId="{477B9758-EE52-44DE-9B8F-D985CBB134CB}" srcOrd="1" destOrd="0" presId="urn:microsoft.com/office/officeart/2009/3/layout/HorizontalOrganizationChart#9"/>
    <dgm:cxn modelId="{2B3CC55C-DAAC-4D5A-AC5E-D7759A605722}" type="presParOf" srcId="{477B9758-EE52-44DE-9B8F-D985CBB134CB}" destId="{F3B01F8B-715A-46C0-86D7-455A41D370D0}" srcOrd="0" destOrd="0" presId="urn:microsoft.com/office/officeart/2009/3/layout/HorizontalOrganizationChart#9"/>
    <dgm:cxn modelId="{3DDCA9C6-7B14-4C30-B0B4-7AD4F1C18C8C}" type="presParOf" srcId="{F3B01F8B-715A-46C0-86D7-455A41D370D0}" destId="{27044234-7585-4407-9769-653621D95737}" srcOrd="0" destOrd="0" presId="urn:microsoft.com/office/officeart/2009/3/layout/HorizontalOrganizationChart#9"/>
    <dgm:cxn modelId="{87D35FE8-5746-464D-82B3-DD7FEE8F1487}" type="presParOf" srcId="{F3B01F8B-715A-46C0-86D7-455A41D370D0}" destId="{F80B1E48-CBA8-4CCE-9D85-333B98214142}" srcOrd="1" destOrd="0" presId="urn:microsoft.com/office/officeart/2009/3/layout/HorizontalOrganizationChart#9"/>
    <dgm:cxn modelId="{D6B57C22-1FC7-4A30-A400-A6521380BFE4}" type="presParOf" srcId="{477B9758-EE52-44DE-9B8F-D985CBB134CB}" destId="{580EDA95-D45D-44EE-ADCF-43FB919E1542}" srcOrd="1" destOrd="0" presId="urn:microsoft.com/office/officeart/2009/3/layout/HorizontalOrganizationChart#9"/>
    <dgm:cxn modelId="{A34BFB40-E1CB-4E14-9A3A-B94745694B4A}" type="presParOf" srcId="{477B9758-EE52-44DE-9B8F-D985CBB134CB}" destId="{A5CAFFB6-E3E3-425F-B20B-F72099B672C3}" srcOrd="2" destOrd="0" presId="urn:microsoft.com/office/officeart/2009/3/layout/HorizontalOrganizationChart#9"/>
    <dgm:cxn modelId="{90FB5CD2-1A66-4CDB-8CF1-E297AF5A82A4}" type="presParOf" srcId="{F9896D18-4098-4AFE-AF58-236D2300BFB3}" destId="{D1E02583-423F-49A1-A8EC-78093E7EF97C}" srcOrd="2" destOrd="0" presId="urn:microsoft.com/office/officeart/2009/3/layout/HorizontalOrganizationChart#9"/>
    <dgm:cxn modelId="{5070FC28-A25C-415C-9943-7119A18214B8}" type="presParOf" srcId="{F9896D18-4098-4AFE-AF58-236D2300BFB3}" destId="{1A3CE632-B64A-499D-AD29-ADEC6B776C29}" srcOrd="3" destOrd="0" presId="urn:microsoft.com/office/officeart/2009/3/layout/HorizontalOrganizationChart#9"/>
    <dgm:cxn modelId="{E283E861-F018-44C2-A728-1F1447EBC238}" type="presParOf" srcId="{1A3CE632-B64A-499D-AD29-ADEC6B776C29}" destId="{F77B2FDA-1E0F-417B-92EA-7DCE3ED5085D}" srcOrd="0" destOrd="0" presId="urn:microsoft.com/office/officeart/2009/3/layout/HorizontalOrganizationChart#9"/>
    <dgm:cxn modelId="{B61AE426-675C-45F7-8200-E991F8F66783}" type="presParOf" srcId="{F77B2FDA-1E0F-417B-92EA-7DCE3ED5085D}" destId="{10EF01E4-96DF-415A-8AE4-7C7B5BDA28B8}" srcOrd="0" destOrd="0" presId="urn:microsoft.com/office/officeart/2009/3/layout/HorizontalOrganizationChart#9"/>
    <dgm:cxn modelId="{37A71DFC-9647-40BC-A78A-99F7E3CB296D}" type="presParOf" srcId="{F77B2FDA-1E0F-417B-92EA-7DCE3ED5085D}" destId="{70E003BC-BC90-494F-8F1E-3841E97F029C}" srcOrd="1" destOrd="0" presId="urn:microsoft.com/office/officeart/2009/3/layout/HorizontalOrganizationChart#9"/>
    <dgm:cxn modelId="{42D0FE16-867B-4504-ADFA-6C29F03C16F1}" type="presParOf" srcId="{1A3CE632-B64A-499D-AD29-ADEC6B776C29}" destId="{38D99A45-F7EF-4996-B4CC-2CE62C3D9945}" srcOrd="1" destOrd="0" presId="urn:microsoft.com/office/officeart/2009/3/layout/HorizontalOrganizationChart#9"/>
    <dgm:cxn modelId="{E1BB3C22-7B62-4622-9038-38C4AFAE1B51}" type="presParOf" srcId="{1A3CE632-B64A-499D-AD29-ADEC6B776C29}" destId="{F822FEBE-7BDD-47A1-B8BC-B1EE30E933EF}" srcOrd="2" destOrd="0" presId="urn:microsoft.com/office/officeart/2009/3/layout/HorizontalOrganizationChart#9"/>
    <dgm:cxn modelId="{3395B8C3-F9C5-4D69-A6B0-6D9706741E4C}" type="presParOf" srcId="{F9896D18-4098-4AFE-AF58-236D2300BFB3}" destId="{7E299DA3-8A2F-44F3-811D-2119A5B76A69}" srcOrd="4" destOrd="0" presId="urn:microsoft.com/office/officeart/2009/3/layout/HorizontalOrganizationChart#9"/>
    <dgm:cxn modelId="{BE2FDAC7-7FCE-4426-B691-3C8661846B68}" type="presParOf" srcId="{F9896D18-4098-4AFE-AF58-236D2300BFB3}" destId="{BF6A5B7D-FCF1-4EE0-83E8-8AC453A238BE}" srcOrd="5" destOrd="0" presId="urn:microsoft.com/office/officeart/2009/3/layout/HorizontalOrganizationChart#9"/>
    <dgm:cxn modelId="{BC3528FA-1E69-47BC-B613-D0FFF8C31917}" type="presParOf" srcId="{BF6A5B7D-FCF1-4EE0-83E8-8AC453A238BE}" destId="{6A887EEC-1C09-42EC-B144-7D4E46923DD8}" srcOrd="0" destOrd="0" presId="urn:microsoft.com/office/officeart/2009/3/layout/HorizontalOrganizationChart#9"/>
    <dgm:cxn modelId="{7F5484CB-D47F-40B0-99B4-68470E7C1D32}" type="presParOf" srcId="{6A887EEC-1C09-42EC-B144-7D4E46923DD8}" destId="{6FA59645-23FE-4086-8852-8ADDB9B7BE00}" srcOrd="0" destOrd="0" presId="urn:microsoft.com/office/officeart/2009/3/layout/HorizontalOrganizationChart#9"/>
    <dgm:cxn modelId="{281312C2-8B4C-483C-8BAA-E09845D45022}" type="presParOf" srcId="{6A887EEC-1C09-42EC-B144-7D4E46923DD8}" destId="{B9A058D6-F93A-47E1-9337-FE779911FBAD}" srcOrd="1" destOrd="0" presId="urn:microsoft.com/office/officeart/2009/3/layout/HorizontalOrganizationChart#9"/>
    <dgm:cxn modelId="{C9D07A89-5760-477C-A855-4B8FAB555CEC}" type="presParOf" srcId="{BF6A5B7D-FCF1-4EE0-83E8-8AC453A238BE}" destId="{28A175DC-1ECC-4EA5-9F4E-6F42DE9D540A}" srcOrd="1" destOrd="0" presId="urn:microsoft.com/office/officeart/2009/3/layout/HorizontalOrganizationChart#9"/>
    <dgm:cxn modelId="{C7FDB244-0571-4B98-BE0C-70A36B3D150A}" type="presParOf" srcId="{BF6A5B7D-FCF1-4EE0-83E8-8AC453A238BE}" destId="{46A3760C-ABF9-4303-89E4-3A622D966420}" srcOrd="2" destOrd="0" presId="urn:microsoft.com/office/officeart/2009/3/layout/HorizontalOrganizationChart#9"/>
    <dgm:cxn modelId="{C15225A3-1F21-4180-824B-41EFF0B0419F}" type="presParOf" srcId="{1612D896-BABA-4A25-A636-486C3A38387E}" destId="{E8FE1AC5-407C-405A-8269-E929137A73EB}" srcOrd="2" destOrd="0" presId="urn:microsoft.com/office/officeart/2009/3/layout/HorizontalOrganizationChart#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7CDA7-194E-41FA-9F21-E2E7ADDC3678}">
      <dsp:nvSpPr>
        <dsp:cNvPr id="0" name=""/>
        <dsp:cNvSpPr/>
      </dsp:nvSpPr>
      <dsp:spPr>
        <a:xfrm>
          <a:off x="2358056" y="609755"/>
          <a:ext cx="230816" cy="248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408" y="0"/>
              </a:lnTo>
              <a:lnTo>
                <a:pt x="115408" y="248128"/>
              </a:lnTo>
              <a:lnTo>
                <a:pt x="230816" y="24812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46C6D-0BB8-48FB-8FBC-E98E7CA4D141}">
      <dsp:nvSpPr>
        <dsp:cNvPr id="0" name=""/>
        <dsp:cNvSpPr/>
      </dsp:nvSpPr>
      <dsp:spPr>
        <a:xfrm>
          <a:off x="2358056" y="361627"/>
          <a:ext cx="230816" cy="248128"/>
        </a:xfrm>
        <a:custGeom>
          <a:avLst/>
          <a:gdLst/>
          <a:ahLst/>
          <a:cxnLst/>
          <a:rect l="0" t="0" r="0" b="0"/>
          <a:pathLst>
            <a:path>
              <a:moveTo>
                <a:pt x="0" y="248128"/>
              </a:moveTo>
              <a:lnTo>
                <a:pt x="115408" y="248128"/>
              </a:lnTo>
              <a:lnTo>
                <a:pt x="115408" y="0"/>
              </a:lnTo>
              <a:lnTo>
                <a:pt x="23081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CF752-6ABF-4CC8-AE15-9AD93D5B4C58}">
      <dsp:nvSpPr>
        <dsp:cNvPr id="0" name=""/>
        <dsp:cNvSpPr/>
      </dsp:nvSpPr>
      <dsp:spPr>
        <a:xfrm>
          <a:off x="1302" y="433757"/>
          <a:ext cx="2356754" cy="351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公司战略管理的含义和特征</a:t>
          </a:r>
        </a:p>
      </dsp:txBody>
      <dsp:txXfrm>
        <a:off x="1302" y="433757"/>
        <a:ext cx="2356754" cy="351995"/>
      </dsp:txXfrm>
    </dsp:sp>
    <dsp:sp modelId="{AFCA3ED3-E2B5-4CFF-9E1E-08691BB32598}">
      <dsp:nvSpPr>
        <dsp:cNvPr id="0" name=""/>
        <dsp:cNvSpPr/>
      </dsp:nvSpPr>
      <dsp:spPr>
        <a:xfrm>
          <a:off x="2588873" y="185629"/>
          <a:ext cx="1154083" cy="3519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含义</a:t>
          </a:r>
        </a:p>
      </dsp:txBody>
      <dsp:txXfrm>
        <a:off x="2588873" y="185629"/>
        <a:ext cx="1154083" cy="351995"/>
      </dsp:txXfrm>
    </dsp:sp>
    <dsp:sp modelId="{C7510803-75F9-4B00-89AD-6205AB6775DE}">
      <dsp:nvSpPr>
        <dsp:cNvPr id="0" name=""/>
        <dsp:cNvSpPr/>
      </dsp:nvSpPr>
      <dsp:spPr>
        <a:xfrm>
          <a:off x="2588873" y="681885"/>
          <a:ext cx="1154083" cy="351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特征</a:t>
          </a:r>
        </a:p>
      </dsp:txBody>
      <dsp:txXfrm>
        <a:off x="2588873" y="681885"/>
        <a:ext cx="1154083" cy="3519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40FDE-EC04-4DAA-B15A-041F7DBB6D44}">
      <dsp:nvSpPr>
        <dsp:cNvPr id="0" name=""/>
        <dsp:cNvSpPr/>
      </dsp:nvSpPr>
      <dsp:spPr>
        <a:xfrm>
          <a:off x="2322939" y="609600"/>
          <a:ext cx="272787" cy="293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93" y="0"/>
              </a:lnTo>
              <a:lnTo>
                <a:pt x="136393" y="293246"/>
              </a:lnTo>
              <a:lnTo>
                <a:pt x="272787" y="29324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4A705-F445-4FF4-A649-3297CFFC5C03}">
      <dsp:nvSpPr>
        <dsp:cNvPr id="0" name=""/>
        <dsp:cNvSpPr/>
      </dsp:nvSpPr>
      <dsp:spPr>
        <a:xfrm>
          <a:off x="2322939" y="316353"/>
          <a:ext cx="272787" cy="293246"/>
        </a:xfrm>
        <a:custGeom>
          <a:avLst/>
          <a:gdLst/>
          <a:ahLst/>
          <a:cxnLst/>
          <a:rect l="0" t="0" r="0" b="0"/>
          <a:pathLst>
            <a:path>
              <a:moveTo>
                <a:pt x="0" y="293246"/>
              </a:moveTo>
              <a:lnTo>
                <a:pt x="136393" y="293246"/>
              </a:lnTo>
              <a:lnTo>
                <a:pt x="136393" y="0"/>
              </a:lnTo>
              <a:lnTo>
                <a:pt x="27278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D26D0-5080-4B1D-BD62-637345C454DA}">
      <dsp:nvSpPr>
        <dsp:cNvPr id="0" name=""/>
        <dsp:cNvSpPr/>
      </dsp:nvSpPr>
      <dsp:spPr>
        <a:xfrm>
          <a:off x="2526" y="401599"/>
          <a:ext cx="2320413" cy="416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决策在管理中的地位与作用</a:t>
          </a:r>
        </a:p>
      </dsp:txBody>
      <dsp:txXfrm>
        <a:off x="2526" y="401599"/>
        <a:ext cx="2320413" cy="416001"/>
      </dsp:txXfrm>
    </dsp:sp>
    <dsp:sp modelId="{743627AA-CE4D-4C67-84C3-01F72EC92484}">
      <dsp:nvSpPr>
        <dsp:cNvPr id="0" name=""/>
        <dsp:cNvSpPr/>
      </dsp:nvSpPr>
      <dsp:spPr>
        <a:xfrm>
          <a:off x="2595727" y="108352"/>
          <a:ext cx="1363938" cy="41600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概念</a:t>
          </a:r>
        </a:p>
      </dsp:txBody>
      <dsp:txXfrm>
        <a:off x="2595727" y="108352"/>
        <a:ext cx="1363938" cy="416001"/>
      </dsp:txXfrm>
    </dsp:sp>
    <dsp:sp modelId="{D539EB00-6B66-4A9C-9B5E-9FA5AEE271B3}">
      <dsp:nvSpPr>
        <dsp:cNvPr id="0" name=""/>
        <dsp:cNvSpPr/>
      </dsp:nvSpPr>
      <dsp:spPr>
        <a:xfrm>
          <a:off x="2595727" y="694846"/>
          <a:ext cx="1363938" cy="41600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地位与作用</a:t>
          </a:r>
        </a:p>
      </dsp:txBody>
      <dsp:txXfrm>
        <a:off x="2595727" y="694846"/>
        <a:ext cx="1363938" cy="416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7CDA7-194E-41FA-9F21-E2E7ADDC3678}">
      <dsp:nvSpPr>
        <dsp:cNvPr id="0" name=""/>
        <dsp:cNvSpPr/>
      </dsp:nvSpPr>
      <dsp:spPr>
        <a:xfrm>
          <a:off x="2358056" y="609755"/>
          <a:ext cx="230816" cy="248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408" y="0"/>
              </a:lnTo>
              <a:lnTo>
                <a:pt x="115408" y="248128"/>
              </a:lnTo>
              <a:lnTo>
                <a:pt x="230816" y="24812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46C6D-0BB8-48FB-8FBC-E98E7CA4D141}">
      <dsp:nvSpPr>
        <dsp:cNvPr id="0" name=""/>
        <dsp:cNvSpPr/>
      </dsp:nvSpPr>
      <dsp:spPr>
        <a:xfrm>
          <a:off x="2358056" y="361627"/>
          <a:ext cx="230816" cy="248128"/>
        </a:xfrm>
        <a:custGeom>
          <a:avLst/>
          <a:gdLst/>
          <a:ahLst/>
          <a:cxnLst/>
          <a:rect l="0" t="0" r="0" b="0"/>
          <a:pathLst>
            <a:path>
              <a:moveTo>
                <a:pt x="0" y="248128"/>
              </a:moveTo>
              <a:lnTo>
                <a:pt x="115408" y="248128"/>
              </a:lnTo>
              <a:lnTo>
                <a:pt x="115408" y="0"/>
              </a:lnTo>
              <a:lnTo>
                <a:pt x="23081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CF752-6ABF-4CC8-AE15-9AD93D5B4C58}">
      <dsp:nvSpPr>
        <dsp:cNvPr id="0" name=""/>
        <dsp:cNvSpPr/>
      </dsp:nvSpPr>
      <dsp:spPr>
        <a:xfrm>
          <a:off x="1302" y="433757"/>
          <a:ext cx="2356754" cy="351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公司战略管理的含义和特征</a:t>
          </a:r>
        </a:p>
      </dsp:txBody>
      <dsp:txXfrm>
        <a:off x="1302" y="433757"/>
        <a:ext cx="2356754" cy="351995"/>
      </dsp:txXfrm>
    </dsp:sp>
    <dsp:sp modelId="{AFCA3ED3-E2B5-4CFF-9E1E-08691BB32598}">
      <dsp:nvSpPr>
        <dsp:cNvPr id="0" name=""/>
        <dsp:cNvSpPr/>
      </dsp:nvSpPr>
      <dsp:spPr>
        <a:xfrm>
          <a:off x="2588873" y="185629"/>
          <a:ext cx="1154083" cy="3519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含义</a:t>
          </a:r>
        </a:p>
      </dsp:txBody>
      <dsp:txXfrm>
        <a:off x="2588873" y="185629"/>
        <a:ext cx="1154083" cy="351995"/>
      </dsp:txXfrm>
    </dsp:sp>
    <dsp:sp modelId="{C7510803-75F9-4B00-89AD-6205AB6775DE}">
      <dsp:nvSpPr>
        <dsp:cNvPr id="0" name=""/>
        <dsp:cNvSpPr/>
      </dsp:nvSpPr>
      <dsp:spPr>
        <a:xfrm>
          <a:off x="2588873" y="681885"/>
          <a:ext cx="1154083" cy="351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特征</a:t>
          </a:r>
        </a:p>
      </dsp:txBody>
      <dsp:txXfrm>
        <a:off x="2588873" y="681885"/>
        <a:ext cx="1154083" cy="351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7CDA7-194E-41FA-9F21-E2E7ADDC3678}">
      <dsp:nvSpPr>
        <dsp:cNvPr id="0" name=""/>
        <dsp:cNvSpPr/>
      </dsp:nvSpPr>
      <dsp:spPr>
        <a:xfrm>
          <a:off x="2358056" y="609755"/>
          <a:ext cx="230816" cy="248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408" y="0"/>
              </a:lnTo>
              <a:lnTo>
                <a:pt x="115408" y="248128"/>
              </a:lnTo>
              <a:lnTo>
                <a:pt x="230816" y="24812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46C6D-0BB8-48FB-8FBC-E98E7CA4D141}">
      <dsp:nvSpPr>
        <dsp:cNvPr id="0" name=""/>
        <dsp:cNvSpPr/>
      </dsp:nvSpPr>
      <dsp:spPr>
        <a:xfrm>
          <a:off x="2358056" y="361627"/>
          <a:ext cx="230816" cy="248128"/>
        </a:xfrm>
        <a:custGeom>
          <a:avLst/>
          <a:gdLst/>
          <a:ahLst/>
          <a:cxnLst/>
          <a:rect l="0" t="0" r="0" b="0"/>
          <a:pathLst>
            <a:path>
              <a:moveTo>
                <a:pt x="0" y="248128"/>
              </a:moveTo>
              <a:lnTo>
                <a:pt x="115408" y="248128"/>
              </a:lnTo>
              <a:lnTo>
                <a:pt x="115408" y="0"/>
              </a:lnTo>
              <a:lnTo>
                <a:pt x="230816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CF752-6ABF-4CC8-AE15-9AD93D5B4C58}">
      <dsp:nvSpPr>
        <dsp:cNvPr id="0" name=""/>
        <dsp:cNvSpPr/>
      </dsp:nvSpPr>
      <dsp:spPr>
        <a:xfrm>
          <a:off x="1302" y="433757"/>
          <a:ext cx="2356754" cy="351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公司战略管理的含义和特征</a:t>
          </a:r>
        </a:p>
      </dsp:txBody>
      <dsp:txXfrm>
        <a:off x="1302" y="433757"/>
        <a:ext cx="2356754" cy="351995"/>
      </dsp:txXfrm>
    </dsp:sp>
    <dsp:sp modelId="{AFCA3ED3-E2B5-4CFF-9E1E-08691BB32598}">
      <dsp:nvSpPr>
        <dsp:cNvPr id="0" name=""/>
        <dsp:cNvSpPr/>
      </dsp:nvSpPr>
      <dsp:spPr>
        <a:xfrm>
          <a:off x="2588873" y="185629"/>
          <a:ext cx="1154083" cy="351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588873" y="185629"/>
        <a:ext cx="1154083" cy="351995"/>
      </dsp:txXfrm>
    </dsp:sp>
    <dsp:sp modelId="{C7510803-75F9-4B00-89AD-6205AB6775DE}">
      <dsp:nvSpPr>
        <dsp:cNvPr id="0" name=""/>
        <dsp:cNvSpPr/>
      </dsp:nvSpPr>
      <dsp:spPr>
        <a:xfrm>
          <a:off x="2588873" y="681885"/>
          <a:ext cx="1154083" cy="35199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特征</a:t>
          </a:r>
        </a:p>
      </dsp:txBody>
      <dsp:txXfrm>
        <a:off x="2588873" y="681885"/>
        <a:ext cx="1154083" cy="351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99DA3-8A2F-44F3-811D-2119A5B76A69}">
      <dsp:nvSpPr>
        <dsp:cNvPr id="0" name=""/>
        <dsp:cNvSpPr/>
      </dsp:nvSpPr>
      <dsp:spPr>
        <a:xfrm>
          <a:off x="2068114" y="609600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587" y="0"/>
              </a:lnTo>
              <a:lnTo>
                <a:pt x="104587" y="449726"/>
              </a:lnTo>
              <a:lnTo>
                <a:pt x="209175" y="4497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02583-423F-49A1-A8EC-78093E7EF97C}">
      <dsp:nvSpPr>
        <dsp:cNvPr id="0" name=""/>
        <dsp:cNvSpPr/>
      </dsp:nvSpPr>
      <dsp:spPr>
        <a:xfrm>
          <a:off x="2068114" y="563880"/>
          <a:ext cx="209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175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A33AD-C941-463D-9BF6-F99522709F57}">
      <dsp:nvSpPr>
        <dsp:cNvPr id="0" name=""/>
        <dsp:cNvSpPr/>
      </dsp:nvSpPr>
      <dsp:spPr>
        <a:xfrm>
          <a:off x="2068114" y="159873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449726"/>
              </a:moveTo>
              <a:lnTo>
                <a:pt x="104587" y="449726"/>
              </a:lnTo>
              <a:lnTo>
                <a:pt x="104587" y="0"/>
              </a:lnTo>
              <a:lnTo>
                <a:pt x="2091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65B92-B5CA-49D3-8FDA-58DD0FA6139F}">
      <dsp:nvSpPr>
        <dsp:cNvPr id="0" name=""/>
        <dsp:cNvSpPr/>
      </dsp:nvSpPr>
      <dsp:spPr>
        <a:xfrm>
          <a:off x="549293" y="449392"/>
          <a:ext cx="1518821" cy="32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公司战略管理过程</a:t>
          </a:r>
        </a:p>
      </dsp:txBody>
      <dsp:txXfrm>
        <a:off x="549293" y="449392"/>
        <a:ext cx="1518821" cy="320414"/>
      </dsp:txXfrm>
    </dsp:sp>
    <dsp:sp modelId="{27044234-7585-4407-9769-653621D95737}">
      <dsp:nvSpPr>
        <dsp:cNvPr id="0" name=""/>
        <dsp:cNvSpPr/>
      </dsp:nvSpPr>
      <dsp:spPr>
        <a:xfrm>
          <a:off x="2277289" y="377"/>
          <a:ext cx="1045875" cy="31899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使命和目标</a:t>
          </a:r>
        </a:p>
      </dsp:txBody>
      <dsp:txXfrm>
        <a:off x="2277289" y="377"/>
        <a:ext cx="1045875" cy="318992"/>
      </dsp:txXfrm>
    </dsp:sp>
    <dsp:sp modelId="{10EF01E4-96DF-415A-8AE4-7C7B5BDA28B8}">
      <dsp:nvSpPr>
        <dsp:cNvPr id="0" name=""/>
        <dsp:cNvSpPr/>
      </dsp:nvSpPr>
      <dsp:spPr>
        <a:xfrm>
          <a:off x="2277289" y="450103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外部分析</a:t>
          </a:r>
        </a:p>
      </dsp:txBody>
      <dsp:txXfrm>
        <a:off x="2277289" y="450103"/>
        <a:ext cx="1045875" cy="318992"/>
      </dsp:txXfrm>
    </dsp:sp>
    <dsp:sp modelId="{6FA59645-23FE-4086-8852-8ADDB9B7BE00}">
      <dsp:nvSpPr>
        <dsp:cNvPr id="0" name=""/>
        <dsp:cNvSpPr/>
      </dsp:nvSpPr>
      <dsp:spPr>
        <a:xfrm>
          <a:off x="2277289" y="899830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战略选择</a:t>
          </a:r>
        </a:p>
      </dsp:txBody>
      <dsp:txXfrm>
        <a:off x="2277289" y="899830"/>
        <a:ext cx="1045875" cy="3189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99DA3-8A2F-44F3-811D-2119A5B76A69}">
      <dsp:nvSpPr>
        <dsp:cNvPr id="0" name=""/>
        <dsp:cNvSpPr/>
      </dsp:nvSpPr>
      <dsp:spPr>
        <a:xfrm>
          <a:off x="2068114" y="609600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587" y="0"/>
              </a:lnTo>
              <a:lnTo>
                <a:pt x="104587" y="449726"/>
              </a:lnTo>
              <a:lnTo>
                <a:pt x="209175" y="4497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02583-423F-49A1-A8EC-78093E7EF97C}">
      <dsp:nvSpPr>
        <dsp:cNvPr id="0" name=""/>
        <dsp:cNvSpPr/>
      </dsp:nvSpPr>
      <dsp:spPr>
        <a:xfrm>
          <a:off x="2068114" y="563880"/>
          <a:ext cx="209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175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A33AD-C941-463D-9BF6-F99522709F57}">
      <dsp:nvSpPr>
        <dsp:cNvPr id="0" name=""/>
        <dsp:cNvSpPr/>
      </dsp:nvSpPr>
      <dsp:spPr>
        <a:xfrm>
          <a:off x="2068114" y="159873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449726"/>
              </a:moveTo>
              <a:lnTo>
                <a:pt x="104587" y="449726"/>
              </a:lnTo>
              <a:lnTo>
                <a:pt x="104587" y="0"/>
              </a:lnTo>
              <a:lnTo>
                <a:pt x="2091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65B92-B5CA-49D3-8FDA-58DD0FA6139F}">
      <dsp:nvSpPr>
        <dsp:cNvPr id="0" name=""/>
        <dsp:cNvSpPr/>
      </dsp:nvSpPr>
      <dsp:spPr>
        <a:xfrm>
          <a:off x="549293" y="449392"/>
          <a:ext cx="1518821" cy="32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公司战略管理过程</a:t>
          </a:r>
        </a:p>
      </dsp:txBody>
      <dsp:txXfrm>
        <a:off x="549293" y="449392"/>
        <a:ext cx="1518821" cy="320414"/>
      </dsp:txXfrm>
    </dsp:sp>
    <dsp:sp modelId="{27044234-7585-4407-9769-653621D95737}">
      <dsp:nvSpPr>
        <dsp:cNvPr id="0" name=""/>
        <dsp:cNvSpPr/>
      </dsp:nvSpPr>
      <dsp:spPr>
        <a:xfrm>
          <a:off x="2277289" y="377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使命和目标</a:t>
          </a:r>
          <a:endParaRPr lang="zh-CN" altLang="en-US" sz="1300" kern="1200" dirty="0"/>
        </a:p>
      </dsp:txBody>
      <dsp:txXfrm>
        <a:off x="2277289" y="377"/>
        <a:ext cx="1045875" cy="318992"/>
      </dsp:txXfrm>
    </dsp:sp>
    <dsp:sp modelId="{10EF01E4-96DF-415A-8AE4-7C7B5BDA28B8}">
      <dsp:nvSpPr>
        <dsp:cNvPr id="0" name=""/>
        <dsp:cNvSpPr/>
      </dsp:nvSpPr>
      <dsp:spPr>
        <a:xfrm>
          <a:off x="2277289" y="450103"/>
          <a:ext cx="1045875" cy="31899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外部分析</a:t>
          </a:r>
        </a:p>
      </dsp:txBody>
      <dsp:txXfrm>
        <a:off x="2277289" y="450103"/>
        <a:ext cx="1045875" cy="318992"/>
      </dsp:txXfrm>
    </dsp:sp>
    <dsp:sp modelId="{6FA59645-23FE-4086-8852-8ADDB9B7BE00}">
      <dsp:nvSpPr>
        <dsp:cNvPr id="0" name=""/>
        <dsp:cNvSpPr/>
      </dsp:nvSpPr>
      <dsp:spPr>
        <a:xfrm>
          <a:off x="2277289" y="899830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战略选择</a:t>
          </a:r>
        </a:p>
      </dsp:txBody>
      <dsp:txXfrm>
        <a:off x="2277289" y="899830"/>
        <a:ext cx="1045875" cy="3189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99DA3-8A2F-44F3-811D-2119A5B76A69}">
      <dsp:nvSpPr>
        <dsp:cNvPr id="0" name=""/>
        <dsp:cNvSpPr/>
      </dsp:nvSpPr>
      <dsp:spPr>
        <a:xfrm>
          <a:off x="2068114" y="609600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587" y="0"/>
              </a:lnTo>
              <a:lnTo>
                <a:pt x="104587" y="449726"/>
              </a:lnTo>
              <a:lnTo>
                <a:pt x="209175" y="4497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02583-423F-49A1-A8EC-78093E7EF97C}">
      <dsp:nvSpPr>
        <dsp:cNvPr id="0" name=""/>
        <dsp:cNvSpPr/>
      </dsp:nvSpPr>
      <dsp:spPr>
        <a:xfrm>
          <a:off x="2068114" y="563880"/>
          <a:ext cx="209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175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A33AD-C941-463D-9BF6-F99522709F57}">
      <dsp:nvSpPr>
        <dsp:cNvPr id="0" name=""/>
        <dsp:cNvSpPr/>
      </dsp:nvSpPr>
      <dsp:spPr>
        <a:xfrm>
          <a:off x="2068114" y="159873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449726"/>
              </a:moveTo>
              <a:lnTo>
                <a:pt x="104587" y="449726"/>
              </a:lnTo>
              <a:lnTo>
                <a:pt x="104587" y="0"/>
              </a:lnTo>
              <a:lnTo>
                <a:pt x="2091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65B92-B5CA-49D3-8FDA-58DD0FA6139F}">
      <dsp:nvSpPr>
        <dsp:cNvPr id="0" name=""/>
        <dsp:cNvSpPr/>
      </dsp:nvSpPr>
      <dsp:spPr>
        <a:xfrm>
          <a:off x="549293" y="449392"/>
          <a:ext cx="1518821" cy="32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公司战略管理过程</a:t>
          </a:r>
        </a:p>
      </dsp:txBody>
      <dsp:txXfrm>
        <a:off x="549293" y="449392"/>
        <a:ext cx="1518821" cy="320414"/>
      </dsp:txXfrm>
    </dsp:sp>
    <dsp:sp modelId="{27044234-7585-4407-9769-653621D95737}">
      <dsp:nvSpPr>
        <dsp:cNvPr id="0" name=""/>
        <dsp:cNvSpPr/>
      </dsp:nvSpPr>
      <dsp:spPr>
        <a:xfrm>
          <a:off x="2277289" y="377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使命和目标</a:t>
          </a:r>
          <a:endParaRPr lang="zh-CN" altLang="en-US" sz="1300" kern="1200" dirty="0"/>
        </a:p>
      </dsp:txBody>
      <dsp:txXfrm>
        <a:off x="2277289" y="377"/>
        <a:ext cx="1045875" cy="318992"/>
      </dsp:txXfrm>
    </dsp:sp>
    <dsp:sp modelId="{10EF01E4-96DF-415A-8AE4-7C7B5BDA28B8}">
      <dsp:nvSpPr>
        <dsp:cNvPr id="0" name=""/>
        <dsp:cNvSpPr/>
      </dsp:nvSpPr>
      <dsp:spPr>
        <a:xfrm>
          <a:off x="2277289" y="450103"/>
          <a:ext cx="1045875" cy="31899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外部分析</a:t>
          </a:r>
        </a:p>
      </dsp:txBody>
      <dsp:txXfrm>
        <a:off x="2277289" y="450103"/>
        <a:ext cx="1045875" cy="318992"/>
      </dsp:txXfrm>
    </dsp:sp>
    <dsp:sp modelId="{6FA59645-23FE-4086-8852-8ADDB9B7BE00}">
      <dsp:nvSpPr>
        <dsp:cNvPr id="0" name=""/>
        <dsp:cNvSpPr/>
      </dsp:nvSpPr>
      <dsp:spPr>
        <a:xfrm>
          <a:off x="2277289" y="899830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战略选择</a:t>
          </a:r>
        </a:p>
      </dsp:txBody>
      <dsp:txXfrm>
        <a:off x="2277289" y="899830"/>
        <a:ext cx="1045875" cy="3189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99DA3-8A2F-44F3-811D-2119A5B76A69}">
      <dsp:nvSpPr>
        <dsp:cNvPr id="0" name=""/>
        <dsp:cNvSpPr/>
      </dsp:nvSpPr>
      <dsp:spPr>
        <a:xfrm>
          <a:off x="2068114" y="609600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587" y="0"/>
              </a:lnTo>
              <a:lnTo>
                <a:pt x="104587" y="449726"/>
              </a:lnTo>
              <a:lnTo>
                <a:pt x="209175" y="4497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02583-423F-49A1-A8EC-78093E7EF97C}">
      <dsp:nvSpPr>
        <dsp:cNvPr id="0" name=""/>
        <dsp:cNvSpPr/>
      </dsp:nvSpPr>
      <dsp:spPr>
        <a:xfrm>
          <a:off x="2068114" y="563880"/>
          <a:ext cx="209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175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A33AD-C941-463D-9BF6-F99522709F57}">
      <dsp:nvSpPr>
        <dsp:cNvPr id="0" name=""/>
        <dsp:cNvSpPr/>
      </dsp:nvSpPr>
      <dsp:spPr>
        <a:xfrm>
          <a:off x="2068114" y="159873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449726"/>
              </a:moveTo>
              <a:lnTo>
                <a:pt x="104587" y="449726"/>
              </a:lnTo>
              <a:lnTo>
                <a:pt x="104587" y="0"/>
              </a:lnTo>
              <a:lnTo>
                <a:pt x="2091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65B92-B5CA-49D3-8FDA-58DD0FA6139F}">
      <dsp:nvSpPr>
        <dsp:cNvPr id="0" name=""/>
        <dsp:cNvSpPr/>
      </dsp:nvSpPr>
      <dsp:spPr>
        <a:xfrm>
          <a:off x="549293" y="449392"/>
          <a:ext cx="1518821" cy="32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公司战略管理过程</a:t>
          </a:r>
        </a:p>
      </dsp:txBody>
      <dsp:txXfrm>
        <a:off x="549293" y="449392"/>
        <a:ext cx="1518821" cy="320414"/>
      </dsp:txXfrm>
    </dsp:sp>
    <dsp:sp modelId="{27044234-7585-4407-9769-653621D95737}">
      <dsp:nvSpPr>
        <dsp:cNvPr id="0" name=""/>
        <dsp:cNvSpPr/>
      </dsp:nvSpPr>
      <dsp:spPr>
        <a:xfrm>
          <a:off x="2277289" y="377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使命和目标</a:t>
          </a:r>
          <a:endParaRPr lang="zh-CN" altLang="en-US" sz="1300" kern="1200" dirty="0"/>
        </a:p>
      </dsp:txBody>
      <dsp:txXfrm>
        <a:off x="2277289" y="377"/>
        <a:ext cx="1045875" cy="318992"/>
      </dsp:txXfrm>
    </dsp:sp>
    <dsp:sp modelId="{10EF01E4-96DF-415A-8AE4-7C7B5BDA28B8}">
      <dsp:nvSpPr>
        <dsp:cNvPr id="0" name=""/>
        <dsp:cNvSpPr/>
      </dsp:nvSpPr>
      <dsp:spPr>
        <a:xfrm>
          <a:off x="2277289" y="450103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外部分析</a:t>
          </a:r>
          <a:endParaRPr lang="zh-CN" altLang="en-US" sz="1300" kern="1200" dirty="0"/>
        </a:p>
      </dsp:txBody>
      <dsp:txXfrm>
        <a:off x="2277289" y="450103"/>
        <a:ext cx="1045875" cy="318992"/>
      </dsp:txXfrm>
    </dsp:sp>
    <dsp:sp modelId="{6FA59645-23FE-4086-8852-8ADDB9B7BE00}">
      <dsp:nvSpPr>
        <dsp:cNvPr id="0" name=""/>
        <dsp:cNvSpPr/>
      </dsp:nvSpPr>
      <dsp:spPr>
        <a:xfrm>
          <a:off x="2277289" y="899830"/>
          <a:ext cx="1045875" cy="31899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战略选择</a:t>
          </a:r>
        </a:p>
      </dsp:txBody>
      <dsp:txXfrm>
        <a:off x="2277289" y="899830"/>
        <a:ext cx="1045875" cy="3189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99DA3-8A2F-44F3-811D-2119A5B76A69}">
      <dsp:nvSpPr>
        <dsp:cNvPr id="0" name=""/>
        <dsp:cNvSpPr/>
      </dsp:nvSpPr>
      <dsp:spPr>
        <a:xfrm>
          <a:off x="2068114" y="609600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587" y="0"/>
              </a:lnTo>
              <a:lnTo>
                <a:pt x="104587" y="449726"/>
              </a:lnTo>
              <a:lnTo>
                <a:pt x="209175" y="44972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02583-423F-49A1-A8EC-78093E7EF97C}">
      <dsp:nvSpPr>
        <dsp:cNvPr id="0" name=""/>
        <dsp:cNvSpPr/>
      </dsp:nvSpPr>
      <dsp:spPr>
        <a:xfrm>
          <a:off x="2068114" y="563880"/>
          <a:ext cx="209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175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A33AD-C941-463D-9BF6-F99522709F57}">
      <dsp:nvSpPr>
        <dsp:cNvPr id="0" name=""/>
        <dsp:cNvSpPr/>
      </dsp:nvSpPr>
      <dsp:spPr>
        <a:xfrm>
          <a:off x="2068114" y="159873"/>
          <a:ext cx="209175" cy="449726"/>
        </a:xfrm>
        <a:custGeom>
          <a:avLst/>
          <a:gdLst/>
          <a:ahLst/>
          <a:cxnLst/>
          <a:rect l="0" t="0" r="0" b="0"/>
          <a:pathLst>
            <a:path>
              <a:moveTo>
                <a:pt x="0" y="449726"/>
              </a:moveTo>
              <a:lnTo>
                <a:pt x="104587" y="449726"/>
              </a:lnTo>
              <a:lnTo>
                <a:pt x="104587" y="0"/>
              </a:lnTo>
              <a:lnTo>
                <a:pt x="209175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65B92-B5CA-49D3-8FDA-58DD0FA6139F}">
      <dsp:nvSpPr>
        <dsp:cNvPr id="0" name=""/>
        <dsp:cNvSpPr/>
      </dsp:nvSpPr>
      <dsp:spPr>
        <a:xfrm>
          <a:off x="549293" y="449392"/>
          <a:ext cx="1518821" cy="32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公司战略管理过程</a:t>
          </a:r>
        </a:p>
      </dsp:txBody>
      <dsp:txXfrm>
        <a:off x="549293" y="449392"/>
        <a:ext cx="1518821" cy="320414"/>
      </dsp:txXfrm>
    </dsp:sp>
    <dsp:sp modelId="{27044234-7585-4407-9769-653621D95737}">
      <dsp:nvSpPr>
        <dsp:cNvPr id="0" name=""/>
        <dsp:cNvSpPr/>
      </dsp:nvSpPr>
      <dsp:spPr>
        <a:xfrm>
          <a:off x="2277289" y="377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使命和目标</a:t>
          </a:r>
          <a:endParaRPr lang="zh-CN" altLang="en-US" sz="1300" kern="1200" dirty="0"/>
        </a:p>
      </dsp:txBody>
      <dsp:txXfrm>
        <a:off x="2277289" y="377"/>
        <a:ext cx="1045875" cy="318992"/>
      </dsp:txXfrm>
    </dsp:sp>
    <dsp:sp modelId="{10EF01E4-96DF-415A-8AE4-7C7B5BDA28B8}">
      <dsp:nvSpPr>
        <dsp:cNvPr id="0" name=""/>
        <dsp:cNvSpPr/>
      </dsp:nvSpPr>
      <dsp:spPr>
        <a:xfrm>
          <a:off x="2277289" y="450103"/>
          <a:ext cx="1045875" cy="318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外部分析</a:t>
          </a:r>
          <a:endParaRPr lang="zh-CN" altLang="en-US" sz="1300" kern="1200" dirty="0"/>
        </a:p>
      </dsp:txBody>
      <dsp:txXfrm>
        <a:off x="2277289" y="450103"/>
        <a:ext cx="1045875" cy="318992"/>
      </dsp:txXfrm>
    </dsp:sp>
    <dsp:sp modelId="{6FA59645-23FE-4086-8852-8ADDB9B7BE00}">
      <dsp:nvSpPr>
        <dsp:cNvPr id="0" name=""/>
        <dsp:cNvSpPr/>
      </dsp:nvSpPr>
      <dsp:spPr>
        <a:xfrm>
          <a:off x="2277289" y="899830"/>
          <a:ext cx="1045875" cy="31899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战略选择</a:t>
          </a:r>
        </a:p>
      </dsp:txBody>
      <dsp:txXfrm>
        <a:off x="2277289" y="899830"/>
        <a:ext cx="1045875" cy="3189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0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2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3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4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5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6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#2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#3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#4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#5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#6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#7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#8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#9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83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2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9578280" cy="615603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2082800" y="119063"/>
            <a:ext cx="8456613" cy="703262"/>
          </a:xfrm>
          <a:prstGeom prst="rect">
            <a:avLst/>
          </a:prstGeom>
        </p:spPr>
        <p:txBody>
          <a:bodyPr lIns="121889" tIns="60944" rIns="121889" bIns="60944"/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 eaLnBrk="1" hangingPunct="1">
              <a:defRPr/>
            </a:pPr>
            <a:endParaRPr lang="zh-CN" altLang="en-US" sz="3700" dirty="0"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1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77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34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4435" y="2007235"/>
            <a:ext cx="6910705" cy="2491740"/>
            <a:chOff x="5237" y="3161"/>
            <a:chExt cx="10883" cy="3924"/>
          </a:xfrm>
        </p:grpSpPr>
        <p:pic>
          <p:nvPicPr>
            <p:cNvPr id="3" name="图片 2" descr="黑底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7" y="3724"/>
              <a:ext cx="2399" cy="3073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8152" y="3690"/>
              <a:ext cx="0" cy="3140"/>
            </a:xfrm>
            <a:prstGeom prst="line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52" y="3161"/>
              <a:ext cx="7968" cy="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《现代公司管理》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课程代码：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11465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授课老师：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战略在本质上是一种（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、控制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、反馈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、计划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、组织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10578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公司战略管理取得成功的关键是（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计划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组织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领导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/>
              <a:t>、创新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0578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公司战略管理的中心是寻求公司资源能力和（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dirty="0" smtClean="0">
                <a:latin typeface="+mn-ea"/>
              </a:rPr>
              <a:t>经济环境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动态平衡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、政治</a:t>
            </a:r>
            <a:r>
              <a:rPr lang="zh-CN" altLang="en-US" sz="2400" dirty="0">
                <a:latin typeface="+mn-ea"/>
              </a:rPr>
              <a:t>形态的</a:t>
            </a:r>
            <a:r>
              <a:rPr lang="zh-CN" altLang="en-US" sz="2400" dirty="0" smtClean="0">
                <a:latin typeface="+mn-ea"/>
              </a:rPr>
              <a:t>动态平衡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、内部</a:t>
            </a:r>
            <a:r>
              <a:rPr lang="zh-CN" altLang="en-US" sz="2400" dirty="0">
                <a:latin typeface="+mn-ea"/>
              </a:rPr>
              <a:t>条件的动态平衡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、外部</a:t>
            </a:r>
            <a:r>
              <a:rPr lang="zh-CN" altLang="en-US" sz="2400" dirty="0">
                <a:latin typeface="+mn-ea"/>
              </a:rPr>
              <a:t>环境的动态平衡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0578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9340" y="3018155"/>
            <a:ext cx="4973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第二节  公司战略管理过程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819" y="730362"/>
            <a:ext cx="8121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7.2</a:t>
            </a:r>
            <a:r>
              <a:rPr lang="en-US" altLang="zh-CN" sz="2400" b="1" dirty="0" smtClean="0">
                <a:latin typeface="+mn-ea"/>
              </a:rPr>
              <a:t>.1 </a:t>
            </a:r>
            <a:r>
              <a:rPr lang="zh-CN" altLang="en-US" sz="2400" b="1" dirty="0" smtClean="0"/>
              <a:t>使命</a:t>
            </a:r>
            <a:r>
              <a:rPr lang="zh-CN" altLang="en-US" sz="2400" b="1" dirty="0"/>
              <a:t>与目标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747819" y="1837035"/>
            <a:ext cx="8890000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1.使命。使命是用来说明公司为何存在及其应该做什么的。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2.目标。公司目标是指该公司长期期望完成什么。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8739266" y="156322"/>
          <a:ext cx="387245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225" y="156210"/>
            <a:ext cx="20662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7.2.0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公司战略管理过程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072" y="743922"/>
            <a:ext cx="1100694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7.2</a:t>
            </a:r>
            <a:r>
              <a:rPr lang="en-US" altLang="zh-CN" sz="2400" b="1" dirty="0" smtClean="0">
                <a:latin typeface="+mn-ea"/>
              </a:rPr>
              <a:t>.2 </a:t>
            </a:r>
            <a:r>
              <a:rPr lang="zh-CN" altLang="en-US" sz="2400" b="1" dirty="0" smtClean="0"/>
              <a:t>外部</a:t>
            </a:r>
            <a:r>
              <a:rPr lang="zh-CN" altLang="en-US" sz="2400" b="1" dirty="0"/>
              <a:t>分析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b="1" dirty="0"/>
              <a:t>1.公司宏观环境分析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9742" y="90553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072" y="2038351"/>
            <a:ext cx="30480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（1）</a:t>
            </a:r>
            <a:r>
              <a:rPr lang="zh-CN" altLang="en-US" sz="2400" dirty="0">
                <a:solidFill>
                  <a:srgbClr val="FF0000"/>
                </a:solidFill>
              </a:rPr>
              <a:t>政治法律</a:t>
            </a:r>
            <a:r>
              <a:rPr lang="zh-CN" altLang="en-US" sz="2400" dirty="0"/>
              <a:t>因素。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（2）</a:t>
            </a:r>
            <a:r>
              <a:rPr lang="zh-CN" altLang="en-US" sz="2400" dirty="0">
                <a:solidFill>
                  <a:srgbClr val="FF0000"/>
                </a:solidFill>
              </a:rPr>
              <a:t>社会文化</a:t>
            </a:r>
            <a:r>
              <a:rPr lang="zh-CN" altLang="en-US" sz="2400" dirty="0"/>
              <a:t>因素。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（3）</a:t>
            </a:r>
            <a:r>
              <a:rPr lang="zh-CN" altLang="en-US" sz="2400" dirty="0">
                <a:solidFill>
                  <a:srgbClr val="FF0000"/>
                </a:solidFill>
              </a:rPr>
              <a:t>技术</a:t>
            </a:r>
            <a:r>
              <a:rPr lang="zh-CN" altLang="en-US" sz="2400" dirty="0"/>
              <a:t>因素。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（4）</a:t>
            </a:r>
            <a:r>
              <a:rPr lang="zh-CN" altLang="en-US" sz="2400" dirty="0">
                <a:solidFill>
                  <a:srgbClr val="FF0000"/>
                </a:solidFill>
              </a:rPr>
              <a:t>经济</a:t>
            </a:r>
            <a:r>
              <a:rPr lang="zh-CN" altLang="en-US" sz="2400" dirty="0"/>
              <a:t>因素。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8739266" y="156322"/>
          <a:ext cx="387245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9225" y="156210"/>
            <a:ext cx="22466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7.2.2.1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公司宏观环境分析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2367" y="701957"/>
            <a:ext cx="1076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7.2</a:t>
            </a:r>
            <a:r>
              <a:rPr lang="en-US" altLang="zh-CN" sz="2400" b="1" dirty="0" smtClean="0">
                <a:latin typeface="+mn-ea"/>
              </a:rPr>
              <a:t>.2 </a:t>
            </a:r>
            <a:r>
              <a:rPr lang="zh-CN" altLang="en-US" sz="2400" b="1" dirty="0" smtClean="0"/>
              <a:t>公司</a:t>
            </a:r>
            <a:r>
              <a:rPr lang="zh-CN" altLang="en-US" sz="2400" b="1" dirty="0"/>
              <a:t>运作环境分析</a:t>
            </a:r>
            <a:endParaRPr lang="en-US" altLang="zh-CN" sz="2400" b="1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 err="1"/>
              <a:t>公司运作环境是指</a:t>
            </a:r>
            <a:r>
              <a:rPr lang="en-US" altLang="zh-CN" sz="2400" dirty="0" err="1">
                <a:solidFill>
                  <a:srgbClr val="FF0000"/>
                </a:solidFill>
              </a:rPr>
              <a:t>对公司的生存与发展有种种影响的组织或机构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4339167" y="762002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367" y="2038351"/>
            <a:ext cx="6096000" cy="3785652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竞争者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（4）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政府部门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（5）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新闻媒介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（6）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（7）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社会团体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（8）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业务关联及协作企业</a:t>
            </a:r>
          </a:p>
        </p:txBody>
      </p:sp>
      <p:graphicFrame>
        <p:nvGraphicFramePr>
          <p:cNvPr id="9" name="图示 8"/>
          <p:cNvGraphicFramePr/>
          <p:nvPr/>
        </p:nvGraphicFramePr>
        <p:xfrm>
          <a:off x="8739266" y="156322"/>
          <a:ext cx="387245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3993" y="1921157"/>
            <a:ext cx="4108007" cy="38157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225" y="156210"/>
            <a:ext cx="15303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7.2.3.0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内部分析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5739" y="745689"/>
            <a:ext cx="7104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7.2.4 </a:t>
            </a:r>
            <a:r>
              <a:rPr lang="zh-CN" altLang="en-US" sz="2400" b="1" dirty="0" smtClean="0">
                <a:latin typeface="+mn-ea"/>
              </a:rPr>
              <a:t>战略</a:t>
            </a:r>
            <a:r>
              <a:rPr lang="zh-CN" altLang="en-US" sz="2400" b="1" dirty="0">
                <a:latin typeface="+mn-ea"/>
              </a:rPr>
              <a:t>选择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SWOT矩阵</a:t>
            </a:r>
            <a:r>
              <a:rPr lang="zh-CN" altLang="en-US" sz="2800" b="1" dirty="0"/>
              <a:t>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13533" y="735107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5739" y="193398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000" b="1" dirty="0">
                <a:solidFill>
                  <a:srgbClr val="333333"/>
                </a:solidFill>
                <a:latin typeface="Arial" panose="020B0604020202020204" pitchFamily="34" charset="0"/>
              </a:rPr>
              <a:t>trengths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：       企业本身的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优势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2000" b="1" dirty="0">
                <a:solidFill>
                  <a:srgbClr val="333333"/>
                </a:solidFill>
                <a:latin typeface="Arial" panose="020B0604020202020204" pitchFamily="34" charset="0"/>
              </a:rPr>
              <a:t>eaknesses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：  企业</a:t>
            </a:r>
            <a:r>
              <a:rPr lang="zh-CN" altLang="en-US" sz="2000" b="1" dirty="0">
                <a:latin typeface="Arial" panose="020B0604020202020204" pitchFamily="34" charset="0"/>
              </a:rPr>
              <a:t>本身的劣势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altLang="zh-CN" sz="2000" b="1" dirty="0">
                <a:solidFill>
                  <a:srgbClr val="333333"/>
                </a:solidFill>
                <a:latin typeface="Arial" panose="020B0604020202020204" pitchFamily="34" charset="0"/>
              </a:rPr>
              <a:t>pportunities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：外部的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机会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1" dirty="0">
                <a:solidFill>
                  <a:srgbClr val="333333"/>
                </a:solidFill>
                <a:latin typeface="Arial" panose="020B0604020202020204" pitchFamily="34" charset="0"/>
              </a:rPr>
              <a:t>hreats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：           外部的</a:t>
            </a:r>
            <a:r>
              <a:rPr lang="zh-CN" altLang="en-US" sz="2000" b="1" dirty="0">
                <a:latin typeface="Arial" panose="020B0604020202020204" pitchFamily="34" charset="0"/>
              </a:rPr>
              <a:t>威胁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9" y="1933987"/>
            <a:ext cx="7673723" cy="4316469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/>
        </p:nvGraphicFramePr>
        <p:xfrm>
          <a:off x="8739266" y="156322"/>
          <a:ext cx="387245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9225" y="156210"/>
            <a:ext cx="20675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7.2.4.1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强点与机会相遇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8469" y="2308561"/>
            <a:ext cx="10961934" cy="5873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1.</a:t>
            </a:r>
            <a:r>
              <a:rPr lang="zh-CN" altLang="en-US" sz="2400" b="1" dirty="0">
                <a:solidFill>
                  <a:srgbClr val="FF0000"/>
                </a:solidFill>
              </a:rPr>
              <a:t>强点</a:t>
            </a:r>
            <a:r>
              <a:rPr lang="zh-CN" altLang="en-US" sz="2400" b="1" dirty="0"/>
              <a:t>与</a:t>
            </a:r>
            <a:r>
              <a:rPr lang="zh-CN" altLang="en-US" sz="2400" b="1" dirty="0">
                <a:solidFill>
                  <a:srgbClr val="FF0000"/>
                </a:solidFill>
              </a:rPr>
              <a:t>机会</a:t>
            </a:r>
            <a:r>
              <a:rPr lang="zh-CN" altLang="en-US" sz="2400" b="1" dirty="0"/>
              <a:t>相遇</a:t>
            </a:r>
            <a:r>
              <a:rPr lang="zh-CN" altLang="en-US" sz="2400" dirty="0"/>
              <a:t>。</a:t>
            </a:r>
            <a:r>
              <a:rPr lang="zh-CN" altLang="en-US" sz="2400" b="1" dirty="0"/>
              <a:t>这是</a:t>
            </a:r>
            <a:r>
              <a:rPr lang="zh-CN" altLang="en-US" sz="2400" b="1" dirty="0">
                <a:solidFill>
                  <a:srgbClr val="FF0000"/>
                </a:solidFill>
              </a:rPr>
              <a:t>首选上策</a:t>
            </a:r>
            <a:r>
              <a:rPr lang="zh-CN" altLang="en-US" sz="2400" b="1" dirty="0"/>
              <a:t>。（</a:t>
            </a:r>
            <a:r>
              <a:rPr lang="en-US" altLang="zh-CN" sz="2400" b="1" dirty="0">
                <a:solidFill>
                  <a:srgbClr val="FF0000"/>
                </a:solidFill>
              </a:rPr>
              <a:t>SO</a:t>
            </a:r>
            <a:r>
              <a:rPr lang="zh-CN" altLang="en-US" sz="2400" b="1" dirty="0"/>
              <a:t>）</a:t>
            </a:r>
            <a:r>
              <a:rPr lang="zh-CN" altLang="en-US" sz="2400" dirty="0">
                <a:sym typeface="+mn-ea"/>
              </a:rPr>
              <a:t>  </a:t>
            </a:r>
            <a:endParaRPr lang="en-US" altLang="zh-CN" sz="24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32727" y="745523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1906" y="689258"/>
            <a:ext cx="107150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7.2.4 </a:t>
            </a:r>
            <a:r>
              <a:rPr lang="zh-CN" altLang="en-US" sz="2400" b="1" dirty="0" smtClean="0">
                <a:latin typeface="+mn-ea"/>
              </a:rPr>
              <a:t>战略</a:t>
            </a:r>
            <a:r>
              <a:rPr lang="zh-CN" altLang="en-US" sz="2400" b="1" dirty="0">
                <a:latin typeface="+mn-ea"/>
              </a:rPr>
              <a:t>选择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SWOT矩阵</a:t>
            </a:r>
            <a:r>
              <a:rPr lang="zh-CN" altLang="en-US" sz="2800" b="1" dirty="0"/>
              <a:t>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5033" y="3222542"/>
            <a:ext cx="10961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 smtClean="0"/>
              <a:t>        美国一商人在夏威夷度假时，偶然从广播中听到加拿大发生口蹄疫，他立即打电话给总部要求追踪调查疫情。当情报显示疫情将传向美国牧场时，他立即决定大量收购牛羊肉及牛羊。不久，疫情传到美国，所有牧场被封，牛羊肉奇货可居，这位商人大赚其钱。</a:t>
            </a:r>
          </a:p>
        </p:txBody>
      </p:sp>
      <p:graphicFrame>
        <p:nvGraphicFramePr>
          <p:cNvPr id="9" name="图示 8"/>
          <p:cNvGraphicFramePr/>
          <p:nvPr/>
        </p:nvGraphicFramePr>
        <p:xfrm>
          <a:off x="8739266" y="156322"/>
          <a:ext cx="387245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9225" y="156210"/>
            <a:ext cx="20675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7.2.4.1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强点与机会相遇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5033" y="2571820"/>
            <a:ext cx="10961934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1.</a:t>
            </a:r>
            <a:r>
              <a:rPr lang="zh-CN" altLang="en-US" sz="2400" b="1" dirty="0">
                <a:solidFill>
                  <a:srgbClr val="FF0000"/>
                </a:solidFill>
              </a:rPr>
              <a:t>强点</a:t>
            </a:r>
            <a:r>
              <a:rPr lang="zh-CN" altLang="en-US" sz="2400" b="1" dirty="0"/>
              <a:t>与</a:t>
            </a:r>
            <a:r>
              <a:rPr lang="zh-CN" altLang="en-US" sz="2400" b="1" dirty="0">
                <a:solidFill>
                  <a:srgbClr val="FF0000"/>
                </a:solidFill>
              </a:rPr>
              <a:t>机会</a:t>
            </a:r>
            <a:r>
              <a:rPr lang="zh-CN" altLang="en-US" sz="2400" b="1" dirty="0"/>
              <a:t>相遇</a:t>
            </a:r>
            <a:r>
              <a:rPr lang="zh-CN" altLang="en-US" sz="2400" dirty="0"/>
              <a:t>。</a:t>
            </a:r>
            <a:r>
              <a:rPr lang="zh-CN" altLang="en-US" sz="2400" b="1" dirty="0"/>
              <a:t>这是</a:t>
            </a:r>
            <a:r>
              <a:rPr lang="zh-CN" altLang="en-US" sz="2400" b="1" dirty="0">
                <a:solidFill>
                  <a:srgbClr val="FF0000"/>
                </a:solidFill>
              </a:rPr>
              <a:t>首选上策</a:t>
            </a:r>
            <a:r>
              <a:rPr lang="zh-CN" altLang="en-US" sz="2400" b="1" dirty="0"/>
              <a:t>。（</a:t>
            </a:r>
            <a:r>
              <a:rPr lang="en-US" altLang="zh-CN" sz="2400" b="1" dirty="0">
                <a:solidFill>
                  <a:srgbClr val="FF0000"/>
                </a:solidFill>
              </a:rPr>
              <a:t>SO</a:t>
            </a:r>
            <a:r>
              <a:rPr lang="zh-CN" altLang="en-US" sz="2400" b="1" dirty="0"/>
              <a:t>）</a:t>
            </a:r>
            <a:r>
              <a:rPr lang="zh-CN" altLang="en-US" sz="2400" dirty="0">
                <a:sym typeface="+mn-ea"/>
              </a:rPr>
              <a:t>  </a:t>
            </a:r>
            <a:endParaRPr lang="en-US" altLang="zh-CN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2.弱点与机会相遇。发现了机遇但自身的实力不足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3.强点与威胁相遇。这是一种有利的冲突状态，大公司抗击市场波动即属此类。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4.弱点与威胁相遇。这是最不利的一种冲突状态。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32727" y="745523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1906" y="689258"/>
            <a:ext cx="107150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7.2.4 </a:t>
            </a:r>
            <a:r>
              <a:rPr lang="zh-CN" altLang="en-US" sz="2400" b="1" dirty="0" smtClean="0">
                <a:latin typeface="+mn-ea"/>
              </a:rPr>
              <a:t>战略</a:t>
            </a:r>
            <a:r>
              <a:rPr lang="zh-CN" altLang="en-US" sz="2400" b="1" dirty="0">
                <a:latin typeface="+mn-ea"/>
              </a:rPr>
              <a:t>选择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SWOT矩阵</a:t>
            </a:r>
            <a:r>
              <a:rPr lang="zh-CN" altLang="en-US" sz="2800" b="1" dirty="0"/>
              <a:t>    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8739266" y="156322"/>
          <a:ext cx="3872459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9225" y="156210"/>
            <a:ext cx="20675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7.2.4.1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强点与机会相遇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4640" y="3101975"/>
            <a:ext cx="612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第七章    现代公司战略管理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在SWOT矩阵中，公司首选的战略方案是（）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、SO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、ST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、WT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、WO</a:t>
            </a:r>
            <a:r>
              <a:rPr lang="zh-CN" altLang="en-US" sz="2400" dirty="0"/>
              <a:t>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353" y="820889"/>
            <a:ext cx="107309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美国一商人偶然得知加拿大发生口啼并且疫情向美国扩展的趋势，他立即大量收购牛羊肉及牛羊。当疫情传到美国，所有的牧场被封，牛羊肉奇货可居，该商人大赚其钱。若用</a:t>
            </a:r>
            <a:r>
              <a:rPr lang="en-US" altLang="zh-CN" sz="2400" dirty="0"/>
              <a:t>SWOT</a:t>
            </a:r>
            <a:r>
              <a:rPr lang="zh-CN" altLang="en-US" sz="2400" dirty="0"/>
              <a:t>矩阵分析，这种情况属于（）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、强点</a:t>
            </a:r>
            <a:r>
              <a:rPr lang="zh-CN" altLang="en-US" sz="2400" dirty="0"/>
              <a:t>与机会相遇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、弱点</a:t>
            </a:r>
            <a:r>
              <a:rPr lang="zh-CN" altLang="en-US" sz="2400" dirty="0"/>
              <a:t>与机会相遇 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、强点</a:t>
            </a:r>
            <a:r>
              <a:rPr lang="zh-CN" altLang="en-US" sz="2400" dirty="0"/>
              <a:t>与威胁相遇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、弱点</a:t>
            </a:r>
            <a:r>
              <a:rPr lang="zh-CN" altLang="en-US" sz="2400" dirty="0"/>
              <a:t>与威胁相遇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944" y="1120692"/>
            <a:ext cx="1073096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进行公司宏观环境分析时所考虑的主要因素包括（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、政治</a:t>
            </a:r>
            <a:r>
              <a:rPr lang="zh-CN" altLang="en-US" sz="2400" dirty="0"/>
              <a:t>法律环境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、社会</a:t>
            </a:r>
            <a:r>
              <a:rPr lang="zh-CN" altLang="en-US" sz="2400" dirty="0"/>
              <a:t>文化环境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、技术</a:t>
            </a:r>
            <a:r>
              <a:rPr lang="zh-CN" altLang="en-US" sz="2400" dirty="0"/>
              <a:t>环境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、经济环境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、地理环境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ABCD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0480" y="2840355"/>
            <a:ext cx="4511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第三节　公司层战略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1874" y="640521"/>
            <a:ext cx="11108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/>
              <a:t>7.3.</a:t>
            </a:r>
            <a:r>
              <a:rPr lang="zh-CN" altLang="en-US" sz="2800" b="1" dirty="0" smtClean="0"/>
              <a:t>1 </a:t>
            </a:r>
            <a:r>
              <a:rPr lang="zh-CN" altLang="en-US" sz="2400" b="1" dirty="0" smtClean="0"/>
              <a:t>总体</a:t>
            </a:r>
            <a:r>
              <a:rPr lang="zh-CN" altLang="en-US" sz="2400" b="1" dirty="0"/>
              <a:t>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6601" y="813158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297809" y="159985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左大括号 5"/>
          <p:cNvSpPr/>
          <p:nvPr/>
        </p:nvSpPr>
        <p:spPr>
          <a:xfrm>
            <a:off x="1155290" y="2560766"/>
            <a:ext cx="393700" cy="19939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30148" y="232993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成长型战略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630148" y="332688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稳定型战略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630148" y="432383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收缩型战略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557117" y="2360711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①要求</a:t>
            </a:r>
            <a:r>
              <a:rPr lang="zh-CN" altLang="en-US" sz="2000" dirty="0"/>
              <a:t>在销量、市场占有率及总资本等方面全面成长</a:t>
            </a:r>
          </a:p>
        </p:txBody>
      </p:sp>
      <p:sp>
        <p:nvSpPr>
          <p:cNvPr id="11" name="矩形 10"/>
          <p:cNvSpPr/>
          <p:nvPr/>
        </p:nvSpPr>
        <p:spPr>
          <a:xfrm>
            <a:off x="4557117" y="3357661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②要求</a:t>
            </a:r>
            <a:r>
              <a:rPr lang="zh-CN" altLang="en-US" sz="2000" dirty="0"/>
              <a:t>缩减不获利或无前途产品的生产：</a:t>
            </a:r>
            <a:r>
              <a:rPr lang="zh-CN" altLang="en-US" sz="2000" dirty="0">
                <a:solidFill>
                  <a:srgbClr val="FF0000"/>
                </a:solidFill>
              </a:rPr>
              <a:t>关停并转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557117" y="432906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③要求</a:t>
            </a:r>
            <a:r>
              <a:rPr lang="zh-CN" altLang="en-US" sz="2000" dirty="0"/>
              <a:t>保持现状</a:t>
            </a:r>
          </a:p>
        </p:txBody>
      </p:sp>
      <p:cxnSp>
        <p:nvCxnSpPr>
          <p:cNvPr id="13" name="直接连接符 12"/>
          <p:cNvCxnSpPr>
            <a:stCxn id="7" idx="3"/>
            <a:endCxn id="10" idx="1"/>
          </p:cNvCxnSpPr>
          <p:nvPr/>
        </p:nvCxnSpPr>
        <p:spPr>
          <a:xfrm flipV="1">
            <a:off x="3353697" y="2560766"/>
            <a:ext cx="1203420" cy="1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2" idx="1"/>
          </p:cNvCxnSpPr>
          <p:nvPr/>
        </p:nvCxnSpPr>
        <p:spPr>
          <a:xfrm>
            <a:off x="3411661" y="3552931"/>
            <a:ext cx="1145456" cy="976189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1"/>
          </p:cNvCxnSpPr>
          <p:nvPr/>
        </p:nvCxnSpPr>
        <p:spPr>
          <a:xfrm flipV="1">
            <a:off x="3332169" y="3557716"/>
            <a:ext cx="1224948" cy="961412"/>
          </a:xfrm>
          <a:prstGeom prst="line">
            <a:avLst/>
          </a:prstGeom>
          <a:ln w="38100">
            <a:solidFill>
              <a:srgbClr val="C5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9225" y="38735"/>
            <a:ext cx="60071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7.3.1.1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成长型战略要求公司在销量、市场占有率及总资本等方面全面成长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4145" y="231775"/>
            <a:ext cx="58280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7.3.1.2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收缩型战略也称回航战略，要求缩减不获利或无前途产品的生产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4404" y="739309"/>
            <a:ext cx="1116471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7.3.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事业组合战略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</a:t>
            </a:r>
            <a:r>
              <a:rPr lang="zh-CN" altLang="en-US" sz="2000" dirty="0"/>
              <a:t> 1. BCG模式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  公司的最佳战略是保持最大市场占有率。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281968" y="820076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927100" y="2961577"/>
            <a:ext cx="393700" cy="19939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96119" y="277691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问号</a:t>
            </a:r>
            <a:r>
              <a:rPr lang="zh-CN" altLang="en-US" sz="2400" dirty="0"/>
              <a:t>类</a:t>
            </a:r>
          </a:p>
        </p:txBody>
      </p:sp>
      <p:sp>
        <p:nvSpPr>
          <p:cNvPr id="31" name="矩形 30"/>
          <p:cNvSpPr/>
          <p:nvPr/>
        </p:nvSpPr>
        <p:spPr>
          <a:xfrm>
            <a:off x="1396119" y="3419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明星</a:t>
            </a:r>
            <a:r>
              <a:rPr lang="zh-CN" altLang="en-US" sz="2400" dirty="0"/>
              <a:t>类</a:t>
            </a:r>
          </a:p>
        </p:txBody>
      </p:sp>
      <p:sp>
        <p:nvSpPr>
          <p:cNvPr id="32" name="矩形 31"/>
          <p:cNvSpPr/>
          <p:nvPr/>
        </p:nvSpPr>
        <p:spPr>
          <a:xfrm>
            <a:off x="1396119" y="406166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现金牛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1396119" y="470404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瘦狗</a:t>
            </a:r>
            <a:r>
              <a:rPr lang="zh-CN" altLang="en-US" sz="2400" dirty="0"/>
              <a:t>类</a:t>
            </a:r>
          </a:p>
        </p:txBody>
      </p:sp>
      <p:sp>
        <p:nvSpPr>
          <p:cNvPr id="5" name="矩形 4"/>
          <p:cNvSpPr/>
          <p:nvPr/>
        </p:nvSpPr>
        <p:spPr>
          <a:xfrm>
            <a:off x="2619575" y="281739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潜在商业吸引力的新产品或有关开发新产品的提议</a:t>
            </a:r>
          </a:p>
        </p:txBody>
      </p:sp>
      <p:sp>
        <p:nvSpPr>
          <p:cNvPr id="7" name="矩形 6"/>
          <p:cNvSpPr/>
          <p:nvPr/>
        </p:nvSpPr>
        <p:spPr>
          <a:xfrm>
            <a:off x="2619575" y="348726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公司扩张</a:t>
            </a:r>
            <a:r>
              <a:rPr lang="zh-CN" altLang="en-US" sz="2000" dirty="0">
                <a:solidFill>
                  <a:srgbClr val="FF0000"/>
                </a:solidFill>
              </a:rPr>
              <a:t>销售和利润的最佳机会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619575" y="410633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为公司产生大量利润</a:t>
            </a:r>
          </a:p>
        </p:txBody>
      </p:sp>
      <p:sp>
        <p:nvSpPr>
          <p:cNvPr id="11" name="矩形 10"/>
          <p:cNvSpPr/>
          <p:nvPr/>
        </p:nvSpPr>
        <p:spPr>
          <a:xfrm>
            <a:off x="2619575" y="477620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处于竞争劣势</a:t>
            </a:r>
          </a:p>
        </p:txBody>
      </p:sp>
      <p:graphicFrame>
        <p:nvGraphicFramePr>
          <p:cNvPr id="15" name="图示 14"/>
          <p:cNvGraphicFramePr/>
          <p:nvPr/>
        </p:nvGraphicFramePr>
        <p:xfrm>
          <a:off x="9297809" y="159985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1355" y="3114675"/>
            <a:ext cx="3877310" cy="37236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4145" y="231775"/>
            <a:ext cx="14427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7.3.2.1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BCG模式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5" grpId="0"/>
      <p:bldP spid="7" grpId="0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0" y="769585"/>
            <a:ext cx="1097280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7.3.</a:t>
            </a:r>
            <a:r>
              <a:rPr lang="en-US" altLang="zh-CN" sz="2400" b="1" dirty="0"/>
              <a:t>2 </a:t>
            </a:r>
            <a:r>
              <a:rPr lang="zh-CN" altLang="en-US" sz="2400" b="1" dirty="0"/>
              <a:t>GE</a:t>
            </a:r>
            <a:r>
              <a:rPr lang="zh-CN" altLang="en-US" sz="2400" b="1" dirty="0" smtClean="0"/>
              <a:t>模式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711200" y="2407588"/>
            <a:ext cx="11480800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（1）评价行业吸引力。行业吸引力因素：</a:t>
            </a:r>
            <a:r>
              <a:rPr lang="zh-CN" altLang="en-US" sz="2400" dirty="0">
                <a:solidFill>
                  <a:srgbClr val="FF0000"/>
                </a:solidFill>
              </a:rPr>
              <a:t>成长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规模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资金密集性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竞争激烈性</a:t>
            </a:r>
            <a:r>
              <a:rPr lang="zh-CN" altLang="en-US" sz="2400" dirty="0"/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（2）评价竞争地位。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（3）比较战略事业单位。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9297809" y="159985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81968" y="820076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4145" y="231775"/>
            <a:ext cx="13525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7.3.2.2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GE模式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1200" y="769585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7.3.</a:t>
            </a:r>
            <a:r>
              <a:rPr lang="en-US" altLang="zh-CN" sz="2400" b="1" dirty="0"/>
              <a:t>3 </a:t>
            </a:r>
            <a:r>
              <a:rPr lang="zh-CN" altLang="en-US" sz="2400" b="1" dirty="0"/>
              <a:t>产业演变</a:t>
            </a:r>
            <a:r>
              <a:rPr lang="zh-CN" altLang="en-US" sz="2400" b="1" dirty="0" smtClean="0"/>
              <a:t>模式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711200" y="2407588"/>
            <a:ext cx="11480800" cy="23069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资产经营者可寻求的</a:t>
            </a:r>
            <a:r>
              <a:rPr lang="en-US" altLang="zh-CN" sz="2400" dirty="0"/>
              <a:t>3</a:t>
            </a:r>
            <a:r>
              <a:rPr lang="zh-CN" altLang="en-US" sz="2400" dirty="0"/>
              <a:t>种理想投资组合模式：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成长型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利润型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平衡型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9297809" y="159985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81968" y="820076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4145" y="231775"/>
            <a:ext cx="18884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7.3.2.3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产业演变模式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行业吸引力包括成长、规模、资金密集性和（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、复杂性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、环境条件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、创新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、竞争</a:t>
            </a:r>
            <a:r>
              <a:rPr lang="zh-CN" altLang="en-US" sz="2400" dirty="0"/>
              <a:t>激烈性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在BCG模式中，可称为公司战略经营领域的是（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、问号</a:t>
            </a:r>
            <a:r>
              <a:rPr lang="zh-CN" altLang="en-US" sz="2400" dirty="0"/>
              <a:t>区位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、明星</a:t>
            </a:r>
            <a:r>
              <a:rPr lang="zh-CN" altLang="en-US" sz="2400" dirty="0"/>
              <a:t>区位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、瘦</a:t>
            </a:r>
            <a:r>
              <a:rPr lang="zh-CN" altLang="en-US" sz="2400" dirty="0"/>
              <a:t>狗区位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、现金</a:t>
            </a:r>
            <a:r>
              <a:rPr lang="zh-CN" altLang="en-US" sz="2400" dirty="0"/>
              <a:t>牛区位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、现金</a:t>
            </a:r>
            <a:r>
              <a:rPr lang="zh-CN" altLang="en-US" sz="2400" dirty="0"/>
              <a:t>流区位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ABCD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七章 现代公司战略管理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8280" y="1059815"/>
            <a:ext cx="9520555" cy="502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公司总体战略包括（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、成长</a:t>
            </a:r>
            <a:r>
              <a:rPr lang="zh-CN" altLang="en-US" sz="2400" dirty="0"/>
              <a:t>型战略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稳定型战略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、收缩性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、事业型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、生产</a:t>
            </a:r>
            <a:r>
              <a:rPr lang="zh-CN" altLang="en-US" sz="2400" dirty="0"/>
              <a:t>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5973" y="1090712"/>
            <a:ext cx="11131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国家对某类企业或某类产品实施“关停并转”，从总体战略上来讲其实施的是（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、成长</a:t>
            </a:r>
            <a:r>
              <a:rPr lang="zh-CN" altLang="en-US" sz="2400" dirty="0">
                <a:latin typeface="+mn-ea"/>
              </a:rPr>
              <a:t>型战略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、收缩</a:t>
            </a:r>
            <a:r>
              <a:rPr lang="zh-CN" altLang="en-US" sz="2400" dirty="0">
                <a:latin typeface="+mn-ea"/>
              </a:rPr>
              <a:t>型战略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C</a:t>
            </a:r>
            <a:r>
              <a:rPr lang="zh-CN" altLang="en-US" sz="2400" dirty="0" smtClean="0">
                <a:latin typeface="+mn-ea"/>
              </a:rPr>
              <a:t>、稳定型</a:t>
            </a:r>
            <a:r>
              <a:rPr lang="zh-CN" altLang="en-US" sz="2400" dirty="0">
                <a:latin typeface="+mn-ea"/>
              </a:rPr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、观望</a:t>
            </a:r>
            <a:r>
              <a:rPr lang="zh-CN" altLang="en-US" sz="2400" dirty="0">
                <a:latin typeface="+mn-ea"/>
              </a:rPr>
              <a:t>型战略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01440" y="2903220"/>
            <a:ext cx="459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第四节   事业层战略 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213" y="629117"/>
            <a:ext cx="10573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/>
              <a:t>7.4.</a:t>
            </a:r>
            <a:r>
              <a:rPr lang="zh-CN" altLang="en-US" sz="2800" b="1" dirty="0" smtClean="0"/>
              <a:t>1 </a:t>
            </a:r>
            <a:r>
              <a:rPr lang="zh-CN" altLang="en-US" sz="2400" b="1" dirty="0" smtClean="0"/>
              <a:t>战略</a:t>
            </a:r>
            <a:r>
              <a:rPr lang="zh-CN" altLang="en-US" sz="2400" b="1" dirty="0"/>
              <a:t>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64770" y="84456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9311078" y="148581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左大括号 9"/>
          <p:cNvSpPr/>
          <p:nvPr/>
        </p:nvSpPr>
        <p:spPr>
          <a:xfrm>
            <a:off x="1092200" y="1944976"/>
            <a:ext cx="393700" cy="210237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30148" y="176031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防御者战略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630148" y="275726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分析者战略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630148" y="3754210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探索者战略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97945" y="1806476"/>
            <a:ext cx="602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当一事业</a:t>
            </a:r>
            <a:r>
              <a:rPr lang="zh-CN" altLang="en-US" sz="2000" dirty="0">
                <a:solidFill>
                  <a:srgbClr val="FF0000"/>
                </a:solidFill>
              </a:rPr>
              <a:t>运行于稳定、</a:t>
            </a:r>
            <a:r>
              <a:rPr lang="zh-CN" altLang="en-US" sz="2000" b="1" dirty="0">
                <a:solidFill>
                  <a:srgbClr val="FF0000"/>
                </a:solidFill>
              </a:rPr>
              <a:t>少有</a:t>
            </a:r>
            <a:r>
              <a:rPr lang="zh-CN" altLang="en-US" sz="2000" dirty="0">
                <a:solidFill>
                  <a:srgbClr val="FF0000"/>
                </a:solidFill>
              </a:rPr>
              <a:t>不确定性或风险</a:t>
            </a:r>
            <a:r>
              <a:rPr lang="zh-CN" altLang="en-US" sz="2000" dirty="0"/>
              <a:t>的环境时</a:t>
            </a:r>
          </a:p>
        </p:txBody>
      </p:sp>
      <p:sp>
        <p:nvSpPr>
          <p:cNvPr id="14" name="矩形 13"/>
          <p:cNvSpPr/>
          <p:nvPr/>
        </p:nvSpPr>
        <p:spPr>
          <a:xfrm>
            <a:off x="3497945" y="2828216"/>
            <a:ext cx="475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ym typeface="+mn-ea"/>
              </a:rPr>
              <a:t>当环境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中度稳定并有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几分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不确定和风险时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497945" y="3800376"/>
            <a:ext cx="526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ym typeface="+mn-ea"/>
              </a:rPr>
              <a:t>当环境处于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动态</a:t>
            </a:r>
            <a:r>
              <a:rPr lang="zh-CN" altLang="en-US" sz="2000" dirty="0">
                <a:sym typeface="+mn-ea"/>
              </a:rPr>
              <a:t>、成长并且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不确定</a:t>
            </a:r>
            <a:r>
              <a:rPr lang="zh-CN" altLang="en-US" sz="2000" dirty="0">
                <a:sym typeface="+mn-ea"/>
              </a:rPr>
              <a:t>和有风险时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57" y="4836032"/>
            <a:ext cx="3069330" cy="1855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526" y="4836032"/>
            <a:ext cx="2951403" cy="18446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6005" y="4755515"/>
            <a:ext cx="2784475" cy="1925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45" y="17145"/>
            <a:ext cx="1351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7.4.1.1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防御者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145" y="214630"/>
            <a:ext cx="1351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7.4.1.3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9558" y="769919"/>
            <a:ext cx="10692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7.4.</a:t>
            </a:r>
            <a:r>
              <a:rPr lang="zh-CN" altLang="en-US" sz="2400" b="1" dirty="0" smtClean="0">
                <a:latin typeface="+mn-ea"/>
              </a:rPr>
              <a:t>2 一般性</a:t>
            </a:r>
            <a:r>
              <a:rPr lang="zh-CN" altLang="en-US" sz="2400" b="1" dirty="0">
                <a:latin typeface="+mn-ea"/>
              </a:rPr>
              <a:t>竞争战略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8077" y="855135"/>
            <a:ext cx="339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简答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</a:rPr>
              <a:t>名词解释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3754" y="1823916"/>
          <a:ext cx="102588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062"/>
                <a:gridCol w="800474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差异化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策略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/>
                        <a:t>就是要使顾客感到本事业的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产品或服务在质量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设计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服务及其他方面都与众不同</a:t>
                      </a:r>
                      <a:r>
                        <a:rPr lang="zh-CN" altLang="en-US" sz="2400" dirty="0" smtClean="0"/>
                        <a:t>。</a:t>
                      </a:r>
                      <a:endParaRPr lang="en-US" altLang="zh-CN" sz="2400" dirty="0" smtClean="0">
                        <a:latin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成本领导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策略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/>
                        <a:t>是指某事业试图通过成本最小化(价格最低)取得销售最大化。</a:t>
                      </a:r>
                      <a:endParaRPr lang="en-US" altLang="zh-CN" sz="2400" dirty="0" smtClean="0">
                        <a:latin typeface="+mn-ea"/>
                      </a:endParaRPr>
                    </a:p>
                  </a:txBody>
                  <a:tcPr/>
                </a:tc>
              </a:tr>
              <a:tr h="8045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专一化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策略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将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产品或服务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指向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特定的地理区域、特定的顾客群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或者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经营单一产品或服务</a:t>
                      </a:r>
                      <a:r>
                        <a:rPr lang="zh-CN" altLang="en-US" sz="2400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产品生命周期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/>
                        <a:t>每一个产品都要经历导入期、成长期、成熟期和衰退期</a:t>
                      </a:r>
                      <a:r>
                        <a:rPr lang="zh-CN" altLang="en-US" sz="2400" dirty="0" smtClean="0">
                          <a:latin typeface="+mn-ea"/>
                        </a:rPr>
                        <a:t>。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9311078" y="148581"/>
          <a:ext cx="26860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4145" y="13970"/>
            <a:ext cx="20675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7.4.2.0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一般性竞争战略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4145" y="238125"/>
            <a:ext cx="17094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7.4.2.1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差异化策略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0240" y="462915"/>
            <a:ext cx="17094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7.4.2.3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专一化策略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当环境中度稳定并有几分不确定和风险时，应采取的战略模式是（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、防御</a:t>
            </a:r>
            <a:r>
              <a:rPr lang="zh-CN" altLang="en-US" sz="2400" dirty="0"/>
              <a:t>者战略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、反应</a:t>
            </a:r>
            <a:r>
              <a:rPr lang="zh-CN" altLang="en-US" sz="2400" dirty="0"/>
              <a:t>者战略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、分析</a:t>
            </a:r>
            <a:r>
              <a:rPr lang="zh-CN" altLang="en-US" sz="2400" dirty="0"/>
              <a:t>者战略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、探索</a:t>
            </a:r>
            <a:r>
              <a:rPr lang="zh-CN" altLang="en-US" sz="2400" dirty="0"/>
              <a:t>者战略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公司内一个单独事业单位运行于稳定、</a:t>
            </a:r>
            <a:r>
              <a:rPr lang="zh-CN" altLang="en-US" sz="2400" dirty="0" smtClean="0"/>
              <a:t>少有不确定性</a:t>
            </a:r>
            <a:r>
              <a:rPr lang="zh-CN" altLang="en-US" sz="2400" dirty="0"/>
              <a:t>或风险的环境时，应该采用的战略模式是（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、防御</a:t>
            </a:r>
            <a:r>
              <a:rPr lang="zh-CN" altLang="en-US" sz="2400" dirty="0"/>
              <a:t>者战略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、探索</a:t>
            </a:r>
            <a:r>
              <a:rPr lang="zh-CN" altLang="en-US" sz="2400" dirty="0"/>
              <a:t>者战略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、分析</a:t>
            </a:r>
            <a:r>
              <a:rPr lang="zh-CN" altLang="en-US" sz="2400" dirty="0"/>
              <a:t>者战略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、反应</a:t>
            </a:r>
            <a:r>
              <a:rPr lang="zh-CN" altLang="en-US" sz="2400" dirty="0"/>
              <a:t>者战略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5103" y="3190029"/>
            <a:ext cx="4600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第五节　职能层战略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1073" y="1958814"/>
            <a:ext cx="11040533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公司</a:t>
            </a:r>
            <a:r>
              <a:rPr lang="zh-CN" altLang="en-US" sz="2400" b="1" dirty="0">
                <a:solidFill>
                  <a:srgbClr val="FF0000"/>
                </a:solidFill>
              </a:rPr>
              <a:t>最根本</a:t>
            </a:r>
            <a:r>
              <a:rPr lang="zh-CN" altLang="en-US" sz="2400" dirty="0"/>
              <a:t>的职能战略包括</a:t>
            </a:r>
            <a:r>
              <a:rPr lang="zh-CN" altLang="en-US" sz="2400" dirty="0">
                <a:solidFill>
                  <a:srgbClr val="0000FF"/>
                </a:solidFill>
              </a:rPr>
              <a:t>营</a:t>
            </a:r>
            <a:r>
              <a:rPr lang="zh-CN" altLang="en-US" sz="2400" dirty="0">
                <a:solidFill>
                  <a:srgbClr val="FF0000"/>
                </a:solidFill>
              </a:rPr>
              <a:t>销战略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财</a:t>
            </a:r>
            <a:r>
              <a:rPr lang="zh-CN" altLang="en-US" sz="2400" dirty="0">
                <a:solidFill>
                  <a:srgbClr val="FF0000"/>
                </a:solidFill>
              </a:rPr>
              <a:t>务战略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人</a:t>
            </a:r>
            <a:r>
              <a:rPr lang="zh-CN" altLang="en-US" sz="2400" dirty="0">
                <a:solidFill>
                  <a:srgbClr val="FF0000"/>
                </a:solidFill>
              </a:rPr>
              <a:t>力资源战略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生</a:t>
            </a:r>
            <a:r>
              <a:rPr lang="zh-CN" altLang="en-US" sz="2400" dirty="0">
                <a:solidFill>
                  <a:srgbClr val="FF0000"/>
                </a:solidFill>
              </a:rPr>
              <a:t>产战略</a:t>
            </a:r>
            <a:r>
              <a:rPr lang="zh-CN" altLang="en-US" sz="2400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9875" y="822512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98496" y="3218227"/>
            <a:ext cx="2351315" cy="420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人财营生</a:t>
            </a:r>
          </a:p>
        </p:txBody>
      </p:sp>
      <p:sp>
        <p:nvSpPr>
          <p:cNvPr id="5" name="矩形 4"/>
          <p:cNvSpPr/>
          <p:nvPr/>
        </p:nvSpPr>
        <p:spPr>
          <a:xfrm>
            <a:off x="771073" y="822512"/>
            <a:ext cx="2536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latin typeface="+mn-ea"/>
              </a:rPr>
              <a:t>7.5.1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职能</a:t>
            </a:r>
            <a:r>
              <a:rPr lang="zh-CN" altLang="en-US" sz="2400" b="1" dirty="0"/>
              <a:t>层战略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公司最根本的职能战略包括（）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、营销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、财务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、信息</a:t>
            </a:r>
            <a:r>
              <a:rPr lang="zh-CN" altLang="en-US" sz="2400" dirty="0"/>
              <a:t>资源战略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、人力资源</a:t>
            </a:r>
            <a:r>
              <a:rPr lang="zh-CN" altLang="en-US" sz="2400" dirty="0"/>
              <a:t>战略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、生产</a:t>
            </a:r>
            <a:r>
              <a:rPr lang="zh-CN" altLang="en-US" sz="2400" dirty="0"/>
              <a:t>战略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5973" y="4875706"/>
            <a:ext cx="28529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ABDE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6497" y="3220085"/>
            <a:ext cx="677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第一节 公司战略管理的含义与特征</a:t>
            </a:r>
            <a:r>
              <a:rPr lang="zh-CN" altLang="en-US" sz="3600" b="1" dirty="0"/>
              <a:t> 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第七章 现代公司战略管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-15875"/>
            <a:ext cx="11508740" cy="69691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8170" y="2788920"/>
            <a:ext cx="6615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第八章    现代公司决策管理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八章 现代公司决策管理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705" y="692785"/>
            <a:ext cx="10496550" cy="556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503" y="3149309"/>
            <a:ext cx="7574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第一节　决策在管理中的地位与作用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90" y="819151"/>
            <a:ext cx="92754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8.1.1决策的概念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管理就是决策，哪里有管理活动，哪里就有决策过程存在。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2490" y="2639272"/>
            <a:ext cx="95885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8.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决策在公司经营中的地位与作用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     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8064708" y="105835"/>
          <a:ext cx="3962192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1295400" y="3471026"/>
            <a:ext cx="6096000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公司经营决策的重要作用是由下列因素决定的：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（1）是由公司经营决策的自主权所决定的。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（2）是由公司经营的外部环境所决定的</a:t>
            </a:r>
            <a:r>
              <a:rPr lang="zh-CN" altLang="en-US" sz="2000" b="1" dirty="0"/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（3）是由公司经营目的所决定的。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5540" y="2083435"/>
            <a:ext cx="424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决策理论的创始人是西蒙。【选择】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520" y="106045"/>
            <a:ext cx="18872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8.1.1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一、决策的概念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0640" y="2725420"/>
            <a:ext cx="449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第二节　决策的步骤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9492" y="804875"/>
            <a:ext cx="144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131" y="1805435"/>
            <a:ext cx="424192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一、</a:t>
            </a:r>
            <a:r>
              <a:rPr lang="zh-CN" altLang="en-US" sz="2400" dirty="0">
                <a:solidFill>
                  <a:srgbClr val="FF0000"/>
                </a:solidFill>
              </a:rPr>
              <a:t>分析问题</a:t>
            </a:r>
            <a:r>
              <a:rPr lang="zh-CN" altLang="en-US" sz="2400" dirty="0"/>
              <a:t>阶段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二、</a:t>
            </a:r>
            <a:r>
              <a:rPr lang="zh-CN" altLang="en-US" sz="2400" dirty="0">
                <a:solidFill>
                  <a:srgbClr val="FF0000"/>
                </a:solidFill>
              </a:rPr>
              <a:t>确定经营决策目标</a:t>
            </a:r>
            <a:r>
              <a:rPr lang="zh-CN" altLang="en-US" sz="2400" dirty="0"/>
              <a:t>阶段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三、</a:t>
            </a:r>
            <a:r>
              <a:rPr lang="zh-CN" altLang="en-US" sz="2400" dirty="0">
                <a:solidFill>
                  <a:srgbClr val="FF0000"/>
                </a:solidFill>
              </a:rPr>
              <a:t>制订方案</a:t>
            </a:r>
            <a:r>
              <a:rPr lang="zh-CN" altLang="en-US" sz="2400" dirty="0"/>
              <a:t>阶段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四、</a:t>
            </a:r>
            <a:r>
              <a:rPr lang="zh-CN" altLang="en-US" sz="2400" dirty="0">
                <a:solidFill>
                  <a:srgbClr val="FF0000"/>
                </a:solidFill>
              </a:rPr>
              <a:t>选择方案</a:t>
            </a:r>
            <a:r>
              <a:rPr lang="zh-CN" altLang="en-US" sz="2400" dirty="0"/>
              <a:t>阶段</a:t>
            </a:r>
          </a:p>
        </p:txBody>
      </p:sp>
      <p:sp>
        <p:nvSpPr>
          <p:cNvPr id="12" name="矩形 11"/>
          <p:cNvSpPr/>
          <p:nvPr/>
        </p:nvSpPr>
        <p:spPr>
          <a:xfrm>
            <a:off x="756081" y="718505"/>
            <a:ext cx="2558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8.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.</a:t>
            </a:r>
            <a:r>
              <a:rPr lang="en-US" altLang="zh-CN" sz="2400" b="1" dirty="0" smtClean="0">
                <a:latin typeface="+mn-ea"/>
              </a:rPr>
              <a:t>1 </a:t>
            </a:r>
            <a:r>
              <a:rPr lang="zh-CN" altLang="en-US" sz="2400" b="1" dirty="0" smtClean="0"/>
              <a:t>决策</a:t>
            </a:r>
            <a:r>
              <a:rPr lang="zh-CN" altLang="en-US" sz="2400" b="1" dirty="0"/>
              <a:t>的步骤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70" y="4508395"/>
            <a:ext cx="3402220" cy="2075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64" y="2594567"/>
            <a:ext cx="2738437" cy="18210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8" t="8708" r="6020" b="8289"/>
          <a:stretch>
            <a:fillRect/>
          </a:stretch>
        </p:blipFill>
        <p:spPr>
          <a:xfrm>
            <a:off x="9161064" y="4559575"/>
            <a:ext cx="2738437" cy="1972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312" y="205569"/>
            <a:ext cx="2758189" cy="22450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20" y="106045"/>
            <a:ext cx="20662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8.2.1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一、分析问题阶段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9492" y="804875"/>
            <a:ext cx="144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081" y="1451206"/>
            <a:ext cx="6884941" cy="5019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经营</a:t>
            </a:r>
            <a:r>
              <a:rPr lang="zh-CN" altLang="en-US" sz="2400" dirty="0"/>
              <a:t>战略与</a:t>
            </a:r>
            <a:r>
              <a:rPr lang="zh-CN" altLang="en-US" sz="2400" dirty="0">
                <a:solidFill>
                  <a:srgbClr val="FF0000"/>
                </a:solidFill>
              </a:rPr>
              <a:t>方针政策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经营</a:t>
            </a:r>
            <a:r>
              <a:rPr lang="zh-CN" altLang="en-US" sz="2400" dirty="0"/>
              <a:t>目标与</a:t>
            </a:r>
            <a:r>
              <a:rPr lang="zh-CN" altLang="en-US" sz="2400" dirty="0">
                <a:solidFill>
                  <a:srgbClr val="FF0000"/>
                </a:solidFill>
              </a:rPr>
              <a:t>计划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产品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技术</a:t>
            </a:r>
            <a:r>
              <a:rPr lang="zh-CN" altLang="en-US" sz="2400" dirty="0"/>
              <a:t>发展与</a:t>
            </a:r>
            <a:r>
              <a:rPr lang="zh-CN" altLang="en-US" sz="2400" dirty="0">
                <a:solidFill>
                  <a:srgbClr val="FF0000"/>
                </a:solidFill>
              </a:rPr>
              <a:t>投资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资源开发与利用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价格与成本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市场销售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8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财务</a:t>
            </a:r>
            <a:r>
              <a:rPr lang="zh-CN" altLang="en-US" sz="2400" dirty="0"/>
              <a:t>决策； 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9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组织与人事</a:t>
            </a:r>
            <a:r>
              <a:rPr lang="zh-CN" altLang="en-US" sz="2400" dirty="0"/>
              <a:t>决策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1" name="圆角矩形 4"/>
          <p:cNvSpPr/>
          <p:nvPr/>
        </p:nvSpPr>
        <p:spPr>
          <a:xfrm>
            <a:off x="5256931" y="3238997"/>
            <a:ext cx="1678137" cy="3800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700" kern="1200" dirty="0"/>
              <a:t>决策的步骤</a:t>
            </a:r>
          </a:p>
        </p:txBody>
      </p:sp>
      <p:sp>
        <p:nvSpPr>
          <p:cNvPr id="12" name="矩形 11"/>
          <p:cNvSpPr/>
          <p:nvPr/>
        </p:nvSpPr>
        <p:spPr>
          <a:xfrm>
            <a:off x="756081" y="718505"/>
            <a:ext cx="2558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8.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.</a:t>
            </a:r>
            <a:r>
              <a:rPr lang="en-US" altLang="zh-CN" sz="2400" b="1" dirty="0" smtClean="0">
                <a:latin typeface="+mn-ea"/>
              </a:rPr>
              <a:t>2 </a:t>
            </a:r>
            <a:r>
              <a:rPr lang="zh-CN" altLang="en-US" sz="2400" b="1" dirty="0" smtClean="0"/>
              <a:t>决策的内容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253" y="723350"/>
            <a:ext cx="11161487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7.1.1公司战略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引进者：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巴纳德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 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战略本质上是一种</a:t>
            </a:r>
            <a:r>
              <a:rPr lang="zh-CN" altLang="en-US" sz="2400" dirty="0">
                <a:solidFill>
                  <a:srgbClr val="FF0000"/>
                </a:solidFill>
              </a:rPr>
              <a:t>计划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32297" y="753330"/>
            <a:ext cx="345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名词解释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6253" y="2264848"/>
            <a:ext cx="10932958" cy="1141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公司战略：是公司在竞争环境中</a:t>
            </a:r>
            <a:r>
              <a:rPr lang="zh-CN" altLang="en-US" sz="2400" dirty="0">
                <a:solidFill>
                  <a:srgbClr val="FF0000"/>
                </a:solidFill>
              </a:rPr>
              <a:t>为生存和发展</a:t>
            </a:r>
            <a:r>
              <a:rPr lang="zh-CN" altLang="en-US" sz="2400" dirty="0"/>
              <a:t>而作的</a:t>
            </a:r>
            <a:r>
              <a:rPr lang="zh-CN" altLang="en-US" sz="2400" dirty="0">
                <a:solidFill>
                  <a:srgbClr val="FF0000"/>
                </a:solidFill>
              </a:rPr>
              <a:t>行为选择</a:t>
            </a:r>
            <a:r>
              <a:rPr lang="en-US" altLang="zh-CN" sz="2400" dirty="0"/>
              <a:t>——</a:t>
            </a:r>
            <a:r>
              <a:rPr lang="zh-CN" altLang="en-US" sz="2400" dirty="0"/>
              <a:t>行为目标的选择及达此目标的手段、方式的选择。</a:t>
            </a:r>
            <a:endParaRPr lang="en-US" altLang="zh-CN" sz="24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8378339" y="17533"/>
          <a:ext cx="3744259" cy="1219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535" y="142240"/>
            <a:ext cx="17081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7.1.1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一、公司战略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3786" y="696552"/>
            <a:ext cx="1060675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7.1.</a:t>
            </a:r>
            <a:r>
              <a:rPr lang="en-US" altLang="zh-CN" sz="2400" b="1" dirty="0" smtClean="0">
                <a:latin typeface="+mn-ea"/>
              </a:rPr>
              <a:t>2 </a:t>
            </a:r>
            <a:r>
              <a:rPr lang="zh-CN" altLang="en-US" sz="2400" b="1" dirty="0" smtClean="0">
                <a:latin typeface="+mn-ea"/>
              </a:rPr>
              <a:t>公司</a:t>
            </a:r>
            <a:r>
              <a:rPr lang="zh-CN" altLang="en-US" sz="2400" b="1" dirty="0">
                <a:latin typeface="+mn-ea"/>
              </a:rPr>
              <a:t>战略管理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93254" y="757522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7575" y="2038351"/>
            <a:ext cx="9931400" cy="5873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从</a:t>
            </a:r>
            <a:r>
              <a:rPr lang="zh-CN" altLang="en-US" sz="2400" dirty="0"/>
              <a:t>实践上看，公司战略管理总是围绕着</a:t>
            </a:r>
            <a:r>
              <a:rPr lang="zh-CN" altLang="en-US" sz="2400" dirty="0">
                <a:solidFill>
                  <a:srgbClr val="FF0000"/>
                </a:solidFill>
              </a:rPr>
              <a:t>企业家</a:t>
            </a:r>
            <a:r>
              <a:rPr lang="zh-CN" altLang="en-US" sz="2400" dirty="0"/>
              <a:t>展开的。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8378339" y="17533"/>
          <a:ext cx="3744259" cy="1219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9535" y="142240"/>
            <a:ext cx="20662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7.1.2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二、公司战略管理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25147" y="717661"/>
            <a:ext cx="94951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7.1.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公司战略管理的特征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4751" y="819151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5147" y="1738090"/>
            <a:ext cx="7721953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1.公司战略管理有双重目的。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2.公司战略管理的对象是公司发展全过程。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3.公司战略管理是理性思维和非理性思维的结合。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4.公司战略管理的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是寻求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公司资源能力和外部环境的动态平衡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5.公司战略管理是全体职工共同参与的管理。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6.公司战略管理取得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成功的关键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1" b="9445"/>
          <a:stretch>
            <a:fillRect/>
          </a:stretch>
        </p:blipFill>
        <p:spPr>
          <a:xfrm>
            <a:off x="7886700" y="4073466"/>
            <a:ext cx="3911600" cy="2352734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/>
        </p:nvGraphicFramePr>
        <p:xfrm>
          <a:off x="8378339" y="17533"/>
          <a:ext cx="3744259" cy="1219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535" y="1270"/>
            <a:ext cx="24257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7.1.3.0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公司战略管理的特征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535" y="258445"/>
            <a:ext cx="58280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7.1.3.4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公司战略管理的中心是寻求公司资源能力和外部环境的动态平衡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2945" y="512445"/>
            <a:ext cx="36791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7.1.3.6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公司战略管理取得成功的关键是创新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第一位将战略观念引进企业管理理论的学者是（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、奎恩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、巴纳德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、明茨伯格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、钱德勒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1522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从实践上看，公司战略管理总是围绕一个主体展开的，这个主体就是（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、股东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、员工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、企业家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、经理人员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10578" y="4905551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8e3852-b2de-4d25-a9fc-a014a33d84f2}"/>
</p:tagLst>
</file>

<file path=ppt/theme/theme1.xml><?xml version="1.0" encoding="utf-8"?>
<a:theme xmlns:a="http://schemas.openxmlformats.org/drawingml/2006/main" name="1_【尤里奇】人力三级课件标准化模版V2.0（2016-6-21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</TotalTime>
  <Words>2004</Words>
  <Application>Microsoft Office PowerPoint</Application>
  <PresentationFormat>自定义</PresentationFormat>
  <Paragraphs>362</Paragraphs>
  <Slides>47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1_【尤里奇】人力三级课件标准化模版V2.0（2016-6-21）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340</cp:revision>
  <dcterms:created xsi:type="dcterms:W3CDTF">2017-08-03T10:59:00Z</dcterms:created>
  <dcterms:modified xsi:type="dcterms:W3CDTF">2019-11-12T06:37:05Z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