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033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961" r:id="rId11"/>
    <p:sldId id="965" r:id="rId12"/>
    <p:sldId id="941" r:id="rId13"/>
    <p:sldId id="942" r:id="rId14"/>
    <p:sldId id="963" r:id="rId15"/>
    <p:sldId id="964" r:id="rId16"/>
    <p:sldId id="563" r:id="rId17"/>
    <p:sldId id="564" r:id="rId18"/>
    <p:sldId id="565" r:id="rId19"/>
    <p:sldId id="566" r:id="rId20"/>
    <p:sldId id="567" r:id="rId21"/>
    <p:sldId id="962" r:id="rId22"/>
    <p:sldId id="943" r:id="rId23"/>
    <p:sldId id="944" r:id="rId24"/>
    <p:sldId id="1034" r:id="rId25"/>
    <p:sldId id="1035" r:id="rId26"/>
    <p:sldId id="1036" r:id="rId27"/>
    <p:sldId id="1002" r:id="rId28"/>
    <p:sldId id="1037" r:id="rId29"/>
    <p:sldId id="1038" r:id="rId30"/>
    <p:sldId id="1039" r:id="rId31"/>
    <p:sldId id="1040" r:id="rId32"/>
    <p:sldId id="1041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6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73110" autoAdjust="0"/>
  </p:normalViewPr>
  <p:slideViewPr>
    <p:cSldViewPr snapToGrid="0">
      <p:cViewPr varScale="1">
        <p:scale>
          <a:sx n="51" d="100"/>
          <a:sy n="51" d="100"/>
        </p:scale>
        <p:origin x="-96" y="-288"/>
      </p:cViewPr>
      <p:guideLst>
        <p:guide orient="horz" pos="2137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2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#12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#12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#12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13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#13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13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12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#12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#12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#125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#12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#127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#128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12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1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/>
            <a:t>跨国经营与国内经营的关系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经营和跨国经营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/>
            <a:t>跨国经营的组织载体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公司跨国经营的特点和形式</a:t>
          </a:r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1" dirty="0"/>
            <a:t>跨国经营的特点</a:t>
          </a:r>
          <a:endParaRPr lang="zh-CN" altLang="en-US" dirty="0"/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D066C0CD-BDBF-40B7-9C63-EBAD03A8EFF6}">
      <dgm:prSet/>
      <dgm:spPr/>
      <dgm:t>
        <a:bodyPr/>
        <a:lstStyle/>
        <a:p>
          <a:r>
            <a:rPr lang="zh-CN" altLang="en-US" b="1"/>
            <a:t>跨国经营的形式</a:t>
          </a:r>
          <a:endParaRPr lang="zh-CN" altLang="en-US"/>
        </a:p>
      </dgm:t>
    </dgm:pt>
    <dgm:pt modelId="{A31B77EA-6459-499C-AF72-57787536B8EB}" type="par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21BEB7E8-1BB6-420A-8AA7-85C75CF75DA8}" type="sib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5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5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5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5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  <dgm:pt modelId="{BDFF8A89-F4D5-4322-A27E-AEA2FC83D965}" type="pres">
      <dgm:prSet presAssocID="{A31B77EA-6459-499C-AF72-57787536B8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8002731-FFA6-4964-B786-9FE7F98A2D61}" type="pres">
      <dgm:prSet presAssocID="{A31B77EA-6459-499C-AF72-57787536B8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F5E5765-FCDD-4E1D-A657-F85436D2E17B}" type="pres">
      <dgm:prSet presAssocID="{D066C0CD-BDBF-40B7-9C63-EBAD03A8EFF6}" presName="root2" presStyleCnt="0"/>
      <dgm:spPr/>
      <dgm:t>
        <a:bodyPr/>
        <a:lstStyle/>
        <a:p>
          <a:endParaRPr lang="zh-CN" altLang="en-US"/>
        </a:p>
      </dgm:t>
    </dgm:pt>
    <dgm:pt modelId="{054ACA77-4700-4F7C-B905-826B53FF99FC}" type="pres">
      <dgm:prSet presAssocID="{D066C0CD-BDBF-40B7-9C63-EBAD03A8EFF6}" presName="LevelTwoTextNode" presStyleLbl="node2" presStyleIdx="4" presStyleCnt="5" custScaleY="53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65EFE-6FEF-4E3B-B578-577463E758EB}" type="pres">
      <dgm:prSet presAssocID="{D066C0CD-BDBF-40B7-9C63-EBAD03A8EFF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C109650-0FBA-40FB-A2A8-677C648E8380}" type="presOf" srcId="{A31B77EA-6459-499C-AF72-57787536B8EB}" destId="{08002731-FFA6-4964-B786-9FE7F98A2D61}" srcOrd="1" destOrd="0" presId="urn:microsoft.com/office/officeart/2005/8/layout/hierarchy2#54"/>
    <dgm:cxn modelId="{F7DEB8AF-B869-43F7-AFCB-1DDC4774368F}" type="presOf" srcId="{624C44BC-5A2C-4E65-9B78-8F5A3B64443A}" destId="{9F23B123-03F1-45CF-A93A-826C53400E4F}" srcOrd="0" destOrd="0" presId="urn:microsoft.com/office/officeart/2005/8/layout/hierarchy2#54"/>
    <dgm:cxn modelId="{87B2CA8B-7814-4322-AC3B-BFA4AC31FFD9}" type="presOf" srcId="{BB58BC3C-F498-45E1-9D3F-0C46DDB7C811}" destId="{AD963328-B6FF-4EDF-AE59-9B945D833CC2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AFFDE9D-8F6D-4714-9D1D-810267BA3447}" type="presOf" srcId="{A4D2D0E2-D251-4D45-B3EC-14275173DB6B}" destId="{BFB0B0D0-1659-425D-854D-D93305F22003}" srcOrd="0" destOrd="0" presId="urn:microsoft.com/office/officeart/2005/8/layout/hierarchy2#54"/>
    <dgm:cxn modelId="{CA4C76F7-B4F7-429F-A854-8577FE2D6656}" type="presOf" srcId="{A4D2D0E2-D251-4D45-B3EC-14275173DB6B}" destId="{36BF540D-F764-4F6B-B70A-2E43B4062C4F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9098053-B3E1-46F4-A4C1-CC27B93B1C7F}" type="presOf" srcId="{D066C0CD-BDBF-40B7-9C63-EBAD03A8EFF6}" destId="{054ACA77-4700-4F7C-B905-826B53FF99FC}" srcOrd="0" destOrd="0" presId="urn:microsoft.com/office/officeart/2005/8/layout/hierarchy2#54"/>
    <dgm:cxn modelId="{820B7308-6E0A-4E12-B214-CEA8D233A6C1}" type="presOf" srcId="{BB58BC3C-F498-45E1-9D3F-0C46DDB7C811}" destId="{BB0AE41D-A005-4E50-AFC8-A76C4284CBCF}" srcOrd="1" destOrd="0" presId="urn:microsoft.com/office/officeart/2005/8/layout/hierarchy2#54"/>
    <dgm:cxn modelId="{B4805CE9-F3F0-4855-96F1-15E10FDF18BB}" type="presOf" srcId="{6D5F9A13-FCC6-4C0D-9792-3A12D2A96929}" destId="{A7C210AC-8196-4EF5-8BD1-FC72B8B956B2}" srcOrd="0" destOrd="0" presId="urn:microsoft.com/office/officeart/2005/8/layout/hierarchy2#54"/>
    <dgm:cxn modelId="{6C40FF96-9342-4B0C-B81E-65D4802635FE}" type="presOf" srcId="{A31B77EA-6459-499C-AF72-57787536B8EB}" destId="{BDFF8A89-F4D5-4322-A27E-AEA2FC83D965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43F609D3-1819-48CE-9172-67605D7E77D9}" type="presOf" srcId="{A5FF073E-56DC-4D2C-9608-066A31D27C8D}" destId="{7070DC69-D610-498C-B1E8-1F1D66888718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30A41804-E93F-4A71-90D6-E3D313F0E97E}" type="presOf" srcId="{624C44BC-5A2C-4E65-9B78-8F5A3B64443A}" destId="{3FE32537-304B-4A09-ADE9-4329D1AD0E55}" srcOrd="1" destOrd="0" presId="urn:microsoft.com/office/officeart/2005/8/layout/hierarchy2#54"/>
    <dgm:cxn modelId="{8D8B2FA3-AC8F-4106-9C5E-313BE17CA6AE}" type="presOf" srcId="{8E544892-C228-4F46-A1B3-FF88C1A8E1DC}" destId="{6BF9D90E-A5AD-4381-9CE0-544065014EFA}" srcOrd="0" destOrd="0" presId="urn:microsoft.com/office/officeart/2005/8/layout/hierarchy2#54"/>
    <dgm:cxn modelId="{1D8D3BAE-213C-4B25-AA73-FFB16E6DDB9D}" type="presOf" srcId="{AD450951-2D0B-457D-AAD4-EC2345FA872C}" destId="{6A87DDAC-313C-46E9-8742-B5027535F7B3}" srcOrd="0" destOrd="0" presId="urn:microsoft.com/office/officeart/2005/8/layout/hierarchy2#54"/>
    <dgm:cxn modelId="{FD880D6E-CC4F-44A8-9625-83DC2E5F489D}" type="presOf" srcId="{99E6488C-56C1-42EA-B8BE-84A5802F557C}" destId="{2DB4861D-1C57-4DA8-A724-6437E1BD1C0F}" srcOrd="0" destOrd="0" presId="urn:microsoft.com/office/officeart/2005/8/layout/hierarchy2#54"/>
    <dgm:cxn modelId="{C0568A82-32F2-4EDC-A2A7-53A61A1C7ECF}" type="presOf" srcId="{4F122B76-32AA-4439-8F8B-C22627EBA98D}" destId="{59641CBB-4E4B-4BB4-A0C1-4544517E8573}" srcOrd="0" destOrd="0" presId="urn:microsoft.com/office/officeart/2005/8/layout/hierarchy2#54"/>
    <dgm:cxn modelId="{651959AD-82FB-4D45-B4ED-BE61C989EDB2}" type="presOf" srcId="{AD450951-2D0B-457D-AAD4-EC2345FA872C}" destId="{61EF3C75-0064-43CF-89B0-54C63659D96A}" srcOrd="1" destOrd="0" presId="urn:microsoft.com/office/officeart/2005/8/layout/hierarchy2#54"/>
    <dgm:cxn modelId="{A90CB9EB-9C1C-4B8B-B0E1-8EFB03735A0A}" type="presOf" srcId="{5345ADC4-82A1-451A-B312-34C6A8BB3713}" destId="{056E278E-CCAB-4E49-BFBA-996381A1C849}" srcOrd="0" destOrd="0" presId="urn:microsoft.com/office/officeart/2005/8/layout/hierarchy2#54"/>
    <dgm:cxn modelId="{89B060F4-3E28-40E3-9D2B-EBDA07F98989}" srcId="{5345ADC4-82A1-451A-B312-34C6A8BB3713}" destId="{D066C0CD-BDBF-40B7-9C63-EBAD03A8EFF6}" srcOrd="4" destOrd="0" parTransId="{A31B77EA-6459-499C-AF72-57787536B8EB}" sibTransId="{21BEB7E8-1BB6-420A-8AA7-85C75CF75DA8}"/>
    <dgm:cxn modelId="{98C55503-3943-4991-829C-CA45F76B94F5}" type="presParOf" srcId="{6BF9D90E-A5AD-4381-9CE0-544065014EFA}" destId="{162D4145-3DB9-4758-B07F-C3F32D830ACC}" srcOrd="0" destOrd="0" presId="urn:microsoft.com/office/officeart/2005/8/layout/hierarchy2#54"/>
    <dgm:cxn modelId="{5002AA85-4891-481C-B629-826FAA5BF1F3}" type="presParOf" srcId="{162D4145-3DB9-4758-B07F-C3F32D830ACC}" destId="{056E278E-CCAB-4E49-BFBA-996381A1C849}" srcOrd="0" destOrd="0" presId="urn:microsoft.com/office/officeart/2005/8/layout/hierarchy2#54"/>
    <dgm:cxn modelId="{CA117B05-4CF2-47F5-9DBA-AD1906BCB558}" type="presParOf" srcId="{162D4145-3DB9-4758-B07F-C3F32D830ACC}" destId="{59A8F49E-7F68-4EC0-876C-B84D66C328DF}" srcOrd="1" destOrd="0" presId="urn:microsoft.com/office/officeart/2005/8/layout/hierarchy2#54"/>
    <dgm:cxn modelId="{59B14B0A-2C81-4E9D-ACFB-A38BA2D81A78}" type="presParOf" srcId="{59A8F49E-7F68-4EC0-876C-B84D66C328DF}" destId="{9F23B123-03F1-45CF-A93A-826C53400E4F}" srcOrd="0" destOrd="0" presId="urn:microsoft.com/office/officeart/2005/8/layout/hierarchy2#54"/>
    <dgm:cxn modelId="{C0D3AB52-EBD3-43AB-96DA-C38589E1AC14}" type="presParOf" srcId="{9F23B123-03F1-45CF-A93A-826C53400E4F}" destId="{3FE32537-304B-4A09-ADE9-4329D1AD0E55}" srcOrd="0" destOrd="0" presId="urn:microsoft.com/office/officeart/2005/8/layout/hierarchy2#54"/>
    <dgm:cxn modelId="{ADBEB318-F677-48AD-96F6-709CED653913}" type="presParOf" srcId="{59A8F49E-7F68-4EC0-876C-B84D66C328DF}" destId="{C9F32AF1-DDB8-4D64-8381-F46CFE894714}" srcOrd="1" destOrd="0" presId="urn:microsoft.com/office/officeart/2005/8/layout/hierarchy2#54"/>
    <dgm:cxn modelId="{9B034D3C-77F6-4EB9-86E1-A9B0678E64F3}" type="presParOf" srcId="{C9F32AF1-DDB8-4D64-8381-F46CFE894714}" destId="{59641CBB-4E4B-4BB4-A0C1-4544517E8573}" srcOrd="0" destOrd="0" presId="urn:microsoft.com/office/officeart/2005/8/layout/hierarchy2#54"/>
    <dgm:cxn modelId="{30767D7D-9094-4EE7-AED4-D864FD877C3C}" type="presParOf" srcId="{C9F32AF1-DDB8-4D64-8381-F46CFE894714}" destId="{FF836641-6DDD-41DA-A5B2-71F7B8706B0F}" srcOrd="1" destOrd="0" presId="urn:microsoft.com/office/officeart/2005/8/layout/hierarchy2#54"/>
    <dgm:cxn modelId="{4D02BAEE-FD93-4483-8C65-2D4C97BCC210}" type="presParOf" srcId="{59A8F49E-7F68-4EC0-876C-B84D66C328DF}" destId="{6A87DDAC-313C-46E9-8742-B5027535F7B3}" srcOrd="2" destOrd="0" presId="urn:microsoft.com/office/officeart/2005/8/layout/hierarchy2#54"/>
    <dgm:cxn modelId="{E3E76CBF-8E31-4A30-BD3A-885177601C72}" type="presParOf" srcId="{6A87DDAC-313C-46E9-8742-B5027535F7B3}" destId="{61EF3C75-0064-43CF-89B0-54C63659D96A}" srcOrd="0" destOrd="0" presId="urn:microsoft.com/office/officeart/2005/8/layout/hierarchy2#54"/>
    <dgm:cxn modelId="{8AEB88C2-9145-45A9-B95C-A70C319A3914}" type="presParOf" srcId="{59A8F49E-7F68-4EC0-876C-B84D66C328DF}" destId="{4CCA88B1-28A7-44A4-9D42-B0761618E745}" srcOrd="3" destOrd="0" presId="urn:microsoft.com/office/officeart/2005/8/layout/hierarchy2#54"/>
    <dgm:cxn modelId="{2489EDE5-CB52-473C-9C7F-693891941C6F}" type="presParOf" srcId="{4CCA88B1-28A7-44A4-9D42-B0761618E745}" destId="{2DB4861D-1C57-4DA8-A724-6437E1BD1C0F}" srcOrd="0" destOrd="0" presId="urn:microsoft.com/office/officeart/2005/8/layout/hierarchy2#54"/>
    <dgm:cxn modelId="{7661D81E-A8E7-4C86-9E89-84CEF5DF82FF}" type="presParOf" srcId="{4CCA88B1-28A7-44A4-9D42-B0761618E745}" destId="{1D62DE07-FE91-4E76-B502-4EC07C546ECC}" srcOrd="1" destOrd="0" presId="urn:microsoft.com/office/officeart/2005/8/layout/hierarchy2#54"/>
    <dgm:cxn modelId="{A990AC1F-EFD5-4237-8F00-C2C3A7885F7F}" type="presParOf" srcId="{59A8F49E-7F68-4EC0-876C-B84D66C328DF}" destId="{AD963328-B6FF-4EDF-AE59-9B945D833CC2}" srcOrd="4" destOrd="0" presId="urn:microsoft.com/office/officeart/2005/8/layout/hierarchy2#54"/>
    <dgm:cxn modelId="{CCAA841C-392C-49A5-A674-ED9C524924EA}" type="presParOf" srcId="{AD963328-B6FF-4EDF-AE59-9B945D833CC2}" destId="{BB0AE41D-A005-4E50-AFC8-A76C4284CBCF}" srcOrd="0" destOrd="0" presId="urn:microsoft.com/office/officeart/2005/8/layout/hierarchy2#54"/>
    <dgm:cxn modelId="{1F397468-0777-4FC8-AD7E-21566A57F7E9}" type="presParOf" srcId="{59A8F49E-7F68-4EC0-876C-B84D66C328DF}" destId="{8F5E6A37-5660-4E80-B0B3-0A3C0D318785}" srcOrd="5" destOrd="0" presId="urn:microsoft.com/office/officeart/2005/8/layout/hierarchy2#54"/>
    <dgm:cxn modelId="{2F998537-88B6-4608-A902-93AAB39DB1D9}" type="presParOf" srcId="{8F5E6A37-5660-4E80-B0B3-0A3C0D318785}" destId="{7070DC69-D610-498C-B1E8-1F1D66888718}" srcOrd="0" destOrd="0" presId="urn:microsoft.com/office/officeart/2005/8/layout/hierarchy2#54"/>
    <dgm:cxn modelId="{D24CE7D6-0F12-4C2E-81F1-79C4E578B1F2}" type="presParOf" srcId="{8F5E6A37-5660-4E80-B0B3-0A3C0D318785}" destId="{C1B22117-1794-4A5C-94AF-46B11B03AD96}" srcOrd="1" destOrd="0" presId="urn:microsoft.com/office/officeart/2005/8/layout/hierarchy2#54"/>
    <dgm:cxn modelId="{75E94BFA-8618-4760-8784-F948AABAA5DD}" type="presParOf" srcId="{59A8F49E-7F68-4EC0-876C-B84D66C328DF}" destId="{BFB0B0D0-1659-425D-854D-D93305F22003}" srcOrd="6" destOrd="0" presId="urn:microsoft.com/office/officeart/2005/8/layout/hierarchy2#54"/>
    <dgm:cxn modelId="{4A2DE58F-6595-4313-A774-9E518563652E}" type="presParOf" srcId="{BFB0B0D0-1659-425D-854D-D93305F22003}" destId="{36BF540D-F764-4F6B-B70A-2E43B4062C4F}" srcOrd="0" destOrd="0" presId="urn:microsoft.com/office/officeart/2005/8/layout/hierarchy2#54"/>
    <dgm:cxn modelId="{EB2162CE-E00A-45C9-9750-49AA8CD19AF2}" type="presParOf" srcId="{59A8F49E-7F68-4EC0-876C-B84D66C328DF}" destId="{31FEE1F8-94DD-46C7-AC0D-42C96465E891}" srcOrd="7" destOrd="0" presId="urn:microsoft.com/office/officeart/2005/8/layout/hierarchy2#54"/>
    <dgm:cxn modelId="{668E9710-D142-4435-9456-B59F55D86349}" type="presParOf" srcId="{31FEE1F8-94DD-46C7-AC0D-42C96465E891}" destId="{A7C210AC-8196-4EF5-8BD1-FC72B8B956B2}" srcOrd="0" destOrd="0" presId="urn:microsoft.com/office/officeart/2005/8/layout/hierarchy2#54"/>
    <dgm:cxn modelId="{5BB52EA2-1B2C-4A92-BD4B-274B11B92B0E}" type="presParOf" srcId="{31FEE1F8-94DD-46C7-AC0D-42C96465E891}" destId="{23A92D19-E63D-4A88-B0C5-5C904E24FC5B}" srcOrd="1" destOrd="0" presId="urn:microsoft.com/office/officeart/2005/8/layout/hierarchy2#54"/>
    <dgm:cxn modelId="{0FC3E746-D813-4F48-AAA2-E48402365FDA}" type="presParOf" srcId="{59A8F49E-7F68-4EC0-876C-B84D66C328DF}" destId="{BDFF8A89-F4D5-4322-A27E-AEA2FC83D965}" srcOrd="8" destOrd="0" presId="urn:microsoft.com/office/officeart/2005/8/layout/hierarchy2#54"/>
    <dgm:cxn modelId="{BAFD4ACA-863D-41E5-85E8-9C55F93E2DA7}" type="presParOf" srcId="{BDFF8A89-F4D5-4322-A27E-AEA2FC83D965}" destId="{08002731-FFA6-4964-B786-9FE7F98A2D61}" srcOrd="0" destOrd="0" presId="urn:microsoft.com/office/officeart/2005/8/layout/hierarchy2#54"/>
    <dgm:cxn modelId="{5980D055-FFF7-4915-8983-8CEEFEAAFFF3}" type="presParOf" srcId="{59A8F49E-7F68-4EC0-876C-B84D66C328DF}" destId="{2F5E5765-FCDD-4E1D-A657-F85436D2E17B}" srcOrd="9" destOrd="0" presId="urn:microsoft.com/office/officeart/2005/8/layout/hierarchy2#54"/>
    <dgm:cxn modelId="{DEAA2BF7-4CAE-47C1-B558-69AAC67E89F4}" type="presParOf" srcId="{2F5E5765-FCDD-4E1D-A657-F85436D2E17B}" destId="{054ACA77-4700-4F7C-B905-826B53FF99FC}" srcOrd="0" destOrd="0" presId="urn:microsoft.com/office/officeart/2005/8/layout/hierarchy2#54"/>
    <dgm:cxn modelId="{413B17C8-E3CD-4D9C-8BD3-60D8CE67FAE7}" type="presParOf" srcId="{2F5E5765-FCDD-4E1D-A657-F85436D2E17B}" destId="{4F165EFE-6FEF-4E3B-B578-577463E758E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9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产品周期理论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垄断优势理论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 smtClean="0"/>
            <a:t>内部化理论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国际生产综合理论</a:t>
          </a:r>
          <a:endParaRPr lang="zh-CN" altLang="en-US" dirty="0">
            <a:solidFill>
              <a:schemeClr val="bg1"/>
            </a:solidFill>
          </a:endParaRPr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629F6FC8-93A3-4CDE-AF03-9096AAA39BE7}" type="presOf" srcId="{624C44BC-5A2C-4E65-9B78-8F5A3B64443A}" destId="{3FE32537-304B-4A09-ADE9-4329D1AD0E55}" srcOrd="1" destOrd="0" presId="urn:microsoft.com/office/officeart/2005/8/layout/hierarchy2#54"/>
    <dgm:cxn modelId="{6FC48016-4BD1-4679-9794-DF61028E520B}" type="presOf" srcId="{624C44BC-5A2C-4E65-9B78-8F5A3B64443A}" destId="{9F23B123-03F1-45CF-A93A-826C53400E4F}" srcOrd="0" destOrd="0" presId="urn:microsoft.com/office/officeart/2005/8/layout/hierarchy2#54"/>
    <dgm:cxn modelId="{BCEE5A07-AC02-4C19-A46A-AAE907A4B86E}" type="presOf" srcId="{99E6488C-56C1-42EA-B8BE-84A5802F557C}" destId="{2DB4861D-1C57-4DA8-A724-6437E1BD1C0F}" srcOrd="0" destOrd="0" presId="urn:microsoft.com/office/officeart/2005/8/layout/hierarchy2#54"/>
    <dgm:cxn modelId="{0711D376-85C2-4AD3-B6B4-F84178A981DF}" type="presOf" srcId="{BB58BC3C-F498-45E1-9D3F-0C46DDB7C811}" destId="{AD963328-B6FF-4EDF-AE59-9B945D833CC2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67534E3D-B490-48D8-B56C-0F326FB5DFF5}" type="presOf" srcId="{4F122B76-32AA-4439-8F8B-C22627EBA98D}" destId="{59641CBB-4E4B-4BB4-A0C1-4544517E8573}" srcOrd="0" destOrd="0" presId="urn:microsoft.com/office/officeart/2005/8/layout/hierarchy2#54"/>
    <dgm:cxn modelId="{637FF545-0D39-41FA-9776-CC1E286C9516}" type="presOf" srcId="{8E544892-C228-4F46-A1B3-FF88C1A8E1DC}" destId="{6BF9D90E-A5AD-4381-9CE0-544065014EFA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DEEFED-E513-4EC7-AA49-41819F3B5EF0}" type="presOf" srcId="{6D5F9A13-FCC6-4C0D-9792-3A12D2A96929}" destId="{A7C210AC-8196-4EF5-8BD1-FC72B8B956B2}" srcOrd="0" destOrd="0" presId="urn:microsoft.com/office/officeart/2005/8/layout/hierarchy2#54"/>
    <dgm:cxn modelId="{BF651CDD-3BAC-43BC-87A5-877B74FDBBC5}" type="presOf" srcId="{AD450951-2D0B-457D-AAD4-EC2345FA872C}" destId="{6A87DDAC-313C-46E9-8742-B5027535F7B3}" srcOrd="0" destOrd="0" presId="urn:microsoft.com/office/officeart/2005/8/layout/hierarchy2#54"/>
    <dgm:cxn modelId="{B15E0C3F-EE69-4DCA-912D-330535D2075A}" type="presOf" srcId="{5345ADC4-82A1-451A-B312-34C6A8BB3713}" destId="{056E278E-CCAB-4E49-BFBA-996381A1C849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10497F52-CD8D-4E25-8D0A-22EEF39D644B}" type="presOf" srcId="{A4D2D0E2-D251-4D45-B3EC-14275173DB6B}" destId="{BFB0B0D0-1659-425D-854D-D93305F22003}" srcOrd="0" destOrd="0" presId="urn:microsoft.com/office/officeart/2005/8/layout/hierarchy2#54"/>
    <dgm:cxn modelId="{DCB36478-5AC3-4921-BBA8-ACE3AF366CCE}" type="presOf" srcId="{AD450951-2D0B-457D-AAD4-EC2345FA872C}" destId="{61EF3C75-0064-43CF-89B0-54C63659D96A}" srcOrd="1" destOrd="0" presId="urn:microsoft.com/office/officeart/2005/8/layout/hierarchy2#54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D1EBA84B-0814-4ECE-B43B-77C77FCFA685}" type="presOf" srcId="{BB58BC3C-F498-45E1-9D3F-0C46DDB7C811}" destId="{BB0AE41D-A005-4E50-AFC8-A76C4284CBCF}" srcOrd="1" destOrd="0" presId="urn:microsoft.com/office/officeart/2005/8/layout/hierarchy2#54"/>
    <dgm:cxn modelId="{8433CADE-C5C6-4CA4-AE1B-B766477DED06}" type="presOf" srcId="{A5FF073E-56DC-4D2C-9608-066A31D27C8D}" destId="{7070DC69-D610-498C-B1E8-1F1D66888718}" srcOrd="0" destOrd="0" presId="urn:microsoft.com/office/officeart/2005/8/layout/hierarchy2#54"/>
    <dgm:cxn modelId="{D07014DE-C22E-4378-8AAA-47588659F9F0}" type="presOf" srcId="{A4D2D0E2-D251-4D45-B3EC-14275173DB6B}" destId="{36BF540D-F764-4F6B-B70A-2E43B4062C4F}" srcOrd="1" destOrd="0" presId="urn:microsoft.com/office/officeart/2005/8/layout/hierarchy2#54"/>
    <dgm:cxn modelId="{8D3DB7A4-0BA7-47D1-A512-FC80E19FA315}" type="presParOf" srcId="{6BF9D90E-A5AD-4381-9CE0-544065014EFA}" destId="{162D4145-3DB9-4758-B07F-C3F32D830ACC}" srcOrd="0" destOrd="0" presId="urn:microsoft.com/office/officeart/2005/8/layout/hierarchy2#54"/>
    <dgm:cxn modelId="{C963A201-FBC4-4C95-A6FD-5C8E241912A6}" type="presParOf" srcId="{162D4145-3DB9-4758-B07F-C3F32D830ACC}" destId="{056E278E-CCAB-4E49-BFBA-996381A1C849}" srcOrd="0" destOrd="0" presId="urn:microsoft.com/office/officeart/2005/8/layout/hierarchy2#54"/>
    <dgm:cxn modelId="{DAEAB2B7-C145-479E-A77F-374812D28B68}" type="presParOf" srcId="{162D4145-3DB9-4758-B07F-C3F32D830ACC}" destId="{59A8F49E-7F68-4EC0-876C-B84D66C328DF}" srcOrd="1" destOrd="0" presId="urn:microsoft.com/office/officeart/2005/8/layout/hierarchy2#54"/>
    <dgm:cxn modelId="{20D9C9A7-8669-4608-8D86-1C05D494EAA9}" type="presParOf" srcId="{59A8F49E-7F68-4EC0-876C-B84D66C328DF}" destId="{9F23B123-03F1-45CF-A93A-826C53400E4F}" srcOrd="0" destOrd="0" presId="urn:microsoft.com/office/officeart/2005/8/layout/hierarchy2#54"/>
    <dgm:cxn modelId="{F6C05DDD-3532-47E7-8201-135561B942A5}" type="presParOf" srcId="{9F23B123-03F1-45CF-A93A-826C53400E4F}" destId="{3FE32537-304B-4A09-ADE9-4329D1AD0E55}" srcOrd="0" destOrd="0" presId="urn:microsoft.com/office/officeart/2005/8/layout/hierarchy2#54"/>
    <dgm:cxn modelId="{8BF1DEDC-A69C-4EB3-9E40-30965FAAD909}" type="presParOf" srcId="{59A8F49E-7F68-4EC0-876C-B84D66C328DF}" destId="{C9F32AF1-DDB8-4D64-8381-F46CFE894714}" srcOrd="1" destOrd="0" presId="urn:microsoft.com/office/officeart/2005/8/layout/hierarchy2#54"/>
    <dgm:cxn modelId="{2EA7DBD1-EE2E-41D8-A6E6-2AE636B2A017}" type="presParOf" srcId="{C9F32AF1-DDB8-4D64-8381-F46CFE894714}" destId="{59641CBB-4E4B-4BB4-A0C1-4544517E8573}" srcOrd="0" destOrd="0" presId="urn:microsoft.com/office/officeart/2005/8/layout/hierarchy2#54"/>
    <dgm:cxn modelId="{D283BC2C-275E-46A7-8803-6A35ABC3F54F}" type="presParOf" srcId="{C9F32AF1-DDB8-4D64-8381-F46CFE894714}" destId="{FF836641-6DDD-41DA-A5B2-71F7B8706B0F}" srcOrd="1" destOrd="0" presId="urn:microsoft.com/office/officeart/2005/8/layout/hierarchy2#54"/>
    <dgm:cxn modelId="{905988AB-9A1F-4B41-BE9A-67B4116A484C}" type="presParOf" srcId="{59A8F49E-7F68-4EC0-876C-B84D66C328DF}" destId="{6A87DDAC-313C-46E9-8742-B5027535F7B3}" srcOrd="2" destOrd="0" presId="urn:microsoft.com/office/officeart/2005/8/layout/hierarchy2#54"/>
    <dgm:cxn modelId="{090C3C46-A128-451A-8416-4BD32E1C6FA8}" type="presParOf" srcId="{6A87DDAC-313C-46E9-8742-B5027535F7B3}" destId="{61EF3C75-0064-43CF-89B0-54C63659D96A}" srcOrd="0" destOrd="0" presId="urn:microsoft.com/office/officeart/2005/8/layout/hierarchy2#54"/>
    <dgm:cxn modelId="{B321E150-3FF6-4875-B8CA-C3B66BB35931}" type="presParOf" srcId="{59A8F49E-7F68-4EC0-876C-B84D66C328DF}" destId="{4CCA88B1-28A7-44A4-9D42-B0761618E745}" srcOrd="3" destOrd="0" presId="urn:microsoft.com/office/officeart/2005/8/layout/hierarchy2#54"/>
    <dgm:cxn modelId="{F0C4D2E0-EA28-4F32-A9E8-EEBFD5FA0F4B}" type="presParOf" srcId="{4CCA88B1-28A7-44A4-9D42-B0761618E745}" destId="{2DB4861D-1C57-4DA8-A724-6437E1BD1C0F}" srcOrd="0" destOrd="0" presId="urn:microsoft.com/office/officeart/2005/8/layout/hierarchy2#54"/>
    <dgm:cxn modelId="{1192AAAF-3C7D-4835-B420-9D725EF0A796}" type="presParOf" srcId="{4CCA88B1-28A7-44A4-9D42-B0761618E745}" destId="{1D62DE07-FE91-4E76-B502-4EC07C546ECC}" srcOrd="1" destOrd="0" presId="urn:microsoft.com/office/officeart/2005/8/layout/hierarchy2#54"/>
    <dgm:cxn modelId="{B9EC73F6-1CDF-4860-9623-A7D0050CF25E}" type="presParOf" srcId="{59A8F49E-7F68-4EC0-876C-B84D66C328DF}" destId="{AD963328-B6FF-4EDF-AE59-9B945D833CC2}" srcOrd="4" destOrd="0" presId="urn:microsoft.com/office/officeart/2005/8/layout/hierarchy2#54"/>
    <dgm:cxn modelId="{4E5EC6AE-8DCF-40EC-BDB6-41F83379328A}" type="presParOf" srcId="{AD963328-B6FF-4EDF-AE59-9B945D833CC2}" destId="{BB0AE41D-A005-4E50-AFC8-A76C4284CBCF}" srcOrd="0" destOrd="0" presId="urn:microsoft.com/office/officeart/2005/8/layout/hierarchy2#54"/>
    <dgm:cxn modelId="{4D7D243D-2EF6-44CB-9F2A-D9D7B5D6DCD1}" type="presParOf" srcId="{59A8F49E-7F68-4EC0-876C-B84D66C328DF}" destId="{8F5E6A37-5660-4E80-B0B3-0A3C0D318785}" srcOrd="5" destOrd="0" presId="urn:microsoft.com/office/officeart/2005/8/layout/hierarchy2#54"/>
    <dgm:cxn modelId="{3038346C-8E83-41A6-B18F-45948C550343}" type="presParOf" srcId="{8F5E6A37-5660-4E80-B0B3-0A3C0D318785}" destId="{7070DC69-D610-498C-B1E8-1F1D66888718}" srcOrd="0" destOrd="0" presId="urn:microsoft.com/office/officeart/2005/8/layout/hierarchy2#54"/>
    <dgm:cxn modelId="{452EFE3F-ED72-4CAB-A7A2-C8BFA9066FC9}" type="presParOf" srcId="{8F5E6A37-5660-4E80-B0B3-0A3C0D318785}" destId="{C1B22117-1794-4A5C-94AF-46B11B03AD96}" srcOrd="1" destOrd="0" presId="urn:microsoft.com/office/officeart/2005/8/layout/hierarchy2#54"/>
    <dgm:cxn modelId="{5A22F9DA-13CB-4D08-853A-B12290E6B771}" type="presParOf" srcId="{59A8F49E-7F68-4EC0-876C-B84D66C328DF}" destId="{BFB0B0D0-1659-425D-854D-D93305F22003}" srcOrd="6" destOrd="0" presId="urn:microsoft.com/office/officeart/2005/8/layout/hierarchy2#54"/>
    <dgm:cxn modelId="{1A57D955-917D-4748-935C-CE703A2E8F19}" type="presParOf" srcId="{BFB0B0D0-1659-425D-854D-D93305F22003}" destId="{36BF540D-F764-4F6B-B70A-2E43B4062C4F}" srcOrd="0" destOrd="0" presId="urn:microsoft.com/office/officeart/2005/8/layout/hierarchy2#54"/>
    <dgm:cxn modelId="{8FDC17B3-DEDD-470A-BD02-53D88E046AF7}" type="presParOf" srcId="{59A8F49E-7F68-4EC0-876C-B84D66C328DF}" destId="{31FEE1F8-94DD-46C7-AC0D-42C96465E891}" srcOrd="7" destOrd="0" presId="urn:microsoft.com/office/officeart/2005/8/layout/hierarchy2#54"/>
    <dgm:cxn modelId="{1F949003-977C-424B-A97B-D57875AFAF44}" type="presParOf" srcId="{31FEE1F8-94DD-46C7-AC0D-42C96465E891}" destId="{A7C210AC-8196-4EF5-8BD1-FC72B8B956B2}" srcOrd="0" destOrd="0" presId="urn:microsoft.com/office/officeart/2005/8/layout/hierarchy2#54"/>
    <dgm:cxn modelId="{F680C4A3-C7E6-490A-90F4-9947BF4F0596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9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产品周期理论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垄断优势理论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 smtClean="0"/>
            <a:t>内部化理论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国际生产综合理论</a:t>
          </a:r>
          <a:endParaRPr lang="zh-CN" altLang="en-US" dirty="0">
            <a:solidFill>
              <a:schemeClr val="bg1"/>
            </a:solidFill>
          </a:endParaRPr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629F6FC8-93A3-4CDE-AF03-9096AAA39BE7}" type="presOf" srcId="{624C44BC-5A2C-4E65-9B78-8F5A3B64443A}" destId="{3FE32537-304B-4A09-ADE9-4329D1AD0E55}" srcOrd="1" destOrd="0" presId="urn:microsoft.com/office/officeart/2005/8/layout/hierarchy2#54"/>
    <dgm:cxn modelId="{6FC48016-4BD1-4679-9794-DF61028E520B}" type="presOf" srcId="{624C44BC-5A2C-4E65-9B78-8F5A3B64443A}" destId="{9F23B123-03F1-45CF-A93A-826C53400E4F}" srcOrd="0" destOrd="0" presId="urn:microsoft.com/office/officeart/2005/8/layout/hierarchy2#54"/>
    <dgm:cxn modelId="{BCEE5A07-AC02-4C19-A46A-AAE907A4B86E}" type="presOf" srcId="{99E6488C-56C1-42EA-B8BE-84A5802F557C}" destId="{2DB4861D-1C57-4DA8-A724-6437E1BD1C0F}" srcOrd="0" destOrd="0" presId="urn:microsoft.com/office/officeart/2005/8/layout/hierarchy2#54"/>
    <dgm:cxn modelId="{0711D376-85C2-4AD3-B6B4-F84178A981DF}" type="presOf" srcId="{BB58BC3C-F498-45E1-9D3F-0C46DDB7C811}" destId="{AD963328-B6FF-4EDF-AE59-9B945D833CC2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67534E3D-B490-48D8-B56C-0F326FB5DFF5}" type="presOf" srcId="{4F122B76-32AA-4439-8F8B-C22627EBA98D}" destId="{59641CBB-4E4B-4BB4-A0C1-4544517E8573}" srcOrd="0" destOrd="0" presId="urn:microsoft.com/office/officeart/2005/8/layout/hierarchy2#54"/>
    <dgm:cxn modelId="{637FF545-0D39-41FA-9776-CC1E286C9516}" type="presOf" srcId="{8E544892-C228-4F46-A1B3-FF88C1A8E1DC}" destId="{6BF9D90E-A5AD-4381-9CE0-544065014EFA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DEEFED-E513-4EC7-AA49-41819F3B5EF0}" type="presOf" srcId="{6D5F9A13-FCC6-4C0D-9792-3A12D2A96929}" destId="{A7C210AC-8196-4EF5-8BD1-FC72B8B956B2}" srcOrd="0" destOrd="0" presId="urn:microsoft.com/office/officeart/2005/8/layout/hierarchy2#54"/>
    <dgm:cxn modelId="{BF651CDD-3BAC-43BC-87A5-877B74FDBBC5}" type="presOf" srcId="{AD450951-2D0B-457D-AAD4-EC2345FA872C}" destId="{6A87DDAC-313C-46E9-8742-B5027535F7B3}" srcOrd="0" destOrd="0" presId="urn:microsoft.com/office/officeart/2005/8/layout/hierarchy2#54"/>
    <dgm:cxn modelId="{B15E0C3F-EE69-4DCA-912D-330535D2075A}" type="presOf" srcId="{5345ADC4-82A1-451A-B312-34C6A8BB3713}" destId="{056E278E-CCAB-4E49-BFBA-996381A1C849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10497F52-CD8D-4E25-8D0A-22EEF39D644B}" type="presOf" srcId="{A4D2D0E2-D251-4D45-B3EC-14275173DB6B}" destId="{BFB0B0D0-1659-425D-854D-D93305F22003}" srcOrd="0" destOrd="0" presId="urn:microsoft.com/office/officeart/2005/8/layout/hierarchy2#54"/>
    <dgm:cxn modelId="{DCB36478-5AC3-4921-BBA8-ACE3AF366CCE}" type="presOf" srcId="{AD450951-2D0B-457D-AAD4-EC2345FA872C}" destId="{61EF3C75-0064-43CF-89B0-54C63659D96A}" srcOrd="1" destOrd="0" presId="urn:microsoft.com/office/officeart/2005/8/layout/hierarchy2#54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D1EBA84B-0814-4ECE-B43B-77C77FCFA685}" type="presOf" srcId="{BB58BC3C-F498-45E1-9D3F-0C46DDB7C811}" destId="{BB0AE41D-A005-4E50-AFC8-A76C4284CBCF}" srcOrd="1" destOrd="0" presId="urn:microsoft.com/office/officeart/2005/8/layout/hierarchy2#54"/>
    <dgm:cxn modelId="{8433CADE-C5C6-4CA4-AE1B-B766477DED06}" type="presOf" srcId="{A5FF073E-56DC-4D2C-9608-066A31D27C8D}" destId="{7070DC69-D610-498C-B1E8-1F1D66888718}" srcOrd="0" destOrd="0" presId="urn:microsoft.com/office/officeart/2005/8/layout/hierarchy2#54"/>
    <dgm:cxn modelId="{D07014DE-C22E-4378-8AAA-47588659F9F0}" type="presOf" srcId="{A4D2D0E2-D251-4D45-B3EC-14275173DB6B}" destId="{36BF540D-F764-4F6B-B70A-2E43B4062C4F}" srcOrd="1" destOrd="0" presId="urn:microsoft.com/office/officeart/2005/8/layout/hierarchy2#54"/>
    <dgm:cxn modelId="{8D3DB7A4-0BA7-47D1-A512-FC80E19FA315}" type="presParOf" srcId="{6BF9D90E-A5AD-4381-9CE0-544065014EFA}" destId="{162D4145-3DB9-4758-B07F-C3F32D830ACC}" srcOrd="0" destOrd="0" presId="urn:microsoft.com/office/officeart/2005/8/layout/hierarchy2#54"/>
    <dgm:cxn modelId="{C963A201-FBC4-4C95-A6FD-5C8E241912A6}" type="presParOf" srcId="{162D4145-3DB9-4758-B07F-C3F32D830ACC}" destId="{056E278E-CCAB-4E49-BFBA-996381A1C849}" srcOrd="0" destOrd="0" presId="urn:microsoft.com/office/officeart/2005/8/layout/hierarchy2#54"/>
    <dgm:cxn modelId="{DAEAB2B7-C145-479E-A77F-374812D28B68}" type="presParOf" srcId="{162D4145-3DB9-4758-B07F-C3F32D830ACC}" destId="{59A8F49E-7F68-4EC0-876C-B84D66C328DF}" srcOrd="1" destOrd="0" presId="urn:microsoft.com/office/officeart/2005/8/layout/hierarchy2#54"/>
    <dgm:cxn modelId="{20D9C9A7-8669-4608-8D86-1C05D494EAA9}" type="presParOf" srcId="{59A8F49E-7F68-4EC0-876C-B84D66C328DF}" destId="{9F23B123-03F1-45CF-A93A-826C53400E4F}" srcOrd="0" destOrd="0" presId="urn:microsoft.com/office/officeart/2005/8/layout/hierarchy2#54"/>
    <dgm:cxn modelId="{F6C05DDD-3532-47E7-8201-135561B942A5}" type="presParOf" srcId="{9F23B123-03F1-45CF-A93A-826C53400E4F}" destId="{3FE32537-304B-4A09-ADE9-4329D1AD0E55}" srcOrd="0" destOrd="0" presId="urn:microsoft.com/office/officeart/2005/8/layout/hierarchy2#54"/>
    <dgm:cxn modelId="{8BF1DEDC-A69C-4EB3-9E40-30965FAAD909}" type="presParOf" srcId="{59A8F49E-7F68-4EC0-876C-B84D66C328DF}" destId="{C9F32AF1-DDB8-4D64-8381-F46CFE894714}" srcOrd="1" destOrd="0" presId="urn:microsoft.com/office/officeart/2005/8/layout/hierarchy2#54"/>
    <dgm:cxn modelId="{2EA7DBD1-EE2E-41D8-A6E6-2AE636B2A017}" type="presParOf" srcId="{C9F32AF1-DDB8-4D64-8381-F46CFE894714}" destId="{59641CBB-4E4B-4BB4-A0C1-4544517E8573}" srcOrd="0" destOrd="0" presId="urn:microsoft.com/office/officeart/2005/8/layout/hierarchy2#54"/>
    <dgm:cxn modelId="{D283BC2C-275E-46A7-8803-6A35ABC3F54F}" type="presParOf" srcId="{C9F32AF1-DDB8-4D64-8381-F46CFE894714}" destId="{FF836641-6DDD-41DA-A5B2-71F7B8706B0F}" srcOrd="1" destOrd="0" presId="urn:microsoft.com/office/officeart/2005/8/layout/hierarchy2#54"/>
    <dgm:cxn modelId="{905988AB-9A1F-4B41-BE9A-67B4116A484C}" type="presParOf" srcId="{59A8F49E-7F68-4EC0-876C-B84D66C328DF}" destId="{6A87DDAC-313C-46E9-8742-B5027535F7B3}" srcOrd="2" destOrd="0" presId="urn:microsoft.com/office/officeart/2005/8/layout/hierarchy2#54"/>
    <dgm:cxn modelId="{090C3C46-A128-451A-8416-4BD32E1C6FA8}" type="presParOf" srcId="{6A87DDAC-313C-46E9-8742-B5027535F7B3}" destId="{61EF3C75-0064-43CF-89B0-54C63659D96A}" srcOrd="0" destOrd="0" presId="urn:microsoft.com/office/officeart/2005/8/layout/hierarchy2#54"/>
    <dgm:cxn modelId="{B321E150-3FF6-4875-B8CA-C3B66BB35931}" type="presParOf" srcId="{59A8F49E-7F68-4EC0-876C-B84D66C328DF}" destId="{4CCA88B1-28A7-44A4-9D42-B0761618E745}" srcOrd="3" destOrd="0" presId="urn:microsoft.com/office/officeart/2005/8/layout/hierarchy2#54"/>
    <dgm:cxn modelId="{F0C4D2E0-EA28-4F32-A9E8-EEBFD5FA0F4B}" type="presParOf" srcId="{4CCA88B1-28A7-44A4-9D42-B0761618E745}" destId="{2DB4861D-1C57-4DA8-A724-6437E1BD1C0F}" srcOrd="0" destOrd="0" presId="urn:microsoft.com/office/officeart/2005/8/layout/hierarchy2#54"/>
    <dgm:cxn modelId="{1192AAAF-3C7D-4835-B420-9D725EF0A796}" type="presParOf" srcId="{4CCA88B1-28A7-44A4-9D42-B0761618E745}" destId="{1D62DE07-FE91-4E76-B502-4EC07C546ECC}" srcOrd="1" destOrd="0" presId="urn:microsoft.com/office/officeart/2005/8/layout/hierarchy2#54"/>
    <dgm:cxn modelId="{B9EC73F6-1CDF-4860-9623-A7D0050CF25E}" type="presParOf" srcId="{59A8F49E-7F68-4EC0-876C-B84D66C328DF}" destId="{AD963328-B6FF-4EDF-AE59-9B945D833CC2}" srcOrd="4" destOrd="0" presId="urn:microsoft.com/office/officeart/2005/8/layout/hierarchy2#54"/>
    <dgm:cxn modelId="{4E5EC6AE-8DCF-40EC-BDB6-41F83379328A}" type="presParOf" srcId="{AD963328-B6FF-4EDF-AE59-9B945D833CC2}" destId="{BB0AE41D-A005-4E50-AFC8-A76C4284CBCF}" srcOrd="0" destOrd="0" presId="urn:microsoft.com/office/officeart/2005/8/layout/hierarchy2#54"/>
    <dgm:cxn modelId="{4D7D243D-2EF6-44CB-9F2A-D9D7B5D6DCD1}" type="presParOf" srcId="{59A8F49E-7F68-4EC0-876C-B84D66C328DF}" destId="{8F5E6A37-5660-4E80-B0B3-0A3C0D318785}" srcOrd="5" destOrd="0" presId="urn:microsoft.com/office/officeart/2005/8/layout/hierarchy2#54"/>
    <dgm:cxn modelId="{3038346C-8E83-41A6-B18F-45948C550343}" type="presParOf" srcId="{8F5E6A37-5660-4E80-B0B3-0A3C0D318785}" destId="{7070DC69-D610-498C-B1E8-1F1D66888718}" srcOrd="0" destOrd="0" presId="urn:microsoft.com/office/officeart/2005/8/layout/hierarchy2#54"/>
    <dgm:cxn modelId="{452EFE3F-ED72-4CAB-A7A2-C8BFA9066FC9}" type="presParOf" srcId="{8F5E6A37-5660-4E80-B0B3-0A3C0D318785}" destId="{C1B22117-1794-4A5C-94AF-46B11B03AD96}" srcOrd="1" destOrd="0" presId="urn:microsoft.com/office/officeart/2005/8/layout/hierarchy2#54"/>
    <dgm:cxn modelId="{5A22F9DA-13CB-4D08-853A-B12290E6B771}" type="presParOf" srcId="{59A8F49E-7F68-4EC0-876C-B84D66C328DF}" destId="{BFB0B0D0-1659-425D-854D-D93305F22003}" srcOrd="6" destOrd="0" presId="urn:microsoft.com/office/officeart/2005/8/layout/hierarchy2#54"/>
    <dgm:cxn modelId="{1A57D955-917D-4748-935C-CE703A2E8F19}" type="presParOf" srcId="{BFB0B0D0-1659-425D-854D-D93305F22003}" destId="{36BF540D-F764-4F6B-B70A-2E43B4062C4F}" srcOrd="0" destOrd="0" presId="urn:microsoft.com/office/officeart/2005/8/layout/hierarchy2#54"/>
    <dgm:cxn modelId="{8FDC17B3-DEDD-470A-BD02-53D88E046AF7}" type="presParOf" srcId="{59A8F49E-7F68-4EC0-876C-B84D66C328DF}" destId="{31FEE1F8-94DD-46C7-AC0D-42C96465E891}" srcOrd="7" destOrd="0" presId="urn:microsoft.com/office/officeart/2005/8/layout/hierarchy2#54"/>
    <dgm:cxn modelId="{1F949003-977C-424B-A97B-D57875AFAF44}" type="presParOf" srcId="{31FEE1F8-94DD-46C7-AC0D-42C96465E891}" destId="{A7C210AC-8196-4EF5-8BD1-FC72B8B956B2}" srcOrd="0" destOrd="0" presId="urn:microsoft.com/office/officeart/2005/8/layout/hierarchy2#54"/>
    <dgm:cxn modelId="{F680C4A3-C7E6-490A-90F4-9947BF4F0596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9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产品周期理论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垄断优势理论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 smtClean="0"/>
            <a:t>内部化理论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国际生产综合理论</a:t>
          </a:r>
          <a:endParaRPr lang="zh-CN" altLang="en-US" dirty="0">
            <a:solidFill>
              <a:schemeClr val="bg1"/>
            </a:solidFill>
          </a:endParaRPr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629F6FC8-93A3-4CDE-AF03-9096AAA39BE7}" type="presOf" srcId="{624C44BC-5A2C-4E65-9B78-8F5A3B64443A}" destId="{3FE32537-304B-4A09-ADE9-4329D1AD0E55}" srcOrd="1" destOrd="0" presId="urn:microsoft.com/office/officeart/2005/8/layout/hierarchy2#54"/>
    <dgm:cxn modelId="{6FC48016-4BD1-4679-9794-DF61028E520B}" type="presOf" srcId="{624C44BC-5A2C-4E65-9B78-8F5A3B64443A}" destId="{9F23B123-03F1-45CF-A93A-826C53400E4F}" srcOrd="0" destOrd="0" presId="urn:microsoft.com/office/officeart/2005/8/layout/hierarchy2#54"/>
    <dgm:cxn modelId="{BCEE5A07-AC02-4C19-A46A-AAE907A4B86E}" type="presOf" srcId="{99E6488C-56C1-42EA-B8BE-84A5802F557C}" destId="{2DB4861D-1C57-4DA8-A724-6437E1BD1C0F}" srcOrd="0" destOrd="0" presId="urn:microsoft.com/office/officeart/2005/8/layout/hierarchy2#54"/>
    <dgm:cxn modelId="{0711D376-85C2-4AD3-B6B4-F84178A981DF}" type="presOf" srcId="{BB58BC3C-F498-45E1-9D3F-0C46DDB7C811}" destId="{AD963328-B6FF-4EDF-AE59-9B945D833CC2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67534E3D-B490-48D8-B56C-0F326FB5DFF5}" type="presOf" srcId="{4F122B76-32AA-4439-8F8B-C22627EBA98D}" destId="{59641CBB-4E4B-4BB4-A0C1-4544517E8573}" srcOrd="0" destOrd="0" presId="urn:microsoft.com/office/officeart/2005/8/layout/hierarchy2#54"/>
    <dgm:cxn modelId="{637FF545-0D39-41FA-9776-CC1E286C9516}" type="presOf" srcId="{8E544892-C228-4F46-A1B3-FF88C1A8E1DC}" destId="{6BF9D90E-A5AD-4381-9CE0-544065014EFA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DEEFED-E513-4EC7-AA49-41819F3B5EF0}" type="presOf" srcId="{6D5F9A13-FCC6-4C0D-9792-3A12D2A96929}" destId="{A7C210AC-8196-4EF5-8BD1-FC72B8B956B2}" srcOrd="0" destOrd="0" presId="urn:microsoft.com/office/officeart/2005/8/layout/hierarchy2#54"/>
    <dgm:cxn modelId="{BF651CDD-3BAC-43BC-87A5-877B74FDBBC5}" type="presOf" srcId="{AD450951-2D0B-457D-AAD4-EC2345FA872C}" destId="{6A87DDAC-313C-46E9-8742-B5027535F7B3}" srcOrd="0" destOrd="0" presId="urn:microsoft.com/office/officeart/2005/8/layout/hierarchy2#54"/>
    <dgm:cxn modelId="{B15E0C3F-EE69-4DCA-912D-330535D2075A}" type="presOf" srcId="{5345ADC4-82A1-451A-B312-34C6A8BB3713}" destId="{056E278E-CCAB-4E49-BFBA-996381A1C849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10497F52-CD8D-4E25-8D0A-22EEF39D644B}" type="presOf" srcId="{A4D2D0E2-D251-4D45-B3EC-14275173DB6B}" destId="{BFB0B0D0-1659-425D-854D-D93305F22003}" srcOrd="0" destOrd="0" presId="urn:microsoft.com/office/officeart/2005/8/layout/hierarchy2#54"/>
    <dgm:cxn modelId="{DCB36478-5AC3-4921-BBA8-ACE3AF366CCE}" type="presOf" srcId="{AD450951-2D0B-457D-AAD4-EC2345FA872C}" destId="{61EF3C75-0064-43CF-89B0-54C63659D96A}" srcOrd="1" destOrd="0" presId="urn:microsoft.com/office/officeart/2005/8/layout/hierarchy2#54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D1EBA84B-0814-4ECE-B43B-77C77FCFA685}" type="presOf" srcId="{BB58BC3C-F498-45E1-9D3F-0C46DDB7C811}" destId="{BB0AE41D-A005-4E50-AFC8-A76C4284CBCF}" srcOrd="1" destOrd="0" presId="urn:microsoft.com/office/officeart/2005/8/layout/hierarchy2#54"/>
    <dgm:cxn modelId="{8433CADE-C5C6-4CA4-AE1B-B766477DED06}" type="presOf" srcId="{A5FF073E-56DC-4D2C-9608-066A31D27C8D}" destId="{7070DC69-D610-498C-B1E8-1F1D66888718}" srcOrd="0" destOrd="0" presId="urn:microsoft.com/office/officeart/2005/8/layout/hierarchy2#54"/>
    <dgm:cxn modelId="{D07014DE-C22E-4378-8AAA-47588659F9F0}" type="presOf" srcId="{A4D2D0E2-D251-4D45-B3EC-14275173DB6B}" destId="{36BF540D-F764-4F6B-B70A-2E43B4062C4F}" srcOrd="1" destOrd="0" presId="urn:microsoft.com/office/officeart/2005/8/layout/hierarchy2#54"/>
    <dgm:cxn modelId="{8D3DB7A4-0BA7-47D1-A512-FC80E19FA315}" type="presParOf" srcId="{6BF9D90E-A5AD-4381-9CE0-544065014EFA}" destId="{162D4145-3DB9-4758-B07F-C3F32D830ACC}" srcOrd="0" destOrd="0" presId="urn:microsoft.com/office/officeart/2005/8/layout/hierarchy2#54"/>
    <dgm:cxn modelId="{C963A201-FBC4-4C95-A6FD-5C8E241912A6}" type="presParOf" srcId="{162D4145-3DB9-4758-B07F-C3F32D830ACC}" destId="{056E278E-CCAB-4E49-BFBA-996381A1C849}" srcOrd="0" destOrd="0" presId="urn:microsoft.com/office/officeart/2005/8/layout/hierarchy2#54"/>
    <dgm:cxn modelId="{DAEAB2B7-C145-479E-A77F-374812D28B68}" type="presParOf" srcId="{162D4145-3DB9-4758-B07F-C3F32D830ACC}" destId="{59A8F49E-7F68-4EC0-876C-B84D66C328DF}" srcOrd="1" destOrd="0" presId="urn:microsoft.com/office/officeart/2005/8/layout/hierarchy2#54"/>
    <dgm:cxn modelId="{20D9C9A7-8669-4608-8D86-1C05D494EAA9}" type="presParOf" srcId="{59A8F49E-7F68-4EC0-876C-B84D66C328DF}" destId="{9F23B123-03F1-45CF-A93A-826C53400E4F}" srcOrd="0" destOrd="0" presId="urn:microsoft.com/office/officeart/2005/8/layout/hierarchy2#54"/>
    <dgm:cxn modelId="{F6C05DDD-3532-47E7-8201-135561B942A5}" type="presParOf" srcId="{9F23B123-03F1-45CF-A93A-826C53400E4F}" destId="{3FE32537-304B-4A09-ADE9-4329D1AD0E55}" srcOrd="0" destOrd="0" presId="urn:microsoft.com/office/officeart/2005/8/layout/hierarchy2#54"/>
    <dgm:cxn modelId="{8BF1DEDC-A69C-4EB3-9E40-30965FAAD909}" type="presParOf" srcId="{59A8F49E-7F68-4EC0-876C-B84D66C328DF}" destId="{C9F32AF1-DDB8-4D64-8381-F46CFE894714}" srcOrd="1" destOrd="0" presId="urn:microsoft.com/office/officeart/2005/8/layout/hierarchy2#54"/>
    <dgm:cxn modelId="{2EA7DBD1-EE2E-41D8-A6E6-2AE636B2A017}" type="presParOf" srcId="{C9F32AF1-DDB8-4D64-8381-F46CFE894714}" destId="{59641CBB-4E4B-4BB4-A0C1-4544517E8573}" srcOrd="0" destOrd="0" presId="urn:microsoft.com/office/officeart/2005/8/layout/hierarchy2#54"/>
    <dgm:cxn modelId="{D283BC2C-275E-46A7-8803-6A35ABC3F54F}" type="presParOf" srcId="{C9F32AF1-DDB8-4D64-8381-F46CFE894714}" destId="{FF836641-6DDD-41DA-A5B2-71F7B8706B0F}" srcOrd="1" destOrd="0" presId="urn:microsoft.com/office/officeart/2005/8/layout/hierarchy2#54"/>
    <dgm:cxn modelId="{905988AB-9A1F-4B41-BE9A-67B4116A484C}" type="presParOf" srcId="{59A8F49E-7F68-4EC0-876C-B84D66C328DF}" destId="{6A87DDAC-313C-46E9-8742-B5027535F7B3}" srcOrd="2" destOrd="0" presId="urn:microsoft.com/office/officeart/2005/8/layout/hierarchy2#54"/>
    <dgm:cxn modelId="{090C3C46-A128-451A-8416-4BD32E1C6FA8}" type="presParOf" srcId="{6A87DDAC-313C-46E9-8742-B5027535F7B3}" destId="{61EF3C75-0064-43CF-89B0-54C63659D96A}" srcOrd="0" destOrd="0" presId="urn:microsoft.com/office/officeart/2005/8/layout/hierarchy2#54"/>
    <dgm:cxn modelId="{B321E150-3FF6-4875-B8CA-C3B66BB35931}" type="presParOf" srcId="{59A8F49E-7F68-4EC0-876C-B84D66C328DF}" destId="{4CCA88B1-28A7-44A4-9D42-B0761618E745}" srcOrd="3" destOrd="0" presId="urn:microsoft.com/office/officeart/2005/8/layout/hierarchy2#54"/>
    <dgm:cxn modelId="{F0C4D2E0-EA28-4F32-A9E8-EEBFD5FA0F4B}" type="presParOf" srcId="{4CCA88B1-28A7-44A4-9D42-B0761618E745}" destId="{2DB4861D-1C57-4DA8-A724-6437E1BD1C0F}" srcOrd="0" destOrd="0" presId="urn:microsoft.com/office/officeart/2005/8/layout/hierarchy2#54"/>
    <dgm:cxn modelId="{1192AAAF-3C7D-4835-B420-9D725EF0A796}" type="presParOf" srcId="{4CCA88B1-28A7-44A4-9D42-B0761618E745}" destId="{1D62DE07-FE91-4E76-B502-4EC07C546ECC}" srcOrd="1" destOrd="0" presId="urn:microsoft.com/office/officeart/2005/8/layout/hierarchy2#54"/>
    <dgm:cxn modelId="{B9EC73F6-1CDF-4860-9623-A7D0050CF25E}" type="presParOf" srcId="{59A8F49E-7F68-4EC0-876C-B84D66C328DF}" destId="{AD963328-B6FF-4EDF-AE59-9B945D833CC2}" srcOrd="4" destOrd="0" presId="urn:microsoft.com/office/officeart/2005/8/layout/hierarchy2#54"/>
    <dgm:cxn modelId="{4E5EC6AE-8DCF-40EC-BDB6-41F83379328A}" type="presParOf" srcId="{AD963328-B6FF-4EDF-AE59-9B945D833CC2}" destId="{BB0AE41D-A005-4E50-AFC8-A76C4284CBCF}" srcOrd="0" destOrd="0" presId="urn:microsoft.com/office/officeart/2005/8/layout/hierarchy2#54"/>
    <dgm:cxn modelId="{4D7D243D-2EF6-44CB-9F2A-D9D7B5D6DCD1}" type="presParOf" srcId="{59A8F49E-7F68-4EC0-876C-B84D66C328DF}" destId="{8F5E6A37-5660-4E80-B0B3-0A3C0D318785}" srcOrd="5" destOrd="0" presId="urn:microsoft.com/office/officeart/2005/8/layout/hierarchy2#54"/>
    <dgm:cxn modelId="{3038346C-8E83-41A6-B18F-45948C550343}" type="presParOf" srcId="{8F5E6A37-5660-4E80-B0B3-0A3C0D318785}" destId="{7070DC69-D610-498C-B1E8-1F1D66888718}" srcOrd="0" destOrd="0" presId="urn:microsoft.com/office/officeart/2005/8/layout/hierarchy2#54"/>
    <dgm:cxn modelId="{452EFE3F-ED72-4CAB-A7A2-C8BFA9066FC9}" type="presParOf" srcId="{8F5E6A37-5660-4E80-B0B3-0A3C0D318785}" destId="{C1B22117-1794-4A5C-94AF-46B11B03AD96}" srcOrd="1" destOrd="0" presId="urn:microsoft.com/office/officeart/2005/8/layout/hierarchy2#54"/>
    <dgm:cxn modelId="{5A22F9DA-13CB-4D08-853A-B12290E6B771}" type="presParOf" srcId="{59A8F49E-7F68-4EC0-876C-B84D66C328DF}" destId="{BFB0B0D0-1659-425D-854D-D93305F22003}" srcOrd="6" destOrd="0" presId="urn:microsoft.com/office/officeart/2005/8/layout/hierarchy2#54"/>
    <dgm:cxn modelId="{1A57D955-917D-4748-935C-CE703A2E8F19}" type="presParOf" srcId="{BFB0B0D0-1659-425D-854D-D93305F22003}" destId="{36BF540D-F764-4F6B-B70A-2E43B4062C4F}" srcOrd="0" destOrd="0" presId="urn:microsoft.com/office/officeart/2005/8/layout/hierarchy2#54"/>
    <dgm:cxn modelId="{8FDC17B3-DEDD-470A-BD02-53D88E046AF7}" type="presParOf" srcId="{59A8F49E-7F68-4EC0-876C-B84D66C328DF}" destId="{31FEE1F8-94DD-46C7-AC0D-42C96465E891}" srcOrd="7" destOrd="0" presId="urn:microsoft.com/office/officeart/2005/8/layout/hierarchy2#54"/>
    <dgm:cxn modelId="{1F949003-977C-424B-A97B-D57875AFAF44}" type="presParOf" srcId="{31FEE1F8-94DD-46C7-AC0D-42C96465E891}" destId="{A7C210AC-8196-4EF5-8BD1-FC72B8B956B2}" srcOrd="0" destOrd="0" presId="urn:microsoft.com/office/officeart/2005/8/layout/hierarchy2#54"/>
    <dgm:cxn modelId="{F680C4A3-C7E6-490A-90F4-9947BF4F0596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0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dirty="0" smtClean="0"/>
            <a:t>重组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dirty="0" smtClean="0"/>
            <a:t>兼并、收购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 smtClean="0"/>
            <a:t>现代公司资本运营的核心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2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2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B1E32E7-A0DB-4E20-91FB-737F9BA0491D}" type="presOf" srcId="{8E544892-C228-4F46-A1B3-FF88C1A8E1DC}" destId="{6BF9D90E-A5AD-4381-9CE0-544065014EFA}" srcOrd="0" destOrd="0" presId="urn:microsoft.com/office/officeart/2005/8/layout/hierarchy2#54"/>
    <dgm:cxn modelId="{39611B91-DF56-4B7B-B851-1BE237E385DF}" type="presOf" srcId="{4F122B76-32AA-4439-8F8B-C22627EBA98D}" destId="{59641CBB-4E4B-4BB4-A0C1-4544517E8573}" srcOrd="0" destOrd="0" presId="urn:microsoft.com/office/officeart/2005/8/layout/hierarchy2#54"/>
    <dgm:cxn modelId="{B42AC0F6-7B1D-4A67-ACD1-9A94599BA728}" type="presOf" srcId="{5345ADC4-82A1-451A-B312-34C6A8BB3713}" destId="{056E278E-CCAB-4E49-BFBA-996381A1C849}" srcOrd="0" destOrd="0" presId="urn:microsoft.com/office/officeart/2005/8/layout/hierarchy2#54"/>
    <dgm:cxn modelId="{0EA16390-9F16-4314-8820-DDBE8715B3DE}" type="presOf" srcId="{AD450951-2D0B-457D-AAD4-EC2345FA872C}" destId="{61EF3C75-0064-43CF-89B0-54C63659D96A}" srcOrd="1" destOrd="0" presId="urn:microsoft.com/office/officeart/2005/8/layout/hierarchy2#54"/>
    <dgm:cxn modelId="{15933C61-9987-41DD-9E58-C5ED1E22871C}" type="presOf" srcId="{624C44BC-5A2C-4E65-9B78-8F5A3B64443A}" destId="{3FE32537-304B-4A09-ADE9-4329D1AD0E55}" srcOrd="1" destOrd="0" presId="urn:microsoft.com/office/officeart/2005/8/layout/hierarchy2#54"/>
    <dgm:cxn modelId="{BE2E14A1-E8FB-4659-B3F6-3A00C325B808}" type="presOf" srcId="{99E6488C-56C1-42EA-B8BE-84A5802F557C}" destId="{2DB4861D-1C57-4DA8-A724-6437E1BD1C0F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45B32FE-C40C-4C97-942E-3DABE4578A8E}" type="presOf" srcId="{624C44BC-5A2C-4E65-9B78-8F5A3B64443A}" destId="{9F23B123-03F1-45CF-A93A-826C53400E4F}" srcOrd="0" destOrd="0" presId="urn:microsoft.com/office/officeart/2005/8/layout/hierarchy2#54"/>
    <dgm:cxn modelId="{021BA070-F9AC-4F77-A031-E5B3F8ECADCB}" type="presOf" srcId="{AD450951-2D0B-457D-AAD4-EC2345FA872C}" destId="{6A87DDAC-313C-46E9-8742-B5027535F7B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41D5A0CD-DE78-4287-9CA5-56D07D99EF03}" type="presParOf" srcId="{6BF9D90E-A5AD-4381-9CE0-544065014EFA}" destId="{162D4145-3DB9-4758-B07F-C3F32D830ACC}" srcOrd="0" destOrd="0" presId="urn:microsoft.com/office/officeart/2005/8/layout/hierarchy2#54"/>
    <dgm:cxn modelId="{DAB981FA-5F58-4247-90DB-2E0C5A31EA86}" type="presParOf" srcId="{162D4145-3DB9-4758-B07F-C3F32D830ACC}" destId="{056E278E-CCAB-4E49-BFBA-996381A1C849}" srcOrd="0" destOrd="0" presId="urn:microsoft.com/office/officeart/2005/8/layout/hierarchy2#54"/>
    <dgm:cxn modelId="{4B6AFA9C-A040-415B-90EC-7FD76904A9A2}" type="presParOf" srcId="{162D4145-3DB9-4758-B07F-C3F32D830ACC}" destId="{59A8F49E-7F68-4EC0-876C-B84D66C328DF}" srcOrd="1" destOrd="0" presId="urn:microsoft.com/office/officeart/2005/8/layout/hierarchy2#54"/>
    <dgm:cxn modelId="{52B342CE-EDA5-4026-8C33-54D4CFA19EDF}" type="presParOf" srcId="{59A8F49E-7F68-4EC0-876C-B84D66C328DF}" destId="{9F23B123-03F1-45CF-A93A-826C53400E4F}" srcOrd="0" destOrd="0" presId="urn:microsoft.com/office/officeart/2005/8/layout/hierarchy2#54"/>
    <dgm:cxn modelId="{8831074F-342B-4099-BAEC-8F47D4D8245C}" type="presParOf" srcId="{9F23B123-03F1-45CF-A93A-826C53400E4F}" destId="{3FE32537-304B-4A09-ADE9-4329D1AD0E55}" srcOrd="0" destOrd="0" presId="urn:microsoft.com/office/officeart/2005/8/layout/hierarchy2#54"/>
    <dgm:cxn modelId="{3ED8AA99-1334-4004-853D-6D30479770FD}" type="presParOf" srcId="{59A8F49E-7F68-4EC0-876C-B84D66C328DF}" destId="{C9F32AF1-DDB8-4D64-8381-F46CFE894714}" srcOrd="1" destOrd="0" presId="urn:microsoft.com/office/officeart/2005/8/layout/hierarchy2#54"/>
    <dgm:cxn modelId="{16B2D767-D322-4AA4-BF1F-50443DD1CEA3}" type="presParOf" srcId="{C9F32AF1-DDB8-4D64-8381-F46CFE894714}" destId="{59641CBB-4E4B-4BB4-A0C1-4544517E8573}" srcOrd="0" destOrd="0" presId="urn:microsoft.com/office/officeart/2005/8/layout/hierarchy2#54"/>
    <dgm:cxn modelId="{4603D5CA-D89F-4EFF-A8D0-2A526CE81D88}" type="presParOf" srcId="{C9F32AF1-DDB8-4D64-8381-F46CFE894714}" destId="{FF836641-6DDD-41DA-A5B2-71F7B8706B0F}" srcOrd="1" destOrd="0" presId="urn:microsoft.com/office/officeart/2005/8/layout/hierarchy2#54"/>
    <dgm:cxn modelId="{F9CC91A1-5067-42C4-B014-C5D82F9B16B1}" type="presParOf" srcId="{59A8F49E-7F68-4EC0-876C-B84D66C328DF}" destId="{6A87DDAC-313C-46E9-8742-B5027535F7B3}" srcOrd="2" destOrd="0" presId="urn:microsoft.com/office/officeart/2005/8/layout/hierarchy2#54"/>
    <dgm:cxn modelId="{53110EB2-93C4-455D-B90E-740415D3D2C4}" type="presParOf" srcId="{6A87DDAC-313C-46E9-8742-B5027535F7B3}" destId="{61EF3C75-0064-43CF-89B0-54C63659D96A}" srcOrd="0" destOrd="0" presId="urn:microsoft.com/office/officeart/2005/8/layout/hierarchy2#54"/>
    <dgm:cxn modelId="{0B28D8AB-72E4-448C-99F0-DB6F7DD91C75}" type="presParOf" srcId="{59A8F49E-7F68-4EC0-876C-B84D66C328DF}" destId="{4CCA88B1-28A7-44A4-9D42-B0761618E745}" srcOrd="3" destOrd="0" presId="urn:microsoft.com/office/officeart/2005/8/layout/hierarchy2#54"/>
    <dgm:cxn modelId="{3DDCFFC1-0DB7-487A-BF9F-36B1D4ED81B5}" type="presParOf" srcId="{4CCA88B1-28A7-44A4-9D42-B0761618E745}" destId="{2DB4861D-1C57-4DA8-A724-6437E1BD1C0F}" srcOrd="0" destOrd="0" presId="urn:microsoft.com/office/officeart/2005/8/layout/hierarchy2#54"/>
    <dgm:cxn modelId="{C2B440AA-D1AA-40DB-A538-7A21485AC4E0}" type="presParOf" srcId="{4CCA88B1-28A7-44A4-9D42-B0761618E745}" destId="{1D62DE07-FE91-4E76-B502-4EC07C546ECC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1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dirty="0" smtClean="0"/>
            <a:t>重组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兼并、收购</a:t>
          </a:r>
          <a:endParaRPr lang="zh-CN" altLang="en-US" dirty="0">
            <a:solidFill>
              <a:schemeClr val="bg1"/>
            </a:solidFill>
          </a:endParaRP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 smtClean="0"/>
            <a:t>现代公司资本运营的核心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2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2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A28CB6C-9E9E-4BEB-92EC-6C93CF1F1ED0}" type="presOf" srcId="{624C44BC-5A2C-4E65-9B78-8F5A3B64443A}" destId="{3FE32537-304B-4A09-ADE9-4329D1AD0E55}" srcOrd="1" destOrd="0" presId="urn:microsoft.com/office/officeart/2005/8/layout/hierarchy2#54"/>
    <dgm:cxn modelId="{662B4C1E-F7B5-4DA9-93D1-25C40D5DC05F}" type="presOf" srcId="{AD450951-2D0B-457D-AAD4-EC2345FA872C}" destId="{6A87DDAC-313C-46E9-8742-B5027535F7B3}" srcOrd="0" destOrd="0" presId="urn:microsoft.com/office/officeart/2005/8/layout/hierarchy2#54"/>
    <dgm:cxn modelId="{A06F7BE6-157A-4BD2-9B28-BE4479954CEA}" type="presOf" srcId="{99E6488C-56C1-42EA-B8BE-84A5802F557C}" destId="{2DB4861D-1C57-4DA8-A724-6437E1BD1C0F}" srcOrd="0" destOrd="0" presId="urn:microsoft.com/office/officeart/2005/8/layout/hierarchy2#54"/>
    <dgm:cxn modelId="{284E1DFC-7FFC-4F1F-89C7-F825891957F6}" type="presOf" srcId="{4F122B76-32AA-4439-8F8B-C22627EBA98D}" destId="{59641CBB-4E4B-4BB4-A0C1-4544517E8573}" srcOrd="0" destOrd="0" presId="urn:microsoft.com/office/officeart/2005/8/layout/hierarchy2#54"/>
    <dgm:cxn modelId="{704A9FA2-55C5-4EAF-A4FC-6036F1F784EA}" type="presOf" srcId="{5345ADC4-82A1-451A-B312-34C6A8BB3713}" destId="{056E278E-CCAB-4E49-BFBA-996381A1C849}" srcOrd="0" destOrd="0" presId="urn:microsoft.com/office/officeart/2005/8/layout/hierarchy2#54"/>
    <dgm:cxn modelId="{15C1FC0C-F7AC-4A38-B0CA-1298412B2BA9}" type="presOf" srcId="{AD450951-2D0B-457D-AAD4-EC2345FA872C}" destId="{61EF3C75-0064-43CF-89B0-54C63659D96A}" srcOrd="1" destOrd="0" presId="urn:microsoft.com/office/officeart/2005/8/layout/hierarchy2#54"/>
    <dgm:cxn modelId="{27C88F7E-9E3B-45FD-97D6-4A4A2F50703F}" type="presOf" srcId="{624C44BC-5A2C-4E65-9B78-8F5A3B64443A}" destId="{9F23B123-03F1-45CF-A93A-826C53400E4F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A5DAC89A-620F-4614-BB98-96E090EAC184}" type="presOf" srcId="{8E544892-C228-4F46-A1B3-FF88C1A8E1DC}" destId="{6BF9D90E-A5AD-4381-9CE0-544065014EFA}" srcOrd="0" destOrd="0" presId="urn:microsoft.com/office/officeart/2005/8/layout/hierarchy2#54"/>
    <dgm:cxn modelId="{514E090F-9893-4DA1-AEF3-B92D92C44609}" type="presParOf" srcId="{6BF9D90E-A5AD-4381-9CE0-544065014EFA}" destId="{162D4145-3DB9-4758-B07F-C3F32D830ACC}" srcOrd="0" destOrd="0" presId="urn:microsoft.com/office/officeart/2005/8/layout/hierarchy2#54"/>
    <dgm:cxn modelId="{AB47182A-3017-4875-94A4-60BD595E750F}" type="presParOf" srcId="{162D4145-3DB9-4758-B07F-C3F32D830ACC}" destId="{056E278E-CCAB-4E49-BFBA-996381A1C849}" srcOrd="0" destOrd="0" presId="urn:microsoft.com/office/officeart/2005/8/layout/hierarchy2#54"/>
    <dgm:cxn modelId="{86FB3458-78C8-44C6-AD48-B861B937DE84}" type="presParOf" srcId="{162D4145-3DB9-4758-B07F-C3F32D830ACC}" destId="{59A8F49E-7F68-4EC0-876C-B84D66C328DF}" srcOrd="1" destOrd="0" presId="urn:microsoft.com/office/officeart/2005/8/layout/hierarchy2#54"/>
    <dgm:cxn modelId="{65CAD016-EA37-4D2A-AEFB-FD11CACB2F2D}" type="presParOf" srcId="{59A8F49E-7F68-4EC0-876C-B84D66C328DF}" destId="{9F23B123-03F1-45CF-A93A-826C53400E4F}" srcOrd="0" destOrd="0" presId="urn:microsoft.com/office/officeart/2005/8/layout/hierarchy2#54"/>
    <dgm:cxn modelId="{6974C4D4-DAB0-4E20-9F68-21E272F2AD59}" type="presParOf" srcId="{9F23B123-03F1-45CF-A93A-826C53400E4F}" destId="{3FE32537-304B-4A09-ADE9-4329D1AD0E55}" srcOrd="0" destOrd="0" presId="urn:microsoft.com/office/officeart/2005/8/layout/hierarchy2#54"/>
    <dgm:cxn modelId="{43EC3C76-77D1-4451-A87A-9C99F5CEC655}" type="presParOf" srcId="{59A8F49E-7F68-4EC0-876C-B84D66C328DF}" destId="{C9F32AF1-DDB8-4D64-8381-F46CFE894714}" srcOrd="1" destOrd="0" presId="urn:microsoft.com/office/officeart/2005/8/layout/hierarchy2#54"/>
    <dgm:cxn modelId="{82DE69FC-9D83-4067-B681-F190CC343659}" type="presParOf" srcId="{C9F32AF1-DDB8-4D64-8381-F46CFE894714}" destId="{59641CBB-4E4B-4BB4-A0C1-4544517E8573}" srcOrd="0" destOrd="0" presId="urn:microsoft.com/office/officeart/2005/8/layout/hierarchy2#54"/>
    <dgm:cxn modelId="{B2B4BDB5-E3E9-4920-ADC7-51E9E32A582D}" type="presParOf" srcId="{C9F32AF1-DDB8-4D64-8381-F46CFE894714}" destId="{FF836641-6DDD-41DA-A5B2-71F7B8706B0F}" srcOrd="1" destOrd="0" presId="urn:microsoft.com/office/officeart/2005/8/layout/hierarchy2#54"/>
    <dgm:cxn modelId="{8068118E-EEFF-447D-913F-C3698C0F86E3}" type="presParOf" srcId="{59A8F49E-7F68-4EC0-876C-B84D66C328DF}" destId="{6A87DDAC-313C-46E9-8742-B5027535F7B3}" srcOrd="2" destOrd="0" presId="urn:microsoft.com/office/officeart/2005/8/layout/hierarchy2#54"/>
    <dgm:cxn modelId="{3DAC10CE-3C72-4E6D-93DF-F2255A5212F9}" type="presParOf" srcId="{6A87DDAC-313C-46E9-8742-B5027535F7B3}" destId="{61EF3C75-0064-43CF-89B0-54C63659D96A}" srcOrd="0" destOrd="0" presId="urn:microsoft.com/office/officeart/2005/8/layout/hierarchy2#54"/>
    <dgm:cxn modelId="{DDC600CD-602D-4ADB-8F5F-361173F4554F}" type="presParOf" srcId="{59A8F49E-7F68-4EC0-876C-B84D66C328DF}" destId="{4CCA88B1-28A7-44A4-9D42-B0761618E745}" srcOrd="3" destOrd="0" presId="urn:microsoft.com/office/officeart/2005/8/layout/hierarchy2#54"/>
    <dgm:cxn modelId="{94CD571B-1903-42EE-97BA-39D2AAD31D7E}" type="presParOf" srcId="{4CCA88B1-28A7-44A4-9D42-B0761618E745}" destId="{2DB4861D-1C57-4DA8-A724-6437E1BD1C0F}" srcOrd="0" destOrd="0" presId="urn:microsoft.com/office/officeart/2005/8/layout/hierarchy2#54"/>
    <dgm:cxn modelId="{ECC5C06E-2462-46DD-906F-1F7CE31AF84B}" type="presParOf" srcId="{4CCA88B1-28A7-44A4-9D42-B0761618E745}" destId="{1D62DE07-FE91-4E76-B502-4EC07C546ECC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2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>
        <a:solidFill>
          <a:srgbClr val="C0000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重组</a:t>
          </a:r>
          <a:endParaRPr lang="zh-CN" altLang="en-US" dirty="0">
            <a:solidFill>
              <a:schemeClr val="bg1"/>
            </a:solidFill>
          </a:endParaRP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dirty="0" smtClean="0"/>
            <a:t>兼并、收购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 smtClean="0"/>
            <a:t>现代公司资本运营的核心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2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2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41EFEF0-E1CE-464D-99D5-DE20DE714633}" type="presOf" srcId="{AD450951-2D0B-457D-AAD4-EC2345FA872C}" destId="{6A87DDAC-313C-46E9-8742-B5027535F7B3}" srcOrd="0" destOrd="0" presId="urn:microsoft.com/office/officeart/2005/8/layout/hierarchy2#54"/>
    <dgm:cxn modelId="{28A269B7-F46D-4ED5-94A7-E7254675422C}" type="presOf" srcId="{624C44BC-5A2C-4E65-9B78-8F5A3B64443A}" destId="{3FE32537-304B-4A09-ADE9-4329D1AD0E55}" srcOrd="1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9D56008-1D23-41D7-ABCA-80B85751CC04}" type="presOf" srcId="{99E6488C-56C1-42EA-B8BE-84A5802F557C}" destId="{2DB4861D-1C57-4DA8-A724-6437E1BD1C0F}" srcOrd="0" destOrd="0" presId="urn:microsoft.com/office/officeart/2005/8/layout/hierarchy2#54"/>
    <dgm:cxn modelId="{6D550FEC-C5F6-4509-9FCC-124AEA544AC3}" type="presOf" srcId="{4F122B76-32AA-4439-8F8B-C22627EBA98D}" destId="{59641CBB-4E4B-4BB4-A0C1-4544517E8573}" srcOrd="0" destOrd="0" presId="urn:microsoft.com/office/officeart/2005/8/layout/hierarchy2#54"/>
    <dgm:cxn modelId="{FD3B886B-1CE5-45D7-B6D8-D9B1B5E12561}" type="presOf" srcId="{8E544892-C228-4F46-A1B3-FF88C1A8E1DC}" destId="{6BF9D90E-A5AD-4381-9CE0-544065014EFA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066D19-20D4-477B-8FD2-03056C1D214C}" type="presOf" srcId="{624C44BC-5A2C-4E65-9B78-8F5A3B64443A}" destId="{9F23B123-03F1-45CF-A93A-826C53400E4F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2C189620-0399-4F4E-BC0E-34B62FFEEE1B}" type="presOf" srcId="{AD450951-2D0B-457D-AAD4-EC2345FA872C}" destId="{61EF3C75-0064-43CF-89B0-54C63659D96A}" srcOrd="1" destOrd="0" presId="urn:microsoft.com/office/officeart/2005/8/layout/hierarchy2#54"/>
    <dgm:cxn modelId="{DFB83A80-6139-460F-B559-4E6838A75F40}" type="presOf" srcId="{5345ADC4-82A1-451A-B312-34C6A8BB3713}" destId="{056E278E-CCAB-4E49-BFBA-996381A1C849}" srcOrd="0" destOrd="0" presId="urn:microsoft.com/office/officeart/2005/8/layout/hierarchy2#54"/>
    <dgm:cxn modelId="{77434F7C-8FA2-4FF7-9BFD-A8B0496FEB07}" type="presParOf" srcId="{6BF9D90E-A5AD-4381-9CE0-544065014EFA}" destId="{162D4145-3DB9-4758-B07F-C3F32D830ACC}" srcOrd="0" destOrd="0" presId="urn:microsoft.com/office/officeart/2005/8/layout/hierarchy2#54"/>
    <dgm:cxn modelId="{6B05C1A6-031A-43F1-BB36-6192CA8E5DEC}" type="presParOf" srcId="{162D4145-3DB9-4758-B07F-C3F32D830ACC}" destId="{056E278E-CCAB-4E49-BFBA-996381A1C849}" srcOrd="0" destOrd="0" presId="urn:microsoft.com/office/officeart/2005/8/layout/hierarchy2#54"/>
    <dgm:cxn modelId="{14875D4A-A15C-48E0-911B-48B19E39E8B0}" type="presParOf" srcId="{162D4145-3DB9-4758-B07F-C3F32D830ACC}" destId="{59A8F49E-7F68-4EC0-876C-B84D66C328DF}" srcOrd="1" destOrd="0" presId="urn:microsoft.com/office/officeart/2005/8/layout/hierarchy2#54"/>
    <dgm:cxn modelId="{2FFC1BCE-E634-468C-AF27-E9CD06F7EBE8}" type="presParOf" srcId="{59A8F49E-7F68-4EC0-876C-B84D66C328DF}" destId="{9F23B123-03F1-45CF-A93A-826C53400E4F}" srcOrd="0" destOrd="0" presId="urn:microsoft.com/office/officeart/2005/8/layout/hierarchy2#54"/>
    <dgm:cxn modelId="{635EF5E8-4623-4ED1-84F0-821F6D34DC40}" type="presParOf" srcId="{9F23B123-03F1-45CF-A93A-826C53400E4F}" destId="{3FE32537-304B-4A09-ADE9-4329D1AD0E55}" srcOrd="0" destOrd="0" presId="urn:microsoft.com/office/officeart/2005/8/layout/hierarchy2#54"/>
    <dgm:cxn modelId="{D8826EA6-F00D-4B4D-B16E-31827C4E5755}" type="presParOf" srcId="{59A8F49E-7F68-4EC0-876C-B84D66C328DF}" destId="{C9F32AF1-DDB8-4D64-8381-F46CFE894714}" srcOrd="1" destOrd="0" presId="urn:microsoft.com/office/officeart/2005/8/layout/hierarchy2#54"/>
    <dgm:cxn modelId="{76D2A194-BB79-49FA-90BF-C3F67395A3FA}" type="presParOf" srcId="{C9F32AF1-DDB8-4D64-8381-F46CFE894714}" destId="{59641CBB-4E4B-4BB4-A0C1-4544517E8573}" srcOrd="0" destOrd="0" presId="urn:microsoft.com/office/officeart/2005/8/layout/hierarchy2#54"/>
    <dgm:cxn modelId="{39367F46-9F37-43B7-9AB0-0428FF7D9C2B}" type="presParOf" srcId="{C9F32AF1-DDB8-4D64-8381-F46CFE894714}" destId="{FF836641-6DDD-41DA-A5B2-71F7B8706B0F}" srcOrd="1" destOrd="0" presId="urn:microsoft.com/office/officeart/2005/8/layout/hierarchy2#54"/>
    <dgm:cxn modelId="{21E37466-F070-4357-907F-04EB61236BE5}" type="presParOf" srcId="{59A8F49E-7F68-4EC0-876C-B84D66C328DF}" destId="{6A87DDAC-313C-46E9-8742-B5027535F7B3}" srcOrd="2" destOrd="0" presId="urn:microsoft.com/office/officeart/2005/8/layout/hierarchy2#54"/>
    <dgm:cxn modelId="{3AEBA326-F713-4621-8276-0DA5D73F3EF9}" type="presParOf" srcId="{6A87DDAC-313C-46E9-8742-B5027535F7B3}" destId="{61EF3C75-0064-43CF-89B0-54C63659D96A}" srcOrd="0" destOrd="0" presId="urn:microsoft.com/office/officeart/2005/8/layout/hierarchy2#54"/>
    <dgm:cxn modelId="{5558983D-CC6C-4A70-BB20-8373105C3301}" type="presParOf" srcId="{59A8F49E-7F68-4EC0-876C-B84D66C328DF}" destId="{4CCA88B1-28A7-44A4-9D42-B0761618E745}" srcOrd="3" destOrd="0" presId="urn:microsoft.com/office/officeart/2005/8/layout/hierarchy2#54"/>
    <dgm:cxn modelId="{8C7998DD-8D56-41EA-975D-D034434DA8B3}" type="presParOf" srcId="{4CCA88B1-28A7-44A4-9D42-B0761618E745}" destId="{2DB4861D-1C57-4DA8-A724-6437E1BD1C0F}" srcOrd="0" destOrd="0" presId="urn:microsoft.com/office/officeart/2005/8/layout/hierarchy2#54"/>
    <dgm:cxn modelId="{F381C50B-B9A6-47B2-BBF3-D5D6D3684DA4}" type="presParOf" srcId="{4CCA88B1-28A7-44A4-9D42-B0761618E745}" destId="{1D62DE07-FE91-4E76-B502-4EC07C546ECC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2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跨国经营与国内经营的关系</a:t>
          </a:r>
          <a:endParaRPr lang="zh-CN" altLang="en-US" dirty="0">
            <a:solidFill>
              <a:schemeClr val="bg1"/>
            </a:solidFill>
          </a:endParaRP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dirty="0"/>
            <a:t>经营和跨国经营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/>
            <a:t>跨国经营的组织载体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公司跨国经营的特点和形式</a:t>
          </a:r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1" dirty="0"/>
            <a:t>跨国经营的特点</a:t>
          </a:r>
          <a:endParaRPr lang="zh-CN" altLang="en-US" dirty="0"/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D066C0CD-BDBF-40B7-9C63-EBAD03A8EFF6}">
      <dgm:prSet/>
      <dgm:spPr/>
      <dgm:t>
        <a:bodyPr/>
        <a:lstStyle/>
        <a:p>
          <a:r>
            <a:rPr lang="zh-CN" altLang="en-US" b="1"/>
            <a:t>跨国经营的形式</a:t>
          </a:r>
          <a:endParaRPr lang="zh-CN" altLang="en-US"/>
        </a:p>
      </dgm:t>
    </dgm:pt>
    <dgm:pt modelId="{A31B77EA-6459-499C-AF72-57787536B8EB}" type="par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21BEB7E8-1BB6-420A-8AA7-85C75CF75DA8}" type="sib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5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5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5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5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  <dgm:pt modelId="{BDFF8A89-F4D5-4322-A27E-AEA2FC83D965}" type="pres">
      <dgm:prSet presAssocID="{A31B77EA-6459-499C-AF72-57787536B8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8002731-FFA6-4964-B786-9FE7F98A2D61}" type="pres">
      <dgm:prSet presAssocID="{A31B77EA-6459-499C-AF72-57787536B8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F5E5765-FCDD-4E1D-A657-F85436D2E17B}" type="pres">
      <dgm:prSet presAssocID="{D066C0CD-BDBF-40B7-9C63-EBAD03A8EFF6}" presName="root2" presStyleCnt="0"/>
      <dgm:spPr/>
      <dgm:t>
        <a:bodyPr/>
        <a:lstStyle/>
        <a:p>
          <a:endParaRPr lang="zh-CN" altLang="en-US"/>
        </a:p>
      </dgm:t>
    </dgm:pt>
    <dgm:pt modelId="{054ACA77-4700-4F7C-B905-826B53FF99FC}" type="pres">
      <dgm:prSet presAssocID="{D066C0CD-BDBF-40B7-9C63-EBAD03A8EFF6}" presName="LevelTwoTextNode" presStyleLbl="node2" presStyleIdx="4" presStyleCnt="5" custScaleY="53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65EFE-6FEF-4E3B-B578-577463E758EB}" type="pres">
      <dgm:prSet presAssocID="{D066C0CD-BDBF-40B7-9C63-EBAD03A8EFF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C109650-0FBA-40FB-A2A8-677C648E8380}" type="presOf" srcId="{A31B77EA-6459-499C-AF72-57787536B8EB}" destId="{08002731-FFA6-4964-B786-9FE7F98A2D61}" srcOrd="1" destOrd="0" presId="urn:microsoft.com/office/officeart/2005/8/layout/hierarchy2#54"/>
    <dgm:cxn modelId="{F7DEB8AF-B869-43F7-AFCB-1DDC4774368F}" type="presOf" srcId="{624C44BC-5A2C-4E65-9B78-8F5A3B64443A}" destId="{9F23B123-03F1-45CF-A93A-826C53400E4F}" srcOrd="0" destOrd="0" presId="urn:microsoft.com/office/officeart/2005/8/layout/hierarchy2#54"/>
    <dgm:cxn modelId="{87B2CA8B-7814-4322-AC3B-BFA4AC31FFD9}" type="presOf" srcId="{BB58BC3C-F498-45E1-9D3F-0C46DDB7C811}" destId="{AD963328-B6FF-4EDF-AE59-9B945D833CC2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AFFDE9D-8F6D-4714-9D1D-810267BA3447}" type="presOf" srcId="{A4D2D0E2-D251-4D45-B3EC-14275173DB6B}" destId="{BFB0B0D0-1659-425D-854D-D93305F22003}" srcOrd="0" destOrd="0" presId="urn:microsoft.com/office/officeart/2005/8/layout/hierarchy2#54"/>
    <dgm:cxn modelId="{CA4C76F7-B4F7-429F-A854-8577FE2D6656}" type="presOf" srcId="{A4D2D0E2-D251-4D45-B3EC-14275173DB6B}" destId="{36BF540D-F764-4F6B-B70A-2E43B4062C4F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9098053-B3E1-46F4-A4C1-CC27B93B1C7F}" type="presOf" srcId="{D066C0CD-BDBF-40B7-9C63-EBAD03A8EFF6}" destId="{054ACA77-4700-4F7C-B905-826B53FF99FC}" srcOrd="0" destOrd="0" presId="urn:microsoft.com/office/officeart/2005/8/layout/hierarchy2#54"/>
    <dgm:cxn modelId="{820B7308-6E0A-4E12-B214-CEA8D233A6C1}" type="presOf" srcId="{BB58BC3C-F498-45E1-9D3F-0C46DDB7C811}" destId="{BB0AE41D-A005-4E50-AFC8-A76C4284CBCF}" srcOrd="1" destOrd="0" presId="urn:microsoft.com/office/officeart/2005/8/layout/hierarchy2#54"/>
    <dgm:cxn modelId="{B4805CE9-F3F0-4855-96F1-15E10FDF18BB}" type="presOf" srcId="{6D5F9A13-FCC6-4C0D-9792-3A12D2A96929}" destId="{A7C210AC-8196-4EF5-8BD1-FC72B8B956B2}" srcOrd="0" destOrd="0" presId="urn:microsoft.com/office/officeart/2005/8/layout/hierarchy2#54"/>
    <dgm:cxn modelId="{6C40FF96-9342-4B0C-B81E-65D4802635FE}" type="presOf" srcId="{A31B77EA-6459-499C-AF72-57787536B8EB}" destId="{BDFF8A89-F4D5-4322-A27E-AEA2FC83D965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43F609D3-1819-48CE-9172-67605D7E77D9}" type="presOf" srcId="{A5FF073E-56DC-4D2C-9608-066A31D27C8D}" destId="{7070DC69-D610-498C-B1E8-1F1D66888718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30A41804-E93F-4A71-90D6-E3D313F0E97E}" type="presOf" srcId="{624C44BC-5A2C-4E65-9B78-8F5A3B64443A}" destId="{3FE32537-304B-4A09-ADE9-4329D1AD0E55}" srcOrd="1" destOrd="0" presId="urn:microsoft.com/office/officeart/2005/8/layout/hierarchy2#54"/>
    <dgm:cxn modelId="{8D8B2FA3-AC8F-4106-9C5E-313BE17CA6AE}" type="presOf" srcId="{8E544892-C228-4F46-A1B3-FF88C1A8E1DC}" destId="{6BF9D90E-A5AD-4381-9CE0-544065014EFA}" srcOrd="0" destOrd="0" presId="urn:microsoft.com/office/officeart/2005/8/layout/hierarchy2#54"/>
    <dgm:cxn modelId="{1D8D3BAE-213C-4B25-AA73-FFB16E6DDB9D}" type="presOf" srcId="{AD450951-2D0B-457D-AAD4-EC2345FA872C}" destId="{6A87DDAC-313C-46E9-8742-B5027535F7B3}" srcOrd="0" destOrd="0" presId="urn:microsoft.com/office/officeart/2005/8/layout/hierarchy2#54"/>
    <dgm:cxn modelId="{FD880D6E-CC4F-44A8-9625-83DC2E5F489D}" type="presOf" srcId="{99E6488C-56C1-42EA-B8BE-84A5802F557C}" destId="{2DB4861D-1C57-4DA8-A724-6437E1BD1C0F}" srcOrd="0" destOrd="0" presId="urn:microsoft.com/office/officeart/2005/8/layout/hierarchy2#54"/>
    <dgm:cxn modelId="{C0568A82-32F2-4EDC-A2A7-53A61A1C7ECF}" type="presOf" srcId="{4F122B76-32AA-4439-8F8B-C22627EBA98D}" destId="{59641CBB-4E4B-4BB4-A0C1-4544517E8573}" srcOrd="0" destOrd="0" presId="urn:microsoft.com/office/officeart/2005/8/layout/hierarchy2#54"/>
    <dgm:cxn modelId="{651959AD-82FB-4D45-B4ED-BE61C989EDB2}" type="presOf" srcId="{AD450951-2D0B-457D-AAD4-EC2345FA872C}" destId="{61EF3C75-0064-43CF-89B0-54C63659D96A}" srcOrd="1" destOrd="0" presId="urn:microsoft.com/office/officeart/2005/8/layout/hierarchy2#54"/>
    <dgm:cxn modelId="{A90CB9EB-9C1C-4B8B-B0E1-8EFB03735A0A}" type="presOf" srcId="{5345ADC4-82A1-451A-B312-34C6A8BB3713}" destId="{056E278E-CCAB-4E49-BFBA-996381A1C849}" srcOrd="0" destOrd="0" presId="urn:microsoft.com/office/officeart/2005/8/layout/hierarchy2#54"/>
    <dgm:cxn modelId="{89B060F4-3E28-40E3-9D2B-EBDA07F98989}" srcId="{5345ADC4-82A1-451A-B312-34C6A8BB3713}" destId="{D066C0CD-BDBF-40B7-9C63-EBAD03A8EFF6}" srcOrd="4" destOrd="0" parTransId="{A31B77EA-6459-499C-AF72-57787536B8EB}" sibTransId="{21BEB7E8-1BB6-420A-8AA7-85C75CF75DA8}"/>
    <dgm:cxn modelId="{98C55503-3943-4991-829C-CA45F76B94F5}" type="presParOf" srcId="{6BF9D90E-A5AD-4381-9CE0-544065014EFA}" destId="{162D4145-3DB9-4758-B07F-C3F32D830ACC}" srcOrd="0" destOrd="0" presId="urn:microsoft.com/office/officeart/2005/8/layout/hierarchy2#54"/>
    <dgm:cxn modelId="{5002AA85-4891-481C-B629-826FAA5BF1F3}" type="presParOf" srcId="{162D4145-3DB9-4758-B07F-C3F32D830ACC}" destId="{056E278E-CCAB-4E49-BFBA-996381A1C849}" srcOrd="0" destOrd="0" presId="urn:microsoft.com/office/officeart/2005/8/layout/hierarchy2#54"/>
    <dgm:cxn modelId="{CA117B05-4CF2-47F5-9DBA-AD1906BCB558}" type="presParOf" srcId="{162D4145-3DB9-4758-B07F-C3F32D830ACC}" destId="{59A8F49E-7F68-4EC0-876C-B84D66C328DF}" srcOrd="1" destOrd="0" presId="urn:microsoft.com/office/officeart/2005/8/layout/hierarchy2#54"/>
    <dgm:cxn modelId="{59B14B0A-2C81-4E9D-ACFB-A38BA2D81A78}" type="presParOf" srcId="{59A8F49E-7F68-4EC0-876C-B84D66C328DF}" destId="{9F23B123-03F1-45CF-A93A-826C53400E4F}" srcOrd="0" destOrd="0" presId="urn:microsoft.com/office/officeart/2005/8/layout/hierarchy2#54"/>
    <dgm:cxn modelId="{C0D3AB52-EBD3-43AB-96DA-C38589E1AC14}" type="presParOf" srcId="{9F23B123-03F1-45CF-A93A-826C53400E4F}" destId="{3FE32537-304B-4A09-ADE9-4329D1AD0E55}" srcOrd="0" destOrd="0" presId="urn:microsoft.com/office/officeart/2005/8/layout/hierarchy2#54"/>
    <dgm:cxn modelId="{ADBEB318-F677-48AD-96F6-709CED653913}" type="presParOf" srcId="{59A8F49E-7F68-4EC0-876C-B84D66C328DF}" destId="{C9F32AF1-DDB8-4D64-8381-F46CFE894714}" srcOrd="1" destOrd="0" presId="urn:microsoft.com/office/officeart/2005/8/layout/hierarchy2#54"/>
    <dgm:cxn modelId="{9B034D3C-77F6-4EB9-86E1-A9B0678E64F3}" type="presParOf" srcId="{C9F32AF1-DDB8-4D64-8381-F46CFE894714}" destId="{59641CBB-4E4B-4BB4-A0C1-4544517E8573}" srcOrd="0" destOrd="0" presId="urn:microsoft.com/office/officeart/2005/8/layout/hierarchy2#54"/>
    <dgm:cxn modelId="{30767D7D-9094-4EE7-AED4-D864FD877C3C}" type="presParOf" srcId="{C9F32AF1-DDB8-4D64-8381-F46CFE894714}" destId="{FF836641-6DDD-41DA-A5B2-71F7B8706B0F}" srcOrd="1" destOrd="0" presId="urn:microsoft.com/office/officeart/2005/8/layout/hierarchy2#54"/>
    <dgm:cxn modelId="{4D02BAEE-FD93-4483-8C65-2D4C97BCC210}" type="presParOf" srcId="{59A8F49E-7F68-4EC0-876C-B84D66C328DF}" destId="{6A87DDAC-313C-46E9-8742-B5027535F7B3}" srcOrd="2" destOrd="0" presId="urn:microsoft.com/office/officeart/2005/8/layout/hierarchy2#54"/>
    <dgm:cxn modelId="{E3E76CBF-8E31-4A30-BD3A-885177601C72}" type="presParOf" srcId="{6A87DDAC-313C-46E9-8742-B5027535F7B3}" destId="{61EF3C75-0064-43CF-89B0-54C63659D96A}" srcOrd="0" destOrd="0" presId="urn:microsoft.com/office/officeart/2005/8/layout/hierarchy2#54"/>
    <dgm:cxn modelId="{8AEB88C2-9145-45A9-B95C-A70C319A3914}" type="presParOf" srcId="{59A8F49E-7F68-4EC0-876C-B84D66C328DF}" destId="{4CCA88B1-28A7-44A4-9D42-B0761618E745}" srcOrd="3" destOrd="0" presId="urn:microsoft.com/office/officeart/2005/8/layout/hierarchy2#54"/>
    <dgm:cxn modelId="{2489EDE5-CB52-473C-9C7F-693891941C6F}" type="presParOf" srcId="{4CCA88B1-28A7-44A4-9D42-B0761618E745}" destId="{2DB4861D-1C57-4DA8-A724-6437E1BD1C0F}" srcOrd="0" destOrd="0" presId="urn:microsoft.com/office/officeart/2005/8/layout/hierarchy2#54"/>
    <dgm:cxn modelId="{7661D81E-A8E7-4C86-9E89-84CEF5DF82FF}" type="presParOf" srcId="{4CCA88B1-28A7-44A4-9D42-B0761618E745}" destId="{1D62DE07-FE91-4E76-B502-4EC07C546ECC}" srcOrd="1" destOrd="0" presId="urn:microsoft.com/office/officeart/2005/8/layout/hierarchy2#54"/>
    <dgm:cxn modelId="{A990AC1F-EFD5-4237-8F00-C2C3A7885F7F}" type="presParOf" srcId="{59A8F49E-7F68-4EC0-876C-B84D66C328DF}" destId="{AD963328-B6FF-4EDF-AE59-9B945D833CC2}" srcOrd="4" destOrd="0" presId="urn:microsoft.com/office/officeart/2005/8/layout/hierarchy2#54"/>
    <dgm:cxn modelId="{CCAA841C-392C-49A5-A674-ED9C524924EA}" type="presParOf" srcId="{AD963328-B6FF-4EDF-AE59-9B945D833CC2}" destId="{BB0AE41D-A005-4E50-AFC8-A76C4284CBCF}" srcOrd="0" destOrd="0" presId="urn:microsoft.com/office/officeart/2005/8/layout/hierarchy2#54"/>
    <dgm:cxn modelId="{1F397468-0777-4FC8-AD7E-21566A57F7E9}" type="presParOf" srcId="{59A8F49E-7F68-4EC0-876C-B84D66C328DF}" destId="{8F5E6A37-5660-4E80-B0B3-0A3C0D318785}" srcOrd="5" destOrd="0" presId="urn:microsoft.com/office/officeart/2005/8/layout/hierarchy2#54"/>
    <dgm:cxn modelId="{2F998537-88B6-4608-A902-93AAB39DB1D9}" type="presParOf" srcId="{8F5E6A37-5660-4E80-B0B3-0A3C0D318785}" destId="{7070DC69-D610-498C-B1E8-1F1D66888718}" srcOrd="0" destOrd="0" presId="urn:microsoft.com/office/officeart/2005/8/layout/hierarchy2#54"/>
    <dgm:cxn modelId="{D24CE7D6-0F12-4C2E-81F1-79C4E578B1F2}" type="presParOf" srcId="{8F5E6A37-5660-4E80-B0B3-0A3C0D318785}" destId="{C1B22117-1794-4A5C-94AF-46B11B03AD96}" srcOrd="1" destOrd="0" presId="urn:microsoft.com/office/officeart/2005/8/layout/hierarchy2#54"/>
    <dgm:cxn modelId="{75E94BFA-8618-4760-8784-F948AABAA5DD}" type="presParOf" srcId="{59A8F49E-7F68-4EC0-876C-B84D66C328DF}" destId="{BFB0B0D0-1659-425D-854D-D93305F22003}" srcOrd="6" destOrd="0" presId="urn:microsoft.com/office/officeart/2005/8/layout/hierarchy2#54"/>
    <dgm:cxn modelId="{4A2DE58F-6595-4313-A774-9E518563652E}" type="presParOf" srcId="{BFB0B0D0-1659-425D-854D-D93305F22003}" destId="{36BF540D-F764-4F6B-B70A-2E43B4062C4F}" srcOrd="0" destOrd="0" presId="urn:microsoft.com/office/officeart/2005/8/layout/hierarchy2#54"/>
    <dgm:cxn modelId="{EB2162CE-E00A-45C9-9750-49AA8CD19AF2}" type="presParOf" srcId="{59A8F49E-7F68-4EC0-876C-B84D66C328DF}" destId="{31FEE1F8-94DD-46C7-AC0D-42C96465E891}" srcOrd="7" destOrd="0" presId="urn:microsoft.com/office/officeart/2005/8/layout/hierarchy2#54"/>
    <dgm:cxn modelId="{668E9710-D142-4435-9456-B59F55D86349}" type="presParOf" srcId="{31FEE1F8-94DD-46C7-AC0D-42C96465E891}" destId="{A7C210AC-8196-4EF5-8BD1-FC72B8B956B2}" srcOrd="0" destOrd="0" presId="urn:microsoft.com/office/officeart/2005/8/layout/hierarchy2#54"/>
    <dgm:cxn modelId="{5BB52EA2-1B2C-4A92-BD4B-274B11B92B0E}" type="presParOf" srcId="{31FEE1F8-94DD-46C7-AC0D-42C96465E891}" destId="{23A92D19-E63D-4A88-B0C5-5C904E24FC5B}" srcOrd="1" destOrd="0" presId="urn:microsoft.com/office/officeart/2005/8/layout/hierarchy2#54"/>
    <dgm:cxn modelId="{0FC3E746-D813-4F48-AAA2-E48402365FDA}" type="presParOf" srcId="{59A8F49E-7F68-4EC0-876C-B84D66C328DF}" destId="{BDFF8A89-F4D5-4322-A27E-AEA2FC83D965}" srcOrd="8" destOrd="0" presId="urn:microsoft.com/office/officeart/2005/8/layout/hierarchy2#54"/>
    <dgm:cxn modelId="{BAFD4ACA-863D-41E5-85E8-9C55F93E2DA7}" type="presParOf" srcId="{BDFF8A89-F4D5-4322-A27E-AEA2FC83D965}" destId="{08002731-FFA6-4964-B786-9FE7F98A2D61}" srcOrd="0" destOrd="0" presId="urn:microsoft.com/office/officeart/2005/8/layout/hierarchy2#54"/>
    <dgm:cxn modelId="{5980D055-FFF7-4915-8983-8CEEFEAAFFF3}" type="presParOf" srcId="{59A8F49E-7F68-4EC0-876C-B84D66C328DF}" destId="{2F5E5765-FCDD-4E1D-A657-F85436D2E17B}" srcOrd="9" destOrd="0" presId="urn:microsoft.com/office/officeart/2005/8/layout/hierarchy2#54"/>
    <dgm:cxn modelId="{DEAA2BF7-4CAE-47C1-B558-69AAC67E89F4}" type="presParOf" srcId="{2F5E5765-FCDD-4E1D-A657-F85436D2E17B}" destId="{054ACA77-4700-4F7C-B905-826B53FF99FC}" srcOrd="0" destOrd="0" presId="urn:microsoft.com/office/officeart/2005/8/layout/hierarchy2#54"/>
    <dgm:cxn modelId="{413B17C8-E3CD-4D9C-8BD3-60D8CE67FAE7}" type="presParOf" srcId="{2F5E5765-FCDD-4E1D-A657-F85436D2E17B}" destId="{4F165EFE-6FEF-4E3B-B578-577463E758E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3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/>
            <a:t>跨国经营与国内经营的关系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dirty="0"/>
            <a:t>经营和跨国经营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跨国经营的组织载体</a:t>
          </a:r>
          <a:endParaRPr lang="zh-CN" altLang="en-US" dirty="0">
            <a:solidFill>
              <a:schemeClr val="bg1"/>
            </a:solidFill>
          </a:endParaRPr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公司跨国经营的特点和形式</a:t>
          </a:r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1" dirty="0"/>
            <a:t>跨国经营的特点</a:t>
          </a:r>
          <a:endParaRPr lang="zh-CN" altLang="en-US" dirty="0"/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D066C0CD-BDBF-40B7-9C63-EBAD03A8EFF6}">
      <dgm:prSet/>
      <dgm:spPr/>
      <dgm:t>
        <a:bodyPr/>
        <a:lstStyle/>
        <a:p>
          <a:r>
            <a:rPr lang="zh-CN" altLang="en-US" b="1"/>
            <a:t>跨国经营的形式</a:t>
          </a:r>
          <a:endParaRPr lang="zh-CN" altLang="en-US"/>
        </a:p>
      </dgm:t>
    </dgm:pt>
    <dgm:pt modelId="{A31B77EA-6459-499C-AF72-57787536B8EB}" type="par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21BEB7E8-1BB6-420A-8AA7-85C75CF75DA8}" type="sib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5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5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5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5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  <dgm:pt modelId="{BDFF8A89-F4D5-4322-A27E-AEA2FC83D965}" type="pres">
      <dgm:prSet presAssocID="{A31B77EA-6459-499C-AF72-57787536B8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8002731-FFA6-4964-B786-9FE7F98A2D61}" type="pres">
      <dgm:prSet presAssocID="{A31B77EA-6459-499C-AF72-57787536B8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F5E5765-FCDD-4E1D-A657-F85436D2E17B}" type="pres">
      <dgm:prSet presAssocID="{D066C0CD-BDBF-40B7-9C63-EBAD03A8EFF6}" presName="root2" presStyleCnt="0"/>
      <dgm:spPr/>
      <dgm:t>
        <a:bodyPr/>
        <a:lstStyle/>
        <a:p>
          <a:endParaRPr lang="zh-CN" altLang="en-US"/>
        </a:p>
      </dgm:t>
    </dgm:pt>
    <dgm:pt modelId="{054ACA77-4700-4F7C-B905-826B53FF99FC}" type="pres">
      <dgm:prSet presAssocID="{D066C0CD-BDBF-40B7-9C63-EBAD03A8EFF6}" presName="LevelTwoTextNode" presStyleLbl="node2" presStyleIdx="4" presStyleCnt="5" custScaleY="53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65EFE-6FEF-4E3B-B578-577463E758EB}" type="pres">
      <dgm:prSet presAssocID="{D066C0CD-BDBF-40B7-9C63-EBAD03A8EFF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C109650-0FBA-40FB-A2A8-677C648E8380}" type="presOf" srcId="{A31B77EA-6459-499C-AF72-57787536B8EB}" destId="{08002731-FFA6-4964-B786-9FE7F98A2D61}" srcOrd="1" destOrd="0" presId="urn:microsoft.com/office/officeart/2005/8/layout/hierarchy2#54"/>
    <dgm:cxn modelId="{F7DEB8AF-B869-43F7-AFCB-1DDC4774368F}" type="presOf" srcId="{624C44BC-5A2C-4E65-9B78-8F5A3B64443A}" destId="{9F23B123-03F1-45CF-A93A-826C53400E4F}" srcOrd="0" destOrd="0" presId="urn:microsoft.com/office/officeart/2005/8/layout/hierarchy2#54"/>
    <dgm:cxn modelId="{87B2CA8B-7814-4322-AC3B-BFA4AC31FFD9}" type="presOf" srcId="{BB58BC3C-F498-45E1-9D3F-0C46DDB7C811}" destId="{AD963328-B6FF-4EDF-AE59-9B945D833CC2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AFFDE9D-8F6D-4714-9D1D-810267BA3447}" type="presOf" srcId="{A4D2D0E2-D251-4D45-B3EC-14275173DB6B}" destId="{BFB0B0D0-1659-425D-854D-D93305F22003}" srcOrd="0" destOrd="0" presId="urn:microsoft.com/office/officeart/2005/8/layout/hierarchy2#54"/>
    <dgm:cxn modelId="{CA4C76F7-B4F7-429F-A854-8577FE2D6656}" type="presOf" srcId="{A4D2D0E2-D251-4D45-B3EC-14275173DB6B}" destId="{36BF540D-F764-4F6B-B70A-2E43B4062C4F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9098053-B3E1-46F4-A4C1-CC27B93B1C7F}" type="presOf" srcId="{D066C0CD-BDBF-40B7-9C63-EBAD03A8EFF6}" destId="{054ACA77-4700-4F7C-B905-826B53FF99FC}" srcOrd="0" destOrd="0" presId="urn:microsoft.com/office/officeart/2005/8/layout/hierarchy2#54"/>
    <dgm:cxn modelId="{820B7308-6E0A-4E12-B214-CEA8D233A6C1}" type="presOf" srcId="{BB58BC3C-F498-45E1-9D3F-0C46DDB7C811}" destId="{BB0AE41D-A005-4E50-AFC8-A76C4284CBCF}" srcOrd="1" destOrd="0" presId="urn:microsoft.com/office/officeart/2005/8/layout/hierarchy2#54"/>
    <dgm:cxn modelId="{B4805CE9-F3F0-4855-96F1-15E10FDF18BB}" type="presOf" srcId="{6D5F9A13-FCC6-4C0D-9792-3A12D2A96929}" destId="{A7C210AC-8196-4EF5-8BD1-FC72B8B956B2}" srcOrd="0" destOrd="0" presId="urn:microsoft.com/office/officeart/2005/8/layout/hierarchy2#54"/>
    <dgm:cxn modelId="{6C40FF96-9342-4B0C-B81E-65D4802635FE}" type="presOf" srcId="{A31B77EA-6459-499C-AF72-57787536B8EB}" destId="{BDFF8A89-F4D5-4322-A27E-AEA2FC83D965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43F609D3-1819-48CE-9172-67605D7E77D9}" type="presOf" srcId="{A5FF073E-56DC-4D2C-9608-066A31D27C8D}" destId="{7070DC69-D610-498C-B1E8-1F1D66888718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30A41804-E93F-4A71-90D6-E3D313F0E97E}" type="presOf" srcId="{624C44BC-5A2C-4E65-9B78-8F5A3B64443A}" destId="{3FE32537-304B-4A09-ADE9-4329D1AD0E55}" srcOrd="1" destOrd="0" presId="urn:microsoft.com/office/officeart/2005/8/layout/hierarchy2#54"/>
    <dgm:cxn modelId="{8D8B2FA3-AC8F-4106-9C5E-313BE17CA6AE}" type="presOf" srcId="{8E544892-C228-4F46-A1B3-FF88C1A8E1DC}" destId="{6BF9D90E-A5AD-4381-9CE0-544065014EFA}" srcOrd="0" destOrd="0" presId="urn:microsoft.com/office/officeart/2005/8/layout/hierarchy2#54"/>
    <dgm:cxn modelId="{1D8D3BAE-213C-4B25-AA73-FFB16E6DDB9D}" type="presOf" srcId="{AD450951-2D0B-457D-AAD4-EC2345FA872C}" destId="{6A87DDAC-313C-46E9-8742-B5027535F7B3}" srcOrd="0" destOrd="0" presId="urn:microsoft.com/office/officeart/2005/8/layout/hierarchy2#54"/>
    <dgm:cxn modelId="{FD880D6E-CC4F-44A8-9625-83DC2E5F489D}" type="presOf" srcId="{99E6488C-56C1-42EA-B8BE-84A5802F557C}" destId="{2DB4861D-1C57-4DA8-A724-6437E1BD1C0F}" srcOrd="0" destOrd="0" presId="urn:microsoft.com/office/officeart/2005/8/layout/hierarchy2#54"/>
    <dgm:cxn modelId="{C0568A82-32F2-4EDC-A2A7-53A61A1C7ECF}" type="presOf" srcId="{4F122B76-32AA-4439-8F8B-C22627EBA98D}" destId="{59641CBB-4E4B-4BB4-A0C1-4544517E8573}" srcOrd="0" destOrd="0" presId="urn:microsoft.com/office/officeart/2005/8/layout/hierarchy2#54"/>
    <dgm:cxn modelId="{651959AD-82FB-4D45-B4ED-BE61C989EDB2}" type="presOf" srcId="{AD450951-2D0B-457D-AAD4-EC2345FA872C}" destId="{61EF3C75-0064-43CF-89B0-54C63659D96A}" srcOrd="1" destOrd="0" presId="urn:microsoft.com/office/officeart/2005/8/layout/hierarchy2#54"/>
    <dgm:cxn modelId="{A90CB9EB-9C1C-4B8B-B0E1-8EFB03735A0A}" type="presOf" srcId="{5345ADC4-82A1-451A-B312-34C6A8BB3713}" destId="{056E278E-CCAB-4E49-BFBA-996381A1C849}" srcOrd="0" destOrd="0" presId="urn:microsoft.com/office/officeart/2005/8/layout/hierarchy2#54"/>
    <dgm:cxn modelId="{89B060F4-3E28-40E3-9D2B-EBDA07F98989}" srcId="{5345ADC4-82A1-451A-B312-34C6A8BB3713}" destId="{D066C0CD-BDBF-40B7-9C63-EBAD03A8EFF6}" srcOrd="4" destOrd="0" parTransId="{A31B77EA-6459-499C-AF72-57787536B8EB}" sibTransId="{21BEB7E8-1BB6-420A-8AA7-85C75CF75DA8}"/>
    <dgm:cxn modelId="{98C55503-3943-4991-829C-CA45F76B94F5}" type="presParOf" srcId="{6BF9D90E-A5AD-4381-9CE0-544065014EFA}" destId="{162D4145-3DB9-4758-B07F-C3F32D830ACC}" srcOrd="0" destOrd="0" presId="urn:microsoft.com/office/officeart/2005/8/layout/hierarchy2#54"/>
    <dgm:cxn modelId="{5002AA85-4891-481C-B629-826FAA5BF1F3}" type="presParOf" srcId="{162D4145-3DB9-4758-B07F-C3F32D830ACC}" destId="{056E278E-CCAB-4E49-BFBA-996381A1C849}" srcOrd="0" destOrd="0" presId="urn:microsoft.com/office/officeart/2005/8/layout/hierarchy2#54"/>
    <dgm:cxn modelId="{CA117B05-4CF2-47F5-9DBA-AD1906BCB558}" type="presParOf" srcId="{162D4145-3DB9-4758-B07F-C3F32D830ACC}" destId="{59A8F49E-7F68-4EC0-876C-B84D66C328DF}" srcOrd="1" destOrd="0" presId="urn:microsoft.com/office/officeart/2005/8/layout/hierarchy2#54"/>
    <dgm:cxn modelId="{59B14B0A-2C81-4E9D-ACFB-A38BA2D81A78}" type="presParOf" srcId="{59A8F49E-7F68-4EC0-876C-B84D66C328DF}" destId="{9F23B123-03F1-45CF-A93A-826C53400E4F}" srcOrd="0" destOrd="0" presId="urn:microsoft.com/office/officeart/2005/8/layout/hierarchy2#54"/>
    <dgm:cxn modelId="{C0D3AB52-EBD3-43AB-96DA-C38589E1AC14}" type="presParOf" srcId="{9F23B123-03F1-45CF-A93A-826C53400E4F}" destId="{3FE32537-304B-4A09-ADE9-4329D1AD0E55}" srcOrd="0" destOrd="0" presId="urn:microsoft.com/office/officeart/2005/8/layout/hierarchy2#54"/>
    <dgm:cxn modelId="{ADBEB318-F677-48AD-96F6-709CED653913}" type="presParOf" srcId="{59A8F49E-7F68-4EC0-876C-B84D66C328DF}" destId="{C9F32AF1-DDB8-4D64-8381-F46CFE894714}" srcOrd="1" destOrd="0" presId="urn:microsoft.com/office/officeart/2005/8/layout/hierarchy2#54"/>
    <dgm:cxn modelId="{9B034D3C-77F6-4EB9-86E1-A9B0678E64F3}" type="presParOf" srcId="{C9F32AF1-DDB8-4D64-8381-F46CFE894714}" destId="{59641CBB-4E4B-4BB4-A0C1-4544517E8573}" srcOrd="0" destOrd="0" presId="urn:microsoft.com/office/officeart/2005/8/layout/hierarchy2#54"/>
    <dgm:cxn modelId="{30767D7D-9094-4EE7-AED4-D864FD877C3C}" type="presParOf" srcId="{C9F32AF1-DDB8-4D64-8381-F46CFE894714}" destId="{FF836641-6DDD-41DA-A5B2-71F7B8706B0F}" srcOrd="1" destOrd="0" presId="urn:microsoft.com/office/officeart/2005/8/layout/hierarchy2#54"/>
    <dgm:cxn modelId="{4D02BAEE-FD93-4483-8C65-2D4C97BCC210}" type="presParOf" srcId="{59A8F49E-7F68-4EC0-876C-B84D66C328DF}" destId="{6A87DDAC-313C-46E9-8742-B5027535F7B3}" srcOrd="2" destOrd="0" presId="urn:microsoft.com/office/officeart/2005/8/layout/hierarchy2#54"/>
    <dgm:cxn modelId="{E3E76CBF-8E31-4A30-BD3A-885177601C72}" type="presParOf" srcId="{6A87DDAC-313C-46E9-8742-B5027535F7B3}" destId="{61EF3C75-0064-43CF-89B0-54C63659D96A}" srcOrd="0" destOrd="0" presId="urn:microsoft.com/office/officeart/2005/8/layout/hierarchy2#54"/>
    <dgm:cxn modelId="{8AEB88C2-9145-45A9-B95C-A70C319A3914}" type="presParOf" srcId="{59A8F49E-7F68-4EC0-876C-B84D66C328DF}" destId="{4CCA88B1-28A7-44A4-9D42-B0761618E745}" srcOrd="3" destOrd="0" presId="urn:microsoft.com/office/officeart/2005/8/layout/hierarchy2#54"/>
    <dgm:cxn modelId="{2489EDE5-CB52-473C-9C7F-693891941C6F}" type="presParOf" srcId="{4CCA88B1-28A7-44A4-9D42-B0761618E745}" destId="{2DB4861D-1C57-4DA8-A724-6437E1BD1C0F}" srcOrd="0" destOrd="0" presId="urn:microsoft.com/office/officeart/2005/8/layout/hierarchy2#54"/>
    <dgm:cxn modelId="{7661D81E-A8E7-4C86-9E89-84CEF5DF82FF}" type="presParOf" srcId="{4CCA88B1-28A7-44A4-9D42-B0761618E745}" destId="{1D62DE07-FE91-4E76-B502-4EC07C546ECC}" srcOrd="1" destOrd="0" presId="urn:microsoft.com/office/officeart/2005/8/layout/hierarchy2#54"/>
    <dgm:cxn modelId="{A990AC1F-EFD5-4237-8F00-C2C3A7885F7F}" type="presParOf" srcId="{59A8F49E-7F68-4EC0-876C-B84D66C328DF}" destId="{AD963328-B6FF-4EDF-AE59-9B945D833CC2}" srcOrd="4" destOrd="0" presId="urn:microsoft.com/office/officeart/2005/8/layout/hierarchy2#54"/>
    <dgm:cxn modelId="{CCAA841C-392C-49A5-A674-ED9C524924EA}" type="presParOf" srcId="{AD963328-B6FF-4EDF-AE59-9B945D833CC2}" destId="{BB0AE41D-A005-4E50-AFC8-A76C4284CBCF}" srcOrd="0" destOrd="0" presId="urn:microsoft.com/office/officeart/2005/8/layout/hierarchy2#54"/>
    <dgm:cxn modelId="{1F397468-0777-4FC8-AD7E-21566A57F7E9}" type="presParOf" srcId="{59A8F49E-7F68-4EC0-876C-B84D66C328DF}" destId="{8F5E6A37-5660-4E80-B0B3-0A3C0D318785}" srcOrd="5" destOrd="0" presId="urn:microsoft.com/office/officeart/2005/8/layout/hierarchy2#54"/>
    <dgm:cxn modelId="{2F998537-88B6-4608-A902-93AAB39DB1D9}" type="presParOf" srcId="{8F5E6A37-5660-4E80-B0B3-0A3C0D318785}" destId="{7070DC69-D610-498C-B1E8-1F1D66888718}" srcOrd="0" destOrd="0" presId="urn:microsoft.com/office/officeart/2005/8/layout/hierarchy2#54"/>
    <dgm:cxn modelId="{D24CE7D6-0F12-4C2E-81F1-79C4E578B1F2}" type="presParOf" srcId="{8F5E6A37-5660-4E80-B0B3-0A3C0D318785}" destId="{C1B22117-1794-4A5C-94AF-46B11B03AD96}" srcOrd="1" destOrd="0" presId="urn:microsoft.com/office/officeart/2005/8/layout/hierarchy2#54"/>
    <dgm:cxn modelId="{75E94BFA-8618-4760-8784-F948AABAA5DD}" type="presParOf" srcId="{59A8F49E-7F68-4EC0-876C-B84D66C328DF}" destId="{BFB0B0D0-1659-425D-854D-D93305F22003}" srcOrd="6" destOrd="0" presId="urn:microsoft.com/office/officeart/2005/8/layout/hierarchy2#54"/>
    <dgm:cxn modelId="{4A2DE58F-6595-4313-A774-9E518563652E}" type="presParOf" srcId="{BFB0B0D0-1659-425D-854D-D93305F22003}" destId="{36BF540D-F764-4F6B-B70A-2E43B4062C4F}" srcOrd="0" destOrd="0" presId="urn:microsoft.com/office/officeart/2005/8/layout/hierarchy2#54"/>
    <dgm:cxn modelId="{EB2162CE-E00A-45C9-9750-49AA8CD19AF2}" type="presParOf" srcId="{59A8F49E-7F68-4EC0-876C-B84D66C328DF}" destId="{31FEE1F8-94DD-46C7-AC0D-42C96465E891}" srcOrd="7" destOrd="0" presId="urn:microsoft.com/office/officeart/2005/8/layout/hierarchy2#54"/>
    <dgm:cxn modelId="{668E9710-D142-4435-9456-B59F55D86349}" type="presParOf" srcId="{31FEE1F8-94DD-46C7-AC0D-42C96465E891}" destId="{A7C210AC-8196-4EF5-8BD1-FC72B8B956B2}" srcOrd="0" destOrd="0" presId="urn:microsoft.com/office/officeart/2005/8/layout/hierarchy2#54"/>
    <dgm:cxn modelId="{5BB52EA2-1B2C-4A92-BD4B-274B11B92B0E}" type="presParOf" srcId="{31FEE1F8-94DD-46C7-AC0D-42C96465E891}" destId="{23A92D19-E63D-4A88-B0C5-5C904E24FC5B}" srcOrd="1" destOrd="0" presId="urn:microsoft.com/office/officeart/2005/8/layout/hierarchy2#54"/>
    <dgm:cxn modelId="{0FC3E746-D813-4F48-AAA2-E48402365FDA}" type="presParOf" srcId="{59A8F49E-7F68-4EC0-876C-B84D66C328DF}" destId="{BDFF8A89-F4D5-4322-A27E-AEA2FC83D965}" srcOrd="8" destOrd="0" presId="urn:microsoft.com/office/officeart/2005/8/layout/hierarchy2#54"/>
    <dgm:cxn modelId="{BAFD4ACA-863D-41E5-85E8-9C55F93E2DA7}" type="presParOf" srcId="{BDFF8A89-F4D5-4322-A27E-AEA2FC83D965}" destId="{08002731-FFA6-4964-B786-9FE7F98A2D61}" srcOrd="0" destOrd="0" presId="urn:microsoft.com/office/officeart/2005/8/layout/hierarchy2#54"/>
    <dgm:cxn modelId="{5980D055-FFF7-4915-8983-8CEEFEAAFFF3}" type="presParOf" srcId="{59A8F49E-7F68-4EC0-876C-B84D66C328DF}" destId="{2F5E5765-FCDD-4E1D-A657-F85436D2E17B}" srcOrd="9" destOrd="0" presId="urn:microsoft.com/office/officeart/2005/8/layout/hierarchy2#54"/>
    <dgm:cxn modelId="{DEAA2BF7-4CAE-47C1-B558-69AAC67E89F4}" type="presParOf" srcId="{2F5E5765-FCDD-4E1D-A657-F85436D2E17B}" destId="{054ACA77-4700-4F7C-B905-826B53FF99FC}" srcOrd="0" destOrd="0" presId="urn:microsoft.com/office/officeart/2005/8/layout/hierarchy2#54"/>
    <dgm:cxn modelId="{413B17C8-E3CD-4D9C-8BD3-60D8CE67FAE7}" type="presParOf" srcId="{2F5E5765-FCDD-4E1D-A657-F85436D2E17B}" destId="{4F165EFE-6FEF-4E3B-B578-577463E758E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4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0" dirty="0"/>
            <a:t>跨国经营与国内经营的关系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dirty="0"/>
            <a:t>经营和跨国经营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0" dirty="0"/>
            <a:t>跨国经营的组织载体</a:t>
          </a:r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公司跨国经营的特点和形式</a:t>
          </a:r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>
        <a:solidFill>
          <a:srgbClr val="C00000"/>
        </a:solidFill>
      </dgm:spPr>
      <dgm:t>
        <a:bodyPr/>
        <a:lstStyle/>
        <a:p>
          <a:r>
            <a:rPr lang="zh-CN" altLang="en-US" b="0" dirty="0">
              <a:solidFill>
                <a:schemeClr val="bg1"/>
              </a:solidFill>
            </a:rPr>
            <a:t>跨国经营的特点</a:t>
          </a:r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D066C0CD-BDBF-40B7-9C63-EBAD03A8EFF6}">
      <dgm:prSet/>
      <dgm:spPr/>
      <dgm:t>
        <a:bodyPr/>
        <a:lstStyle/>
        <a:p>
          <a:r>
            <a:rPr lang="zh-CN" altLang="en-US" b="0" dirty="0"/>
            <a:t>跨国经营的形式</a:t>
          </a:r>
        </a:p>
      </dgm:t>
    </dgm:pt>
    <dgm:pt modelId="{A31B77EA-6459-499C-AF72-57787536B8EB}" type="par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21BEB7E8-1BB6-420A-8AA7-85C75CF75DA8}" type="sib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5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5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5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5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  <dgm:pt modelId="{BDFF8A89-F4D5-4322-A27E-AEA2FC83D965}" type="pres">
      <dgm:prSet presAssocID="{A31B77EA-6459-499C-AF72-57787536B8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8002731-FFA6-4964-B786-9FE7F98A2D61}" type="pres">
      <dgm:prSet presAssocID="{A31B77EA-6459-499C-AF72-57787536B8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F5E5765-FCDD-4E1D-A657-F85436D2E17B}" type="pres">
      <dgm:prSet presAssocID="{D066C0CD-BDBF-40B7-9C63-EBAD03A8EFF6}" presName="root2" presStyleCnt="0"/>
      <dgm:spPr/>
      <dgm:t>
        <a:bodyPr/>
        <a:lstStyle/>
        <a:p>
          <a:endParaRPr lang="zh-CN" altLang="en-US"/>
        </a:p>
      </dgm:t>
    </dgm:pt>
    <dgm:pt modelId="{054ACA77-4700-4F7C-B905-826B53FF99FC}" type="pres">
      <dgm:prSet presAssocID="{D066C0CD-BDBF-40B7-9C63-EBAD03A8EFF6}" presName="LevelTwoTextNode" presStyleLbl="node2" presStyleIdx="4" presStyleCnt="5" custScaleY="53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65EFE-6FEF-4E3B-B578-577463E758EB}" type="pres">
      <dgm:prSet presAssocID="{D066C0CD-BDBF-40B7-9C63-EBAD03A8EFF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C109650-0FBA-40FB-A2A8-677C648E8380}" type="presOf" srcId="{A31B77EA-6459-499C-AF72-57787536B8EB}" destId="{08002731-FFA6-4964-B786-9FE7F98A2D61}" srcOrd="1" destOrd="0" presId="urn:microsoft.com/office/officeart/2005/8/layout/hierarchy2#54"/>
    <dgm:cxn modelId="{F7DEB8AF-B869-43F7-AFCB-1DDC4774368F}" type="presOf" srcId="{624C44BC-5A2C-4E65-9B78-8F5A3B64443A}" destId="{9F23B123-03F1-45CF-A93A-826C53400E4F}" srcOrd="0" destOrd="0" presId="urn:microsoft.com/office/officeart/2005/8/layout/hierarchy2#54"/>
    <dgm:cxn modelId="{87B2CA8B-7814-4322-AC3B-BFA4AC31FFD9}" type="presOf" srcId="{BB58BC3C-F498-45E1-9D3F-0C46DDB7C811}" destId="{AD963328-B6FF-4EDF-AE59-9B945D833CC2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AFFDE9D-8F6D-4714-9D1D-810267BA3447}" type="presOf" srcId="{A4D2D0E2-D251-4D45-B3EC-14275173DB6B}" destId="{BFB0B0D0-1659-425D-854D-D93305F22003}" srcOrd="0" destOrd="0" presId="urn:microsoft.com/office/officeart/2005/8/layout/hierarchy2#54"/>
    <dgm:cxn modelId="{CA4C76F7-B4F7-429F-A854-8577FE2D6656}" type="presOf" srcId="{A4D2D0E2-D251-4D45-B3EC-14275173DB6B}" destId="{36BF540D-F764-4F6B-B70A-2E43B4062C4F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9098053-B3E1-46F4-A4C1-CC27B93B1C7F}" type="presOf" srcId="{D066C0CD-BDBF-40B7-9C63-EBAD03A8EFF6}" destId="{054ACA77-4700-4F7C-B905-826B53FF99FC}" srcOrd="0" destOrd="0" presId="urn:microsoft.com/office/officeart/2005/8/layout/hierarchy2#54"/>
    <dgm:cxn modelId="{820B7308-6E0A-4E12-B214-CEA8D233A6C1}" type="presOf" srcId="{BB58BC3C-F498-45E1-9D3F-0C46DDB7C811}" destId="{BB0AE41D-A005-4E50-AFC8-A76C4284CBCF}" srcOrd="1" destOrd="0" presId="urn:microsoft.com/office/officeart/2005/8/layout/hierarchy2#54"/>
    <dgm:cxn modelId="{B4805CE9-F3F0-4855-96F1-15E10FDF18BB}" type="presOf" srcId="{6D5F9A13-FCC6-4C0D-9792-3A12D2A96929}" destId="{A7C210AC-8196-4EF5-8BD1-FC72B8B956B2}" srcOrd="0" destOrd="0" presId="urn:microsoft.com/office/officeart/2005/8/layout/hierarchy2#54"/>
    <dgm:cxn modelId="{6C40FF96-9342-4B0C-B81E-65D4802635FE}" type="presOf" srcId="{A31B77EA-6459-499C-AF72-57787536B8EB}" destId="{BDFF8A89-F4D5-4322-A27E-AEA2FC83D965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43F609D3-1819-48CE-9172-67605D7E77D9}" type="presOf" srcId="{A5FF073E-56DC-4D2C-9608-066A31D27C8D}" destId="{7070DC69-D610-498C-B1E8-1F1D66888718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30A41804-E93F-4A71-90D6-E3D313F0E97E}" type="presOf" srcId="{624C44BC-5A2C-4E65-9B78-8F5A3B64443A}" destId="{3FE32537-304B-4A09-ADE9-4329D1AD0E55}" srcOrd="1" destOrd="0" presId="urn:microsoft.com/office/officeart/2005/8/layout/hierarchy2#54"/>
    <dgm:cxn modelId="{8D8B2FA3-AC8F-4106-9C5E-313BE17CA6AE}" type="presOf" srcId="{8E544892-C228-4F46-A1B3-FF88C1A8E1DC}" destId="{6BF9D90E-A5AD-4381-9CE0-544065014EFA}" srcOrd="0" destOrd="0" presId="urn:microsoft.com/office/officeart/2005/8/layout/hierarchy2#54"/>
    <dgm:cxn modelId="{1D8D3BAE-213C-4B25-AA73-FFB16E6DDB9D}" type="presOf" srcId="{AD450951-2D0B-457D-AAD4-EC2345FA872C}" destId="{6A87DDAC-313C-46E9-8742-B5027535F7B3}" srcOrd="0" destOrd="0" presId="urn:microsoft.com/office/officeart/2005/8/layout/hierarchy2#54"/>
    <dgm:cxn modelId="{FD880D6E-CC4F-44A8-9625-83DC2E5F489D}" type="presOf" srcId="{99E6488C-56C1-42EA-B8BE-84A5802F557C}" destId="{2DB4861D-1C57-4DA8-A724-6437E1BD1C0F}" srcOrd="0" destOrd="0" presId="urn:microsoft.com/office/officeart/2005/8/layout/hierarchy2#54"/>
    <dgm:cxn modelId="{C0568A82-32F2-4EDC-A2A7-53A61A1C7ECF}" type="presOf" srcId="{4F122B76-32AA-4439-8F8B-C22627EBA98D}" destId="{59641CBB-4E4B-4BB4-A0C1-4544517E8573}" srcOrd="0" destOrd="0" presId="urn:microsoft.com/office/officeart/2005/8/layout/hierarchy2#54"/>
    <dgm:cxn modelId="{651959AD-82FB-4D45-B4ED-BE61C989EDB2}" type="presOf" srcId="{AD450951-2D0B-457D-AAD4-EC2345FA872C}" destId="{61EF3C75-0064-43CF-89B0-54C63659D96A}" srcOrd="1" destOrd="0" presId="urn:microsoft.com/office/officeart/2005/8/layout/hierarchy2#54"/>
    <dgm:cxn modelId="{A90CB9EB-9C1C-4B8B-B0E1-8EFB03735A0A}" type="presOf" srcId="{5345ADC4-82A1-451A-B312-34C6A8BB3713}" destId="{056E278E-CCAB-4E49-BFBA-996381A1C849}" srcOrd="0" destOrd="0" presId="urn:microsoft.com/office/officeart/2005/8/layout/hierarchy2#54"/>
    <dgm:cxn modelId="{89B060F4-3E28-40E3-9D2B-EBDA07F98989}" srcId="{5345ADC4-82A1-451A-B312-34C6A8BB3713}" destId="{D066C0CD-BDBF-40B7-9C63-EBAD03A8EFF6}" srcOrd="4" destOrd="0" parTransId="{A31B77EA-6459-499C-AF72-57787536B8EB}" sibTransId="{21BEB7E8-1BB6-420A-8AA7-85C75CF75DA8}"/>
    <dgm:cxn modelId="{98C55503-3943-4991-829C-CA45F76B94F5}" type="presParOf" srcId="{6BF9D90E-A5AD-4381-9CE0-544065014EFA}" destId="{162D4145-3DB9-4758-B07F-C3F32D830ACC}" srcOrd="0" destOrd="0" presId="urn:microsoft.com/office/officeart/2005/8/layout/hierarchy2#54"/>
    <dgm:cxn modelId="{5002AA85-4891-481C-B629-826FAA5BF1F3}" type="presParOf" srcId="{162D4145-3DB9-4758-B07F-C3F32D830ACC}" destId="{056E278E-CCAB-4E49-BFBA-996381A1C849}" srcOrd="0" destOrd="0" presId="urn:microsoft.com/office/officeart/2005/8/layout/hierarchy2#54"/>
    <dgm:cxn modelId="{CA117B05-4CF2-47F5-9DBA-AD1906BCB558}" type="presParOf" srcId="{162D4145-3DB9-4758-B07F-C3F32D830ACC}" destId="{59A8F49E-7F68-4EC0-876C-B84D66C328DF}" srcOrd="1" destOrd="0" presId="urn:microsoft.com/office/officeart/2005/8/layout/hierarchy2#54"/>
    <dgm:cxn modelId="{59B14B0A-2C81-4E9D-ACFB-A38BA2D81A78}" type="presParOf" srcId="{59A8F49E-7F68-4EC0-876C-B84D66C328DF}" destId="{9F23B123-03F1-45CF-A93A-826C53400E4F}" srcOrd="0" destOrd="0" presId="urn:microsoft.com/office/officeart/2005/8/layout/hierarchy2#54"/>
    <dgm:cxn modelId="{C0D3AB52-EBD3-43AB-96DA-C38589E1AC14}" type="presParOf" srcId="{9F23B123-03F1-45CF-A93A-826C53400E4F}" destId="{3FE32537-304B-4A09-ADE9-4329D1AD0E55}" srcOrd="0" destOrd="0" presId="urn:microsoft.com/office/officeart/2005/8/layout/hierarchy2#54"/>
    <dgm:cxn modelId="{ADBEB318-F677-48AD-96F6-709CED653913}" type="presParOf" srcId="{59A8F49E-7F68-4EC0-876C-B84D66C328DF}" destId="{C9F32AF1-DDB8-4D64-8381-F46CFE894714}" srcOrd="1" destOrd="0" presId="urn:microsoft.com/office/officeart/2005/8/layout/hierarchy2#54"/>
    <dgm:cxn modelId="{9B034D3C-77F6-4EB9-86E1-A9B0678E64F3}" type="presParOf" srcId="{C9F32AF1-DDB8-4D64-8381-F46CFE894714}" destId="{59641CBB-4E4B-4BB4-A0C1-4544517E8573}" srcOrd="0" destOrd="0" presId="urn:microsoft.com/office/officeart/2005/8/layout/hierarchy2#54"/>
    <dgm:cxn modelId="{30767D7D-9094-4EE7-AED4-D864FD877C3C}" type="presParOf" srcId="{C9F32AF1-DDB8-4D64-8381-F46CFE894714}" destId="{FF836641-6DDD-41DA-A5B2-71F7B8706B0F}" srcOrd="1" destOrd="0" presId="urn:microsoft.com/office/officeart/2005/8/layout/hierarchy2#54"/>
    <dgm:cxn modelId="{4D02BAEE-FD93-4483-8C65-2D4C97BCC210}" type="presParOf" srcId="{59A8F49E-7F68-4EC0-876C-B84D66C328DF}" destId="{6A87DDAC-313C-46E9-8742-B5027535F7B3}" srcOrd="2" destOrd="0" presId="urn:microsoft.com/office/officeart/2005/8/layout/hierarchy2#54"/>
    <dgm:cxn modelId="{E3E76CBF-8E31-4A30-BD3A-885177601C72}" type="presParOf" srcId="{6A87DDAC-313C-46E9-8742-B5027535F7B3}" destId="{61EF3C75-0064-43CF-89B0-54C63659D96A}" srcOrd="0" destOrd="0" presId="urn:microsoft.com/office/officeart/2005/8/layout/hierarchy2#54"/>
    <dgm:cxn modelId="{8AEB88C2-9145-45A9-B95C-A70C319A3914}" type="presParOf" srcId="{59A8F49E-7F68-4EC0-876C-B84D66C328DF}" destId="{4CCA88B1-28A7-44A4-9D42-B0761618E745}" srcOrd="3" destOrd="0" presId="urn:microsoft.com/office/officeart/2005/8/layout/hierarchy2#54"/>
    <dgm:cxn modelId="{2489EDE5-CB52-473C-9C7F-693891941C6F}" type="presParOf" srcId="{4CCA88B1-28A7-44A4-9D42-B0761618E745}" destId="{2DB4861D-1C57-4DA8-A724-6437E1BD1C0F}" srcOrd="0" destOrd="0" presId="urn:microsoft.com/office/officeart/2005/8/layout/hierarchy2#54"/>
    <dgm:cxn modelId="{7661D81E-A8E7-4C86-9E89-84CEF5DF82FF}" type="presParOf" srcId="{4CCA88B1-28A7-44A4-9D42-B0761618E745}" destId="{1D62DE07-FE91-4E76-B502-4EC07C546ECC}" srcOrd="1" destOrd="0" presId="urn:microsoft.com/office/officeart/2005/8/layout/hierarchy2#54"/>
    <dgm:cxn modelId="{A990AC1F-EFD5-4237-8F00-C2C3A7885F7F}" type="presParOf" srcId="{59A8F49E-7F68-4EC0-876C-B84D66C328DF}" destId="{AD963328-B6FF-4EDF-AE59-9B945D833CC2}" srcOrd="4" destOrd="0" presId="urn:microsoft.com/office/officeart/2005/8/layout/hierarchy2#54"/>
    <dgm:cxn modelId="{CCAA841C-392C-49A5-A674-ED9C524924EA}" type="presParOf" srcId="{AD963328-B6FF-4EDF-AE59-9B945D833CC2}" destId="{BB0AE41D-A005-4E50-AFC8-A76C4284CBCF}" srcOrd="0" destOrd="0" presId="urn:microsoft.com/office/officeart/2005/8/layout/hierarchy2#54"/>
    <dgm:cxn modelId="{1F397468-0777-4FC8-AD7E-21566A57F7E9}" type="presParOf" srcId="{59A8F49E-7F68-4EC0-876C-B84D66C328DF}" destId="{8F5E6A37-5660-4E80-B0B3-0A3C0D318785}" srcOrd="5" destOrd="0" presId="urn:microsoft.com/office/officeart/2005/8/layout/hierarchy2#54"/>
    <dgm:cxn modelId="{2F998537-88B6-4608-A902-93AAB39DB1D9}" type="presParOf" srcId="{8F5E6A37-5660-4E80-B0B3-0A3C0D318785}" destId="{7070DC69-D610-498C-B1E8-1F1D66888718}" srcOrd="0" destOrd="0" presId="urn:microsoft.com/office/officeart/2005/8/layout/hierarchy2#54"/>
    <dgm:cxn modelId="{D24CE7D6-0F12-4C2E-81F1-79C4E578B1F2}" type="presParOf" srcId="{8F5E6A37-5660-4E80-B0B3-0A3C0D318785}" destId="{C1B22117-1794-4A5C-94AF-46B11B03AD96}" srcOrd="1" destOrd="0" presId="urn:microsoft.com/office/officeart/2005/8/layout/hierarchy2#54"/>
    <dgm:cxn modelId="{75E94BFA-8618-4760-8784-F948AABAA5DD}" type="presParOf" srcId="{59A8F49E-7F68-4EC0-876C-B84D66C328DF}" destId="{BFB0B0D0-1659-425D-854D-D93305F22003}" srcOrd="6" destOrd="0" presId="urn:microsoft.com/office/officeart/2005/8/layout/hierarchy2#54"/>
    <dgm:cxn modelId="{4A2DE58F-6595-4313-A774-9E518563652E}" type="presParOf" srcId="{BFB0B0D0-1659-425D-854D-D93305F22003}" destId="{36BF540D-F764-4F6B-B70A-2E43B4062C4F}" srcOrd="0" destOrd="0" presId="urn:microsoft.com/office/officeart/2005/8/layout/hierarchy2#54"/>
    <dgm:cxn modelId="{EB2162CE-E00A-45C9-9750-49AA8CD19AF2}" type="presParOf" srcId="{59A8F49E-7F68-4EC0-876C-B84D66C328DF}" destId="{31FEE1F8-94DD-46C7-AC0D-42C96465E891}" srcOrd="7" destOrd="0" presId="urn:microsoft.com/office/officeart/2005/8/layout/hierarchy2#54"/>
    <dgm:cxn modelId="{668E9710-D142-4435-9456-B59F55D86349}" type="presParOf" srcId="{31FEE1F8-94DD-46C7-AC0D-42C96465E891}" destId="{A7C210AC-8196-4EF5-8BD1-FC72B8B956B2}" srcOrd="0" destOrd="0" presId="urn:microsoft.com/office/officeart/2005/8/layout/hierarchy2#54"/>
    <dgm:cxn modelId="{5BB52EA2-1B2C-4A92-BD4B-274B11B92B0E}" type="presParOf" srcId="{31FEE1F8-94DD-46C7-AC0D-42C96465E891}" destId="{23A92D19-E63D-4A88-B0C5-5C904E24FC5B}" srcOrd="1" destOrd="0" presId="urn:microsoft.com/office/officeart/2005/8/layout/hierarchy2#54"/>
    <dgm:cxn modelId="{0FC3E746-D813-4F48-AAA2-E48402365FDA}" type="presParOf" srcId="{59A8F49E-7F68-4EC0-876C-B84D66C328DF}" destId="{BDFF8A89-F4D5-4322-A27E-AEA2FC83D965}" srcOrd="8" destOrd="0" presId="urn:microsoft.com/office/officeart/2005/8/layout/hierarchy2#54"/>
    <dgm:cxn modelId="{BAFD4ACA-863D-41E5-85E8-9C55F93E2DA7}" type="presParOf" srcId="{BDFF8A89-F4D5-4322-A27E-AEA2FC83D965}" destId="{08002731-FFA6-4964-B786-9FE7F98A2D61}" srcOrd="0" destOrd="0" presId="urn:microsoft.com/office/officeart/2005/8/layout/hierarchy2#54"/>
    <dgm:cxn modelId="{5980D055-FFF7-4915-8983-8CEEFEAAFFF3}" type="presParOf" srcId="{59A8F49E-7F68-4EC0-876C-B84D66C328DF}" destId="{2F5E5765-FCDD-4E1D-A657-F85436D2E17B}" srcOrd="9" destOrd="0" presId="urn:microsoft.com/office/officeart/2005/8/layout/hierarchy2#54"/>
    <dgm:cxn modelId="{DEAA2BF7-4CAE-47C1-B558-69AAC67E89F4}" type="presParOf" srcId="{2F5E5765-FCDD-4E1D-A657-F85436D2E17B}" destId="{054ACA77-4700-4F7C-B905-826B53FF99FC}" srcOrd="0" destOrd="0" presId="urn:microsoft.com/office/officeart/2005/8/layout/hierarchy2#54"/>
    <dgm:cxn modelId="{413B17C8-E3CD-4D9C-8BD3-60D8CE67FAE7}" type="presParOf" srcId="{2F5E5765-FCDD-4E1D-A657-F85436D2E17B}" destId="{4F165EFE-6FEF-4E3B-B578-577463E758E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5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0" dirty="0"/>
            <a:t>跨国经营与国内经营的关系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dirty="0"/>
            <a:t>经营和跨国经营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0" dirty="0"/>
            <a:t>跨国经营的组织载体</a:t>
          </a:r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公司跨国经营的特点和形式</a:t>
          </a:r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0" dirty="0"/>
            <a:t>跨国经营的特点</a:t>
          </a:r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D066C0CD-BDBF-40B7-9C63-EBAD03A8EFF6}">
      <dgm:prSet/>
      <dgm:spPr>
        <a:solidFill>
          <a:srgbClr val="C00000"/>
        </a:solidFill>
      </dgm:spPr>
      <dgm:t>
        <a:bodyPr/>
        <a:lstStyle/>
        <a:p>
          <a:r>
            <a:rPr lang="zh-CN" altLang="en-US" b="0" dirty="0">
              <a:solidFill>
                <a:schemeClr val="bg1"/>
              </a:solidFill>
            </a:rPr>
            <a:t>跨国经营的形式</a:t>
          </a:r>
        </a:p>
      </dgm:t>
    </dgm:pt>
    <dgm:pt modelId="{A31B77EA-6459-499C-AF72-57787536B8EB}" type="par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21BEB7E8-1BB6-420A-8AA7-85C75CF75DA8}" type="sibTrans" cxnId="{89B060F4-3E28-40E3-9D2B-EBDA07F98989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5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5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5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5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  <dgm:pt modelId="{BDFF8A89-F4D5-4322-A27E-AEA2FC83D965}" type="pres">
      <dgm:prSet presAssocID="{A31B77EA-6459-499C-AF72-57787536B8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8002731-FFA6-4964-B786-9FE7F98A2D61}" type="pres">
      <dgm:prSet presAssocID="{A31B77EA-6459-499C-AF72-57787536B8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F5E5765-FCDD-4E1D-A657-F85436D2E17B}" type="pres">
      <dgm:prSet presAssocID="{D066C0CD-BDBF-40B7-9C63-EBAD03A8EFF6}" presName="root2" presStyleCnt="0"/>
      <dgm:spPr/>
      <dgm:t>
        <a:bodyPr/>
        <a:lstStyle/>
        <a:p>
          <a:endParaRPr lang="zh-CN" altLang="en-US"/>
        </a:p>
      </dgm:t>
    </dgm:pt>
    <dgm:pt modelId="{054ACA77-4700-4F7C-B905-826B53FF99FC}" type="pres">
      <dgm:prSet presAssocID="{D066C0CD-BDBF-40B7-9C63-EBAD03A8EFF6}" presName="LevelTwoTextNode" presStyleLbl="node2" presStyleIdx="4" presStyleCnt="5" custScaleY="53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65EFE-6FEF-4E3B-B578-577463E758EB}" type="pres">
      <dgm:prSet presAssocID="{D066C0CD-BDBF-40B7-9C63-EBAD03A8EFF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C109650-0FBA-40FB-A2A8-677C648E8380}" type="presOf" srcId="{A31B77EA-6459-499C-AF72-57787536B8EB}" destId="{08002731-FFA6-4964-B786-9FE7F98A2D61}" srcOrd="1" destOrd="0" presId="urn:microsoft.com/office/officeart/2005/8/layout/hierarchy2#54"/>
    <dgm:cxn modelId="{F7DEB8AF-B869-43F7-AFCB-1DDC4774368F}" type="presOf" srcId="{624C44BC-5A2C-4E65-9B78-8F5A3B64443A}" destId="{9F23B123-03F1-45CF-A93A-826C53400E4F}" srcOrd="0" destOrd="0" presId="urn:microsoft.com/office/officeart/2005/8/layout/hierarchy2#54"/>
    <dgm:cxn modelId="{87B2CA8B-7814-4322-AC3B-BFA4AC31FFD9}" type="presOf" srcId="{BB58BC3C-F498-45E1-9D3F-0C46DDB7C811}" destId="{AD963328-B6FF-4EDF-AE59-9B945D833CC2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AFFDE9D-8F6D-4714-9D1D-810267BA3447}" type="presOf" srcId="{A4D2D0E2-D251-4D45-B3EC-14275173DB6B}" destId="{BFB0B0D0-1659-425D-854D-D93305F22003}" srcOrd="0" destOrd="0" presId="urn:microsoft.com/office/officeart/2005/8/layout/hierarchy2#54"/>
    <dgm:cxn modelId="{CA4C76F7-B4F7-429F-A854-8577FE2D6656}" type="presOf" srcId="{A4D2D0E2-D251-4D45-B3EC-14275173DB6B}" destId="{36BF540D-F764-4F6B-B70A-2E43B4062C4F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9098053-B3E1-46F4-A4C1-CC27B93B1C7F}" type="presOf" srcId="{D066C0CD-BDBF-40B7-9C63-EBAD03A8EFF6}" destId="{054ACA77-4700-4F7C-B905-826B53FF99FC}" srcOrd="0" destOrd="0" presId="urn:microsoft.com/office/officeart/2005/8/layout/hierarchy2#54"/>
    <dgm:cxn modelId="{820B7308-6E0A-4E12-B214-CEA8D233A6C1}" type="presOf" srcId="{BB58BC3C-F498-45E1-9D3F-0C46DDB7C811}" destId="{BB0AE41D-A005-4E50-AFC8-A76C4284CBCF}" srcOrd="1" destOrd="0" presId="urn:microsoft.com/office/officeart/2005/8/layout/hierarchy2#54"/>
    <dgm:cxn modelId="{B4805CE9-F3F0-4855-96F1-15E10FDF18BB}" type="presOf" srcId="{6D5F9A13-FCC6-4C0D-9792-3A12D2A96929}" destId="{A7C210AC-8196-4EF5-8BD1-FC72B8B956B2}" srcOrd="0" destOrd="0" presId="urn:microsoft.com/office/officeart/2005/8/layout/hierarchy2#54"/>
    <dgm:cxn modelId="{6C40FF96-9342-4B0C-B81E-65D4802635FE}" type="presOf" srcId="{A31B77EA-6459-499C-AF72-57787536B8EB}" destId="{BDFF8A89-F4D5-4322-A27E-AEA2FC83D965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43F609D3-1819-48CE-9172-67605D7E77D9}" type="presOf" srcId="{A5FF073E-56DC-4D2C-9608-066A31D27C8D}" destId="{7070DC69-D610-498C-B1E8-1F1D66888718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30A41804-E93F-4A71-90D6-E3D313F0E97E}" type="presOf" srcId="{624C44BC-5A2C-4E65-9B78-8F5A3B64443A}" destId="{3FE32537-304B-4A09-ADE9-4329D1AD0E55}" srcOrd="1" destOrd="0" presId="urn:microsoft.com/office/officeart/2005/8/layout/hierarchy2#54"/>
    <dgm:cxn modelId="{8D8B2FA3-AC8F-4106-9C5E-313BE17CA6AE}" type="presOf" srcId="{8E544892-C228-4F46-A1B3-FF88C1A8E1DC}" destId="{6BF9D90E-A5AD-4381-9CE0-544065014EFA}" srcOrd="0" destOrd="0" presId="urn:microsoft.com/office/officeart/2005/8/layout/hierarchy2#54"/>
    <dgm:cxn modelId="{1D8D3BAE-213C-4B25-AA73-FFB16E6DDB9D}" type="presOf" srcId="{AD450951-2D0B-457D-AAD4-EC2345FA872C}" destId="{6A87DDAC-313C-46E9-8742-B5027535F7B3}" srcOrd="0" destOrd="0" presId="urn:microsoft.com/office/officeart/2005/8/layout/hierarchy2#54"/>
    <dgm:cxn modelId="{FD880D6E-CC4F-44A8-9625-83DC2E5F489D}" type="presOf" srcId="{99E6488C-56C1-42EA-B8BE-84A5802F557C}" destId="{2DB4861D-1C57-4DA8-A724-6437E1BD1C0F}" srcOrd="0" destOrd="0" presId="urn:microsoft.com/office/officeart/2005/8/layout/hierarchy2#54"/>
    <dgm:cxn modelId="{C0568A82-32F2-4EDC-A2A7-53A61A1C7ECF}" type="presOf" srcId="{4F122B76-32AA-4439-8F8B-C22627EBA98D}" destId="{59641CBB-4E4B-4BB4-A0C1-4544517E8573}" srcOrd="0" destOrd="0" presId="urn:microsoft.com/office/officeart/2005/8/layout/hierarchy2#54"/>
    <dgm:cxn modelId="{651959AD-82FB-4D45-B4ED-BE61C989EDB2}" type="presOf" srcId="{AD450951-2D0B-457D-AAD4-EC2345FA872C}" destId="{61EF3C75-0064-43CF-89B0-54C63659D96A}" srcOrd="1" destOrd="0" presId="urn:microsoft.com/office/officeart/2005/8/layout/hierarchy2#54"/>
    <dgm:cxn modelId="{A90CB9EB-9C1C-4B8B-B0E1-8EFB03735A0A}" type="presOf" srcId="{5345ADC4-82A1-451A-B312-34C6A8BB3713}" destId="{056E278E-CCAB-4E49-BFBA-996381A1C849}" srcOrd="0" destOrd="0" presId="urn:microsoft.com/office/officeart/2005/8/layout/hierarchy2#54"/>
    <dgm:cxn modelId="{89B060F4-3E28-40E3-9D2B-EBDA07F98989}" srcId="{5345ADC4-82A1-451A-B312-34C6A8BB3713}" destId="{D066C0CD-BDBF-40B7-9C63-EBAD03A8EFF6}" srcOrd="4" destOrd="0" parTransId="{A31B77EA-6459-499C-AF72-57787536B8EB}" sibTransId="{21BEB7E8-1BB6-420A-8AA7-85C75CF75DA8}"/>
    <dgm:cxn modelId="{98C55503-3943-4991-829C-CA45F76B94F5}" type="presParOf" srcId="{6BF9D90E-A5AD-4381-9CE0-544065014EFA}" destId="{162D4145-3DB9-4758-B07F-C3F32D830ACC}" srcOrd="0" destOrd="0" presId="urn:microsoft.com/office/officeart/2005/8/layout/hierarchy2#54"/>
    <dgm:cxn modelId="{5002AA85-4891-481C-B629-826FAA5BF1F3}" type="presParOf" srcId="{162D4145-3DB9-4758-B07F-C3F32D830ACC}" destId="{056E278E-CCAB-4E49-BFBA-996381A1C849}" srcOrd="0" destOrd="0" presId="urn:microsoft.com/office/officeart/2005/8/layout/hierarchy2#54"/>
    <dgm:cxn modelId="{CA117B05-4CF2-47F5-9DBA-AD1906BCB558}" type="presParOf" srcId="{162D4145-3DB9-4758-B07F-C3F32D830ACC}" destId="{59A8F49E-7F68-4EC0-876C-B84D66C328DF}" srcOrd="1" destOrd="0" presId="urn:microsoft.com/office/officeart/2005/8/layout/hierarchy2#54"/>
    <dgm:cxn modelId="{59B14B0A-2C81-4E9D-ACFB-A38BA2D81A78}" type="presParOf" srcId="{59A8F49E-7F68-4EC0-876C-B84D66C328DF}" destId="{9F23B123-03F1-45CF-A93A-826C53400E4F}" srcOrd="0" destOrd="0" presId="urn:microsoft.com/office/officeart/2005/8/layout/hierarchy2#54"/>
    <dgm:cxn modelId="{C0D3AB52-EBD3-43AB-96DA-C38589E1AC14}" type="presParOf" srcId="{9F23B123-03F1-45CF-A93A-826C53400E4F}" destId="{3FE32537-304B-4A09-ADE9-4329D1AD0E55}" srcOrd="0" destOrd="0" presId="urn:microsoft.com/office/officeart/2005/8/layout/hierarchy2#54"/>
    <dgm:cxn modelId="{ADBEB318-F677-48AD-96F6-709CED653913}" type="presParOf" srcId="{59A8F49E-7F68-4EC0-876C-B84D66C328DF}" destId="{C9F32AF1-DDB8-4D64-8381-F46CFE894714}" srcOrd="1" destOrd="0" presId="urn:microsoft.com/office/officeart/2005/8/layout/hierarchy2#54"/>
    <dgm:cxn modelId="{9B034D3C-77F6-4EB9-86E1-A9B0678E64F3}" type="presParOf" srcId="{C9F32AF1-DDB8-4D64-8381-F46CFE894714}" destId="{59641CBB-4E4B-4BB4-A0C1-4544517E8573}" srcOrd="0" destOrd="0" presId="urn:microsoft.com/office/officeart/2005/8/layout/hierarchy2#54"/>
    <dgm:cxn modelId="{30767D7D-9094-4EE7-AED4-D864FD877C3C}" type="presParOf" srcId="{C9F32AF1-DDB8-4D64-8381-F46CFE894714}" destId="{FF836641-6DDD-41DA-A5B2-71F7B8706B0F}" srcOrd="1" destOrd="0" presId="urn:microsoft.com/office/officeart/2005/8/layout/hierarchy2#54"/>
    <dgm:cxn modelId="{4D02BAEE-FD93-4483-8C65-2D4C97BCC210}" type="presParOf" srcId="{59A8F49E-7F68-4EC0-876C-B84D66C328DF}" destId="{6A87DDAC-313C-46E9-8742-B5027535F7B3}" srcOrd="2" destOrd="0" presId="urn:microsoft.com/office/officeart/2005/8/layout/hierarchy2#54"/>
    <dgm:cxn modelId="{E3E76CBF-8E31-4A30-BD3A-885177601C72}" type="presParOf" srcId="{6A87DDAC-313C-46E9-8742-B5027535F7B3}" destId="{61EF3C75-0064-43CF-89B0-54C63659D96A}" srcOrd="0" destOrd="0" presId="urn:microsoft.com/office/officeart/2005/8/layout/hierarchy2#54"/>
    <dgm:cxn modelId="{8AEB88C2-9145-45A9-B95C-A70C319A3914}" type="presParOf" srcId="{59A8F49E-7F68-4EC0-876C-B84D66C328DF}" destId="{4CCA88B1-28A7-44A4-9D42-B0761618E745}" srcOrd="3" destOrd="0" presId="urn:microsoft.com/office/officeart/2005/8/layout/hierarchy2#54"/>
    <dgm:cxn modelId="{2489EDE5-CB52-473C-9C7F-693891941C6F}" type="presParOf" srcId="{4CCA88B1-28A7-44A4-9D42-B0761618E745}" destId="{2DB4861D-1C57-4DA8-A724-6437E1BD1C0F}" srcOrd="0" destOrd="0" presId="urn:microsoft.com/office/officeart/2005/8/layout/hierarchy2#54"/>
    <dgm:cxn modelId="{7661D81E-A8E7-4C86-9E89-84CEF5DF82FF}" type="presParOf" srcId="{4CCA88B1-28A7-44A4-9D42-B0761618E745}" destId="{1D62DE07-FE91-4E76-B502-4EC07C546ECC}" srcOrd="1" destOrd="0" presId="urn:microsoft.com/office/officeart/2005/8/layout/hierarchy2#54"/>
    <dgm:cxn modelId="{A990AC1F-EFD5-4237-8F00-C2C3A7885F7F}" type="presParOf" srcId="{59A8F49E-7F68-4EC0-876C-B84D66C328DF}" destId="{AD963328-B6FF-4EDF-AE59-9B945D833CC2}" srcOrd="4" destOrd="0" presId="urn:microsoft.com/office/officeart/2005/8/layout/hierarchy2#54"/>
    <dgm:cxn modelId="{CCAA841C-392C-49A5-A674-ED9C524924EA}" type="presParOf" srcId="{AD963328-B6FF-4EDF-AE59-9B945D833CC2}" destId="{BB0AE41D-A005-4E50-AFC8-A76C4284CBCF}" srcOrd="0" destOrd="0" presId="urn:microsoft.com/office/officeart/2005/8/layout/hierarchy2#54"/>
    <dgm:cxn modelId="{1F397468-0777-4FC8-AD7E-21566A57F7E9}" type="presParOf" srcId="{59A8F49E-7F68-4EC0-876C-B84D66C328DF}" destId="{8F5E6A37-5660-4E80-B0B3-0A3C0D318785}" srcOrd="5" destOrd="0" presId="urn:microsoft.com/office/officeart/2005/8/layout/hierarchy2#54"/>
    <dgm:cxn modelId="{2F998537-88B6-4608-A902-93AAB39DB1D9}" type="presParOf" srcId="{8F5E6A37-5660-4E80-B0B3-0A3C0D318785}" destId="{7070DC69-D610-498C-B1E8-1F1D66888718}" srcOrd="0" destOrd="0" presId="urn:microsoft.com/office/officeart/2005/8/layout/hierarchy2#54"/>
    <dgm:cxn modelId="{D24CE7D6-0F12-4C2E-81F1-79C4E578B1F2}" type="presParOf" srcId="{8F5E6A37-5660-4E80-B0B3-0A3C0D318785}" destId="{C1B22117-1794-4A5C-94AF-46B11B03AD96}" srcOrd="1" destOrd="0" presId="urn:microsoft.com/office/officeart/2005/8/layout/hierarchy2#54"/>
    <dgm:cxn modelId="{75E94BFA-8618-4760-8784-F948AABAA5DD}" type="presParOf" srcId="{59A8F49E-7F68-4EC0-876C-B84D66C328DF}" destId="{BFB0B0D0-1659-425D-854D-D93305F22003}" srcOrd="6" destOrd="0" presId="urn:microsoft.com/office/officeart/2005/8/layout/hierarchy2#54"/>
    <dgm:cxn modelId="{4A2DE58F-6595-4313-A774-9E518563652E}" type="presParOf" srcId="{BFB0B0D0-1659-425D-854D-D93305F22003}" destId="{36BF540D-F764-4F6B-B70A-2E43B4062C4F}" srcOrd="0" destOrd="0" presId="urn:microsoft.com/office/officeart/2005/8/layout/hierarchy2#54"/>
    <dgm:cxn modelId="{EB2162CE-E00A-45C9-9750-49AA8CD19AF2}" type="presParOf" srcId="{59A8F49E-7F68-4EC0-876C-B84D66C328DF}" destId="{31FEE1F8-94DD-46C7-AC0D-42C96465E891}" srcOrd="7" destOrd="0" presId="urn:microsoft.com/office/officeart/2005/8/layout/hierarchy2#54"/>
    <dgm:cxn modelId="{668E9710-D142-4435-9456-B59F55D86349}" type="presParOf" srcId="{31FEE1F8-94DD-46C7-AC0D-42C96465E891}" destId="{A7C210AC-8196-4EF5-8BD1-FC72B8B956B2}" srcOrd="0" destOrd="0" presId="urn:microsoft.com/office/officeart/2005/8/layout/hierarchy2#54"/>
    <dgm:cxn modelId="{5BB52EA2-1B2C-4A92-BD4B-274B11B92B0E}" type="presParOf" srcId="{31FEE1F8-94DD-46C7-AC0D-42C96465E891}" destId="{23A92D19-E63D-4A88-B0C5-5C904E24FC5B}" srcOrd="1" destOrd="0" presId="urn:microsoft.com/office/officeart/2005/8/layout/hierarchy2#54"/>
    <dgm:cxn modelId="{0FC3E746-D813-4F48-AAA2-E48402365FDA}" type="presParOf" srcId="{59A8F49E-7F68-4EC0-876C-B84D66C328DF}" destId="{BDFF8A89-F4D5-4322-A27E-AEA2FC83D965}" srcOrd="8" destOrd="0" presId="urn:microsoft.com/office/officeart/2005/8/layout/hierarchy2#54"/>
    <dgm:cxn modelId="{BAFD4ACA-863D-41E5-85E8-9C55F93E2DA7}" type="presParOf" srcId="{BDFF8A89-F4D5-4322-A27E-AEA2FC83D965}" destId="{08002731-FFA6-4964-B786-9FE7F98A2D61}" srcOrd="0" destOrd="0" presId="urn:microsoft.com/office/officeart/2005/8/layout/hierarchy2#54"/>
    <dgm:cxn modelId="{5980D055-FFF7-4915-8983-8CEEFEAAFFF3}" type="presParOf" srcId="{59A8F49E-7F68-4EC0-876C-B84D66C328DF}" destId="{2F5E5765-FCDD-4E1D-A657-F85436D2E17B}" srcOrd="9" destOrd="0" presId="urn:microsoft.com/office/officeart/2005/8/layout/hierarchy2#54"/>
    <dgm:cxn modelId="{DEAA2BF7-4CAE-47C1-B558-69AAC67E89F4}" type="presParOf" srcId="{2F5E5765-FCDD-4E1D-A657-F85436D2E17B}" destId="{054ACA77-4700-4F7C-B905-826B53FF99FC}" srcOrd="0" destOrd="0" presId="urn:microsoft.com/office/officeart/2005/8/layout/hierarchy2#54"/>
    <dgm:cxn modelId="{413B17C8-E3CD-4D9C-8BD3-60D8CE67FAE7}" type="presParOf" srcId="{2F5E5765-FCDD-4E1D-A657-F85436D2E17B}" destId="{4F165EFE-6FEF-4E3B-B578-577463E758E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6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产品周期理论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垄断优势理论</a:t>
          </a:r>
          <a:endParaRPr lang="zh-CN" altLang="en-US" dirty="0">
            <a:solidFill>
              <a:schemeClr val="bg1"/>
            </a:solidFill>
          </a:endParaRP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 smtClean="0"/>
            <a:t>内部化理论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1" dirty="0" smtClean="0"/>
            <a:t>国际生产综合理论</a:t>
          </a:r>
          <a:endParaRPr lang="zh-CN" altLang="en-US" dirty="0"/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952D153B-F2FE-406E-8C1A-16F547FCFFC5}" type="presOf" srcId="{8E544892-C228-4F46-A1B3-FF88C1A8E1DC}" destId="{6BF9D90E-A5AD-4381-9CE0-544065014EFA}" srcOrd="0" destOrd="0" presId="urn:microsoft.com/office/officeart/2005/8/layout/hierarchy2#54"/>
    <dgm:cxn modelId="{DF89358E-C553-4632-A7EA-99EFB8F9EF7F}" type="presOf" srcId="{4F122B76-32AA-4439-8F8B-C22627EBA98D}" destId="{59641CBB-4E4B-4BB4-A0C1-4544517E8573}" srcOrd="0" destOrd="0" presId="urn:microsoft.com/office/officeart/2005/8/layout/hierarchy2#54"/>
    <dgm:cxn modelId="{BFD0EB01-D5D8-4302-B7AE-F9206788C67A}" type="presOf" srcId="{AD450951-2D0B-457D-AAD4-EC2345FA872C}" destId="{61EF3C75-0064-43CF-89B0-54C63659D96A}" srcOrd="1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F94BD28-CDF8-4A0B-8BC1-883D0CCC0E69}" type="presOf" srcId="{A4D2D0E2-D251-4D45-B3EC-14275173DB6B}" destId="{36BF540D-F764-4F6B-B70A-2E43B4062C4F}" srcOrd="1" destOrd="0" presId="urn:microsoft.com/office/officeart/2005/8/layout/hierarchy2#54"/>
    <dgm:cxn modelId="{A685986D-5E7B-462E-90BC-8A134DDACED5}" type="presOf" srcId="{624C44BC-5A2C-4E65-9B78-8F5A3B64443A}" destId="{9F23B123-03F1-45CF-A93A-826C53400E4F}" srcOrd="0" destOrd="0" presId="urn:microsoft.com/office/officeart/2005/8/layout/hierarchy2#54"/>
    <dgm:cxn modelId="{55B46BA4-5E41-4F0B-AD52-E9B49CD7036E}" type="presOf" srcId="{624C44BC-5A2C-4E65-9B78-8F5A3B64443A}" destId="{3FE32537-304B-4A09-ADE9-4329D1AD0E55}" srcOrd="1" destOrd="0" presId="urn:microsoft.com/office/officeart/2005/8/layout/hierarchy2#54"/>
    <dgm:cxn modelId="{BDF08B35-342E-48A6-B71E-4A51BA8A0E68}" type="presOf" srcId="{AD450951-2D0B-457D-AAD4-EC2345FA872C}" destId="{6A87DDAC-313C-46E9-8742-B5027535F7B3}" srcOrd="0" destOrd="0" presId="urn:microsoft.com/office/officeart/2005/8/layout/hierarchy2#54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F84636C9-2E03-44DD-BBCD-EC1A139FA5B9}" type="presOf" srcId="{BB58BC3C-F498-45E1-9D3F-0C46DDB7C811}" destId="{AD963328-B6FF-4EDF-AE59-9B945D833CC2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7227626-4D39-4A56-8401-26A50076753F}" type="presOf" srcId="{5345ADC4-82A1-451A-B312-34C6A8BB3713}" destId="{056E278E-CCAB-4E49-BFBA-996381A1C849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2F8DB06D-7170-4004-8CE8-F0A8FE594662}" type="presOf" srcId="{A5FF073E-56DC-4D2C-9608-066A31D27C8D}" destId="{7070DC69-D610-498C-B1E8-1F1D66888718}" srcOrd="0" destOrd="0" presId="urn:microsoft.com/office/officeart/2005/8/layout/hierarchy2#54"/>
    <dgm:cxn modelId="{09D6AC03-166B-4492-A019-D20EE0FF7327}" type="presOf" srcId="{6D5F9A13-FCC6-4C0D-9792-3A12D2A96929}" destId="{A7C210AC-8196-4EF5-8BD1-FC72B8B956B2}" srcOrd="0" destOrd="0" presId="urn:microsoft.com/office/officeart/2005/8/layout/hierarchy2#54"/>
    <dgm:cxn modelId="{6E3D3853-CA2E-4080-8E23-DB85B69E920B}" type="presOf" srcId="{99E6488C-56C1-42EA-B8BE-84A5802F557C}" destId="{2DB4861D-1C57-4DA8-A724-6437E1BD1C0F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6A7161EC-D174-4DAE-8CEB-A007DCDBF535}" type="presOf" srcId="{A4D2D0E2-D251-4D45-B3EC-14275173DB6B}" destId="{BFB0B0D0-1659-425D-854D-D93305F22003}" srcOrd="0" destOrd="0" presId="urn:microsoft.com/office/officeart/2005/8/layout/hierarchy2#54"/>
    <dgm:cxn modelId="{A3819C8F-1B68-473A-8534-D1D6515089D5}" type="presOf" srcId="{BB58BC3C-F498-45E1-9D3F-0C46DDB7C811}" destId="{BB0AE41D-A005-4E50-AFC8-A76C4284CBCF}" srcOrd="1" destOrd="0" presId="urn:microsoft.com/office/officeart/2005/8/layout/hierarchy2#54"/>
    <dgm:cxn modelId="{757AD824-5D74-4650-8B9B-B6472F644D79}" type="presParOf" srcId="{6BF9D90E-A5AD-4381-9CE0-544065014EFA}" destId="{162D4145-3DB9-4758-B07F-C3F32D830ACC}" srcOrd="0" destOrd="0" presId="urn:microsoft.com/office/officeart/2005/8/layout/hierarchy2#54"/>
    <dgm:cxn modelId="{23CA5E79-1C33-4D39-B0A5-3C8C4915ADF2}" type="presParOf" srcId="{162D4145-3DB9-4758-B07F-C3F32D830ACC}" destId="{056E278E-CCAB-4E49-BFBA-996381A1C849}" srcOrd="0" destOrd="0" presId="urn:microsoft.com/office/officeart/2005/8/layout/hierarchy2#54"/>
    <dgm:cxn modelId="{293ADE0E-EF8F-4E37-83C1-8A963467E3DE}" type="presParOf" srcId="{162D4145-3DB9-4758-B07F-C3F32D830ACC}" destId="{59A8F49E-7F68-4EC0-876C-B84D66C328DF}" srcOrd="1" destOrd="0" presId="urn:microsoft.com/office/officeart/2005/8/layout/hierarchy2#54"/>
    <dgm:cxn modelId="{75F1D1BF-786A-4BF2-ABE8-AAB09A47B69B}" type="presParOf" srcId="{59A8F49E-7F68-4EC0-876C-B84D66C328DF}" destId="{9F23B123-03F1-45CF-A93A-826C53400E4F}" srcOrd="0" destOrd="0" presId="urn:microsoft.com/office/officeart/2005/8/layout/hierarchy2#54"/>
    <dgm:cxn modelId="{7B90BEF6-85B0-425C-9D0A-4F2DA1C6AC11}" type="presParOf" srcId="{9F23B123-03F1-45CF-A93A-826C53400E4F}" destId="{3FE32537-304B-4A09-ADE9-4329D1AD0E55}" srcOrd="0" destOrd="0" presId="urn:microsoft.com/office/officeart/2005/8/layout/hierarchy2#54"/>
    <dgm:cxn modelId="{43C0850E-97D4-43CC-A030-0E965E74D4A1}" type="presParOf" srcId="{59A8F49E-7F68-4EC0-876C-B84D66C328DF}" destId="{C9F32AF1-DDB8-4D64-8381-F46CFE894714}" srcOrd="1" destOrd="0" presId="urn:microsoft.com/office/officeart/2005/8/layout/hierarchy2#54"/>
    <dgm:cxn modelId="{75F6BF79-E7B0-48AB-BD9D-350F8254578B}" type="presParOf" srcId="{C9F32AF1-DDB8-4D64-8381-F46CFE894714}" destId="{59641CBB-4E4B-4BB4-A0C1-4544517E8573}" srcOrd="0" destOrd="0" presId="urn:microsoft.com/office/officeart/2005/8/layout/hierarchy2#54"/>
    <dgm:cxn modelId="{81A93734-71FF-41E5-8552-EF37F80CE503}" type="presParOf" srcId="{C9F32AF1-DDB8-4D64-8381-F46CFE894714}" destId="{FF836641-6DDD-41DA-A5B2-71F7B8706B0F}" srcOrd="1" destOrd="0" presId="urn:microsoft.com/office/officeart/2005/8/layout/hierarchy2#54"/>
    <dgm:cxn modelId="{D3F90EB9-A209-4BA1-840F-BAC9C83EECE6}" type="presParOf" srcId="{59A8F49E-7F68-4EC0-876C-B84D66C328DF}" destId="{6A87DDAC-313C-46E9-8742-B5027535F7B3}" srcOrd="2" destOrd="0" presId="urn:microsoft.com/office/officeart/2005/8/layout/hierarchy2#54"/>
    <dgm:cxn modelId="{22550911-B653-4554-84EB-00AAD1FCFB79}" type="presParOf" srcId="{6A87DDAC-313C-46E9-8742-B5027535F7B3}" destId="{61EF3C75-0064-43CF-89B0-54C63659D96A}" srcOrd="0" destOrd="0" presId="urn:microsoft.com/office/officeart/2005/8/layout/hierarchy2#54"/>
    <dgm:cxn modelId="{63E36CB8-D6FC-45F4-AF3E-ADE23AE43662}" type="presParOf" srcId="{59A8F49E-7F68-4EC0-876C-B84D66C328DF}" destId="{4CCA88B1-28A7-44A4-9D42-B0761618E745}" srcOrd="3" destOrd="0" presId="urn:microsoft.com/office/officeart/2005/8/layout/hierarchy2#54"/>
    <dgm:cxn modelId="{A28CFF35-FCA6-4FEF-850E-6FE2DF22554F}" type="presParOf" srcId="{4CCA88B1-28A7-44A4-9D42-B0761618E745}" destId="{2DB4861D-1C57-4DA8-A724-6437E1BD1C0F}" srcOrd="0" destOrd="0" presId="urn:microsoft.com/office/officeart/2005/8/layout/hierarchy2#54"/>
    <dgm:cxn modelId="{7FC24350-F9E3-403E-BA68-EEDC83386AE6}" type="presParOf" srcId="{4CCA88B1-28A7-44A4-9D42-B0761618E745}" destId="{1D62DE07-FE91-4E76-B502-4EC07C546ECC}" srcOrd="1" destOrd="0" presId="urn:microsoft.com/office/officeart/2005/8/layout/hierarchy2#54"/>
    <dgm:cxn modelId="{0C64FCCA-08BB-405B-A440-0F70BD53963D}" type="presParOf" srcId="{59A8F49E-7F68-4EC0-876C-B84D66C328DF}" destId="{AD963328-B6FF-4EDF-AE59-9B945D833CC2}" srcOrd="4" destOrd="0" presId="urn:microsoft.com/office/officeart/2005/8/layout/hierarchy2#54"/>
    <dgm:cxn modelId="{AB81EE4B-E390-42B0-9E07-189B15CE59E4}" type="presParOf" srcId="{AD963328-B6FF-4EDF-AE59-9B945D833CC2}" destId="{BB0AE41D-A005-4E50-AFC8-A76C4284CBCF}" srcOrd="0" destOrd="0" presId="urn:microsoft.com/office/officeart/2005/8/layout/hierarchy2#54"/>
    <dgm:cxn modelId="{28AAD1BD-491A-4575-B30E-FF67721A7F2B}" type="presParOf" srcId="{59A8F49E-7F68-4EC0-876C-B84D66C328DF}" destId="{8F5E6A37-5660-4E80-B0B3-0A3C0D318785}" srcOrd="5" destOrd="0" presId="urn:microsoft.com/office/officeart/2005/8/layout/hierarchy2#54"/>
    <dgm:cxn modelId="{AE3A8723-23E0-46AC-8C84-10EC53B29C00}" type="presParOf" srcId="{8F5E6A37-5660-4E80-B0B3-0A3C0D318785}" destId="{7070DC69-D610-498C-B1E8-1F1D66888718}" srcOrd="0" destOrd="0" presId="urn:microsoft.com/office/officeart/2005/8/layout/hierarchy2#54"/>
    <dgm:cxn modelId="{E674525B-FC75-4335-9FA0-3CF9B74426B5}" type="presParOf" srcId="{8F5E6A37-5660-4E80-B0B3-0A3C0D318785}" destId="{C1B22117-1794-4A5C-94AF-46B11B03AD96}" srcOrd="1" destOrd="0" presId="urn:microsoft.com/office/officeart/2005/8/layout/hierarchy2#54"/>
    <dgm:cxn modelId="{F08F11CF-51F2-4979-9B35-C5E2E4B846BE}" type="presParOf" srcId="{59A8F49E-7F68-4EC0-876C-B84D66C328DF}" destId="{BFB0B0D0-1659-425D-854D-D93305F22003}" srcOrd="6" destOrd="0" presId="urn:microsoft.com/office/officeart/2005/8/layout/hierarchy2#54"/>
    <dgm:cxn modelId="{8603A434-B4E1-4D66-911B-F621230F0EC5}" type="presParOf" srcId="{BFB0B0D0-1659-425D-854D-D93305F22003}" destId="{36BF540D-F764-4F6B-B70A-2E43B4062C4F}" srcOrd="0" destOrd="0" presId="urn:microsoft.com/office/officeart/2005/8/layout/hierarchy2#54"/>
    <dgm:cxn modelId="{F9A82AA8-68E8-4744-A332-596F01F8A300}" type="presParOf" srcId="{59A8F49E-7F68-4EC0-876C-B84D66C328DF}" destId="{31FEE1F8-94DD-46C7-AC0D-42C96465E891}" srcOrd="7" destOrd="0" presId="urn:microsoft.com/office/officeart/2005/8/layout/hierarchy2#54"/>
    <dgm:cxn modelId="{FE98FF06-6118-4FAB-8178-C4B6EB6D1871}" type="presParOf" srcId="{31FEE1F8-94DD-46C7-AC0D-42C96465E891}" destId="{A7C210AC-8196-4EF5-8BD1-FC72B8B956B2}" srcOrd="0" destOrd="0" presId="urn:microsoft.com/office/officeart/2005/8/layout/hierarchy2#54"/>
    <dgm:cxn modelId="{56AC3194-BAE1-4E3C-A4AE-ADBE52825575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7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>
        <a:solidFill>
          <a:srgbClr val="C00000"/>
        </a:solidFill>
      </dgm:spPr>
      <dgm:t>
        <a:bodyPr/>
        <a:lstStyle/>
        <a:p>
          <a:r>
            <a:rPr lang="zh-CN" altLang="en-US" b="0" dirty="0" smtClean="0">
              <a:solidFill>
                <a:schemeClr val="bg1"/>
              </a:solidFill>
            </a:rPr>
            <a:t>产品周期理论</a:t>
          </a:r>
          <a:endParaRPr lang="zh-CN" altLang="en-US" b="0" dirty="0">
            <a:solidFill>
              <a:schemeClr val="bg1"/>
            </a:solidFill>
          </a:endParaRP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垄断优势理论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 smtClean="0"/>
            <a:t>内部化理论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1" dirty="0" smtClean="0"/>
            <a:t>国际生产综合理论</a:t>
          </a:r>
          <a:endParaRPr lang="zh-CN" altLang="en-US" dirty="0"/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7ECF5608-25DC-4A82-B6EC-146AD19B8BD2}" type="presOf" srcId="{99E6488C-56C1-42EA-B8BE-84A5802F557C}" destId="{2DB4861D-1C57-4DA8-A724-6437E1BD1C0F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1D0139F-40D4-4DE6-9C0B-17F659597EC0}" type="presOf" srcId="{6D5F9A13-FCC6-4C0D-9792-3A12D2A96929}" destId="{A7C210AC-8196-4EF5-8BD1-FC72B8B956B2}" srcOrd="0" destOrd="0" presId="urn:microsoft.com/office/officeart/2005/8/layout/hierarchy2#54"/>
    <dgm:cxn modelId="{53EEE5AC-C8F0-4034-81F4-C3817C701E7A}" type="presOf" srcId="{BB58BC3C-F498-45E1-9D3F-0C46DDB7C811}" destId="{BB0AE41D-A005-4E50-AFC8-A76C4284CBCF}" srcOrd="1" destOrd="0" presId="urn:microsoft.com/office/officeart/2005/8/layout/hierarchy2#54"/>
    <dgm:cxn modelId="{3D84A1F4-C7AE-45D8-A391-3A83C39AC9DB}" type="presOf" srcId="{A4D2D0E2-D251-4D45-B3EC-14275173DB6B}" destId="{36BF540D-F764-4F6B-B70A-2E43B4062C4F}" srcOrd="1" destOrd="0" presId="urn:microsoft.com/office/officeart/2005/8/layout/hierarchy2#54"/>
    <dgm:cxn modelId="{67722089-09D2-4FEB-AE27-F0F35BB0A8C6}" type="presOf" srcId="{A5FF073E-56DC-4D2C-9608-066A31D27C8D}" destId="{7070DC69-D610-498C-B1E8-1F1D66888718}" srcOrd="0" destOrd="0" presId="urn:microsoft.com/office/officeart/2005/8/layout/hierarchy2#54"/>
    <dgm:cxn modelId="{58AD3A06-B301-470D-9772-0E2619BEAA00}" type="presOf" srcId="{A4D2D0E2-D251-4D45-B3EC-14275173DB6B}" destId="{BFB0B0D0-1659-425D-854D-D93305F22003}" srcOrd="0" destOrd="0" presId="urn:microsoft.com/office/officeart/2005/8/layout/hierarchy2#54"/>
    <dgm:cxn modelId="{924048F8-965F-4400-BC3E-61271CAF05CC}" type="presOf" srcId="{5345ADC4-82A1-451A-B312-34C6A8BB3713}" destId="{056E278E-CCAB-4E49-BFBA-996381A1C849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1D59D713-A9DB-4531-966C-CDDB985E3F24}" type="presOf" srcId="{624C44BC-5A2C-4E65-9B78-8F5A3B64443A}" destId="{9F23B123-03F1-45CF-A93A-826C53400E4F}" srcOrd="0" destOrd="0" presId="urn:microsoft.com/office/officeart/2005/8/layout/hierarchy2#54"/>
    <dgm:cxn modelId="{6E254A81-BF62-4049-B472-8095D278B272}" type="presOf" srcId="{8E544892-C228-4F46-A1B3-FF88C1A8E1DC}" destId="{6BF9D90E-A5AD-4381-9CE0-544065014EFA}" srcOrd="0" destOrd="0" presId="urn:microsoft.com/office/officeart/2005/8/layout/hierarchy2#54"/>
    <dgm:cxn modelId="{736FB2D4-C72A-48D4-B1DC-D3FD69D066A2}" type="presOf" srcId="{AD450951-2D0B-457D-AAD4-EC2345FA872C}" destId="{6A87DDAC-313C-46E9-8742-B5027535F7B3}" srcOrd="0" destOrd="0" presId="urn:microsoft.com/office/officeart/2005/8/layout/hierarchy2#54"/>
    <dgm:cxn modelId="{29295ECF-F578-4A50-8B6D-1C4AC9710D05}" type="presOf" srcId="{BB58BC3C-F498-45E1-9D3F-0C46DDB7C811}" destId="{AD963328-B6FF-4EDF-AE59-9B945D833CC2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7E1ACA06-A452-4AC5-AA5C-A02F229A42F2}" type="presOf" srcId="{AD450951-2D0B-457D-AAD4-EC2345FA872C}" destId="{61EF3C75-0064-43CF-89B0-54C63659D96A}" srcOrd="1" destOrd="0" presId="urn:microsoft.com/office/officeart/2005/8/layout/hierarchy2#54"/>
    <dgm:cxn modelId="{54B0C9E6-13C5-4D63-96A3-4FD39F1D606D}" type="presOf" srcId="{4F122B76-32AA-4439-8F8B-C22627EBA98D}" destId="{59641CBB-4E4B-4BB4-A0C1-4544517E8573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5C772951-E016-475A-ACC8-F33A9B958CA0}" type="presOf" srcId="{624C44BC-5A2C-4E65-9B78-8F5A3B64443A}" destId="{3FE32537-304B-4A09-ADE9-4329D1AD0E55}" srcOrd="1" destOrd="0" presId="urn:microsoft.com/office/officeart/2005/8/layout/hierarchy2#54"/>
    <dgm:cxn modelId="{423D7981-CE13-46FC-A88B-3B4BF1CAE274}" type="presParOf" srcId="{6BF9D90E-A5AD-4381-9CE0-544065014EFA}" destId="{162D4145-3DB9-4758-B07F-C3F32D830ACC}" srcOrd="0" destOrd="0" presId="urn:microsoft.com/office/officeart/2005/8/layout/hierarchy2#54"/>
    <dgm:cxn modelId="{57AC6090-978B-499A-B530-C7FA054EEA2F}" type="presParOf" srcId="{162D4145-3DB9-4758-B07F-C3F32D830ACC}" destId="{056E278E-CCAB-4E49-BFBA-996381A1C849}" srcOrd="0" destOrd="0" presId="urn:microsoft.com/office/officeart/2005/8/layout/hierarchy2#54"/>
    <dgm:cxn modelId="{4E1EA101-5FD6-463B-883A-68801315FA0A}" type="presParOf" srcId="{162D4145-3DB9-4758-B07F-C3F32D830ACC}" destId="{59A8F49E-7F68-4EC0-876C-B84D66C328DF}" srcOrd="1" destOrd="0" presId="urn:microsoft.com/office/officeart/2005/8/layout/hierarchy2#54"/>
    <dgm:cxn modelId="{C2974E67-F234-46CC-B4C0-385A0DA97FB2}" type="presParOf" srcId="{59A8F49E-7F68-4EC0-876C-B84D66C328DF}" destId="{9F23B123-03F1-45CF-A93A-826C53400E4F}" srcOrd="0" destOrd="0" presId="urn:microsoft.com/office/officeart/2005/8/layout/hierarchy2#54"/>
    <dgm:cxn modelId="{149C4DF1-C782-49B3-91AD-C14486D8D613}" type="presParOf" srcId="{9F23B123-03F1-45CF-A93A-826C53400E4F}" destId="{3FE32537-304B-4A09-ADE9-4329D1AD0E55}" srcOrd="0" destOrd="0" presId="urn:microsoft.com/office/officeart/2005/8/layout/hierarchy2#54"/>
    <dgm:cxn modelId="{46FA1B59-DD36-40A2-9388-935D40EB6CA1}" type="presParOf" srcId="{59A8F49E-7F68-4EC0-876C-B84D66C328DF}" destId="{C9F32AF1-DDB8-4D64-8381-F46CFE894714}" srcOrd="1" destOrd="0" presId="urn:microsoft.com/office/officeart/2005/8/layout/hierarchy2#54"/>
    <dgm:cxn modelId="{4309537F-C792-45CB-A020-CD4AF05DB811}" type="presParOf" srcId="{C9F32AF1-DDB8-4D64-8381-F46CFE894714}" destId="{59641CBB-4E4B-4BB4-A0C1-4544517E8573}" srcOrd="0" destOrd="0" presId="urn:microsoft.com/office/officeart/2005/8/layout/hierarchy2#54"/>
    <dgm:cxn modelId="{044DF5D3-8142-4518-9A73-9786AA33FCB1}" type="presParOf" srcId="{C9F32AF1-DDB8-4D64-8381-F46CFE894714}" destId="{FF836641-6DDD-41DA-A5B2-71F7B8706B0F}" srcOrd="1" destOrd="0" presId="urn:microsoft.com/office/officeart/2005/8/layout/hierarchy2#54"/>
    <dgm:cxn modelId="{EE0B24A3-E9C6-4A77-AFDA-F432D6E9E3CA}" type="presParOf" srcId="{59A8F49E-7F68-4EC0-876C-B84D66C328DF}" destId="{6A87DDAC-313C-46E9-8742-B5027535F7B3}" srcOrd="2" destOrd="0" presId="urn:microsoft.com/office/officeart/2005/8/layout/hierarchy2#54"/>
    <dgm:cxn modelId="{352B480F-C914-4043-B22A-E6B95DC79D4C}" type="presParOf" srcId="{6A87DDAC-313C-46E9-8742-B5027535F7B3}" destId="{61EF3C75-0064-43CF-89B0-54C63659D96A}" srcOrd="0" destOrd="0" presId="urn:microsoft.com/office/officeart/2005/8/layout/hierarchy2#54"/>
    <dgm:cxn modelId="{EC809F6A-2F76-4FB0-90DB-2A4020149293}" type="presParOf" srcId="{59A8F49E-7F68-4EC0-876C-B84D66C328DF}" destId="{4CCA88B1-28A7-44A4-9D42-B0761618E745}" srcOrd="3" destOrd="0" presId="urn:microsoft.com/office/officeart/2005/8/layout/hierarchy2#54"/>
    <dgm:cxn modelId="{2D4D96BC-557B-4D33-AE8E-D87E1A557997}" type="presParOf" srcId="{4CCA88B1-28A7-44A4-9D42-B0761618E745}" destId="{2DB4861D-1C57-4DA8-A724-6437E1BD1C0F}" srcOrd="0" destOrd="0" presId="urn:microsoft.com/office/officeart/2005/8/layout/hierarchy2#54"/>
    <dgm:cxn modelId="{E794F89B-0379-4395-A206-F4832ED866F5}" type="presParOf" srcId="{4CCA88B1-28A7-44A4-9D42-B0761618E745}" destId="{1D62DE07-FE91-4E76-B502-4EC07C546ECC}" srcOrd="1" destOrd="0" presId="urn:microsoft.com/office/officeart/2005/8/layout/hierarchy2#54"/>
    <dgm:cxn modelId="{5C87FC53-F87A-4B68-8576-1D0F7F59BAF8}" type="presParOf" srcId="{59A8F49E-7F68-4EC0-876C-B84D66C328DF}" destId="{AD963328-B6FF-4EDF-AE59-9B945D833CC2}" srcOrd="4" destOrd="0" presId="urn:microsoft.com/office/officeart/2005/8/layout/hierarchy2#54"/>
    <dgm:cxn modelId="{874335CA-EE9E-44C2-AE8C-D2E7CA2E795D}" type="presParOf" srcId="{AD963328-B6FF-4EDF-AE59-9B945D833CC2}" destId="{BB0AE41D-A005-4E50-AFC8-A76C4284CBCF}" srcOrd="0" destOrd="0" presId="urn:microsoft.com/office/officeart/2005/8/layout/hierarchy2#54"/>
    <dgm:cxn modelId="{B553CB63-524C-43CE-B4B0-00F2B61C4F04}" type="presParOf" srcId="{59A8F49E-7F68-4EC0-876C-B84D66C328DF}" destId="{8F5E6A37-5660-4E80-B0B3-0A3C0D318785}" srcOrd="5" destOrd="0" presId="urn:microsoft.com/office/officeart/2005/8/layout/hierarchy2#54"/>
    <dgm:cxn modelId="{89BF5168-1707-41F5-964A-4AC4D9E0C9B5}" type="presParOf" srcId="{8F5E6A37-5660-4E80-B0B3-0A3C0D318785}" destId="{7070DC69-D610-498C-B1E8-1F1D66888718}" srcOrd="0" destOrd="0" presId="urn:microsoft.com/office/officeart/2005/8/layout/hierarchy2#54"/>
    <dgm:cxn modelId="{312167FE-3BA5-4C93-9B6D-1ABD27D65A04}" type="presParOf" srcId="{8F5E6A37-5660-4E80-B0B3-0A3C0D318785}" destId="{C1B22117-1794-4A5C-94AF-46B11B03AD96}" srcOrd="1" destOrd="0" presId="urn:microsoft.com/office/officeart/2005/8/layout/hierarchy2#54"/>
    <dgm:cxn modelId="{A6780372-39CF-4275-B1EC-843FE0E87F11}" type="presParOf" srcId="{59A8F49E-7F68-4EC0-876C-B84D66C328DF}" destId="{BFB0B0D0-1659-425D-854D-D93305F22003}" srcOrd="6" destOrd="0" presId="urn:microsoft.com/office/officeart/2005/8/layout/hierarchy2#54"/>
    <dgm:cxn modelId="{26B05E7E-AAA2-4C3C-881B-45616FAC0245}" type="presParOf" srcId="{BFB0B0D0-1659-425D-854D-D93305F22003}" destId="{36BF540D-F764-4F6B-B70A-2E43B4062C4F}" srcOrd="0" destOrd="0" presId="urn:microsoft.com/office/officeart/2005/8/layout/hierarchy2#54"/>
    <dgm:cxn modelId="{B2CDD0F9-E7D8-46CD-8889-8ED2EF99EF4A}" type="presParOf" srcId="{59A8F49E-7F68-4EC0-876C-B84D66C328DF}" destId="{31FEE1F8-94DD-46C7-AC0D-42C96465E891}" srcOrd="7" destOrd="0" presId="urn:microsoft.com/office/officeart/2005/8/layout/hierarchy2#54"/>
    <dgm:cxn modelId="{B0FDB279-0449-4A96-BC19-580F38923D0F}" type="presParOf" srcId="{31FEE1F8-94DD-46C7-AC0D-42C96465E891}" destId="{A7C210AC-8196-4EF5-8BD1-FC72B8B956B2}" srcOrd="0" destOrd="0" presId="urn:microsoft.com/office/officeart/2005/8/layout/hierarchy2#54"/>
    <dgm:cxn modelId="{ED313CC3-2E95-4043-876E-A8CEC433CA24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8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产品周期理论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垄断优势理论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内部化理论</a:t>
          </a:r>
          <a:endParaRPr lang="zh-CN" altLang="en-US" dirty="0">
            <a:solidFill>
              <a:schemeClr val="bg1"/>
            </a:solidFill>
          </a:endParaRPr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/>
      <dgm:t>
        <a:bodyPr/>
        <a:lstStyle/>
        <a:p>
          <a:r>
            <a:rPr lang="zh-CN" altLang="en-US" b="1" dirty="0" smtClean="0"/>
            <a:t>国际生产综合理论</a:t>
          </a:r>
          <a:endParaRPr lang="zh-CN" altLang="en-US" dirty="0"/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BE69DA21-A625-4067-8F15-19AD5AABBC50}" type="presOf" srcId="{AD450951-2D0B-457D-AAD4-EC2345FA872C}" destId="{61EF3C75-0064-43CF-89B0-54C63659D96A}" srcOrd="1" destOrd="0" presId="urn:microsoft.com/office/officeart/2005/8/layout/hierarchy2#54"/>
    <dgm:cxn modelId="{DDDE523B-A793-4827-9D9D-75B1EE18B8E1}" type="presOf" srcId="{8E544892-C228-4F46-A1B3-FF88C1A8E1DC}" destId="{6BF9D90E-A5AD-4381-9CE0-544065014EFA}" srcOrd="0" destOrd="0" presId="urn:microsoft.com/office/officeart/2005/8/layout/hierarchy2#54"/>
    <dgm:cxn modelId="{A93A6321-3476-4517-9044-0D840C850529}" type="presOf" srcId="{AD450951-2D0B-457D-AAD4-EC2345FA872C}" destId="{6A87DDAC-313C-46E9-8742-B5027535F7B3}" srcOrd="0" destOrd="0" presId="urn:microsoft.com/office/officeart/2005/8/layout/hierarchy2#54"/>
    <dgm:cxn modelId="{C25C0A87-A25D-48CF-89A6-7F5F91034661}" type="presOf" srcId="{624C44BC-5A2C-4E65-9B78-8F5A3B64443A}" destId="{9F23B123-03F1-45CF-A93A-826C53400E4F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AE4AB085-12C5-4449-B007-48AD32436D55}" type="presOf" srcId="{A4D2D0E2-D251-4D45-B3EC-14275173DB6B}" destId="{36BF540D-F764-4F6B-B70A-2E43B4062C4F}" srcOrd="1" destOrd="0" presId="urn:microsoft.com/office/officeart/2005/8/layout/hierarchy2#54"/>
    <dgm:cxn modelId="{54EF5E8B-2168-4186-8368-E522816B8CDD}" type="presOf" srcId="{A4D2D0E2-D251-4D45-B3EC-14275173DB6B}" destId="{BFB0B0D0-1659-425D-854D-D93305F22003}" srcOrd="0" destOrd="0" presId="urn:microsoft.com/office/officeart/2005/8/layout/hierarchy2#54"/>
    <dgm:cxn modelId="{8EAE45AA-1435-49F6-B753-66B7F81661B3}" type="presOf" srcId="{A5FF073E-56DC-4D2C-9608-066A31D27C8D}" destId="{7070DC69-D610-498C-B1E8-1F1D66888718}" srcOrd="0" destOrd="0" presId="urn:microsoft.com/office/officeart/2005/8/layout/hierarchy2#54"/>
    <dgm:cxn modelId="{B2C3C2EF-0B85-47CE-B27F-8719360F270E}" type="presOf" srcId="{BB58BC3C-F498-45E1-9D3F-0C46DDB7C811}" destId="{BB0AE41D-A005-4E50-AFC8-A76C4284CBCF}" srcOrd="1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D78564A-BA75-4819-B417-5DD2A51C022D}" type="presOf" srcId="{6D5F9A13-FCC6-4C0D-9792-3A12D2A96929}" destId="{A7C210AC-8196-4EF5-8BD1-FC72B8B956B2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BD372C54-8CC1-4E67-8278-9143CC22686B}" type="presOf" srcId="{4F122B76-32AA-4439-8F8B-C22627EBA98D}" destId="{59641CBB-4E4B-4BB4-A0C1-4544517E8573}" srcOrd="0" destOrd="0" presId="urn:microsoft.com/office/officeart/2005/8/layout/hierarchy2#54"/>
    <dgm:cxn modelId="{4A9C2E8C-F982-4F08-AF88-0404792EE868}" type="presOf" srcId="{BB58BC3C-F498-45E1-9D3F-0C46DDB7C811}" destId="{AD963328-B6FF-4EDF-AE59-9B945D833CC2}" srcOrd="0" destOrd="0" presId="urn:microsoft.com/office/officeart/2005/8/layout/hierarchy2#54"/>
    <dgm:cxn modelId="{58877EC4-B5C3-4A7A-99A4-EA057B7242BB}" type="presOf" srcId="{99E6488C-56C1-42EA-B8BE-84A5802F557C}" destId="{2DB4861D-1C57-4DA8-A724-6437E1BD1C0F}" srcOrd="0" destOrd="0" presId="urn:microsoft.com/office/officeart/2005/8/layout/hierarchy2#54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8CBB41C5-9885-4DF8-8A4C-F218B1F32F00}" type="presOf" srcId="{624C44BC-5A2C-4E65-9B78-8F5A3B64443A}" destId="{3FE32537-304B-4A09-ADE9-4329D1AD0E55}" srcOrd="1" destOrd="0" presId="urn:microsoft.com/office/officeart/2005/8/layout/hierarchy2#54"/>
    <dgm:cxn modelId="{07D0796D-C911-43CE-94C6-D9573F6090CA}" type="presOf" srcId="{5345ADC4-82A1-451A-B312-34C6A8BB3713}" destId="{056E278E-CCAB-4E49-BFBA-996381A1C849}" srcOrd="0" destOrd="0" presId="urn:microsoft.com/office/officeart/2005/8/layout/hierarchy2#54"/>
    <dgm:cxn modelId="{E5791BDE-E8C0-46DC-A966-4591BD17BC32}" type="presParOf" srcId="{6BF9D90E-A5AD-4381-9CE0-544065014EFA}" destId="{162D4145-3DB9-4758-B07F-C3F32D830ACC}" srcOrd="0" destOrd="0" presId="urn:microsoft.com/office/officeart/2005/8/layout/hierarchy2#54"/>
    <dgm:cxn modelId="{2F847285-A68F-486C-A5A3-EE2E9814BEC7}" type="presParOf" srcId="{162D4145-3DB9-4758-B07F-C3F32D830ACC}" destId="{056E278E-CCAB-4E49-BFBA-996381A1C849}" srcOrd="0" destOrd="0" presId="urn:microsoft.com/office/officeart/2005/8/layout/hierarchy2#54"/>
    <dgm:cxn modelId="{B474DBF3-9120-42D8-893E-DD5125CEDE22}" type="presParOf" srcId="{162D4145-3DB9-4758-B07F-C3F32D830ACC}" destId="{59A8F49E-7F68-4EC0-876C-B84D66C328DF}" srcOrd="1" destOrd="0" presId="urn:microsoft.com/office/officeart/2005/8/layout/hierarchy2#54"/>
    <dgm:cxn modelId="{A8B8B6AD-48C2-4265-B277-A5D896B034A9}" type="presParOf" srcId="{59A8F49E-7F68-4EC0-876C-B84D66C328DF}" destId="{9F23B123-03F1-45CF-A93A-826C53400E4F}" srcOrd="0" destOrd="0" presId="urn:microsoft.com/office/officeart/2005/8/layout/hierarchy2#54"/>
    <dgm:cxn modelId="{0C2F8074-5090-41BC-AD3C-6A273F507F26}" type="presParOf" srcId="{9F23B123-03F1-45CF-A93A-826C53400E4F}" destId="{3FE32537-304B-4A09-ADE9-4329D1AD0E55}" srcOrd="0" destOrd="0" presId="urn:microsoft.com/office/officeart/2005/8/layout/hierarchy2#54"/>
    <dgm:cxn modelId="{385C2F78-217E-4947-830B-8977DA42A705}" type="presParOf" srcId="{59A8F49E-7F68-4EC0-876C-B84D66C328DF}" destId="{C9F32AF1-DDB8-4D64-8381-F46CFE894714}" srcOrd="1" destOrd="0" presId="urn:microsoft.com/office/officeart/2005/8/layout/hierarchy2#54"/>
    <dgm:cxn modelId="{D9C05CD7-150A-4945-8B41-0C541B41FEE9}" type="presParOf" srcId="{C9F32AF1-DDB8-4D64-8381-F46CFE894714}" destId="{59641CBB-4E4B-4BB4-A0C1-4544517E8573}" srcOrd="0" destOrd="0" presId="urn:microsoft.com/office/officeart/2005/8/layout/hierarchy2#54"/>
    <dgm:cxn modelId="{80139AB9-9AE7-49C8-984E-1F1CDEEC7DFE}" type="presParOf" srcId="{C9F32AF1-DDB8-4D64-8381-F46CFE894714}" destId="{FF836641-6DDD-41DA-A5B2-71F7B8706B0F}" srcOrd="1" destOrd="0" presId="urn:microsoft.com/office/officeart/2005/8/layout/hierarchy2#54"/>
    <dgm:cxn modelId="{E2D5B015-889B-49E5-88BD-3261C5442C9E}" type="presParOf" srcId="{59A8F49E-7F68-4EC0-876C-B84D66C328DF}" destId="{6A87DDAC-313C-46E9-8742-B5027535F7B3}" srcOrd="2" destOrd="0" presId="urn:microsoft.com/office/officeart/2005/8/layout/hierarchy2#54"/>
    <dgm:cxn modelId="{840165AF-06B6-49F6-9525-3CC08E5AD259}" type="presParOf" srcId="{6A87DDAC-313C-46E9-8742-B5027535F7B3}" destId="{61EF3C75-0064-43CF-89B0-54C63659D96A}" srcOrd="0" destOrd="0" presId="urn:microsoft.com/office/officeart/2005/8/layout/hierarchy2#54"/>
    <dgm:cxn modelId="{BE84CDF2-8B12-4350-A8E9-364AF411BE84}" type="presParOf" srcId="{59A8F49E-7F68-4EC0-876C-B84D66C328DF}" destId="{4CCA88B1-28A7-44A4-9D42-B0761618E745}" srcOrd="3" destOrd="0" presId="urn:microsoft.com/office/officeart/2005/8/layout/hierarchy2#54"/>
    <dgm:cxn modelId="{2F0518AE-4268-4DC0-8A9F-6639BEF173F8}" type="presParOf" srcId="{4CCA88B1-28A7-44A4-9D42-B0761618E745}" destId="{2DB4861D-1C57-4DA8-A724-6437E1BD1C0F}" srcOrd="0" destOrd="0" presId="urn:microsoft.com/office/officeart/2005/8/layout/hierarchy2#54"/>
    <dgm:cxn modelId="{E48D8F06-D517-4BD9-965D-1D4D8C704973}" type="presParOf" srcId="{4CCA88B1-28A7-44A4-9D42-B0761618E745}" destId="{1D62DE07-FE91-4E76-B502-4EC07C546ECC}" srcOrd="1" destOrd="0" presId="urn:microsoft.com/office/officeart/2005/8/layout/hierarchy2#54"/>
    <dgm:cxn modelId="{935E1B37-2A97-4EC0-B207-0FC794D40FB4}" type="presParOf" srcId="{59A8F49E-7F68-4EC0-876C-B84D66C328DF}" destId="{AD963328-B6FF-4EDF-AE59-9B945D833CC2}" srcOrd="4" destOrd="0" presId="urn:microsoft.com/office/officeart/2005/8/layout/hierarchy2#54"/>
    <dgm:cxn modelId="{34E76964-24E4-460A-9FF9-D7A369E37583}" type="presParOf" srcId="{AD963328-B6FF-4EDF-AE59-9B945D833CC2}" destId="{BB0AE41D-A005-4E50-AFC8-A76C4284CBCF}" srcOrd="0" destOrd="0" presId="urn:microsoft.com/office/officeart/2005/8/layout/hierarchy2#54"/>
    <dgm:cxn modelId="{FE5A25BE-F0E5-427B-987E-3157664DF6E7}" type="presParOf" srcId="{59A8F49E-7F68-4EC0-876C-B84D66C328DF}" destId="{8F5E6A37-5660-4E80-B0B3-0A3C0D318785}" srcOrd="5" destOrd="0" presId="urn:microsoft.com/office/officeart/2005/8/layout/hierarchy2#54"/>
    <dgm:cxn modelId="{BE767C3D-C8A2-4781-8F09-944C24AA68FC}" type="presParOf" srcId="{8F5E6A37-5660-4E80-B0B3-0A3C0D318785}" destId="{7070DC69-D610-498C-B1E8-1F1D66888718}" srcOrd="0" destOrd="0" presId="urn:microsoft.com/office/officeart/2005/8/layout/hierarchy2#54"/>
    <dgm:cxn modelId="{27B8BAA6-2047-4710-910D-FC24BD36C4EE}" type="presParOf" srcId="{8F5E6A37-5660-4E80-B0B3-0A3C0D318785}" destId="{C1B22117-1794-4A5C-94AF-46B11B03AD96}" srcOrd="1" destOrd="0" presId="urn:microsoft.com/office/officeart/2005/8/layout/hierarchy2#54"/>
    <dgm:cxn modelId="{52B6BFF1-370D-4BFC-B278-919DA5463ED0}" type="presParOf" srcId="{59A8F49E-7F68-4EC0-876C-B84D66C328DF}" destId="{BFB0B0D0-1659-425D-854D-D93305F22003}" srcOrd="6" destOrd="0" presId="urn:microsoft.com/office/officeart/2005/8/layout/hierarchy2#54"/>
    <dgm:cxn modelId="{C18F9B49-1870-4502-8BD6-D2F88CBF6EBC}" type="presParOf" srcId="{BFB0B0D0-1659-425D-854D-D93305F22003}" destId="{36BF540D-F764-4F6B-B70A-2E43B4062C4F}" srcOrd="0" destOrd="0" presId="urn:microsoft.com/office/officeart/2005/8/layout/hierarchy2#54"/>
    <dgm:cxn modelId="{D1623168-6948-4979-B553-3CEA713A4561}" type="presParOf" srcId="{59A8F49E-7F68-4EC0-876C-B84D66C328DF}" destId="{31FEE1F8-94DD-46C7-AC0D-42C96465E891}" srcOrd="7" destOrd="0" presId="urn:microsoft.com/office/officeart/2005/8/layout/hierarchy2#54"/>
    <dgm:cxn modelId="{7A888D5F-4820-491F-9213-B4DBAB525082}" type="presParOf" srcId="{31FEE1F8-94DD-46C7-AC0D-42C96465E891}" destId="{A7C210AC-8196-4EF5-8BD1-FC72B8B956B2}" srcOrd="0" destOrd="0" presId="urn:microsoft.com/office/officeart/2005/8/layout/hierarchy2#54"/>
    <dgm:cxn modelId="{BBACB49B-D62D-43B7-84A0-14960BB36140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29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产品周期理论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垄断优势理论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A5FF073E-56DC-4D2C-9608-066A31D27C8D}">
      <dgm:prSet/>
      <dgm:spPr/>
      <dgm:t>
        <a:bodyPr/>
        <a:lstStyle/>
        <a:p>
          <a:r>
            <a:rPr lang="zh-CN" altLang="en-US" b="1" dirty="0" smtClean="0"/>
            <a:t>内部化理论</a:t>
          </a:r>
          <a:endParaRPr lang="zh-CN" altLang="en-US" dirty="0"/>
        </a:p>
      </dgm:t>
    </dgm:pt>
    <dgm:pt modelId="{BB58BC3C-F498-45E1-9D3F-0C46DDB7C811}" type="par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D3B736C4-2810-4759-9E97-B8D89866A612}" type="sibTrans" cxnId="{829531FB-3524-4C81-A292-1331257F2883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6D5F9A13-FCC6-4C0D-9792-3A12D2A96929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国际生产综合理论</a:t>
          </a:r>
          <a:endParaRPr lang="zh-CN" altLang="en-US" dirty="0">
            <a:solidFill>
              <a:schemeClr val="bg1"/>
            </a:solidFill>
          </a:endParaRPr>
        </a:p>
      </dgm:t>
    </dgm:pt>
    <dgm:pt modelId="{A4D2D0E2-D251-4D45-B3EC-14275173DB6B}" type="par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C85A7D22-5DF8-4D72-A849-53B4F5904F1B}" type="sibTrans" cxnId="{94644C1C-AF0F-4670-82B7-8F4B94B11AD0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AD963328-B6FF-4EDF-AE59-9B945D833CC2}" type="pres">
      <dgm:prSet presAssocID="{BB58BC3C-F498-45E1-9D3F-0C46DDB7C81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0AE41D-A005-4E50-AFC8-A76C4284CBCF}" type="pres">
      <dgm:prSet presAssocID="{BB58BC3C-F498-45E1-9D3F-0C46DDB7C81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F5E6A37-5660-4E80-B0B3-0A3C0D318785}" type="pres">
      <dgm:prSet presAssocID="{A5FF073E-56DC-4D2C-9608-066A31D27C8D}" presName="root2" presStyleCnt="0"/>
      <dgm:spPr/>
      <dgm:t>
        <a:bodyPr/>
        <a:lstStyle/>
        <a:p>
          <a:endParaRPr lang="zh-CN" altLang="en-US"/>
        </a:p>
      </dgm:t>
    </dgm:pt>
    <dgm:pt modelId="{7070DC69-D610-498C-B1E8-1F1D66888718}" type="pres">
      <dgm:prSet presAssocID="{A5FF073E-56DC-4D2C-9608-066A31D27C8D}" presName="LevelTwoTextNode" presStyleLbl="node2" presStyleIdx="2" presStyleCnt="4" custScaleY="48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22117-1794-4A5C-94AF-46B11B03AD96}" type="pres">
      <dgm:prSet presAssocID="{A5FF073E-56DC-4D2C-9608-066A31D27C8D}" presName="level3hierChild" presStyleCnt="0"/>
      <dgm:spPr/>
      <dgm:t>
        <a:bodyPr/>
        <a:lstStyle/>
        <a:p>
          <a:endParaRPr lang="zh-CN" altLang="en-US"/>
        </a:p>
      </dgm:t>
    </dgm:pt>
    <dgm:pt modelId="{BFB0B0D0-1659-425D-854D-D93305F22003}" type="pres">
      <dgm:prSet presAssocID="{A4D2D0E2-D251-4D45-B3EC-14275173DB6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6BF540D-F764-4F6B-B70A-2E43B4062C4F}" type="pres">
      <dgm:prSet presAssocID="{A4D2D0E2-D251-4D45-B3EC-14275173DB6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1FEE1F8-94DD-46C7-AC0D-42C96465E891}" type="pres">
      <dgm:prSet presAssocID="{6D5F9A13-FCC6-4C0D-9792-3A12D2A96929}" presName="root2" presStyleCnt="0"/>
      <dgm:spPr/>
      <dgm:t>
        <a:bodyPr/>
        <a:lstStyle/>
        <a:p>
          <a:endParaRPr lang="zh-CN" altLang="en-US"/>
        </a:p>
      </dgm:t>
    </dgm:pt>
    <dgm:pt modelId="{A7C210AC-8196-4EF5-8BD1-FC72B8B956B2}" type="pres">
      <dgm:prSet presAssocID="{6D5F9A13-FCC6-4C0D-9792-3A12D2A96929}" presName="LevelTwoTextNode" presStyleLbl="node2" presStyleIdx="3" presStyleCnt="4" custScaleY="481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92D19-E63D-4A88-B0C5-5C904E24FC5B}" type="pres">
      <dgm:prSet presAssocID="{6D5F9A13-FCC6-4C0D-9792-3A12D2A9692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629F6FC8-93A3-4CDE-AF03-9096AAA39BE7}" type="presOf" srcId="{624C44BC-5A2C-4E65-9B78-8F5A3B64443A}" destId="{3FE32537-304B-4A09-ADE9-4329D1AD0E55}" srcOrd="1" destOrd="0" presId="urn:microsoft.com/office/officeart/2005/8/layout/hierarchy2#54"/>
    <dgm:cxn modelId="{6FC48016-4BD1-4679-9794-DF61028E520B}" type="presOf" srcId="{624C44BC-5A2C-4E65-9B78-8F5A3B64443A}" destId="{9F23B123-03F1-45CF-A93A-826C53400E4F}" srcOrd="0" destOrd="0" presId="urn:microsoft.com/office/officeart/2005/8/layout/hierarchy2#54"/>
    <dgm:cxn modelId="{BCEE5A07-AC02-4C19-A46A-AAE907A4B86E}" type="presOf" srcId="{99E6488C-56C1-42EA-B8BE-84A5802F557C}" destId="{2DB4861D-1C57-4DA8-A724-6437E1BD1C0F}" srcOrd="0" destOrd="0" presId="urn:microsoft.com/office/officeart/2005/8/layout/hierarchy2#54"/>
    <dgm:cxn modelId="{0711D376-85C2-4AD3-B6B4-F84178A981DF}" type="presOf" srcId="{BB58BC3C-F498-45E1-9D3F-0C46DDB7C811}" destId="{AD963328-B6FF-4EDF-AE59-9B945D833CC2}" srcOrd="0" destOrd="0" presId="urn:microsoft.com/office/officeart/2005/8/layout/hierarchy2#54"/>
    <dgm:cxn modelId="{829531FB-3524-4C81-A292-1331257F2883}" srcId="{5345ADC4-82A1-451A-B312-34C6A8BB3713}" destId="{A5FF073E-56DC-4D2C-9608-066A31D27C8D}" srcOrd="2" destOrd="0" parTransId="{BB58BC3C-F498-45E1-9D3F-0C46DDB7C811}" sibTransId="{D3B736C4-2810-4759-9E97-B8D89866A612}"/>
    <dgm:cxn modelId="{67534E3D-B490-48D8-B56C-0F326FB5DFF5}" type="presOf" srcId="{4F122B76-32AA-4439-8F8B-C22627EBA98D}" destId="{59641CBB-4E4B-4BB4-A0C1-4544517E8573}" srcOrd="0" destOrd="0" presId="urn:microsoft.com/office/officeart/2005/8/layout/hierarchy2#54"/>
    <dgm:cxn modelId="{637FF545-0D39-41FA-9776-CC1E286C9516}" type="presOf" srcId="{8E544892-C228-4F46-A1B3-FF88C1A8E1DC}" destId="{6BF9D90E-A5AD-4381-9CE0-544065014EFA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DEEFED-E513-4EC7-AA49-41819F3B5EF0}" type="presOf" srcId="{6D5F9A13-FCC6-4C0D-9792-3A12D2A96929}" destId="{A7C210AC-8196-4EF5-8BD1-FC72B8B956B2}" srcOrd="0" destOrd="0" presId="urn:microsoft.com/office/officeart/2005/8/layout/hierarchy2#54"/>
    <dgm:cxn modelId="{BF651CDD-3BAC-43BC-87A5-877B74FDBBC5}" type="presOf" srcId="{AD450951-2D0B-457D-AAD4-EC2345FA872C}" destId="{6A87DDAC-313C-46E9-8742-B5027535F7B3}" srcOrd="0" destOrd="0" presId="urn:microsoft.com/office/officeart/2005/8/layout/hierarchy2#54"/>
    <dgm:cxn modelId="{B15E0C3F-EE69-4DCA-912D-330535D2075A}" type="presOf" srcId="{5345ADC4-82A1-451A-B312-34C6A8BB3713}" destId="{056E278E-CCAB-4E49-BFBA-996381A1C849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10497F52-CD8D-4E25-8D0A-22EEF39D644B}" type="presOf" srcId="{A4D2D0E2-D251-4D45-B3EC-14275173DB6B}" destId="{BFB0B0D0-1659-425D-854D-D93305F22003}" srcOrd="0" destOrd="0" presId="urn:microsoft.com/office/officeart/2005/8/layout/hierarchy2#54"/>
    <dgm:cxn modelId="{DCB36478-5AC3-4921-BBA8-ACE3AF366CCE}" type="presOf" srcId="{AD450951-2D0B-457D-AAD4-EC2345FA872C}" destId="{61EF3C75-0064-43CF-89B0-54C63659D96A}" srcOrd="1" destOrd="0" presId="urn:microsoft.com/office/officeart/2005/8/layout/hierarchy2#54"/>
    <dgm:cxn modelId="{94644C1C-AF0F-4670-82B7-8F4B94B11AD0}" srcId="{5345ADC4-82A1-451A-B312-34C6A8BB3713}" destId="{6D5F9A13-FCC6-4C0D-9792-3A12D2A96929}" srcOrd="3" destOrd="0" parTransId="{A4D2D0E2-D251-4D45-B3EC-14275173DB6B}" sibTransId="{C85A7D22-5DF8-4D72-A849-53B4F5904F1B}"/>
    <dgm:cxn modelId="{D1EBA84B-0814-4ECE-B43B-77C77FCFA685}" type="presOf" srcId="{BB58BC3C-F498-45E1-9D3F-0C46DDB7C811}" destId="{BB0AE41D-A005-4E50-AFC8-A76C4284CBCF}" srcOrd="1" destOrd="0" presId="urn:microsoft.com/office/officeart/2005/8/layout/hierarchy2#54"/>
    <dgm:cxn modelId="{8433CADE-C5C6-4CA4-AE1B-B766477DED06}" type="presOf" srcId="{A5FF073E-56DC-4D2C-9608-066A31D27C8D}" destId="{7070DC69-D610-498C-B1E8-1F1D66888718}" srcOrd="0" destOrd="0" presId="urn:microsoft.com/office/officeart/2005/8/layout/hierarchy2#54"/>
    <dgm:cxn modelId="{D07014DE-C22E-4378-8AAA-47588659F9F0}" type="presOf" srcId="{A4D2D0E2-D251-4D45-B3EC-14275173DB6B}" destId="{36BF540D-F764-4F6B-B70A-2E43B4062C4F}" srcOrd="1" destOrd="0" presId="urn:microsoft.com/office/officeart/2005/8/layout/hierarchy2#54"/>
    <dgm:cxn modelId="{8D3DB7A4-0BA7-47D1-A512-FC80E19FA315}" type="presParOf" srcId="{6BF9D90E-A5AD-4381-9CE0-544065014EFA}" destId="{162D4145-3DB9-4758-B07F-C3F32D830ACC}" srcOrd="0" destOrd="0" presId="urn:microsoft.com/office/officeart/2005/8/layout/hierarchy2#54"/>
    <dgm:cxn modelId="{C963A201-FBC4-4C95-A6FD-5C8E241912A6}" type="presParOf" srcId="{162D4145-3DB9-4758-B07F-C3F32D830ACC}" destId="{056E278E-CCAB-4E49-BFBA-996381A1C849}" srcOrd="0" destOrd="0" presId="urn:microsoft.com/office/officeart/2005/8/layout/hierarchy2#54"/>
    <dgm:cxn modelId="{DAEAB2B7-C145-479E-A77F-374812D28B68}" type="presParOf" srcId="{162D4145-3DB9-4758-B07F-C3F32D830ACC}" destId="{59A8F49E-7F68-4EC0-876C-B84D66C328DF}" srcOrd="1" destOrd="0" presId="urn:microsoft.com/office/officeart/2005/8/layout/hierarchy2#54"/>
    <dgm:cxn modelId="{20D9C9A7-8669-4608-8D86-1C05D494EAA9}" type="presParOf" srcId="{59A8F49E-7F68-4EC0-876C-B84D66C328DF}" destId="{9F23B123-03F1-45CF-A93A-826C53400E4F}" srcOrd="0" destOrd="0" presId="urn:microsoft.com/office/officeart/2005/8/layout/hierarchy2#54"/>
    <dgm:cxn modelId="{F6C05DDD-3532-47E7-8201-135561B942A5}" type="presParOf" srcId="{9F23B123-03F1-45CF-A93A-826C53400E4F}" destId="{3FE32537-304B-4A09-ADE9-4329D1AD0E55}" srcOrd="0" destOrd="0" presId="urn:microsoft.com/office/officeart/2005/8/layout/hierarchy2#54"/>
    <dgm:cxn modelId="{8BF1DEDC-A69C-4EB3-9E40-30965FAAD909}" type="presParOf" srcId="{59A8F49E-7F68-4EC0-876C-B84D66C328DF}" destId="{C9F32AF1-DDB8-4D64-8381-F46CFE894714}" srcOrd="1" destOrd="0" presId="urn:microsoft.com/office/officeart/2005/8/layout/hierarchy2#54"/>
    <dgm:cxn modelId="{2EA7DBD1-EE2E-41D8-A6E6-2AE636B2A017}" type="presParOf" srcId="{C9F32AF1-DDB8-4D64-8381-F46CFE894714}" destId="{59641CBB-4E4B-4BB4-A0C1-4544517E8573}" srcOrd="0" destOrd="0" presId="urn:microsoft.com/office/officeart/2005/8/layout/hierarchy2#54"/>
    <dgm:cxn modelId="{D283BC2C-275E-46A7-8803-6A35ABC3F54F}" type="presParOf" srcId="{C9F32AF1-DDB8-4D64-8381-F46CFE894714}" destId="{FF836641-6DDD-41DA-A5B2-71F7B8706B0F}" srcOrd="1" destOrd="0" presId="urn:microsoft.com/office/officeart/2005/8/layout/hierarchy2#54"/>
    <dgm:cxn modelId="{905988AB-9A1F-4B41-BE9A-67B4116A484C}" type="presParOf" srcId="{59A8F49E-7F68-4EC0-876C-B84D66C328DF}" destId="{6A87DDAC-313C-46E9-8742-B5027535F7B3}" srcOrd="2" destOrd="0" presId="urn:microsoft.com/office/officeart/2005/8/layout/hierarchy2#54"/>
    <dgm:cxn modelId="{090C3C46-A128-451A-8416-4BD32E1C6FA8}" type="presParOf" srcId="{6A87DDAC-313C-46E9-8742-B5027535F7B3}" destId="{61EF3C75-0064-43CF-89B0-54C63659D96A}" srcOrd="0" destOrd="0" presId="urn:microsoft.com/office/officeart/2005/8/layout/hierarchy2#54"/>
    <dgm:cxn modelId="{B321E150-3FF6-4875-B8CA-C3B66BB35931}" type="presParOf" srcId="{59A8F49E-7F68-4EC0-876C-B84D66C328DF}" destId="{4CCA88B1-28A7-44A4-9D42-B0761618E745}" srcOrd="3" destOrd="0" presId="urn:microsoft.com/office/officeart/2005/8/layout/hierarchy2#54"/>
    <dgm:cxn modelId="{F0C4D2E0-EA28-4F32-A9E8-EEBFD5FA0F4B}" type="presParOf" srcId="{4CCA88B1-28A7-44A4-9D42-B0761618E745}" destId="{2DB4861D-1C57-4DA8-A724-6437E1BD1C0F}" srcOrd="0" destOrd="0" presId="urn:microsoft.com/office/officeart/2005/8/layout/hierarchy2#54"/>
    <dgm:cxn modelId="{1192AAAF-3C7D-4835-B420-9D725EF0A796}" type="presParOf" srcId="{4CCA88B1-28A7-44A4-9D42-B0761618E745}" destId="{1D62DE07-FE91-4E76-B502-4EC07C546ECC}" srcOrd="1" destOrd="0" presId="urn:microsoft.com/office/officeart/2005/8/layout/hierarchy2#54"/>
    <dgm:cxn modelId="{B9EC73F6-1CDF-4860-9623-A7D0050CF25E}" type="presParOf" srcId="{59A8F49E-7F68-4EC0-876C-B84D66C328DF}" destId="{AD963328-B6FF-4EDF-AE59-9B945D833CC2}" srcOrd="4" destOrd="0" presId="urn:microsoft.com/office/officeart/2005/8/layout/hierarchy2#54"/>
    <dgm:cxn modelId="{4E5EC6AE-8DCF-40EC-BDB6-41F83379328A}" type="presParOf" srcId="{AD963328-B6FF-4EDF-AE59-9B945D833CC2}" destId="{BB0AE41D-A005-4E50-AFC8-A76C4284CBCF}" srcOrd="0" destOrd="0" presId="urn:microsoft.com/office/officeart/2005/8/layout/hierarchy2#54"/>
    <dgm:cxn modelId="{4D7D243D-2EF6-44CB-9F2A-D9D7B5D6DCD1}" type="presParOf" srcId="{59A8F49E-7F68-4EC0-876C-B84D66C328DF}" destId="{8F5E6A37-5660-4E80-B0B3-0A3C0D318785}" srcOrd="5" destOrd="0" presId="urn:microsoft.com/office/officeart/2005/8/layout/hierarchy2#54"/>
    <dgm:cxn modelId="{3038346C-8E83-41A6-B18F-45948C550343}" type="presParOf" srcId="{8F5E6A37-5660-4E80-B0B3-0A3C0D318785}" destId="{7070DC69-D610-498C-B1E8-1F1D66888718}" srcOrd="0" destOrd="0" presId="urn:microsoft.com/office/officeart/2005/8/layout/hierarchy2#54"/>
    <dgm:cxn modelId="{452EFE3F-ED72-4CAB-A7A2-C8BFA9066FC9}" type="presParOf" srcId="{8F5E6A37-5660-4E80-B0B3-0A3C0D318785}" destId="{C1B22117-1794-4A5C-94AF-46B11B03AD96}" srcOrd="1" destOrd="0" presId="urn:microsoft.com/office/officeart/2005/8/layout/hierarchy2#54"/>
    <dgm:cxn modelId="{5A22F9DA-13CB-4D08-853A-B12290E6B771}" type="presParOf" srcId="{59A8F49E-7F68-4EC0-876C-B84D66C328DF}" destId="{BFB0B0D0-1659-425D-854D-D93305F22003}" srcOrd="6" destOrd="0" presId="urn:microsoft.com/office/officeart/2005/8/layout/hierarchy2#54"/>
    <dgm:cxn modelId="{1A57D955-917D-4748-935C-CE703A2E8F19}" type="presParOf" srcId="{BFB0B0D0-1659-425D-854D-D93305F22003}" destId="{36BF540D-F764-4F6B-B70A-2E43B4062C4F}" srcOrd="0" destOrd="0" presId="urn:microsoft.com/office/officeart/2005/8/layout/hierarchy2#54"/>
    <dgm:cxn modelId="{8FDC17B3-DEDD-470A-BD02-53D88E046AF7}" type="presParOf" srcId="{59A8F49E-7F68-4EC0-876C-B84D66C328DF}" destId="{31FEE1F8-94DD-46C7-AC0D-42C96465E891}" srcOrd="7" destOrd="0" presId="urn:microsoft.com/office/officeart/2005/8/layout/hierarchy2#54"/>
    <dgm:cxn modelId="{1F949003-977C-424B-A97B-D57875AFAF44}" type="presParOf" srcId="{31FEE1F8-94DD-46C7-AC0D-42C96465E891}" destId="{A7C210AC-8196-4EF5-8BD1-FC72B8B956B2}" srcOrd="0" destOrd="0" presId="urn:microsoft.com/office/officeart/2005/8/layout/hierarchy2#54"/>
    <dgm:cxn modelId="{F680C4A3-C7E6-490A-90F4-9947BF4F0596}" type="presParOf" srcId="{31FEE1F8-94DD-46C7-AC0D-42C96465E891}" destId="{23A92D19-E63D-4A88-B0C5-5C904E24FC5B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702893"/>
          <a:ext cx="1137873" cy="3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公司跨国经营的特点和形式</a:t>
          </a:r>
        </a:p>
      </dsp:txBody>
      <dsp:txXfrm>
        <a:off x="11457" y="714350"/>
        <a:ext cx="1114959" cy="368258"/>
      </dsp:txXfrm>
    </dsp:sp>
    <dsp:sp modelId="{9F23B123-03F1-45CF-A93A-826C53400E4F}">
      <dsp:nvSpPr>
        <dsp:cNvPr id="0" name=""/>
        <dsp:cNvSpPr/>
      </dsp:nvSpPr>
      <dsp:spPr>
        <a:xfrm rot="18061902">
          <a:off x="922566" y="489336"/>
          <a:ext cx="888799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888799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746" y="495461"/>
        <a:ext cx="44439" cy="44439"/>
      </dsp:txXfrm>
    </dsp:sp>
    <dsp:sp modelId="{59641CBB-4E4B-4BB4-A0C1-4544517E8573}">
      <dsp:nvSpPr>
        <dsp:cNvPr id="0" name=""/>
        <dsp:cNvSpPr/>
      </dsp:nvSpPr>
      <dsp:spPr>
        <a:xfrm>
          <a:off x="1596060" y="0"/>
          <a:ext cx="979276" cy="273766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>
              <a:solidFill>
                <a:schemeClr val="bg1"/>
              </a:solidFill>
            </a:rPr>
            <a:t>经营和跨国经营</a:t>
          </a:r>
        </a:p>
      </dsp:txBody>
      <dsp:txXfrm>
        <a:off x="1604078" y="8018"/>
        <a:ext cx="963240" cy="257730"/>
      </dsp:txXfrm>
    </dsp:sp>
    <dsp:sp modelId="{6A87DDAC-313C-46E9-8742-B5027535F7B3}">
      <dsp:nvSpPr>
        <dsp:cNvPr id="0" name=""/>
        <dsp:cNvSpPr/>
      </dsp:nvSpPr>
      <dsp:spPr>
        <a:xfrm rot="19613300">
          <a:off x="1090146" y="709585"/>
          <a:ext cx="587800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587800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69351" y="723235"/>
        <a:ext cx="29390" cy="29390"/>
      </dsp:txXfrm>
    </dsp:sp>
    <dsp:sp modelId="{2DB4861D-1C57-4DA8-A724-6437E1BD1C0F}">
      <dsp:nvSpPr>
        <dsp:cNvPr id="0" name=""/>
        <dsp:cNvSpPr/>
      </dsp:nvSpPr>
      <dsp:spPr>
        <a:xfrm>
          <a:off x="1630219" y="442551"/>
          <a:ext cx="962128" cy="2696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跨国经营与国内经营的关系</a:t>
          </a:r>
          <a:endParaRPr lang="zh-CN" altLang="en-US" sz="600" kern="1200" dirty="0"/>
        </a:p>
      </dsp:txBody>
      <dsp:txXfrm>
        <a:off x="1638117" y="450449"/>
        <a:ext cx="946332" cy="253862"/>
      </dsp:txXfrm>
    </dsp:sp>
    <dsp:sp modelId="{AD963328-B6FF-4EDF-AE59-9B945D833CC2}">
      <dsp:nvSpPr>
        <dsp:cNvPr id="0" name=""/>
        <dsp:cNvSpPr/>
      </dsp:nvSpPr>
      <dsp:spPr>
        <a:xfrm rot="21497710">
          <a:off x="1137772" y="863335"/>
          <a:ext cx="457149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457149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4917" y="880251"/>
        <a:ext cx="22857" cy="22857"/>
      </dsp:txXfrm>
    </dsp:sp>
    <dsp:sp modelId="{7070DC69-D610-498C-B1E8-1F1D66888718}">
      <dsp:nvSpPr>
        <dsp:cNvPr id="0" name=""/>
        <dsp:cNvSpPr/>
      </dsp:nvSpPr>
      <dsp:spPr>
        <a:xfrm>
          <a:off x="1594820" y="747495"/>
          <a:ext cx="1137873" cy="274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跨国经营的组织载体</a:t>
          </a:r>
          <a:endParaRPr lang="zh-CN" altLang="en-US" sz="600" kern="1200" dirty="0"/>
        </a:p>
      </dsp:txBody>
      <dsp:txXfrm>
        <a:off x="1602868" y="755543"/>
        <a:ext cx="1121777" cy="258671"/>
      </dsp:txXfrm>
    </dsp:sp>
    <dsp:sp modelId="{BFB0B0D0-1659-425D-854D-D93305F22003}">
      <dsp:nvSpPr>
        <dsp:cNvPr id="0" name=""/>
        <dsp:cNvSpPr/>
      </dsp:nvSpPr>
      <dsp:spPr>
        <a:xfrm rot="2228069">
          <a:off x="1079759" y="1043144"/>
          <a:ext cx="573174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573174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2017" y="1057159"/>
        <a:ext cx="28658" cy="28658"/>
      </dsp:txXfrm>
    </dsp:sp>
    <dsp:sp modelId="{A7C210AC-8196-4EF5-8BD1-FC72B8B956B2}">
      <dsp:nvSpPr>
        <dsp:cNvPr id="0" name=""/>
        <dsp:cNvSpPr/>
      </dsp:nvSpPr>
      <dsp:spPr>
        <a:xfrm>
          <a:off x="1594820" y="1107604"/>
          <a:ext cx="1137873" cy="2737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跨国经营的特点</a:t>
          </a:r>
          <a:endParaRPr lang="zh-CN" altLang="en-US" sz="600" kern="1200" dirty="0"/>
        </a:p>
      </dsp:txBody>
      <dsp:txXfrm>
        <a:off x="1602839" y="1115623"/>
        <a:ext cx="1121835" cy="257751"/>
      </dsp:txXfrm>
    </dsp:sp>
    <dsp:sp modelId="{BDFF8A89-F4D5-4322-A27E-AEA2FC83D965}">
      <dsp:nvSpPr>
        <dsp:cNvPr id="0" name=""/>
        <dsp:cNvSpPr/>
      </dsp:nvSpPr>
      <dsp:spPr>
        <a:xfrm rot="3459023">
          <a:off x="939360" y="1230852"/>
          <a:ext cx="853971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853971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997" y="1237847"/>
        <a:ext cx="42698" cy="42698"/>
      </dsp:txXfrm>
    </dsp:sp>
    <dsp:sp modelId="{054ACA77-4700-4F7C-B905-826B53FF99FC}">
      <dsp:nvSpPr>
        <dsp:cNvPr id="0" name=""/>
        <dsp:cNvSpPr/>
      </dsp:nvSpPr>
      <dsp:spPr>
        <a:xfrm>
          <a:off x="1594820" y="1466733"/>
          <a:ext cx="1137873" cy="306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/>
            <a:t>跨国经营的形式</a:t>
          </a:r>
          <a:endParaRPr lang="zh-CN" altLang="en-US" sz="600" kern="1200"/>
        </a:p>
      </dsp:txBody>
      <dsp:txXfrm>
        <a:off x="1603793" y="1475706"/>
        <a:ext cx="1119927" cy="2884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890297"/>
          <a:ext cx="1137427" cy="391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公司跨国经营的特点和形式</a:t>
          </a:r>
        </a:p>
      </dsp:txBody>
      <dsp:txXfrm>
        <a:off x="11453" y="901750"/>
        <a:ext cx="1114521" cy="368113"/>
      </dsp:txXfrm>
    </dsp:sp>
    <dsp:sp modelId="{9F23B123-03F1-45CF-A93A-826C53400E4F}">
      <dsp:nvSpPr>
        <dsp:cNvPr id="0" name=""/>
        <dsp:cNvSpPr/>
      </dsp:nvSpPr>
      <dsp:spPr>
        <a:xfrm rot="18045282">
          <a:off x="918345" y="677040"/>
          <a:ext cx="896707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896707" y="234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281" y="678089"/>
        <a:ext cx="44835" cy="44835"/>
      </dsp:txXfrm>
    </dsp:sp>
    <dsp:sp modelId="{59641CBB-4E4B-4BB4-A0C1-4544517E8573}">
      <dsp:nvSpPr>
        <dsp:cNvPr id="0" name=""/>
        <dsp:cNvSpPr/>
      </dsp:nvSpPr>
      <dsp:spPr>
        <a:xfrm>
          <a:off x="1595970" y="178378"/>
          <a:ext cx="978892" cy="273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经营和跨国经营</a:t>
          </a:r>
        </a:p>
      </dsp:txBody>
      <dsp:txXfrm>
        <a:off x="1603985" y="186393"/>
        <a:ext cx="962862" cy="257629"/>
      </dsp:txXfrm>
    </dsp:sp>
    <dsp:sp modelId="{6A87DDAC-313C-46E9-8742-B5027535F7B3}">
      <dsp:nvSpPr>
        <dsp:cNvPr id="0" name=""/>
        <dsp:cNvSpPr/>
      </dsp:nvSpPr>
      <dsp:spPr>
        <a:xfrm rot="19615011">
          <a:off x="1089762" y="901853"/>
          <a:ext cx="588019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588019" y="234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69071" y="910619"/>
        <a:ext cx="29400" cy="29400"/>
      </dsp:txXfrm>
    </dsp:sp>
    <dsp:sp modelId="{2DB4861D-1C57-4DA8-A724-6437E1BD1C0F}">
      <dsp:nvSpPr>
        <dsp:cNvPr id="0" name=""/>
        <dsp:cNvSpPr/>
      </dsp:nvSpPr>
      <dsp:spPr>
        <a:xfrm>
          <a:off x="1630116" y="630056"/>
          <a:ext cx="961751" cy="269553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>
              <a:solidFill>
                <a:schemeClr val="bg1"/>
              </a:solidFill>
            </a:rPr>
            <a:t>跨国经营与国内经营的关系</a:t>
          </a:r>
          <a:endParaRPr lang="zh-CN" altLang="en-US" sz="600" kern="1200" dirty="0">
            <a:solidFill>
              <a:schemeClr val="bg1"/>
            </a:solidFill>
          </a:endParaRPr>
        </a:p>
      </dsp:txBody>
      <dsp:txXfrm>
        <a:off x="1638011" y="637951"/>
        <a:ext cx="945961" cy="253763"/>
      </dsp:txXfrm>
    </dsp:sp>
    <dsp:sp modelId="{AD963328-B6FF-4EDF-AE59-9B945D833CC2}">
      <dsp:nvSpPr>
        <dsp:cNvPr id="0" name=""/>
        <dsp:cNvSpPr/>
      </dsp:nvSpPr>
      <dsp:spPr>
        <a:xfrm rot="21497830">
          <a:off x="1137326" y="1055542"/>
          <a:ext cx="457505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457505" y="234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4641" y="1067571"/>
        <a:ext cx="22875" cy="22875"/>
      </dsp:txXfrm>
    </dsp:sp>
    <dsp:sp modelId="{7070DC69-D610-498C-B1E8-1F1D66888718}">
      <dsp:nvSpPr>
        <dsp:cNvPr id="0" name=""/>
        <dsp:cNvSpPr/>
      </dsp:nvSpPr>
      <dsp:spPr>
        <a:xfrm>
          <a:off x="1594730" y="934881"/>
          <a:ext cx="1137427" cy="2746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跨国经营的组织载体</a:t>
          </a:r>
          <a:endParaRPr lang="zh-CN" altLang="en-US" sz="600" kern="1200" dirty="0"/>
        </a:p>
      </dsp:txBody>
      <dsp:txXfrm>
        <a:off x="1602775" y="942926"/>
        <a:ext cx="1121337" cy="258570"/>
      </dsp:txXfrm>
    </dsp:sp>
    <dsp:sp modelId="{BFB0B0D0-1659-425D-854D-D93305F22003}">
      <dsp:nvSpPr>
        <dsp:cNvPr id="0" name=""/>
        <dsp:cNvSpPr/>
      </dsp:nvSpPr>
      <dsp:spPr>
        <a:xfrm rot="2226129">
          <a:off x="1079390" y="1235281"/>
          <a:ext cx="573377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573377" y="234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1744" y="1244413"/>
        <a:ext cx="28668" cy="28668"/>
      </dsp:txXfrm>
    </dsp:sp>
    <dsp:sp modelId="{A7C210AC-8196-4EF5-8BD1-FC72B8B956B2}">
      <dsp:nvSpPr>
        <dsp:cNvPr id="0" name=""/>
        <dsp:cNvSpPr/>
      </dsp:nvSpPr>
      <dsp:spPr>
        <a:xfrm>
          <a:off x="1594730" y="1294848"/>
          <a:ext cx="1137427" cy="273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跨国经营的特点</a:t>
          </a:r>
          <a:endParaRPr lang="zh-CN" altLang="en-US" sz="600" kern="1200" dirty="0"/>
        </a:p>
      </dsp:txBody>
      <dsp:txXfrm>
        <a:off x="1602746" y="1302864"/>
        <a:ext cx="1121395" cy="257650"/>
      </dsp:txXfrm>
    </dsp:sp>
    <dsp:sp modelId="{BDFF8A89-F4D5-4322-A27E-AEA2FC83D965}">
      <dsp:nvSpPr>
        <dsp:cNvPr id="0" name=""/>
        <dsp:cNvSpPr/>
      </dsp:nvSpPr>
      <dsp:spPr>
        <a:xfrm rot="3457200">
          <a:off x="939117" y="1422915"/>
          <a:ext cx="853924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853924" y="234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731" y="1425034"/>
        <a:ext cx="42696" cy="42696"/>
      </dsp:txXfrm>
    </dsp:sp>
    <dsp:sp modelId="{054ACA77-4700-4F7C-B905-826B53FF99FC}">
      <dsp:nvSpPr>
        <dsp:cNvPr id="0" name=""/>
        <dsp:cNvSpPr/>
      </dsp:nvSpPr>
      <dsp:spPr>
        <a:xfrm>
          <a:off x="1594730" y="1653838"/>
          <a:ext cx="1137427" cy="306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/>
            <a:t>跨国经营的形式</a:t>
          </a:r>
          <a:endParaRPr lang="zh-CN" altLang="en-US" sz="600" kern="1200"/>
        </a:p>
      </dsp:txBody>
      <dsp:txXfrm>
        <a:off x="1603699" y="1662807"/>
        <a:ext cx="1119489" cy="288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871060"/>
          <a:ext cx="1138486" cy="391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公司跨国经营的特点和形式</a:t>
          </a:r>
        </a:p>
      </dsp:txBody>
      <dsp:txXfrm>
        <a:off x="11463" y="882523"/>
        <a:ext cx="1115560" cy="368457"/>
      </dsp:txXfrm>
    </dsp:sp>
    <dsp:sp modelId="{9F23B123-03F1-45CF-A93A-826C53400E4F}">
      <dsp:nvSpPr>
        <dsp:cNvPr id="0" name=""/>
        <dsp:cNvSpPr/>
      </dsp:nvSpPr>
      <dsp:spPr>
        <a:xfrm rot="18041087">
          <a:off x="918889" y="657188"/>
          <a:ext cx="896892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96892" y="2390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913" y="658671"/>
        <a:ext cx="44844" cy="44844"/>
      </dsp:txXfrm>
    </dsp:sp>
    <dsp:sp modelId="{59641CBB-4E4B-4BB4-A0C1-4544517E8573}">
      <dsp:nvSpPr>
        <dsp:cNvPr id="0" name=""/>
        <dsp:cNvSpPr/>
      </dsp:nvSpPr>
      <dsp:spPr>
        <a:xfrm>
          <a:off x="1596183" y="158479"/>
          <a:ext cx="979804" cy="2739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经营和跨国经营</a:t>
          </a:r>
        </a:p>
      </dsp:txBody>
      <dsp:txXfrm>
        <a:off x="1604206" y="166502"/>
        <a:ext cx="963758" cy="257868"/>
      </dsp:txXfrm>
    </dsp:sp>
    <dsp:sp modelId="{6A87DDAC-313C-46E9-8742-B5027535F7B3}">
      <dsp:nvSpPr>
        <dsp:cNvPr id="0" name=""/>
        <dsp:cNvSpPr/>
      </dsp:nvSpPr>
      <dsp:spPr>
        <a:xfrm rot="19610943">
          <a:off x="1090673" y="882209"/>
          <a:ext cx="587500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587500" y="2390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69736" y="891428"/>
        <a:ext cx="29375" cy="29375"/>
      </dsp:txXfrm>
    </dsp:sp>
    <dsp:sp modelId="{2DB4861D-1C57-4DA8-A724-6437E1BD1C0F}">
      <dsp:nvSpPr>
        <dsp:cNvPr id="0" name=""/>
        <dsp:cNvSpPr/>
      </dsp:nvSpPr>
      <dsp:spPr>
        <a:xfrm>
          <a:off x="1630361" y="610577"/>
          <a:ext cx="962647" cy="269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跨国经营与国内经营的关系</a:t>
          </a:r>
          <a:endParaRPr lang="zh-CN" altLang="en-US" sz="600" kern="1200" dirty="0"/>
        </a:p>
      </dsp:txBody>
      <dsp:txXfrm>
        <a:off x="1638263" y="618479"/>
        <a:ext cx="946843" cy="254000"/>
      </dsp:txXfrm>
    </dsp:sp>
    <dsp:sp modelId="{AD963328-B6FF-4EDF-AE59-9B945D833CC2}">
      <dsp:nvSpPr>
        <dsp:cNvPr id="0" name=""/>
        <dsp:cNvSpPr/>
      </dsp:nvSpPr>
      <dsp:spPr>
        <a:xfrm rot="21497545">
          <a:off x="1138385" y="1036042"/>
          <a:ext cx="456658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456658" y="2390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5298" y="1048532"/>
        <a:ext cx="22832" cy="22832"/>
      </dsp:txXfrm>
    </dsp:sp>
    <dsp:sp modelId="{7070DC69-D610-498C-B1E8-1F1D66888718}">
      <dsp:nvSpPr>
        <dsp:cNvPr id="0" name=""/>
        <dsp:cNvSpPr/>
      </dsp:nvSpPr>
      <dsp:spPr>
        <a:xfrm>
          <a:off x="1594942" y="915686"/>
          <a:ext cx="1138486" cy="274916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>
              <a:solidFill>
                <a:schemeClr val="bg1"/>
              </a:solidFill>
            </a:rPr>
            <a:t>跨国经营的组织载体</a:t>
          </a:r>
          <a:endParaRPr lang="zh-CN" altLang="en-US" sz="600" kern="1200" dirty="0">
            <a:solidFill>
              <a:schemeClr val="bg1"/>
            </a:solidFill>
          </a:endParaRPr>
        </a:p>
      </dsp:txBody>
      <dsp:txXfrm>
        <a:off x="1602994" y="923738"/>
        <a:ext cx="1122382" cy="258812"/>
      </dsp:txXfrm>
    </dsp:sp>
    <dsp:sp modelId="{BFB0B0D0-1659-425D-854D-D93305F22003}">
      <dsp:nvSpPr>
        <dsp:cNvPr id="0" name=""/>
        <dsp:cNvSpPr/>
      </dsp:nvSpPr>
      <dsp:spPr>
        <a:xfrm rot="2230740">
          <a:off x="1080266" y="1215948"/>
          <a:ext cx="572896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572896" y="2390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2392" y="1225532"/>
        <a:ext cx="28644" cy="28644"/>
      </dsp:txXfrm>
    </dsp:sp>
    <dsp:sp modelId="{A7C210AC-8196-4EF5-8BD1-FC72B8B956B2}">
      <dsp:nvSpPr>
        <dsp:cNvPr id="0" name=""/>
        <dsp:cNvSpPr/>
      </dsp:nvSpPr>
      <dsp:spPr>
        <a:xfrm>
          <a:off x="1594942" y="1275989"/>
          <a:ext cx="1138486" cy="2739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 dirty="0"/>
            <a:t>跨国经营的特点</a:t>
          </a:r>
          <a:endParaRPr lang="zh-CN" altLang="en-US" sz="600" kern="1200" dirty="0"/>
        </a:p>
      </dsp:txBody>
      <dsp:txXfrm>
        <a:off x="1602965" y="1284012"/>
        <a:ext cx="1122440" cy="257891"/>
      </dsp:txXfrm>
    </dsp:sp>
    <dsp:sp modelId="{BDFF8A89-F4D5-4322-A27E-AEA2FC83D965}">
      <dsp:nvSpPr>
        <dsp:cNvPr id="0" name=""/>
        <dsp:cNvSpPr/>
      </dsp:nvSpPr>
      <dsp:spPr>
        <a:xfrm rot="3461530">
          <a:off x="939695" y="1403757"/>
          <a:ext cx="854038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54038" y="2390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5363" y="1406313"/>
        <a:ext cx="42701" cy="42701"/>
      </dsp:txXfrm>
    </dsp:sp>
    <dsp:sp modelId="{054ACA77-4700-4F7C-B905-826B53FF99FC}">
      <dsp:nvSpPr>
        <dsp:cNvPr id="0" name=""/>
        <dsp:cNvSpPr/>
      </dsp:nvSpPr>
      <dsp:spPr>
        <a:xfrm>
          <a:off x="1594942" y="1635312"/>
          <a:ext cx="1138486" cy="306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1" kern="1200"/>
            <a:t>跨国经营的形式</a:t>
          </a:r>
          <a:endParaRPr lang="zh-CN" altLang="en-US" sz="600" kern="1200"/>
        </a:p>
      </dsp:txBody>
      <dsp:txXfrm>
        <a:off x="1603920" y="1644290"/>
        <a:ext cx="1120530" cy="288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922006"/>
          <a:ext cx="1137661" cy="391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公司跨国经营的特点和形式</a:t>
          </a:r>
        </a:p>
      </dsp:txBody>
      <dsp:txXfrm>
        <a:off x="11455" y="933461"/>
        <a:ext cx="1114751" cy="368189"/>
      </dsp:txXfrm>
    </dsp:sp>
    <dsp:sp modelId="{9F23B123-03F1-45CF-A93A-826C53400E4F}">
      <dsp:nvSpPr>
        <dsp:cNvPr id="0" name=""/>
        <dsp:cNvSpPr/>
      </dsp:nvSpPr>
      <dsp:spPr>
        <a:xfrm rot="18044356">
          <a:off x="918465" y="709369"/>
          <a:ext cx="896748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896748" y="228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420" y="709758"/>
        <a:ext cx="44837" cy="44837"/>
      </dsp:txXfrm>
    </dsp:sp>
    <dsp:sp modelId="{59641CBB-4E4B-4BB4-A0C1-4544517E8573}">
      <dsp:nvSpPr>
        <dsp:cNvPr id="0" name=""/>
        <dsp:cNvSpPr/>
      </dsp:nvSpPr>
      <dsp:spPr>
        <a:xfrm>
          <a:off x="1596017" y="209941"/>
          <a:ext cx="979093" cy="273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经营和跨国经营</a:t>
          </a:r>
        </a:p>
      </dsp:txBody>
      <dsp:txXfrm>
        <a:off x="1604034" y="217958"/>
        <a:ext cx="963059" cy="257681"/>
      </dsp:txXfrm>
    </dsp:sp>
    <dsp:sp modelId="{6A87DDAC-313C-46E9-8742-B5027535F7B3}">
      <dsp:nvSpPr>
        <dsp:cNvPr id="0" name=""/>
        <dsp:cNvSpPr/>
      </dsp:nvSpPr>
      <dsp:spPr>
        <a:xfrm rot="19614114">
          <a:off x="1089963" y="934228"/>
          <a:ext cx="587904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587904" y="228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69218" y="942338"/>
        <a:ext cx="29395" cy="29395"/>
      </dsp:txXfrm>
    </dsp:sp>
    <dsp:sp modelId="{2DB4861D-1C57-4DA8-A724-6437E1BD1C0F}">
      <dsp:nvSpPr>
        <dsp:cNvPr id="0" name=""/>
        <dsp:cNvSpPr/>
      </dsp:nvSpPr>
      <dsp:spPr>
        <a:xfrm>
          <a:off x="1630170" y="661712"/>
          <a:ext cx="961949" cy="2696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/>
            <a:t>跨国经营与国内经营的关系</a:t>
          </a:r>
        </a:p>
      </dsp:txBody>
      <dsp:txXfrm>
        <a:off x="1638067" y="669609"/>
        <a:ext cx="946155" cy="253814"/>
      </dsp:txXfrm>
    </dsp:sp>
    <dsp:sp modelId="{AD963328-B6FF-4EDF-AE59-9B945D833CC2}">
      <dsp:nvSpPr>
        <dsp:cNvPr id="0" name=""/>
        <dsp:cNvSpPr/>
      </dsp:nvSpPr>
      <dsp:spPr>
        <a:xfrm rot="21497767">
          <a:off x="1137560" y="1087949"/>
          <a:ext cx="457318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457318" y="228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4786" y="1099323"/>
        <a:ext cx="22865" cy="22865"/>
      </dsp:txXfrm>
    </dsp:sp>
    <dsp:sp modelId="{7070DC69-D610-498C-B1E8-1F1D66888718}">
      <dsp:nvSpPr>
        <dsp:cNvPr id="0" name=""/>
        <dsp:cNvSpPr/>
      </dsp:nvSpPr>
      <dsp:spPr>
        <a:xfrm>
          <a:off x="1594777" y="966599"/>
          <a:ext cx="1137661" cy="274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/>
            <a:t>跨国经营的组织载体</a:t>
          </a:r>
        </a:p>
      </dsp:txBody>
      <dsp:txXfrm>
        <a:off x="1602823" y="974645"/>
        <a:ext cx="1121569" cy="258624"/>
      </dsp:txXfrm>
    </dsp:sp>
    <dsp:sp modelId="{BFB0B0D0-1659-425D-854D-D93305F22003}">
      <dsp:nvSpPr>
        <dsp:cNvPr id="0" name=""/>
        <dsp:cNvSpPr/>
      </dsp:nvSpPr>
      <dsp:spPr>
        <a:xfrm rot="2227146">
          <a:off x="1079583" y="1267725"/>
          <a:ext cx="573271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573271" y="228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1887" y="1276201"/>
        <a:ext cx="28663" cy="28663"/>
      </dsp:txXfrm>
    </dsp:sp>
    <dsp:sp modelId="{A7C210AC-8196-4EF5-8BD1-FC72B8B956B2}">
      <dsp:nvSpPr>
        <dsp:cNvPr id="0" name=""/>
        <dsp:cNvSpPr/>
      </dsp:nvSpPr>
      <dsp:spPr>
        <a:xfrm>
          <a:off x="1594777" y="1326640"/>
          <a:ext cx="1137661" cy="27373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>
              <a:solidFill>
                <a:schemeClr val="bg1"/>
              </a:solidFill>
            </a:rPr>
            <a:t>跨国经营的特点</a:t>
          </a:r>
        </a:p>
      </dsp:txBody>
      <dsp:txXfrm>
        <a:off x="1602795" y="1334658"/>
        <a:ext cx="1121625" cy="257702"/>
      </dsp:txXfrm>
    </dsp:sp>
    <dsp:sp modelId="{BDFF8A89-F4D5-4322-A27E-AEA2FC83D965}">
      <dsp:nvSpPr>
        <dsp:cNvPr id="0" name=""/>
        <dsp:cNvSpPr/>
      </dsp:nvSpPr>
      <dsp:spPr>
        <a:xfrm rot="3458156">
          <a:off x="939244" y="1455398"/>
          <a:ext cx="853949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853949" y="228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870" y="1456857"/>
        <a:ext cx="42697" cy="42697"/>
      </dsp:txXfrm>
    </dsp:sp>
    <dsp:sp modelId="{054ACA77-4700-4F7C-B905-826B53FF99FC}">
      <dsp:nvSpPr>
        <dsp:cNvPr id="0" name=""/>
        <dsp:cNvSpPr/>
      </dsp:nvSpPr>
      <dsp:spPr>
        <a:xfrm>
          <a:off x="1594777" y="1685703"/>
          <a:ext cx="1137661" cy="3063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/>
            <a:t>跨国经营的形式</a:t>
          </a:r>
        </a:p>
      </dsp:txBody>
      <dsp:txXfrm>
        <a:off x="1603748" y="1694674"/>
        <a:ext cx="1119719" cy="2883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902941"/>
          <a:ext cx="1137744" cy="3911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公司跨国经营的特点和形式</a:t>
          </a:r>
        </a:p>
      </dsp:txBody>
      <dsp:txXfrm>
        <a:off x="11456" y="914397"/>
        <a:ext cx="1114832" cy="368215"/>
      </dsp:txXfrm>
    </dsp:sp>
    <dsp:sp modelId="{9F23B123-03F1-45CF-A93A-826C53400E4F}">
      <dsp:nvSpPr>
        <dsp:cNvPr id="0" name=""/>
        <dsp:cNvSpPr/>
      </dsp:nvSpPr>
      <dsp:spPr>
        <a:xfrm rot="18044027">
          <a:off x="918508" y="689895"/>
          <a:ext cx="89676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96762" y="2320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470" y="690679"/>
        <a:ext cx="44838" cy="44838"/>
      </dsp:txXfrm>
    </dsp:sp>
    <dsp:sp modelId="{59641CBB-4E4B-4BB4-A0C1-4544517E8573}">
      <dsp:nvSpPr>
        <dsp:cNvPr id="0" name=""/>
        <dsp:cNvSpPr/>
      </dsp:nvSpPr>
      <dsp:spPr>
        <a:xfrm>
          <a:off x="1596034" y="190824"/>
          <a:ext cx="979165" cy="273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/>
            <a:t>经营和跨国经营</a:t>
          </a:r>
        </a:p>
      </dsp:txBody>
      <dsp:txXfrm>
        <a:off x="1604051" y="198841"/>
        <a:ext cx="963131" cy="257701"/>
      </dsp:txXfrm>
    </dsp:sp>
    <dsp:sp modelId="{6A87DDAC-313C-46E9-8742-B5027535F7B3}">
      <dsp:nvSpPr>
        <dsp:cNvPr id="0" name=""/>
        <dsp:cNvSpPr/>
      </dsp:nvSpPr>
      <dsp:spPr>
        <a:xfrm rot="19613796">
          <a:off x="1090034" y="914770"/>
          <a:ext cx="58786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587863" y="2320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69270" y="923277"/>
        <a:ext cx="29393" cy="29393"/>
      </dsp:txXfrm>
    </dsp:sp>
    <dsp:sp modelId="{2DB4861D-1C57-4DA8-A724-6437E1BD1C0F}">
      <dsp:nvSpPr>
        <dsp:cNvPr id="0" name=""/>
        <dsp:cNvSpPr/>
      </dsp:nvSpPr>
      <dsp:spPr>
        <a:xfrm>
          <a:off x="1630189" y="642628"/>
          <a:ext cx="962019" cy="269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/>
            <a:t>跨国经营与国内经营的关系</a:t>
          </a:r>
        </a:p>
      </dsp:txBody>
      <dsp:txXfrm>
        <a:off x="1638086" y="650525"/>
        <a:ext cx="946225" cy="253834"/>
      </dsp:txXfrm>
    </dsp:sp>
    <dsp:sp modelId="{AD963328-B6FF-4EDF-AE59-9B945D833CC2}">
      <dsp:nvSpPr>
        <dsp:cNvPr id="0" name=""/>
        <dsp:cNvSpPr/>
      </dsp:nvSpPr>
      <dsp:spPr>
        <a:xfrm rot="21497745">
          <a:off x="1137642" y="1068502"/>
          <a:ext cx="45725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457252" y="2320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4837" y="1080274"/>
        <a:ext cx="22862" cy="22862"/>
      </dsp:txXfrm>
    </dsp:sp>
    <dsp:sp modelId="{7070DC69-D610-498C-B1E8-1F1D66888718}">
      <dsp:nvSpPr>
        <dsp:cNvPr id="0" name=""/>
        <dsp:cNvSpPr/>
      </dsp:nvSpPr>
      <dsp:spPr>
        <a:xfrm>
          <a:off x="1594794" y="947538"/>
          <a:ext cx="1137744" cy="274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/>
            <a:t>跨国经营的组织载体</a:t>
          </a:r>
        </a:p>
      </dsp:txBody>
      <dsp:txXfrm>
        <a:off x="1602841" y="955585"/>
        <a:ext cx="1121650" cy="258642"/>
      </dsp:txXfrm>
    </dsp:sp>
    <dsp:sp modelId="{BFB0B0D0-1659-425D-854D-D93305F22003}">
      <dsp:nvSpPr>
        <dsp:cNvPr id="0" name=""/>
        <dsp:cNvSpPr/>
      </dsp:nvSpPr>
      <dsp:spPr>
        <a:xfrm rot="2227507">
          <a:off x="1079652" y="1248292"/>
          <a:ext cx="57323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573233" y="2320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1938" y="1257164"/>
        <a:ext cx="28661" cy="28661"/>
      </dsp:txXfrm>
    </dsp:sp>
    <dsp:sp modelId="{A7C210AC-8196-4EF5-8BD1-FC72B8B956B2}">
      <dsp:nvSpPr>
        <dsp:cNvPr id="0" name=""/>
        <dsp:cNvSpPr/>
      </dsp:nvSpPr>
      <dsp:spPr>
        <a:xfrm>
          <a:off x="1594794" y="1307605"/>
          <a:ext cx="1137744" cy="273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/>
            <a:t>跨国经营的特点</a:t>
          </a:r>
        </a:p>
      </dsp:txBody>
      <dsp:txXfrm>
        <a:off x="1602812" y="1315623"/>
        <a:ext cx="1121708" cy="257722"/>
      </dsp:txXfrm>
    </dsp:sp>
    <dsp:sp modelId="{BDFF8A89-F4D5-4322-A27E-AEA2FC83D965}">
      <dsp:nvSpPr>
        <dsp:cNvPr id="0" name=""/>
        <dsp:cNvSpPr/>
      </dsp:nvSpPr>
      <dsp:spPr>
        <a:xfrm rot="3458495">
          <a:off x="939290" y="1435978"/>
          <a:ext cx="85395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53958" y="2320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920" y="1437832"/>
        <a:ext cx="42697" cy="42697"/>
      </dsp:txXfrm>
    </dsp:sp>
    <dsp:sp modelId="{054ACA77-4700-4F7C-B905-826B53FF99FC}">
      <dsp:nvSpPr>
        <dsp:cNvPr id="0" name=""/>
        <dsp:cNvSpPr/>
      </dsp:nvSpPr>
      <dsp:spPr>
        <a:xfrm>
          <a:off x="1594794" y="1666694"/>
          <a:ext cx="1137744" cy="306326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b="0" kern="1200" dirty="0">
              <a:solidFill>
                <a:schemeClr val="bg1"/>
              </a:solidFill>
            </a:rPr>
            <a:t>跨国经营的形式</a:t>
          </a:r>
        </a:p>
      </dsp:txBody>
      <dsp:txXfrm>
        <a:off x="1603766" y="1675666"/>
        <a:ext cx="1119800" cy="288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702893"/>
          <a:ext cx="1137873" cy="3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sz="800" kern="1200" dirty="0"/>
        </a:p>
      </dsp:txBody>
      <dsp:txXfrm>
        <a:off x="11457" y="714350"/>
        <a:ext cx="1114959" cy="368258"/>
      </dsp:txXfrm>
    </dsp:sp>
    <dsp:sp modelId="{9F23B123-03F1-45CF-A93A-826C53400E4F}">
      <dsp:nvSpPr>
        <dsp:cNvPr id="0" name=""/>
        <dsp:cNvSpPr/>
      </dsp:nvSpPr>
      <dsp:spPr>
        <a:xfrm rot="18512824">
          <a:off x="999333" y="582610"/>
          <a:ext cx="735267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735267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8585" y="592573"/>
        <a:ext cx="36763" cy="36763"/>
      </dsp:txXfrm>
    </dsp:sp>
    <dsp:sp modelId="{59641CBB-4E4B-4BB4-A0C1-4544517E8573}">
      <dsp:nvSpPr>
        <dsp:cNvPr id="0" name=""/>
        <dsp:cNvSpPr/>
      </dsp:nvSpPr>
      <dsp:spPr>
        <a:xfrm>
          <a:off x="1596060" y="186546"/>
          <a:ext cx="979276" cy="273766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垄断优势理论</a:t>
          </a:r>
          <a:endParaRPr lang="zh-CN" altLang="en-US" sz="800" kern="1200" dirty="0">
            <a:solidFill>
              <a:schemeClr val="bg1"/>
            </a:solidFill>
          </a:endParaRPr>
        </a:p>
      </dsp:txBody>
      <dsp:txXfrm>
        <a:off x="1604078" y="194564"/>
        <a:ext cx="963240" cy="257730"/>
      </dsp:txXfrm>
    </dsp:sp>
    <dsp:sp modelId="{6A87DDAC-313C-46E9-8742-B5027535F7B3}">
      <dsp:nvSpPr>
        <dsp:cNvPr id="0" name=""/>
        <dsp:cNvSpPr/>
      </dsp:nvSpPr>
      <dsp:spPr>
        <a:xfrm rot="20743632">
          <a:off x="1130032" y="807510"/>
          <a:ext cx="508027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508027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71345" y="823155"/>
        <a:ext cx="25401" cy="25401"/>
      </dsp:txXfrm>
    </dsp:sp>
    <dsp:sp modelId="{2DB4861D-1C57-4DA8-A724-6437E1BD1C0F}">
      <dsp:nvSpPr>
        <dsp:cNvPr id="0" name=""/>
        <dsp:cNvSpPr/>
      </dsp:nvSpPr>
      <dsp:spPr>
        <a:xfrm>
          <a:off x="1630219" y="638402"/>
          <a:ext cx="962128" cy="2696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产品周期理论</a:t>
          </a:r>
          <a:endParaRPr lang="zh-CN" altLang="en-US" sz="800" kern="1200" dirty="0"/>
        </a:p>
      </dsp:txBody>
      <dsp:txXfrm>
        <a:off x="1638117" y="646300"/>
        <a:ext cx="946332" cy="253862"/>
      </dsp:txXfrm>
    </dsp:sp>
    <dsp:sp modelId="{AD963328-B6FF-4EDF-AE59-9B945D833CC2}">
      <dsp:nvSpPr>
        <dsp:cNvPr id="0" name=""/>
        <dsp:cNvSpPr/>
      </dsp:nvSpPr>
      <dsp:spPr>
        <a:xfrm rot="1304656">
          <a:off x="1120371" y="961260"/>
          <a:ext cx="491950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491950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4047" y="977306"/>
        <a:ext cx="24597" cy="24597"/>
      </dsp:txXfrm>
    </dsp:sp>
    <dsp:sp modelId="{7070DC69-D610-498C-B1E8-1F1D66888718}">
      <dsp:nvSpPr>
        <dsp:cNvPr id="0" name=""/>
        <dsp:cNvSpPr/>
      </dsp:nvSpPr>
      <dsp:spPr>
        <a:xfrm>
          <a:off x="1594820" y="943346"/>
          <a:ext cx="1137873" cy="274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内部化理论</a:t>
          </a:r>
          <a:endParaRPr lang="zh-CN" altLang="en-US" sz="800" kern="1200" dirty="0"/>
        </a:p>
      </dsp:txBody>
      <dsp:txXfrm>
        <a:off x="1602868" y="951394"/>
        <a:ext cx="1121777" cy="258671"/>
      </dsp:txXfrm>
    </dsp:sp>
    <dsp:sp modelId="{BFB0B0D0-1659-425D-854D-D93305F22003}">
      <dsp:nvSpPr>
        <dsp:cNvPr id="0" name=""/>
        <dsp:cNvSpPr/>
      </dsp:nvSpPr>
      <dsp:spPr>
        <a:xfrm rot="2991587">
          <a:off x="1011937" y="1141070"/>
          <a:ext cx="708818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708818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8626" y="1151694"/>
        <a:ext cx="35440" cy="35440"/>
      </dsp:txXfrm>
    </dsp:sp>
    <dsp:sp modelId="{A7C210AC-8196-4EF5-8BD1-FC72B8B956B2}">
      <dsp:nvSpPr>
        <dsp:cNvPr id="0" name=""/>
        <dsp:cNvSpPr/>
      </dsp:nvSpPr>
      <dsp:spPr>
        <a:xfrm>
          <a:off x="1594820" y="1303454"/>
          <a:ext cx="1137873" cy="2737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国际生产综合理论</a:t>
          </a:r>
          <a:endParaRPr lang="zh-CN" altLang="en-US" sz="800" kern="1200" dirty="0"/>
        </a:p>
      </dsp:txBody>
      <dsp:txXfrm>
        <a:off x="1602839" y="1311473"/>
        <a:ext cx="1121835" cy="2577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702893"/>
          <a:ext cx="1137873" cy="3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公司跨国经营的基本理论</a:t>
          </a:r>
          <a:endParaRPr lang="zh-CN" altLang="en-US" sz="800" kern="1200" dirty="0"/>
        </a:p>
      </dsp:txBody>
      <dsp:txXfrm>
        <a:off x="11457" y="714350"/>
        <a:ext cx="1114959" cy="368258"/>
      </dsp:txXfrm>
    </dsp:sp>
    <dsp:sp modelId="{9F23B123-03F1-45CF-A93A-826C53400E4F}">
      <dsp:nvSpPr>
        <dsp:cNvPr id="0" name=""/>
        <dsp:cNvSpPr/>
      </dsp:nvSpPr>
      <dsp:spPr>
        <a:xfrm rot="18512824">
          <a:off x="999333" y="582610"/>
          <a:ext cx="735267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735267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8585" y="592573"/>
        <a:ext cx="36763" cy="36763"/>
      </dsp:txXfrm>
    </dsp:sp>
    <dsp:sp modelId="{59641CBB-4E4B-4BB4-A0C1-4544517E8573}">
      <dsp:nvSpPr>
        <dsp:cNvPr id="0" name=""/>
        <dsp:cNvSpPr/>
      </dsp:nvSpPr>
      <dsp:spPr>
        <a:xfrm>
          <a:off x="1596060" y="186546"/>
          <a:ext cx="979276" cy="273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垄断优势理论</a:t>
          </a:r>
          <a:endParaRPr lang="zh-CN" altLang="en-US" sz="800" kern="1200" dirty="0"/>
        </a:p>
      </dsp:txBody>
      <dsp:txXfrm>
        <a:off x="1604078" y="194564"/>
        <a:ext cx="963240" cy="257730"/>
      </dsp:txXfrm>
    </dsp:sp>
    <dsp:sp modelId="{6A87DDAC-313C-46E9-8742-B5027535F7B3}">
      <dsp:nvSpPr>
        <dsp:cNvPr id="0" name=""/>
        <dsp:cNvSpPr/>
      </dsp:nvSpPr>
      <dsp:spPr>
        <a:xfrm rot="20743632">
          <a:off x="1130032" y="807510"/>
          <a:ext cx="508027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508027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71345" y="823155"/>
        <a:ext cx="25401" cy="25401"/>
      </dsp:txXfrm>
    </dsp:sp>
    <dsp:sp modelId="{2DB4861D-1C57-4DA8-A724-6437E1BD1C0F}">
      <dsp:nvSpPr>
        <dsp:cNvPr id="0" name=""/>
        <dsp:cNvSpPr/>
      </dsp:nvSpPr>
      <dsp:spPr>
        <a:xfrm>
          <a:off x="1630219" y="638402"/>
          <a:ext cx="962128" cy="2696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dirty="0" smtClean="0">
              <a:solidFill>
                <a:schemeClr val="bg1"/>
              </a:solidFill>
            </a:rPr>
            <a:t>产品周期理论</a:t>
          </a:r>
          <a:endParaRPr lang="zh-CN" altLang="en-US" sz="800" b="0" kern="1200" dirty="0">
            <a:solidFill>
              <a:schemeClr val="bg1"/>
            </a:solidFill>
          </a:endParaRPr>
        </a:p>
      </dsp:txBody>
      <dsp:txXfrm>
        <a:off x="1638117" y="646300"/>
        <a:ext cx="946332" cy="253862"/>
      </dsp:txXfrm>
    </dsp:sp>
    <dsp:sp modelId="{AD963328-B6FF-4EDF-AE59-9B945D833CC2}">
      <dsp:nvSpPr>
        <dsp:cNvPr id="0" name=""/>
        <dsp:cNvSpPr/>
      </dsp:nvSpPr>
      <dsp:spPr>
        <a:xfrm rot="1304656">
          <a:off x="1120371" y="961260"/>
          <a:ext cx="491950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491950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4047" y="977306"/>
        <a:ext cx="24597" cy="24597"/>
      </dsp:txXfrm>
    </dsp:sp>
    <dsp:sp modelId="{7070DC69-D610-498C-B1E8-1F1D66888718}">
      <dsp:nvSpPr>
        <dsp:cNvPr id="0" name=""/>
        <dsp:cNvSpPr/>
      </dsp:nvSpPr>
      <dsp:spPr>
        <a:xfrm>
          <a:off x="1594820" y="943346"/>
          <a:ext cx="1137873" cy="274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内部化理论</a:t>
          </a:r>
          <a:endParaRPr lang="zh-CN" altLang="en-US" sz="800" kern="1200" dirty="0"/>
        </a:p>
      </dsp:txBody>
      <dsp:txXfrm>
        <a:off x="1602868" y="951394"/>
        <a:ext cx="1121777" cy="258671"/>
      </dsp:txXfrm>
    </dsp:sp>
    <dsp:sp modelId="{BFB0B0D0-1659-425D-854D-D93305F22003}">
      <dsp:nvSpPr>
        <dsp:cNvPr id="0" name=""/>
        <dsp:cNvSpPr/>
      </dsp:nvSpPr>
      <dsp:spPr>
        <a:xfrm rot="2991587">
          <a:off x="1011937" y="1141070"/>
          <a:ext cx="708818" cy="56689"/>
        </a:xfrm>
        <a:custGeom>
          <a:avLst/>
          <a:gdLst/>
          <a:ahLst/>
          <a:cxnLst/>
          <a:rect l="0" t="0" r="0" b="0"/>
          <a:pathLst>
            <a:path>
              <a:moveTo>
                <a:pt x="0" y="28344"/>
              </a:moveTo>
              <a:lnTo>
                <a:pt x="708818" y="283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8626" y="1151694"/>
        <a:ext cx="35440" cy="35440"/>
      </dsp:txXfrm>
    </dsp:sp>
    <dsp:sp modelId="{A7C210AC-8196-4EF5-8BD1-FC72B8B956B2}">
      <dsp:nvSpPr>
        <dsp:cNvPr id="0" name=""/>
        <dsp:cNvSpPr/>
      </dsp:nvSpPr>
      <dsp:spPr>
        <a:xfrm>
          <a:off x="1594820" y="1303454"/>
          <a:ext cx="1137873" cy="2737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国际生产综合理论</a:t>
          </a:r>
          <a:endParaRPr lang="zh-CN" altLang="en-US" sz="800" kern="1200" dirty="0"/>
        </a:p>
      </dsp:txBody>
      <dsp:txXfrm>
        <a:off x="1602839" y="1311473"/>
        <a:ext cx="1121835" cy="2577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2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8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9578280" cy="615603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082800" y="119063"/>
            <a:ext cx="8456613" cy="703262"/>
          </a:xfrm>
          <a:prstGeom prst="rect">
            <a:avLst/>
          </a:prstGeom>
        </p:spPr>
        <p:txBody>
          <a:bodyPr lIns="121889" tIns="60944" rIns="121889" bIns="60944"/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 eaLnBrk="1" hangingPunct="1">
              <a:defRPr/>
            </a:pPr>
            <a:endParaRPr lang="zh-CN" altLang="en-US" sz="3700" dirty="0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4435" y="2007235"/>
            <a:ext cx="6910705" cy="2491740"/>
            <a:chOff x="5237" y="3161"/>
            <a:chExt cx="10883" cy="3924"/>
          </a:xfrm>
        </p:grpSpPr>
        <p:pic>
          <p:nvPicPr>
            <p:cNvPr id="3" name="图片 2" descr="黑底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7" y="3724"/>
              <a:ext cx="2399" cy="3073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8152" y="3690"/>
              <a:ext cx="0" cy="3140"/>
            </a:xfrm>
            <a:prstGeom prst="line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52" y="3161"/>
              <a:ext cx="7968" cy="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《现代公司管理》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课程代码：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11465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授课老师：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3105835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+mn-ea"/>
              </a:rPr>
              <a:t>③母国</a:t>
            </a:r>
            <a:r>
              <a:rPr lang="zh-CN" altLang="en-US" sz="2000" dirty="0">
                <a:solidFill>
                  <a:srgbClr val="1F2D3D"/>
                </a:solidFill>
                <a:latin typeface="+mn-ea"/>
              </a:rPr>
              <a:t>企业在国外为当地建设一家工厂或一项工程，试生产或运营后，交由当地经营。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4185335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+mn-ea"/>
              </a:rPr>
              <a:t>④母国企业与外国企业签订合同，委托外国企业按某种标准或委托生产产品，而由母国企业销售这些产品。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2411626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+mn-ea"/>
              </a:rPr>
              <a:t>②公司</a:t>
            </a:r>
            <a:r>
              <a:rPr lang="zh-CN" altLang="en-US" sz="2000" dirty="0">
                <a:solidFill>
                  <a:srgbClr val="1F2D3D"/>
                </a:solidFill>
                <a:latin typeface="+mn-ea"/>
              </a:rPr>
              <a:t>独自出资在外国设立并经营公司。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17418"/>
            <a:ext cx="6853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+mn-ea"/>
              </a:rPr>
              <a:t>①两国</a:t>
            </a:r>
            <a:r>
              <a:rPr lang="zh-CN" altLang="en-US" sz="2000" dirty="0">
                <a:solidFill>
                  <a:srgbClr val="1F2D3D"/>
                </a:solidFill>
                <a:latin typeface="+mn-ea"/>
              </a:rPr>
              <a:t>或两个以上的投资者合资入股，共同兴办和经营公司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746" y="189648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F2D3D"/>
                </a:solidFill>
                <a:latin typeface="Helvetica Neue For Number"/>
              </a:rPr>
              <a:t>交钥匙工程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752986" y="26031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F2D3D"/>
                </a:solidFill>
                <a:latin typeface="Helvetica Neue For Number"/>
              </a:rPr>
              <a:t>合同制造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752986" y="3429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F2D3D"/>
                </a:solidFill>
                <a:latin typeface="Helvetica Neue For Number"/>
              </a:rPr>
              <a:t>独资经营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752986" y="4508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F2D3D"/>
                </a:solidFill>
                <a:latin typeface="Helvetica Neue For Number"/>
              </a:rPr>
              <a:t>合资经营</a:t>
            </a:r>
            <a:endParaRPr lang="zh-CN" altLang="en-US" sz="2000" b="1" dirty="0"/>
          </a:p>
        </p:txBody>
      </p:sp>
      <p:cxnSp>
        <p:nvCxnSpPr>
          <p:cNvPr id="11" name="直接连接符 10"/>
          <p:cNvCxnSpPr>
            <a:stCxn id="6" idx="3"/>
            <a:endCxn id="2" idx="1"/>
          </p:cNvCxnSpPr>
          <p:nvPr/>
        </p:nvCxnSpPr>
        <p:spPr>
          <a:xfrm>
            <a:off x="2091814" y="2096539"/>
            <a:ext cx="956186" cy="1517128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57601" y="2870491"/>
            <a:ext cx="956186" cy="1517128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1"/>
          </p:cNvCxnSpPr>
          <p:nvPr/>
        </p:nvCxnSpPr>
        <p:spPr>
          <a:xfrm flipV="1">
            <a:off x="2057601" y="2688625"/>
            <a:ext cx="990399" cy="955818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5" idx="1"/>
          </p:cNvCxnSpPr>
          <p:nvPr/>
        </p:nvCxnSpPr>
        <p:spPr>
          <a:xfrm flipV="1">
            <a:off x="2010587" y="1994417"/>
            <a:ext cx="1037413" cy="2668827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438815"/>
            <a:ext cx="908304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联合国正式文件中一律使用“跨国公司”来称呼从事跨国经营组织载体的时间是（ ）【单】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1944</a:t>
            </a:r>
            <a:r>
              <a:rPr lang="zh-CN" altLang="en-US" sz="2400" dirty="0">
                <a:latin typeface="+mn-ea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1954</a:t>
            </a:r>
            <a:r>
              <a:rPr lang="zh-CN" altLang="en-US" sz="2400" dirty="0">
                <a:latin typeface="+mn-ea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1964</a:t>
            </a:r>
            <a:r>
              <a:rPr lang="zh-CN" altLang="en-US" sz="2400" dirty="0">
                <a:latin typeface="+mn-ea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1974</a:t>
            </a:r>
            <a:r>
              <a:rPr lang="zh-CN" altLang="en-US" sz="2400" dirty="0">
                <a:latin typeface="+mn-ea"/>
              </a:rPr>
              <a:t>年</a:t>
            </a:r>
          </a:p>
        </p:txBody>
      </p:sp>
      <p:sp>
        <p:nvSpPr>
          <p:cNvPr id="3" name="矩形 2"/>
          <p:cNvSpPr/>
          <p:nvPr/>
        </p:nvSpPr>
        <p:spPr>
          <a:xfrm>
            <a:off x="1417320" y="5039801"/>
            <a:ext cx="23711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正确答案： 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D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9175" y="1767205"/>
            <a:ext cx="828675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跨国公司最常用的分类标准是（）【单】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、按照</a:t>
            </a:r>
            <a:r>
              <a:rPr lang="zh-CN" altLang="en-US" sz="2400" dirty="0"/>
              <a:t>经营范围划分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、按照</a:t>
            </a:r>
            <a:r>
              <a:rPr lang="zh-CN" altLang="en-US" sz="2400" dirty="0"/>
              <a:t>经营区域划分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、按照</a:t>
            </a:r>
            <a:r>
              <a:rPr lang="zh-CN" altLang="en-US" sz="2400" dirty="0"/>
              <a:t>经营主体划分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、按照</a:t>
            </a:r>
            <a:r>
              <a:rPr lang="zh-CN" altLang="en-US" sz="2400" dirty="0"/>
              <a:t>经营结构划分</a:t>
            </a:r>
          </a:p>
        </p:txBody>
      </p:sp>
      <p:sp>
        <p:nvSpPr>
          <p:cNvPr id="3" name="矩形 2"/>
          <p:cNvSpPr/>
          <p:nvPr/>
        </p:nvSpPr>
        <p:spPr>
          <a:xfrm>
            <a:off x="2365269" y="5405605"/>
            <a:ext cx="189928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正确答案：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9175" y="1767205"/>
            <a:ext cx="828675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下列属于跨国经营形式的有（）【多】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、国际租赁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、交</a:t>
            </a:r>
            <a:r>
              <a:rPr lang="zh-CN" altLang="en-US" sz="2400" dirty="0"/>
              <a:t>钥匙工程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、授权</a:t>
            </a:r>
            <a:r>
              <a:rPr lang="zh-CN" altLang="en-US" sz="2400" dirty="0"/>
              <a:t>经营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、合资经营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、合同</a:t>
            </a:r>
            <a:r>
              <a:rPr lang="zh-CN" altLang="en-US" sz="2400" dirty="0"/>
              <a:t>制造</a:t>
            </a:r>
          </a:p>
        </p:txBody>
      </p:sp>
      <p:sp>
        <p:nvSpPr>
          <p:cNvPr id="3" name="矩形 2"/>
          <p:cNvSpPr/>
          <p:nvPr/>
        </p:nvSpPr>
        <p:spPr>
          <a:xfrm>
            <a:off x="2365269" y="5405605"/>
            <a:ext cx="25647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正确答案：</a:t>
            </a:r>
            <a:r>
              <a:rPr lang="en-US" altLang="zh-CN" sz="2400" b="1" dirty="0">
                <a:solidFill>
                  <a:srgbClr val="FF0000"/>
                </a:solidFill>
              </a:rPr>
              <a:t>ABCDE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9175" y="1767205"/>
            <a:ext cx="828675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跨国经营的特点包括</a:t>
            </a:r>
            <a:r>
              <a:rPr lang="zh-CN" altLang="en-US" sz="2400" dirty="0" smtClean="0"/>
              <a:t>（     ）【多】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/>
              <a:t>、公司的经营风险</a:t>
            </a:r>
            <a:r>
              <a:rPr lang="zh-CN" altLang="en-US" sz="2400" dirty="0" smtClean="0"/>
              <a:t>增大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/>
              <a:t>、多种利益交错容易引起冲突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/>
              <a:t>、公司经营环境更为</a:t>
            </a:r>
            <a:r>
              <a:rPr lang="zh-CN" altLang="en-US" sz="2400" dirty="0" smtClean="0"/>
              <a:t>复杂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/>
              <a:t>、多元的融合的企业</a:t>
            </a:r>
            <a:r>
              <a:rPr lang="zh-CN" altLang="en-US" sz="2400" dirty="0" smtClean="0"/>
              <a:t>文化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/>
              <a:t>、公司的规模巨大</a:t>
            </a:r>
          </a:p>
        </p:txBody>
      </p:sp>
      <p:sp>
        <p:nvSpPr>
          <p:cNvPr id="3" name="矩形 2"/>
          <p:cNvSpPr/>
          <p:nvPr/>
        </p:nvSpPr>
        <p:spPr>
          <a:xfrm>
            <a:off x="2365269" y="5405605"/>
            <a:ext cx="25647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正确答案：</a:t>
            </a:r>
            <a:r>
              <a:rPr lang="en-US" altLang="zh-CN" sz="2400" b="1" dirty="0">
                <a:solidFill>
                  <a:srgbClr val="FF0000"/>
                </a:solidFill>
              </a:rPr>
              <a:t>ABCDE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9175" y="1767205"/>
            <a:ext cx="828675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按经营结构划分，跨国公司可分为（     </a:t>
            </a:r>
            <a:r>
              <a:rPr lang="zh-CN" altLang="en-US" sz="2400" dirty="0" smtClean="0">
                <a:latin typeface="+mn-ea"/>
              </a:rPr>
              <a:t>）【多】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、大型</a:t>
            </a:r>
            <a:r>
              <a:rPr lang="zh-CN" altLang="en-US" sz="2400" dirty="0">
                <a:latin typeface="+mn-ea"/>
              </a:rPr>
              <a:t>跨国公司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、小型</a:t>
            </a:r>
            <a:r>
              <a:rPr lang="zh-CN" altLang="en-US" sz="2400" dirty="0">
                <a:latin typeface="+mn-ea"/>
              </a:rPr>
              <a:t>跨国公司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、横向</a:t>
            </a:r>
            <a:r>
              <a:rPr lang="zh-CN" altLang="en-US" sz="2400" dirty="0">
                <a:latin typeface="+mn-ea"/>
              </a:rPr>
              <a:t>型跨国公司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、纵向</a:t>
            </a:r>
            <a:r>
              <a:rPr lang="zh-CN" altLang="en-US" sz="2400" dirty="0">
                <a:latin typeface="+mn-ea"/>
              </a:rPr>
              <a:t>型跨国公司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 smtClean="0">
                <a:latin typeface="+mn-ea"/>
              </a:rPr>
              <a:t>、混合型</a:t>
            </a:r>
            <a:r>
              <a:rPr lang="zh-CN" altLang="en-US" sz="2400" dirty="0">
                <a:latin typeface="+mn-ea"/>
              </a:rPr>
              <a:t>跨国公司</a:t>
            </a:r>
          </a:p>
        </p:txBody>
      </p:sp>
      <p:sp>
        <p:nvSpPr>
          <p:cNvPr id="3" name="矩形 2"/>
          <p:cNvSpPr/>
          <p:nvPr/>
        </p:nvSpPr>
        <p:spPr>
          <a:xfrm>
            <a:off x="2289175" y="5431005"/>
            <a:ext cx="2231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正确答案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CDE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842895" y="2813050"/>
            <a:ext cx="70745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第二节   公司跨国经营的基本理论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7283" y="687080"/>
            <a:ext cx="838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12.2.1</a:t>
            </a:r>
            <a:r>
              <a:rPr lang="zh-CN" altLang="en-US" sz="2400" b="1" dirty="0"/>
              <a:t>垄断优势</a:t>
            </a:r>
            <a:r>
              <a:rPr lang="zh-CN" altLang="en-US" sz="2400" b="1" dirty="0" smtClean="0"/>
              <a:t>理论</a:t>
            </a:r>
            <a:endParaRPr lang="zh-CN" altLang="en-US" sz="2400" b="1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9317809" y="48976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837283" y="2557667"/>
            <a:ext cx="6096000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 (一)市场不完全性是垄断优势的根源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(二)垄断优势是对外直接投资的动因</a:t>
            </a:r>
          </a:p>
        </p:txBody>
      </p:sp>
      <p:sp>
        <p:nvSpPr>
          <p:cNvPr id="6" name="矩形 5"/>
          <p:cNvSpPr/>
          <p:nvPr/>
        </p:nvSpPr>
        <p:spPr>
          <a:xfrm>
            <a:off x="837283" y="171412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提出者：</a:t>
            </a:r>
            <a:r>
              <a:rPr lang="zh-CN" altLang="en-US" sz="2400" dirty="0" smtClean="0">
                <a:solidFill>
                  <a:srgbClr val="FF0000"/>
                </a:solidFill>
              </a:rPr>
              <a:t>海默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90476" y="74805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750" y="167640"/>
            <a:ext cx="19786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12.2.1.0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垄断优势理论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042" y="717232"/>
            <a:ext cx="1052773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12.2.2 </a:t>
            </a:r>
            <a:r>
              <a:rPr lang="zh-CN" altLang="en-US" sz="2400" b="1" dirty="0" smtClean="0"/>
              <a:t>产品</a:t>
            </a:r>
            <a:r>
              <a:rPr lang="zh-CN" altLang="en-US" sz="2400" b="1" dirty="0"/>
              <a:t>周期理论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提出者：</a:t>
            </a:r>
            <a:r>
              <a:rPr lang="zh-CN" altLang="en-US" sz="2400" dirty="0" smtClean="0">
                <a:solidFill>
                  <a:srgbClr val="FF0000"/>
                </a:solidFill>
              </a:rPr>
              <a:t>弗农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      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9254309" y="0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747042" y="2157353"/>
            <a:ext cx="3482058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1.产品的崭新阶段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2</a:t>
            </a:r>
            <a:r>
              <a:rPr lang="zh-CN" altLang="en-US" sz="2400" dirty="0"/>
              <a:t>.产品的成熟阶段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3</a:t>
            </a:r>
            <a:r>
              <a:rPr lang="zh-CN" altLang="en-US" sz="2400" dirty="0"/>
              <a:t>.产品的标准化阶段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16443" y="81915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8622" y="744527"/>
            <a:ext cx="11017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12.2.3</a:t>
            </a:r>
            <a:r>
              <a:rPr lang="zh-CN" altLang="en-US" sz="2400" b="1" dirty="0"/>
              <a:t>内部化</a:t>
            </a:r>
            <a:r>
              <a:rPr lang="zh-CN" altLang="en-US" sz="2400" b="1" dirty="0" smtClean="0"/>
              <a:t>理论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理论根源：</a:t>
            </a:r>
            <a:r>
              <a:rPr lang="zh-CN" altLang="en-US" sz="2400" dirty="0" smtClean="0">
                <a:solidFill>
                  <a:srgbClr val="FF0000"/>
                </a:solidFill>
              </a:rPr>
              <a:t>科</a:t>
            </a:r>
            <a:r>
              <a:rPr lang="zh-CN" altLang="en-US" sz="2400" dirty="0">
                <a:solidFill>
                  <a:srgbClr val="FF0000"/>
                </a:solidFill>
              </a:rPr>
              <a:t>斯</a:t>
            </a:r>
            <a:r>
              <a:rPr lang="zh-CN" altLang="en-US" sz="2400" dirty="0"/>
              <a:t>的产权经济学理论。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688622" y="2605933"/>
            <a:ext cx="11363678" cy="1476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 smtClean="0"/>
              <a:t>第一</a:t>
            </a:r>
            <a:r>
              <a:rPr lang="zh-CN" altLang="en-US" sz="2000" dirty="0"/>
              <a:t>，企业在市场不完全的条件下从事经营的目的是：追求利润最大化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000" dirty="0" smtClean="0"/>
              <a:t>第二</a:t>
            </a:r>
            <a:r>
              <a:rPr lang="zh-CN" altLang="en-US" sz="2000" dirty="0"/>
              <a:t>，当生产要素特别是中间产品市场不完全时，企业就可能统一管理，用内部交换取代外部市场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000" dirty="0" smtClean="0"/>
              <a:t>第三</a:t>
            </a:r>
            <a:r>
              <a:rPr lang="zh-CN" altLang="en-US" sz="2000" dirty="0"/>
              <a:t>，内部化超越国界时，就产生跨国公司。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9317809" y="-47501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16816" y="81915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6035" y="2837815"/>
            <a:ext cx="775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第十二章  现代公司跨国经营管理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356" y="728398"/>
            <a:ext cx="10950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12.2.4</a:t>
            </a:r>
            <a:r>
              <a:rPr lang="zh-CN" altLang="en-US" sz="2400" b="1" dirty="0"/>
              <a:t>国际生产综合</a:t>
            </a:r>
            <a:r>
              <a:rPr lang="zh-CN" altLang="en-US" sz="2400" b="1" dirty="0" smtClean="0"/>
              <a:t>理论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又</a:t>
            </a:r>
            <a:r>
              <a:rPr lang="zh-CN" altLang="en-US" sz="2400" dirty="0"/>
              <a:t>称为</a:t>
            </a:r>
            <a:r>
              <a:rPr lang="zh-CN" altLang="en-US" sz="2400" dirty="0">
                <a:solidFill>
                  <a:srgbClr val="FF0000"/>
                </a:solidFill>
              </a:rPr>
              <a:t>国际生产折衷</a:t>
            </a:r>
            <a:r>
              <a:rPr lang="zh-CN" altLang="en-US" sz="2400" dirty="0" smtClean="0">
                <a:solidFill>
                  <a:srgbClr val="FF0000"/>
                </a:solidFill>
              </a:rPr>
              <a:t>理论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提出者：</a:t>
            </a:r>
            <a:r>
              <a:rPr lang="zh-CN" altLang="en-US" sz="2400" dirty="0" smtClean="0">
                <a:solidFill>
                  <a:srgbClr val="FF0000"/>
                </a:solidFill>
              </a:rPr>
              <a:t>邓宁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 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75666" y="81915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356" y="3400220"/>
            <a:ext cx="1095022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该理论认为企业对外直接投资是由</a:t>
            </a:r>
            <a:r>
              <a:rPr lang="zh-CN" altLang="en-US" sz="2400" dirty="0">
                <a:solidFill>
                  <a:srgbClr val="FF0000"/>
                </a:solidFill>
              </a:rPr>
              <a:t>所有权优势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内部化优势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区位优势</a:t>
            </a:r>
            <a:r>
              <a:rPr lang="zh-CN" altLang="en-US" sz="2400" dirty="0"/>
              <a:t>这三者综合作用的结果。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9457509" y="0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50" y="167640"/>
            <a:ext cx="23368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12.2.4.0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国际生产综合理论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0234" y="1085334"/>
            <a:ext cx="631134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+mn-ea"/>
              </a:rPr>
              <a:t>海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默</a:t>
            </a:r>
            <a:r>
              <a:rPr lang="zh-CN" altLang="en-US" sz="2400" dirty="0" smtClean="0">
                <a:latin typeface="+mn-ea"/>
              </a:rPr>
              <a:t>                              ①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产品</a:t>
            </a:r>
            <a:r>
              <a:rPr lang="zh-CN" altLang="en-US" sz="2400" dirty="0">
                <a:latin typeface="+mn-ea"/>
              </a:rPr>
              <a:t>周期理论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+mn-ea"/>
              </a:rPr>
              <a:t>弗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农</a:t>
            </a:r>
            <a:r>
              <a:rPr lang="zh-CN" altLang="en-US" sz="2400" dirty="0" smtClean="0">
                <a:latin typeface="+mn-ea"/>
              </a:rPr>
              <a:t>                              ②产权经济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学</a:t>
            </a:r>
            <a:r>
              <a:rPr lang="zh-CN" altLang="en-US" sz="2400" dirty="0" smtClean="0">
                <a:latin typeface="+mn-ea"/>
              </a:rPr>
              <a:t>理论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科</a:t>
            </a:r>
            <a:r>
              <a:rPr lang="zh-CN" altLang="en-US" sz="2400" dirty="0" smtClean="0">
                <a:latin typeface="+mn-ea"/>
              </a:rPr>
              <a:t>斯                              ③</a:t>
            </a:r>
            <a:r>
              <a:rPr lang="zh-CN" altLang="en-US" sz="2400" dirty="0">
                <a:latin typeface="+mn-ea"/>
              </a:rPr>
              <a:t>国际生产折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衷</a:t>
            </a:r>
            <a:r>
              <a:rPr lang="zh-CN" altLang="en-US" sz="2400" dirty="0">
                <a:latin typeface="+mn-ea"/>
              </a:rPr>
              <a:t>理论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邓</a:t>
            </a:r>
            <a:r>
              <a:rPr lang="zh-CN" altLang="en-US" sz="2400" dirty="0" smtClean="0">
                <a:latin typeface="+mn-ea"/>
              </a:rPr>
              <a:t>宁                              ④垄断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优</a:t>
            </a:r>
            <a:r>
              <a:rPr lang="zh-CN" altLang="en-US" sz="2400" dirty="0">
                <a:latin typeface="+mn-ea"/>
              </a:rPr>
              <a:t>势</a:t>
            </a:r>
            <a:r>
              <a:rPr lang="zh-CN" altLang="en-US" sz="2400" dirty="0" smtClean="0">
                <a:latin typeface="+mn-ea"/>
              </a:rPr>
              <a:t>理论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3114" y="1753639"/>
            <a:ext cx="2480186" cy="2716761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603114" y="1753639"/>
            <a:ext cx="2480186" cy="892110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603114" y="2665964"/>
            <a:ext cx="2480186" cy="892110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603114" y="3556001"/>
            <a:ext cx="2480186" cy="892110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5000202"/>
            <a:ext cx="2217226" cy="16418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14" y="5000202"/>
            <a:ext cx="2431236" cy="16187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" b="7592"/>
          <a:stretch>
            <a:fillRect/>
          </a:stretch>
        </p:blipFill>
        <p:spPr>
          <a:xfrm>
            <a:off x="6493138" y="5000202"/>
            <a:ext cx="2459471" cy="16187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733" r="12286" b="17262"/>
          <a:stretch>
            <a:fillRect/>
          </a:stretch>
        </p:blipFill>
        <p:spPr>
          <a:xfrm>
            <a:off x="9411397" y="5000202"/>
            <a:ext cx="2433818" cy="1618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9175" y="1767205"/>
            <a:ext cx="828675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国际生产折衷理论的创始人是（）【单】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、小岛</a:t>
            </a:r>
            <a:r>
              <a:rPr lang="zh-CN" altLang="en-US" sz="2400" dirty="0"/>
              <a:t>清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、弗</a:t>
            </a:r>
            <a:r>
              <a:rPr lang="zh-CN" altLang="en-US" sz="2400" dirty="0"/>
              <a:t>农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、邓宁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、海</a:t>
            </a:r>
            <a:r>
              <a:rPr lang="zh-CN" altLang="en-US" sz="2400" dirty="0"/>
              <a:t>默</a:t>
            </a:r>
          </a:p>
        </p:txBody>
      </p:sp>
      <p:sp>
        <p:nvSpPr>
          <p:cNvPr id="3" name="矩形 2"/>
          <p:cNvSpPr/>
          <p:nvPr/>
        </p:nvSpPr>
        <p:spPr>
          <a:xfrm>
            <a:off x="2365269" y="5405605"/>
            <a:ext cx="1868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正确答案：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9175" y="1767205"/>
            <a:ext cx="828675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垄断优势理论的创始人是（ ）【单】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、弗</a:t>
            </a:r>
            <a:r>
              <a:rPr lang="zh-CN" altLang="en-US" sz="2400" dirty="0"/>
              <a:t>农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、小岛</a:t>
            </a:r>
            <a:r>
              <a:rPr lang="zh-CN" altLang="en-US" sz="2400" dirty="0"/>
              <a:t>清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、海</a:t>
            </a:r>
            <a:r>
              <a:rPr lang="zh-CN" altLang="en-US" sz="2400" dirty="0"/>
              <a:t>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、邓宁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365269" y="5405605"/>
            <a:ext cx="1868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正确答案：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356" y="728398"/>
            <a:ext cx="10950222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12.2.6</a:t>
            </a:r>
            <a:r>
              <a:rPr lang="zh-CN" altLang="en-US" sz="2400" b="1" dirty="0">
                <a:sym typeface="+mn-ea"/>
              </a:rPr>
              <a:t>中国企业跨国经营的动因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en-US" sz="2400" dirty="0" smtClean="0"/>
              <a:t>1</a:t>
            </a:r>
            <a:r>
              <a:rPr lang="zh-CN" altLang="en-US" sz="2400" dirty="0" smtClean="0"/>
              <a:t>、充分发挥</a:t>
            </a:r>
            <a:r>
              <a:rPr lang="zh-CN" altLang="en-US" sz="2400" b="1" dirty="0" smtClean="0"/>
              <a:t>现有生产能力</a:t>
            </a:r>
            <a:r>
              <a:rPr lang="zh-CN" altLang="en-US" sz="2400" dirty="0" smtClean="0"/>
              <a:t>的作用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、更好地利用</a:t>
            </a:r>
            <a:r>
              <a:rPr lang="zh-CN" altLang="en-US" sz="2400" b="1" dirty="0" smtClean="0"/>
              <a:t>国外的科技资源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、更好地利用</a:t>
            </a:r>
            <a:r>
              <a:rPr lang="zh-CN" altLang="en-US" sz="2400" b="1" dirty="0" smtClean="0"/>
              <a:t>国外的自然资源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、绕过各种</a:t>
            </a:r>
            <a:r>
              <a:rPr lang="zh-CN" altLang="en-US" sz="2400" b="1" dirty="0" smtClean="0"/>
              <a:t>贸易壁垒</a:t>
            </a:r>
            <a:r>
              <a:rPr lang="zh-CN" altLang="en-US" sz="2400" dirty="0" smtClean="0"/>
              <a:t>、及时收集当地市场信息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 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14831" y="835660"/>
            <a:ext cx="147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了解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】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9457509" y="0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50" y="167640"/>
            <a:ext cx="28740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12.2.6.0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中国企业跨国经营的动因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285" y="728345"/>
            <a:ext cx="979360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12.3.5</a:t>
            </a:r>
            <a:r>
              <a:rPr lang="zh-CN" altLang="en-US" sz="2400" b="1" dirty="0">
                <a:sym typeface="+mn-ea"/>
              </a:rPr>
              <a:t>通货膨胀率、利率和汇率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 这三率的变动影响着一个国家的经济生活甚至政治生活，是跨国 投资经济环境的一个重要方面</a:t>
            </a:r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）通货膨胀率</a:t>
            </a:r>
            <a:r>
              <a:rPr lang="zh-CN" altLang="en-US" sz="2200" dirty="0"/>
              <a:t>：流通中的货币量超过商品流通所需货币量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）利率</a:t>
            </a:r>
            <a:endParaRPr lang="zh-CN" altLang="en-US" sz="2200" dirty="0"/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）汇率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 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14831" y="83566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457509" y="0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50" y="167640"/>
            <a:ext cx="30518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12.3.5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五、通货膨胀率、利率与汇率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285" y="728345"/>
            <a:ext cx="979360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12.5.1</a:t>
            </a:r>
            <a:r>
              <a:rPr lang="zh-CN" altLang="en-US" sz="2400" b="1" dirty="0">
                <a:sym typeface="+mn-ea"/>
              </a:rPr>
              <a:t>国际证券投资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 国际证券投资是一种间接投资，是指在国际证券市场上发行和买卖股票、债券等有价证券的活动。与直接投资相比，国际证券投资拥有以下特点：</a:t>
            </a:r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）资产的流动性大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）投资风险较低</a:t>
            </a:r>
            <a:endParaRPr lang="zh-CN" altLang="en-US" sz="2200" dirty="0"/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）融资的费用较低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 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14831" y="83566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457509" y="0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50" y="13335"/>
            <a:ext cx="25158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12.5.1.1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国际证券投资的含义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735" y="277495"/>
            <a:ext cx="25158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12.5.1.3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国际证券投资的特点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第十二章 跨国经营管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815" y="1139825"/>
            <a:ext cx="1253363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0680" y="2899410"/>
            <a:ext cx="6839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第十三章   现代公司资本运营</a:t>
            </a:r>
          </a:p>
        </p:txBody>
      </p:sp>
    </p:spTree>
    <p:extLst>
      <p:ext uri="{BB962C8B-B14F-4D97-AF65-F5344CB8AC3E}">
        <p14:creationId xmlns:p14="http://schemas.microsoft.com/office/powerpoint/2010/main" val="574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7960" y="836803"/>
            <a:ext cx="25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名词解释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2278380" y="3660458"/>
            <a:ext cx="310515" cy="174625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13000" y="3392488"/>
            <a:ext cx="5598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内部</a:t>
            </a:r>
            <a:r>
              <a:rPr lang="zh-CN" altLang="zh-CN" sz="240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管理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型战略：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产品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扩张战略 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4037648"/>
            <a:ext cx="2278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  <a:sym typeface="+mn-ea"/>
              </a:rPr>
              <a:t>发展战略模式</a:t>
            </a:r>
            <a:endParaRPr lang="zh-CN" altLang="zh-CN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13000" y="4936173"/>
            <a:ext cx="5400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外部</a:t>
            </a:r>
            <a:r>
              <a:rPr lang="zh-CN" altLang="zh-CN" sz="240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交易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型战略：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资本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扩张战略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3350" y="714863"/>
            <a:ext cx="2594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zh-CN" altLang="zh-CN" sz="24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+mn-ea"/>
              </a:rPr>
              <a:t>13.1.1资本运营</a:t>
            </a:r>
          </a:p>
        </p:txBody>
      </p:sp>
      <p:graphicFrame>
        <p:nvGraphicFramePr>
          <p:cNvPr id="14" name="图示 13"/>
          <p:cNvGraphicFramePr/>
          <p:nvPr/>
        </p:nvGraphicFramePr>
        <p:xfrm>
          <a:off x="9457509" y="145650"/>
          <a:ext cx="2734491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652250" y="1796967"/>
            <a:ext cx="9583949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是指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公司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外部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交易型战略的综合运用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，其中资本运营的核心是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兼并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收购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重组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35" y="277495"/>
            <a:ext cx="43053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13.1.0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兼并、收购和重组是现代公司资本运营的核心</a:t>
            </a:r>
          </a:p>
        </p:txBody>
      </p:sp>
    </p:spTree>
    <p:extLst>
      <p:ext uri="{BB962C8B-B14F-4D97-AF65-F5344CB8AC3E}">
        <p14:creationId xmlns:p14="http://schemas.microsoft.com/office/powerpoint/2010/main" val="42378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997585"/>
            <a:ext cx="7122160" cy="486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7021" y="617432"/>
            <a:ext cx="11266311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为什么兼并、收购和重组是现代公司资本运营的</a:t>
            </a:r>
            <a:r>
              <a:rPr lang="zh-CN" altLang="en-US" sz="2400" b="1" dirty="0" smtClean="0">
                <a:sym typeface="+mn-ea"/>
              </a:rPr>
              <a:t>核心</a:t>
            </a:r>
            <a:endParaRPr lang="en-US" altLang="zh-CN" sz="2400" b="1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/>
              <a:t>一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兼并、收购</a:t>
            </a:r>
            <a:r>
              <a:rPr lang="zh-CN" altLang="en-US" sz="2400" b="1" dirty="0"/>
              <a:t>——</a:t>
            </a:r>
            <a:r>
              <a:rPr lang="zh-CN" altLang="en-US" sz="2400" b="1" dirty="0">
                <a:solidFill>
                  <a:srgbClr val="FF0000"/>
                </a:solidFill>
              </a:rPr>
              <a:t>资本扩张的有效途径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      </a:t>
            </a:r>
            <a:r>
              <a:rPr lang="zh-CN" altLang="en-US" sz="2400" dirty="0"/>
              <a:t>                                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                                        </a:t>
            </a:r>
            <a:r>
              <a:rPr lang="zh-CN" altLang="en-US" sz="2400" dirty="0" smtClean="0">
                <a:sym typeface="+mn-ea"/>
              </a:rPr>
              <a:t>规模经济</a:t>
            </a:r>
            <a:r>
              <a:rPr lang="zh-CN" altLang="en-US" sz="2400" dirty="0">
                <a:sym typeface="+mn-ea"/>
              </a:rPr>
              <a:t>效益、以小吃大，增强资本扩张能力（同类）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交易</a:t>
            </a:r>
            <a:r>
              <a:rPr lang="zh-CN" altLang="en-US" sz="2400" dirty="0"/>
              <a:t>型战略的实施         </a:t>
            </a:r>
            <a:r>
              <a:rPr lang="zh-CN" altLang="en-US" sz="2400" dirty="0" smtClean="0">
                <a:sym typeface="+mn-ea"/>
              </a:rPr>
              <a:t>降低</a:t>
            </a:r>
            <a:r>
              <a:rPr lang="zh-CN" altLang="en-US" sz="2400" dirty="0">
                <a:sym typeface="+mn-ea"/>
              </a:rPr>
              <a:t>公司对新行业、新市场的</a:t>
            </a:r>
            <a:r>
              <a:rPr lang="zh-CN" altLang="en-US" sz="2400" dirty="0" smtClean="0">
                <a:sym typeface="+mn-ea"/>
              </a:rPr>
              <a:t>进入成本（新行业）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                                            扩大</a:t>
            </a:r>
            <a:r>
              <a:rPr lang="zh-CN" altLang="en-US" sz="2400" dirty="0">
                <a:sym typeface="+mn-ea"/>
              </a:rPr>
              <a:t>市场</a:t>
            </a:r>
            <a:r>
              <a:rPr lang="zh-CN" altLang="en-US" sz="2400" dirty="0" smtClean="0">
                <a:sym typeface="+mn-ea"/>
              </a:rPr>
              <a:t>份额，形成竞争优势（追求垄断）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                                      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545072" y="1178580"/>
            <a:ext cx="25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左中括号 2"/>
          <p:cNvSpPr/>
          <p:nvPr/>
        </p:nvSpPr>
        <p:spPr>
          <a:xfrm>
            <a:off x="3267710" y="3016250"/>
            <a:ext cx="237490" cy="11576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9279709" y="172932"/>
          <a:ext cx="2734491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735" y="277495"/>
            <a:ext cx="43053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13.1.0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兼并、收购和重组是现代公司资本运营的核心</a:t>
            </a:r>
          </a:p>
        </p:txBody>
      </p:sp>
    </p:spTree>
    <p:extLst>
      <p:ext uri="{BB962C8B-B14F-4D97-AF65-F5344CB8AC3E}">
        <p14:creationId xmlns:p14="http://schemas.microsoft.com/office/powerpoint/2010/main" val="34090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7021" y="617432"/>
            <a:ext cx="112663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为什么兼并、收购和重组是现代公司资本运营的</a:t>
            </a:r>
            <a:r>
              <a:rPr lang="zh-CN" altLang="en-US" sz="2400" b="1" dirty="0" smtClean="0">
                <a:sym typeface="+mn-ea"/>
              </a:rPr>
              <a:t>核心</a:t>
            </a:r>
            <a:endParaRPr lang="en-US" altLang="zh-CN" sz="2400" b="1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ym typeface="+mn-ea"/>
              </a:rPr>
              <a:t>二</a:t>
            </a:r>
            <a:r>
              <a:rPr lang="zh-CN" altLang="en-US" sz="2400" b="1" dirty="0">
                <a:sym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重组——资本结构优化的主要方式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</a:t>
            </a:r>
            <a:r>
              <a:rPr lang="zh-CN" altLang="en-US" sz="2000" dirty="0">
                <a:sym typeface="+mn-ea"/>
              </a:rPr>
              <a:t>重组是指企业制定和控制的，将显著改变企业组织形式、经营范围或经营方式的计划实施行为。 </a:t>
            </a:r>
            <a:endParaRPr lang="en-US" altLang="zh-CN" sz="2000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33972" y="1135390"/>
            <a:ext cx="25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457509" y="889000"/>
          <a:ext cx="2734491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695325" y="3028444"/>
            <a:ext cx="8940800" cy="19380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在所有的兼并、收购过程中，都伴随着公司资产的重组以及资本结构的调整。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1+1&gt;2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的效果</a:t>
            </a:r>
            <a:r>
              <a:rPr lang="zh-CN" altLang="en-US" sz="2000" dirty="0">
                <a:sym typeface="+mn-ea"/>
              </a:rPr>
              <a:t>，不是简单相加，也不是盲目扩张 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拥有</a:t>
            </a:r>
            <a:r>
              <a:rPr lang="zh-CN" altLang="en-US" sz="2000" dirty="0">
                <a:sym typeface="+mn-ea"/>
              </a:rPr>
              <a:t>了对该公司资产和劳动力等生产要素的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控制权，形成互补结果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剔除掉不善经营的资产，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通过拍卖、出售、股权转让等形式，进行优化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77225" y="5765165"/>
            <a:ext cx="2621280" cy="460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取其精华去其糟粕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735" y="277495"/>
            <a:ext cx="43053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13.1.0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兼并、收购和重组是现代公司资本运营的核心</a:t>
            </a:r>
          </a:p>
        </p:txBody>
      </p:sp>
    </p:spTree>
    <p:extLst>
      <p:ext uri="{BB962C8B-B14F-4D97-AF65-F5344CB8AC3E}">
        <p14:creationId xmlns:p14="http://schemas.microsoft.com/office/powerpoint/2010/main" val="3789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4074" y="724257"/>
            <a:ext cx="89757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、下列</a:t>
            </a:r>
            <a:r>
              <a:rPr lang="zh-CN" altLang="en-US" sz="2400" dirty="0"/>
              <a:t>不属于公司资本运营手段的是（ </a:t>
            </a:r>
            <a:r>
              <a:rPr lang="zh-CN" altLang="en-US" sz="2400" dirty="0" smtClean="0"/>
              <a:t>    ）【单】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、收购             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、兼并               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、开发新产品            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、重组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238875" y="724257"/>
            <a:ext cx="56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4074" y="2115681"/>
            <a:ext cx="828675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、内部管理型</a:t>
            </a:r>
            <a:r>
              <a:rPr lang="zh-CN" altLang="en-US" sz="2400" dirty="0">
                <a:latin typeface="+mn-ea"/>
              </a:rPr>
              <a:t>战略是一种</a:t>
            </a:r>
            <a:r>
              <a:rPr lang="zh-CN" altLang="en-US" sz="2400" dirty="0" smtClean="0">
                <a:latin typeface="+mn-ea"/>
              </a:rPr>
              <a:t>（    </a:t>
            </a:r>
            <a:r>
              <a:rPr lang="zh-CN" altLang="en-US" sz="2400" dirty="0">
                <a:latin typeface="+mn-ea"/>
              </a:rPr>
              <a:t>）【单】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、资本</a:t>
            </a:r>
            <a:r>
              <a:rPr lang="zh-CN" altLang="en-US" sz="2400" dirty="0">
                <a:latin typeface="+mn-ea"/>
              </a:rPr>
              <a:t>扩张</a:t>
            </a:r>
            <a:r>
              <a:rPr lang="zh-CN" altLang="en-US" sz="2400" dirty="0" smtClean="0">
                <a:latin typeface="+mn-ea"/>
              </a:rPr>
              <a:t>战略   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、产品</a:t>
            </a:r>
            <a:r>
              <a:rPr lang="zh-CN" altLang="en-US" sz="2400" dirty="0">
                <a:latin typeface="+mn-ea"/>
              </a:rPr>
              <a:t>扩张战略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、地</a:t>
            </a:r>
            <a:r>
              <a:rPr lang="zh-CN" altLang="en-US" sz="2400" dirty="0">
                <a:latin typeface="+mn-ea"/>
              </a:rPr>
              <a:t>域扩张</a:t>
            </a:r>
            <a:r>
              <a:rPr lang="zh-CN" altLang="en-US" sz="2400" dirty="0" smtClean="0">
                <a:latin typeface="+mn-ea"/>
              </a:rPr>
              <a:t>战略      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、职能</a:t>
            </a:r>
            <a:r>
              <a:rPr lang="zh-CN" altLang="en-US" sz="2400" dirty="0">
                <a:latin typeface="+mn-ea"/>
              </a:rPr>
              <a:t>扩张战略</a:t>
            </a:r>
          </a:p>
        </p:txBody>
      </p:sp>
      <p:sp>
        <p:nvSpPr>
          <p:cNvPr id="5" name="矩形 4"/>
          <p:cNvSpPr/>
          <p:nvPr/>
        </p:nvSpPr>
        <p:spPr>
          <a:xfrm>
            <a:off x="4745036" y="2064881"/>
            <a:ext cx="5048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4060825"/>
            <a:ext cx="1093089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、在</a:t>
            </a:r>
            <a:r>
              <a:rPr lang="zh-CN" altLang="en-US" sz="2400" dirty="0">
                <a:latin typeface="+mn-ea"/>
              </a:rPr>
              <a:t>现代公司的发展过程中，主要存在两种发展战略模式，它们是</a:t>
            </a:r>
            <a:r>
              <a:rPr lang="zh-CN" altLang="en-US" sz="2400" dirty="0" smtClean="0">
                <a:latin typeface="+mn-ea"/>
              </a:rPr>
              <a:t>（    </a:t>
            </a:r>
            <a:r>
              <a:rPr lang="zh-CN" altLang="en-US" sz="2400" dirty="0">
                <a:latin typeface="+mn-ea"/>
              </a:rPr>
              <a:t>）【多】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、外部</a:t>
            </a:r>
            <a:r>
              <a:rPr lang="zh-CN" altLang="en-US" sz="2400" dirty="0">
                <a:latin typeface="+mn-ea"/>
              </a:rPr>
              <a:t>交易型</a:t>
            </a:r>
            <a:r>
              <a:rPr lang="zh-CN" altLang="en-US" sz="2400" dirty="0" smtClean="0">
                <a:latin typeface="+mn-ea"/>
              </a:rPr>
              <a:t>战略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、外部管理型</a:t>
            </a:r>
            <a:r>
              <a:rPr lang="zh-CN" altLang="en-US" sz="2400" dirty="0">
                <a:latin typeface="+mn-ea"/>
              </a:rPr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、内部</a:t>
            </a:r>
            <a:r>
              <a:rPr lang="zh-CN" altLang="en-US" sz="2400" dirty="0">
                <a:latin typeface="+mn-ea"/>
              </a:rPr>
              <a:t>交易型</a:t>
            </a:r>
            <a:r>
              <a:rPr lang="zh-CN" altLang="en-US" sz="2400" dirty="0" smtClean="0">
                <a:latin typeface="+mn-ea"/>
              </a:rPr>
              <a:t>战略  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、内部管理型</a:t>
            </a:r>
            <a:r>
              <a:rPr lang="zh-CN" altLang="en-US" sz="2400" dirty="0">
                <a:latin typeface="+mn-ea"/>
              </a:rPr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 smtClean="0">
                <a:latin typeface="+mn-ea"/>
              </a:rPr>
              <a:t>、整体</a:t>
            </a:r>
            <a:r>
              <a:rPr lang="zh-CN" altLang="en-US" sz="2400" dirty="0">
                <a:latin typeface="+mn-ea"/>
              </a:rPr>
              <a:t>整合型战略</a:t>
            </a:r>
          </a:p>
        </p:txBody>
      </p:sp>
      <p:sp>
        <p:nvSpPr>
          <p:cNvPr id="7" name="矩形 6"/>
          <p:cNvSpPr/>
          <p:nvPr/>
        </p:nvSpPr>
        <p:spPr>
          <a:xfrm>
            <a:off x="10125075" y="4061102"/>
            <a:ext cx="79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AD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3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225" y="3027997"/>
            <a:ext cx="759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第一节  公司跨国经营的特点和形式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972" y="730250"/>
            <a:ext cx="105551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12.1.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经营和跨国经营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     </a:t>
            </a:r>
            <a:r>
              <a:rPr lang="zh-CN" altLang="en-US" sz="2000" dirty="0"/>
              <a:t>   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9305109" y="120650"/>
          <a:ext cx="2734491" cy="180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783973" y="2209841"/>
            <a:ext cx="1026502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在企业管理中，经营是指一项为实现企业目标对企业各种重要经济活动进行运筹、谋划的综合性职能。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   区分企业是进行跨国经营还是国内经营，其界限是企业直接参与的经营活动有没有超出一个国家的范围。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7780" y="4616450"/>
            <a:ext cx="9761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1974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年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zh-CN" altLang="en-US" sz="2000" dirty="0" smtClean="0">
                <a:effectLst/>
                <a:sym typeface="+mn-ea"/>
              </a:rPr>
              <a:t>联合国正式文件一律使用“</a:t>
            </a:r>
            <a:r>
              <a:rPr lang="zh-CN" altLang="en-US" sz="2000" b="1" dirty="0" smtClean="0">
                <a:solidFill>
                  <a:srgbClr val="FF0000"/>
                </a:solidFill>
                <a:effectLst/>
                <a:sym typeface="+mn-ea"/>
              </a:rPr>
              <a:t>跨国公司</a:t>
            </a:r>
            <a:r>
              <a:rPr lang="zh-CN" altLang="en-US" sz="2000" dirty="0" smtClean="0">
                <a:effectLst/>
                <a:sym typeface="+mn-ea"/>
              </a:rPr>
              <a:t>”这一名称来称呼从事跨国经营的组织载体。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535" y="251460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跨国公司的定义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9666" y="678724"/>
            <a:ext cx="99685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/>
              <a:t>12.1.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跨国经营与国内经营的</a:t>
            </a:r>
            <a:r>
              <a:rPr lang="zh-CN" altLang="en-US" sz="2800" b="1" dirty="0" smtClean="0"/>
              <a:t>关系</a:t>
            </a:r>
            <a:endParaRPr lang="en-US" altLang="zh-CN" sz="2800" b="1" dirty="0" smtClean="0"/>
          </a:p>
          <a:p>
            <a:pPr fontAlgn="auto">
              <a:lnSpc>
                <a:spcPct val="150000"/>
              </a:lnSpc>
            </a:pPr>
            <a:endParaRPr lang="zh-CN" altLang="en-US" sz="28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（一）跨国经营的产生和发展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（二）国内经营是跨国经营的基础，跨国经营是国内经营的必然发展。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38" y="3683000"/>
            <a:ext cx="4378311" cy="2906712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9321003" y="0"/>
          <a:ext cx="2734491" cy="218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9112" y="665128"/>
            <a:ext cx="110744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/>
              <a:t>12.1.3跨国经营的组织载体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跨国公司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（一）跨国公司</a:t>
            </a:r>
            <a:r>
              <a:rPr lang="zh-CN" altLang="en-US" sz="2400" dirty="0"/>
              <a:t>的定义（三种标准）：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1.结构性定义标准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2.业绩性定义标准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3.行为定义标准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（二）跨国公司</a:t>
            </a:r>
            <a:r>
              <a:rPr lang="zh-CN" altLang="en-US" sz="2400" dirty="0"/>
              <a:t>的分类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         </a:t>
            </a:r>
            <a:r>
              <a:rPr lang="zh-CN" altLang="en-US" sz="2400" dirty="0"/>
              <a:t>跨国公司最常用分类是按照</a:t>
            </a:r>
            <a:r>
              <a:rPr lang="zh-CN" altLang="en-US" sz="2400" dirty="0">
                <a:solidFill>
                  <a:srgbClr val="FF0000"/>
                </a:solidFill>
              </a:rPr>
              <a:t>经营结构</a:t>
            </a:r>
            <a:r>
              <a:rPr lang="zh-CN" altLang="en-US" sz="2400" dirty="0"/>
              <a:t>划分。按经营结构划分，跨国公司可分为</a:t>
            </a:r>
            <a:r>
              <a:rPr lang="zh-CN" altLang="en-US" sz="2400" dirty="0">
                <a:solidFill>
                  <a:srgbClr val="FF0000"/>
                </a:solidFill>
              </a:rPr>
              <a:t>横向</a:t>
            </a:r>
            <a:r>
              <a:rPr lang="zh-CN" altLang="en-US" sz="2400" dirty="0"/>
              <a:t>型、</a:t>
            </a:r>
            <a:r>
              <a:rPr lang="zh-CN" altLang="en-US" sz="2400" dirty="0">
                <a:solidFill>
                  <a:srgbClr val="FF0000"/>
                </a:solidFill>
              </a:rPr>
              <a:t>垂直</a:t>
            </a:r>
            <a:r>
              <a:rPr lang="zh-CN" altLang="en-US" sz="2400" dirty="0"/>
              <a:t>型和</a:t>
            </a:r>
            <a:r>
              <a:rPr lang="zh-CN" altLang="en-US" sz="2400" dirty="0">
                <a:solidFill>
                  <a:srgbClr val="FF0000"/>
                </a:solidFill>
              </a:rPr>
              <a:t>混合</a:t>
            </a:r>
            <a:r>
              <a:rPr lang="zh-CN" altLang="en-US" sz="2400" dirty="0"/>
              <a:t>型三种类型。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10211" y="796087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289003" y="-13820"/>
          <a:ext cx="2734491" cy="214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535" y="251460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12.1.3.2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跨国公司的分类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501" y="738998"/>
            <a:ext cx="90163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12.1.</a:t>
            </a:r>
            <a:r>
              <a:rPr lang="en-US" altLang="zh-CN" sz="2400" b="1" dirty="0">
                <a:sym typeface="+mn-ea"/>
              </a:rPr>
              <a:t>4 </a:t>
            </a:r>
            <a:r>
              <a:rPr lang="zh-CN" altLang="en-US" sz="2400" b="1" dirty="0"/>
              <a:t>跨国经营的</a:t>
            </a:r>
            <a:r>
              <a:rPr lang="zh-CN" altLang="en-US" sz="2400" b="1" dirty="0" smtClean="0"/>
              <a:t>特点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1.公司经营环境更为复杂。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2.公司的经营风险增大。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3.多种利益交错容易引起冲突。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4.多元的融合的企业文化。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5.公司的规模巨大。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6.公司具有强大的科研和新产品的开发能力。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9292409" y="-32809"/>
          <a:ext cx="2734491" cy="2244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31838" y="827898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简答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535" y="251460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12.1.4.0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跨国经营的特点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01777" y="768624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777" y="718312"/>
            <a:ext cx="358394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25000"/>
              </a:lnSpc>
            </a:pPr>
            <a:r>
              <a:rPr lang="zh-CN" altLang="en-US" sz="2800" b="1" dirty="0"/>
              <a:t>12.1.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跨国经营的形式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777" y="1470345"/>
          <a:ext cx="9390432" cy="447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57"/>
                <a:gridCol w="7300375"/>
              </a:tblGrid>
              <a:tr h="2538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</a:tr>
              <a:tr h="294605"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/>
                        <a:t>.直接进出口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52122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合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资经营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是指两国或两个以上的投资者合资入股</a:t>
                      </a:r>
                    </a:p>
                  </a:txBody>
                  <a:tcPr/>
                </a:tc>
              </a:tr>
              <a:tr h="294605"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sz="2000" dirty="0"/>
                        <a:t>独资经营 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74784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授权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经营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是指母国企业与国外的企业签订授权协议，同意外国企业使用母国企业的制造工艺、商标、专利、配方等无形资产</a:t>
                      </a:r>
                    </a:p>
                  </a:txBody>
                  <a:tcPr/>
                </a:tc>
              </a:tr>
              <a:tr h="52122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合同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制造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/>
                        <a:t>是指母国企业与外国企业签订合同，让外国企业制造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122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交钥匙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工程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/>
                        <a:t>是指母国企业在国外为当地建设一家工厂或一项工程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460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zh-CN" altLang="en-US" sz="2000" dirty="0"/>
                        <a:t>国际证券投资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dirty="0"/>
                        <a:t>企业在国际证券市场上发行和买卖股票、债券等有价证券的活动</a:t>
                      </a:r>
                      <a:endParaRPr lang="zh-CN" altLang="en-US" sz="2000" dirty="0"/>
                    </a:p>
                  </a:txBody>
                  <a:tcPr/>
                </a:tc>
              </a:tr>
              <a:tr h="52122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国际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租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赁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国际租赁是母国企业在一定时间内将租赁物租借给外国的企业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14777" y="6055670"/>
            <a:ext cx="3487000" cy="5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合租合同，交钥匙授权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9457509" y="-69995"/>
          <a:ext cx="2734491" cy="220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9535" y="3810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12.1.5.0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跨国经营的形式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965" y="262890"/>
            <a:ext cx="16205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12.1.5.2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合资经营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heme/theme1.xml><?xml version="1.0" encoding="utf-8"?>
<a:theme xmlns:a="http://schemas.openxmlformats.org/drawingml/2006/main" name="1_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5</TotalTime>
  <Words>1987</Words>
  <Application>Microsoft Office PowerPoint</Application>
  <PresentationFormat>自定义</PresentationFormat>
  <Paragraphs>309</Paragraphs>
  <Slides>32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1_【尤里奇】人力三级课件标准化模版V2.0（2016-6-21）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304</cp:revision>
  <dcterms:created xsi:type="dcterms:W3CDTF">2017-08-03T10:59:00Z</dcterms:created>
  <dcterms:modified xsi:type="dcterms:W3CDTF">2019-11-12T07:05:31Z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