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0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4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5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6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19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22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notesSlides/notesSlide23.xml" ContentType="application/vnd.openxmlformats-officedocument.presentationml.notesSlide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notesSlides/notesSlide24.xml" ContentType="application/vnd.openxmlformats-officedocument.presentationml.notesSlide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notesSlides/notesSlide25.xml" ContentType="application/vnd.openxmlformats-officedocument.presentationml.notesSlide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1"/>
  </p:notesMasterIdLst>
  <p:handoutMasterIdLst>
    <p:handoutMasterId r:id="rId42"/>
  </p:handoutMasterIdLst>
  <p:sldIdLst>
    <p:sldId id="1033" r:id="rId2"/>
    <p:sldId id="964" r:id="rId3"/>
    <p:sldId id="573" r:id="rId4"/>
    <p:sldId id="971" r:id="rId5"/>
    <p:sldId id="575" r:id="rId6"/>
    <p:sldId id="667" r:id="rId7"/>
    <p:sldId id="578" r:id="rId8"/>
    <p:sldId id="947" r:id="rId9"/>
    <p:sldId id="950" r:id="rId10"/>
    <p:sldId id="580" r:id="rId11"/>
    <p:sldId id="581" r:id="rId12"/>
    <p:sldId id="582" r:id="rId13"/>
    <p:sldId id="1006" r:id="rId14"/>
    <p:sldId id="583" r:id="rId15"/>
    <p:sldId id="586" r:id="rId16"/>
    <p:sldId id="668" r:id="rId17"/>
    <p:sldId id="669" r:id="rId18"/>
    <p:sldId id="588" r:id="rId19"/>
    <p:sldId id="589" r:id="rId20"/>
    <p:sldId id="951" r:id="rId21"/>
    <p:sldId id="958" r:id="rId22"/>
    <p:sldId id="590" r:id="rId23"/>
    <p:sldId id="963" r:id="rId24"/>
    <p:sldId id="592" r:id="rId25"/>
    <p:sldId id="959" r:id="rId26"/>
    <p:sldId id="594" r:id="rId27"/>
    <p:sldId id="595" r:id="rId28"/>
    <p:sldId id="596" r:id="rId29"/>
    <p:sldId id="597" r:id="rId30"/>
    <p:sldId id="598" r:id="rId31"/>
    <p:sldId id="599" r:id="rId32"/>
    <p:sldId id="600" r:id="rId33"/>
    <p:sldId id="948" r:id="rId34"/>
    <p:sldId id="957" r:id="rId35"/>
    <p:sldId id="601" r:id="rId36"/>
    <p:sldId id="602" r:id="rId37"/>
    <p:sldId id="603" r:id="rId38"/>
    <p:sldId id="604" r:id="rId39"/>
    <p:sldId id="1005" r:id="rId40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dministrator" initials="A" lastIdx="1" clrIdx="0"/>
  <p:cmAuthor id="1" name="admin" initials="a" lastIdx="1" clrIdx="0"/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4646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09" autoAdjust="0"/>
    <p:restoredTop sz="60320" autoAdjust="0"/>
  </p:normalViewPr>
  <p:slideViewPr>
    <p:cSldViewPr snapToGrid="0">
      <p:cViewPr varScale="1">
        <p:scale>
          <a:sx n="49" d="100"/>
          <a:sy n="49" d="100"/>
        </p:scale>
        <p:origin x="-174" y="-90"/>
      </p:cViewPr>
      <p:guideLst>
        <p:guide orient="horz" pos="2137"/>
        <p:guide pos="38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#133">
  <dgm:title val=""/>
  <dgm:desc val=""/>
  <dgm:catLst>
    <dgm:cat type="accent2" pri="11100"/>
  </dgm:catLst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2_1#144">
  <dgm:title val=""/>
  <dgm:desc val=""/>
  <dgm:catLst>
    <dgm:cat type="accent2" pri="11100"/>
  </dgm:catLst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2_1#145">
  <dgm:title val=""/>
  <dgm:desc val=""/>
  <dgm:catLst>
    <dgm:cat type="accent2" pri="11100"/>
  </dgm:catLst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2_1#146">
  <dgm:title val=""/>
  <dgm:desc val=""/>
  <dgm:catLst>
    <dgm:cat type="accent2" pri="11100"/>
  </dgm:catLst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2_1#147">
  <dgm:title val=""/>
  <dgm:desc val=""/>
  <dgm:catLst>
    <dgm:cat type="accent2" pri="11100"/>
  </dgm:catLst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2_1#148">
  <dgm:title val=""/>
  <dgm:desc val=""/>
  <dgm:catLst>
    <dgm:cat type="accent2" pri="11100"/>
  </dgm:catLst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2_1#149">
  <dgm:title val=""/>
  <dgm:desc val=""/>
  <dgm:catLst>
    <dgm:cat type="accent2" pri="11100"/>
  </dgm:catLst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2_1#150">
  <dgm:title val=""/>
  <dgm:desc val=""/>
  <dgm:catLst>
    <dgm:cat type="accent2" pri="11100"/>
  </dgm:catLst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2_1#151">
  <dgm:title val=""/>
  <dgm:desc val=""/>
  <dgm:catLst>
    <dgm:cat type="accent2" pri="11100"/>
  </dgm:catLst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1#134">
  <dgm:title val=""/>
  <dgm:desc val=""/>
  <dgm:catLst>
    <dgm:cat type="accent2" pri="11100"/>
  </dgm:catLst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1#136">
  <dgm:title val=""/>
  <dgm:desc val=""/>
  <dgm:catLst>
    <dgm:cat type="accent2" pri="11100"/>
  </dgm:catLst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1#138">
  <dgm:title val=""/>
  <dgm:desc val=""/>
  <dgm:catLst>
    <dgm:cat type="accent2" pri="11100"/>
  </dgm:catLst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1#139">
  <dgm:title val=""/>
  <dgm:desc val=""/>
  <dgm:catLst>
    <dgm:cat type="accent2" pri="11100"/>
  </dgm:catLst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1#140">
  <dgm:title val=""/>
  <dgm:desc val=""/>
  <dgm:catLst>
    <dgm:cat type="accent2" pri="11100"/>
  </dgm:catLst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2_1#141">
  <dgm:title val=""/>
  <dgm:desc val=""/>
  <dgm:catLst>
    <dgm:cat type="accent2" pri="11100"/>
  </dgm:catLst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2_1#142">
  <dgm:title val=""/>
  <dgm:desc val=""/>
  <dgm:catLst>
    <dgm:cat type="accent2" pri="11100"/>
  </dgm:catLst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2_1#143">
  <dgm:title val=""/>
  <dgm:desc val=""/>
  <dgm:catLst>
    <dgm:cat type="accent2" pri="11100"/>
  </dgm:catLst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E544892-C228-4F46-A1B3-FF88C1A8E1DC}" type="doc">
      <dgm:prSet loTypeId="urn:microsoft.com/office/officeart/2005/8/layout/hierarchy2#54" loCatId="hierarchy" qsTypeId="urn:microsoft.com/office/officeart/2005/8/quickstyle/simple1#54" qsCatId="simple" csTypeId="urn:microsoft.com/office/officeart/2005/8/colors/accent2_1#133" csCatId="accent2" phldr="1"/>
      <dgm:spPr/>
      <dgm:t>
        <a:bodyPr/>
        <a:lstStyle/>
        <a:p>
          <a:endParaRPr lang="zh-CN" altLang="en-US"/>
        </a:p>
      </dgm:t>
    </dgm:pt>
    <dgm:pt modelId="{99E6488C-56C1-42EA-B8BE-84A5802F557C}">
      <dgm:prSet/>
      <dgm:spPr/>
      <dgm:t>
        <a:bodyPr/>
        <a:lstStyle/>
        <a:p>
          <a:r>
            <a:rPr lang="zh-CN" altLang="en-US" b="1" dirty="0" smtClean="0"/>
            <a:t>复合式多角化策略</a:t>
          </a:r>
          <a:endParaRPr lang="zh-CN" altLang="en-US" dirty="0"/>
        </a:p>
      </dgm:t>
    </dgm:pt>
    <dgm:pt modelId="{23BF2CAC-CA06-4DB8-B5A2-101DF14A894F}" type="sibTrans" cxnId="{0F8C8B36-3A18-45AA-9D32-B60B23644F65}">
      <dgm:prSet/>
      <dgm:spPr/>
      <dgm:t>
        <a:bodyPr/>
        <a:lstStyle/>
        <a:p>
          <a:endParaRPr lang="zh-CN" altLang="en-US"/>
        </a:p>
      </dgm:t>
    </dgm:pt>
    <dgm:pt modelId="{AD450951-2D0B-457D-AAD4-EC2345FA872C}" type="parTrans" cxnId="{0F8C8B36-3A18-45AA-9D32-B60B23644F65}">
      <dgm:prSet/>
      <dgm:spPr/>
      <dgm:t>
        <a:bodyPr/>
        <a:lstStyle/>
        <a:p>
          <a:endParaRPr lang="zh-CN" altLang="en-US"/>
        </a:p>
      </dgm:t>
    </dgm:pt>
    <dgm:pt modelId="{4F122B76-32AA-4439-8F8B-C22627EBA98D}">
      <dgm:prSet phldrT="[文本]"/>
      <dgm:spPr/>
      <dgm:t>
        <a:bodyPr/>
        <a:lstStyle/>
        <a:p>
          <a:r>
            <a:rPr lang="zh-CN" altLang="en-US" b="1" dirty="0" smtClean="0"/>
            <a:t>中心式多角化策略</a:t>
          </a:r>
          <a:endParaRPr lang="zh-CN" altLang="en-US" dirty="0"/>
        </a:p>
      </dgm:t>
    </dgm:pt>
    <dgm:pt modelId="{313CBC7E-5220-4147-A3B5-5FCE8C8042E1}" type="sibTrans" cxnId="{5EE77306-4E19-467C-9ACF-AB8B7C3C8E06}">
      <dgm:prSet/>
      <dgm:spPr/>
      <dgm:t>
        <a:bodyPr/>
        <a:lstStyle/>
        <a:p>
          <a:endParaRPr lang="zh-CN" altLang="en-US"/>
        </a:p>
      </dgm:t>
    </dgm:pt>
    <dgm:pt modelId="{624C44BC-5A2C-4E65-9B78-8F5A3B64443A}" type="parTrans" cxnId="{5EE77306-4E19-467C-9ACF-AB8B7C3C8E06}">
      <dgm:prSet/>
      <dgm:spPr/>
      <dgm:t>
        <a:bodyPr/>
        <a:lstStyle/>
        <a:p>
          <a:endParaRPr lang="zh-CN" altLang="en-US"/>
        </a:p>
      </dgm:t>
    </dgm:pt>
    <dgm:pt modelId="{5345ADC4-82A1-451A-B312-34C6A8BB3713}">
      <dgm:prSet phldrT="[文本]"/>
      <dgm:spPr/>
      <dgm:t>
        <a:bodyPr/>
        <a:lstStyle/>
        <a:p>
          <a:r>
            <a:rPr lang="zh-CN" altLang="en-US" b="1" dirty="0" smtClean="0"/>
            <a:t>现代公司兼并、收购策略</a:t>
          </a:r>
          <a:endParaRPr lang="zh-CN" altLang="en-US" dirty="0"/>
        </a:p>
      </dgm:t>
    </dgm:pt>
    <dgm:pt modelId="{6CBA59F2-ADDB-4E2F-8C03-9198ACCE3061}" type="sibTrans" cxnId="{8B7A39A3-F49E-4736-8182-51F15628869B}">
      <dgm:prSet/>
      <dgm:spPr/>
      <dgm:t>
        <a:bodyPr/>
        <a:lstStyle/>
        <a:p>
          <a:endParaRPr lang="zh-CN" altLang="en-US"/>
        </a:p>
      </dgm:t>
    </dgm:pt>
    <dgm:pt modelId="{E7518A52-05DE-4BA9-AE1D-270E4B65187D}" type="parTrans" cxnId="{8B7A39A3-F49E-4736-8182-51F15628869B}">
      <dgm:prSet/>
      <dgm:spPr/>
      <dgm:t>
        <a:bodyPr/>
        <a:lstStyle/>
        <a:p>
          <a:endParaRPr lang="zh-CN" altLang="en-US"/>
        </a:p>
      </dgm:t>
    </dgm:pt>
    <dgm:pt modelId="{C86383A5-556F-4907-8913-3AA67BD8B1F1}">
      <dgm:prSet/>
      <dgm:spPr/>
      <dgm:t>
        <a:bodyPr/>
        <a:lstStyle/>
        <a:p>
          <a:r>
            <a:rPr lang="zh-CN" altLang="en-US" b="1" smtClean="0"/>
            <a:t>垂直式整合策略</a:t>
          </a:r>
          <a:endParaRPr lang="zh-CN" altLang="en-US" b="1" dirty="0"/>
        </a:p>
      </dgm:t>
    </dgm:pt>
    <dgm:pt modelId="{2DDED7FC-CFAA-4E88-9C98-7BDB09E8CB5C}" type="parTrans" cxnId="{F3AC43AD-6796-49E9-A285-EFEDCF8811D1}">
      <dgm:prSet/>
      <dgm:spPr/>
      <dgm:t>
        <a:bodyPr/>
        <a:lstStyle/>
        <a:p>
          <a:endParaRPr lang="zh-CN" altLang="en-US"/>
        </a:p>
      </dgm:t>
    </dgm:pt>
    <dgm:pt modelId="{B352B118-C4DD-493A-BD73-8A0F2A32102B}" type="sibTrans" cxnId="{F3AC43AD-6796-49E9-A285-EFEDCF8811D1}">
      <dgm:prSet/>
      <dgm:spPr/>
      <dgm:t>
        <a:bodyPr/>
        <a:lstStyle/>
        <a:p>
          <a:endParaRPr lang="zh-CN" altLang="en-US"/>
        </a:p>
      </dgm:t>
    </dgm:pt>
    <dgm:pt modelId="{AF2309F3-503F-4236-8CF6-4A65D2B95A83}">
      <dgm:prSet/>
      <dgm:spPr/>
      <dgm:t>
        <a:bodyPr/>
        <a:lstStyle/>
        <a:p>
          <a:r>
            <a:rPr lang="zh-CN" altLang="en-US" b="1" smtClean="0"/>
            <a:t>水平式整合策略</a:t>
          </a:r>
          <a:endParaRPr lang="zh-CN" altLang="en-US" b="1" dirty="0"/>
        </a:p>
      </dgm:t>
    </dgm:pt>
    <dgm:pt modelId="{D131ADF3-C790-4F05-AC6C-074601947F38}" type="parTrans" cxnId="{21EE6577-6364-44DE-A901-95B5E4E3F33C}">
      <dgm:prSet/>
      <dgm:spPr/>
      <dgm:t>
        <a:bodyPr/>
        <a:lstStyle/>
        <a:p>
          <a:endParaRPr lang="zh-CN" altLang="en-US"/>
        </a:p>
      </dgm:t>
    </dgm:pt>
    <dgm:pt modelId="{0E6FB056-82E1-4DB1-98AA-ECD6840F172C}" type="sibTrans" cxnId="{21EE6577-6364-44DE-A901-95B5E4E3F33C}">
      <dgm:prSet/>
      <dgm:spPr/>
      <dgm:t>
        <a:bodyPr/>
        <a:lstStyle/>
        <a:p>
          <a:endParaRPr lang="zh-CN" altLang="en-US"/>
        </a:p>
      </dgm:t>
    </dgm:pt>
    <dgm:pt modelId="{6BF9D90E-A5AD-4381-9CE0-544065014EFA}" type="pres">
      <dgm:prSet presAssocID="{8E544892-C228-4F46-A1B3-FF88C1A8E1DC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162D4145-3DB9-4758-B07F-C3F32D830ACC}" type="pres">
      <dgm:prSet presAssocID="{5345ADC4-82A1-451A-B312-34C6A8BB3713}" presName="root1" presStyleCnt="0"/>
      <dgm:spPr/>
      <dgm:t>
        <a:bodyPr/>
        <a:lstStyle/>
        <a:p>
          <a:endParaRPr lang="zh-CN" altLang="en-US"/>
        </a:p>
      </dgm:t>
    </dgm:pt>
    <dgm:pt modelId="{056E278E-CCAB-4E49-BFBA-996381A1C849}" type="pres">
      <dgm:prSet presAssocID="{5345ADC4-82A1-451A-B312-34C6A8BB3713}" presName="LevelOneTextNode" presStyleLbl="node0" presStyleIdx="0" presStyleCnt="1" custScaleY="68755" custLinFactNeighborX="-1048" custLinFactNeighborY="-83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9A8F49E-7F68-4EC0-876C-B84D66C328DF}" type="pres">
      <dgm:prSet presAssocID="{5345ADC4-82A1-451A-B312-34C6A8BB3713}" presName="level2hierChild" presStyleCnt="0"/>
      <dgm:spPr/>
      <dgm:t>
        <a:bodyPr/>
        <a:lstStyle/>
        <a:p>
          <a:endParaRPr lang="zh-CN" altLang="en-US"/>
        </a:p>
      </dgm:t>
    </dgm:pt>
    <dgm:pt modelId="{9F23B123-03F1-45CF-A93A-826C53400E4F}" type="pres">
      <dgm:prSet presAssocID="{624C44BC-5A2C-4E65-9B78-8F5A3B64443A}" presName="conn2-1" presStyleLbl="parChTrans1D2" presStyleIdx="0" presStyleCnt="4"/>
      <dgm:spPr/>
      <dgm:t>
        <a:bodyPr/>
        <a:lstStyle/>
        <a:p>
          <a:endParaRPr lang="zh-CN" altLang="en-US"/>
        </a:p>
      </dgm:t>
    </dgm:pt>
    <dgm:pt modelId="{3FE32537-304B-4A09-ADE9-4329D1AD0E55}" type="pres">
      <dgm:prSet presAssocID="{624C44BC-5A2C-4E65-9B78-8F5A3B64443A}" presName="connTx" presStyleLbl="parChTrans1D2" presStyleIdx="0" presStyleCnt="4"/>
      <dgm:spPr/>
      <dgm:t>
        <a:bodyPr/>
        <a:lstStyle/>
        <a:p>
          <a:endParaRPr lang="zh-CN" altLang="en-US"/>
        </a:p>
      </dgm:t>
    </dgm:pt>
    <dgm:pt modelId="{C9F32AF1-DDB8-4D64-8381-F46CFE894714}" type="pres">
      <dgm:prSet presAssocID="{4F122B76-32AA-4439-8F8B-C22627EBA98D}" presName="root2" presStyleCnt="0"/>
      <dgm:spPr/>
      <dgm:t>
        <a:bodyPr/>
        <a:lstStyle/>
        <a:p>
          <a:endParaRPr lang="zh-CN" altLang="en-US"/>
        </a:p>
      </dgm:t>
    </dgm:pt>
    <dgm:pt modelId="{59641CBB-4E4B-4BB4-A0C1-4544517E8573}" type="pres">
      <dgm:prSet presAssocID="{4F122B76-32AA-4439-8F8B-C22627EBA98D}" presName="LevelTwoTextNode" presStyleLbl="node2" presStyleIdx="0" presStyleCnt="4" custScaleX="86062" custScaleY="48119" custLinFactNeighborX="109" custLinFactNeighborY="-750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F836641-6DDD-41DA-A5B2-71F7B8706B0F}" type="pres">
      <dgm:prSet presAssocID="{4F122B76-32AA-4439-8F8B-C22627EBA98D}" presName="level3hierChild" presStyleCnt="0"/>
      <dgm:spPr/>
      <dgm:t>
        <a:bodyPr/>
        <a:lstStyle/>
        <a:p>
          <a:endParaRPr lang="zh-CN" altLang="en-US"/>
        </a:p>
      </dgm:t>
    </dgm:pt>
    <dgm:pt modelId="{6A87DDAC-313C-46E9-8742-B5027535F7B3}" type="pres">
      <dgm:prSet presAssocID="{AD450951-2D0B-457D-AAD4-EC2345FA872C}" presName="conn2-1" presStyleLbl="parChTrans1D2" presStyleIdx="1" presStyleCnt="4"/>
      <dgm:spPr/>
      <dgm:t>
        <a:bodyPr/>
        <a:lstStyle/>
        <a:p>
          <a:endParaRPr lang="zh-CN" altLang="en-US"/>
        </a:p>
      </dgm:t>
    </dgm:pt>
    <dgm:pt modelId="{61EF3C75-0064-43CF-89B0-54C63659D96A}" type="pres">
      <dgm:prSet presAssocID="{AD450951-2D0B-457D-AAD4-EC2345FA872C}" presName="connTx" presStyleLbl="parChTrans1D2" presStyleIdx="1" presStyleCnt="4"/>
      <dgm:spPr/>
      <dgm:t>
        <a:bodyPr/>
        <a:lstStyle/>
        <a:p>
          <a:endParaRPr lang="zh-CN" altLang="en-US"/>
        </a:p>
      </dgm:t>
    </dgm:pt>
    <dgm:pt modelId="{4CCA88B1-28A7-44A4-9D42-B0761618E745}" type="pres">
      <dgm:prSet presAssocID="{99E6488C-56C1-42EA-B8BE-84A5802F557C}" presName="root2" presStyleCnt="0"/>
      <dgm:spPr/>
      <dgm:t>
        <a:bodyPr/>
        <a:lstStyle/>
        <a:p>
          <a:endParaRPr lang="zh-CN" altLang="en-US"/>
        </a:p>
      </dgm:t>
    </dgm:pt>
    <dgm:pt modelId="{2DB4861D-1C57-4DA8-A724-6437E1BD1C0F}" type="pres">
      <dgm:prSet presAssocID="{99E6488C-56C1-42EA-B8BE-84A5802F557C}" presName="LevelTwoTextNode" presStyleLbl="node2" presStyleIdx="1" presStyleCnt="4" custScaleX="84555" custScaleY="47397" custLinFactNeighborX="3111" custLinFactNeighborY="879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D62DE07-FE91-4E76-B502-4EC07C546ECC}" type="pres">
      <dgm:prSet presAssocID="{99E6488C-56C1-42EA-B8BE-84A5802F557C}" presName="level3hierChild" presStyleCnt="0"/>
      <dgm:spPr/>
      <dgm:t>
        <a:bodyPr/>
        <a:lstStyle/>
        <a:p>
          <a:endParaRPr lang="zh-CN" altLang="en-US"/>
        </a:p>
      </dgm:t>
    </dgm:pt>
    <dgm:pt modelId="{27EC99BD-B40A-4798-A439-92C049598210}" type="pres">
      <dgm:prSet presAssocID="{2DDED7FC-CFAA-4E88-9C98-7BDB09E8CB5C}" presName="conn2-1" presStyleLbl="parChTrans1D2" presStyleIdx="2" presStyleCnt="4"/>
      <dgm:spPr/>
      <dgm:t>
        <a:bodyPr/>
        <a:lstStyle/>
        <a:p>
          <a:endParaRPr lang="zh-CN" altLang="en-US"/>
        </a:p>
      </dgm:t>
    </dgm:pt>
    <dgm:pt modelId="{50D6A154-6C47-4CED-BC93-341AE3C72AE4}" type="pres">
      <dgm:prSet presAssocID="{2DDED7FC-CFAA-4E88-9C98-7BDB09E8CB5C}" presName="connTx" presStyleLbl="parChTrans1D2" presStyleIdx="2" presStyleCnt="4"/>
      <dgm:spPr/>
      <dgm:t>
        <a:bodyPr/>
        <a:lstStyle/>
        <a:p>
          <a:endParaRPr lang="zh-CN" altLang="en-US"/>
        </a:p>
      </dgm:t>
    </dgm:pt>
    <dgm:pt modelId="{B3F08126-444B-4FE8-B49C-7EEA4E427DF4}" type="pres">
      <dgm:prSet presAssocID="{C86383A5-556F-4907-8913-3AA67BD8B1F1}" presName="root2" presStyleCnt="0"/>
      <dgm:spPr/>
      <dgm:t>
        <a:bodyPr/>
        <a:lstStyle/>
        <a:p>
          <a:endParaRPr lang="zh-CN" altLang="en-US"/>
        </a:p>
      </dgm:t>
    </dgm:pt>
    <dgm:pt modelId="{140D9ECF-7DAA-4C2D-89E5-93B1EEE9B14E}" type="pres">
      <dgm:prSet presAssocID="{C86383A5-556F-4907-8913-3AA67BD8B1F1}" presName="LevelTwoTextNode" presStyleLbl="node2" presStyleIdx="2" presStyleCnt="4" custScaleX="88203" custScaleY="3252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B74CBD7-21F1-4943-A6F8-36FB3FC02197}" type="pres">
      <dgm:prSet presAssocID="{C86383A5-556F-4907-8913-3AA67BD8B1F1}" presName="level3hierChild" presStyleCnt="0"/>
      <dgm:spPr/>
      <dgm:t>
        <a:bodyPr/>
        <a:lstStyle/>
        <a:p>
          <a:endParaRPr lang="zh-CN" altLang="en-US"/>
        </a:p>
      </dgm:t>
    </dgm:pt>
    <dgm:pt modelId="{15C21DA4-0DD8-479A-AEBD-CB70E654EDBE}" type="pres">
      <dgm:prSet presAssocID="{D131ADF3-C790-4F05-AC6C-074601947F38}" presName="conn2-1" presStyleLbl="parChTrans1D2" presStyleIdx="3" presStyleCnt="4"/>
      <dgm:spPr/>
      <dgm:t>
        <a:bodyPr/>
        <a:lstStyle/>
        <a:p>
          <a:endParaRPr lang="zh-CN" altLang="en-US"/>
        </a:p>
      </dgm:t>
    </dgm:pt>
    <dgm:pt modelId="{18ACD791-81CD-40BA-B098-25DB0E699F7B}" type="pres">
      <dgm:prSet presAssocID="{D131ADF3-C790-4F05-AC6C-074601947F38}" presName="connTx" presStyleLbl="parChTrans1D2" presStyleIdx="3" presStyleCnt="4"/>
      <dgm:spPr/>
      <dgm:t>
        <a:bodyPr/>
        <a:lstStyle/>
        <a:p>
          <a:endParaRPr lang="zh-CN" altLang="en-US"/>
        </a:p>
      </dgm:t>
    </dgm:pt>
    <dgm:pt modelId="{B4D0F181-AB90-403D-AACC-94C99BC9D017}" type="pres">
      <dgm:prSet presAssocID="{AF2309F3-503F-4236-8CF6-4A65D2B95A83}" presName="root2" presStyleCnt="0"/>
      <dgm:spPr/>
      <dgm:t>
        <a:bodyPr/>
        <a:lstStyle/>
        <a:p>
          <a:endParaRPr lang="zh-CN" altLang="en-US"/>
        </a:p>
      </dgm:t>
    </dgm:pt>
    <dgm:pt modelId="{F2BD185F-4766-4C13-98E3-D231FDCAD696}" type="pres">
      <dgm:prSet presAssocID="{AF2309F3-503F-4236-8CF6-4A65D2B95A83}" presName="LevelTwoTextNode" presStyleLbl="node2" presStyleIdx="3" presStyleCnt="4" custScaleX="86602" custScaleY="5040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7928148-556B-499F-81EF-32DDBBA14A13}" type="pres">
      <dgm:prSet presAssocID="{AF2309F3-503F-4236-8CF6-4A65D2B95A83}" presName="level3hierChild" presStyleCnt="0"/>
      <dgm:spPr/>
      <dgm:t>
        <a:bodyPr/>
        <a:lstStyle/>
        <a:p>
          <a:endParaRPr lang="zh-CN" altLang="en-US"/>
        </a:p>
      </dgm:t>
    </dgm:pt>
  </dgm:ptLst>
  <dgm:cxnLst>
    <dgm:cxn modelId="{D4B04FB5-C3B5-4AC5-9EFA-CB55034E7C12}" type="presOf" srcId="{C86383A5-556F-4907-8913-3AA67BD8B1F1}" destId="{140D9ECF-7DAA-4C2D-89E5-93B1EEE9B14E}" srcOrd="0" destOrd="0" presId="urn:microsoft.com/office/officeart/2005/8/layout/hierarchy2#54"/>
    <dgm:cxn modelId="{C374BE7F-6DC7-4D1F-B6EC-F580F9C9A7AF}" type="presOf" srcId="{AF2309F3-503F-4236-8CF6-4A65D2B95A83}" destId="{F2BD185F-4766-4C13-98E3-D231FDCAD696}" srcOrd="0" destOrd="0" presId="urn:microsoft.com/office/officeart/2005/8/layout/hierarchy2#54"/>
    <dgm:cxn modelId="{0F8C8B36-3A18-45AA-9D32-B60B23644F65}" srcId="{5345ADC4-82A1-451A-B312-34C6A8BB3713}" destId="{99E6488C-56C1-42EA-B8BE-84A5802F557C}" srcOrd="1" destOrd="0" parTransId="{AD450951-2D0B-457D-AAD4-EC2345FA872C}" sibTransId="{23BF2CAC-CA06-4DB8-B5A2-101DF14A894F}"/>
    <dgm:cxn modelId="{8726A55F-50ED-4203-8042-4E6CB54C3229}" type="presOf" srcId="{AD450951-2D0B-457D-AAD4-EC2345FA872C}" destId="{61EF3C75-0064-43CF-89B0-54C63659D96A}" srcOrd="1" destOrd="0" presId="urn:microsoft.com/office/officeart/2005/8/layout/hierarchy2#54"/>
    <dgm:cxn modelId="{5EE77306-4E19-467C-9ACF-AB8B7C3C8E06}" srcId="{5345ADC4-82A1-451A-B312-34C6A8BB3713}" destId="{4F122B76-32AA-4439-8F8B-C22627EBA98D}" srcOrd="0" destOrd="0" parTransId="{624C44BC-5A2C-4E65-9B78-8F5A3B64443A}" sibTransId="{313CBC7E-5220-4147-A3B5-5FCE8C8042E1}"/>
    <dgm:cxn modelId="{39126D92-4B4B-445A-A361-EFC426087F06}" type="presOf" srcId="{2DDED7FC-CFAA-4E88-9C98-7BDB09E8CB5C}" destId="{50D6A154-6C47-4CED-BC93-341AE3C72AE4}" srcOrd="1" destOrd="0" presId="urn:microsoft.com/office/officeart/2005/8/layout/hierarchy2#54"/>
    <dgm:cxn modelId="{90D65488-02E0-4898-9C98-0D7E0BEAB399}" type="presOf" srcId="{99E6488C-56C1-42EA-B8BE-84A5802F557C}" destId="{2DB4861D-1C57-4DA8-A724-6437E1BD1C0F}" srcOrd="0" destOrd="0" presId="urn:microsoft.com/office/officeart/2005/8/layout/hierarchy2#54"/>
    <dgm:cxn modelId="{EC87396A-4E60-4B4C-8955-D28053B6A6A8}" type="presOf" srcId="{624C44BC-5A2C-4E65-9B78-8F5A3B64443A}" destId="{3FE32537-304B-4A09-ADE9-4329D1AD0E55}" srcOrd="1" destOrd="0" presId="urn:microsoft.com/office/officeart/2005/8/layout/hierarchy2#54"/>
    <dgm:cxn modelId="{8B7A39A3-F49E-4736-8182-51F15628869B}" srcId="{8E544892-C228-4F46-A1B3-FF88C1A8E1DC}" destId="{5345ADC4-82A1-451A-B312-34C6A8BB3713}" srcOrd="0" destOrd="0" parTransId="{E7518A52-05DE-4BA9-AE1D-270E4B65187D}" sibTransId="{6CBA59F2-ADDB-4E2F-8C03-9198ACCE3061}"/>
    <dgm:cxn modelId="{95AF9AE1-D2A4-40EC-B962-F477846DAF15}" type="presOf" srcId="{5345ADC4-82A1-451A-B312-34C6A8BB3713}" destId="{056E278E-CCAB-4E49-BFBA-996381A1C849}" srcOrd="0" destOrd="0" presId="urn:microsoft.com/office/officeart/2005/8/layout/hierarchy2#54"/>
    <dgm:cxn modelId="{F3AC43AD-6796-49E9-A285-EFEDCF8811D1}" srcId="{5345ADC4-82A1-451A-B312-34C6A8BB3713}" destId="{C86383A5-556F-4907-8913-3AA67BD8B1F1}" srcOrd="2" destOrd="0" parTransId="{2DDED7FC-CFAA-4E88-9C98-7BDB09E8CB5C}" sibTransId="{B352B118-C4DD-493A-BD73-8A0F2A32102B}"/>
    <dgm:cxn modelId="{A1F7128C-5961-4A90-A2A9-2CDC71894772}" type="presOf" srcId="{D131ADF3-C790-4F05-AC6C-074601947F38}" destId="{18ACD791-81CD-40BA-B098-25DB0E699F7B}" srcOrd="1" destOrd="0" presId="urn:microsoft.com/office/officeart/2005/8/layout/hierarchy2#54"/>
    <dgm:cxn modelId="{21EE6577-6364-44DE-A901-95B5E4E3F33C}" srcId="{5345ADC4-82A1-451A-B312-34C6A8BB3713}" destId="{AF2309F3-503F-4236-8CF6-4A65D2B95A83}" srcOrd="3" destOrd="0" parTransId="{D131ADF3-C790-4F05-AC6C-074601947F38}" sibTransId="{0E6FB056-82E1-4DB1-98AA-ECD6840F172C}"/>
    <dgm:cxn modelId="{0E1383A5-A6F6-46B3-BB57-D6CB6B83550D}" type="presOf" srcId="{624C44BC-5A2C-4E65-9B78-8F5A3B64443A}" destId="{9F23B123-03F1-45CF-A93A-826C53400E4F}" srcOrd="0" destOrd="0" presId="urn:microsoft.com/office/officeart/2005/8/layout/hierarchy2#54"/>
    <dgm:cxn modelId="{E0239D61-8703-4D18-A619-AC16A824345D}" type="presOf" srcId="{AD450951-2D0B-457D-AAD4-EC2345FA872C}" destId="{6A87DDAC-313C-46E9-8742-B5027535F7B3}" srcOrd="0" destOrd="0" presId="urn:microsoft.com/office/officeart/2005/8/layout/hierarchy2#54"/>
    <dgm:cxn modelId="{B293F7C0-388E-4BBC-B82D-36A7B397AF2A}" type="presOf" srcId="{D131ADF3-C790-4F05-AC6C-074601947F38}" destId="{15C21DA4-0DD8-479A-AEBD-CB70E654EDBE}" srcOrd="0" destOrd="0" presId="urn:microsoft.com/office/officeart/2005/8/layout/hierarchy2#54"/>
    <dgm:cxn modelId="{16F9997E-668D-43C9-8376-FF41EDCE6A98}" type="presOf" srcId="{2DDED7FC-CFAA-4E88-9C98-7BDB09E8CB5C}" destId="{27EC99BD-B40A-4798-A439-92C049598210}" srcOrd="0" destOrd="0" presId="urn:microsoft.com/office/officeart/2005/8/layout/hierarchy2#54"/>
    <dgm:cxn modelId="{E5119B5B-E013-4C82-9F5A-F417C2131611}" type="presOf" srcId="{8E544892-C228-4F46-A1B3-FF88C1A8E1DC}" destId="{6BF9D90E-A5AD-4381-9CE0-544065014EFA}" srcOrd="0" destOrd="0" presId="urn:microsoft.com/office/officeart/2005/8/layout/hierarchy2#54"/>
    <dgm:cxn modelId="{9D2203AE-492F-4A16-9E8C-222C95DD0270}" type="presOf" srcId="{4F122B76-32AA-4439-8F8B-C22627EBA98D}" destId="{59641CBB-4E4B-4BB4-A0C1-4544517E8573}" srcOrd="0" destOrd="0" presId="urn:microsoft.com/office/officeart/2005/8/layout/hierarchy2#54"/>
    <dgm:cxn modelId="{A13D612E-55C6-449A-9D44-7520FFAD7D84}" type="presParOf" srcId="{6BF9D90E-A5AD-4381-9CE0-544065014EFA}" destId="{162D4145-3DB9-4758-B07F-C3F32D830ACC}" srcOrd="0" destOrd="0" presId="urn:microsoft.com/office/officeart/2005/8/layout/hierarchy2#54"/>
    <dgm:cxn modelId="{74A86FBD-B80F-4B1A-A5BF-2E437526AD10}" type="presParOf" srcId="{162D4145-3DB9-4758-B07F-C3F32D830ACC}" destId="{056E278E-CCAB-4E49-BFBA-996381A1C849}" srcOrd="0" destOrd="0" presId="urn:microsoft.com/office/officeart/2005/8/layout/hierarchy2#54"/>
    <dgm:cxn modelId="{3062F67D-3F7C-4310-9724-21FC411B9973}" type="presParOf" srcId="{162D4145-3DB9-4758-B07F-C3F32D830ACC}" destId="{59A8F49E-7F68-4EC0-876C-B84D66C328DF}" srcOrd="1" destOrd="0" presId="urn:microsoft.com/office/officeart/2005/8/layout/hierarchy2#54"/>
    <dgm:cxn modelId="{CA8C3AF1-23A0-4CDD-A15F-74DF47382D0F}" type="presParOf" srcId="{59A8F49E-7F68-4EC0-876C-B84D66C328DF}" destId="{9F23B123-03F1-45CF-A93A-826C53400E4F}" srcOrd="0" destOrd="0" presId="urn:microsoft.com/office/officeart/2005/8/layout/hierarchy2#54"/>
    <dgm:cxn modelId="{6863D567-B88C-4757-B4C0-116EB5CF19DA}" type="presParOf" srcId="{9F23B123-03F1-45CF-A93A-826C53400E4F}" destId="{3FE32537-304B-4A09-ADE9-4329D1AD0E55}" srcOrd="0" destOrd="0" presId="urn:microsoft.com/office/officeart/2005/8/layout/hierarchy2#54"/>
    <dgm:cxn modelId="{A82B66F5-2844-4A35-A7D5-D7D8DBBC2599}" type="presParOf" srcId="{59A8F49E-7F68-4EC0-876C-B84D66C328DF}" destId="{C9F32AF1-DDB8-4D64-8381-F46CFE894714}" srcOrd="1" destOrd="0" presId="urn:microsoft.com/office/officeart/2005/8/layout/hierarchy2#54"/>
    <dgm:cxn modelId="{C959046F-4139-4DAD-89B4-4CFE42DB6CBC}" type="presParOf" srcId="{C9F32AF1-DDB8-4D64-8381-F46CFE894714}" destId="{59641CBB-4E4B-4BB4-A0C1-4544517E8573}" srcOrd="0" destOrd="0" presId="urn:microsoft.com/office/officeart/2005/8/layout/hierarchy2#54"/>
    <dgm:cxn modelId="{98806E35-51AF-4573-854E-8BBD55966CAA}" type="presParOf" srcId="{C9F32AF1-DDB8-4D64-8381-F46CFE894714}" destId="{FF836641-6DDD-41DA-A5B2-71F7B8706B0F}" srcOrd="1" destOrd="0" presId="urn:microsoft.com/office/officeart/2005/8/layout/hierarchy2#54"/>
    <dgm:cxn modelId="{D6494768-A38C-432D-B5FF-2208AC56D71F}" type="presParOf" srcId="{59A8F49E-7F68-4EC0-876C-B84D66C328DF}" destId="{6A87DDAC-313C-46E9-8742-B5027535F7B3}" srcOrd="2" destOrd="0" presId="urn:microsoft.com/office/officeart/2005/8/layout/hierarchy2#54"/>
    <dgm:cxn modelId="{30864A02-A415-4852-ADD0-983ED9E4744C}" type="presParOf" srcId="{6A87DDAC-313C-46E9-8742-B5027535F7B3}" destId="{61EF3C75-0064-43CF-89B0-54C63659D96A}" srcOrd="0" destOrd="0" presId="urn:microsoft.com/office/officeart/2005/8/layout/hierarchy2#54"/>
    <dgm:cxn modelId="{54D23E39-1491-401F-A68C-03E80A35F462}" type="presParOf" srcId="{59A8F49E-7F68-4EC0-876C-B84D66C328DF}" destId="{4CCA88B1-28A7-44A4-9D42-B0761618E745}" srcOrd="3" destOrd="0" presId="urn:microsoft.com/office/officeart/2005/8/layout/hierarchy2#54"/>
    <dgm:cxn modelId="{55563770-D9C9-4835-AD6E-C37073551DB9}" type="presParOf" srcId="{4CCA88B1-28A7-44A4-9D42-B0761618E745}" destId="{2DB4861D-1C57-4DA8-A724-6437E1BD1C0F}" srcOrd="0" destOrd="0" presId="urn:microsoft.com/office/officeart/2005/8/layout/hierarchy2#54"/>
    <dgm:cxn modelId="{2BD07F6A-003D-4971-A2E4-E760124F20F0}" type="presParOf" srcId="{4CCA88B1-28A7-44A4-9D42-B0761618E745}" destId="{1D62DE07-FE91-4E76-B502-4EC07C546ECC}" srcOrd="1" destOrd="0" presId="urn:microsoft.com/office/officeart/2005/8/layout/hierarchy2#54"/>
    <dgm:cxn modelId="{DFBDAFBD-5274-4E8D-B4AE-19A0FBCE2C51}" type="presParOf" srcId="{59A8F49E-7F68-4EC0-876C-B84D66C328DF}" destId="{27EC99BD-B40A-4798-A439-92C049598210}" srcOrd="4" destOrd="0" presId="urn:microsoft.com/office/officeart/2005/8/layout/hierarchy2#54"/>
    <dgm:cxn modelId="{E24A642B-BAD2-46C9-8782-3A7D99455F42}" type="presParOf" srcId="{27EC99BD-B40A-4798-A439-92C049598210}" destId="{50D6A154-6C47-4CED-BC93-341AE3C72AE4}" srcOrd="0" destOrd="0" presId="urn:microsoft.com/office/officeart/2005/8/layout/hierarchy2#54"/>
    <dgm:cxn modelId="{CF3DA58F-BC11-4C90-9EB4-BA9BF6A34667}" type="presParOf" srcId="{59A8F49E-7F68-4EC0-876C-B84D66C328DF}" destId="{B3F08126-444B-4FE8-B49C-7EEA4E427DF4}" srcOrd="5" destOrd="0" presId="urn:microsoft.com/office/officeart/2005/8/layout/hierarchy2#54"/>
    <dgm:cxn modelId="{07AEE430-23C7-4F39-A05F-CE11C6482CAE}" type="presParOf" srcId="{B3F08126-444B-4FE8-B49C-7EEA4E427DF4}" destId="{140D9ECF-7DAA-4C2D-89E5-93B1EEE9B14E}" srcOrd="0" destOrd="0" presId="urn:microsoft.com/office/officeart/2005/8/layout/hierarchy2#54"/>
    <dgm:cxn modelId="{57589F48-C3C6-413D-AE91-28796D4FB8A1}" type="presParOf" srcId="{B3F08126-444B-4FE8-B49C-7EEA4E427DF4}" destId="{CB74CBD7-21F1-4943-A6F8-36FB3FC02197}" srcOrd="1" destOrd="0" presId="urn:microsoft.com/office/officeart/2005/8/layout/hierarchy2#54"/>
    <dgm:cxn modelId="{61A37F48-2058-40C8-BB9B-DC3D70F95D48}" type="presParOf" srcId="{59A8F49E-7F68-4EC0-876C-B84D66C328DF}" destId="{15C21DA4-0DD8-479A-AEBD-CB70E654EDBE}" srcOrd="6" destOrd="0" presId="urn:microsoft.com/office/officeart/2005/8/layout/hierarchy2#54"/>
    <dgm:cxn modelId="{440AE2AB-172D-425F-8C21-6EFA0A128596}" type="presParOf" srcId="{15C21DA4-0DD8-479A-AEBD-CB70E654EDBE}" destId="{18ACD791-81CD-40BA-B098-25DB0E699F7B}" srcOrd="0" destOrd="0" presId="urn:microsoft.com/office/officeart/2005/8/layout/hierarchy2#54"/>
    <dgm:cxn modelId="{ED5A1461-89E7-44A2-A427-9462CFF050EF}" type="presParOf" srcId="{59A8F49E-7F68-4EC0-876C-B84D66C328DF}" destId="{B4D0F181-AB90-403D-AACC-94C99BC9D017}" srcOrd="7" destOrd="0" presId="urn:microsoft.com/office/officeart/2005/8/layout/hierarchy2#54"/>
    <dgm:cxn modelId="{41EAA3C2-47C1-4A11-9AA8-CF98001CC296}" type="presParOf" srcId="{B4D0F181-AB90-403D-AACC-94C99BC9D017}" destId="{F2BD185F-4766-4C13-98E3-D231FDCAD696}" srcOrd="0" destOrd="0" presId="urn:microsoft.com/office/officeart/2005/8/layout/hierarchy2#54"/>
    <dgm:cxn modelId="{65C33639-FE3B-4F74-9740-0F65425E7528}" type="presParOf" srcId="{B4D0F181-AB90-403D-AACC-94C99BC9D017}" destId="{17928148-556B-499F-81EF-32DDBBA14A13}" srcOrd="1" destOrd="0" presId="urn:microsoft.com/office/officeart/2005/8/layout/hierarchy2#5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8E544892-C228-4F46-A1B3-FF88C1A8E1DC}" type="doc">
      <dgm:prSet loTypeId="urn:microsoft.com/office/officeart/2005/8/layout/hierarchy2#54" loCatId="hierarchy" qsTypeId="urn:microsoft.com/office/officeart/2005/8/quickstyle/simple1#54" qsCatId="simple" csTypeId="urn:microsoft.com/office/officeart/2005/8/colors/accent2_1#144" csCatId="accent2" phldr="1"/>
      <dgm:spPr/>
      <dgm:t>
        <a:bodyPr/>
        <a:lstStyle/>
        <a:p>
          <a:endParaRPr lang="zh-CN" altLang="en-US"/>
        </a:p>
      </dgm:t>
    </dgm:pt>
    <dgm:pt modelId="{99E6488C-56C1-42EA-B8BE-84A5802F557C}">
      <dgm:prSet custT="1"/>
      <dgm:spPr/>
      <dgm:t>
        <a:bodyPr/>
        <a:lstStyle/>
        <a:p>
          <a:r>
            <a:rPr lang="zh-CN" altLang="en-US" sz="800" b="1" dirty="0" smtClean="0"/>
            <a:t>公司与行业协会等中间组织的关系</a:t>
          </a:r>
          <a:endParaRPr lang="zh-CN" altLang="en-US" sz="800" dirty="0"/>
        </a:p>
      </dgm:t>
    </dgm:pt>
    <dgm:pt modelId="{23BF2CAC-CA06-4DB8-B5A2-101DF14A894F}" type="sibTrans" cxnId="{0F8C8B36-3A18-45AA-9D32-B60B23644F65}">
      <dgm:prSet/>
      <dgm:spPr/>
      <dgm:t>
        <a:bodyPr/>
        <a:lstStyle/>
        <a:p>
          <a:endParaRPr lang="zh-CN" altLang="en-US" sz="2400"/>
        </a:p>
      </dgm:t>
    </dgm:pt>
    <dgm:pt modelId="{AD450951-2D0B-457D-AAD4-EC2345FA872C}" type="parTrans" cxnId="{0F8C8B36-3A18-45AA-9D32-B60B23644F65}">
      <dgm:prSet custT="1"/>
      <dgm:spPr/>
      <dgm:t>
        <a:bodyPr/>
        <a:lstStyle/>
        <a:p>
          <a:endParaRPr lang="zh-CN" altLang="en-US" sz="700"/>
        </a:p>
      </dgm:t>
    </dgm:pt>
    <dgm:pt modelId="{4F122B76-32AA-4439-8F8B-C22627EBA98D}">
      <dgm:prSet phldrT="[文本]" custT="1"/>
      <dgm:spPr/>
      <dgm:t>
        <a:bodyPr/>
        <a:lstStyle/>
        <a:p>
          <a:r>
            <a:rPr lang="zh-CN" altLang="en-US" sz="800" b="1" dirty="0" smtClean="0"/>
            <a:t>公司与政府的关系</a:t>
          </a:r>
          <a:endParaRPr lang="zh-CN" altLang="en-US" sz="800" dirty="0"/>
        </a:p>
      </dgm:t>
    </dgm:pt>
    <dgm:pt modelId="{313CBC7E-5220-4147-A3B5-5FCE8C8042E1}" type="sibTrans" cxnId="{5EE77306-4E19-467C-9ACF-AB8B7C3C8E06}">
      <dgm:prSet/>
      <dgm:spPr/>
      <dgm:t>
        <a:bodyPr/>
        <a:lstStyle/>
        <a:p>
          <a:endParaRPr lang="zh-CN" altLang="en-US" sz="2400"/>
        </a:p>
      </dgm:t>
    </dgm:pt>
    <dgm:pt modelId="{624C44BC-5A2C-4E65-9B78-8F5A3B64443A}" type="parTrans" cxnId="{5EE77306-4E19-467C-9ACF-AB8B7C3C8E06}">
      <dgm:prSet custT="1"/>
      <dgm:spPr/>
      <dgm:t>
        <a:bodyPr/>
        <a:lstStyle/>
        <a:p>
          <a:endParaRPr lang="zh-CN" altLang="en-US" sz="700"/>
        </a:p>
      </dgm:t>
    </dgm:pt>
    <dgm:pt modelId="{5345ADC4-82A1-451A-B312-34C6A8BB3713}">
      <dgm:prSet phldrT="[文本]" custT="1"/>
      <dgm:spPr/>
      <dgm:t>
        <a:bodyPr/>
        <a:lstStyle/>
        <a:p>
          <a:r>
            <a:rPr lang="zh-CN" altLang="en-US" sz="800" b="1" dirty="0" smtClean="0"/>
            <a:t>公司的外部关系</a:t>
          </a:r>
          <a:endParaRPr lang="zh-CN" altLang="en-US" sz="800" dirty="0"/>
        </a:p>
      </dgm:t>
    </dgm:pt>
    <dgm:pt modelId="{6CBA59F2-ADDB-4E2F-8C03-9198ACCE3061}" type="sibTrans" cxnId="{8B7A39A3-F49E-4736-8182-51F15628869B}">
      <dgm:prSet/>
      <dgm:spPr/>
      <dgm:t>
        <a:bodyPr/>
        <a:lstStyle/>
        <a:p>
          <a:endParaRPr lang="zh-CN" altLang="en-US" sz="2400"/>
        </a:p>
      </dgm:t>
    </dgm:pt>
    <dgm:pt modelId="{E7518A52-05DE-4BA9-AE1D-270E4B65187D}" type="parTrans" cxnId="{8B7A39A3-F49E-4736-8182-51F15628869B}">
      <dgm:prSet/>
      <dgm:spPr/>
      <dgm:t>
        <a:bodyPr/>
        <a:lstStyle/>
        <a:p>
          <a:endParaRPr lang="zh-CN" altLang="en-US" sz="2400"/>
        </a:p>
      </dgm:t>
    </dgm:pt>
    <dgm:pt modelId="{C27896C7-5836-461E-9B7F-0D578E9FF86B}">
      <dgm:prSet custT="1"/>
      <dgm:spPr>
        <a:solidFill>
          <a:srgbClr val="C00000"/>
        </a:solidFill>
      </dgm:spPr>
      <dgm:t>
        <a:bodyPr/>
        <a:lstStyle/>
        <a:p>
          <a:r>
            <a:rPr lang="zh-CN" altLang="en-US" sz="800" b="1" dirty="0" smtClean="0">
              <a:solidFill>
                <a:schemeClr val="bg1"/>
              </a:solidFill>
            </a:rPr>
            <a:t>公司与市场的关系</a:t>
          </a:r>
          <a:endParaRPr lang="zh-CN" altLang="en-US" sz="800" dirty="0">
            <a:solidFill>
              <a:schemeClr val="bg1"/>
            </a:solidFill>
          </a:endParaRPr>
        </a:p>
      </dgm:t>
    </dgm:pt>
    <dgm:pt modelId="{6A3761D8-FA65-4256-A1EF-2F774B2A462C}" type="parTrans" cxnId="{47D008B8-78C5-45F5-8637-C7F8A6FE58BD}">
      <dgm:prSet custT="1"/>
      <dgm:spPr/>
      <dgm:t>
        <a:bodyPr/>
        <a:lstStyle/>
        <a:p>
          <a:endParaRPr lang="zh-CN" altLang="en-US" sz="700"/>
        </a:p>
      </dgm:t>
    </dgm:pt>
    <dgm:pt modelId="{5F884AD9-F990-42EE-AA87-700E06EB1D1F}" type="sibTrans" cxnId="{47D008B8-78C5-45F5-8637-C7F8A6FE58BD}">
      <dgm:prSet/>
      <dgm:spPr/>
      <dgm:t>
        <a:bodyPr/>
        <a:lstStyle/>
        <a:p>
          <a:endParaRPr lang="zh-CN" altLang="en-US" sz="2400"/>
        </a:p>
      </dgm:t>
    </dgm:pt>
    <dgm:pt modelId="{6BF9D90E-A5AD-4381-9CE0-544065014EFA}" type="pres">
      <dgm:prSet presAssocID="{8E544892-C228-4F46-A1B3-FF88C1A8E1DC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162D4145-3DB9-4758-B07F-C3F32D830ACC}" type="pres">
      <dgm:prSet presAssocID="{5345ADC4-82A1-451A-B312-34C6A8BB3713}" presName="root1" presStyleCnt="0"/>
      <dgm:spPr/>
      <dgm:t>
        <a:bodyPr/>
        <a:lstStyle/>
        <a:p>
          <a:endParaRPr lang="zh-CN" altLang="en-US"/>
        </a:p>
      </dgm:t>
    </dgm:pt>
    <dgm:pt modelId="{056E278E-CCAB-4E49-BFBA-996381A1C849}" type="pres">
      <dgm:prSet presAssocID="{5345ADC4-82A1-451A-B312-34C6A8BB3713}" presName="LevelOneTextNode" presStyleLbl="node0" presStyleIdx="0" presStyleCnt="1" custScaleY="68755" custLinFactNeighborX="-1048" custLinFactNeighborY="-83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9A8F49E-7F68-4EC0-876C-B84D66C328DF}" type="pres">
      <dgm:prSet presAssocID="{5345ADC4-82A1-451A-B312-34C6A8BB3713}" presName="level2hierChild" presStyleCnt="0"/>
      <dgm:spPr/>
      <dgm:t>
        <a:bodyPr/>
        <a:lstStyle/>
        <a:p>
          <a:endParaRPr lang="zh-CN" altLang="en-US"/>
        </a:p>
      </dgm:t>
    </dgm:pt>
    <dgm:pt modelId="{9F23B123-03F1-45CF-A93A-826C53400E4F}" type="pres">
      <dgm:prSet presAssocID="{624C44BC-5A2C-4E65-9B78-8F5A3B64443A}" presName="conn2-1" presStyleLbl="parChTrans1D2" presStyleIdx="0" presStyleCnt="3"/>
      <dgm:spPr/>
      <dgm:t>
        <a:bodyPr/>
        <a:lstStyle/>
        <a:p>
          <a:endParaRPr lang="zh-CN" altLang="en-US"/>
        </a:p>
      </dgm:t>
    </dgm:pt>
    <dgm:pt modelId="{3FE32537-304B-4A09-ADE9-4329D1AD0E55}" type="pres">
      <dgm:prSet presAssocID="{624C44BC-5A2C-4E65-9B78-8F5A3B64443A}" presName="connTx" presStyleLbl="parChTrans1D2" presStyleIdx="0" presStyleCnt="3"/>
      <dgm:spPr/>
      <dgm:t>
        <a:bodyPr/>
        <a:lstStyle/>
        <a:p>
          <a:endParaRPr lang="zh-CN" altLang="en-US"/>
        </a:p>
      </dgm:t>
    </dgm:pt>
    <dgm:pt modelId="{C9F32AF1-DDB8-4D64-8381-F46CFE894714}" type="pres">
      <dgm:prSet presAssocID="{4F122B76-32AA-4439-8F8B-C22627EBA98D}" presName="root2" presStyleCnt="0"/>
      <dgm:spPr/>
      <dgm:t>
        <a:bodyPr/>
        <a:lstStyle/>
        <a:p>
          <a:endParaRPr lang="zh-CN" altLang="en-US"/>
        </a:p>
      </dgm:t>
    </dgm:pt>
    <dgm:pt modelId="{59641CBB-4E4B-4BB4-A0C1-4544517E8573}" type="pres">
      <dgm:prSet presAssocID="{4F122B76-32AA-4439-8F8B-C22627EBA98D}" presName="LevelTwoTextNode" presStyleLbl="node2" presStyleIdx="0" presStyleCnt="3" custScaleX="86062" custScaleY="48119" custLinFactNeighborX="109" custLinFactNeighborY="-750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F836641-6DDD-41DA-A5B2-71F7B8706B0F}" type="pres">
      <dgm:prSet presAssocID="{4F122B76-32AA-4439-8F8B-C22627EBA98D}" presName="level3hierChild" presStyleCnt="0"/>
      <dgm:spPr/>
      <dgm:t>
        <a:bodyPr/>
        <a:lstStyle/>
        <a:p>
          <a:endParaRPr lang="zh-CN" altLang="en-US"/>
        </a:p>
      </dgm:t>
    </dgm:pt>
    <dgm:pt modelId="{6A87DDAC-313C-46E9-8742-B5027535F7B3}" type="pres">
      <dgm:prSet presAssocID="{AD450951-2D0B-457D-AAD4-EC2345FA872C}" presName="conn2-1" presStyleLbl="parChTrans1D2" presStyleIdx="1" presStyleCnt="3"/>
      <dgm:spPr/>
      <dgm:t>
        <a:bodyPr/>
        <a:lstStyle/>
        <a:p>
          <a:endParaRPr lang="zh-CN" altLang="en-US"/>
        </a:p>
      </dgm:t>
    </dgm:pt>
    <dgm:pt modelId="{61EF3C75-0064-43CF-89B0-54C63659D96A}" type="pres">
      <dgm:prSet presAssocID="{AD450951-2D0B-457D-AAD4-EC2345FA872C}" presName="connTx" presStyleLbl="parChTrans1D2" presStyleIdx="1" presStyleCnt="3"/>
      <dgm:spPr/>
      <dgm:t>
        <a:bodyPr/>
        <a:lstStyle/>
        <a:p>
          <a:endParaRPr lang="zh-CN" altLang="en-US"/>
        </a:p>
      </dgm:t>
    </dgm:pt>
    <dgm:pt modelId="{4CCA88B1-28A7-44A4-9D42-B0761618E745}" type="pres">
      <dgm:prSet presAssocID="{99E6488C-56C1-42EA-B8BE-84A5802F557C}" presName="root2" presStyleCnt="0"/>
      <dgm:spPr/>
      <dgm:t>
        <a:bodyPr/>
        <a:lstStyle/>
        <a:p>
          <a:endParaRPr lang="zh-CN" altLang="en-US"/>
        </a:p>
      </dgm:t>
    </dgm:pt>
    <dgm:pt modelId="{2DB4861D-1C57-4DA8-A724-6437E1BD1C0F}" type="pres">
      <dgm:prSet presAssocID="{99E6488C-56C1-42EA-B8BE-84A5802F557C}" presName="LevelTwoTextNode" presStyleLbl="node2" presStyleIdx="1" presStyleCnt="3" custScaleX="84555" custScaleY="47397" custLinFactNeighborX="3111" custLinFactNeighborY="879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D62DE07-FE91-4E76-B502-4EC07C546ECC}" type="pres">
      <dgm:prSet presAssocID="{99E6488C-56C1-42EA-B8BE-84A5802F557C}" presName="level3hierChild" presStyleCnt="0"/>
      <dgm:spPr/>
      <dgm:t>
        <a:bodyPr/>
        <a:lstStyle/>
        <a:p>
          <a:endParaRPr lang="zh-CN" altLang="en-US"/>
        </a:p>
      </dgm:t>
    </dgm:pt>
    <dgm:pt modelId="{D52EC48F-258B-4D10-9605-4B5AC01DE367}" type="pres">
      <dgm:prSet presAssocID="{6A3761D8-FA65-4256-A1EF-2F774B2A462C}" presName="conn2-1" presStyleLbl="parChTrans1D2" presStyleIdx="2" presStyleCnt="3"/>
      <dgm:spPr/>
      <dgm:t>
        <a:bodyPr/>
        <a:lstStyle/>
        <a:p>
          <a:endParaRPr lang="zh-CN" altLang="en-US"/>
        </a:p>
      </dgm:t>
    </dgm:pt>
    <dgm:pt modelId="{B124048A-775D-468B-B6AD-8D034EA953F4}" type="pres">
      <dgm:prSet presAssocID="{6A3761D8-FA65-4256-A1EF-2F774B2A462C}" presName="connTx" presStyleLbl="parChTrans1D2" presStyleIdx="2" presStyleCnt="3"/>
      <dgm:spPr/>
      <dgm:t>
        <a:bodyPr/>
        <a:lstStyle/>
        <a:p>
          <a:endParaRPr lang="zh-CN" altLang="en-US"/>
        </a:p>
      </dgm:t>
    </dgm:pt>
    <dgm:pt modelId="{A9077E78-BA92-4457-A27A-CDCC96F63DF3}" type="pres">
      <dgm:prSet presAssocID="{C27896C7-5836-461E-9B7F-0D578E9FF86B}" presName="root2" presStyleCnt="0"/>
      <dgm:spPr/>
      <dgm:t>
        <a:bodyPr/>
        <a:lstStyle/>
        <a:p>
          <a:endParaRPr lang="zh-CN" altLang="en-US"/>
        </a:p>
      </dgm:t>
    </dgm:pt>
    <dgm:pt modelId="{EA47BE2F-A476-495A-8FA1-57A58A4BCD8B}" type="pres">
      <dgm:prSet presAssocID="{C27896C7-5836-461E-9B7F-0D578E9FF86B}" presName="LevelTwoTextNode" presStyleLbl="node2" presStyleIdx="2" presStyleCnt="3" custScaleX="82096" custScaleY="3975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855BFC4-8016-4C55-B19D-B59089F8704A}" type="pres">
      <dgm:prSet presAssocID="{C27896C7-5836-461E-9B7F-0D578E9FF86B}" presName="level3hierChild" presStyleCnt="0"/>
      <dgm:spPr/>
      <dgm:t>
        <a:bodyPr/>
        <a:lstStyle/>
        <a:p>
          <a:endParaRPr lang="zh-CN" altLang="en-US"/>
        </a:p>
      </dgm:t>
    </dgm:pt>
  </dgm:ptLst>
  <dgm:cxnLst>
    <dgm:cxn modelId="{0F8C8B36-3A18-45AA-9D32-B60B23644F65}" srcId="{5345ADC4-82A1-451A-B312-34C6A8BB3713}" destId="{99E6488C-56C1-42EA-B8BE-84A5802F557C}" srcOrd="1" destOrd="0" parTransId="{AD450951-2D0B-457D-AAD4-EC2345FA872C}" sibTransId="{23BF2CAC-CA06-4DB8-B5A2-101DF14A894F}"/>
    <dgm:cxn modelId="{47D008B8-78C5-45F5-8637-C7F8A6FE58BD}" srcId="{5345ADC4-82A1-451A-B312-34C6A8BB3713}" destId="{C27896C7-5836-461E-9B7F-0D578E9FF86B}" srcOrd="2" destOrd="0" parTransId="{6A3761D8-FA65-4256-A1EF-2F774B2A462C}" sibTransId="{5F884AD9-F990-42EE-AA87-700E06EB1D1F}"/>
    <dgm:cxn modelId="{156C8407-961A-4154-85D6-2B207D2A1432}" type="presOf" srcId="{8E544892-C228-4F46-A1B3-FF88C1A8E1DC}" destId="{6BF9D90E-A5AD-4381-9CE0-544065014EFA}" srcOrd="0" destOrd="0" presId="urn:microsoft.com/office/officeart/2005/8/layout/hierarchy2#54"/>
    <dgm:cxn modelId="{15CF34B8-6597-49FB-AAA9-510B0798414C}" type="presOf" srcId="{6A3761D8-FA65-4256-A1EF-2F774B2A462C}" destId="{D52EC48F-258B-4D10-9605-4B5AC01DE367}" srcOrd="0" destOrd="0" presId="urn:microsoft.com/office/officeart/2005/8/layout/hierarchy2#54"/>
    <dgm:cxn modelId="{7AFD03C7-831E-4D97-A9D0-6618A3E8A9BC}" type="presOf" srcId="{624C44BC-5A2C-4E65-9B78-8F5A3B64443A}" destId="{3FE32537-304B-4A09-ADE9-4329D1AD0E55}" srcOrd="1" destOrd="0" presId="urn:microsoft.com/office/officeart/2005/8/layout/hierarchy2#54"/>
    <dgm:cxn modelId="{4BA51B63-8DED-4315-8020-0E2FFF0E0F7C}" type="presOf" srcId="{AD450951-2D0B-457D-AAD4-EC2345FA872C}" destId="{6A87DDAC-313C-46E9-8742-B5027535F7B3}" srcOrd="0" destOrd="0" presId="urn:microsoft.com/office/officeart/2005/8/layout/hierarchy2#54"/>
    <dgm:cxn modelId="{C9C9BBA9-0C43-4D39-8BE3-7CFA8F0CC052}" type="presOf" srcId="{5345ADC4-82A1-451A-B312-34C6A8BB3713}" destId="{056E278E-CCAB-4E49-BFBA-996381A1C849}" srcOrd="0" destOrd="0" presId="urn:microsoft.com/office/officeart/2005/8/layout/hierarchy2#54"/>
    <dgm:cxn modelId="{C0203D5B-9C81-4F82-A761-331FD7E0EA3B}" type="presOf" srcId="{AD450951-2D0B-457D-AAD4-EC2345FA872C}" destId="{61EF3C75-0064-43CF-89B0-54C63659D96A}" srcOrd="1" destOrd="0" presId="urn:microsoft.com/office/officeart/2005/8/layout/hierarchy2#54"/>
    <dgm:cxn modelId="{4E018589-C400-47D7-9CCC-51BC0E6DA294}" type="presOf" srcId="{4F122B76-32AA-4439-8F8B-C22627EBA98D}" destId="{59641CBB-4E4B-4BB4-A0C1-4544517E8573}" srcOrd="0" destOrd="0" presId="urn:microsoft.com/office/officeart/2005/8/layout/hierarchy2#54"/>
    <dgm:cxn modelId="{FD4AF965-4307-48A1-BE09-CC444C021FD9}" type="presOf" srcId="{99E6488C-56C1-42EA-B8BE-84A5802F557C}" destId="{2DB4861D-1C57-4DA8-A724-6437E1BD1C0F}" srcOrd="0" destOrd="0" presId="urn:microsoft.com/office/officeart/2005/8/layout/hierarchy2#54"/>
    <dgm:cxn modelId="{088C53D5-7F4B-47A1-90ED-93C815BA156D}" type="presOf" srcId="{624C44BC-5A2C-4E65-9B78-8F5A3B64443A}" destId="{9F23B123-03F1-45CF-A93A-826C53400E4F}" srcOrd="0" destOrd="0" presId="urn:microsoft.com/office/officeart/2005/8/layout/hierarchy2#54"/>
    <dgm:cxn modelId="{8B7A39A3-F49E-4736-8182-51F15628869B}" srcId="{8E544892-C228-4F46-A1B3-FF88C1A8E1DC}" destId="{5345ADC4-82A1-451A-B312-34C6A8BB3713}" srcOrd="0" destOrd="0" parTransId="{E7518A52-05DE-4BA9-AE1D-270E4B65187D}" sibTransId="{6CBA59F2-ADDB-4E2F-8C03-9198ACCE3061}"/>
    <dgm:cxn modelId="{3052ED56-9438-475D-A895-643B169B953D}" type="presOf" srcId="{6A3761D8-FA65-4256-A1EF-2F774B2A462C}" destId="{B124048A-775D-468B-B6AD-8D034EA953F4}" srcOrd="1" destOrd="0" presId="urn:microsoft.com/office/officeart/2005/8/layout/hierarchy2#54"/>
    <dgm:cxn modelId="{5EE77306-4E19-467C-9ACF-AB8B7C3C8E06}" srcId="{5345ADC4-82A1-451A-B312-34C6A8BB3713}" destId="{4F122B76-32AA-4439-8F8B-C22627EBA98D}" srcOrd="0" destOrd="0" parTransId="{624C44BC-5A2C-4E65-9B78-8F5A3B64443A}" sibTransId="{313CBC7E-5220-4147-A3B5-5FCE8C8042E1}"/>
    <dgm:cxn modelId="{FF2BE47F-AAF9-4FEB-8C26-EE3DB8FF24CF}" type="presOf" srcId="{C27896C7-5836-461E-9B7F-0D578E9FF86B}" destId="{EA47BE2F-A476-495A-8FA1-57A58A4BCD8B}" srcOrd="0" destOrd="0" presId="urn:microsoft.com/office/officeart/2005/8/layout/hierarchy2#54"/>
    <dgm:cxn modelId="{B6C11AA3-3D96-4876-8411-2C8189C0101A}" type="presParOf" srcId="{6BF9D90E-A5AD-4381-9CE0-544065014EFA}" destId="{162D4145-3DB9-4758-B07F-C3F32D830ACC}" srcOrd="0" destOrd="0" presId="urn:microsoft.com/office/officeart/2005/8/layout/hierarchy2#54"/>
    <dgm:cxn modelId="{8E1A6499-EE0F-4F55-AFE3-4FE7C5C8B9BE}" type="presParOf" srcId="{162D4145-3DB9-4758-B07F-C3F32D830ACC}" destId="{056E278E-CCAB-4E49-BFBA-996381A1C849}" srcOrd="0" destOrd="0" presId="urn:microsoft.com/office/officeart/2005/8/layout/hierarchy2#54"/>
    <dgm:cxn modelId="{9EF7AFA8-BE1C-4014-9FE9-906DC45D833E}" type="presParOf" srcId="{162D4145-3DB9-4758-B07F-C3F32D830ACC}" destId="{59A8F49E-7F68-4EC0-876C-B84D66C328DF}" srcOrd="1" destOrd="0" presId="urn:microsoft.com/office/officeart/2005/8/layout/hierarchy2#54"/>
    <dgm:cxn modelId="{9ABA20FF-1942-4F53-B8BF-215F18A88590}" type="presParOf" srcId="{59A8F49E-7F68-4EC0-876C-B84D66C328DF}" destId="{9F23B123-03F1-45CF-A93A-826C53400E4F}" srcOrd="0" destOrd="0" presId="urn:microsoft.com/office/officeart/2005/8/layout/hierarchy2#54"/>
    <dgm:cxn modelId="{8BCB42B3-4A6C-4EC9-85A0-B2E38C5F1AD6}" type="presParOf" srcId="{9F23B123-03F1-45CF-A93A-826C53400E4F}" destId="{3FE32537-304B-4A09-ADE9-4329D1AD0E55}" srcOrd="0" destOrd="0" presId="urn:microsoft.com/office/officeart/2005/8/layout/hierarchy2#54"/>
    <dgm:cxn modelId="{0C2AD23F-89BE-429F-9088-D5547C52AE0F}" type="presParOf" srcId="{59A8F49E-7F68-4EC0-876C-B84D66C328DF}" destId="{C9F32AF1-DDB8-4D64-8381-F46CFE894714}" srcOrd="1" destOrd="0" presId="urn:microsoft.com/office/officeart/2005/8/layout/hierarchy2#54"/>
    <dgm:cxn modelId="{DD8A4A68-5009-4C37-B8EB-EC726AA0505F}" type="presParOf" srcId="{C9F32AF1-DDB8-4D64-8381-F46CFE894714}" destId="{59641CBB-4E4B-4BB4-A0C1-4544517E8573}" srcOrd="0" destOrd="0" presId="urn:microsoft.com/office/officeart/2005/8/layout/hierarchy2#54"/>
    <dgm:cxn modelId="{F03D9E6D-8ADC-4C97-911D-B8AC31981B1F}" type="presParOf" srcId="{C9F32AF1-DDB8-4D64-8381-F46CFE894714}" destId="{FF836641-6DDD-41DA-A5B2-71F7B8706B0F}" srcOrd="1" destOrd="0" presId="urn:microsoft.com/office/officeart/2005/8/layout/hierarchy2#54"/>
    <dgm:cxn modelId="{126A53F5-6A2C-4FB3-89C7-AC7EEF5F3461}" type="presParOf" srcId="{59A8F49E-7F68-4EC0-876C-B84D66C328DF}" destId="{6A87DDAC-313C-46E9-8742-B5027535F7B3}" srcOrd="2" destOrd="0" presId="urn:microsoft.com/office/officeart/2005/8/layout/hierarchy2#54"/>
    <dgm:cxn modelId="{8BA48F7C-FF37-4194-A7FF-D39C637FE68F}" type="presParOf" srcId="{6A87DDAC-313C-46E9-8742-B5027535F7B3}" destId="{61EF3C75-0064-43CF-89B0-54C63659D96A}" srcOrd="0" destOrd="0" presId="urn:microsoft.com/office/officeart/2005/8/layout/hierarchy2#54"/>
    <dgm:cxn modelId="{FFF239AF-EC0C-496E-B59D-3EFB5F20C68D}" type="presParOf" srcId="{59A8F49E-7F68-4EC0-876C-B84D66C328DF}" destId="{4CCA88B1-28A7-44A4-9D42-B0761618E745}" srcOrd="3" destOrd="0" presId="urn:microsoft.com/office/officeart/2005/8/layout/hierarchy2#54"/>
    <dgm:cxn modelId="{95F973D1-F3DE-4AB4-899A-661530D6A049}" type="presParOf" srcId="{4CCA88B1-28A7-44A4-9D42-B0761618E745}" destId="{2DB4861D-1C57-4DA8-A724-6437E1BD1C0F}" srcOrd="0" destOrd="0" presId="urn:microsoft.com/office/officeart/2005/8/layout/hierarchy2#54"/>
    <dgm:cxn modelId="{E45CE7F1-448D-4166-A310-54102C2A2BFE}" type="presParOf" srcId="{4CCA88B1-28A7-44A4-9D42-B0761618E745}" destId="{1D62DE07-FE91-4E76-B502-4EC07C546ECC}" srcOrd="1" destOrd="0" presId="urn:microsoft.com/office/officeart/2005/8/layout/hierarchy2#54"/>
    <dgm:cxn modelId="{25ACC2C6-4A34-4462-9E1A-4950792C17B3}" type="presParOf" srcId="{59A8F49E-7F68-4EC0-876C-B84D66C328DF}" destId="{D52EC48F-258B-4D10-9605-4B5AC01DE367}" srcOrd="4" destOrd="0" presId="urn:microsoft.com/office/officeart/2005/8/layout/hierarchy2#54"/>
    <dgm:cxn modelId="{9A40F82C-4984-45E6-9A66-5E4559331EF3}" type="presParOf" srcId="{D52EC48F-258B-4D10-9605-4B5AC01DE367}" destId="{B124048A-775D-468B-B6AD-8D034EA953F4}" srcOrd="0" destOrd="0" presId="urn:microsoft.com/office/officeart/2005/8/layout/hierarchy2#54"/>
    <dgm:cxn modelId="{2F719A83-42BF-4D8C-9ADC-FA6628A6467D}" type="presParOf" srcId="{59A8F49E-7F68-4EC0-876C-B84D66C328DF}" destId="{A9077E78-BA92-4457-A27A-CDCC96F63DF3}" srcOrd="5" destOrd="0" presId="urn:microsoft.com/office/officeart/2005/8/layout/hierarchy2#54"/>
    <dgm:cxn modelId="{68EAF084-F4D6-43FA-996D-E3AD3EC1F39E}" type="presParOf" srcId="{A9077E78-BA92-4457-A27A-CDCC96F63DF3}" destId="{EA47BE2F-A476-495A-8FA1-57A58A4BCD8B}" srcOrd="0" destOrd="0" presId="urn:microsoft.com/office/officeart/2005/8/layout/hierarchy2#54"/>
    <dgm:cxn modelId="{6A56D16D-4DF3-4B1D-B0FC-4DE91B150A16}" type="presParOf" srcId="{A9077E78-BA92-4457-A27A-CDCC96F63DF3}" destId="{4855BFC4-8016-4C55-B19D-B59089F8704A}" srcOrd="1" destOrd="0" presId="urn:microsoft.com/office/officeart/2005/8/layout/hierarchy2#54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8E544892-C228-4F46-A1B3-FF88C1A8E1DC}" type="doc">
      <dgm:prSet loTypeId="urn:microsoft.com/office/officeart/2005/8/layout/hierarchy2#54" loCatId="hierarchy" qsTypeId="urn:microsoft.com/office/officeart/2005/8/quickstyle/simple1#54" qsCatId="simple" csTypeId="urn:microsoft.com/office/officeart/2005/8/colors/accent2_1#145" csCatId="accent2" phldr="1"/>
      <dgm:spPr/>
      <dgm:t>
        <a:bodyPr/>
        <a:lstStyle/>
        <a:p>
          <a:endParaRPr lang="zh-CN" altLang="en-US"/>
        </a:p>
      </dgm:t>
    </dgm:pt>
    <dgm:pt modelId="{99E6488C-56C1-42EA-B8BE-84A5802F557C}">
      <dgm:prSet custT="1"/>
      <dgm:spPr/>
      <dgm:t>
        <a:bodyPr/>
        <a:lstStyle/>
        <a:p>
          <a:r>
            <a:rPr lang="zh-CN" altLang="en-US" sz="800" b="1" dirty="0" smtClean="0"/>
            <a:t>公司与行业协会等中间组织的关系</a:t>
          </a:r>
          <a:endParaRPr lang="zh-CN" altLang="en-US" sz="800" dirty="0"/>
        </a:p>
      </dgm:t>
    </dgm:pt>
    <dgm:pt modelId="{23BF2CAC-CA06-4DB8-B5A2-101DF14A894F}" type="sibTrans" cxnId="{0F8C8B36-3A18-45AA-9D32-B60B23644F65}">
      <dgm:prSet/>
      <dgm:spPr/>
      <dgm:t>
        <a:bodyPr/>
        <a:lstStyle/>
        <a:p>
          <a:endParaRPr lang="zh-CN" altLang="en-US" sz="2400"/>
        </a:p>
      </dgm:t>
    </dgm:pt>
    <dgm:pt modelId="{AD450951-2D0B-457D-AAD4-EC2345FA872C}" type="parTrans" cxnId="{0F8C8B36-3A18-45AA-9D32-B60B23644F65}">
      <dgm:prSet custT="1"/>
      <dgm:spPr/>
      <dgm:t>
        <a:bodyPr/>
        <a:lstStyle/>
        <a:p>
          <a:endParaRPr lang="zh-CN" altLang="en-US" sz="700"/>
        </a:p>
      </dgm:t>
    </dgm:pt>
    <dgm:pt modelId="{4F122B76-32AA-4439-8F8B-C22627EBA98D}">
      <dgm:prSet phldrT="[文本]" custT="1"/>
      <dgm:spPr/>
      <dgm:t>
        <a:bodyPr/>
        <a:lstStyle/>
        <a:p>
          <a:r>
            <a:rPr lang="zh-CN" altLang="en-US" sz="800" b="1" dirty="0" smtClean="0"/>
            <a:t>公司与政府的关系</a:t>
          </a:r>
          <a:endParaRPr lang="zh-CN" altLang="en-US" sz="800" dirty="0"/>
        </a:p>
      </dgm:t>
    </dgm:pt>
    <dgm:pt modelId="{313CBC7E-5220-4147-A3B5-5FCE8C8042E1}" type="sibTrans" cxnId="{5EE77306-4E19-467C-9ACF-AB8B7C3C8E06}">
      <dgm:prSet/>
      <dgm:spPr/>
      <dgm:t>
        <a:bodyPr/>
        <a:lstStyle/>
        <a:p>
          <a:endParaRPr lang="zh-CN" altLang="en-US" sz="2400"/>
        </a:p>
      </dgm:t>
    </dgm:pt>
    <dgm:pt modelId="{624C44BC-5A2C-4E65-9B78-8F5A3B64443A}" type="parTrans" cxnId="{5EE77306-4E19-467C-9ACF-AB8B7C3C8E06}">
      <dgm:prSet custT="1"/>
      <dgm:spPr/>
      <dgm:t>
        <a:bodyPr/>
        <a:lstStyle/>
        <a:p>
          <a:endParaRPr lang="zh-CN" altLang="en-US" sz="700"/>
        </a:p>
      </dgm:t>
    </dgm:pt>
    <dgm:pt modelId="{5345ADC4-82A1-451A-B312-34C6A8BB3713}">
      <dgm:prSet phldrT="[文本]" custT="1"/>
      <dgm:spPr/>
      <dgm:t>
        <a:bodyPr/>
        <a:lstStyle/>
        <a:p>
          <a:r>
            <a:rPr lang="zh-CN" altLang="en-US" sz="800" b="1" dirty="0" smtClean="0"/>
            <a:t>公司的外部关系</a:t>
          </a:r>
          <a:endParaRPr lang="zh-CN" altLang="en-US" sz="800" dirty="0"/>
        </a:p>
      </dgm:t>
    </dgm:pt>
    <dgm:pt modelId="{6CBA59F2-ADDB-4E2F-8C03-9198ACCE3061}" type="sibTrans" cxnId="{8B7A39A3-F49E-4736-8182-51F15628869B}">
      <dgm:prSet/>
      <dgm:spPr/>
      <dgm:t>
        <a:bodyPr/>
        <a:lstStyle/>
        <a:p>
          <a:endParaRPr lang="zh-CN" altLang="en-US" sz="2400"/>
        </a:p>
      </dgm:t>
    </dgm:pt>
    <dgm:pt modelId="{E7518A52-05DE-4BA9-AE1D-270E4B65187D}" type="parTrans" cxnId="{8B7A39A3-F49E-4736-8182-51F15628869B}">
      <dgm:prSet/>
      <dgm:spPr/>
      <dgm:t>
        <a:bodyPr/>
        <a:lstStyle/>
        <a:p>
          <a:endParaRPr lang="zh-CN" altLang="en-US" sz="2400"/>
        </a:p>
      </dgm:t>
    </dgm:pt>
    <dgm:pt modelId="{C27896C7-5836-461E-9B7F-0D578E9FF86B}">
      <dgm:prSet custT="1"/>
      <dgm:spPr>
        <a:solidFill>
          <a:srgbClr val="C00000"/>
        </a:solidFill>
      </dgm:spPr>
      <dgm:t>
        <a:bodyPr/>
        <a:lstStyle/>
        <a:p>
          <a:r>
            <a:rPr lang="zh-CN" altLang="en-US" sz="800" b="1" dirty="0" smtClean="0">
              <a:solidFill>
                <a:schemeClr val="bg1"/>
              </a:solidFill>
            </a:rPr>
            <a:t>公司与市场的关系</a:t>
          </a:r>
          <a:endParaRPr lang="zh-CN" altLang="en-US" sz="800" dirty="0">
            <a:solidFill>
              <a:schemeClr val="bg1"/>
            </a:solidFill>
          </a:endParaRPr>
        </a:p>
      </dgm:t>
    </dgm:pt>
    <dgm:pt modelId="{6A3761D8-FA65-4256-A1EF-2F774B2A462C}" type="parTrans" cxnId="{47D008B8-78C5-45F5-8637-C7F8A6FE58BD}">
      <dgm:prSet custT="1"/>
      <dgm:spPr/>
      <dgm:t>
        <a:bodyPr/>
        <a:lstStyle/>
        <a:p>
          <a:endParaRPr lang="zh-CN" altLang="en-US" sz="700"/>
        </a:p>
      </dgm:t>
    </dgm:pt>
    <dgm:pt modelId="{5F884AD9-F990-42EE-AA87-700E06EB1D1F}" type="sibTrans" cxnId="{47D008B8-78C5-45F5-8637-C7F8A6FE58BD}">
      <dgm:prSet/>
      <dgm:spPr/>
      <dgm:t>
        <a:bodyPr/>
        <a:lstStyle/>
        <a:p>
          <a:endParaRPr lang="zh-CN" altLang="en-US" sz="2400"/>
        </a:p>
      </dgm:t>
    </dgm:pt>
    <dgm:pt modelId="{6BF9D90E-A5AD-4381-9CE0-544065014EFA}" type="pres">
      <dgm:prSet presAssocID="{8E544892-C228-4F46-A1B3-FF88C1A8E1DC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162D4145-3DB9-4758-B07F-C3F32D830ACC}" type="pres">
      <dgm:prSet presAssocID="{5345ADC4-82A1-451A-B312-34C6A8BB3713}" presName="root1" presStyleCnt="0"/>
      <dgm:spPr/>
      <dgm:t>
        <a:bodyPr/>
        <a:lstStyle/>
        <a:p>
          <a:endParaRPr lang="zh-CN" altLang="en-US"/>
        </a:p>
      </dgm:t>
    </dgm:pt>
    <dgm:pt modelId="{056E278E-CCAB-4E49-BFBA-996381A1C849}" type="pres">
      <dgm:prSet presAssocID="{5345ADC4-82A1-451A-B312-34C6A8BB3713}" presName="LevelOneTextNode" presStyleLbl="node0" presStyleIdx="0" presStyleCnt="1" custScaleY="68755" custLinFactNeighborX="-1048" custLinFactNeighborY="-83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9A8F49E-7F68-4EC0-876C-B84D66C328DF}" type="pres">
      <dgm:prSet presAssocID="{5345ADC4-82A1-451A-B312-34C6A8BB3713}" presName="level2hierChild" presStyleCnt="0"/>
      <dgm:spPr/>
      <dgm:t>
        <a:bodyPr/>
        <a:lstStyle/>
        <a:p>
          <a:endParaRPr lang="zh-CN" altLang="en-US"/>
        </a:p>
      </dgm:t>
    </dgm:pt>
    <dgm:pt modelId="{9F23B123-03F1-45CF-A93A-826C53400E4F}" type="pres">
      <dgm:prSet presAssocID="{624C44BC-5A2C-4E65-9B78-8F5A3B64443A}" presName="conn2-1" presStyleLbl="parChTrans1D2" presStyleIdx="0" presStyleCnt="3"/>
      <dgm:spPr/>
      <dgm:t>
        <a:bodyPr/>
        <a:lstStyle/>
        <a:p>
          <a:endParaRPr lang="zh-CN" altLang="en-US"/>
        </a:p>
      </dgm:t>
    </dgm:pt>
    <dgm:pt modelId="{3FE32537-304B-4A09-ADE9-4329D1AD0E55}" type="pres">
      <dgm:prSet presAssocID="{624C44BC-5A2C-4E65-9B78-8F5A3B64443A}" presName="connTx" presStyleLbl="parChTrans1D2" presStyleIdx="0" presStyleCnt="3"/>
      <dgm:spPr/>
      <dgm:t>
        <a:bodyPr/>
        <a:lstStyle/>
        <a:p>
          <a:endParaRPr lang="zh-CN" altLang="en-US"/>
        </a:p>
      </dgm:t>
    </dgm:pt>
    <dgm:pt modelId="{C9F32AF1-DDB8-4D64-8381-F46CFE894714}" type="pres">
      <dgm:prSet presAssocID="{4F122B76-32AA-4439-8F8B-C22627EBA98D}" presName="root2" presStyleCnt="0"/>
      <dgm:spPr/>
      <dgm:t>
        <a:bodyPr/>
        <a:lstStyle/>
        <a:p>
          <a:endParaRPr lang="zh-CN" altLang="en-US"/>
        </a:p>
      </dgm:t>
    </dgm:pt>
    <dgm:pt modelId="{59641CBB-4E4B-4BB4-A0C1-4544517E8573}" type="pres">
      <dgm:prSet presAssocID="{4F122B76-32AA-4439-8F8B-C22627EBA98D}" presName="LevelTwoTextNode" presStyleLbl="node2" presStyleIdx="0" presStyleCnt="3" custScaleX="86062" custScaleY="48119" custLinFactNeighborX="109" custLinFactNeighborY="-750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F836641-6DDD-41DA-A5B2-71F7B8706B0F}" type="pres">
      <dgm:prSet presAssocID="{4F122B76-32AA-4439-8F8B-C22627EBA98D}" presName="level3hierChild" presStyleCnt="0"/>
      <dgm:spPr/>
      <dgm:t>
        <a:bodyPr/>
        <a:lstStyle/>
        <a:p>
          <a:endParaRPr lang="zh-CN" altLang="en-US"/>
        </a:p>
      </dgm:t>
    </dgm:pt>
    <dgm:pt modelId="{6A87DDAC-313C-46E9-8742-B5027535F7B3}" type="pres">
      <dgm:prSet presAssocID="{AD450951-2D0B-457D-AAD4-EC2345FA872C}" presName="conn2-1" presStyleLbl="parChTrans1D2" presStyleIdx="1" presStyleCnt="3"/>
      <dgm:spPr/>
      <dgm:t>
        <a:bodyPr/>
        <a:lstStyle/>
        <a:p>
          <a:endParaRPr lang="zh-CN" altLang="en-US"/>
        </a:p>
      </dgm:t>
    </dgm:pt>
    <dgm:pt modelId="{61EF3C75-0064-43CF-89B0-54C63659D96A}" type="pres">
      <dgm:prSet presAssocID="{AD450951-2D0B-457D-AAD4-EC2345FA872C}" presName="connTx" presStyleLbl="parChTrans1D2" presStyleIdx="1" presStyleCnt="3"/>
      <dgm:spPr/>
      <dgm:t>
        <a:bodyPr/>
        <a:lstStyle/>
        <a:p>
          <a:endParaRPr lang="zh-CN" altLang="en-US"/>
        </a:p>
      </dgm:t>
    </dgm:pt>
    <dgm:pt modelId="{4CCA88B1-28A7-44A4-9D42-B0761618E745}" type="pres">
      <dgm:prSet presAssocID="{99E6488C-56C1-42EA-B8BE-84A5802F557C}" presName="root2" presStyleCnt="0"/>
      <dgm:spPr/>
      <dgm:t>
        <a:bodyPr/>
        <a:lstStyle/>
        <a:p>
          <a:endParaRPr lang="zh-CN" altLang="en-US"/>
        </a:p>
      </dgm:t>
    </dgm:pt>
    <dgm:pt modelId="{2DB4861D-1C57-4DA8-A724-6437E1BD1C0F}" type="pres">
      <dgm:prSet presAssocID="{99E6488C-56C1-42EA-B8BE-84A5802F557C}" presName="LevelTwoTextNode" presStyleLbl="node2" presStyleIdx="1" presStyleCnt="3" custScaleX="84555" custScaleY="47397" custLinFactNeighborX="3111" custLinFactNeighborY="879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D62DE07-FE91-4E76-B502-4EC07C546ECC}" type="pres">
      <dgm:prSet presAssocID="{99E6488C-56C1-42EA-B8BE-84A5802F557C}" presName="level3hierChild" presStyleCnt="0"/>
      <dgm:spPr/>
      <dgm:t>
        <a:bodyPr/>
        <a:lstStyle/>
        <a:p>
          <a:endParaRPr lang="zh-CN" altLang="en-US"/>
        </a:p>
      </dgm:t>
    </dgm:pt>
    <dgm:pt modelId="{D52EC48F-258B-4D10-9605-4B5AC01DE367}" type="pres">
      <dgm:prSet presAssocID="{6A3761D8-FA65-4256-A1EF-2F774B2A462C}" presName="conn2-1" presStyleLbl="parChTrans1D2" presStyleIdx="2" presStyleCnt="3"/>
      <dgm:spPr/>
      <dgm:t>
        <a:bodyPr/>
        <a:lstStyle/>
        <a:p>
          <a:endParaRPr lang="zh-CN" altLang="en-US"/>
        </a:p>
      </dgm:t>
    </dgm:pt>
    <dgm:pt modelId="{B124048A-775D-468B-B6AD-8D034EA953F4}" type="pres">
      <dgm:prSet presAssocID="{6A3761D8-FA65-4256-A1EF-2F774B2A462C}" presName="connTx" presStyleLbl="parChTrans1D2" presStyleIdx="2" presStyleCnt="3"/>
      <dgm:spPr/>
      <dgm:t>
        <a:bodyPr/>
        <a:lstStyle/>
        <a:p>
          <a:endParaRPr lang="zh-CN" altLang="en-US"/>
        </a:p>
      </dgm:t>
    </dgm:pt>
    <dgm:pt modelId="{A9077E78-BA92-4457-A27A-CDCC96F63DF3}" type="pres">
      <dgm:prSet presAssocID="{C27896C7-5836-461E-9B7F-0D578E9FF86B}" presName="root2" presStyleCnt="0"/>
      <dgm:spPr/>
      <dgm:t>
        <a:bodyPr/>
        <a:lstStyle/>
        <a:p>
          <a:endParaRPr lang="zh-CN" altLang="en-US"/>
        </a:p>
      </dgm:t>
    </dgm:pt>
    <dgm:pt modelId="{EA47BE2F-A476-495A-8FA1-57A58A4BCD8B}" type="pres">
      <dgm:prSet presAssocID="{C27896C7-5836-461E-9B7F-0D578E9FF86B}" presName="LevelTwoTextNode" presStyleLbl="node2" presStyleIdx="2" presStyleCnt="3" custScaleX="82096" custScaleY="3975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855BFC4-8016-4C55-B19D-B59089F8704A}" type="pres">
      <dgm:prSet presAssocID="{C27896C7-5836-461E-9B7F-0D578E9FF86B}" presName="level3hierChild" presStyleCnt="0"/>
      <dgm:spPr/>
      <dgm:t>
        <a:bodyPr/>
        <a:lstStyle/>
        <a:p>
          <a:endParaRPr lang="zh-CN" altLang="en-US"/>
        </a:p>
      </dgm:t>
    </dgm:pt>
  </dgm:ptLst>
  <dgm:cxnLst>
    <dgm:cxn modelId="{FE9E0A33-6B71-4B4B-B2E0-46D1D672CDF0}" type="presOf" srcId="{4F122B76-32AA-4439-8F8B-C22627EBA98D}" destId="{59641CBB-4E4B-4BB4-A0C1-4544517E8573}" srcOrd="0" destOrd="0" presId="urn:microsoft.com/office/officeart/2005/8/layout/hierarchy2#54"/>
    <dgm:cxn modelId="{84A414EB-A7B5-482B-A3CA-8033FD47B054}" type="presOf" srcId="{AD450951-2D0B-457D-AAD4-EC2345FA872C}" destId="{61EF3C75-0064-43CF-89B0-54C63659D96A}" srcOrd="1" destOrd="0" presId="urn:microsoft.com/office/officeart/2005/8/layout/hierarchy2#54"/>
    <dgm:cxn modelId="{0F8C8B36-3A18-45AA-9D32-B60B23644F65}" srcId="{5345ADC4-82A1-451A-B312-34C6A8BB3713}" destId="{99E6488C-56C1-42EA-B8BE-84A5802F557C}" srcOrd="1" destOrd="0" parTransId="{AD450951-2D0B-457D-AAD4-EC2345FA872C}" sibTransId="{23BF2CAC-CA06-4DB8-B5A2-101DF14A894F}"/>
    <dgm:cxn modelId="{5BA9CE1A-B157-4980-B3DF-71BFC5F0DE20}" type="presOf" srcId="{C27896C7-5836-461E-9B7F-0D578E9FF86B}" destId="{EA47BE2F-A476-495A-8FA1-57A58A4BCD8B}" srcOrd="0" destOrd="0" presId="urn:microsoft.com/office/officeart/2005/8/layout/hierarchy2#54"/>
    <dgm:cxn modelId="{26AAE743-4FA6-4714-8A95-6723A080AB84}" type="presOf" srcId="{6A3761D8-FA65-4256-A1EF-2F774B2A462C}" destId="{B124048A-775D-468B-B6AD-8D034EA953F4}" srcOrd="1" destOrd="0" presId="urn:microsoft.com/office/officeart/2005/8/layout/hierarchy2#54"/>
    <dgm:cxn modelId="{D6731312-E9B0-4F5F-B3D6-D431607F7618}" type="presOf" srcId="{8E544892-C228-4F46-A1B3-FF88C1A8E1DC}" destId="{6BF9D90E-A5AD-4381-9CE0-544065014EFA}" srcOrd="0" destOrd="0" presId="urn:microsoft.com/office/officeart/2005/8/layout/hierarchy2#54"/>
    <dgm:cxn modelId="{5DC4123A-CA67-41B9-AC56-934EF714AA65}" type="presOf" srcId="{AD450951-2D0B-457D-AAD4-EC2345FA872C}" destId="{6A87DDAC-313C-46E9-8742-B5027535F7B3}" srcOrd="0" destOrd="0" presId="urn:microsoft.com/office/officeart/2005/8/layout/hierarchy2#54"/>
    <dgm:cxn modelId="{47D008B8-78C5-45F5-8637-C7F8A6FE58BD}" srcId="{5345ADC4-82A1-451A-B312-34C6A8BB3713}" destId="{C27896C7-5836-461E-9B7F-0D578E9FF86B}" srcOrd="2" destOrd="0" parTransId="{6A3761D8-FA65-4256-A1EF-2F774B2A462C}" sibTransId="{5F884AD9-F990-42EE-AA87-700E06EB1D1F}"/>
    <dgm:cxn modelId="{6534E075-3A4C-4B4E-8129-5FDDCF017A8B}" type="presOf" srcId="{624C44BC-5A2C-4E65-9B78-8F5A3B64443A}" destId="{3FE32537-304B-4A09-ADE9-4329D1AD0E55}" srcOrd="1" destOrd="0" presId="urn:microsoft.com/office/officeart/2005/8/layout/hierarchy2#54"/>
    <dgm:cxn modelId="{F48FD680-2BFC-4E8E-ACD6-F0959E64DDA4}" type="presOf" srcId="{99E6488C-56C1-42EA-B8BE-84A5802F557C}" destId="{2DB4861D-1C57-4DA8-A724-6437E1BD1C0F}" srcOrd="0" destOrd="0" presId="urn:microsoft.com/office/officeart/2005/8/layout/hierarchy2#54"/>
    <dgm:cxn modelId="{EA0FEBA6-EEE5-4EB4-A9C2-2CCE5ABAEC04}" type="presOf" srcId="{624C44BC-5A2C-4E65-9B78-8F5A3B64443A}" destId="{9F23B123-03F1-45CF-A93A-826C53400E4F}" srcOrd="0" destOrd="0" presId="urn:microsoft.com/office/officeart/2005/8/layout/hierarchy2#54"/>
    <dgm:cxn modelId="{5EE77306-4E19-467C-9ACF-AB8B7C3C8E06}" srcId="{5345ADC4-82A1-451A-B312-34C6A8BB3713}" destId="{4F122B76-32AA-4439-8F8B-C22627EBA98D}" srcOrd="0" destOrd="0" parTransId="{624C44BC-5A2C-4E65-9B78-8F5A3B64443A}" sibTransId="{313CBC7E-5220-4147-A3B5-5FCE8C8042E1}"/>
    <dgm:cxn modelId="{20F8B4BF-5E02-4CF6-BE0E-D22439C65BEE}" type="presOf" srcId="{6A3761D8-FA65-4256-A1EF-2F774B2A462C}" destId="{D52EC48F-258B-4D10-9605-4B5AC01DE367}" srcOrd="0" destOrd="0" presId="urn:microsoft.com/office/officeart/2005/8/layout/hierarchy2#54"/>
    <dgm:cxn modelId="{8B7A39A3-F49E-4736-8182-51F15628869B}" srcId="{8E544892-C228-4F46-A1B3-FF88C1A8E1DC}" destId="{5345ADC4-82A1-451A-B312-34C6A8BB3713}" srcOrd="0" destOrd="0" parTransId="{E7518A52-05DE-4BA9-AE1D-270E4B65187D}" sibTransId="{6CBA59F2-ADDB-4E2F-8C03-9198ACCE3061}"/>
    <dgm:cxn modelId="{AB6896BD-9137-4D1B-9F3C-B2F29149B4F4}" type="presOf" srcId="{5345ADC4-82A1-451A-B312-34C6A8BB3713}" destId="{056E278E-CCAB-4E49-BFBA-996381A1C849}" srcOrd="0" destOrd="0" presId="urn:microsoft.com/office/officeart/2005/8/layout/hierarchy2#54"/>
    <dgm:cxn modelId="{B571E3F0-6D7C-4B84-9D7D-F5BF403D2440}" type="presParOf" srcId="{6BF9D90E-A5AD-4381-9CE0-544065014EFA}" destId="{162D4145-3DB9-4758-B07F-C3F32D830ACC}" srcOrd="0" destOrd="0" presId="urn:microsoft.com/office/officeart/2005/8/layout/hierarchy2#54"/>
    <dgm:cxn modelId="{90F27269-7BFF-44C4-A101-6B498FF356D6}" type="presParOf" srcId="{162D4145-3DB9-4758-B07F-C3F32D830ACC}" destId="{056E278E-CCAB-4E49-BFBA-996381A1C849}" srcOrd="0" destOrd="0" presId="urn:microsoft.com/office/officeart/2005/8/layout/hierarchy2#54"/>
    <dgm:cxn modelId="{ACF0EE01-3305-4826-9DD1-F8670081D941}" type="presParOf" srcId="{162D4145-3DB9-4758-B07F-C3F32D830ACC}" destId="{59A8F49E-7F68-4EC0-876C-B84D66C328DF}" srcOrd="1" destOrd="0" presId="urn:microsoft.com/office/officeart/2005/8/layout/hierarchy2#54"/>
    <dgm:cxn modelId="{4CA57F49-E30D-4163-BFA0-72B856596EAA}" type="presParOf" srcId="{59A8F49E-7F68-4EC0-876C-B84D66C328DF}" destId="{9F23B123-03F1-45CF-A93A-826C53400E4F}" srcOrd="0" destOrd="0" presId="urn:microsoft.com/office/officeart/2005/8/layout/hierarchy2#54"/>
    <dgm:cxn modelId="{ABAE55EA-B1F4-4C36-BB42-0BB39BAA8906}" type="presParOf" srcId="{9F23B123-03F1-45CF-A93A-826C53400E4F}" destId="{3FE32537-304B-4A09-ADE9-4329D1AD0E55}" srcOrd="0" destOrd="0" presId="urn:microsoft.com/office/officeart/2005/8/layout/hierarchy2#54"/>
    <dgm:cxn modelId="{9FC18CA2-A828-4FD4-8C6D-84293315C4EF}" type="presParOf" srcId="{59A8F49E-7F68-4EC0-876C-B84D66C328DF}" destId="{C9F32AF1-DDB8-4D64-8381-F46CFE894714}" srcOrd="1" destOrd="0" presId="urn:microsoft.com/office/officeart/2005/8/layout/hierarchy2#54"/>
    <dgm:cxn modelId="{1524F9B7-B254-40FB-9808-3B2B77B706A7}" type="presParOf" srcId="{C9F32AF1-DDB8-4D64-8381-F46CFE894714}" destId="{59641CBB-4E4B-4BB4-A0C1-4544517E8573}" srcOrd="0" destOrd="0" presId="urn:microsoft.com/office/officeart/2005/8/layout/hierarchy2#54"/>
    <dgm:cxn modelId="{93DDDB16-A02E-4B5C-A459-D3414DBCE280}" type="presParOf" srcId="{C9F32AF1-DDB8-4D64-8381-F46CFE894714}" destId="{FF836641-6DDD-41DA-A5B2-71F7B8706B0F}" srcOrd="1" destOrd="0" presId="urn:microsoft.com/office/officeart/2005/8/layout/hierarchy2#54"/>
    <dgm:cxn modelId="{95B42D13-0801-45E9-B95E-998C2EC5F69E}" type="presParOf" srcId="{59A8F49E-7F68-4EC0-876C-B84D66C328DF}" destId="{6A87DDAC-313C-46E9-8742-B5027535F7B3}" srcOrd="2" destOrd="0" presId="urn:microsoft.com/office/officeart/2005/8/layout/hierarchy2#54"/>
    <dgm:cxn modelId="{426A7B1F-2AD1-4D09-82CA-E85FA1FAF7F9}" type="presParOf" srcId="{6A87DDAC-313C-46E9-8742-B5027535F7B3}" destId="{61EF3C75-0064-43CF-89B0-54C63659D96A}" srcOrd="0" destOrd="0" presId="urn:microsoft.com/office/officeart/2005/8/layout/hierarchy2#54"/>
    <dgm:cxn modelId="{93353051-2D32-4895-A637-6534491C9468}" type="presParOf" srcId="{59A8F49E-7F68-4EC0-876C-B84D66C328DF}" destId="{4CCA88B1-28A7-44A4-9D42-B0761618E745}" srcOrd="3" destOrd="0" presId="urn:microsoft.com/office/officeart/2005/8/layout/hierarchy2#54"/>
    <dgm:cxn modelId="{113ACEF2-2597-42D3-A9DA-3C19C8185074}" type="presParOf" srcId="{4CCA88B1-28A7-44A4-9D42-B0761618E745}" destId="{2DB4861D-1C57-4DA8-A724-6437E1BD1C0F}" srcOrd="0" destOrd="0" presId="urn:microsoft.com/office/officeart/2005/8/layout/hierarchy2#54"/>
    <dgm:cxn modelId="{70422D7A-8311-4C31-9E73-33D900C9A2DB}" type="presParOf" srcId="{4CCA88B1-28A7-44A4-9D42-B0761618E745}" destId="{1D62DE07-FE91-4E76-B502-4EC07C546ECC}" srcOrd="1" destOrd="0" presId="urn:microsoft.com/office/officeart/2005/8/layout/hierarchy2#54"/>
    <dgm:cxn modelId="{CF4371F4-B9C3-4E57-AC61-35918857DEB6}" type="presParOf" srcId="{59A8F49E-7F68-4EC0-876C-B84D66C328DF}" destId="{D52EC48F-258B-4D10-9605-4B5AC01DE367}" srcOrd="4" destOrd="0" presId="urn:microsoft.com/office/officeart/2005/8/layout/hierarchy2#54"/>
    <dgm:cxn modelId="{07C20B14-FF73-493F-807B-0885EC50BCAA}" type="presParOf" srcId="{D52EC48F-258B-4D10-9605-4B5AC01DE367}" destId="{B124048A-775D-468B-B6AD-8D034EA953F4}" srcOrd="0" destOrd="0" presId="urn:microsoft.com/office/officeart/2005/8/layout/hierarchy2#54"/>
    <dgm:cxn modelId="{0653301A-EDE8-4616-9B62-806D2EAED9A3}" type="presParOf" srcId="{59A8F49E-7F68-4EC0-876C-B84D66C328DF}" destId="{A9077E78-BA92-4457-A27A-CDCC96F63DF3}" srcOrd="5" destOrd="0" presId="urn:microsoft.com/office/officeart/2005/8/layout/hierarchy2#54"/>
    <dgm:cxn modelId="{8D41E732-4ADB-4992-9E71-AD3A7EAF63E6}" type="presParOf" srcId="{A9077E78-BA92-4457-A27A-CDCC96F63DF3}" destId="{EA47BE2F-A476-495A-8FA1-57A58A4BCD8B}" srcOrd="0" destOrd="0" presId="urn:microsoft.com/office/officeart/2005/8/layout/hierarchy2#54"/>
    <dgm:cxn modelId="{BA6C3A22-9FC4-4A05-9376-B806D4963127}" type="presParOf" srcId="{A9077E78-BA92-4457-A27A-CDCC96F63DF3}" destId="{4855BFC4-8016-4C55-B19D-B59089F8704A}" srcOrd="1" destOrd="0" presId="urn:microsoft.com/office/officeart/2005/8/layout/hierarchy2#54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8E544892-C228-4F46-A1B3-FF88C1A8E1DC}" type="doc">
      <dgm:prSet loTypeId="urn:microsoft.com/office/officeart/2005/8/layout/hierarchy2#54" loCatId="hierarchy" qsTypeId="urn:microsoft.com/office/officeart/2005/8/quickstyle/simple1#54" qsCatId="simple" csTypeId="urn:microsoft.com/office/officeart/2005/8/colors/accent2_1#146" csCatId="accent2" phldr="1"/>
      <dgm:spPr/>
      <dgm:t>
        <a:bodyPr/>
        <a:lstStyle/>
        <a:p>
          <a:endParaRPr lang="zh-CN" altLang="en-US"/>
        </a:p>
      </dgm:t>
    </dgm:pt>
    <dgm:pt modelId="{99E6488C-56C1-42EA-B8BE-84A5802F557C}">
      <dgm:prSet custT="1"/>
      <dgm:spPr/>
      <dgm:t>
        <a:bodyPr/>
        <a:lstStyle/>
        <a:p>
          <a:r>
            <a:rPr lang="zh-CN" altLang="en-US" sz="800" b="1" dirty="0" smtClean="0"/>
            <a:t>公司与行业协会等中间组织的关系</a:t>
          </a:r>
          <a:endParaRPr lang="zh-CN" altLang="en-US" sz="800" dirty="0"/>
        </a:p>
      </dgm:t>
    </dgm:pt>
    <dgm:pt modelId="{23BF2CAC-CA06-4DB8-B5A2-101DF14A894F}" type="sibTrans" cxnId="{0F8C8B36-3A18-45AA-9D32-B60B23644F65}">
      <dgm:prSet/>
      <dgm:spPr/>
      <dgm:t>
        <a:bodyPr/>
        <a:lstStyle/>
        <a:p>
          <a:endParaRPr lang="zh-CN" altLang="en-US" sz="2400"/>
        </a:p>
      </dgm:t>
    </dgm:pt>
    <dgm:pt modelId="{AD450951-2D0B-457D-AAD4-EC2345FA872C}" type="parTrans" cxnId="{0F8C8B36-3A18-45AA-9D32-B60B23644F65}">
      <dgm:prSet custT="1"/>
      <dgm:spPr/>
      <dgm:t>
        <a:bodyPr/>
        <a:lstStyle/>
        <a:p>
          <a:endParaRPr lang="zh-CN" altLang="en-US" sz="700"/>
        </a:p>
      </dgm:t>
    </dgm:pt>
    <dgm:pt modelId="{4F122B76-32AA-4439-8F8B-C22627EBA98D}">
      <dgm:prSet phldrT="[文本]" custT="1"/>
      <dgm:spPr/>
      <dgm:t>
        <a:bodyPr/>
        <a:lstStyle/>
        <a:p>
          <a:r>
            <a:rPr lang="zh-CN" altLang="en-US" sz="800" b="1" dirty="0" smtClean="0"/>
            <a:t>公司与政府的关系</a:t>
          </a:r>
          <a:endParaRPr lang="zh-CN" altLang="en-US" sz="800" dirty="0"/>
        </a:p>
      </dgm:t>
    </dgm:pt>
    <dgm:pt modelId="{313CBC7E-5220-4147-A3B5-5FCE8C8042E1}" type="sibTrans" cxnId="{5EE77306-4E19-467C-9ACF-AB8B7C3C8E06}">
      <dgm:prSet/>
      <dgm:spPr/>
      <dgm:t>
        <a:bodyPr/>
        <a:lstStyle/>
        <a:p>
          <a:endParaRPr lang="zh-CN" altLang="en-US" sz="2400"/>
        </a:p>
      </dgm:t>
    </dgm:pt>
    <dgm:pt modelId="{624C44BC-5A2C-4E65-9B78-8F5A3B64443A}" type="parTrans" cxnId="{5EE77306-4E19-467C-9ACF-AB8B7C3C8E06}">
      <dgm:prSet custT="1"/>
      <dgm:spPr/>
      <dgm:t>
        <a:bodyPr/>
        <a:lstStyle/>
        <a:p>
          <a:endParaRPr lang="zh-CN" altLang="en-US" sz="700"/>
        </a:p>
      </dgm:t>
    </dgm:pt>
    <dgm:pt modelId="{5345ADC4-82A1-451A-B312-34C6A8BB3713}">
      <dgm:prSet phldrT="[文本]" custT="1"/>
      <dgm:spPr/>
      <dgm:t>
        <a:bodyPr/>
        <a:lstStyle/>
        <a:p>
          <a:r>
            <a:rPr lang="zh-CN" altLang="en-US" sz="800" b="1" dirty="0" smtClean="0"/>
            <a:t>公司的外部关系</a:t>
          </a:r>
          <a:endParaRPr lang="zh-CN" altLang="en-US" sz="800" dirty="0"/>
        </a:p>
      </dgm:t>
    </dgm:pt>
    <dgm:pt modelId="{6CBA59F2-ADDB-4E2F-8C03-9198ACCE3061}" type="sibTrans" cxnId="{8B7A39A3-F49E-4736-8182-51F15628869B}">
      <dgm:prSet/>
      <dgm:spPr/>
      <dgm:t>
        <a:bodyPr/>
        <a:lstStyle/>
        <a:p>
          <a:endParaRPr lang="zh-CN" altLang="en-US" sz="2400"/>
        </a:p>
      </dgm:t>
    </dgm:pt>
    <dgm:pt modelId="{E7518A52-05DE-4BA9-AE1D-270E4B65187D}" type="parTrans" cxnId="{8B7A39A3-F49E-4736-8182-51F15628869B}">
      <dgm:prSet/>
      <dgm:spPr/>
      <dgm:t>
        <a:bodyPr/>
        <a:lstStyle/>
        <a:p>
          <a:endParaRPr lang="zh-CN" altLang="en-US" sz="2400"/>
        </a:p>
      </dgm:t>
    </dgm:pt>
    <dgm:pt modelId="{C27896C7-5836-461E-9B7F-0D578E9FF86B}">
      <dgm:prSet custT="1"/>
      <dgm:spPr>
        <a:solidFill>
          <a:srgbClr val="C00000"/>
        </a:solidFill>
      </dgm:spPr>
      <dgm:t>
        <a:bodyPr/>
        <a:lstStyle/>
        <a:p>
          <a:r>
            <a:rPr lang="zh-CN" altLang="en-US" sz="800" b="1" dirty="0" smtClean="0">
              <a:solidFill>
                <a:schemeClr val="bg1"/>
              </a:solidFill>
            </a:rPr>
            <a:t>公司与市场的关系</a:t>
          </a:r>
          <a:endParaRPr lang="zh-CN" altLang="en-US" sz="800" dirty="0">
            <a:solidFill>
              <a:schemeClr val="bg1"/>
            </a:solidFill>
          </a:endParaRPr>
        </a:p>
      </dgm:t>
    </dgm:pt>
    <dgm:pt modelId="{6A3761D8-FA65-4256-A1EF-2F774B2A462C}" type="parTrans" cxnId="{47D008B8-78C5-45F5-8637-C7F8A6FE58BD}">
      <dgm:prSet custT="1"/>
      <dgm:spPr/>
      <dgm:t>
        <a:bodyPr/>
        <a:lstStyle/>
        <a:p>
          <a:endParaRPr lang="zh-CN" altLang="en-US" sz="700"/>
        </a:p>
      </dgm:t>
    </dgm:pt>
    <dgm:pt modelId="{5F884AD9-F990-42EE-AA87-700E06EB1D1F}" type="sibTrans" cxnId="{47D008B8-78C5-45F5-8637-C7F8A6FE58BD}">
      <dgm:prSet/>
      <dgm:spPr/>
      <dgm:t>
        <a:bodyPr/>
        <a:lstStyle/>
        <a:p>
          <a:endParaRPr lang="zh-CN" altLang="en-US" sz="2400"/>
        </a:p>
      </dgm:t>
    </dgm:pt>
    <dgm:pt modelId="{6BF9D90E-A5AD-4381-9CE0-544065014EFA}" type="pres">
      <dgm:prSet presAssocID="{8E544892-C228-4F46-A1B3-FF88C1A8E1DC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162D4145-3DB9-4758-B07F-C3F32D830ACC}" type="pres">
      <dgm:prSet presAssocID="{5345ADC4-82A1-451A-B312-34C6A8BB3713}" presName="root1" presStyleCnt="0"/>
      <dgm:spPr/>
      <dgm:t>
        <a:bodyPr/>
        <a:lstStyle/>
        <a:p>
          <a:endParaRPr lang="zh-CN" altLang="en-US"/>
        </a:p>
      </dgm:t>
    </dgm:pt>
    <dgm:pt modelId="{056E278E-CCAB-4E49-BFBA-996381A1C849}" type="pres">
      <dgm:prSet presAssocID="{5345ADC4-82A1-451A-B312-34C6A8BB3713}" presName="LevelOneTextNode" presStyleLbl="node0" presStyleIdx="0" presStyleCnt="1" custScaleY="68755" custLinFactNeighborX="-1048" custLinFactNeighborY="-83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9A8F49E-7F68-4EC0-876C-B84D66C328DF}" type="pres">
      <dgm:prSet presAssocID="{5345ADC4-82A1-451A-B312-34C6A8BB3713}" presName="level2hierChild" presStyleCnt="0"/>
      <dgm:spPr/>
      <dgm:t>
        <a:bodyPr/>
        <a:lstStyle/>
        <a:p>
          <a:endParaRPr lang="zh-CN" altLang="en-US"/>
        </a:p>
      </dgm:t>
    </dgm:pt>
    <dgm:pt modelId="{9F23B123-03F1-45CF-A93A-826C53400E4F}" type="pres">
      <dgm:prSet presAssocID="{624C44BC-5A2C-4E65-9B78-8F5A3B64443A}" presName="conn2-1" presStyleLbl="parChTrans1D2" presStyleIdx="0" presStyleCnt="3"/>
      <dgm:spPr/>
      <dgm:t>
        <a:bodyPr/>
        <a:lstStyle/>
        <a:p>
          <a:endParaRPr lang="zh-CN" altLang="en-US"/>
        </a:p>
      </dgm:t>
    </dgm:pt>
    <dgm:pt modelId="{3FE32537-304B-4A09-ADE9-4329D1AD0E55}" type="pres">
      <dgm:prSet presAssocID="{624C44BC-5A2C-4E65-9B78-8F5A3B64443A}" presName="connTx" presStyleLbl="parChTrans1D2" presStyleIdx="0" presStyleCnt="3"/>
      <dgm:spPr/>
      <dgm:t>
        <a:bodyPr/>
        <a:lstStyle/>
        <a:p>
          <a:endParaRPr lang="zh-CN" altLang="en-US"/>
        </a:p>
      </dgm:t>
    </dgm:pt>
    <dgm:pt modelId="{C9F32AF1-DDB8-4D64-8381-F46CFE894714}" type="pres">
      <dgm:prSet presAssocID="{4F122B76-32AA-4439-8F8B-C22627EBA98D}" presName="root2" presStyleCnt="0"/>
      <dgm:spPr/>
      <dgm:t>
        <a:bodyPr/>
        <a:lstStyle/>
        <a:p>
          <a:endParaRPr lang="zh-CN" altLang="en-US"/>
        </a:p>
      </dgm:t>
    </dgm:pt>
    <dgm:pt modelId="{59641CBB-4E4B-4BB4-A0C1-4544517E8573}" type="pres">
      <dgm:prSet presAssocID="{4F122B76-32AA-4439-8F8B-C22627EBA98D}" presName="LevelTwoTextNode" presStyleLbl="node2" presStyleIdx="0" presStyleCnt="3" custScaleX="86062" custScaleY="48119" custLinFactNeighborX="109" custLinFactNeighborY="-750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F836641-6DDD-41DA-A5B2-71F7B8706B0F}" type="pres">
      <dgm:prSet presAssocID="{4F122B76-32AA-4439-8F8B-C22627EBA98D}" presName="level3hierChild" presStyleCnt="0"/>
      <dgm:spPr/>
      <dgm:t>
        <a:bodyPr/>
        <a:lstStyle/>
        <a:p>
          <a:endParaRPr lang="zh-CN" altLang="en-US"/>
        </a:p>
      </dgm:t>
    </dgm:pt>
    <dgm:pt modelId="{6A87DDAC-313C-46E9-8742-B5027535F7B3}" type="pres">
      <dgm:prSet presAssocID="{AD450951-2D0B-457D-AAD4-EC2345FA872C}" presName="conn2-1" presStyleLbl="parChTrans1D2" presStyleIdx="1" presStyleCnt="3"/>
      <dgm:spPr/>
      <dgm:t>
        <a:bodyPr/>
        <a:lstStyle/>
        <a:p>
          <a:endParaRPr lang="zh-CN" altLang="en-US"/>
        </a:p>
      </dgm:t>
    </dgm:pt>
    <dgm:pt modelId="{61EF3C75-0064-43CF-89B0-54C63659D96A}" type="pres">
      <dgm:prSet presAssocID="{AD450951-2D0B-457D-AAD4-EC2345FA872C}" presName="connTx" presStyleLbl="parChTrans1D2" presStyleIdx="1" presStyleCnt="3"/>
      <dgm:spPr/>
      <dgm:t>
        <a:bodyPr/>
        <a:lstStyle/>
        <a:p>
          <a:endParaRPr lang="zh-CN" altLang="en-US"/>
        </a:p>
      </dgm:t>
    </dgm:pt>
    <dgm:pt modelId="{4CCA88B1-28A7-44A4-9D42-B0761618E745}" type="pres">
      <dgm:prSet presAssocID="{99E6488C-56C1-42EA-B8BE-84A5802F557C}" presName="root2" presStyleCnt="0"/>
      <dgm:spPr/>
      <dgm:t>
        <a:bodyPr/>
        <a:lstStyle/>
        <a:p>
          <a:endParaRPr lang="zh-CN" altLang="en-US"/>
        </a:p>
      </dgm:t>
    </dgm:pt>
    <dgm:pt modelId="{2DB4861D-1C57-4DA8-A724-6437E1BD1C0F}" type="pres">
      <dgm:prSet presAssocID="{99E6488C-56C1-42EA-B8BE-84A5802F557C}" presName="LevelTwoTextNode" presStyleLbl="node2" presStyleIdx="1" presStyleCnt="3" custScaleX="84555" custScaleY="47397" custLinFactNeighborX="3111" custLinFactNeighborY="879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D62DE07-FE91-4E76-B502-4EC07C546ECC}" type="pres">
      <dgm:prSet presAssocID="{99E6488C-56C1-42EA-B8BE-84A5802F557C}" presName="level3hierChild" presStyleCnt="0"/>
      <dgm:spPr/>
      <dgm:t>
        <a:bodyPr/>
        <a:lstStyle/>
        <a:p>
          <a:endParaRPr lang="zh-CN" altLang="en-US"/>
        </a:p>
      </dgm:t>
    </dgm:pt>
    <dgm:pt modelId="{D52EC48F-258B-4D10-9605-4B5AC01DE367}" type="pres">
      <dgm:prSet presAssocID="{6A3761D8-FA65-4256-A1EF-2F774B2A462C}" presName="conn2-1" presStyleLbl="parChTrans1D2" presStyleIdx="2" presStyleCnt="3"/>
      <dgm:spPr/>
      <dgm:t>
        <a:bodyPr/>
        <a:lstStyle/>
        <a:p>
          <a:endParaRPr lang="zh-CN" altLang="en-US"/>
        </a:p>
      </dgm:t>
    </dgm:pt>
    <dgm:pt modelId="{B124048A-775D-468B-B6AD-8D034EA953F4}" type="pres">
      <dgm:prSet presAssocID="{6A3761D8-FA65-4256-A1EF-2F774B2A462C}" presName="connTx" presStyleLbl="parChTrans1D2" presStyleIdx="2" presStyleCnt="3"/>
      <dgm:spPr/>
      <dgm:t>
        <a:bodyPr/>
        <a:lstStyle/>
        <a:p>
          <a:endParaRPr lang="zh-CN" altLang="en-US"/>
        </a:p>
      </dgm:t>
    </dgm:pt>
    <dgm:pt modelId="{A9077E78-BA92-4457-A27A-CDCC96F63DF3}" type="pres">
      <dgm:prSet presAssocID="{C27896C7-5836-461E-9B7F-0D578E9FF86B}" presName="root2" presStyleCnt="0"/>
      <dgm:spPr/>
      <dgm:t>
        <a:bodyPr/>
        <a:lstStyle/>
        <a:p>
          <a:endParaRPr lang="zh-CN" altLang="en-US"/>
        </a:p>
      </dgm:t>
    </dgm:pt>
    <dgm:pt modelId="{EA47BE2F-A476-495A-8FA1-57A58A4BCD8B}" type="pres">
      <dgm:prSet presAssocID="{C27896C7-5836-461E-9B7F-0D578E9FF86B}" presName="LevelTwoTextNode" presStyleLbl="node2" presStyleIdx="2" presStyleCnt="3" custScaleX="82096" custScaleY="3975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855BFC4-8016-4C55-B19D-B59089F8704A}" type="pres">
      <dgm:prSet presAssocID="{C27896C7-5836-461E-9B7F-0D578E9FF86B}" presName="level3hierChild" presStyleCnt="0"/>
      <dgm:spPr/>
      <dgm:t>
        <a:bodyPr/>
        <a:lstStyle/>
        <a:p>
          <a:endParaRPr lang="zh-CN" altLang="en-US"/>
        </a:p>
      </dgm:t>
    </dgm:pt>
  </dgm:ptLst>
  <dgm:cxnLst>
    <dgm:cxn modelId="{0F8C8B36-3A18-45AA-9D32-B60B23644F65}" srcId="{5345ADC4-82A1-451A-B312-34C6A8BB3713}" destId="{99E6488C-56C1-42EA-B8BE-84A5802F557C}" srcOrd="1" destOrd="0" parTransId="{AD450951-2D0B-457D-AAD4-EC2345FA872C}" sibTransId="{23BF2CAC-CA06-4DB8-B5A2-101DF14A894F}"/>
    <dgm:cxn modelId="{47D008B8-78C5-45F5-8637-C7F8A6FE58BD}" srcId="{5345ADC4-82A1-451A-B312-34C6A8BB3713}" destId="{C27896C7-5836-461E-9B7F-0D578E9FF86B}" srcOrd="2" destOrd="0" parTransId="{6A3761D8-FA65-4256-A1EF-2F774B2A462C}" sibTransId="{5F884AD9-F990-42EE-AA87-700E06EB1D1F}"/>
    <dgm:cxn modelId="{174012E1-488D-4978-BEC7-2B37192F1575}" type="presOf" srcId="{8E544892-C228-4F46-A1B3-FF88C1A8E1DC}" destId="{6BF9D90E-A5AD-4381-9CE0-544065014EFA}" srcOrd="0" destOrd="0" presId="urn:microsoft.com/office/officeart/2005/8/layout/hierarchy2#54"/>
    <dgm:cxn modelId="{DDB07691-2F4E-4EF3-9333-2897AE41B087}" type="presOf" srcId="{C27896C7-5836-461E-9B7F-0D578E9FF86B}" destId="{EA47BE2F-A476-495A-8FA1-57A58A4BCD8B}" srcOrd="0" destOrd="0" presId="urn:microsoft.com/office/officeart/2005/8/layout/hierarchy2#54"/>
    <dgm:cxn modelId="{4F962649-6107-4F12-9E4C-76538D4E3141}" type="presOf" srcId="{4F122B76-32AA-4439-8F8B-C22627EBA98D}" destId="{59641CBB-4E4B-4BB4-A0C1-4544517E8573}" srcOrd="0" destOrd="0" presId="urn:microsoft.com/office/officeart/2005/8/layout/hierarchy2#54"/>
    <dgm:cxn modelId="{5CA7FA6F-37BA-49E9-9863-4050FD5A74A6}" type="presOf" srcId="{6A3761D8-FA65-4256-A1EF-2F774B2A462C}" destId="{D52EC48F-258B-4D10-9605-4B5AC01DE367}" srcOrd="0" destOrd="0" presId="urn:microsoft.com/office/officeart/2005/8/layout/hierarchy2#54"/>
    <dgm:cxn modelId="{E44B9017-1387-4B39-97B1-4256E7D2AEC0}" type="presOf" srcId="{5345ADC4-82A1-451A-B312-34C6A8BB3713}" destId="{056E278E-CCAB-4E49-BFBA-996381A1C849}" srcOrd="0" destOrd="0" presId="urn:microsoft.com/office/officeart/2005/8/layout/hierarchy2#54"/>
    <dgm:cxn modelId="{4A837BF8-120E-4EE0-B175-E583C39D4A2F}" type="presOf" srcId="{AD450951-2D0B-457D-AAD4-EC2345FA872C}" destId="{61EF3C75-0064-43CF-89B0-54C63659D96A}" srcOrd="1" destOrd="0" presId="urn:microsoft.com/office/officeart/2005/8/layout/hierarchy2#54"/>
    <dgm:cxn modelId="{B0285E29-C600-454D-B0CF-98390E2A96C7}" type="presOf" srcId="{6A3761D8-FA65-4256-A1EF-2F774B2A462C}" destId="{B124048A-775D-468B-B6AD-8D034EA953F4}" srcOrd="1" destOrd="0" presId="urn:microsoft.com/office/officeart/2005/8/layout/hierarchy2#54"/>
    <dgm:cxn modelId="{C65685C8-755E-4D25-97E2-6DFAE9CF8D5C}" type="presOf" srcId="{99E6488C-56C1-42EA-B8BE-84A5802F557C}" destId="{2DB4861D-1C57-4DA8-A724-6437E1BD1C0F}" srcOrd="0" destOrd="0" presId="urn:microsoft.com/office/officeart/2005/8/layout/hierarchy2#54"/>
    <dgm:cxn modelId="{8B7A39A3-F49E-4736-8182-51F15628869B}" srcId="{8E544892-C228-4F46-A1B3-FF88C1A8E1DC}" destId="{5345ADC4-82A1-451A-B312-34C6A8BB3713}" srcOrd="0" destOrd="0" parTransId="{E7518A52-05DE-4BA9-AE1D-270E4B65187D}" sibTransId="{6CBA59F2-ADDB-4E2F-8C03-9198ACCE3061}"/>
    <dgm:cxn modelId="{4442C4BA-8FD6-416E-8B2D-506873E7F8B2}" type="presOf" srcId="{624C44BC-5A2C-4E65-9B78-8F5A3B64443A}" destId="{9F23B123-03F1-45CF-A93A-826C53400E4F}" srcOrd="0" destOrd="0" presId="urn:microsoft.com/office/officeart/2005/8/layout/hierarchy2#54"/>
    <dgm:cxn modelId="{D2B679C3-F8AB-44BF-B2F7-A615227DB2F2}" type="presOf" srcId="{624C44BC-5A2C-4E65-9B78-8F5A3B64443A}" destId="{3FE32537-304B-4A09-ADE9-4329D1AD0E55}" srcOrd="1" destOrd="0" presId="urn:microsoft.com/office/officeart/2005/8/layout/hierarchy2#54"/>
    <dgm:cxn modelId="{5EE77306-4E19-467C-9ACF-AB8B7C3C8E06}" srcId="{5345ADC4-82A1-451A-B312-34C6A8BB3713}" destId="{4F122B76-32AA-4439-8F8B-C22627EBA98D}" srcOrd="0" destOrd="0" parTransId="{624C44BC-5A2C-4E65-9B78-8F5A3B64443A}" sibTransId="{313CBC7E-5220-4147-A3B5-5FCE8C8042E1}"/>
    <dgm:cxn modelId="{B1392911-9346-4395-9E73-B0607DCF9ABD}" type="presOf" srcId="{AD450951-2D0B-457D-AAD4-EC2345FA872C}" destId="{6A87DDAC-313C-46E9-8742-B5027535F7B3}" srcOrd="0" destOrd="0" presId="urn:microsoft.com/office/officeart/2005/8/layout/hierarchy2#54"/>
    <dgm:cxn modelId="{1084BBB1-2993-4A10-8323-01FC81CBF8E7}" type="presParOf" srcId="{6BF9D90E-A5AD-4381-9CE0-544065014EFA}" destId="{162D4145-3DB9-4758-B07F-C3F32D830ACC}" srcOrd="0" destOrd="0" presId="urn:microsoft.com/office/officeart/2005/8/layout/hierarchy2#54"/>
    <dgm:cxn modelId="{BCAC3676-8B3E-4BF3-83C1-BC97EEA63579}" type="presParOf" srcId="{162D4145-3DB9-4758-B07F-C3F32D830ACC}" destId="{056E278E-CCAB-4E49-BFBA-996381A1C849}" srcOrd="0" destOrd="0" presId="urn:microsoft.com/office/officeart/2005/8/layout/hierarchy2#54"/>
    <dgm:cxn modelId="{139BA883-F905-4D70-812B-915D0C7499F1}" type="presParOf" srcId="{162D4145-3DB9-4758-B07F-C3F32D830ACC}" destId="{59A8F49E-7F68-4EC0-876C-B84D66C328DF}" srcOrd="1" destOrd="0" presId="urn:microsoft.com/office/officeart/2005/8/layout/hierarchy2#54"/>
    <dgm:cxn modelId="{51968D84-B6BC-4DC9-B518-83747A40C803}" type="presParOf" srcId="{59A8F49E-7F68-4EC0-876C-B84D66C328DF}" destId="{9F23B123-03F1-45CF-A93A-826C53400E4F}" srcOrd="0" destOrd="0" presId="urn:microsoft.com/office/officeart/2005/8/layout/hierarchy2#54"/>
    <dgm:cxn modelId="{938EE146-02F2-4AFE-A1D4-AF59EA173C6A}" type="presParOf" srcId="{9F23B123-03F1-45CF-A93A-826C53400E4F}" destId="{3FE32537-304B-4A09-ADE9-4329D1AD0E55}" srcOrd="0" destOrd="0" presId="urn:microsoft.com/office/officeart/2005/8/layout/hierarchy2#54"/>
    <dgm:cxn modelId="{FF27305D-7C4B-4E63-877C-CE1946785EA8}" type="presParOf" srcId="{59A8F49E-7F68-4EC0-876C-B84D66C328DF}" destId="{C9F32AF1-DDB8-4D64-8381-F46CFE894714}" srcOrd="1" destOrd="0" presId="urn:microsoft.com/office/officeart/2005/8/layout/hierarchy2#54"/>
    <dgm:cxn modelId="{A90584F1-38B0-455F-9A31-061279440375}" type="presParOf" srcId="{C9F32AF1-DDB8-4D64-8381-F46CFE894714}" destId="{59641CBB-4E4B-4BB4-A0C1-4544517E8573}" srcOrd="0" destOrd="0" presId="urn:microsoft.com/office/officeart/2005/8/layout/hierarchy2#54"/>
    <dgm:cxn modelId="{1A958F7F-60E6-4368-AF05-129F5508CF27}" type="presParOf" srcId="{C9F32AF1-DDB8-4D64-8381-F46CFE894714}" destId="{FF836641-6DDD-41DA-A5B2-71F7B8706B0F}" srcOrd="1" destOrd="0" presId="urn:microsoft.com/office/officeart/2005/8/layout/hierarchy2#54"/>
    <dgm:cxn modelId="{FA808E19-631D-4073-8F34-D411683FDD8D}" type="presParOf" srcId="{59A8F49E-7F68-4EC0-876C-B84D66C328DF}" destId="{6A87DDAC-313C-46E9-8742-B5027535F7B3}" srcOrd="2" destOrd="0" presId="urn:microsoft.com/office/officeart/2005/8/layout/hierarchy2#54"/>
    <dgm:cxn modelId="{E10C2EF6-A913-4CFB-8E68-85CFB473F6CC}" type="presParOf" srcId="{6A87DDAC-313C-46E9-8742-B5027535F7B3}" destId="{61EF3C75-0064-43CF-89B0-54C63659D96A}" srcOrd="0" destOrd="0" presId="urn:microsoft.com/office/officeart/2005/8/layout/hierarchy2#54"/>
    <dgm:cxn modelId="{304A13E1-F8D4-48CD-ACE6-258C4FA2E051}" type="presParOf" srcId="{59A8F49E-7F68-4EC0-876C-B84D66C328DF}" destId="{4CCA88B1-28A7-44A4-9D42-B0761618E745}" srcOrd="3" destOrd="0" presId="urn:microsoft.com/office/officeart/2005/8/layout/hierarchy2#54"/>
    <dgm:cxn modelId="{08E56296-0CFB-437E-AFA3-23E201BF5C76}" type="presParOf" srcId="{4CCA88B1-28A7-44A4-9D42-B0761618E745}" destId="{2DB4861D-1C57-4DA8-A724-6437E1BD1C0F}" srcOrd="0" destOrd="0" presId="urn:microsoft.com/office/officeart/2005/8/layout/hierarchy2#54"/>
    <dgm:cxn modelId="{770FE750-DE75-4927-B4E9-C0E25AE038D0}" type="presParOf" srcId="{4CCA88B1-28A7-44A4-9D42-B0761618E745}" destId="{1D62DE07-FE91-4E76-B502-4EC07C546ECC}" srcOrd="1" destOrd="0" presId="urn:microsoft.com/office/officeart/2005/8/layout/hierarchy2#54"/>
    <dgm:cxn modelId="{ABC0A81E-A5BB-41CE-9994-82302AF1D4B5}" type="presParOf" srcId="{59A8F49E-7F68-4EC0-876C-B84D66C328DF}" destId="{D52EC48F-258B-4D10-9605-4B5AC01DE367}" srcOrd="4" destOrd="0" presId="urn:microsoft.com/office/officeart/2005/8/layout/hierarchy2#54"/>
    <dgm:cxn modelId="{0404B3F4-93F0-4030-85F6-49E674FE43D6}" type="presParOf" srcId="{D52EC48F-258B-4D10-9605-4B5AC01DE367}" destId="{B124048A-775D-468B-B6AD-8D034EA953F4}" srcOrd="0" destOrd="0" presId="urn:microsoft.com/office/officeart/2005/8/layout/hierarchy2#54"/>
    <dgm:cxn modelId="{77B2778F-F345-4CCD-81C4-58115A1B95E3}" type="presParOf" srcId="{59A8F49E-7F68-4EC0-876C-B84D66C328DF}" destId="{A9077E78-BA92-4457-A27A-CDCC96F63DF3}" srcOrd="5" destOrd="0" presId="urn:microsoft.com/office/officeart/2005/8/layout/hierarchy2#54"/>
    <dgm:cxn modelId="{DCACB7B1-CCB7-453A-83A8-8B6E3E4608D0}" type="presParOf" srcId="{A9077E78-BA92-4457-A27A-CDCC96F63DF3}" destId="{EA47BE2F-A476-495A-8FA1-57A58A4BCD8B}" srcOrd="0" destOrd="0" presId="urn:microsoft.com/office/officeart/2005/8/layout/hierarchy2#54"/>
    <dgm:cxn modelId="{8C928754-FC77-4787-B59B-C797E9DF7CC6}" type="presParOf" srcId="{A9077E78-BA92-4457-A27A-CDCC96F63DF3}" destId="{4855BFC4-8016-4C55-B19D-B59089F8704A}" srcOrd="1" destOrd="0" presId="urn:microsoft.com/office/officeart/2005/8/layout/hierarchy2#5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8E544892-C228-4F46-A1B3-FF88C1A8E1DC}" type="doc">
      <dgm:prSet loTypeId="urn:microsoft.com/office/officeart/2005/8/layout/hierarchy2#54" loCatId="hierarchy" qsTypeId="urn:microsoft.com/office/officeart/2005/8/quickstyle/simple1#54" qsCatId="simple" csTypeId="urn:microsoft.com/office/officeart/2005/8/colors/accent2_1#147" csCatId="accent2" phldr="1"/>
      <dgm:spPr/>
      <dgm:t>
        <a:bodyPr/>
        <a:lstStyle/>
        <a:p>
          <a:endParaRPr lang="zh-CN" altLang="en-US"/>
        </a:p>
      </dgm:t>
    </dgm:pt>
    <dgm:pt modelId="{99E6488C-56C1-42EA-B8BE-84A5802F557C}">
      <dgm:prSet custT="1"/>
      <dgm:spPr/>
      <dgm:t>
        <a:bodyPr/>
        <a:lstStyle/>
        <a:p>
          <a:r>
            <a:rPr lang="zh-CN" altLang="en-US" sz="800" b="1" dirty="0" smtClean="0"/>
            <a:t>公司与行业协会等中间组织的关系</a:t>
          </a:r>
          <a:endParaRPr lang="zh-CN" altLang="en-US" sz="800" dirty="0"/>
        </a:p>
      </dgm:t>
    </dgm:pt>
    <dgm:pt modelId="{23BF2CAC-CA06-4DB8-B5A2-101DF14A894F}" type="sibTrans" cxnId="{0F8C8B36-3A18-45AA-9D32-B60B23644F65}">
      <dgm:prSet/>
      <dgm:spPr/>
      <dgm:t>
        <a:bodyPr/>
        <a:lstStyle/>
        <a:p>
          <a:endParaRPr lang="zh-CN" altLang="en-US" sz="2400"/>
        </a:p>
      </dgm:t>
    </dgm:pt>
    <dgm:pt modelId="{AD450951-2D0B-457D-AAD4-EC2345FA872C}" type="parTrans" cxnId="{0F8C8B36-3A18-45AA-9D32-B60B23644F65}">
      <dgm:prSet custT="1"/>
      <dgm:spPr/>
      <dgm:t>
        <a:bodyPr/>
        <a:lstStyle/>
        <a:p>
          <a:endParaRPr lang="zh-CN" altLang="en-US" sz="700"/>
        </a:p>
      </dgm:t>
    </dgm:pt>
    <dgm:pt modelId="{4F122B76-32AA-4439-8F8B-C22627EBA98D}">
      <dgm:prSet phldrT="[文本]" custT="1"/>
      <dgm:spPr/>
      <dgm:t>
        <a:bodyPr/>
        <a:lstStyle/>
        <a:p>
          <a:r>
            <a:rPr lang="zh-CN" altLang="en-US" sz="800" b="1" dirty="0" smtClean="0"/>
            <a:t>公司与政府的关系</a:t>
          </a:r>
          <a:endParaRPr lang="zh-CN" altLang="en-US" sz="800" dirty="0"/>
        </a:p>
      </dgm:t>
    </dgm:pt>
    <dgm:pt modelId="{313CBC7E-5220-4147-A3B5-5FCE8C8042E1}" type="sibTrans" cxnId="{5EE77306-4E19-467C-9ACF-AB8B7C3C8E06}">
      <dgm:prSet/>
      <dgm:spPr/>
      <dgm:t>
        <a:bodyPr/>
        <a:lstStyle/>
        <a:p>
          <a:endParaRPr lang="zh-CN" altLang="en-US" sz="2400"/>
        </a:p>
      </dgm:t>
    </dgm:pt>
    <dgm:pt modelId="{624C44BC-5A2C-4E65-9B78-8F5A3B64443A}" type="parTrans" cxnId="{5EE77306-4E19-467C-9ACF-AB8B7C3C8E06}">
      <dgm:prSet custT="1"/>
      <dgm:spPr/>
      <dgm:t>
        <a:bodyPr/>
        <a:lstStyle/>
        <a:p>
          <a:endParaRPr lang="zh-CN" altLang="en-US" sz="700"/>
        </a:p>
      </dgm:t>
    </dgm:pt>
    <dgm:pt modelId="{5345ADC4-82A1-451A-B312-34C6A8BB3713}">
      <dgm:prSet phldrT="[文本]" custT="1"/>
      <dgm:spPr/>
      <dgm:t>
        <a:bodyPr/>
        <a:lstStyle/>
        <a:p>
          <a:r>
            <a:rPr lang="zh-CN" altLang="en-US" sz="800" b="1" dirty="0" smtClean="0"/>
            <a:t>公司的外部关系</a:t>
          </a:r>
          <a:endParaRPr lang="zh-CN" altLang="en-US" sz="800" dirty="0"/>
        </a:p>
      </dgm:t>
    </dgm:pt>
    <dgm:pt modelId="{6CBA59F2-ADDB-4E2F-8C03-9198ACCE3061}" type="sibTrans" cxnId="{8B7A39A3-F49E-4736-8182-51F15628869B}">
      <dgm:prSet/>
      <dgm:spPr/>
      <dgm:t>
        <a:bodyPr/>
        <a:lstStyle/>
        <a:p>
          <a:endParaRPr lang="zh-CN" altLang="en-US" sz="2400"/>
        </a:p>
      </dgm:t>
    </dgm:pt>
    <dgm:pt modelId="{E7518A52-05DE-4BA9-AE1D-270E4B65187D}" type="parTrans" cxnId="{8B7A39A3-F49E-4736-8182-51F15628869B}">
      <dgm:prSet/>
      <dgm:spPr/>
      <dgm:t>
        <a:bodyPr/>
        <a:lstStyle/>
        <a:p>
          <a:endParaRPr lang="zh-CN" altLang="en-US" sz="2400"/>
        </a:p>
      </dgm:t>
    </dgm:pt>
    <dgm:pt modelId="{C27896C7-5836-461E-9B7F-0D578E9FF86B}">
      <dgm:prSet custT="1"/>
      <dgm:spPr>
        <a:solidFill>
          <a:srgbClr val="C00000"/>
        </a:solidFill>
      </dgm:spPr>
      <dgm:t>
        <a:bodyPr/>
        <a:lstStyle/>
        <a:p>
          <a:r>
            <a:rPr lang="zh-CN" altLang="en-US" sz="800" b="1" dirty="0" smtClean="0">
              <a:solidFill>
                <a:schemeClr val="bg1"/>
              </a:solidFill>
            </a:rPr>
            <a:t>公司与市场的关系</a:t>
          </a:r>
          <a:endParaRPr lang="zh-CN" altLang="en-US" sz="800" dirty="0">
            <a:solidFill>
              <a:schemeClr val="bg1"/>
            </a:solidFill>
          </a:endParaRPr>
        </a:p>
      </dgm:t>
    </dgm:pt>
    <dgm:pt modelId="{6A3761D8-FA65-4256-A1EF-2F774B2A462C}" type="parTrans" cxnId="{47D008B8-78C5-45F5-8637-C7F8A6FE58BD}">
      <dgm:prSet custT="1"/>
      <dgm:spPr/>
      <dgm:t>
        <a:bodyPr/>
        <a:lstStyle/>
        <a:p>
          <a:endParaRPr lang="zh-CN" altLang="en-US" sz="700"/>
        </a:p>
      </dgm:t>
    </dgm:pt>
    <dgm:pt modelId="{5F884AD9-F990-42EE-AA87-700E06EB1D1F}" type="sibTrans" cxnId="{47D008B8-78C5-45F5-8637-C7F8A6FE58BD}">
      <dgm:prSet/>
      <dgm:spPr/>
      <dgm:t>
        <a:bodyPr/>
        <a:lstStyle/>
        <a:p>
          <a:endParaRPr lang="zh-CN" altLang="en-US" sz="2400"/>
        </a:p>
      </dgm:t>
    </dgm:pt>
    <dgm:pt modelId="{6BF9D90E-A5AD-4381-9CE0-544065014EFA}" type="pres">
      <dgm:prSet presAssocID="{8E544892-C228-4F46-A1B3-FF88C1A8E1DC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162D4145-3DB9-4758-B07F-C3F32D830ACC}" type="pres">
      <dgm:prSet presAssocID="{5345ADC4-82A1-451A-B312-34C6A8BB3713}" presName="root1" presStyleCnt="0"/>
      <dgm:spPr/>
      <dgm:t>
        <a:bodyPr/>
        <a:lstStyle/>
        <a:p>
          <a:endParaRPr lang="zh-CN" altLang="en-US"/>
        </a:p>
      </dgm:t>
    </dgm:pt>
    <dgm:pt modelId="{056E278E-CCAB-4E49-BFBA-996381A1C849}" type="pres">
      <dgm:prSet presAssocID="{5345ADC4-82A1-451A-B312-34C6A8BB3713}" presName="LevelOneTextNode" presStyleLbl="node0" presStyleIdx="0" presStyleCnt="1" custScaleY="68755" custLinFactNeighborX="-1048" custLinFactNeighborY="-83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9A8F49E-7F68-4EC0-876C-B84D66C328DF}" type="pres">
      <dgm:prSet presAssocID="{5345ADC4-82A1-451A-B312-34C6A8BB3713}" presName="level2hierChild" presStyleCnt="0"/>
      <dgm:spPr/>
      <dgm:t>
        <a:bodyPr/>
        <a:lstStyle/>
        <a:p>
          <a:endParaRPr lang="zh-CN" altLang="en-US"/>
        </a:p>
      </dgm:t>
    </dgm:pt>
    <dgm:pt modelId="{9F23B123-03F1-45CF-A93A-826C53400E4F}" type="pres">
      <dgm:prSet presAssocID="{624C44BC-5A2C-4E65-9B78-8F5A3B64443A}" presName="conn2-1" presStyleLbl="parChTrans1D2" presStyleIdx="0" presStyleCnt="3"/>
      <dgm:spPr/>
      <dgm:t>
        <a:bodyPr/>
        <a:lstStyle/>
        <a:p>
          <a:endParaRPr lang="zh-CN" altLang="en-US"/>
        </a:p>
      </dgm:t>
    </dgm:pt>
    <dgm:pt modelId="{3FE32537-304B-4A09-ADE9-4329D1AD0E55}" type="pres">
      <dgm:prSet presAssocID="{624C44BC-5A2C-4E65-9B78-8F5A3B64443A}" presName="connTx" presStyleLbl="parChTrans1D2" presStyleIdx="0" presStyleCnt="3"/>
      <dgm:spPr/>
      <dgm:t>
        <a:bodyPr/>
        <a:lstStyle/>
        <a:p>
          <a:endParaRPr lang="zh-CN" altLang="en-US"/>
        </a:p>
      </dgm:t>
    </dgm:pt>
    <dgm:pt modelId="{C9F32AF1-DDB8-4D64-8381-F46CFE894714}" type="pres">
      <dgm:prSet presAssocID="{4F122B76-32AA-4439-8F8B-C22627EBA98D}" presName="root2" presStyleCnt="0"/>
      <dgm:spPr/>
      <dgm:t>
        <a:bodyPr/>
        <a:lstStyle/>
        <a:p>
          <a:endParaRPr lang="zh-CN" altLang="en-US"/>
        </a:p>
      </dgm:t>
    </dgm:pt>
    <dgm:pt modelId="{59641CBB-4E4B-4BB4-A0C1-4544517E8573}" type="pres">
      <dgm:prSet presAssocID="{4F122B76-32AA-4439-8F8B-C22627EBA98D}" presName="LevelTwoTextNode" presStyleLbl="node2" presStyleIdx="0" presStyleCnt="3" custScaleX="86062" custScaleY="48119" custLinFactNeighborX="109" custLinFactNeighborY="-750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F836641-6DDD-41DA-A5B2-71F7B8706B0F}" type="pres">
      <dgm:prSet presAssocID="{4F122B76-32AA-4439-8F8B-C22627EBA98D}" presName="level3hierChild" presStyleCnt="0"/>
      <dgm:spPr/>
      <dgm:t>
        <a:bodyPr/>
        <a:lstStyle/>
        <a:p>
          <a:endParaRPr lang="zh-CN" altLang="en-US"/>
        </a:p>
      </dgm:t>
    </dgm:pt>
    <dgm:pt modelId="{6A87DDAC-313C-46E9-8742-B5027535F7B3}" type="pres">
      <dgm:prSet presAssocID="{AD450951-2D0B-457D-AAD4-EC2345FA872C}" presName="conn2-1" presStyleLbl="parChTrans1D2" presStyleIdx="1" presStyleCnt="3"/>
      <dgm:spPr/>
      <dgm:t>
        <a:bodyPr/>
        <a:lstStyle/>
        <a:p>
          <a:endParaRPr lang="zh-CN" altLang="en-US"/>
        </a:p>
      </dgm:t>
    </dgm:pt>
    <dgm:pt modelId="{61EF3C75-0064-43CF-89B0-54C63659D96A}" type="pres">
      <dgm:prSet presAssocID="{AD450951-2D0B-457D-AAD4-EC2345FA872C}" presName="connTx" presStyleLbl="parChTrans1D2" presStyleIdx="1" presStyleCnt="3"/>
      <dgm:spPr/>
      <dgm:t>
        <a:bodyPr/>
        <a:lstStyle/>
        <a:p>
          <a:endParaRPr lang="zh-CN" altLang="en-US"/>
        </a:p>
      </dgm:t>
    </dgm:pt>
    <dgm:pt modelId="{4CCA88B1-28A7-44A4-9D42-B0761618E745}" type="pres">
      <dgm:prSet presAssocID="{99E6488C-56C1-42EA-B8BE-84A5802F557C}" presName="root2" presStyleCnt="0"/>
      <dgm:spPr/>
      <dgm:t>
        <a:bodyPr/>
        <a:lstStyle/>
        <a:p>
          <a:endParaRPr lang="zh-CN" altLang="en-US"/>
        </a:p>
      </dgm:t>
    </dgm:pt>
    <dgm:pt modelId="{2DB4861D-1C57-4DA8-A724-6437E1BD1C0F}" type="pres">
      <dgm:prSet presAssocID="{99E6488C-56C1-42EA-B8BE-84A5802F557C}" presName="LevelTwoTextNode" presStyleLbl="node2" presStyleIdx="1" presStyleCnt="3" custScaleX="84555" custScaleY="47397" custLinFactNeighborX="3111" custLinFactNeighborY="879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D62DE07-FE91-4E76-B502-4EC07C546ECC}" type="pres">
      <dgm:prSet presAssocID="{99E6488C-56C1-42EA-B8BE-84A5802F557C}" presName="level3hierChild" presStyleCnt="0"/>
      <dgm:spPr/>
      <dgm:t>
        <a:bodyPr/>
        <a:lstStyle/>
        <a:p>
          <a:endParaRPr lang="zh-CN" altLang="en-US"/>
        </a:p>
      </dgm:t>
    </dgm:pt>
    <dgm:pt modelId="{D52EC48F-258B-4D10-9605-4B5AC01DE367}" type="pres">
      <dgm:prSet presAssocID="{6A3761D8-FA65-4256-A1EF-2F774B2A462C}" presName="conn2-1" presStyleLbl="parChTrans1D2" presStyleIdx="2" presStyleCnt="3"/>
      <dgm:spPr/>
      <dgm:t>
        <a:bodyPr/>
        <a:lstStyle/>
        <a:p>
          <a:endParaRPr lang="zh-CN" altLang="en-US"/>
        </a:p>
      </dgm:t>
    </dgm:pt>
    <dgm:pt modelId="{B124048A-775D-468B-B6AD-8D034EA953F4}" type="pres">
      <dgm:prSet presAssocID="{6A3761D8-FA65-4256-A1EF-2F774B2A462C}" presName="connTx" presStyleLbl="parChTrans1D2" presStyleIdx="2" presStyleCnt="3"/>
      <dgm:spPr/>
      <dgm:t>
        <a:bodyPr/>
        <a:lstStyle/>
        <a:p>
          <a:endParaRPr lang="zh-CN" altLang="en-US"/>
        </a:p>
      </dgm:t>
    </dgm:pt>
    <dgm:pt modelId="{A9077E78-BA92-4457-A27A-CDCC96F63DF3}" type="pres">
      <dgm:prSet presAssocID="{C27896C7-5836-461E-9B7F-0D578E9FF86B}" presName="root2" presStyleCnt="0"/>
      <dgm:spPr/>
      <dgm:t>
        <a:bodyPr/>
        <a:lstStyle/>
        <a:p>
          <a:endParaRPr lang="zh-CN" altLang="en-US"/>
        </a:p>
      </dgm:t>
    </dgm:pt>
    <dgm:pt modelId="{EA47BE2F-A476-495A-8FA1-57A58A4BCD8B}" type="pres">
      <dgm:prSet presAssocID="{C27896C7-5836-461E-9B7F-0D578E9FF86B}" presName="LevelTwoTextNode" presStyleLbl="node2" presStyleIdx="2" presStyleCnt="3" custScaleX="82096" custScaleY="3975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855BFC4-8016-4C55-B19D-B59089F8704A}" type="pres">
      <dgm:prSet presAssocID="{C27896C7-5836-461E-9B7F-0D578E9FF86B}" presName="level3hierChild" presStyleCnt="0"/>
      <dgm:spPr/>
      <dgm:t>
        <a:bodyPr/>
        <a:lstStyle/>
        <a:p>
          <a:endParaRPr lang="zh-CN" altLang="en-US"/>
        </a:p>
      </dgm:t>
    </dgm:pt>
  </dgm:ptLst>
  <dgm:cxnLst>
    <dgm:cxn modelId="{0F8C8B36-3A18-45AA-9D32-B60B23644F65}" srcId="{5345ADC4-82A1-451A-B312-34C6A8BB3713}" destId="{99E6488C-56C1-42EA-B8BE-84A5802F557C}" srcOrd="1" destOrd="0" parTransId="{AD450951-2D0B-457D-AAD4-EC2345FA872C}" sibTransId="{23BF2CAC-CA06-4DB8-B5A2-101DF14A894F}"/>
    <dgm:cxn modelId="{7DD59C4A-E6B9-4139-AFCD-002C96EF1BCE}" type="presOf" srcId="{AD450951-2D0B-457D-AAD4-EC2345FA872C}" destId="{6A87DDAC-313C-46E9-8742-B5027535F7B3}" srcOrd="0" destOrd="0" presId="urn:microsoft.com/office/officeart/2005/8/layout/hierarchy2#54"/>
    <dgm:cxn modelId="{4ACD3696-C5DF-4913-9417-3496B2FC5643}" type="presOf" srcId="{C27896C7-5836-461E-9B7F-0D578E9FF86B}" destId="{EA47BE2F-A476-495A-8FA1-57A58A4BCD8B}" srcOrd="0" destOrd="0" presId="urn:microsoft.com/office/officeart/2005/8/layout/hierarchy2#54"/>
    <dgm:cxn modelId="{099D7351-8379-4BBE-98BD-B10001CB249B}" type="presOf" srcId="{99E6488C-56C1-42EA-B8BE-84A5802F557C}" destId="{2DB4861D-1C57-4DA8-A724-6437E1BD1C0F}" srcOrd="0" destOrd="0" presId="urn:microsoft.com/office/officeart/2005/8/layout/hierarchy2#54"/>
    <dgm:cxn modelId="{D74ECE12-8455-4EB4-8BE7-54FDE587FB56}" type="presOf" srcId="{624C44BC-5A2C-4E65-9B78-8F5A3B64443A}" destId="{3FE32537-304B-4A09-ADE9-4329D1AD0E55}" srcOrd="1" destOrd="0" presId="urn:microsoft.com/office/officeart/2005/8/layout/hierarchy2#54"/>
    <dgm:cxn modelId="{4BD8BAB8-B32A-4029-A751-B3D67D8AE490}" type="presOf" srcId="{AD450951-2D0B-457D-AAD4-EC2345FA872C}" destId="{61EF3C75-0064-43CF-89B0-54C63659D96A}" srcOrd="1" destOrd="0" presId="urn:microsoft.com/office/officeart/2005/8/layout/hierarchy2#54"/>
    <dgm:cxn modelId="{47D008B8-78C5-45F5-8637-C7F8A6FE58BD}" srcId="{5345ADC4-82A1-451A-B312-34C6A8BB3713}" destId="{C27896C7-5836-461E-9B7F-0D578E9FF86B}" srcOrd="2" destOrd="0" parTransId="{6A3761D8-FA65-4256-A1EF-2F774B2A462C}" sibTransId="{5F884AD9-F990-42EE-AA87-700E06EB1D1F}"/>
    <dgm:cxn modelId="{5E8FC2C7-4298-45D4-809A-3722B13D7A80}" type="presOf" srcId="{8E544892-C228-4F46-A1B3-FF88C1A8E1DC}" destId="{6BF9D90E-A5AD-4381-9CE0-544065014EFA}" srcOrd="0" destOrd="0" presId="urn:microsoft.com/office/officeart/2005/8/layout/hierarchy2#54"/>
    <dgm:cxn modelId="{834887DE-DD08-43A1-8BB6-2F12AEAEDAC1}" type="presOf" srcId="{5345ADC4-82A1-451A-B312-34C6A8BB3713}" destId="{056E278E-CCAB-4E49-BFBA-996381A1C849}" srcOrd="0" destOrd="0" presId="urn:microsoft.com/office/officeart/2005/8/layout/hierarchy2#54"/>
    <dgm:cxn modelId="{8FFDED39-E388-46E7-87A6-B58C49700D02}" type="presOf" srcId="{624C44BC-5A2C-4E65-9B78-8F5A3B64443A}" destId="{9F23B123-03F1-45CF-A93A-826C53400E4F}" srcOrd="0" destOrd="0" presId="urn:microsoft.com/office/officeart/2005/8/layout/hierarchy2#54"/>
    <dgm:cxn modelId="{1488F3DB-13A1-4245-8A9D-F3471C89E1D8}" type="presOf" srcId="{6A3761D8-FA65-4256-A1EF-2F774B2A462C}" destId="{D52EC48F-258B-4D10-9605-4B5AC01DE367}" srcOrd="0" destOrd="0" presId="urn:microsoft.com/office/officeart/2005/8/layout/hierarchy2#54"/>
    <dgm:cxn modelId="{5EE77306-4E19-467C-9ACF-AB8B7C3C8E06}" srcId="{5345ADC4-82A1-451A-B312-34C6A8BB3713}" destId="{4F122B76-32AA-4439-8F8B-C22627EBA98D}" srcOrd="0" destOrd="0" parTransId="{624C44BC-5A2C-4E65-9B78-8F5A3B64443A}" sibTransId="{313CBC7E-5220-4147-A3B5-5FCE8C8042E1}"/>
    <dgm:cxn modelId="{34DFD0F3-7403-4971-95B5-222A5931EBB2}" type="presOf" srcId="{6A3761D8-FA65-4256-A1EF-2F774B2A462C}" destId="{B124048A-775D-468B-B6AD-8D034EA953F4}" srcOrd="1" destOrd="0" presId="urn:microsoft.com/office/officeart/2005/8/layout/hierarchy2#54"/>
    <dgm:cxn modelId="{B26222DE-776A-4630-AA3B-67521BA1E791}" type="presOf" srcId="{4F122B76-32AA-4439-8F8B-C22627EBA98D}" destId="{59641CBB-4E4B-4BB4-A0C1-4544517E8573}" srcOrd="0" destOrd="0" presId="urn:microsoft.com/office/officeart/2005/8/layout/hierarchy2#54"/>
    <dgm:cxn modelId="{8B7A39A3-F49E-4736-8182-51F15628869B}" srcId="{8E544892-C228-4F46-A1B3-FF88C1A8E1DC}" destId="{5345ADC4-82A1-451A-B312-34C6A8BB3713}" srcOrd="0" destOrd="0" parTransId="{E7518A52-05DE-4BA9-AE1D-270E4B65187D}" sibTransId="{6CBA59F2-ADDB-4E2F-8C03-9198ACCE3061}"/>
    <dgm:cxn modelId="{DE44A5FD-3AE0-4BD2-B841-6EF69A41D48C}" type="presParOf" srcId="{6BF9D90E-A5AD-4381-9CE0-544065014EFA}" destId="{162D4145-3DB9-4758-B07F-C3F32D830ACC}" srcOrd="0" destOrd="0" presId="urn:microsoft.com/office/officeart/2005/8/layout/hierarchy2#54"/>
    <dgm:cxn modelId="{2209940B-461C-43D8-9DD9-5334F5E7CCA6}" type="presParOf" srcId="{162D4145-3DB9-4758-B07F-C3F32D830ACC}" destId="{056E278E-CCAB-4E49-BFBA-996381A1C849}" srcOrd="0" destOrd="0" presId="urn:microsoft.com/office/officeart/2005/8/layout/hierarchy2#54"/>
    <dgm:cxn modelId="{01C289D4-78FD-4AC1-8212-7A62A15573C9}" type="presParOf" srcId="{162D4145-3DB9-4758-B07F-C3F32D830ACC}" destId="{59A8F49E-7F68-4EC0-876C-B84D66C328DF}" srcOrd="1" destOrd="0" presId="urn:microsoft.com/office/officeart/2005/8/layout/hierarchy2#54"/>
    <dgm:cxn modelId="{13FC945C-0B43-4421-AF1A-C4953B14F62D}" type="presParOf" srcId="{59A8F49E-7F68-4EC0-876C-B84D66C328DF}" destId="{9F23B123-03F1-45CF-A93A-826C53400E4F}" srcOrd="0" destOrd="0" presId="urn:microsoft.com/office/officeart/2005/8/layout/hierarchy2#54"/>
    <dgm:cxn modelId="{176BCA60-2F09-4A7C-860A-B71D7F7899B6}" type="presParOf" srcId="{9F23B123-03F1-45CF-A93A-826C53400E4F}" destId="{3FE32537-304B-4A09-ADE9-4329D1AD0E55}" srcOrd="0" destOrd="0" presId="urn:microsoft.com/office/officeart/2005/8/layout/hierarchy2#54"/>
    <dgm:cxn modelId="{EF41CAB2-0BE5-470A-B657-4948EB250970}" type="presParOf" srcId="{59A8F49E-7F68-4EC0-876C-B84D66C328DF}" destId="{C9F32AF1-DDB8-4D64-8381-F46CFE894714}" srcOrd="1" destOrd="0" presId="urn:microsoft.com/office/officeart/2005/8/layout/hierarchy2#54"/>
    <dgm:cxn modelId="{D4DBE528-F078-449A-B7FE-A02F61C113E0}" type="presParOf" srcId="{C9F32AF1-DDB8-4D64-8381-F46CFE894714}" destId="{59641CBB-4E4B-4BB4-A0C1-4544517E8573}" srcOrd="0" destOrd="0" presId="urn:microsoft.com/office/officeart/2005/8/layout/hierarchy2#54"/>
    <dgm:cxn modelId="{FEF67E8A-FE51-4B2B-9359-68717E29CF8B}" type="presParOf" srcId="{C9F32AF1-DDB8-4D64-8381-F46CFE894714}" destId="{FF836641-6DDD-41DA-A5B2-71F7B8706B0F}" srcOrd="1" destOrd="0" presId="urn:microsoft.com/office/officeart/2005/8/layout/hierarchy2#54"/>
    <dgm:cxn modelId="{6DFCC182-7CCC-45EB-B993-6B2B41CC521E}" type="presParOf" srcId="{59A8F49E-7F68-4EC0-876C-B84D66C328DF}" destId="{6A87DDAC-313C-46E9-8742-B5027535F7B3}" srcOrd="2" destOrd="0" presId="urn:microsoft.com/office/officeart/2005/8/layout/hierarchy2#54"/>
    <dgm:cxn modelId="{E7FD7003-9454-4381-8956-0E75C21504FD}" type="presParOf" srcId="{6A87DDAC-313C-46E9-8742-B5027535F7B3}" destId="{61EF3C75-0064-43CF-89B0-54C63659D96A}" srcOrd="0" destOrd="0" presId="urn:microsoft.com/office/officeart/2005/8/layout/hierarchy2#54"/>
    <dgm:cxn modelId="{1EE0C23E-A981-4E00-86C1-4A25023B3EAB}" type="presParOf" srcId="{59A8F49E-7F68-4EC0-876C-B84D66C328DF}" destId="{4CCA88B1-28A7-44A4-9D42-B0761618E745}" srcOrd="3" destOrd="0" presId="urn:microsoft.com/office/officeart/2005/8/layout/hierarchy2#54"/>
    <dgm:cxn modelId="{E4C65CF4-3E99-49BC-96E0-5F0CC5363C03}" type="presParOf" srcId="{4CCA88B1-28A7-44A4-9D42-B0761618E745}" destId="{2DB4861D-1C57-4DA8-A724-6437E1BD1C0F}" srcOrd="0" destOrd="0" presId="urn:microsoft.com/office/officeart/2005/8/layout/hierarchy2#54"/>
    <dgm:cxn modelId="{D9CD1893-136E-4224-848A-146F8AA55EC7}" type="presParOf" srcId="{4CCA88B1-28A7-44A4-9D42-B0761618E745}" destId="{1D62DE07-FE91-4E76-B502-4EC07C546ECC}" srcOrd="1" destOrd="0" presId="urn:microsoft.com/office/officeart/2005/8/layout/hierarchy2#54"/>
    <dgm:cxn modelId="{58089E80-5783-4376-8300-76FD7FD7ED5E}" type="presParOf" srcId="{59A8F49E-7F68-4EC0-876C-B84D66C328DF}" destId="{D52EC48F-258B-4D10-9605-4B5AC01DE367}" srcOrd="4" destOrd="0" presId="urn:microsoft.com/office/officeart/2005/8/layout/hierarchy2#54"/>
    <dgm:cxn modelId="{F59085A1-8AFA-40C4-8B05-682C8D2A0046}" type="presParOf" srcId="{D52EC48F-258B-4D10-9605-4B5AC01DE367}" destId="{B124048A-775D-468B-B6AD-8D034EA953F4}" srcOrd="0" destOrd="0" presId="urn:microsoft.com/office/officeart/2005/8/layout/hierarchy2#54"/>
    <dgm:cxn modelId="{9923856E-7EBA-45FE-9C5B-1D458AB84C2B}" type="presParOf" srcId="{59A8F49E-7F68-4EC0-876C-B84D66C328DF}" destId="{A9077E78-BA92-4457-A27A-CDCC96F63DF3}" srcOrd="5" destOrd="0" presId="urn:microsoft.com/office/officeart/2005/8/layout/hierarchy2#54"/>
    <dgm:cxn modelId="{BF4060B5-84B6-44D0-8FE2-6865C892BC1D}" type="presParOf" srcId="{A9077E78-BA92-4457-A27A-CDCC96F63DF3}" destId="{EA47BE2F-A476-495A-8FA1-57A58A4BCD8B}" srcOrd="0" destOrd="0" presId="urn:microsoft.com/office/officeart/2005/8/layout/hierarchy2#54"/>
    <dgm:cxn modelId="{92CBF04C-9DCE-4593-8490-184D053C4C79}" type="presParOf" srcId="{A9077E78-BA92-4457-A27A-CDCC96F63DF3}" destId="{4855BFC4-8016-4C55-B19D-B59089F8704A}" srcOrd="1" destOrd="0" presId="urn:microsoft.com/office/officeart/2005/8/layout/hierarchy2#5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8E544892-C228-4F46-A1B3-FF88C1A8E1DC}" type="doc">
      <dgm:prSet loTypeId="urn:microsoft.com/office/officeart/2005/8/layout/hierarchy2#54" loCatId="hierarchy" qsTypeId="urn:microsoft.com/office/officeart/2005/8/quickstyle/simple1#54" qsCatId="simple" csTypeId="urn:microsoft.com/office/officeart/2005/8/colors/accent2_1#148" csCatId="accent2" phldr="1"/>
      <dgm:spPr/>
      <dgm:t>
        <a:bodyPr/>
        <a:lstStyle/>
        <a:p>
          <a:endParaRPr lang="zh-CN" altLang="en-US"/>
        </a:p>
      </dgm:t>
    </dgm:pt>
    <dgm:pt modelId="{99E6488C-56C1-42EA-B8BE-84A5802F557C}">
      <dgm:prSet custT="1"/>
      <dgm:spPr/>
      <dgm:t>
        <a:bodyPr/>
        <a:lstStyle/>
        <a:p>
          <a:r>
            <a:rPr lang="zh-CN" altLang="en-US" sz="800" b="1" dirty="0" smtClean="0"/>
            <a:t>公司与行业协会等中间组织的关系</a:t>
          </a:r>
          <a:endParaRPr lang="zh-CN" altLang="en-US" sz="800" dirty="0"/>
        </a:p>
      </dgm:t>
    </dgm:pt>
    <dgm:pt modelId="{23BF2CAC-CA06-4DB8-B5A2-101DF14A894F}" type="sibTrans" cxnId="{0F8C8B36-3A18-45AA-9D32-B60B23644F65}">
      <dgm:prSet/>
      <dgm:spPr/>
      <dgm:t>
        <a:bodyPr/>
        <a:lstStyle/>
        <a:p>
          <a:endParaRPr lang="zh-CN" altLang="en-US" sz="2400"/>
        </a:p>
      </dgm:t>
    </dgm:pt>
    <dgm:pt modelId="{AD450951-2D0B-457D-AAD4-EC2345FA872C}" type="parTrans" cxnId="{0F8C8B36-3A18-45AA-9D32-B60B23644F65}">
      <dgm:prSet custT="1"/>
      <dgm:spPr/>
      <dgm:t>
        <a:bodyPr/>
        <a:lstStyle/>
        <a:p>
          <a:endParaRPr lang="zh-CN" altLang="en-US" sz="700"/>
        </a:p>
      </dgm:t>
    </dgm:pt>
    <dgm:pt modelId="{4F122B76-32AA-4439-8F8B-C22627EBA98D}">
      <dgm:prSet phldrT="[文本]" custT="1"/>
      <dgm:spPr/>
      <dgm:t>
        <a:bodyPr/>
        <a:lstStyle/>
        <a:p>
          <a:r>
            <a:rPr lang="zh-CN" altLang="en-US" sz="800" b="1" dirty="0" smtClean="0"/>
            <a:t>公司与政府的关系</a:t>
          </a:r>
          <a:endParaRPr lang="zh-CN" altLang="en-US" sz="800" dirty="0"/>
        </a:p>
      </dgm:t>
    </dgm:pt>
    <dgm:pt modelId="{313CBC7E-5220-4147-A3B5-5FCE8C8042E1}" type="sibTrans" cxnId="{5EE77306-4E19-467C-9ACF-AB8B7C3C8E06}">
      <dgm:prSet/>
      <dgm:spPr/>
      <dgm:t>
        <a:bodyPr/>
        <a:lstStyle/>
        <a:p>
          <a:endParaRPr lang="zh-CN" altLang="en-US" sz="2400"/>
        </a:p>
      </dgm:t>
    </dgm:pt>
    <dgm:pt modelId="{624C44BC-5A2C-4E65-9B78-8F5A3B64443A}" type="parTrans" cxnId="{5EE77306-4E19-467C-9ACF-AB8B7C3C8E06}">
      <dgm:prSet custT="1"/>
      <dgm:spPr/>
      <dgm:t>
        <a:bodyPr/>
        <a:lstStyle/>
        <a:p>
          <a:endParaRPr lang="zh-CN" altLang="en-US" sz="700"/>
        </a:p>
      </dgm:t>
    </dgm:pt>
    <dgm:pt modelId="{5345ADC4-82A1-451A-B312-34C6A8BB3713}">
      <dgm:prSet phldrT="[文本]" custT="1"/>
      <dgm:spPr/>
      <dgm:t>
        <a:bodyPr/>
        <a:lstStyle/>
        <a:p>
          <a:r>
            <a:rPr lang="zh-CN" altLang="en-US" sz="800" b="1" dirty="0" smtClean="0"/>
            <a:t>公司的外部关系</a:t>
          </a:r>
          <a:endParaRPr lang="zh-CN" altLang="en-US" sz="800" dirty="0"/>
        </a:p>
      </dgm:t>
    </dgm:pt>
    <dgm:pt modelId="{6CBA59F2-ADDB-4E2F-8C03-9198ACCE3061}" type="sibTrans" cxnId="{8B7A39A3-F49E-4736-8182-51F15628869B}">
      <dgm:prSet/>
      <dgm:spPr/>
      <dgm:t>
        <a:bodyPr/>
        <a:lstStyle/>
        <a:p>
          <a:endParaRPr lang="zh-CN" altLang="en-US" sz="2400"/>
        </a:p>
      </dgm:t>
    </dgm:pt>
    <dgm:pt modelId="{E7518A52-05DE-4BA9-AE1D-270E4B65187D}" type="parTrans" cxnId="{8B7A39A3-F49E-4736-8182-51F15628869B}">
      <dgm:prSet/>
      <dgm:spPr/>
      <dgm:t>
        <a:bodyPr/>
        <a:lstStyle/>
        <a:p>
          <a:endParaRPr lang="zh-CN" altLang="en-US" sz="2400"/>
        </a:p>
      </dgm:t>
    </dgm:pt>
    <dgm:pt modelId="{C27896C7-5836-461E-9B7F-0D578E9FF86B}">
      <dgm:prSet custT="1"/>
      <dgm:spPr>
        <a:solidFill>
          <a:srgbClr val="C00000"/>
        </a:solidFill>
      </dgm:spPr>
      <dgm:t>
        <a:bodyPr/>
        <a:lstStyle/>
        <a:p>
          <a:r>
            <a:rPr lang="zh-CN" altLang="en-US" sz="800" b="1" dirty="0" smtClean="0">
              <a:solidFill>
                <a:schemeClr val="bg1"/>
              </a:solidFill>
            </a:rPr>
            <a:t>公司与市场的关系</a:t>
          </a:r>
          <a:endParaRPr lang="zh-CN" altLang="en-US" sz="800" dirty="0">
            <a:solidFill>
              <a:schemeClr val="bg1"/>
            </a:solidFill>
          </a:endParaRPr>
        </a:p>
      </dgm:t>
    </dgm:pt>
    <dgm:pt modelId="{6A3761D8-FA65-4256-A1EF-2F774B2A462C}" type="parTrans" cxnId="{47D008B8-78C5-45F5-8637-C7F8A6FE58BD}">
      <dgm:prSet custT="1"/>
      <dgm:spPr/>
      <dgm:t>
        <a:bodyPr/>
        <a:lstStyle/>
        <a:p>
          <a:endParaRPr lang="zh-CN" altLang="en-US" sz="700"/>
        </a:p>
      </dgm:t>
    </dgm:pt>
    <dgm:pt modelId="{5F884AD9-F990-42EE-AA87-700E06EB1D1F}" type="sibTrans" cxnId="{47D008B8-78C5-45F5-8637-C7F8A6FE58BD}">
      <dgm:prSet/>
      <dgm:spPr/>
      <dgm:t>
        <a:bodyPr/>
        <a:lstStyle/>
        <a:p>
          <a:endParaRPr lang="zh-CN" altLang="en-US" sz="2400"/>
        </a:p>
      </dgm:t>
    </dgm:pt>
    <dgm:pt modelId="{6BF9D90E-A5AD-4381-9CE0-544065014EFA}" type="pres">
      <dgm:prSet presAssocID="{8E544892-C228-4F46-A1B3-FF88C1A8E1DC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162D4145-3DB9-4758-B07F-C3F32D830ACC}" type="pres">
      <dgm:prSet presAssocID="{5345ADC4-82A1-451A-B312-34C6A8BB3713}" presName="root1" presStyleCnt="0"/>
      <dgm:spPr/>
      <dgm:t>
        <a:bodyPr/>
        <a:lstStyle/>
        <a:p>
          <a:endParaRPr lang="zh-CN" altLang="en-US"/>
        </a:p>
      </dgm:t>
    </dgm:pt>
    <dgm:pt modelId="{056E278E-CCAB-4E49-BFBA-996381A1C849}" type="pres">
      <dgm:prSet presAssocID="{5345ADC4-82A1-451A-B312-34C6A8BB3713}" presName="LevelOneTextNode" presStyleLbl="node0" presStyleIdx="0" presStyleCnt="1" custScaleY="68755" custLinFactNeighborX="-1048" custLinFactNeighborY="-83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9A8F49E-7F68-4EC0-876C-B84D66C328DF}" type="pres">
      <dgm:prSet presAssocID="{5345ADC4-82A1-451A-B312-34C6A8BB3713}" presName="level2hierChild" presStyleCnt="0"/>
      <dgm:spPr/>
      <dgm:t>
        <a:bodyPr/>
        <a:lstStyle/>
        <a:p>
          <a:endParaRPr lang="zh-CN" altLang="en-US"/>
        </a:p>
      </dgm:t>
    </dgm:pt>
    <dgm:pt modelId="{9F23B123-03F1-45CF-A93A-826C53400E4F}" type="pres">
      <dgm:prSet presAssocID="{624C44BC-5A2C-4E65-9B78-8F5A3B64443A}" presName="conn2-1" presStyleLbl="parChTrans1D2" presStyleIdx="0" presStyleCnt="3"/>
      <dgm:spPr/>
      <dgm:t>
        <a:bodyPr/>
        <a:lstStyle/>
        <a:p>
          <a:endParaRPr lang="zh-CN" altLang="en-US"/>
        </a:p>
      </dgm:t>
    </dgm:pt>
    <dgm:pt modelId="{3FE32537-304B-4A09-ADE9-4329D1AD0E55}" type="pres">
      <dgm:prSet presAssocID="{624C44BC-5A2C-4E65-9B78-8F5A3B64443A}" presName="connTx" presStyleLbl="parChTrans1D2" presStyleIdx="0" presStyleCnt="3"/>
      <dgm:spPr/>
      <dgm:t>
        <a:bodyPr/>
        <a:lstStyle/>
        <a:p>
          <a:endParaRPr lang="zh-CN" altLang="en-US"/>
        </a:p>
      </dgm:t>
    </dgm:pt>
    <dgm:pt modelId="{C9F32AF1-DDB8-4D64-8381-F46CFE894714}" type="pres">
      <dgm:prSet presAssocID="{4F122B76-32AA-4439-8F8B-C22627EBA98D}" presName="root2" presStyleCnt="0"/>
      <dgm:spPr/>
      <dgm:t>
        <a:bodyPr/>
        <a:lstStyle/>
        <a:p>
          <a:endParaRPr lang="zh-CN" altLang="en-US"/>
        </a:p>
      </dgm:t>
    </dgm:pt>
    <dgm:pt modelId="{59641CBB-4E4B-4BB4-A0C1-4544517E8573}" type="pres">
      <dgm:prSet presAssocID="{4F122B76-32AA-4439-8F8B-C22627EBA98D}" presName="LevelTwoTextNode" presStyleLbl="node2" presStyleIdx="0" presStyleCnt="3" custScaleX="86062" custScaleY="48119" custLinFactNeighborX="109" custLinFactNeighborY="-750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F836641-6DDD-41DA-A5B2-71F7B8706B0F}" type="pres">
      <dgm:prSet presAssocID="{4F122B76-32AA-4439-8F8B-C22627EBA98D}" presName="level3hierChild" presStyleCnt="0"/>
      <dgm:spPr/>
      <dgm:t>
        <a:bodyPr/>
        <a:lstStyle/>
        <a:p>
          <a:endParaRPr lang="zh-CN" altLang="en-US"/>
        </a:p>
      </dgm:t>
    </dgm:pt>
    <dgm:pt modelId="{6A87DDAC-313C-46E9-8742-B5027535F7B3}" type="pres">
      <dgm:prSet presAssocID="{AD450951-2D0B-457D-AAD4-EC2345FA872C}" presName="conn2-1" presStyleLbl="parChTrans1D2" presStyleIdx="1" presStyleCnt="3"/>
      <dgm:spPr/>
      <dgm:t>
        <a:bodyPr/>
        <a:lstStyle/>
        <a:p>
          <a:endParaRPr lang="zh-CN" altLang="en-US"/>
        </a:p>
      </dgm:t>
    </dgm:pt>
    <dgm:pt modelId="{61EF3C75-0064-43CF-89B0-54C63659D96A}" type="pres">
      <dgm:prSet presAssocID="{AD450951-2D0B-457D-AAD4-EC2345FA872C}" presName="connTx" presStyleLbl="parChTrans1D2" presStyleIdx="1" presStyleCnt="3"/>
      <dgm:spPr/>
      <dgm:t>
        <a:bodyPr/>
        <a:lstStyle/>
        <a:p>
          <a:endParaRPr lang="zh-CN" altLang="en-US"/>
        </a:p>
      </dgm:t>
    </dgm:pt>
    <dgm:pt modelId="{4CCA88B1-28A7-44A4-9D42-B0761618E745}" type="pres">
      <dgm:prSet presAssocID="{99E6488C-56C1-42EA-B8BE-84A5802F557C}" presName="root2" presStyleCnt="0"/>
      <dgm:spPr/>
      <dgm:t>
        <a:bodyPr/>
        <a:lstStyle/>
        <a:p>
          <a:endParaRPr lang="zh-CN" altLang="en-US"/>
        </a:p>
      </dgm:t>
    </dgm:pt>
    <dgm:pt modelId="{2DB4861D-1C57-4DA8-A724-6437E1BD1C0F}" type="pres">
      <dgm:prSet presAssocID="{99E6488C-56C1-42EA-B8BE-84A5802F557C}" presName="LevelTwoTextNode" presStyleLbl="node2" presStyleIdx="1" presStyleCnt="3" custScaleX="84555" custScaleY="47397" custLinFactNeighborX="3111" custLinFactNeighborY="879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D62DE07-FE91-4E76-B502-4EC07C546ECC}" type="pres">
      <dgm:prSet presAssocID="{99E6488C-56C1-42EA-B8BE-84A5802F557C}" presName="level3hierChild" presStyleCnt="0"/>
      <dgm:spPr/>
      <dgm:t>
        <a:bodyPr/>
        <a:lstStyle/>
        <a:p>
          <a:endParaRPr lang="zh-CN" altLang="en-US"/>
        </a:p>
      </dgm:t>
    </dgm:pt>
    <dgm:pt modelId="{D52EC48F-258B-4D10-9605-4B5AC01DE367}" type="pres">
      <dgm:prSet presAssocID="{6A3761D8-FA65-4256-A1EF-2F774B2A462C}" presName="conn2-1" presStyleLbl="parChTrans1D2" presStyleIdx="2" presStyleCnt="3"/>
      <dgm:spPr/>
      <dgm:t>
        <a:bodyPr/>
        <a:lstStyle/>
        <a:p>
          <a:endParaRPr lang="zh-CN" altLang="en-US"/>
        </a:p>
      </dgm:t>
    </dgm:pt>
    <dgm:pt modelId="{B124048A-775D-468B-B6AD-8D034EA953F4}" type="pres">
      <dgm:prSet presAssocID="{6A3761D8-FA65-4256-A1EF-2F774B2A462C}" presName="connTx" presStyleLbl="parChTrans1D2" presStyleIdx="2" presStyleCnt="3"/>
      <dgm:spPr/>
      <dgm:t>
        <a:bodyPr/>
        <a:lstStyle/>
        <a:p>
          <a:endParaRPr lang="zh-CN" altLang="en-US"/>
        </a:p>
      </dgm:t>
    </dgm:pt>
    <dgm:pt modelId="{A9077E78-BA92-4457-A27A-CDCC96F63DF3}" type="pres">
      <dgm:prSet presAssocID="{C27896C7-5836-461E-9B7F-0D578E9FF86B}" presName="root2" presStyleCnt="0"/>
      <dgm:spPr/>
      <dgm:t>
        <a:bodyPr/>
        <a:lstStyle/>
        <a:p>
          <a:endParaRPr lang="zh-CN" altLang="en-US"/>
        </a:p>
      </dgm:t>
    </dgm:pt>
    <dgm:pt modelId="{EA47BE2F-A476-495A-8FA1-57A58A4BCD8B}" type="pres">
      <dgm:prSet presAssocID="{C27896C7-5836-461E-9B7F-0D578E9FF86B}" presName="LevelTwoTextNode" presStyleLbl="node2" presStyleIdx="2" presStyleCnt="3" custScaleX="82096" custScaleY="3975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855BFC4-8016-4C55-B19D-B59089F8704A}" type="pres">
      <dgm:prSet presAssocID="{C27896C7-5836-461E-9B7F-0D578E9FF86B}" presName="level3hierChild" presStyleCnt="0"/>
      <dgm:spPr/>
      <dgm:t>
        <a:bodyPr/>
        <a:lstStyle/>
        <a:p>
          <a:endParaRPr lang="zh-CN" altLang="en-US"/>
        </a:p>
      </dgm:t>
    </dgm:pt>
  </dgm:ptLst>
  <dgm:cxnLst>
    <dgm:cxn modelId="{0F8C8B36-3A18-45AA-9D32-B60B23644F65}" srcId="{5345ADC4-82A1-451A-B312-34C6A8BB3713}" destId="{99E6488C-56C1-42EA-B8BE-84A5802F557C}" srcOrd="1" destOrd="0" parTransId="{AD450951-2D0B-457D-AAD4-EC2345FA872C}" sibTransId="{23BF2CAC-CA06-4DB8-B5A2-101DF14A894F}"/>
    <dgm:cxn modelId="{47D008B8-78C5-45F5-8637-C7F8A6FE58BD}" srcId="{5345ADC4-82A1-451A-B312-34C6A8BB3713}" destId="{C27896C7-5836-461E-9B7F-0D578E9FF86B}" srcOrd="2" destOrd="0" parTransId="{6A3761D8-FA65-4256-A1EF-2F774B2A462C}" sibTransId="{5F884AD9-F990-42EE-AA87-700E06EB1D1F}"/>
    <dgm:cxn modelId="{D9741344-F00E-43F7-B559-B376916BDAE0}" type="presOf" srcId="{8E544892-C228-4F46-A1B3-FF88C1A8E1DC}" destId="{6BF9D90E-A5AD-4381-9CE0-544065014EFA}" srcOrd="0" destOrd="0" presId="urn:microsoft.com/office/officeart/2005/8/layout/hierarchy2#54"/>
    <dgm:cxn modelId="{C8632F3E-8BFB-4DA9-8B4B-9E5600A0FFA5}" type="presOf" srcId="{6A3761D8-FA65-4256-A1EF-2F774B2A462C}" destId="{D52EC48F-258B-4D10-9605-4B5AC01DE367}" srcOrd="0" destOrd="0" presId="urn:microsoft.com/office/officeart/2005/8/layout/hierarchy2#54"/>
    <dgm:cxn modelId="{D2580ED3-6F0B-488B-8A8A-76EFF1AEAEDB}" type="presOf" srcId="{4F122B76-32AA-4439-8F8B-C22627EBA98D}" destId="{59641CBB-4E4B-4BB4-A0C1-4544517E8573}" srcOrd="0" destOrd="0" presId="urn:microsoft.com/office/officeart/2005/8/layout/hierarchy2#54"/>
    <dgm:cxn modelId="{B79D226C-3680-4B6F-8232-D3C617DCB31E}" type="presOf" srcId="{AD450951-2D0B-457D-AAD4-EC2345FA872C}" destId="{6A87DDAC-313C-46E9-8742-B5027535F7B3}" srcOrd="0" destOrd="0" presId="urn:microsoft.com/office/officeart/2005/8/layout/hierarchy2#54"/>
    <dgm:cxn modelId="{8B7A39A3-F49E-4736-8182-51F15628869B}" srcId="{8E544892-C228-4F46-A1B3-FF88C1A8E1DC}" destId="{5345ADC4-82A1-451A-B312-34C6A8BB3713}" srcOrd="0" destOrd="0" parTransId="{E7518A52-05DE-4BA9-AE1D-270E4B65187D}" sibTransId="{6CBA59F2-ADDB-4E2F-8C03-9198ACCE3061}"/>
    <dgm:cxn modelId="{67B09B1B-6AD2-4ED4-B6CB-9DDD594D6139}" type="presOf" srcId="{624C44BC-5A2C-4E65-9B78-8F5A3B64443A}" destId="{9F23B123-03F1-45CF-A93A-826C53400E4F}" srcOrd="0" destOrd="0" presId="urn:microsoft.com/office/officeart/2005/8/layout/hierarchy2#54"/>
    <dgm:cxn modelId="{F8C3B0D1-631B-4622-84C7-CE24DC60384B}" type="presOf" srcId="{AD450951-2D0B-457D-AAD4-EC2345FA872C}" destId="{61EF3C75-0064-43CF-89B0-54C63659D96A}" srcOrd="1" destOrd="0" presId="urn:microsoft.com/office/officeart/2005/8/layout/hierarchy2#54"/>
    <dgm:cxn modelId="{0BEEA666-A105-488B-841C-BA7B48FDE314}" type="presOf" srcId="{6A3761D8-FA65-4256-A1EF-2F774B2A462C}" destId="{B124048A-775D-468B-B6AD-8D034EA953F4}" srcOrd="1" destOrd="0" presId="urn:microsoft.com/office/officeart/2005/8/layout/hierarchy2#54"/>
    <dgm:cxn modelId="{3B2A44D7-83DE-4A7B-A209-4B93722661B5}" type="presOf" srcId="{99E6488C-56C1-42EA-B8BE-84A5802F557C}" destId="{2DB4861D-1C57-4DA8-A724-6437E1BD1C0F}" srcOrd="0" destOrd="0" presId="urn:microsoft.com/office/officeart/2005/8/layout/hierarchy2#54"/>
    <dgm:cxn modelId="{5EE77306-4E19-467C-9ACF-AB8B7C3C8E06}" srcId="{5345ADC4-82A1-451A-B312-34C6A8BB3713}" destId="{4F122B76-32AA-4439-8F8B-C22627EBA98D}" srcOrd="0" destOrd="0" parTransId="{624C44BC-5A2C-4E65-9B78-8F5A3B64443A}" sibTransId="{313CBC7E-5220-4147-A3B5-5FCE8C8042E1}"/>
    <dgm:cxn modelId="{DF43018B-657A-4CF7-A689-65A6472EEE77}" type="presOf" srcId="{624C44BC-5A2C-4E65-9B78-8F5A3B64443A}" destId="{3FE32537-304B-4A09-ADE9-4329D1AD0E55}" srcOrd="1" destOrd="0" presId="urn:microsoft.com/office/officeart/2005/8/layout/hierarchy2#54"/>
    <dgm:cxn modelId="{6FD6D59B-5465-4406-80A0-DFC31E308C55}" type="presOf" srcId="{5345ADC4-82A1-451A-B312-34C6A8BB3713}" destId="{056E278E-CCAB-4E49-BFBA-996381A1C849}" srcOrd="0" destOrd="0" presId="urn:microsoft.com/office/officeart/2005/8/layout/hierarchy2#54"/>
    <dgm:cxn modelId="{86AB697B-A687-4503-8638-4F9546634D0E}" type="presOf" srcId="{C27896C7-5836-461E-9B7F-0D578E9FF86B}" destId="{EA47BE2F-A476-495A-8FA1-57A58A4BCD8B}" srcOrd="0" destOrd="0" presId="urn:microsoft.com/office/officeart/2005/8/layout/hierarchy2#54"/>
    <dgm:cxn modelId="{E3592F69-C884-42F8-98FE-A6E1E63C37BC}" type="presParOf" srcId="{6BF9D90E-A5AD-4381-9CE0-544065014EFA}" destId="{162D4145-3DB9-4758-B07F-C3F32D830ACC}" srcOrd="0" destOrd="0" presId="urn:microsoft.com/office/officeart/2005/8/layout/hierarchy2#54"/>
    <dgm:cxn modelId="{A128F63C-7E19-44AE-B287-420422A5ADA7}" type="presParOf" srcId="{162D4145-3DB9-4758-B07F-C3F32D830ACC}" destId="{056E278E-CCAB-4E49-BFBA-996381A1C849}" srcOrd="0" destOrd="0" presId="urn:microsoft.com/office/officeart/2005/8/layout/hierarchy2#54"/>
    <dgm:cxn modelId="{9814C2FA-392E-4A56-9523-3E11A85A2D4F}" type="presParOf" srcId="{162D4145-3DB9-4758-B07F-C3F32D830ACC}" destId="{59A8F49E-7F68-4EC0-876C-B84D66C328DF}" srcOrd="1" destOrd="0" presId="urn:microsoft.com/office/officeart/2005/8/layout/hierarchy2#54"/>
    <dgm:cxn modelId="{65B14492-E296-4899-BC0E-9A8B5927A115}" type="presParOf" srcId="{59A8F49E-7F68-4EC0-876C-B84D66C328DF}" destId="{9F23B123-03F1-45CF-A93A-826C53400E4F}" srcOrd="0" destOrd="0" presId="urn:microsoft.com/office/officeart/2005/8/layout/hierarchy2#54"/>
    <dgm:cxn modelId="{9DC13700-EFA3-462A-BCFD-F7B981206D3C}" type="presParOf" srcId="{9F23B123-03F1-45CF-A93A-826C53400E4F}" destId="{3FE32537-304B-4A09-ADE9-4329D1AD0E55}" srcOrd="0" destOrd="0" presId="urn:microsoft.com/office/officeart/2005/8/layout/hierarchy2#54"/>
    <dgm:cxn modelId="{70EBD04C-71FF-4C8B-B14B-7D39642B7BDB}" type="presParOf" srcId="{59A8F49E-7F68-4EC0-876C-B84D66C328DF}" destId="{C9F32AF1-DDB8-4D64-8381-F46CFE894714}" srcOrd="1" destOrd="0" presId="urn:microsoft.com/office/officeart/2005/8/layout/hierarchy2#54"/>
    <dgm:cxn modelId="{9E3FA705-52CE-48FE-A584-07BD4C343D49}" type="presParOf" srcId="{C9F32AF1-DDB8-4D64-8381-F46CFE894714}" destId="{59641CBB-4E4B-4BB4-A0C1-4544517E8573}" srcOrd="0" destOrd="0" presId="urn:microsoft.com/office/officeart/2005/8/layout/hierarchy2#54"/>
    <dgm:cxn modelId="{CDB4CCAF-CA1B-44FE-9083-99AC1CABEA14}" type="presParOf" srcId="{C9F32AF1-DDB8-4D64-8381-F46CFE894714}" destId="{FF836641-6DDD-41DA-A5B2-71F7B8706B0F}" srcOrd="1" destOrd="0" presId="urn:microsoft.com/office/officeart/2005/8/layout/hierarchy2#54"/>
    <dgm:cxn modelId="{18E5638A-7C7E-40F6-B80E-384C0F2E1297}" type="presParOf" srcId="{59A8F49E-7F68-4EC0-876C-B84D66C328DF}" destId="{6A87DDAC-313C-46E9-8742-B5027535F7B3}" srcOrd="2" destOrd="0" presId="urn:microsoft.com/office/officeart/2005/8/layout/hierarchy2#54"/>
    <dgm:cxn modelId="{907D49FC-DFAA-4521-911C-4F13F73479B9}" type="presParOf" srcId="{6A87DDAC-313C-46E9-8742-B5027535F7B3}" destId="{61EF3C75-0064-43CF-89B0-54C63659D96A}" srcOrd="0" destOrd="0" presId="urn:microsoft.com/office/officeart/2005/8/layout/hierarchy2#54"/>
    <dgm:cxn modelId="{DF2157E7-58D6-4C4F-B51B-E217F7E0CB7D}" type="presParOf" srcId="{59A8F49E-7F68-4EC0-876C-B84D66C328DF}" destId="{4CCA88B1-28A7-44A4-9D42-B0761618E745}" srcOrd="3" destOrd="0" presId="urn:microsoft.com/office/officeart/2005/8/layout/hierarchy2#54"/>
    <dgm:cxn modelId="{086D25F3-1658-4169-94B8-ACFF882D6BAA}" type="presParOf" srcId="{4CCA88B1-28A7-44A4-9D42-B0761618E745}" destId="{2DB4861D-1C57-4DA8-A724-6437E1BD1C0F}" srcOrd="0" destOrd="0" presId="urn:microsoft.com/office/officeart/2005/8/layout/hierarchy2#54"/>
    <dgm:cxn modelId="{EF9563E8-9F95-4708-B0BB-59A40631327E}" type="presParOf" srcId="{4CCA88B1-28A7-44A4-9D42-B0761618E745}" destId="{1D62DE07-FE91-4E76-B502-4EC07C546ECC}" srcOrd="1" destOrd="0" presId="urn:microsoft.com/office/officeart/2005/8/layout/hierarchy2#54"/>
    <dgm:cxn modelId="{28E2428F-98FD-4BDE-AE0B-67FAA4F5B450}" type="presParOf" srcId="{59A8F49E-7F68-4EC0-876C-B84D66C328DF}" destId="{D52EC48F-258B-4D10-9605-4B5AC01DE367}" srcOrd="4" destOrd="0" presId="urn:microsoft.com/office/officeart/2005/8/layout/hierarchy2#54"/>
    <dgm:cxn modelId="{3B72A3D2-470A-43BC-98FA-3895750B0123}" type="presParOf" srcId="{D52EC48F-258B-4D10-9605-4B5AC01DE367}" destId="{B124048A-775D-468B-B6AD-8D034EA953F4}" srcOrd="0" destOrd="0" presId="urn:microsoft.com/office/officeart/2005/8/layout/hierarchy2#54"/>
    <dgm:cxn modelId="{B986707D-F0E7-4E6F-B460-4D572142ED60}" type="presParOf" srcId="{59A8F49E-7F68-4EC0-876C-B84D66C328DF}" destId="{A9077E78-BA92-4457-A27A-CDCC96F63DF3}" srcOrd="5" destOrd="0" presId="urn:microsoft.com/office/officeart/2005/8/layout/hierarchy2#54"/>
    <dgm:cxn modelId="{C30A812A-EBBB-437B-B203-89CD9505BC9E}" type="presParOf" srcId="{A9077E78-BA92-4457-A27A-CDCC96F63DF3}" destId="{EA47BE2F-A476-495A-8FA1-57A58A4BCD8B}" srcOrd="0" destOrd="0" presId="urn:microsoft.com/office/officeart/2005/8/layout/hierarchy2#54"/>
    <dgm:cxn modelId="{C17AE65E-0953-4F59-A42D-1E9A9D0C4933}" type="presParOf" srcId="{A9077E78-BA92-4457-A27A-CDCC96F63DF3}" destId="{4855BFC4-8016-4C55-B19D-B59089F8704A}" srcOrd="1" destOrd="0" presId="urn:microsoft.com/office/officeart/2005/8/layout/hierarchy2#5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8E544892-C228-4F46-A1B3-FF88C1A8E1DC}" type="doc">
      <dgm:prSet loTypeId="urn:microsoft.com/office/officeart/2005/8/layout/hierarchy2#54" loCatId="hierarchy" qsTypeId="urn:microsoft.com/office/officeart/2005/8/quickstyle/simple1#54" qsCatId="simple" csTypeId="urn:microsoft.com/office/officeart/2005/8/colors/accent2_1#149" csCatId="accent2" phldr="1"/>
      <dgm:spPr/>
      <dgm:t>
        <a:bodyPr/>
        <a:lstStyle/>
        <a:p>
          <a:endParaRPr lang="zh-CN" altLang="en-US"/>
        </a:p>
      </dgm:t>
    </dgm:pt>
    <dgm:pt modelId="{99E6488C-56C1-42EA-B8BE-84A5802F557C}">
      <dgm:prSet custT="1"/>
      <dgm:spPr/>
      <dgm:t>
        <a:bodyPr/>
        <a:lstStyle/>
        <a:p>
          <a:r>
            <a:rPr lang="zh-CN" altLang="en-US" sz="800" b="1" dirty="0" smtClean="0"/>
            <a:t>公司与行业协会等中间组织的关系</a:t>
          </a:r>
          <a:endParaRPr lang="zh-CN" altLang="en-US" sz="800" dirty="0"/>
        </a:p>
      </dgm:t>
    </dgm:pt>
    <dgm:pt modelId="{23BF2CAC-CA06-4DB8-B5A2-101DF14A894F}" type="sibTrans" cxnId="{0F8C8B36-3A18-45AA-9D32-B60B23644F65}">
      <dgm:prSet/>
      <dgm:spPr/>
      <dgm:t>
        <a:bodyPr/>
        <a:lstStyle/>
        <a:p>
          <a:endParaRPr lang="zh-CN" altLang="en-US" sz="2400"/>
        </a:p>
      </dgm:t>
    </dgm:pt>
    <dgm:pt modelId="{AD450951-2D0B-457D-AAD4-EC2345FA872C}" type="parTrans" cxnId="{0F8C8B36-3A18-45AA-9D32-B60B23644F65}">
      <dgm:prSet custT="1"/>
      <dgm:spPr/>
      <dgm:t>
        <a:bodyPr/>
        <a:lstStyle/>
        <a:p>
          <a:endParaRPr lang="zh-CN" altLang="en-US" sz="700"/>
        </a:p>
      </dgm:t>
    </dgm:pt>
    <dgm:pt modelId="{4F122B76-32AA-4439-8F8B-C22627EBA98D}">
      <dgm:prSet phldrT="[文本]" custT="1"/>
      <dgm:spPr/>
      <dgm:t>
        <a:bodyPr/>
        <a:lstStyle/>
        <a:p>
          <a:r>
            <a:rPr lang="zh-CN" altLang="en-US" sz="800" b="1" dirty="0" smtClean="0"/>
            <a:t>公司与政府的关系</a:t>
          </a:r>
          <a:endParaRPr lang="zh-CN" altLang="en-US" sz="800" dirty="0"/>
        </a:p>
      </dgm:t>
    </dgm:pt>
    <dgm:pt modelId="{313CBC7E-5220-4147-A3B5-5FCE8C8042E1}" type="sibTrans" cxnId="{5EE77306-4E19-467C-9ACF-AB8B7C3C8E06}">
      <dgm:prSet/>
      <dgm:spPr/>
      <dgm:t>
        <a:bodyPr/>
        <a:lstStyle/>
        <a:p>
          <a:endParaRPr lang="zh-CN" altLang="en-US" sz="2400"/>
        </a:p>
      </dgm:t>
    </dgm:pt>
    <dgm:pt modelId="{624C44BC-5A2C-4E65-9B78-8F5A3B64443A}" type="parTrans" cxnId="{5EE77306-4E19-467C-9ACF-AB8B7C3C8E06}">
      <dgm:prSet custT="1"/>
      <dgm:spPr/>
      <dgm:t>
        <a:bodyPr/>
        <a:lstStyle/>
        <a:p>
          <a:endParaRPr lang="zh-CN" altLang="en-US" sz="700"/>
        </a:p>
      </dgm:t>
    </dgm:pt>
    <dgm:pt modelId="{5345ADC4-82A1-451A-B312-34C6A8BB3713}">
      <dgm:prSet phldrT="[文本]" custT="1"/>
      <dgm:spPr/>
      <dgm:t>
        <a:bodyPr/>
        <a:lstStyle/>
        <a:p>
          <a:r>
            <a:rPr lang="zh-CN" altLang="en-US" sz="800" b="1" dirty="0" smtClean="0"/>
            <a:t>公司的外部关系</a:t>
          </a:r>
          <a:endParaRPr lang="zh-CN" altLang="en-US" sz="800" dirty="0"/>
        </a:p>
      </dgm:t>
    </dgm:pt>
    <dgm:pt modelId="{6CBA59F2-ADDB-4E2F-8C03-9198ACCE3061}" type="sibTrans" cxnId="{8B7A39A3-F49E-4736-8182-51F15628869B}">
      <dgm:prSet/>
      <dgm:spPr/>
      <dgm:t>
        <a:bodyPr/>
        <a:lstStyle/>
        <a:p>
          <a:endParaRPr lang="zh-CN" altLang="en-US" sz="2400"/>
        </a:p>
      </dgm:t>
    </dgm:pt>
    <dgm:pt modelId="{E7518A52-05DE-4BA9-AE1D-270E4B65187D}" type="parTrans" cxnId="{8B7A39A3-F49E-4736-8182-51F15628869B}">
      <dgm:prSet/>
      <dgm:spPr/>
      <dgm:t>
        <a:bodyPr/>
        <a:lstStyle/>
        <a:p>
          <a:endParaRPr lang="zh-CN" altLang="en-US" sz="2400"/>
        </a:p>
      </dgm:t>
    </dgm:pt>
    <dgm:pt modelId="{C27896C7-5836-461E-9B7F-0D578E9FF86B}">
      <dgm:prSet custT="1"/>
      <dgm:spPr>
        <a:solidFill>
          <a:srgbClr val="C00000"/>
        </a:solidFill>
      </dgm:spPr>
      <dgm:t>
        <a:bodyPr/>
        <a:lstStyle/>
        <a:p>
          <a:r>
            <a:rPr lang="zh-CN" altLang="en-US" sz="800" b="1" dirty="0" smtClean="0">
              <a:solidFill>
                <a:schemeClr val="bg1"/>
              </a:solidFill>
            </a:rPr>
            <a:t>公司与市场的关系</a:t>
          </a:r>
          <a:endParaRPr lang="zh-CN" altLang="en-US" sz="800" dirty="0">
            <a:solidFill>
              <a:schemeClr val="bg1"/>
            </a:solidFill>
          </a:endParaRPr>
        </a:p>
      </dgm:t>
    </dgm:pt>
    <dgm:pt modelId="{6A3761D8-FA65-4256-A1EF-2F774B2A462C}" type="parTrans" cxnId="{47D008B8-78C5-45F5-8637-C7F8A6FE58BD}">
      <dgm:prSet custT="1"/>
      <dgm:spPr/>
      <dgm:t>
        <a:bodyPr/>
        <a:lstStyle/>
        <a:p>
          <a:endParaRPr lang="zh-CN" altLang="en-US" sz="700"/>
        </a:p>
      </dgm:t>
    </dgm:pt>
    <dgm:pt modelId="{5F884AD9-F990-42EE-AA87-700E06EB1D1F}" type="sibTrans" cxnId="{47D008B8-78C5-45F5-8637-C7F8A6FE58BD}">
      <dgm:prSet/>
      <dgm:spPr/>
      <dgm:t>
        <a:bodyPr/>
        <a:lstStyle/>
        <a:p>
          <a:endParaRPr lang="zh-CN" altLang="en-US" sz="2400"/>
        </a:p>
      </dgm:t>
    </dgm:pt>
    <dgm:pt modelId="{6BF9D90E-A5AD-4381-9CE0-544065014EFA}" type="pres">
      <dgm:prSet presAssocID="{8E544892-C228-4F46-A1B3-FF88C1A8E1DC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162D4145-3DB9-4758-B07F-C3F32D830ACC}" type="pres">
      <dgm:prSet presAssocID="{5345ADC4-82A1-451A-B312-34C6A8BB3713}" presName="root1" presStyleCnt="0"/>
      <dgm:spPr/>
      <dgm:t>
        <a:bodyPr/>
        <a:lstStyle/>
        <a:p>
          <a:endParaRPr lang="zh-CN" altLang="en-US"/>
        </a:p>
      </dgm:t>
    </dgm:pt>
    <dgm:pt modelId="{056E278E-CCAB-4E49-BFBA-996381A1C849}" type="pres">
      <dgm:prSet presAssocID="{5345ADC4-82A1-451A-B312-34C6A8BB3713}" presName="LevelOneTextNode" presStyleLbl="node0" presStyleIdx="0" presStyleCnt="1" custScaleY="68755" custLinFactNeighborX="-1048" custLinFactNeighborY="-83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9A8F49E-7F68-4EC0-876C-B84D66C328DF}" type="pres">
      <dgm:prSet presAssocID="{5345ADC4-82A1-451A-B312-34C6A8BB3713}" presName="level2hierChild" presStyleCnt="0"/>
      <dgm:spPr/>
      <dgm:t>
        <a:bodyPr/>
        <a:lstStyle/>
        <a:p>
          <a:endParaRPr lang="zh-CN" altLang="en-US"/>
        </a:p>
      </dgm:t>
    </dgm:pt>
    <dgm:pt modelId="{9F23B123-03F1-45CF-A93A-826C53400E4F}" type="pres">
      <dgm:prSet presAssocID="{624C44BC-5A2C-4E65-9B78-8F5A3B64443A}" presName="conn2-1" presStyleLbl="parChTrans1D2" presStyleIdx="0" presStyleCnt="3"/>
      <dgm:spPr/>
      <dgm:t>
        <a:bodyPr/>
        <a:lstStyle/>
        <a:p>
          <a:endParaRPr lang="zh-CN" altLang="en-US"/>
        </a:p>
      </dgm:t>
    </dgm:pt>
    <dgm:pt modelId="{3FE32537-304B-4A09-ADE9-4329D1AD0E55}" type="pres">
      <dgm:prSet presAssocID="{624C44BC-5A2C-4E65-9B78-8F5A3B64443A}" presName="connTx" presStyleLbl="parChTrans1D2" presStyleIdx="0" presStyleCnt="3"/>
      <dgm:spPr/>
      <dgm:t>
        <a:bodyPr/>
        <a:lstStyle/>
        <a:p>
          <a:endParaRPr lang="zh-CN" altLang="en-US"/>
        </a:p>
      </dgm:t>
    </dgm:pt>
    <dgm:pt modelId="{C9F32AF1-DDB8-4D64-8381-F46CFE894714}" type="pres">
      <dgm:prSet presAssocID="{4F122B76-32AA-4439-8F8B-C22627EBA98D}" presName="root2" presStyleCnt="0"/>
      <dgm:spPr/>
      <dgm:t>
        <a:bodyPr/>
        <a:lstStyle/>
        <a:p>
          <a:endParaRPr lang="zh-CN" altLang="en-US"/>
        </a:p>
      </dgm:t>
    </dgm:pt>
    <dgm:pt modelId="{59641CBB-4E4B-4BB4-A0C1-4544517E8573}" type="pres">
      <dgm:prSet presAssocID="{4F122B76-32AA-4439-8F8B-C22627EBA98D}" presName="LevelTwoTextNode" presStyleLbl="node2" presStyleIdx="0" presStyleCnt="3" custScaleX="86062" custScaleY="48119" custLinFactNeighborX="109" custLinFactNeighborY="-750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F836641-6DDD-41DA-A5B2-71F7B8706B0F}" type="pres">
      <dgm:prSet presAssocID="{4F122B76-32AA-4439-8F8B-C22627EBA98D}" presName="level3hierChild" presStyleCnt="0"/>
      <dgm:spPr/>
      <dgm:t>
        <a:bodyPr/>
        <a:lstStyle/>
        <a:p>
          <a:endParaRPr lang="zh-CN" altLang="en-US"/>
        </a:p>
      </dgm:t>
    </dgm:pt>
    <dgm:pt modelId="{6A87DDAC-313C-46E9-8742-B5027535F7B3}" type="pres">
      <dgm:prSet presAssocID="{AD450951-2D0B-457D-AAD4-EC2345FA872C}" presName="conn2-1" presStyleLbl="parChTrans1D2" presStyleIdx="1" presStyleCnt="3"/>
      <dgm:spPr/>
      <dgm:t>
        <a:bodyPr/>
        <a:lstStyle/>
        <a:p>
          <a:endParaRPr lang="zh-CN" altLang="en-US"/>
        </a:p>
      </dgm:t>
    </dgm:pt>
    <dgm:pt modelId="{61EF3C75-0064-43CF-89B0-54C63659D96A}" type="pres">
      <dgm:prSet presAssocID="{AD450951-2D0B-457D-AAD4-EC2345FA872C}" presName="connTx" presStyleLbl="parChTrans1D2" presStyleIdx="1" presStyleCnt="3"/>
      <dgm:spPr/>
      <dgm:t>
        <a:bodyPr/>
        <a:lstStyle/>
        <a:p>
          <a:endParaRPr lang="zh-CN" altLang="en-US"/>
        </a:p>
      </dgm:t>
    </dgm:pt>
    <dgm:pt modelId="{4CCA88B1-28A7-44A4-9D42-B0761618E745}" type="pres">
      <dgm:prSet presAssocID="{99E6488C-56C1-42EA-B8BE-84A5802F557C}" presName="root2" presStyleCnt="0"/>
      <dgm:spPr/>
      <dgm:t>
        <a:bodyPr/>
        <a:lstStyle/>
        <a:p>
          <a:endParaRPr lang="zh-CN" altLang="en-US"/>
        </a:p>
      </dgm:t>
    </dgm:pt>
    <dgm:pt modelId="{2DB4861D-1C57-4DA8-A724-6437E1BD1C0F}" type="pres">
      <dgm:prSet presAssocID="{99E6488C-56C1-42EA-B8BE-84A5802F557C}" presName="LevelTwoTextNode" presStyleLbl="node2" presStyleIdx="1" presStyleCnt="3" custScaleX="84555" custScaleY="47397" custLinFactNeighborX="3111" custLinFactNeighborY="879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D62DE07-FE91-4E76-B502-4EC07C546ECC}" type="pres">
      <dgm:prSet presAssocID="{99E6488C-56C1-42EA-B8BE-84A5802F557C}" presName="level3hierChild" presStyleCnt="0"/>
      <dgm:spPr/>
      <dgm:t>
        <a:bodyPr/>
        <a:lstStyle/>
        <a:p>
          <a:endParaRPr lang="zh-CN" altLang="en-US"/>
        </a:p>
      </dgm:t>
    </dgm:pt>
    <dgm:pt modelId="{D52EC48F-258B-4D10-9605-4B5AC01DE367}" type="pres">
      <dgm:prSet presAssocID="{6A3761D8-FA65-4256-A1EF-2F774B2A462C}" presName="conn2-1" presStyleLbl="parChTrans1D2" presStyleIdx="2" presStyleCnt="3"/>
      <dgm:spPr/>
      <dgm:t>
        <a:bodyPr/>
        <a:lstStyle/>
        <a:p>
          <a:endParaRPr lang="zh-CN" altLang="en-US"/>
        </a:p>
      </dgm:t>
    </dgm:pt>
    <dgm:pt modelId="{B124048A-775D-468B-B6AD-8D034EA953F4}" type="pres">
      <dgm:prSet presAssocID="{6A3761D8-FA65-4256-A1EF-2F774B2A462C}" presName="connTx" presStyleLbl="parChTrans1D2" presStyleIdx="2" presStyleCnt="3"/>
      <dgm:spPr/>
      <dgm:t>
        <a:bodyPr/>
        <a:lstStyle/>
        <a:p>
          <a:endParaRPr lang="zh-CN" altLang="en-US"/>
        </a:p>
      </dgm:t>
    </dgm:pt>
    <dgm:pt modelId="{A9077E78-BA92-4457-A27A-CDCC96F63DF3}" type="pres">
      <dgm:prSet presAssocID="{C27896C7-5836-461E-9B7F-0D578E9FF86B}" presName="root2" presStyleCnt="0"/>
      <dgm:spPr/>
      <dgm:t>
        <a:bodyPr/>
        <a:lstStyle/>
        <a:p>
          <a:endParaRPr lang="zh-CN" altLang="en-US"/>
        </a:p>
      </dgm:t>
    </dgm:pt>
    <dgm:pt modelId="{EA47BE2F-A476-495A-8FA1-57A58A4BCD8B}" type="pres">
      <dgm:prSet presAssocID="{C27896C7-5836-461E-9B7F-0D578E9FF86B}" presName="LevelTwoTextNode" presStyleLbl="node2" presStyleIdx="2" presStyleCnt="3" custScaleX="82096" custScaleY="3975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855BFC4-8016-4C55-B19D-B59089F8704A}" type="pres">
      <dgm:prSet presAssocID="{C27896C7-5836-461E-9B7F-0D578E9FF86B}" presName="level3hierChild" presStyleCnt="0"/>
      <dgm:spPr/>
      <dgm:t>
        <a:bodyPr/>
        <a:lstStyle/>
        <a:p>
          <a:endParaRPr lang="zh-CN" altLang="en-US"/>
        </a:p>
      </dgm:t>
    </dgm:pt>
  </dgm:ptLst>
  <dgm:cxnLst>
    <dgm:cxn modelId="{0F8C8B36-3A18-45AA-9D32-B60B23644F65}" srcId="{5345ADC4-82A1-451A-B312-34C6A8BB3713}" destId="{99E6488C-56C1-42EA-B8BE-84A5802F557C}" srcOrd="1" destOrd="0" parTransId="{AD450951-2D0B-457D-AAD4-EC2345FA872C}" sibTransId="{23BF2CAC-CA06-4DB8-B5A2-101DF14A894F}"/>
    <dgm:cxn modelId="{A5CFE607-E125-4671-BDFF-3D961E656A15}" type="presOf" srcId="{5345ADC4-82A1-451A-B312-34C6A8BB3713}" destId="{056E278E-CCAB-4E49-BFBA-996381A1C849}" srcOrd="0" destOrd="0" presId="urn:microsoft.com/office/officeart/2005/8/layout/hierarchy2#54"/>
    <dgm:cxn modelId="{47D008B8-78C5-45F5-8637-C7F8A6FE58BD}" srcId="{5345ADC4-82A1-451A-B312-34C6A8BB3713}" destId="{C27896C7-5836-461E-9B7F-0D578E9FF86B}" srcOrd="2" destOrd="0" parTransId="{6A3761D8-FA65-4256-A1EF-2F774B2A462C}" sibTransId="{5F884AD9-F990-42EE-AA87-700E06EB1D1F}"/>
    <dgm:cxn modelId="{DC820CBF-5333-499E-92EE-04636DA6FCCA}" type="presOf" srcId="{624C44BC-5A2C-4E65-9B78-8F5A3B64443A}" destId="{3FE32537-304B-4A09-ADE9-4329D1AD0E55}" srcOrd="1" destOrd="0" presId="urn:microsoft.com/office/officeart/2005/8/layout/hierarchy2#54"/>
    <dgm:cxn modelId="{98F68169-D061-4CFF-8CCF-B06805178D37}" type="presOf" srcId="{6A3761D8-FA65-4256-A1EF-2F774B2A462C}" destId="{B124048A-775D-468B-B6AD-8D034EA953F4}" srcOrd="1" destOrd="0" presId="urn:microsoft.com/office/officeart/2005/8/layout/hierarchy2#54"/>
    <dgm:cxn modelId="{895EC352-CB57-4CC8-832C-78691B898718}" type="presOf" srcId="{AD450951-2D0B-457D-AAD4-EC2345FA872C}" destId="{6A87DDAC-313C-46E9-8742-B5027535F7B3}" srcOrd="0" destOrd="0" presId="urn:microsoft.com/office/officeart/2005/8/layout/hierarchy2#54"/>
    <dgm:cxn modelId="{5B7858E2-C1D8-4E43-B881-40389AE0CD67}" type="presOf" srcId="{624C44BC-5A2C-4E65-9B78-8F5A3B64443A}" destId="{9F23B123-03F1-45CF-A93A-826C53400E4F}" srcOrd="0" destOrd="0" presId="urn:microsoft.com/office/officeart/2005/8/layout/hierarchy2#54"/>
    <dgm:cxn modelId="{8F2BC996-B13C-4AA5-A56C-21CBABB918CE}" type="presOf" srcId="{AD450951-2D0B-457D-AAD4-EC2345FA872C}" destId="{61EF3C75-0064-43CF-89B0-54C63659D96A}" srcOrd="1" destOrd="0" presId="urn:microsoft.com/office/officeart/2005/8/layout/hierarchy2#54"/>
    <dgm:cxn modelId="{B5F679D7-2124-4C71-A895-2DA4DCEDB668}" type="presOf" srcId="{99E6488C-56C1-42EA-B8BE-84A5802F557C}" destId="{2DB4861D-1C57-4DA8-A724-6437E1BD1C0F}" srcOrd="0" destOrd="0" presId="urn:microsoft.com/office/officeart/2005/8/layout/hierarchy2#54"/>
    <dgm:cxn modelId="{8B7A39A3-F49E-4736-8182-51F15628869B}" srcId="{8E544892-C228-4F46-A1B3-FF88C1A8E1DC}" destId="{5345ADC4-82A1-451A-B312-34C6A8BB3713}" srcOrd="0" destOrd="0" parTransId="{E7518A52-05DE-4BA9-AE1D-270E4B65187D}" sibTransId="{6CBA59F2-ADDB-4E2F-8C03-9198ACCE3061}"/>
    <dgm:cxn modelId="{68309E52-E9CD-44D9-BBD1-A0300477BD04}" type="presOf" srcId="{6A3761D8-FA65-4256-A1EF-2F774B2A462C}" destId="{D52EC48F-258B-4D10-9605-4B5AC01DE367}" srcOrd="0" destOrd="0" presId="urn:microsoft.com/office/officeart/2005/8/layout/hierarchy2#54"/>
    <dgm:cxn modelId="{2A9FAED3-971C-41EA-B1E2-15F2D73CCEF0}" type="presOf" srcId="{4F122B76-32AA-4439-8F8B-C22627EBA98D}" destId="{59641CBB-4E4B-4BB4-A0C1-4544517E8573}" srcOrd="0" destOrd="0" presId="urn:microsoft.com/office/officeart/2005/8/layout/hierarchy2#54"/>
    <dgm:cxn modelId="{5EE77306-4E19-467C-9ACF-AB8B7C3C8E06}" srcId="{5345ADC4-82A1-451A-B312-34C6A8BB3713}" destId="{4F122B76-32AA-4439-8F8B-C22627EBA98D}" srcOrd="0" destOrd="0" parTransId="{624C44BC-5A2C-4E65-9B78-8F5A3B64443A}" sibTransId="{313CBC7E-5220-4147-A3B5-5FCE8C8042E1}"/>
    <dgm:cxn modelId="{83E7BFF6-AD57-4A76-851B-53C758CF227A}" type="presOf" srcId="{8E544892-C228-4F46-A1B3-FF88C1A8E1DC}" destId="{6BF9D90E-A5AD-4381-9CE0-544065014EFA}" srcOrd="0" destOrd="0" presId="urn:microsoft.com/office/officeart/2005/8/layout/hierarchy2#54"/>
    <dgm:cxn modelId="{119F1A6E-FD3A-4B5C-A1A2-31CFB9348CA9}" type="presOf" srcId="{C27896C7-5836-461E-9B7F-0D578E9FF86B}" destId="{EA47BE2F-A476-495A-8FA1-57A58A4BCD8B}" srcOrd="0" destOrd="0" presId="urn:microsoft.com/office/officeart/2005/8/layout/hierarchy2#54"/>
    <dgm:cxn modelId="{B397A37B-CFAE-4F2A-BCDE-5C2D0A16F921}" type="presParOf" srcId="{6BF9D90E-A5AD-4381-9CE0-544065014EFA}" destId="{162D4145-3DB9-4758-B07F-C3F32D830ACC}" srcOrd="0" destOrd="0" presId="urn:microsoft.com/office/officeart/2005/8/layout/hierarchy2#54"/>
    <dgm:cxn modelId="{7D321B10-7AA1-4403-B3B2-9E404A393C3D}" type="presParOf" srcId="{162D4145-3DB9-4758-B07F-C3F32D830ACC}" destId="{056E278E-CCAB-4E49-BFBA-996381A1C849}" srcOrd="0" destOrd="0" presId="urn:microsoft.com/office/officeart/2005/8/layout/hierarchy2#54"/>
    <dgm:cxn modelId="{729034DB-EB76-4EDB-A7D7-D5610F1742A5}" type="presParOf" srcId="{162D4145-3DB9-4758-B07F-C3F32D830ACC}" destId="{59A8F49E-7F68-4EC0-876C-B84D66C328DF}" srcOrd="1" destOrd="0" presId="urn:microsoft.com/office/officeart/2005/8/layout/hierarchy2#54"/>
    <dgm:cxn modelId="{BC3A0FFA-40CB-4FE5-821E-F5E313674D2E}" type="presParOf" srcId="{59A8F49E-7F68-4EC0-876C-B84D66C328DF}" destId="{9F23B123-03F1-45CF-A93A-826C53400E4F}" srcOrd="0" destOrd="0" presId="urn:microsoft.com/office/officeart/2005/8/layout/hierarchy2#54"/>
    <dgm:cxn modelId="{B2787D49-067A-4F8E-A1E8-EC6AEFD52A4A}" type="presParOf" srcId="{9F23B123-03F1-45CF-A93A-826C53400E4F}" destId="{3FE32537-304B-4A09-ADE9-4329D1AD0E55}" srcOrd="0" destOrd="0" presId="urn:microsoft.com/office/officeart/2005/8/layout/hierarchy2#54"/>
    <dgm:cxn modelId="{E16D5C03-D29C-4E3D-94FB-56C09C2F7CD5}" type="presParOf" srcId="{59A8F49E-7F68-4EC0-876C-B84D66C328DF}" destId="{C9F32AF1-DDB8-4D64-8381-F46CFE894714}" srcOrd="1" destOrd="0" presId="urn:microsoft.com/office/officeart/2005/8/layout/hierarchy2#54"/>
    <dgm:cxn modelId="{E988ECAF-2124-4E67-B5E3-802AB6A7DE5B}" type="presParOf" srcId="{C9F32AF1-DDB8-4D64-8381-F46CFE894714}" destId="{59641CBB-4E4B-4BB4-A0C1-4544517E8573}" srcOrd="0" destOrd="0" presId="urn:microsoft.com/office/officeart/2005/8/layout/hierarchy2#54"/>
    <dgm:cxn modelId="{780498BF-84B0-4B64-B2BD-1278A3C8E1BC}" type="presParOf" srcId="{C9F32AF1-DDB8-4D64-8381-F46CFE894714}" destId="{FF836641-6DDD-41DA-A5B2-71F7B8706B0F}" srcOrd="1" destOrd="0" presId="urn:microsoft.com/office/officeart/2005/8/layout/hierarchy2#54"/>
    <dgm:cxn modelId="{CF4945A5-FD73-41E0-A946-BCA74D3C6DD5}" type="presParOf" srcId="{59A8F49E-7F68-4EC0-876C-B84D66C328DF}" destId="{6A87DDAC-313C-46E9-8742-B5027535F7B3}" srcOrd="2" destOrd="0" presId="urn:microsoft.com/office/officeart/2005/8/layout/hierarchy2#54"/>
    <dgm:cxn modelId="{033E4440-B341-4579-8EE1-B389EC8DFDC2}" type="presParOf" srcId="{6A87DDAC-313C-46E9-8742-B5027535F7B3}" destId="{61EF3C75-0064-43CF-89B0-54C63659D96A}" srcOrd="0" destOrd="0" presId="urn:microsoft.com/office/officeart/2005/8/layout/hierarchy2#54"/>
    <dgm:cxn modelId="{F645ECA0-F572-41F0-90A7-B23004D6CE11}" type="presParOf" srcId="{59A8F49E-7F68-4EC0-876C-B84D66C328DF}" destId="{4CCA88B1-28A7-44A4-9D42-B0761618E745}" srcOrd="3" destOrd="0" presId="urn:microsoft.com/office/officeart/2005/8/layout/hierarchy2#54"/>
    <dgm:cxn modelId="{1DABAD88-A69E-4F67-BA66-002EE35B3FCE}" type="presParOf" srcId="{4CCA88B1-28A7-44A4-9D42-B0761618E745}" destId="{2DB4861D-1C57-4DA8-A724-6437E1BD1C0F}" srcOrd="0" destOrd="0" presId="urn:microsoft.com/office/officeart/2005/8/layout/hierarchy2#54"/>
    <dgm:cxn modelId="{6B3D5774-0A10-423E-B62F-1D5B154827B0}" type="presParOf" srcId="{4CCA88B1-28A7-44A4-9D42-B0761618E745}" destId="{1D62DE07-FE91-4E76-B502-4EC07C546ECC}" srcOrd="1" destOrd="0" presId="urn:microsoft.com/office/officeart/2005/8/layout/hierarchy2#54"/>
    <dgm:cxn modelId="{D96ABAEF-5E6F-4FBE-A681-F1E5ADBA9424}" type="presParOf" srcId="{59A8F49E-7F68-4EC0-876C-B84D66C328DF}" destId="{D52EC48F-258B-4D10-9605-4B5AC01DE367}" srcOrd="4" destOrd="0" presId="urn:microsoft.com/office/officeart/2005/8/layout/hierarchy2#54"/>
    <dgm:cxn modelId="{4515ADB9-B3CC-4BEB-AB9E-E59FA4DBCBEF}" type="presParOf" srcId="{D52EC48F-258B-4D10-9605-4B5AC01DE367}" destId="{B124048A-775D-468B-B6AD-8D034EA953F4}" srcOrd="0" destOrd="0" presId="urn:microsoft.com/office/officeart/2005/8/layout/hierarchy2#54"/>
    <dgm:cxn modelId="{FB18FF2C-6CD4-4320-B563-78AB87084D4A}" type="presParOf" srcId="{59A8F49E-7F68-4EC0-876C-B84D66C328DF}" destId="{A9077E78-BA92-4457-A27A-CDCC96F63DF3}" srcOrd="5" destOrd="0" presId="urn:microsoft.com/office/officeart/2005/8/layout/hierarchy2#54"/>
    <dgm:cxn modelId="{61EEFCE1-85B0-439B-B921-71406D3FEE3B}" type="presParOf" srcId="{A9077E78-BA92-4457-A27A-CDCC96F63DF3}" destId="{EA47BE2F-A476-495A-8FA1-57A58A4BCD8B}" srcOrd="0" destOrd="0" presId="urn:microsoft.com/office/officeart/2005/8/layout/hierarchy2#54"/>
    <dgm:cxn modelId="{5F38CFA4-DAA8-4E8F-AF5F-1C1272B444DC}" type="presParOf" srcId="{A9077E78-BA92-4457-A27A-CDCC96F63DF3}" destId="{4855BFC4-8016-4C55-B19D-B59089F8704A}" srcOrd="1" destOrd="0" presId="urn:microsoft.com/office/officeart/2005/8/layout/hierarchy2#5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8E544892-C228-4F46-A1B3-FF88C1A8E1DC}" type="doc">
      <dgm:prSet loTypeId="urn:microsoft.com/office/officeart/2005/8/layout/hierarchy2#54" loCatId="hierarchy" qsTypeId="urn:microsoft.com/office/officeart/2005/8/quickstyle/simple1#54" qsCatId="simple" csTypeId="urn:microsoft.com/office/officeart/2005/8/colors/accent2_1#150" csCatId="accent2" phldr="1"/>
      <dgm:spPr/>
      <dgm:t>
        <a:bodyPr/>
        <a:lstStyle/>
        <a:p>
          <a:endParaRPr lang="zh-CN" altLang="en-US"/>
        </a:p>
      </dgm:t>
    </dgm:pt>
    <dgm:pt modelId="{99E6488C-56C1-42EA-B8BE-84A5802F557C}">
      <dgm:prSet custT="1"/>
      <dgm:spPr/>
      <dgm:t>
        <a:bodyPr/>
        <a:lstStyle/>
        <a:p>
          <a:r>
            <a:rPr lang="zh-CN" altLang="en-US" sz="800" b="1" dirty="0" smtClean="0"/>
            <a:t>公司与行业协会等中间组织的关系</a:t>
          </a:r>
          <a:endParaRPr lang="zh-CN" altLang="en-US" sz="800" dirty="0"/>
        </a:p>
      </dgm:t>
    </dgm:pt>
    <dgm:pt modelId="{23BF2CAC-CA06-4DB8-B5A2-101DF14A894F}" type="sibTrans" cxnId="{0F8C8B36-3A18-45AA-9D32-B60B23644F65}">
      <dgm:prSet/>
      <dgm:spPr/>
      <dgm:t>
        <a:bodyPr/>
        <a:lstStyle/>
        <a:p>
          <a:endParaRPr lang="zh-CN" altLang="en-US" sz="2400"/>
        </a:p>
      </dgm:t>
    </dgm:pt>
    <dgm:pt modelId="{AD450951-2D0B-457D-AAD4-EC2345FA872C}" type="parTrans" cxnId="{0F8C8B36-3A18-45AA-9D32-B60B23644F65}">
      <dgm:prSet custT="1"/>
      <dgm:spPr/>
      <dgm:t>
        <a:bodyPr/>
        <a:lstStyle/>
        <a:p>
          <a:endParaRPr lang="zh-CN" altLang="en-US" sz="700"/>
        </a:p>
      </dgm:t>
    </dgm:pt>
    <dgm:pt modelId="{4F122B76-32AA-4439-8F8B-C22627EBA98D}">
      <dgm:prSet phldrT="[文本]" custT="1"/>
      <dgm:spPr/>
      <dgm:t>
        <a:bodyPr/>
        <a:lstStyle/>
        <a:p>
          <a:r>
            <a:rPr lang="zh-CN" altLang="en-US" sz="800" b="1" dirty="0" smtClean="0"/>
            <a:t>公司与政府的关系</a:t>
          </a:r>
          <a:endParaRPr lang="zh-CN" altLang="en-US" sz="800" dirty="0"/>
        </a:p>
      </dgm:t>
    </dgm:pt>
    <dgm:pt modelId="{313CBC7E-5220-4147-A3B5-5FCE8C8042E1}" type="sibTrans" cxnId="{5EE77306-4E19-467C-9ACF-AB8B7C3C8E06}">
      <dgm:prSet/>
      <dgm:spPr/>
      <dgm:t>
        <a:bodyPr/>
        <a:lstStyle/>
        <a:p>
          <a:endParaRPr lang="zh-CN" altLang="en-US" sz="2400"/>
        </a:p>
      </dgm:t>
    </dgm:pt>
    <dgm:pt modelId="{624C44BC-5A2C-4E65-9B78-8F5A3B64443A}" type="parTrans" cxnId="{5EE77306-4E19-467C-9ACF-AB8B7C3C8E06}">
      <dgm:prSet custT="1"/>
      <dgm:spPr/>
      <dgm:t>
        <a:bodyPr/>
        <a:lstStyle/>
        <a:p>
          <a:endParaRPr lang="zh-CN" altLang="en-US" sz="700"/>
        </a:p>
      </dgm:t>
    </dgm:pt>
    <dgm:pt modelId="{5345ADC4-82A1-451A-B312-34C6A8BB3713}">
      <dgm:prSet phldrT="[文本]" custT="1"/>
      <dgm:spPr/>
      <dgm:t>
        <a:bodyPr/>
        <a:lstStyle/>
        <a:p>
          <a:r>
            <a:rPr lang="zh-CN" altLang="en-US" sz="800" b="1" dirty="0" smtClean="0"/>
            <a:t>公司的外部关系</a:t>
          </a:r>
          <a:endParaRPr lang="zh-CN" altLang="en-US" sz="800" dirty="0"/>
        </a:p>
      </dgm:t>
    </dgm:pt>
    <dgm:pt modelId="{6CBA59F2-ADDB-4E2F-8C03-9198ACCE3061}" type="sibTrans" cxnId="{8B7A39A3-F49E-4736-8182-51F15628869B}">
      <dgm:prSet/>
      <dgm:spPr/>
      <dgm:t>
        <a:bodyPr/>
        <a:lstStyle/>
        <a:p>
          <a:endParaRPr lang="zh-CN" altLang="en-US" sz="2400"/>
        </a:p>
      </dgm:t>
    </dgm:pt>
    <dgm:pt modelId="{E7518A52-05DE-4BA9-AE1D-270E4B65187D}" type="parTrans" cxnId="{8B7A39A3-F49E-4736-8182-51F15628869B}">
      <dgm:prSet/>
      <dgm:spPr/>
      <dgm:t>
        <a:bodyPr/>
        <a:lstStyle/>
        <a:p>
          <a:endParaRPr lang="zh-CN" altLang="en-US" sz="2400"/>
        </a:p>
      </dgm:t>
    </dgm:pt>
    <dgm:pt modelId="{C27896C7-5836-461E-9B7F-0D578E9FF86B}">
      <dgm:prSet custT="1"/>
      <dgm:spPr>
        <a:solidFill>
          <a:srgbClr val="C00000"/>
        </a:solidFill>
      </dgm:spPr>
      <dgm:t>
        <a:bodyPr/>
        <a:lstStyle/>
        <a:p>
          <a:r>
            <a:rPr lang="zh-CN" altLang="en-US" sz="800" b="1" dirty="0" smtClean="0">
              <a:solidFill>
                <a:schemeClr val="bg1"/>
              </a:solidFill>
            </a:rPr>
            <a:t>公司与市场的关系</a:t>
          </a:r>
          <a:endParaRPr lang="zh-CN" altLang="en-US" sz="800" dirty="0">
            <a:solidFill>
              <a:schemeClr val="bg1"/>
            </a:solidFill>
          </a:endParaRPr>
        </a:p>
      </dgm:t>
    </dgm:pt>
    <dgm:pt modelId="{6A3761D8-FA65-4256-A1EF-2F774B2A462C}" type="parTrans" cxnId="{47D008B8-78C5-45F5-8637-C7F8A6FE58BD}">
      <dgm:prSet custT="1"/>
      <dgm:spPr/>
      <dgm:t>
        <a:bodyPr/>
        <a:lstStyle/>
        <a:p>
          <a:endParaRPr lang="zh-CN" altLang="en-US" sz="700"/>
        </a:p>
      </dgm:t>
    </dgm:pt>
    <dgm:pt modelId="{5F884AD9-F990-42EE-AA87-700E06EB1D1F}" type="sibTrans" cxnId="{47D008B8-78C5-45F5-8637-C7F8A6FE58BD}">
      <dgm:prSet/>
      <dgm:spPr/>
      <dgm:t>
        <a:bodyPr/>
        <a:lstStyle/>
        <a:p>
          <a:endParaRPr lang="zh-CN" altLang="en-US" sz="2400"/>
        </a:p>
      </dgm:t>
    </dgm:pt>
    <dgm:pt modelId="{6BF9D90E-A5AD-4381-9CE0-544065014EFA}" type="pres">
      <dgm:prSet presAssocID="{8E544892-C228-4F46-A1B3-FF88C1A8E1DC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162D4145-3DB9-4758-B07F-C3F32D830ACC}" type="pres">
      <dgm:prSet presAssocID="{5345ADC4-82A1-451A-B312-34C6A8BB3713}" presName="root1" presStyleCnt="0"/>
      <dgm:spPr/>
      <dgm:t>
        <a:bodyPr/>
        <a:lstStyle/>
        <a:p>
          <a:endParaRPr lang="zh-CN" altLang="en-US"/>
        </a:p>
      </dgm:t>
    </dgm:pt>
    <dgm:pt modelId="{056E278E-CCAB-4E49-BFBA-996381A1C849}" type="pres">
      <dgm:prSet presAssocID="{5345ADC4-82A1-451A-B312-34C6A8BB3713}" presName="LevelOneTextNode" presStyleLbl="node0" presStyleIdx="0" presStyleCnt="1" custScaleY="68755" custLinFactNeighborX="-1048" custLinFactNeighborY="-83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9A8F49E-7F68-4EC0-876C-B84D66C328DF}" type="pres">
      <dgm:prSet presAssocID="{5345ADC4-82A1-451A-B312-34C6A8BB3713}" presName="level2hierChild" presStyleCnt="0"/>
      <dgm:spPr/>
      <dgm:t>
        <a:bodyPr/>
        <a:lstStyle/>
        <a:p>
          <a:endParaRPr lang="zh-CN" altLang="en-US"/>
        </a:p>
      </dgm:t>
    </dgm:pt>
    <dgm:pt modelId="{9F23B123-03F1-45CF-A93A-826C53400E4F}" type="pres">
      <dgm:prSet presAssocID="{624C44BC-5A2C-4E65-9B78-8F5A3B64443A}" presName="conn2-1" presStyleLbl="parChTrans1D2" presStyleIdx="0" presStyleCnt="3"/>
      <dgm:spPr/>
      <dgm:t>
        <a:bodyPr/>
        <a:lstStyle/>
        <a:p>
          <a:endParaRPr lang="zh-CN" altLang="en-US"/>
        </a:p>
      </dgm:t>
    </dgm:pt>
    <dgm:pt modelId="{3FE32537-304B-4A09-ADE9-4329D1AD0E55}" type="pres">
      <dgm:prSet presAssocID="{624C44BC-5A2C-4E65-9B78-8F5A3B64443A}" presName="connTx" presStyleLbl="parChTrans1D2" presStyleIdx="0" presStyleCnt="3"/>
      <dgm:spPr/>
      <dgm:t>
        <a:bodyPr/>
        <a:lstStyle/>
        <a:p>
          <a:endParaRPr lang="zh-CN" altLang="en-US"/>
        </a:p>
      </dgm:t>
    </dgm:pt>
    <dgm:pt modelId="{C9F32AF1-DDB8-4D64-8381-F46CFE894714}" type="pres">
      <dgm:prSet presAssocID="{4F122B76-32AA-4439-8F8B-C22627EBA98D}" presName="root2" presStyleCnt="0"/>
      <dgm:spPr/>
      <dgm:t>
        <a:bodyPr/>
        <a:lstStyle/>
        <a:p>
          <a:endParaRPr lang="zh-CN" altLang="en-US"/>
        </a:p>
      </dgm:t>
    </dgm:pt>
    <dgm:pt modelId="{59641CBB-4E4B-4BB4-A0C1-4544517E8573}" type="pres">
      <dgm:prSet presAssocID="{4F122B76-32AA-4439-8F8B-C22627EBA98D}" presName="LevelTwoTextNode" presStyleLbl="node2" presStyleIdx="0" presStyleCnt="3" custScaleX="86062" custScaleY="48119" custLinFactNeighborX="109" custLinFactNeighborY="-750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F836641-6DDD-41DA-A5B2-71F7B8706B0F}" type="pres">
      <dgm:prSet presAssocID="{4F122B76-32AA-4439-8F8B-C22627EBA98D}" presName="level3hierChild" presStyleCnt="0"/>
      <dgm:spPr/>
      <dgm:t>
        <a:bodyPr/>
        <a:lstStyle/>
        <a:p>
          <a:endParaRPr lang="zh-CN" altLang="en-US"/>
        </a:p>
      </dgm:t>
    </dgm:pt>
    <dgm:pt modelId="{6A87DDAC-313C-46E9-8742-B5027535F7B3}" type="pres">
      <dgm:prSet presAssocID="{AD450951-2D0B-457D-AAD4-EC2345FA872C}" presName="conn2-1" presStyleLbl="parChTrans1D2" presStyleIdx="1" presStyleCnt="3"/>
      <dgm:spPr/>
      <dgm:t>
        <a:bodyPr/>
        <a:lstStyle/>
        <a:p>
          <a:endParaRPr lang="zh-CN" altLang="en-US"/>
        </a:p>
      </dgm:t>
    </dgm:pt>
    <dgm:pt modelId="{61EF3C75-0064-43CF-89B0-54C63659D96A}" type="pres">
      <dgm:prSet presAssocID="{AD450951-2D0B-457D-AAD4-EC2345FA872C}" presName="connTx" presStyleLbl="parChTrans1D2" presStyleIdx="1" presStyleCnt="3"/>
      <dgm:spPr/>
      <dgm:t>
        <a:bodyPr/>
        <a:lstStyle/>
        <a:p>
          <a:endParaRPr lang="zh-CN" altLang="en-US"/>
        </a:p>
      </dgm:t>
    </dgm:pt>
    <dgm:pt modelId="{4CCA88B1-28A7-44A4-9D42-B0761618E745}" type="pres">
      <dgm:prSet presAssocID="{99E6488C-56C1-42EA-B8BE-84A5802F557C}" presName="root2" presStyleCnt="0"/>
      <dgm:spPr/>
      <dgm:t>
        <a:bodyPr/>
        <a:lstStyle/>
        <a:p>
          <a:endParaRPr lang="zh-CN" altLang="en-US"/>
        </a:p>
      </dgm:t>
    </dgm:pt>
    <dgm:pt modelId="{2DB4861D-1C57-4DA8-A724-6437E1BD1C0F}" type="pres">
      <dgm:prSet presAssocID="{99E6488C-56C1-42EA-B8BE-84A5802F557C}" presName="LevelTwoTextNode" presStyleLbl="node2" presStyleIdx="1" presStyleCnt="3" custScaleX="84555" custScaleY="47397" custLinFactNeighborX="3111" custLinFactNeighborY="879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D62DE07-FE91-4E76-B502-4EC07C546ECC}" type="pres">
      <dgm:prSet presAssocID="{99E6488C-56C1-42EA-B8BE-84A5802F557C}" presName="level3hierChild" presStyleCnt="0"/>
      <dgm:spPr/>
      <dgm:t>
        <a:bodyPr/>
        <a:lstStyle/>
        <a:p>
          <a:endParaRPr lang="zh-CN" altLang="en-US"/>
        </a:p>
      </dgm:t>
    </dgm:pt>
    <dgm:pt modelId="{D52EC48F-258B-4D10-9605-4B5AC01DE367}" type="pres">
      <dgm:prSet presAssocID="{6A3761D8-FA65-4256-A1EF-2F774B2A462C}" presName="conn2-1" presStyleLbl="parChTrans1D2" presStyleIdx="2" presStyleCnt="3"/>
      <dgm:spPr/>
      <dgm:t>
        <a:bodyPr/>
        <a:lstStyle/>
        <a:p>
          <a:endParaRPr lang="zh-CN" altLang="en-US"/>
        </a:p>
      </dgm:t>
    </dgm:pt>
    <dgm:pt modelId="{B124048A-775D-468B-B6AD-8D034EA953F4}" type="pres">
      <dgm:prSet presAssocID="{6A3761D8-FA65-4256-A1EF-2F774B2A462C}" presName="connTx" presStyleLbl="parChTrans1D2" presStyleIdx="2" presStyleCnt="3"/>
      <dgm:spPr/>
      <dgm:t>
        <a:bodyPr/>
        <a:lstStyle/>
        <a:p>
          <a:endParaRPr lang="zh-CN" altLang="en-US"/>
        </a:p>
      </dgm:t>
    </dgm:pt>
    <dgm:pt modelId="{A9077E78-BA92-4457-A27A-CDCC96F63DF3}" type="pres">
      <dgm:prSet presAssocID="{C27896C7-5836-461E-9B7F-0D578E9FF86B}" presName="root2" presStyleCnt="0"/>
      <dgm:spPr/>
      <dgm:t>
        <a:bodyPr/>
        <a:lstStyle/>
        <a:p>
          <a:endParaRPr lang="zh-CN" altLang="en-US"/>
        </a:p>
      </dgm:t>
    </dgm:pt>
    <dgm:pt modelId="{EA47BE2F-A476-495A-8FA1-57A58A4BCD8B}" type="pres">
      <dgm:prSet presAssocID="{C27896C7-5836-461E-9B7F-0D578E9FF86B}" presName="LevelTwoTextNode" presStyleLbl="node2" presStyleIdx="2" presStyleCnt="3" custScaleX="82096" custScaleY="3975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855BFC4-8016-4C55-B19D-B59089F8704A}" type="pres">
      <dgm:prSet presAssocID="{C27896C7-5836-461E-9B7F-0D578E9FF86B}" presName="level3hierChild" presStyleCnt="0"/>
      <dgm:spPr/>
      <dgm:t>
        <a:bodyPr/>
        <a:lstStyle/>
        <a:p>
          <a:endParaRPr lang="zh-CN" altLang="en-US"/>
        </a:p>
      </dgm:t>
    </dgm:pt>
  </dgm:ptLst>
  <dgm:cxnLst>
    <dgm:cxn modelId="{2971C6CF-D6C8-48C6-93E6-386D8BFB88DA}" type="presOf" srcId="{C27896C7-5836-461E-9B7F-0D578E9FF86B}" destId="{EA47BE2F-A476-495A-8FA1-57A58A4BCD8B}" srcOrd="0" destOrd="0" presId="urn:microsoft.com/office/officeart/2005/8/layout/hierarchy2#54"/>
    <dgm:cxn modelId="{F754EA2C-645E-4CC7-A3C9-E3B20AFE12AC}" type="presOf" srcId="{AD450951-2D0B-457D-AAD4-EC2345FA872C}" destId="{6A87DDAC-313C-46E9-8742-B5027535F7B3}" srcOrd="0" destOrd="0" presId="urn:microsoft.com/office/officeart/2005/8/layout/hierarchy2#54"/>
    <dgm:cxn modelId="{0F8C8B36-3A18-45AA-9D32-B60B23644F65}" srcId="{5345ADC4-82A1-451A-B312-34C6A8BB3713}" destId="{99E6488C-56C1-42EA-B8BE-84A5802F557C}" srcOrd="1" destOrd="0" parTransId="{AD450951-2D0B-457D-AAD4-EC2345FA872C}" sibTransId="{23BF2CAC-CA06-4DB8-B5A2-101DF14A894F}"/>
    <dgm:cxn modelId="{53050C09-669F-4CA8-8561-78BF65E87AD9}" type="presOf" srcId="{6A3761D8-FA65-4256-A1EF-2F774B2A462C}" destId="{B124048A-775D-468B-B6AD-8D034EA953F4}" srcOrd="1" destOrd="0" presId="urn:microsoft.com/office/officeart/2005/8/layout/hierarchy2#54"/>
    <dgm:cxn modelId="{FD9BEF9C-D518-4CC4-BC56-2F62D14852ED}" type="presOf" srcId="{5345ADC4-82A1-451A-B312-34C6A8BB3713}" destId="{056E278E-CCAB-4E49-BFBA-996381A1C849}" srcOrd="0" destOrd="0" presId="urn:microsoft.com/office/officeart/2005/8/layout/hierarchy2#54"/>
    <dgm:cxn modelId="{AF061EE4-6FB3-47C7-9287-CCF9F2A82802}" type="presOf" srcId="{624C44BC-5A2C-4E65-9B78-8F5A3B64443A}" destId="{9F23B123-03F1-45CF-A93A-826C53400E4F}" srcOrd="0" destOrd="0" presId="urn:microsoft.com/office/officeart/2005/8/layout/hierarchy2#54"/>
    <dgm:cxn modelId="{47D008B8-78C5-45F5-8637-C7F8A6FE58BD}" srcId="{5345ADC4-82A1-451A-B312-34C6A8BB3713}" destId="{C27896C7-5836-461E-9B7F-0D578E9FF86B}" srcOrd="2" destOrd="0" parTransId="{6A3761D8-FA65-4256-A1EF-2F774B2A462C}" sibTransId="{5F884AD9-F990-42EE-AA87-700E06EB1D1F}"/>
    <dgm:cxn modelId="{20B7911B-CDB8-45CE-8EDD-2AEFA1530E45}" type="presOf" srcId="{624C44BC-5A2C-4E65-9B78-8F5A3B64443A}" destId="{3FE32537-304B-4A09-ADE9-4329D1AD0E55}" srcOrd="1" destOrd="0" presId="urn:microsoft.com/office/officeart/2005/8/layout/hierarchy2#54"/>
    <dgm:cxn modelId="{ACDF220A-1607-456E-A2B1-F11961494984}" type="presOf" srcId="{99E6488C-56C1-42EA-B8BE-84A5802F557C}" destId="{2DB4861D-1C57-4DA8-A724-6437E1BD1C0F}" srcOrd="0" destOrd="0" presId="urn:microsoft.com/office/officeart/2005/8/layout/hierarchy2#54"/>
    <dgm:cxn modelId="{25AA418C-4AB9-4ABE-87F7-B6943D9FA68F}" type="presOf" srcId="{8E544892-C228-4F46-A1B3-FF88C1A8E1DC}" destId="{6BF9D90E-A5AD-4381-9CE0-544065014EFA}" srcOrd="0" destOrd="0" presId="urn:microsoft.com/office/officeart/2005/8/layout/hierarchy2#54"/>
    <dgm:cxn modelId="{51D6DDAA-C7C2-4DB5-BA03-266022B89F14}" type="presOf" srcId="{AD450951-2D0B-457D-AAD4-EC2345FA872C}" destId="{61EF3C75-0064-43CF-89B0-54C63659D96A}" srcOrd="1" destOrd="0" presId="urn:microsoft.com/office/officeart/2005/8/layout/hierarchy2#54"/>
    <dgm:cxn modelId="{5EE77306-4E19-467C-9ACF-AB8B7C3C8E06}" srcId="{5345ADC4-82A1-451A-B312-34C6A8BB3713}" destId="{4F122B76-32AA-4439-8F8B-C22627EBA98D}" srcOrd="0" destOrd="0" parTransId="{624C44BC-5A2C-4E65-9B78-8F5A3B64443A}" sibTransId="{313CBC7E-5220-4147-A3B5-5FCE8C8042E1}"/>
    <dgm:cxn modelId="{097ED5DE-8300-4287-8376-14E9F16B8656}" type="presOf" srcId="{4F122B76-32AA-4439-8F8B-C22627EBA98D}" destId="{59641CBB-4E4B-4BB4-A0C1-4544517E8573}" srcOrd="0" destOrd="0" presId="urn:microsoft.com/office/officeart/2005/8/layout/hierarchy2#54"/>
    <dgm:cxn modelId="{8B7A39A3-F49E-4736-8182-51F15628869B}" srcId="{8E544892-C228-4F46-A1B3-FF88C1A8E1DC}" destId="{5345ADC4-82A1-451A-B312-34C6A8BB3713}" srcOrd="0" destOrd="0" parTransId="{E7518A52-05DE-4BA9-AE1D-270E4B65187D}" sibTransId="{6CBA59F2-ADDB-4E2F-8C03-9198ACCE3061}"/>
    <dgm:cxn modelId="{6074FD70-3626-4F38-B652-49ED6A9ECE26}" type="presOf" srcId="{6A3761D8-FA65-4256-A1EF-2F774B2A462C}" destId="{D52EC48F-258B-4D10-9605-4B5AC01DE367}" srcOrd="0" destOrd="0" presId="urn:microsoft.com/office/officeart/2005/8/layout/hierarchy2#54"/>
    <dgm:cxn modelId="{24FE9ACD-6A92-4378-B396-5E276139B467}" type="presParOf" srcId="{6BF9D90E-A5AD-4381-9CE0-544065014EFA}" destId="{162D4145-3DB9-4758-B07F-C3F32D830ACC}" srcOrd="0" destOrd="0" presId="urn:microsoft.com/office/officeart/2005/8/layout/hierarchy2#54"/>
    <dgm:cxn modelId="{EDCA9CBA-DB65-447F-9A3F-E7B387E6A558}" type="presParOf" srcId="{162D4145-3DB9-4758-B07F-C3F32D830ACC}" destId="{056E278E-CCAB-4E49-BFBA-996381A1C849}" srcOrd="0" destOrd="0" presId="urn:microsoft.com/office/officeart/2005/8/layout/hierarchy2#54"/>
    <dgm:cxn modelId="{5CEA9382-CCBB-4F9E-A5CE-0533399AD8D9}" type="presParOf" srcId="{162D4145-3DB9-4758-B07F-C3F32D830ACC}" destId="{59A8F49E-7F68-4EC0-876C-B84D66C328DF}" srcOrd="1" destOrd="0" presId="urn:microsoft.com/office/officeart/2005/8/layout/hierarchy2#54"/>
    <dgm:cxn modelId="{04DBDD4D-E3EB-4B34-9954-AFE38E3038E4}" type="presParOf" srcId="{59A8F49E-7F68-4EC0-876C-B84D66C328DF}" destId="{9F23B123-03F1-45CF-A93A-826C53400E4F}" srcOrd="0" destOrd="0" presId="urn:microsoft.com/office/officeart/2005/8/layout/hierarchy2#54"/>
    <dgm:cxn modelId="{8380E188-6AD5-4BD8-99B6-6C0BEB4C950F}" type="presParOf" srcId="{9F23B123-03F1-45CF-A93A-826C53400E4F}" destId="{3FE32537-304B-4A09-ADE9-4329D1AD0E55}" srcOrd="0" destOrd="0" presId="urn:microsoft.com/office/officeart/2005/8/layout/hierarchy2#54"/>
    <dgm:cxn modelId="{113EC560-CDB9-40CE-9214-E7F934728153}" type="presParOf" srcId="{59A8F49E-7F68-4EC0-876C-B84D66C328DF}" destId="{C9F32AF1-DDB8-4D64-8381-F46CFE894714}" srcOrd="1" destOrd="0" presId="urn:microsoft.com/office/officeart/2005/8/layout/hierarchy2#54"/>
    <dgm:cxn modelId="{AAF95800-9941-4955-8520-4F39A6ED7675}" type="presParOf" srcId="{C9F32AF1-DDB8-4D64-8381-F46CFE894714}" destId="{59641CBB-4E4B-4BB4-A0C1-4544517E8573}" srcOrd="0" destOrd="0" presId="urn:microsoft.com/office/officeart/2005/8/layout/hierarchy2#54"/>
    <dgm:cxn modelId="{D6E3AF99-BE53-4E4F-BDAC-172ED6A4BAAE}" type="presParOf" srcId="{C9F32AF1-DDB8-4D64-8381-F46CFE894714}" destId="{FF836641-6DDD-41DA-A5B2-71F7B8706B0F}" srcOrd="1" destOrd="0" presId="urn:microsoft.com/office/officeart/2005/8/layout/hierarchy2#54"/>
    <dgm:cxn modelId="{86DFD345-67EA-4932-8B56-60D0F502DFA7}" type="presParOf" srcId="{59A8F49E-7F68-4EC0-876C-B84D66C328DF}" destId="{6A87DDAC-313C-46E9-8742-B5027535F7B3}" srcOrd="2" destOrd="0" presId="urn:microsoft.com/office/officeart/2005/8/layout/hierarchy2#54"/>
    <dgm:cxn modelId="{28248F41-BB23-4B41-AF8A-08E76129B9AB}" type="presParOf" srcId="{6A87DDAC-313C-46E9-8742-B5027535F7B3}" destId="{61EF3C75-0064-43CF-89B0-54C63659D96A}" srcOrd="0" destOrd="0" presId="urn:microsoft.com/office/officeart/2005/8/layout/hierarchy2#54"/>
    <dgm:cxn modelId="{A9744C17-A2A0-473F-84BB-7C6CFC9C3C0F}" type="presParOf" srcId="{59A8F49E-7F68-4EC0-876C-B84D66C328DF}" destId="{4CCA88B1-28A7-44A4-9D42-B0761618E745}" srcOrd="3" destOrd="0" presId="urn:microsoft.com/office/officeart/2005/8/layout/hierarchy2#54"/>
    <dgm:cxn modelId="{3D0485FD-5F7D-48AF-87FB-DA426FC0643D}" type="presParOf" srcId="{4CCA88B1-28A7-44A4-9D42-B0761618E745}" destId="{2DB4861D-1C57-4DA8-A724-6437E1BD1C0F}" srcOrd="0" destOrd="0" presId="urn:microsoft.com/office/officeart/2005/8/layout/hierarchy2#54"/>
    <dgm:cxn modelId="{15FA9CF1-19AE-4D0E-947C-7635EAD8971D}" type="presParOf" srcId="{4CCA88B1-28A7-44A4-9D42-B0761618E745}" destId="{1D62DE07-FE91-4E76-B502-4EC07C546ECC}" srcOrd="1" destOrd="0" presId="urn:microsoft.com/office/officeart/2005/8/layout/hierarchy2#54"/>
    <dgm:cxn modelId="{BCDB0617-26CD-457A-85BE-31F04690479C}" type="presParOf" srcId="{59A8F49E-7F68-4EC0-876C-B84D66C328DF}" destId="{D52EC48F-258B-4D10-9605-4B5AC01DE367}" srcOrd="4" destOrd="0" presId="urn:microsoft.com/office/officeart/2005/8/layout/hierarchy2#54"/>
    <dgm:cxn modelId="{70C5A773-4C4B-4EB2-A4B8-16C73819BD42}" type="presParOf" srcId="{D52EC48F-258B-4D10-9605-4B5AC01DE367}" destId="{B124048A-775D-468B-B6AD-8D034EA953F4}" srcOrd="0" destOrd="0" presId="urn:microsoft.com/office/officeart/2005/8/layout/hierarchy2#54"/>
    <dgm:cxn modelId="{E8A29FB7-F988-4198-B96D-53672F12F2DE}" type="presParOf" srcId="{59A8F49E-7F68-4EC0-876C-B84D66C328DF}" destId="{A9077E78-BA92-4457-A27A-CDCC96F63DF3}" srcOrd="5" destOrd="0" presId="urn:microsoft.com/office/officeart/2005/8/layout/hierarchy2#54"/>
    <dgm:cxn modelId="{7108B994-D072-461D-9AD9-AB2654E3A5F7}" type="presParOf" srcId="{A9077E78-BA92-4457-A27A-CDCC96F63DF3}" destId="{EA47BE2F-A476-495A-8FA1-57A58A4BCD8B}" srcOrd="0" destOrd="0" presId="urn:microsoft.com/office/officeart/2005/8/layout/hierarchy2#54"/>
    <dgm:cxn modelId="{D538B3E4-6520-4B9B-9686-1DFA69278839}" type="presParOf" srcId="{A9077E78-BA92-4457-A27A-CDCC96F63DF3}" destId="{4855BFC4-8016-4C55-B19D-B59089F8704A}" srcOrd="1" destOrd="0" presId="urn:microsoft.com/office/officeart/2005/8/layout/hierarchy2#5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8E544892-C228-4F46-A1B3-FF88C1A8E1DC}" type="doc">
      <dgm:prSet loTypeId="urn:microsoft.com/office/officeart/2005/8/layout/hierarchy2#54" loCatId="hierarchy" qsTypeId="urn:microsoft.com/office/officeart/2005/8/quickstyle/simple1#54" qsCatId="simple" csTypeId="urn:microsoft.com/office/officeart/2005/8/colors/accent2_1#151" csCatId="accent2" phldr="1"/>
      <dgm:spPr/>
      <dgm:t>
        <a:bodyPr/>
        <a:lstStyle/>
        <a:p>
          <a:endParaRPr lang="zh-CN" altLang="en-US"/>
        </a:p>
      </dgm:t>
    </dgm:pt>
    <dgm:pt modelId="{99E6488C-56C1-42EA-B8BE-84A5802F557C}">
      <dgm:prSet custT="1"/>
      <dgm:spPr/>
      <dgm:t>
        <a:bodyPr/>
        <a:lstStyle/>
        <a:p>
          <a:r>
            <a:rPr lang="zh-CN" altLang="en-US" sz="700" b="1" dirty="0" smtClean="0"/>
            <a:t>所有者对股份有限公司询管理</a:t>
          </a:r>
          <a:endParaRPr lang="zh-CN" altLang="en-US" sz="700" dirty="0"/>
        </a:p>
      </dgm:t>
    </dgm:pt>
    <dgm:pt modelId="{23BF2CAC-CA06-4DB8-B5A2-101DF14A894F}" type="sibTrans" cxnId="{0F8C8B36-3A18-45AA-9D32-B60B23644F65}">
      <dgm:prSet/>
      <dgm:spPr/>
      <dgm:t>
        <a:bodyPr/>
        <a:lstStyle/>
        <a:p>
          <a:endParaRPr lang="zh-CN" altLang="en-US" sz="2000"/>
        </a:p>
      </dgm:t>
    </dgm:pt>
    <dgm:pt modelId="{AD450951-2D0B-457D-AAD4-EC2345FA872C}" type="parTrans" cxnId="{0F8C8B36-3A18-45AA-9D32-B60B23644F65}">
      <dgm:prSet custT="1"/>
      <dgm:spPr/>
      <dgm:t>
        <a:bodyPr/>
        <a:lstStyle/>
        <a:p>
          <a:endParaRPr lang="zh-CN" altLang="en-US" sz="600"/>
        </a:p>
      </dgm:t>
    </dgm:pt>
    <dgm:pt modelId="{4F122B76-32AA-4439-8F8B-C22627EBA98D}">
      <dgm:prSet phldrT="[文本]" custT="1"/>
      <dgm:spPr/>
      <dgm:t>
        <a:bodyPr/>
        <a:lstStyle/>
        <a:p>
          <a:r>
            <a:rPr lang="zh-CN" altLang="en-US" sz="700" b="1" dirty="0" smtClean="0"/>
            <a:t>所有者对有限责任公司的管理</a:t>
          </a:r>
          <a:endParaRPr lang="zh-CN" altLang="en-US" sz="700" dirty="0"/>
        </a:p>
      </dgm:t>
    </dgm:pt>
    <dgm:pt modelId="{313CBC7E-5220-4147-A3B5-5FCE8C8042E1}" type="sibTrans" cxnId="{5EE77306-4E19-467C-9ACF-AB8B7C3C8E06}">
      <dgm:prSet/>
      <dgm:spPr/>
      <dgm:t>
        <a:bodyPr/>
        <a:lstStyle/>
        <a:p>
          <a:endParaRPr lang="zh-CN" altLang="en-US" sz="2000"/>
        </a:p>
      </dgm:t>
    </dgm:pt>
    <dgm:pt modelId="{624C44BC-5A2C-4E65-9B78-8F5A3B64443A}" type="parTrans" cxnId="{5EE77306-4E19-467C-9ACF-AB8B7C3C8E06}">
      <dgm:prSet custT="1"/>
      <dgm:spPr/>
      <dgm:t>
        <a:bodyPr/>
        <a:lstStyle/>
        <a:p>
          <a:endParaRPr lang="zh-CN" altLang="en-US" sz="600"/>
        </a:p>
      </dgm:t>
    </dgm:pt>
    <dgm:pt modelId="{5345ADC4-82A1-451A-B312-34C6A8BB3713}">
      <dgm:prSet phldrT="[文本]" custT="1"/>
      <dgm:spPr/>
      <dgm:t>
        <a:bodyPr/>
        <a:lstStyle/>
        <a:p>
          <a:r>
            <a:rPr lang="zh-CN" altLang="en-US" sz="700" b="1" dirty="0" smtClean="0"/>
            <a:t>公司的资产所有权管理</a:t>
          </a:r>
          <a:endParaRPr lang="zh-CN" altLang="en-US" sz="700" dirty="0"/>
        </a:p>
      </dgm:t>
    </dgm:pt>
    <dgm:pt modelId="{6CBA59F2-ADDB-4E2F-8C03-9198ACCE3061}" type="sibTrans" cxnId="{8B7A39A3-F49E-4736-8182-51F15628869B}">
      <dgm:prSet/>
      <dgm:spPr/>
      <dgm:t>
        <a:bodyPr/>
        <a:lstStyle/>
        <a:p>
          <a:endParaRPr lang="zh-CN" altLang="en-US" sz="2000"/>
        </a:p>
      </dgm:t>
    </dgm:pt>
    <dgm:pt modelId="{E7518A52-05DE-4BA9-AE1D-270E4B65187D}" type="parTrans" cxnId="{8B7A39A3-F49E-4736-8182-51F15628869B}">
      <dgm:prSet/>
      <dgm:spPr/>
      <dgm:t>
        <a:bodyPr/>
        <a:lstStyle/>
        <a:p>
          <a:endParaRPr lang="zh-CN" altLang="en-US" sz="2000"/>
        </a:p>
      </dgm:t>
    </dgm:pt>
    <dgm:pt modelId="{6BF9D90E-A5AD-4381-9CE0-544065014EFA}" type="pres">
      <dgm:prSet presAssocID="{8E544892-C228-4F46-A1B3-FF88C1A8E1DC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162D4145-3DB9-4758-B07F-C3F32D830ACC}" type="pres">
      <dgm:prSet presAssocID="{5345ADC4-82A1-451A-B312-34C6A8BB3713}" presName="root1" presStyleCnt="0"/>
      <dgm:spPr/>
      <dgm:t>
        <a:bodyPr/>
        <a:lstStyle/>
        <a:p>
          <a:endParaRPr lang="zh-CN" altLang="en-US"/>
        </a:p>
      </dgm:t>
    </dgm:pt>
    <dgm:pt modelId="{056E278E-CCAB-4E49-BFBA-996381A1C849}" type="pres">
      <dgm:prSet presAssocID="{5345ADC4-82A1-451A-B312-34C6A8BB3713}" presName="LevelOneTextNode" presStyleLbl="node0" presStyleIdx="0" presStyleCnt="1" custScaleY="68755" custLinFactNeighborX="-1048" custLinFactNeighborY="-83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9A8F49E-7F68-4EC0-876C-B84D66C328DF}" type="pres">
      <dgm:prSet presAssocID="{5345ADC4-82A1-451A-B312-34C6A8BB3713}" presName="level2hierChild" presStyleCnt="0"/>
      <dgm:spPr/>
      <dgm:t>
        <a:bodyPr/>
        <a:lstStyle/>
        <a:p>
          <a:endParaRPr lang="zh-CN" altLang="en-US"/>
        </a:p>
      </dgm:t>
    </dgm:pt>
    <dgm:pt modelId="{9F23B123-03F1-45CF-A93A-826C53400E4F}" type="pres">
      <dgm:prSet presAssocID="{624C44BC-5A2C-4E65-9B78-8F5A3B64443A}" presName="conn2-1" presStyleLbl="parChTrans1D2" presStyleIdx="0" presStyleCnt="2"/>
      <dgm:spPr/>
      <dgm:t>
        <a:bodyPr/>
        <a:lstStyle/>
        <a:p>
          <a:endParaRPr lang="zh-CN" altLang="en-US"/>
        </a:p>
      </dgm:t>
    </dgm:pt>
    <dgm:pt modelId="{3FE32537-304B-4A09-ADE9-4329D1AD0E55}" type="pres">
      <dgm:prSet presAssocID="{624C44BC-5A2C-4E65-9B78-8F5A3B64443A}" presName="connTx" presStyleLbl="parChTrans1D2" presStyleIdx="0" presStyleCnt="2"/>
      <dgm:spPr/>
      <dgm:t>
        <a:bodyPr/>
        <a:lstStyle/>
        <a:p>
          <a:endParaRPr lang="zh-CN" altLang="en-US"/>
        </a:p>
      </dgm:t>
    </dgm:pt>
    <dgm:pt modelId="{C9F32AF1-DDB8-4D64-8381-F46CFE894714}" type="pres">
      <dgm:prSet presAssocID="{4F122B76-32AA-4439-8F8B-C22627EBA98D}" presName="root2" presStyleCnt="0"/>
      <dgm:spPr/>
      <dgm:t>
        <a:bodyPr/>
        <a:lstStyle/>
        <a:p>
          <a:endParaRPr lang="zh-CN" altLang="en-US"/>
        </a:p>
      </dgm:t>
    </dgm:pt>
    <dgm:pt modelId="{59641CBB-4E4B-4BB4-A0C1-4544517E8573}" type="pres">
      <dgm:prSet presAssocID="{4F122B76-32AA-4439-8F8B-C22627EBA98D}" presName="LevelTwoTextNode" presStyleLbl="node2" presStyleIdx="0" presStyleCnt="2" custScaleX="86062" custScaleY="48119" custLinFactNeighborX="109" custLinFactNeighborY="-750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F836641-6DDD-41DA-A5B2-71F7B8706B0F}" type="pres">
      <dgm:prSet presAssocID="{4F122B76-32AA-4439-8F8B-C22627EBA98D}" presName="level3hierChild" presStyleCnt="0"/>
      <dgm:spPr/>
      <dgm:t>
        <a:bodyPr/>
        <a:lstStyle/>
        <a:p>
          <a:endParaRPr lang="zh-CN" altLang="en-US"/>
        </a:p>
      </dgm:t>
    </dgm:pt>
    <dgm:pt modelId="{6A87DDAC-313C-46E9-8742-B5027535F7B3}" type="pres">
      <dgm:prSet presAssocID="{AD450951-2D0B-457D-AAD4-EC2345FA872C}" presName="conn2-1" presStyleLbl="parChTrans1D2" presStyleIdx="1" presStyleCnt="2"/>
      <dgm:spPr/>
      <dgm:t>
        <a:bodyPr/>
        <a:lstStyle/>
        <a:p>
          <a:endParaRPr lang="zh-CN" altLang="en-US"/>
        </a:p>
      </dgm:t>
    </dgm:pt>
    <dgm:pt modelId="{61EF3C75-0064-43CF-89B0-54C63659D96A}" type="pres">
      <dgm:prSet presAssocID="{AD450951-2D0B-457D-AAD4-EC2345FA872C}" presName="connTx" presStyleLbl="parChTrans1D2" presStyleIdx="1" presStyleCnt="2"/>
      <dgm:spPr/>
      <dgm:t>
        <a:bodyPr/>
        <a:lstStyle/>
        <a:p>
          <a:endParaRPr lang="zh-CN" altLang="en-US"/>
        </a:p>
      </dgm:t>
    </dgm:pt>
    <dgm:pt modelId="{4CCA88B1-28A7-44A4-9D42-B0761618E745}" type="pres">
      <dgm:prSet presAssocID="{99E6488C-56C1-42EA-B8BE-84A5802F557C}" presName="root2" presStyleCnt="0"/>
      <dgm:spPr/>
      <dgm:t>
        <a:bodyPr/>
        <a:lstStyle/>
        <a:p>
          <a:endParaRPr lang="zh-CN" altLang="en-US"/>
        </a:p>
      </dgm:t>
    </dgm:pt>
    <dgm:pt modelId="{2DB4861D-1C57-4DA8-A724-6437E1BD1C0F}" type="pres">
      <dgm:prSet presAssocID="{99E6488C-56C1-42EA-B8BE-84A5802F557C}" presName="LevelTwoTextNode" presStyleLbl="node2" presStyleIdx="1" presStyleCnt="2" custScaleX="84555" custScaleY="47397" custLinFactNeighborX="3111" custLinFactNeighborY="879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D62DE07-FE91-4E76-B502-4EC07C546ECC}" type="pres">
      <dgm:prSet presAssocID="{99E6488C-56C1-42EA-B8BE-84A5802F557C}" presName="level3hierChild" presStyleCnt="0"/>
      <dgm:spPr/>
      <dgm:t>
        <a:bodyPr/>
        <a:lstStyle/>
        <a:p>
          <a:endParaRPr lang="zh-CN" altLang="en-US"/>
        </a:p>
      </dgm:t>
    </dgm:pt>
  </dgm:ptLst>
  <dgm:cxnLst>
    <dgm:cxn modelId="{0F8C8B36-3A18-45AA-9D32-B60B23644F65}" srcId="{5345ADC4-82A1-451A-B312-34C6A8BB3713}" destId="{99E6488C-56C1-42EA-B8BE-84A5802F557C}" srcOrd="1" destOrd="0" parTransId="{AD450951-2D0B-457D-AAD4-EC2345FA872C}" sibTransId="{23BF2CAC-CA06-4DB8-B5A2-101DF14A894F}"/>
    <dgm:cxn modelId="{DABA6AE1-7BE0-419B-A75F-673F860593E0}" type="presOf" srcId="{AD450951-2D0B-457D-AAD4-EC2345FA872C}" destId="{6A87DDAC-313C-46E9-8742-B5027535F7B3}" srcOrd="0" destOrd="0" presId="urn:microsoft.com/office/officeart/2005/8/layout/hierarchy2#54"/>
    <dgm:cxn modelId="{8B7A39A3-F49E-4736-8182-51F15628869B}" srcId="{8E544892-C228-4F46-A1B3-FF88C1A8E1DC}" destId="{5345ADC4-82A1-451A-B312-34C6A8BB3713}" srcOrd="0" destOrd="0" parTransId="{E7518A52-05DE-4BA9-AE1D-270E4B65187D}" sibTransId="{6CBA59F2-ADDB-4E2F-8C03-9198ACCE3061}"/>
    <dgm:cxn modelId="{1BE141A1-994C-4B0F-BA65-9C963B9DE503}" type="presOf" srcId="{AD450951-2D0B-457D-AAD4-EC2345FA872C}" destId="{61EF3C75-0064-43CF-89B0-54C63659D96A}" srcOrd="1" destOrd="0" presId="urn:microsoft.com/office/officeart/2005/8/layout/hierarchy2#54"/>
    <dgm:cxn modelId="{B2BAAE6F-C98E-41CF-B77A-744E58CCB26C}" type="presOf" srcId="{99E6488C-56C1-42EA-B8BE-84A5802F557C}" destId="{2DB4861D-1C57-4DA8-A724-6437E1BD1C0F}" srcOrd="0" destOrd="0" presId="urn:microsoft.com/office/officeart/2005/8/layout/hierarchy2#54"/>
    <dgm:cxn modelId="{80C17DBF-CF31-476E-8450-57C1177BC086}" type="presOf" srcId="{4F122B76-32AA-4439-8F8B-C22627EBA98D}" destId="{59641CBB-4E4B-4BB4-A0C1-4544517E8573}" srcOrd="0" destOrd="0" presId="urn:microsoft.com/office/officeart/2005/8/layout/hierarchy2#54"/>
    <dgm:cxn modelId="{5EE77306-4E19-467C-9ACF-AB8B7C3C8E06}" srcId="{5345ADC4-82A1-451A-B312-34C6A8BB3713}" destId="{4F122B76-32AA-4439-8F8B-C22627EBA98D}" srcOrd="0" destOrd="0" parTransId="{624C44BC-5A2C-4E65-9B78-8F5A3B64443A}" sibTransId="{313CBC7E-5220-4147-A3B5-5FCE8C8042E1}"/>
    <dgm:cxn modelId="{9EA32017-818E-4157-A289-2EC7D9A7D129}" type="presOf" srcId="{624C44BC-5A2C-4E65-9B78-8F5A3B64443A}" destId="{9F23B123-03F1-45CF-A93A-826C53400E4F}" srcOrd="0" destOrd="0" presId="urn:microsoft.com/office/officeart/2005/8/layout/hierarchy2#54"/>
    <dgm:cxn modelId="{9B106681-9A6A-4022-92E1-D88A65A82782}" type="presOf" srcId="{5345ADC4-82A1-451A-B312-34C6A8BB3713}" destId="{056E278E-CCAB-4E49-BFBA-996381A1C849}" srcOrd="0" destOrd="0" presId="urn:microsoft.com/office/officeart/2005/8/layout/hierarchy2#54"/>
    <dgm:cxn modelId="{1FBC4F26-7970-4AA2-81D9-B11A77A1BB58}" type="presOf" srcId="{8E544892-C228-4F46-A1B3-FF88C1A8E1DC}" destId="{6BF9D90E-A5AD-4381-9CE0-544065014EFA}" srcOrd="0" destOrd="0" presId="urn:microsoft.com/office/officeart/2005/8/layout/hierarchy2#54"/>
    <dgm:cxn modelId="{A0092AFA-636B-4C20-9087-B472777611EA}" type="presOf" srcId="{624C44BC-5A2C-4E65-9B78-8F5A3B64443A}" destId="{3FE32537-304B-4A09-ADE9-4329D1AD0E55}" srcOrd="1" destOrd="0" presId="urn:microsoft.com/office/officeart/2005/8/layout/hierarchy2#54"/>
    <dgm:cxn modelId="{CE808549-8617-4F51-A3C9-170516FAEED9}" type="presParOf" srcId="{6BF9D90E-A5AD-4381-9CE0-544065014EFA}" destId="{162D4145-3DB9-4758-B07F-C3F32D830ACC}" srcOrd="0" destOrd="0" presId="urn:microsoft.com/office/officeart/2005/8/layout/hierarchy2#54"/>
    <dgm:cxn modelId="{19E5AE17-41BC-4C89-BD4F-7F35BBAB7700}" type="presParOf" srcId="{162D4145-3DB9-4758-B07F-C3F32D830ACC}" destId="{056E278E-CCAB-4E49-BFBA-996381A1C849}" srcOrd="0" destOrd="0" presId="urn:microsoft.com/office/officeart/2005/8/layout/hierarchy2#54"/>
    <dgm:cxn modelId="{E5E2E197-1971-48E9-970B-F54FAC27386F}" type="presParOf" srcId="{162D4145-3DB9-4758-B07F-C3F32D830ACC}" destId="{59A8F49E-7F68-4EC0-876C-B84D66C328DF}" srcOrd="1" destOrd="0" presId="urn:microsoft.com/office/officeart/2005/8/layout/hierarchy2#54"/>
    <dgm:cxn modelId="{1B2AC680-C53E-43C0-A5AE-47C1E249F6EB}" type="presParOf" srcId="{59A8F49E-7F68-4EC0-876C-B84D66C328DF}" destId="{9F23B123-03F1-45CF-A93A-826C53400E4F}" srcOrd="0" destOrd="0" presId="urn:microsoft.com/office/officeart/2005/8/layout/hierarchy2#54"/>
    <dgm:cxn modelId="{199F0DD8-2DC3-4FA9-AFC1-A32EB7ADD75B}" type="presParOf" srcId="{9F23B123-03F1-45CF-A93A-826C53400E4F}" destId="{3FE32537-304B-4A09-ADE9-4329D1AD0E55}" srcOrd="0" destOrd="0" presId="urn:microsoft.com/office/officeart/2005/8/layout/hierarchy2#54"/>
    <dgm:cxn modelId="{C2A648A9-681D-47F6-80F1-4C4090E0F1FC}" type="presParOf" srcId="{59A8F49E-7F68-4EC0-876C-B84D66C328DF}" destId="{C9F32AF1-DDB8-4D64-8381-F46CFE894714}" srcOrd="1" destOrd="0" presId="urn:microsoft.com/office/officeart/2005/8/layout/hierarchy2#54"/>
    <dgm:cxn modelId="{22DE44F7-AB71-4352-87EF-76E4D11CFCE4}" type="presParOf" srcId="{C9F32AF1-DDB8-4D64-8381-F46CFE894714}" destId="{59641CBB-4E4B-4BB4-A0C1-4544517E8573}" srcOrd="0" destOrd="0" presId="urn:microsoft.com/office/officeart/2005/8/layout/hierarchy2#54"/>
    <dgm:cxn modelId="{25F4D35F-A381-4619-BE87-F2F39C7D03DA}" type="presParOf" srcId="{C9F32AF1-DDB8-4D64-8381-F46CFE894714}" destId="{FF836641-6DDD-41DA-A5B2-71F7B8706B0F}" srcOrd="1" destOrd="0" presId="urn:microsoft.com/office/officeart/2005/8/layout/hierarchy2#54"/>
    <dgm:cxn modelId="{552EB1B6-3C1C-474D-A085-2E31FBB0801A}" type="presParOf" srcId="{59A8F49E-7F68-4EC0-876C-B84D66C328DF}" destId="{6A87DDAC-313C-46E9-8742-B5027535F7B3}" srcOrd="2" destOrd="0" presId="urn:microsoft.com/office/officeart/2005/8/layout/hierarchy2#54"/>
    <dgm:cxn modelId="{E5FEF5D4-11C8-47EC-9516-87C67896F633}" type="presParOf" srcId="{6A87DDAC-313C-46E9-8742-B5027535F7B3}" destId="{61EF3C75-0064-43CF-89B0-54C63659D96A}" srcOrd="0" destOrd="0" presId="urn:microsoft.com/office/officeart/2005/8/layout/hierarchy2#54"/>
    <dgm:cxn modelId="{73846358-6F5F-4D18-8EEE-DDE3B0530EBF}" type="presParOf" srcId="{59A8F49E-7F68-4EC0-876C-B84D66C328DF}" destId="{4CCA88B1-28A7-44A4-9D42-B0761618E745}" srcOrd="3" destOrd="0" presId="urn:microsoft.com/office/officeart/2005/8/layout/hierarchy2#54"/>
    <dgm:cxn modelId="{A65EF929-7D04-49DB-91EA-B1DA8630105B}" type="presParOf" srcId="{4CCA88B1-28A7-44A4-9D42-B0761618E745}" destId="{2DB4861D-1C57-4DA8-A724-6437E1BD1C0F}" srcOrd="0" destOrd="0" presId="urn:microsoft.com/office/officeart/2005/8/layout/hierarchy2#54"/>
    <dgm:cxn modelId="{F4451AAE-2F21-4918-8F1D-D60B40BC4E72}" type="presParOf" srcId="{4CCA88B1-28A7-44A4-9D42-B0761618E745}" destId="{1D62DE07-FE91-4E76-B502-4EC07C546ECC}" srcOrd="1" destOrd="0" presId="urn:microsoft.com/office/officeart/2005/8/layout/hierarchy2#5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E544892-C228-4F46-A1B3-FF88C1A8E1DC}" type="doc">
      <dgm:prSet loTypeId="urn:microsoft.com/office/officeart/2005/8/layout/hierarchy2#54" loCatId="hierarchy" qsTypeId="urn:microsoft.com/office/officeart/2005/8/quickstyle/simple1#54" qsCatId="simple" csTypeId="urn:microsoft.com/office/officeart/2005/8/colors/accent2_1#134" csCatId="accent2" phldr="1"/>
      <dgm:spPr/>
      <dgm:t>
        <a:bodyPr/>
        <a:lstStyle/>
        <a:p>
          <a:endParaRPr lang="zh-CN" altLang="en-US"/>
        </a:p>
      </dgm:t>
    </dgm:pt>
    <dgm:pt modelId="{99E6488C-56C1-42EA-B8BE-84A5802F557C}">
      <dgm:prSet/>
      <dgm:spPr/>
      <dgm:t>
        <a:bodyPr/>
        <a:lstStyle/>
        <a:p>
          <a:r>
            <a:rPr lang="zh-CN" altLang="en-US" b="1" dirty="0" smtClean="0"/>
            <a:t>复合式多角化策略</a:t>
          </a:r>
          <a:endParaRPr lang="zh-CN" altLang="en-US" dirty="0"/>
        </a:p>
      </dgm:t>
    </dgm:pt>
    <dgm:pt modelId="{23BF2CAC-CA06-4DB8-B5A2-101DF14A894F}" type="sibTrans" cxnId="{0F8C8B36-3A18-45AA-9D32-B60B23644F65}">
      <dgm:prSet/>
      <dgm:spPr/>
      <dgm:t>
        <a:bodyPr/>
        <a:lstStyle/>
        <a:p>
          <a:endParaRPr lang="zh-CN" altLang="en-US"/>
        </a:p>
      </dgm:t>
    </dgm:pt>
    <dgm:pt modelId="{AD450951-2D0B-457D-AAD4-EC2345FA872C}" type="parTrans" cxnId="{0F8C8B36-3A18-45AA-9D32-B60B23644F65}">
      <dgm:prSet/>
      <dgm:spPr/>
      <dgm:t>
        <a:bodyPr/>
        <a:lstStyle/>
        <a:p>
          <a:endParaRPr lang="zh-CN" altLang="en-US"/>
        </a:p>
      </dgm:t>
    </dgm:pt>
    <dgm:pt modelId="{4F122B76-32AA-4439-8F8B-C22627EBA98D}">
      <dgm:prSet phldrT="[文本]"/>
      <dgm:spPr>
        <a:solidFill>
          <a:srgbClr val="C00000"/>
        </a:solidFill>
      </dgm:spPr>
      <dgm:t>
        <a:bodyPr/>
        <a:lstStyle/>
        <a:p>
          <a:r>
            <a:rPr lang="zh-CN" altLang="en-US" b="1" dirty="0" smtClean="0">
              <a:solidFill>
                <a:schemeClr val="bg1"/>
              </a:solidFill>
            </a:rPr>
            <a:t>中心式多角化策略</a:t>
          </a:r>
          <a:endParaRPr lang="zh-CN" altLang="en-US" dirty="0">
            <a:solidFill>
              <a:schemeClr val="bg1"/>
            </a:solidFill>
          </a:endParaRPr>
        </a:p>
      </dgm:t>
    </dgm:pt>
    <dgm:pt modelId="{313CBC7E-5220-4147-A3B5-5FCE8C8042E1}" type="sibTrans" cxnId="{5EE77306-4E19-467C-9ACF-AB8B7C3C8E06}">
      <dgm:prSet/>
      <dgm:spPr/>
      <dgm:t>
        <a:bodyPr/>
        <a:lstStyle/>
        <a:p>
          <a:endParaRPr lang="zh-CN" altLang="en-US"/>
        </a:p>
      </dgm:t>
    </dgm:pt>
    <dgm:pt modelId="{624C44BC-5A2C-4E65-9B78-8F5A3B64443A}" type="parTrans" cxnId="{5EE77306-4E19-467C-9ACF-AB8B7C3C8E06}">
      <dgm:prSet/>
      <dgm:spPr/>
      <dgm:t>
        <a:bodyPr/>
        <a:lstStyle/>
        <a:p>
          <a:endParaRPr lang="zh-CN" altLang="en-US"/>
        </a:p>
      </dgm:t>
    </dgm:pt>
    <dgm:pt modelId="{5345ADC4-82A1-451A-B312-34C6A8BB3713}">
      <dgm:prSet phldrT="[文本]"/>
      <dgm:spPr/>
      <dgm:t>
        <a:bodyPr/>
        <a:lstStyle/>
        <a:p>
          <a:r>
            <a:rPr lang="zh-CN" altLang="en-US" b="1" dirty="0" smtClean="0"/>
            <a:t>现代公司兼并、收购策略</a:t>
          </a:r>
          <a:endParaRPr lang="zh-CN" altLang="en-US" dirty="0"/>
        </a:p>
      </dgm:t>
    </dgm:pt>
    <dgm:pt modelId="{6CBA59F2-ADDB-4E2F-8C03-9198ACCE3061}" type="sibTrans" cxnId="{8B7A39A3-F49E-4736-8182-51F15628869B}">
      <dgm:prSet/>
      <dgm:spPr/>
      <dgm:t>
        <a:bodyPr/>
        <a:lstStyle/>
        <a:p>
          <a:endParaRPr lang="zh-CN" altLang="en-US"/>
        </a:p>
      </dgm:t>
    </dgm:pt>
    <dgm:pt modelId="{E7518A52-05DE-4BA9-AE1D-270E4B65187D}" type="parTrans" cxnId="{8B7A39A3-F49E-4736-8182-51F15628869B}">
      <dgm:prSet/>
      <dgm:spPr/>
      <dgm:t>
        <a:bodyPr/>
        <a:lstStyle/>
        <a:p>
          <a:endParaRPr lang="zh-CN" altLang="en-US"/>
        </a:p>
      </dgm:t>
    </dgm:pt>
    <dgm:pt modelId="{C86383A5-556F-4907-8913-3AA67BD8B1F1}">
      <dgm:prSet/>
      <dgm:spPr/>
      <dgm:t>
        <a:bodyPr/>
        <a:lstStyle/>
        <a:p>
          <a:r>
            <a:rPr lang="zh-CN" altLang="en-US" b="1" smtClean="0"/>
            <a:t>垂直式整合策略</a:t>
          </a:r>
          <a:endParaRPr lang="zh-CN" altLang="en-US" b="1" dirty="0"/>
        </a:p>
      </dgm:t>
    </dgm:pt>
    <dgm:pt modelId="{2DDED7FC-CFAA-4E88-9C98-7BDB09E8CB5C}" type="parTrans" cxnId="{F3AC43AD-6796-49E9-A285-EFEDCF8811D1}">
      <dgm:prSet/>
      <dgm:spPr/>
      <dgm:t>
        <a:bodyPr/>
        <a:lstStyle/>
        <a:p>
          <a:endParaRPr lang="zh-CN" altLang="en-US"/>
        </a:p>
      </dgm:t>
    </dgm:pt>
    <dgm:pt modelId="{B352B118-C4DD-493A-BD73-8A0F2A32102B}" type="sibTrans" cxnId="{F3AC43AD-6796-49E9-A285-EFEDCF8811D1}">
      <dgm:prSet/>
      <dgm:spPr/>
      <dgm:t>
        <a:bodyPr/>
        <a:lstStyle/>
        <a:p>
          <a:endParaRPr lang="zh-CN" altLang="en-US"/>
        </a:p>
      </dgm:t>
    </dgm:pt>
    <dgm:pt modelId="{AF2309F3-503F-4236-8CF6-4A65D2B95A83}">
      <dgm:prSet/>
      <dgm:spPr/>
      <dgm:t>
        <a:bodyPr/>
        <a:lstStyle/>
        <a:p>
          <a:r>
            <a:rPr lang="zh-CN" altLang="en-US" b="1" smtClean="0"/>
            <a:t>水平式整合策略</a:t>
          </a:r>
          <a:endParaRPr lang="zh-CN" altLang="en-US" b="1" dirty="0"/>
        </a:p>
      </dgm:t>
    </dgm:pt>
    <dgm:pt modelId="{D131ADF3-C790-4F05-AC6C-074601947F38}" type="parTrans" cxnId="{21EE6577-6364-44DE-A901-95B5E4E3F33C}">
      <dgm:prSet/>
      <dgm:spPr/>
      <dgm:t>
        <a:bodyPr/>
        <a:lstStyle/>
        <a:p>
          <a:endParaRPr lang="zh-CN" altLang="en-US"/>
        </a:p>
      </dgm:t>
    </dgm:pt>
    <dgm:pt modelId="{0E6FB056-82E1-4DB1-98AA-ECD6840F172C}" type="sibTrans" cxnId="{21EE6577-6364-44DE-A901-95B5E4E3F33C}">
      <dgm:prSet/>
      <dgm:spPr/>
      <dgm:t>
        <a:bodyPr/>
        <a:lstStyle/>
        <a:p>
          <a:endParaRPr lang="zh-CN" altLang="en-US"/>
        </a:p>
      </dgm:t>
    </dgm:pt>
    <dgm:pt modelId="{6BF9D90E-A5AD-4381-9CE0-544065014EFA}" type="pres">
      <dgm:prSet presAssocID="{8E544892-C228-4F46-A1B3-FF88C1A8E1DC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162D4145-3DB9-4758-B07F-C3F32D830ACC}" type="pres">
      <dgm:prSet presAssocID="{5345ADC4-82A1-451A-B312-34C6A8BB3713}" presName="root1" presStyleCnt="0"/>
      <dgm:spPr/>
      <dgm:t>
        <a:bodyPr/>
        <a:lstStyle/>
        <a:p>
          <a:endParaRPr lang="zh-CN" altLang="en-US"/>
        </a:p>
      </dgm:t>
    </dgm:pt>
    <dgm:pt modelId="{056E278E-CCAB-4E49-BFBA-996381A1C849}" type="pres">
      <dgm:prSet presAssocID="{5345ADC4-82A1-451A-B312-34C6A8BB3713}" presName="LevelOneTextNode" presStyleLbl="node0" presStyleIdx="0" presStyleCnt="1" custScaleY="68755" custLinFactNeighborX="-1048" custLinFactNeighborY="-83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9A8F49E-7F68-4EC0-876C-B84D66C328DF}" type="pres">
      <dgm:prSet presAssocID="{5345ADC4-82A1-451A-B312-34C6A8BB3713}" presName="level2hierChild" presStyleCnt="0"/>
      <dgm:spPr/>
      <dgm:t>
        <a:bodyPr/>
        <a:lstStyle/>
        <a:p>
          <a:endParaRPr lang="zh-CN" altLang="en-US"/>
        </a:p>
      </dgm:t>
    </dgm:pt>
    <dgm:pt modelId="{9F23B123-03F1-45CF-A93A-826C53400E4F}" type="pres">
      <dgm:prSet presAssocID="{624C44BC-5A2C-4E65-9B78-8F5A3B64443A}" presName="conn2-1" presStyleLbl="parChTrans1D2" presStyleIdx="0" presStyleCnt="4"/>
      <dgm:spPr/>
      <dgm:t>
        <a:bodyPr/>
        <a:lstStyle/>
        <a:p>
          <a:endParaRPr lang="zh-CN" altLang="en-US"/>
        </a:p>
      </dgm:t>
    </dgm:pt>
    <dgm:pt modelId="{3FE32537-304B-4A09-ADE9-4329D1AD0E55}" type="pres">
      <dgm:prSet presAssocID="{624C44BC-5A2C-4E65-9B78-8F5A3B64443A}" presName="connTx" presStyleLbl="parChTrans1D2" presStyleIdx="0" presStyleCnt="4"/>
      <dgm:spPr/>
      <dgm:t>
        <a:bodyPr/>
        <a:lstStyle/>
        <a:p>
          <a:endParaRPr lang="zh-CN" altLang="en-US"/>
        </a:p>
      </dgm:t>
    </dgm:pt>
    <dgm:pt modelId="{C9F32AF1-DDB8-4D64-8381-F46CFE894714}" type="pres">
      <dgm:prSet presAssocID="{4F122B76-32AA-4439-8F8B-C22627EBA98D}" presName="root2" presStyleCnt="0"/>
      <dgm:spPr/>
      <dgm:t>
        <a:bodyPr/>
        <a:lstStyle/>
        <a:p>
          <a:endParaRPr lang="zh-CN" altLang="en-US"/>
        </a:p>
      </dgm:t>
    </dgm:pt>
    <dgm:pt modelId="{59641CBB-4E4B-4BB4-A0C1-4544517E8573}" type="pres">
      <dgm:prSet presAssocID="{4F122B76-32AA-4439-8F8B-C22627EBA98D}" presName="LevelTwoTextNode" presStyleLbl="node2" presStyleIdx="0" presStyleCnt="4" custScaleX="86062" custScaleY="48119" custLinFactNeighborX="109" custLinFactNeighborY="-750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F836641-6DDD-41DA-A5B2-71F7B8706B0F}" type="pres">
      <dgm:prSet presAssocID="{4F122B76-32AA-4439-8F8B-C22627EBA98D}" presName="level3hierChild" presStyleCnt="0"/>
      <dgm:spPr/>
      <dgm:t>
        <a:bodyPr/>
        <a:lstStyle/>
        <a:p>
          <a:endParaRPr lang="zh-CN" altLang="en-US"/>
        </a:p>
      </dgm:t>
    </dgm:pt>
    <dgm:pt modelId="{6A87DDAC-313C-46E9-8742-B5027535F7B3}" type="pres">
      <dgm:prSet presAssocID="{AD450951-2D0B-457D-AAD4-EC2345FA872C}" presName="conn2-1" presStyleLbl="parChTrans1D2" presStyleIdx="1" presStyleCnt="4"/>
      <dgm:spPr/>
      <dgm:t>
        <a:bodyPr/>
        <a:lstStyle/>
        <a:p>
          <a:endParaRPr lang="zh-CN" altLang="en-US"/>
        </a:p>
      </dgm:t>
    </dgm:pt>
    <dgm:pt modelId="{61EF3C75-0064-43CF-89B0-54C63659D96A}" type="pres">
      <dgm:prSet presAssocID="{AD450951-2D0B-457D-AAD4-EC2345FA872C}" presName="connTx" presStyleLbl="parChTrans1D2" presStyleIdx="1" presStyleCnt="4"/>
      <dgm:spPr/>
      <dgm:t>
        <a:bodyPr/>
        <a:lstStyle/>
        <a:p>
          <a:endParaRPr lang="zh-CN" altLang="en-US"/>
        </a:p>
      </dgm:t>
    </dgm:pt>
    <dgm:pt modelId="{4CCA88B1-28A7-44A4-9D42-B0761618E745}" type="pres">
      <dgm:prSet presAssocID="{99E6488C-56C1-42EA-B8BE-84A5802F557C}" presName="root2" presStyleCnt="0"/>
      <dgm:spPr/>
      <dgm:t>
        <a:bodyPr/>
        <a:lstStyle/>
        <a:p>
          <a:endParaRPr lang="zh-CN" altLang="en-US"/>
        </a:p>
      </dgm:t>
    </dgm:pt>
    <dgm:pt modelId="{2DB4861D-1C57-4DA8-A724-6437E1BD1C0F}" type="pres">
      <dgm:prSet presAssocID="{99E6488C-56C1-42EA-B8BE-84A5802F557C}" presName="LevelTwoTextNode" presStyleLbl="node2" presStyleIdx="1" presStyleCnt="4" custScaleX="84555" custScaleY="47397" custLinFactNeighborX="3111" custLinFactNeighborY="879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D62DE07-FE91-4E76-B502-4EC07C546ECC}" type="pres">
      <dgm:prSet presAssocID="{99E6488C-56C1-42EA-B8BE-84A5802F557C}" presName="level3hierChild" presStyleCnt="0"/>
      <dgm:spPr/>
      <dgm:t>
        <a:bodyPr/>
        <a:lstStyle/>
        <a:p>
          <a:endParaRPr lang="zh-CN" altLang="en-US"/>
        </a:p>
      </dgm:t>
    </dgm:pt>
    <dgm:pt modelId="{27EC99BD-B40A-4798-A439-92C049598210}" type="pres">
      <dgm:prSet presAssocID="{2DDED7FC-CFAA-4E88-9C98-7BDB09E8CB5C}" presName="conn2-1" presStyleLbl="parChTrans1D2" presStyleIdx="2" presStyleCnt="4"/>
      <dgm:spPr/>
      <dgm:t>
        <a:bodyPr/>
        <a:lstStyle/>
        <a:p>
          <a:endParaRPr lang="zh-CN" altLang="en-US"/>
        </a:p>
      </dgm:t>
    </dgm:pt>
    <dgm:pt modelId="{50D6A154-6C47-4CED-BC93-341AE3C72AE4}" type="pres">
      <dgm:prSet presAssocID="{2DDED7FC-CFAA-4E88-9C98-7BDB09E8CB5C}" presName="connTx" presStyleLbl="parChTrans1D2" presStyleIdx="2" presStyleCnt="4"/>
      <dgm:spPr/>
      <dgm:t>
        <a:bodyPr/>
        <a:lstStyle/>
        <a:p>
          <a:endParaRPr lang="zh-CN" altLang="en-US"/>
        </a:p>
      </dgm:t>
    </dgm:pt>
    <dgm:pt modelId="{B3F08126-444B-4FE8-B49C-7EEA4E427DF4}" type="pres">
      <dgm:prSet presAssocID="{C86383A5-556F-4907-8913-3AA67BD8B1F1}" presName="root2" presStyleCnt="0"/>
      <dgm:spPr/>
      <dgm:t>
        <a:bodyPr/>
        <a:lstStyle/>
        <a:p>
          <a:endParaRPr lang="zh-CN" altLang="en-US"/>
        </a:p>
      </dgm:t>
    </dgm:pt>
    <dgm:pt modelId="{140D9ECF-7DAA-4C2D-89E5-93B1EEE9B14E}" type="pres">
      <dgm:prSet presAssocID="{C86383A5-556F-4907-8913-3AA67BD8B1F1}" presName="LevelTwoTextNode" presStyleLbl="node2" presStyleIdx="2" presStyleCnt="4" custScaleX="88203" custScaleY="3252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B74CBD7-21F1-4943-A6F8-36FB3FC02197}" type="pres">
      <dgm:prSet presAssocID="{C86383A5-556F-4907-8913-3AA67BD8B1F1}" presName="level3hierChild" presStyleCnt="0"/>
      <dgm:spPr/>
      <dgm:t>
        <a:bodyPr/>
        <a:lstStyle/>
        <a:p>
          <a:endParaRPr lang="zh-CN" altLang="en-US"/>
        </a:p>
      </dgm:t>
    </dgm:pt>
    <dgm:pt modelId="{15C21DA4-0DD8-479A-AEBD-CB70E654EDBE}" type="pres">
      <dgm:prSet presAssocID="{D131ADF3-C790-4F05-AC6C-074601947F38}" presName="conn2-1" presStyleLbl="parChTrans1D2" presStyleIdx="3" presStyleCnt="4"/>
      <dgm:spPr/>
      <dgm:t>
        <a:bodyPr/>
        <a:lstStyle/>
        <a:p>
          <a:endParaRPr lang="zh-CN" altLang="en-US"/>
        </a:p>
      </dgm:t>
    </dgm:pt>
    <dgm:pt modelId="{18ACD791-81CD-40BA-B098-25DB0E699F7B}" type="pres">
      <dgm:prSet presAssocID="{D131ADF3-C790-4F05-AC6C-074601947F38}" presName="connTx" presStyleLbl="parChTrans1D2" presStyleIdx="3" presStyleCnt="4"/>
      <dgm:spPr/>
      <dgm:t>
        <a:bodyPr/>
        <a:lstStyle/>
        <a:p>
          <a:endParaRPr lang="zh-CN" altLang="en-US"/>
        </a:p>
      </dgm:t>
    </dgm:pt>
    <dgm:pt modelId="{B4D0F181-AB90-403D-AACC-94C99BC9D017}" type="pres">
      <dgm:prSet presAssocID="{AF2309F3-503F-4236-8CF6-4A65D2B95A83}" presName="root2" presStyleCnt="0"/>
      <dgm:spPr/>
      <dgm:t>
        <a:bodyPr/>
        <a:lstStyle/>
        <a:p>
          <a:endParaRPr lang="zh-CN" altLang="en-US"/>
        </a:p>
      </dgm:t>
    </dgm:pt>
    <dgm:pt modelId="{F2BD185F-4766-4C13-98E3-D231FDCAD696}" type="pres">
      <dgm:prSet presAssocID="{AF2309F3-503F-4236-8CF6-4A65D2B95A83}" presName="LevelTwoTextNode" presStyleLbl="node2" presStyleIdx="3" presStyleCnt="4" custScaleX="86602" custScaleY="5040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7928148-556B-499F-81EF-32DDBBA14A13}" type="pres">
      <dgm:prSet presAssocID="{AF2309F3-503F-4236-8CF6-4A65D2B95A83}" presName="level3hierChild" presStyleCnt="0"/>
      <dgm:spPr/>
      <dgm:t>
        <a:bodyPr/>
        <a:lstStyle/>
        <a:p>
          <a:endParaRPr lang="zh-CN" altLang="en-US"/>
        </a:p>
      </dgm:t>
    </dgm:pt>
  </dgm:ptLst>
  <dgm:cxnLst>
    <dgm:cxn modelId="{38108FD6-3BB8-43DD-8697-1C5ABEA9CA81}" type="presOf" srcId="{AD450951-2D0B-457D-AAD4-EC2345FA872C}" destId="{61EF3C75-0064-43CF-89B0-54C63659D96A}" srcOrd="1" destOrd="0" presId="urn:microsoft.com/office/officeart/2005/8/layout/hierarchy2#54"/>
    <dgm:cxn modelId="{0F8C8B36-3A18-45AA-9D32-B60B23644F65}" srcId="{5345ADC4-82A1-451A-B312-34C6A8BB3713}" destId="{99E6488C-56C1-42EA-B8BE-84A5802F557C}" srcOrd="1" destOrd="0" parTransId="{AD450951-2D0B-457D-AAD4-EC2345FA872C}" sibTransId="{23BF2CAC-CA06-4DB8-B5A2-101DF14A894F}"/>
    <dgm:cxn modelId="{299B436D-250D-47DF-A649-AC11A3164EE2}" type="presOf" srcId="{624C44BC-5A2C-4E65-9B78-8F5A3B64443A}" destId="{9F23B123-03F1-45CF-A93A-826C53400E4F}" srcOrd="0" destOrd="0" presId="urn:microsoft.com/office/officeart/2005/8/layout/hierarchy2#54"/>
    <dgm:cxn modelId="{5EE77306-4E19-467C-9ACF-AB8B7C3C8E06}" srcId="{5345ADC4-82A1-451A-B312-34C6A8BB3713}" destId="{4F122B76-32AA-4439-8F8B-C22627EBA98D}" srcOrd="0" destOrd="0" parTransId="{624C44BC-5A2C-4E65-9B78-8F5A3B64443A}" sibTransId="{313CBC7E-5220-4147-A3B5-5FCE8C8042E1}"/>
    <dgm:cxn modelId="{D1387FA6-73AB-4102-B184-BB0175958821}" type="presOf" srcId="{8E544892-C228-4F46-A1B3-FF88C1A8E1DC}" destId="{6BF9D90E-A5AD-4381-9CE0-544065014EFA}" srcOrd="0" destOrd="0" presId="urn:microsoft.com/office/officeart/2005/8/layout/hierarchy2#54"/>
    <dgm:cxn modelId="{B3F4BC45-3627-4C5C-8852-E3959FDEAF58}" type="presOf" srcId="{2DDED7FC-CFAA-4E88-9C98-7BDB09E8CB5C}" destId="{50D6A154-6C47-4CED-BC93-341AE3C72AE4}" srcOrd="1" destOrd="0" presId="urn:microsoft.com/office/officeart/2005/8/layout/hierarchy2#54"/>
    <dgm:cxn modelId="{6EEE511D-C062-48F7-A484-4214560D57EE}" type="presOf" srcId="{D131ADF3-C790-4F05-AC6C-074601947F38}" destId="{18ACD791-81CD-40BA-B098-25DB0E699F7B}" srcOrd="1" destOrd="0" presId="urn:microsoft.com/office/officeart/2005/8/layout/hierarchy2#54"/>
    <dgm:cxn modelId="{72ABDCCA-6BF3-4C8C-9187-3FA6DD40ABF2}" type="presOf" srcId="{4F122B76-32AA-4439-8F8B-C22627EBA98D}" destId="{59641CBB-4E4B-4BB4-A0C1-4544517E8573}" srcOrd="0" destOrd="0" presId="urn:microsoft.com/office/officeart/2005/8/layout/hierarchy2#54"/>
    <dgm:cxn modelId="{EDE2685E-C726-4E18-B4EE-25E7D0565A6B}" type="presOf" srcId="{AF2309F3-503F-4236-8CF6-4A65D2B95A83}" destId="{F2BD185F-4766-4C13-98E3-D231FDCAD696}" srcOrd="0" destOrd="0" presId="urn:microsoft.com/office/officeart/2005/8/layout/hierarchy2#54"/>
    <dgm:cxn modelId="{A600CF6A-1F8D-4C5C-9CB7-74CDBC00D99F}" type="presOf" srcId="{AD450951-2D0B-457D-AAD4-EC2345FA872C}" destId="{6A87DDAC-313C-46E9-8742-B5027535F7B3}" srcOrd="0" destOrd="0" presId="urn:microsoft.com/office/officeart/2005/8/layout/hierarchy2#54"/>
    <dgm:cxn modelId="{8B7A39A3-F49E-4736-8182-51F15628869B}" srcId="{8E544892-C228-4F46-A1B3-FF88C1A8E1DC}" destId="{5345ADC4-82A1-451A-B312-34C6A8BB3713}" srcOrd="0" destOrd="0" parTransId="{E7518A52-05DE-4BA9-AE1D-270E4B65187D}" sibTransId="{6CBA59F2-ADDB-4E2F-8C03-9198ACCE3061}"/>
    <dgm:cxn modelId="{0E9A885A-1A6E-4D2F-A642-F3D1EEF25DBA}" type="presOf" srcId="{624C44BC-5A2C-4E65-9B78-8F5A3B64443A}" destId="{3FE32537-304B-4A09-ADE9-4329D1AD0E55}" srcOrd="1" destOrd="0" presId="urn:microsoft.com/office/officeart/2005/8/layout/hierarchy2#54"/>
    <dgm:cxn modelId="{C15BCC26-9A86-4177-855F-2E0DA854F0FE}" type="presOf" srcId="{2DDED7FC-CFAA-4E88-9C98-7BDB09E8CB5C}" destId="{27EC99BD-B40A-4798-A439-92C049598210}" srcOrd="0" destOrd="0" presId="urn:microsoft.com/office/officeart/2005/8/layout/hierarchy2#54"/>
    <dgm:cxn modelId="{83FE18F2-10FC-4FE6-8F72-58DF6C9C7660}" type="presOf" srcId="{99E6488C-56C1-42EA-B8BE-84A5802F557C}" destId="{2DB4861D-1C57-4DA8-A724-6437E1BD1C0F}" srcOrd="0" destOrd="0" presId="urn:microsoft.com/office/officeart/2005/8/layout/hierarchy2#54"/>
    <dgm:cxn modelId="{29CB5A0D-EC98-4E2D-A537-F7CBDDB2EB8B}" type="presOf" srcId="{5345ADC4-82A1-451A-B312-34C6A8BB3713}" destId="{056E278E-CCAB-4E49-BFBA-996381A1C849}" srcOrd="0" destOrd="0" presId="urn:microsoft.com/office/officeart/2005/8/layout/hierarchy2#54"/>
    <dgm:cxn modelId="{32F7B966-F139-4BF9-83EE-E94F914CBEE5}" type="presOf" srcId="{D131ADF3-C790-4F05-AC6C-074601947F38}" destId="{15C21DA4-0DD8-479A-AEBD-CB70E654EDBE}" srcOrd="0" destOrd="0" presId="urn:microsoft.com/office/officeart/2005/8/layout/hierarchy2#54"/>
    <dgm:cxn modelId="{F3AC43AD-6796-49E9-A285-EFEDCF8811D1}" srcId="{5345ADC4-82A1-451A-B312-34C6A8BB3713}" destId="{C86383A5-556F-4907-8913-3AA67BD8B1F1}" srcOrd="2" destOrd="0" parTransId="{2DDED7FC-CFAA-4E88-9C98-7BDB09E8CB5C}" sibTransId="{B352B118-C4DD-493A-BD73-8A0F2A32102B}"/>
    <dgm:cxn modelId="{21EE6577-6364-44DE-A901-95B5E4E3F33C}" srcId="{5345ADC4-82A1-451A-B312-34C6A8BB3713}" destId="{AF2309F3-503F-4236-8CF6-4A65D2B95A83}" srcOrd="3" destOrd="0" parTransId="{D131ADF3-C790-4F05-AC6C-074601947F38}" sibTransId="{0E6FB056-82E1-4DB1-98AA-ECD6840F172C}"/>
    <dgm:cxn modelId="{04F99A80-2913-417D-9C7C-5E18E2FB2A0E}" type="presOf" srcId="{C86383A5-556F-4907-8913-3AA67BD8B1F1}" destId="{140D9ECF-7DAA-4C2D-89E5-93B1EEE9B14E}" srcOrd="0" destOrd="0" presId="urn:microsoft.com/office/officeart/2005/8/layout/hierarchy2#54"/>
    <dgm:cxn modelId="{4ACFDB92-3842-401C-8F01-629A9AE36D8A}" type="presParOf" srcId="{6BF9D90E-A5AD-4381-9CE0-544065014EFA}" destId="{162D4145-3DB9-4758-B07F-C3F32D830ACC}" srcOrd="0" destOrd="0" presId="urn:microsoft.com/office/officeart/2005/8/layout/hierarchy2#54"/>
    <dgm:cxn modelId="{EEABD810-183C-44A7-9C0B-8F766778E0BE}" type="presParOf" srcId="{162D4145-3DB9-4758-B07F-C3F32D830ACC}" destId="{056E278E-CCAB-4E49-BFBA-996381A1C849}" srcOrd="0" destOrd="0" presId="urn:microsoft.com/office/officeart/2005/8/layout/hierarchy2#54"/>
    <dgm:cxn modelId="{FB149068-24E9-4B74-AE77-2157C7D3A988}" type="presParOf" srcId="{162D4145-3DB9-4758-B07F-C3F32D830ACC}" destId="{59A8F49E-7F68-4EC0-876C-B84D66C328DF}" srcOrd="1" destOrd="0" presId="urn:microsoft.com/office/officeart/2005/8/layout/hierarchy2#54"/>
    <dgm:cxn modelId="{53047284-D3AE-4808-858A-96E913F76436}" type="presParOf" srcId="{59A8F49E-7F68-4EC0-876C-B84D66C328DF}" destId="{9F23B123-03F1-45CF-A93A-826C53400E4F}" srcOrd="0" destOrd="0" presId="urn:microsoft.com/office/officeart/2005/8/layout/hierarchy2#54"/>
    <dgm:cxn modelId="{6C0ECCC7-80AE-49DB-B1C2-BBB3F4FA0C68}" type="presParOf" srcId="{9F23B123-03F1-45CF-A93A-826C53400E4F}" destId="{3FE32537-304B-4A09-ADE9-4329D1AD0E55}" srcOrd="0" destOrd="0" presId="urn:microsoft.com/office/officeart/2005/8/layout/hierarchy2#54"/>
    <dgm:cxn modelId="{46EF9DAA-59EE-43C8-9D7A-60B73A82522A}" type="presParOf" srcId="{59A8F49E-7F68-4EC0-876C-B84D66C328DF}" destId="{C9F32AF1-DDB8-4D64-8381-F46CFE894714}" srcOrd="1" destOrd="0" presId="urn:microsoft.com/office/officeart/2005/8/layout/hierarchy2#54"/>
    <dgm:cxn modelId="{7D48AA0B-7E0D-4558-96EF-AFB730BD79C6}" type="presParOf" srcId="{C9F32AF1-DDB8-4D64-8381-F46CFE894714}" destId="{59641CBB-4E4B-4BB4-A0C1-4544517E8573}" srcOrd="0" destOrd="0" presId="urn:microsoft.com/office/officeart/2005/8/layout/hierarchy2#54"/>
    <dgm:cxn modelId="{8AFB32D9-FF00-4809-A001-CD163EBAC01B}" type="presParOf" srcId="{C9F32AF1-DDB8-4D64-8381-F46CFE894714}" destId="{FF836641-6DDD-41DA-A5B2-71F7B8706B0F}" srcOrd="1" destOrd="0" presId="urn:microsoft.com/office/officeart/2005/8/layout/hierarchy2#54"/>
    <dgm:cxn modelId="{4C179CC8-4DAB-4FE7-9983-D62311F945FC}" type="presParOf" srcId="{59A8F49E-7F68-4EC0-876C-B84D66C328DF}" destId="{6A87DDAC-313C-46E9-8742-B5027535F7B3}" srcOrd="2" destOrd="0" presId="urn:microsoft.com/office/officeart/2005/8/layout/hierarchy2#54"/>
    <dgm:cxn modelId="{3626A56B-E0E3-419B-824B-E512B39CAFE6}" type="presParOf" srcId="{6A87DDAC-313C-46E9-8742-B5027535F7B3}" destId="{61EF3C75-0064-43CF-89B0-54C63659D96A}" srcOrd="0" destOrd="0" presId="urn:microsoft.com/office/officeart/2005/8/layout/hierarchy2#54"/>
    <dgm:cxn modelId="{3DFF1DDD-476A-491E-B2C2-44C3003EB4D0}" type="presParOf" srcId="{59A8F49E-7F68-4EC0-876C-B84D66C328DF}" destId="{4CCA88B1-28A7-44A4-9D42-B0761618E745}" srcOrd="3" destOrd="0" presId="urn:microsoft.com/office/officeart/2005/8/layout/hierarchy2#54"/>
    <dgm:cxn modelId="{B9FE4C99-1280-463E-B3D4-365F47E88172}" type="presParOf" srcId="{4CCA88B1-28A7-44A4-9D42-B0761618E745}" destId="{2DB4861D-1C57-4DA8-A724-6437E1BD1C0F}" srcOrd="0" destOrd="0" presId="urn:microsoft.com/office/officeart/2005/8/layout/hierarchy2#54"/>
    <dgm:cxn modelId="{51FE5181-0A2B-4275-B9EF-EE158DF262B8}" type="presParOf" srcId="{4CCA88B1-28A7-44A4-9D42-B0761618E745}" destId="{1D62DE07-FE91-4E76-B502-4EC07C546ECC}" srcOrd="1" destOrd="0" presId="urn:microsoft.com/office/officeart/2005/8/layout/hierarchy2#54"/>
    <dgm:cxn modelId="{FBDA05A7-B10E-4CFE-8172-A31B84AE522B}" type="presParOf" srcId="{59A8F49E-7F68-4EC0-876C-B84D66C328DF}" destId="{27EC99BD-B40A-4798-A439-92C049598210}" srcOrd="4" destOrd="0" presId="urn:microsoft.com/office/officeart/2005/8/layout/hierarchy2#54"/>
    <dgm:cxn modelId="{18DB3466-C356-47C2-813B-C4DAFA98444D}" type="presParOf" srcId="{27EC99BD-B40A-4798-A439-92C049598210}" destId="{50D6A154-6C47-4CED-BC93-341AE3C72AE4}" srcOrd="0" destOrd="0" presId="urn:microsoft.com/office/officeart/2005/8/layout/hierarchy2#54"/>
    <dgm:cxn modelId="{DD3CC1A3-02B0-481E-9BFC-32CAF2948583}" type="presParOf" srcId="{59A8F49E-7F68-4EC0-876C-B84D66C328DF}" destId="{B3F08126-444B-4FE8-B49C-7EEA4E427DF4}" srcOrd="5" destOrd="0" presId="urn:microsoft.com/office/officeart/2005/8/layout/hierarchy2#54"/>
    <dgm:cxn modelId="{0486A014-5F0B-49F7-B65B-D4523F48D7E4}" type="presParOf" srcId="{B3F08126-444B-4FE8-B49C-7EEA4E427DF4}" destId="{140D9ECF-7DAA-4C2D-89E5-93B1EEE9B14E}" srcOrd="0" destOrd="0" presId="urn:microsoft.com/office/officeart/2005/8/layout/hierarchy2#54"/>
    <dgm:cxn modelId="{02DA52CB-14FD-4C50-B3E1-051FD933257A}" type="presParOf" srcId="{B3F08126-444B-4FE8-B49C-7EEA4E427DF4}" destId="{CB74CBD7-21F1-4943-A6F8-36FB3FC02197}" srcOrd="1" destOrd="0" presId="urn:microsoft.com/office/officeart/2005/8/layout/hierarchy2#54"/>
    <dgm:cxn modelId="{88FD8D94-BE4F-4A2D-86C2-E3CAA4A88940}" type="presParOf" srcId="{59A8F49E-7F68-4EC0-876C-B84D66C328DF}" destId="{15C21DA4-0DD8-479A-AEBD-CB70E654EDBE}" srcOrd="6" destOrd="0" presId="urn:microsoft.com/office/officeart/2005/8/layout/hierarchy2#54"/>
    <dgm:cxn modelId="{FE067E58-1E52-4F4F-AF60-52271C424DC0}" type="presParOf" srcId="{15C21DA4-0DD8-479A-AEBD-CB70E654EDBE}" destId="{18ACD791-81CD-40BA-B098-25DB0E699F7B}" srcOrd="0" destOrd="0" presId="urn:microsoft.com/office/officeart/2005/8/layout/hierarchy2#54"/>
    <dgm:cxn modelId="{3EB80462-F44B-45CE-8B64-F88076422774}" type="presParOf" srcId="{59A8F49E-7F68-4EC0-876C-B84D66C328DF}" destId="{B4D0F181-AB90-403D-AACC-94C99BC9D017}" srcOrd="7" destOrd="0" presId="urn:microsoft.com/office/officeart/2005/8/layout/hierarchy2#54"/>
    <dgm:cxn modelId="{A41B1DC0-42DE-4CB0-A058-320855093AC1}" type="presParOf" srcId="{B4D0F181-AB90-403D-AACC-94C99BC9D017}" destId="{F2BD185F-4766-4C13-98E3-D231FDCAD696}" srcOrd="0" destOrd="0" presId="urn:microsoft.com/office/officeart/2005/8/layout/hierarchy2#54"/>
    <dgm:cxn modelId="{33CB96D0-FACB-4FBA-ADAB-BD4F9F857D61}" type="presParOf" srcId="{B4D0F181-AB90-403D-AACC-94C99BC9D017}" destId="{17928148-556B-499F-81EF-32DDBBA14A13}" srcOrd="1" destOrd="0" presId="urn:microsoft.com/office/officeart/2005/8/layout/hierarchy2#5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E544892-C228-4F46-A1B3-FF88C1A8E1DC}" type="doc">
      <dgm:prSet loTypeId="urn:microsoft.com/office/officeart/2005/8/layout/hierarchy2#54" loCatId="hierarchy" qsTypeId="urn:microsoft.com/office/officeart/2005/8/quickstyle/simple1#54" qsCatId="simple" csTypeId="urn:microsoft.com/office/officeart/2005/8/colors/accent2_1#136" csCatId="accent2" phldr="1"/>
      <dgm:spPr/>
      <dgm:t>
        <a:bodyPr/>
        <a:lstStyle/>
        <a:p>
          <a:endParaRPr lang="zh-CN" altLang="en-US"/>
        </a:p>
      </dgm:t>
    </dgm:pt>
    <dgm:pt modelId="{99E6488C-56C1-42EA-B8BE-84A5802F557C}">
      <dgm:prSet/>
      <dgm:spPr/>
      <dgm:t>
        <a:bodyPr/>
        <a:lstStyle/>
        <a:p>
          <a:r>
            <a:rPr lang="zh-CN" altLang="en-US" b="1" dirty="0" smtClean="0"/>
            <a:t>复合式多角化策略</a:t>
          </a:r>
          <a:endParaRPr lang="zh-CN" altLang="en-US" dirty="0"/>
        </a:p>
      </dgm:t>
    </dgm:pt>
    <dgm:pt modelId="{23BF2CAC-CA06-4DB8-B5A2-101DF14A894F}" type="sibTrans" cxnId="{0F8C8B36-3A18-45AA-9D32-B60B23644F65}">
      <dgm:prSet/>
      <dgm:spPr/>
      <dgm:t>
        <a:bodyPr/>
        <a:lstStyle/>
        <a:p>
          <a:endParaRPr lang="zh-CN" altLang="en-US"/>
        </a:p>
      </dgm:t>
    </dgm:pt>
    <dgm:pt modelId="{AD450951-2D0B-457D-AAD4-EC2345FA872C}" type="parTrans" cxnId="{0F8C8B36-3A18-45AA-9D32-B60B23644F65}">
      <dgm:prSet/>
      <dgm:spPr/>
      <dgm:t>
        <a:bodyPr/>
        <a:lstStyle/>
        <a:p>
          <a:endParaRPr lang="zh-CN" altLang="en-US"/>
        </a:p>
      </dgm:t>
    </dgm:pt>
    <dgm:pt modelId="{4F122B76-32AA-4439-8F8B-C22627EBA98D}">
      <dgm:prSet phldrT="[文本]"/>
      <dgm:spPr/>
      <dgm:t>
        <a:bodyPr/>
        <a:lstStyle/>
        <a:p>
          <a:r>
            <a:rPr lang="zh-CN" altLang="en-US" b="1" dirty="0" smtClean="0"/>
            <a:t>中心式多角化策略</a:t>
          </a:r>
          <a:endParaRPr lang="zh-CN" altLang="en-US" dirty="0"/>
        </a:p>
      </dgm:t>
    </dgm:pt>
    <dgm:pt modelId="{313CBC7E-5220-4147-A3B5-5FCE8C8042E1}" type="sibTrans" cxnId="{5EE77306-4E19-467C-9ACF-AB8B7C3C8E06}">
      <dgm:prSet/>
      <dgm:spPr/>
      <dgm:t>
        <a:bodyPr/>
        <a:lstStyle/>
        <a:p>
          <a:endParaRPr lang="zh-CN" altLang="en-US"/>
        </a:p>
      </dgm:t>
    </dgm:pt>
    <dgm:pt modelId="{624C44BC-5A2C-4E65-9B78-8F5A3B64443A}" type="parTrans" cxnId="{5EE77306-4E19-467C-9ACF-AB8B7C3C8E06}">
      <dgm:prSet/>
      <dgm:spPr/>
      <dgm:t>
        <a:bodyPr/>
        <a:lstStyle/>
        <a:p>
          <a:endParaRPr lang="zh-CN" altLang="en-US"/>
        </a:p>
      </dgm:t>
    </dgm:pt>
    <dgm:pt modelId="{5345ADC4-82A1-451A-B312-34C6A8BB3713}">
      <dgm:prSet phldrT="[文本]"/>
      <dgm:spPr/>
      <dgm:t>
        <a:bodyPr/>
        <a:lstStyle/>
        <a:p>
          <a:r>
            <a:rPr lang="zh-CN" altLang="en-US" b="1" dirty="0" smtClean="0"/>
            <a:t>现代公司兼并、收购策略</a:t>
          </a:r>
          <a:endParaRPr lang="zh-CN" altLang="en-US" dirty="0"/>
        </a:p>
      </dgm:t>
    </dgm:pt>
    <dgm:pt modelId="{6CBA59F2-ADDB-4E2F-8C03-9198ACCE3061}" type="sibTrans" cxnId="{8B7A39A3-F49E-4736-8182-51F15628869B}">
      <dgm:prSet/>
      <dgm:spPr/>
      <dgm:t>
        <a:bodyPr/>
        <a:lstStyle/>
        <a:p>
          <a:endParaRPr lang="zh-CN" altLang="en-US"/>
        </a:p>
      </dgm:t>
    </dgm:pt>
    <dgm:pt modelId="{E7518A52-05DE-4BA9-AE1D-270E4B65187D}" type="parTrans" cxnId="{8B7A39A3-F49E-4736-8182-51F15628869B}">
      <dgm:prSet/>
      <dgm:spPr/>
      <dgm:t>
        <a:bodyPr/>
        <a:lstStyle/>
        <a:p>
          <a:endParaRPr lang="zh-CN" altLang="en-US"/>
        </a:p>
      </dgm:t>
    </dgm:pt>
    <dgm:pt modelId="{C86383A5-556F-4907-8913-3AA67BD8B1F1}">
      <dgm:prSet/>
      <dgm:spPr>
        <a:solidFill>
          <a:srgbClr val="C00000"/>
        </a:solidFill>
      </dgm:spPr>
      <dgm:t>
        <a:bodyPr/>
        <a:lstStyle/>
        <a:p>
          <a:r>
            <a:rPr lang="zh-CN" altLang="en-US" b="1" dirty="0" smtClean="0">
              <a:solidFill>
                <a:schemeClr val="bg1"/>
              </a:solidFill>
            </a:rPr>
            <a:t>垂直式整合策略</a:t>
          </a:r>
          <a:endParaRPr lang="zh-CN" altLang="en-US" b="1" dirty="0">
            <a:solidFill>
              <a:schemeClr val="bg1"/>
            </a:solidFill>
          </a:endParaRPr>
        </a:p>
      </dgm:t>
    </dgm:pt>
    <dgm:pt modelId="{2DDED7FC-CFAA-4E88-9C98-7BDB09E8CB5C}" type="parTrans" cxnId="{F3AC43AD-6796-49E9-A285-EFEDCF8811D1}">
      <dgm:prSet/>
      <dgm:spPr/>
      <dgm:t>
        <a:bodyPr/>
        <a:lstStyle/>
        <a:p>
          <a:endParaRPr lang="zh-CN" altLang="en-US"/>
        </a:p>
      </dgm:t>
    </dgm:pt>
    <dgm:pt modelId="{B352B118-C4DD-493A-BD73-8A0F2A32102B}" type="sibTrans" cxnId="{F3AC43AD-6796-49E9-A285-EFEDCF8811D1}">
      <dgm:prSet/>
      <dgm:spPr/>
      <dgm:t>
        <a:bodyPr/>
        <a:lstStyle/>
        <a:p>
          <a:endParaRPr lang="zh-CN" altLang="en-US"/>
        </a:p>
      </dgm:t>
    </dgm:pt>
    <dgm:pt modelId="{AF2309F3-503F-4236-8CF6-4A65D2B95A83}">
      <dgm:prSet/>
      <dgm:spPr>
        <a:solidFill>
          <a:srgbClr val="C00000"/>
        </a:solidFill>
      </dgm:spPr>
      <dgm:t>
        <a:bodyPr/>
        <a:lstStyle/>
        <a:p>
          <a:r>
            <a:rPr lang="zh-CN" altLang="en-US" b="1" smtClean="0">
              <a:solidFill>
                <a:schemeClr val="bg1"/>
              </a:solidFill>
            </a:rPr>
            <a:t>水平式整合策略</a:t>
          </a:r>
          <a:endParaRPr lang="zh-CN" altLang="en-US" b="1" dirty="0">
            <a:solidFill>
              <a:schemeClr val="bg1"/>
            </a:solidFill>
          </a:endParaRPr>
        </a:p>
      </dgm:t>
    </dgm:pt>
    <dgm:pt modelId="{D131ADF3-C790-4F05-AC6C-074601947F38}" type="parTrans" cxnId="{21EE6577-6364-44DE-A901-95B5E4E3F33C}">
      <dgm:prSet/>
      <dgm:spPr/>
      <dgm:t>
        <a:bodyPr/>
        <a:lstStyle/>
        <a:p>
          <a:endParaRPr lang="zh-CN" altLang="en-US"/>
        </a:p>
      </dgm:t>
    </dgm:pt>
    <dgm:pt modelId="{0E6FB056-82E1-4DB1-98AA-ECD6840F172C}" type="sibTrans" cxnId="{21EE6577-6364-44DE-A901-95B5E4E3F33C}">
      <dgm:prSet/>
      <dgm:spPr/>
      <dgm:t>
        <a:bodyPr/>
        <a:lstStyle/>
        <a:p>
          <a:endParaRPr lang="zh-CN" altLang="en-US"/>
        </a:p>
      </dgm:t>
    </dgm:pt>
    <dgm:pt modelId="{6BF9D90E-A5AD-4381-9CE0-544065014EFA}" type="pres">
      <dgm:prSet presAssocID="{8E544892-C228-4F46-A1B3-FF88C1A8E1DC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162D4145-3DB9-4758-B07F-C3F32D830ACC}" type="pres">
      <dgm:prSet presAssocID="{5345ADC4-82A1-451A-B312-34C6A8BB3713}" presName="root1" presStyleCnt="0"/>
      <dgm:spPr/>
      <dgm:t>
        <a:bodyPr/>
        <a:lstStyle/>
        <a:p>
          <a:endParaRPr lang="zh-CN" altLang="en-US"/>
        </a:p>
      </dgm:t>
    </dgm:pt>
    <dgm:pt modelId="{056E278E-CCAB-4E49-BFBA-996381A1C849}" type="pres">
      <dgm:prSet presAssocID="{5345ADC4-82A1-451A-B312-34C6A8BB3713}" presName="LevelOneTextNode" presStyleLbl="node0" presStyleIdx="0" presStyleCnt="1" custScaleY="68755" custLinFactNeighborX="-1048" custLinFactNeighborY="-83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9A8F49E-7F68-4EC0-876C-B84D66C328DF}" type="pres">
      <dgm:prSet presAssocID="{5345ADC4-82A1-451A-B312-34C6A8BB3713}" presName="level2hierChild" presStyleCnt="0"/>
      <dgm:spPr/>
      <dgm:t>
        <a:bodyPr/>
        <a:lstStyle/>
        <a:p>
          <a:endParaRPr lang="zh-CN" altLang="en-US"/>
        </a:p>
      </dgm:t>
    </dgm:pt>
    <dgm:pt modelId="{9F23B123-03F1-45CF-A93A-826C53400E4F}" type="pres">
      <dgm:prSet presAssocID="{624C44BC-5A2C-4E65-9B78-8F5A3B64443A}" presName="conn2-1" presStyleLbl="parChTrans1D2" presStyleIdx="0" presStyleCnt="4"/>
      <dgm:spPr/>
      <dgm:t>
        <a:bodyPr/>
        <a:lstStyle/>
        <a:p>
          <a:endParaRPr lang="zh-CN" altLang="en-US"/>
        </a:p>
      </dgm:t>
    </dgm:pt>
    <dgm:pt modelId="{3FE32537-304B-4A09-ADE9-4329D1AD0E55}" type="pres">
      <dgm:prSet presAssocID="{624C44BC-5A2C-4E65-9B78-8F5A3B64443A}" presName="connTx" presStyleLbl="parChTrans1D2" presStyleIdx="0" presStyleCnt="4"/>
      <dgm:spPr/>
      <dgm:t>
        <a:bodyPr/>
        <a:lstStyle/>
        <a:p>
          <a:endParaRPr lang="zh-CN" altLang="en-US"/>
        </a:p>
      </dgm:t>
    </dgm:pt>
    <dgm:pt modelId="{C9F32AF1-DDB8-4D64-8381-F46CFE894714}" type="pres">
      <dgm:prSet presAssocID="{4F122B76-32AA-4439-8F8B-C22627EBA98D}" presName="root2" presStyleCnt="0"/>
      <dgm:spPr/>
      <dgm:t>
        <a:bodyPr/>
        <a:lstStyle/>
        <a:p>
          <a:endParaRPr lang="zh-CN" altLang="en-US"/>
        </a:p>
      </dgm:t>
    </dgm:pt>
    <dgm:pt modelId="{59641CBB-4E4B-4BB4-A0C1-4544517E8573}" type="pres">
      <dgm:prSet presAssocID="{4F122B76-32AA-4439-8F8B-C22627EBA98D}" presName="LevelTwoTextNode" presStyleLbl="node2" presStyleIdx="0" presStyleCnt="4" custScaleX="86062" custScaleY="48119" custLinFactNeighborX="109" custLinFactNeighborY="-750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F836641-6DDD-41DA-A5B2-71F7B8706B0F}" type="pres">
      <dgm:prSet presAssocID="{4F122B76-32AA-4439-8F8B-C22627EBA98D}" presName="level3hierChild" presStyleCnt="0"/>
      <dgm:spPr/>
      <dgm:t>
        <a:bodyPr/>
        <a:lstStyle/>
        <a:p>
          <a:endParaRPr lang="zh-CN" altLang="en-US"/>
        </a:p>
      </dgm:t>
    </dgm:pt>
    <dgm:pt modelId="{6A87DDAC-313C-46E9-8742-B5027535F7B3}" type="pres">
      <dgm:prSet presAssocID="{AD450951-2D0B-457D-AAD4-EC2345FA872C}" presName="conn2-1" presStyleLbl="parChTrans1D2" presStyleIdx="1" presStyleCnt="4"/>
      <dgm:spPr/>
      <dgm:t>
        <a:bodyPr/>
        <a:lstStyle/>
        <a:p>
          <a:endParaRPr lang="zh-CN" altLang="en-US"/>
        </a:p>
      </dgm:t>
    </dgm:pt>
    <dgm:pt modelId="{61EF3C75-0064-43CF-89B0-54C63659D96A}" type="pres">
      <dgm:prSet presAssocID="{AD450951-2D0B-457D-AAD4-EC2345FA872C}" presName="connTx" presStyleLbl="parChTrans1D2" presStyleIdx="1" presStyleCnt="4"/>
      <dgm:spPr/>
      <dgm:t>
        <a:bodyPr/>
        <a:lstStyle/>
        <a:p>
          <a:endParaRPr lang="zh-CN" altLang="en-US"/>
        </a:p>
      </dgm:t>
    </dgm:pt>
    <dgm:pt modelId="{4CCA88B1-28A7-44A4-9D42-B0761618E745}" type="pres">
      <dgm:prSet presAssocID="{99E6488C-56C1-42EA-B8BE-84A5802F557C}" presName="root2" presStyleCnt="0"/>
      <dgm:spPr/>
      <dgm:t>
        <a:bodyPr/>
        <a:lstStyle/>
        <a:p>
          <a:endParaRPr lang="zh-CN" altLang="en-US"/>
        </a:p>
      </dgm:t>
    </dgm:pt>
    <dgm:pt modelId="{2DB4861D-1C57-4DA8-A724-6437E1BD1C0F}" type="pres">
      <dgm:prSet presAssocID="{99E6488C-56C1-42EA-B8BE-84A5802F557C}" presName="LevelTwoTextNode" presStyleLbl="node2" presStyleIdx="1" presStyleCnt="4" custScaleX="84555" custScaleY="47397" custLinFactNeighborX="3111" custLinFactNeighborY="879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D62DE07-FE91-4E76-B502-4EC07C546ECC}" type="pres">
      <dgm:prSet presAssocID="{99E6488C-56C1-42EA-B8BE-84A5802F557C}" presName="level3hierChild" presStyleCnt="0"/>
      <dgm:spPr/>
      <dgm:t>
        <a:bodyPr/>
        <a:lstStyle/>
        <a:p>
          <a:endParaRPr lang="zh-CN" altLang="en-US"/>
        </a:p>
      </dgm:t>
    </dgm:pt>
    <dgm:pt modelId="{27EC99BD-B40A-4798-A439-92C049598210}" type="pres">
      <dgm:prSet presAssocID="{2DDED7FC-CFAA-4E88-9C98-7BDB09E8CB5C}" presName="conn2-1" presStyleLbl="parChTrans1D2" presStyleIdx="2" presStyleCnt="4"/>
      <dgm:spPr/>
      <dgm:t>
        <a:bodyPr/>
        <a:lstStyle/>
        <a:p>
          <a:endParaRPr lang="zh-CN" altLang="en-US"/>
        </a:p>
      </dgm:t>
    </dgm:pt>
    <dgm:pt modelId="{50D6A154-6C47-4CED-BC93-341AE3C72AE4}" type="pres">
      <dgm:prSet presAssocID="{2DDED7FC-CFAA-4E88-9C98-7BDB09E8CB5C}" presName="connTx" presStyleLbl="parChTrans1D2" presStyleIdx="2" presStyleCnt="4"/>
      <dgm:spPr/>
      <dgm:t>
        <a:bodyPr/>
        <a:lstStyle/>
        <a:p>
          <a:endParaRPr lang="zh-CN" altLang="en-US"/>
        </a:p>
      </dgm:t>
    </dgm:pt>
    <dgm:pt modelId="{B3F08126-444B-4FE8-B49C-7EEA4E427DF4}" type="pres">
      <dgm:prSet presAssocID="{C86383A5-556F-4907-8913-3AA67BD8B1F1}" presName="root2" presStyleCnt="0"/>
      <dgm:spPr/>
      <dgm:t>
        <a:bodyPr/>
        <a:lstStyle/>
        <a:p>
          <a:endParaRPr lang="zh-CN" altLang="en-US"/>
        </a:p>
      </dgm:t>
    </dgm:pt>
    <dgm:pt modelId="{140D9ECF-7DAA-4C2D-89E5-93B1EEE9B14E}" type="pres">
      <dgm:prSet presAssocID="{C86383A5-556F-4907-8913-3AA67BD8B1F1}" presName="LevelTwoTextNode" presStyleLbl="node2" presStyleIdx="2" presStyleCnt="4" custScaleX="88203" custScaleY="3252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B74CBD7-21F1-4943-A6F8-36FB3FC02197}" type="pres">
      <dgm:prSet presAssocID="{C86383A5-556F-4907-8913-3AA67BD8B1F1}" presName="level3hierChild" presStyleCnt="0"/>
      <dgm:spPr/>
      <dgm:t>
        <a:bodyPr/>
        <a:lstStyle/>
        <a:p>
          <a:endParaRPr lang="zh-CN" altLang="en-US"/>
        </a:p>
      </dgm:t>
    </dgm:pt>
    <dgm:pt modelId="{15C21DA4-0DD8-479A-AEBD-CB70E654EDBE}" type="pres">
      <dgm:prSet presAssocID="{D131ADF3-C790-4F05-AC6C-074601947F38}" presName="conn2-1" presStyleLbl="parChTrans1D2" presStyleIdx="3" presStyleCnt="4"/>
      <dgm:spPr/>
      <dgm:t>
        <a:bodyPr/>
        <a:lstStyle/>
        <a:p>
          <a:endParaRPr lang="zh-CN" altLang="en-US"/>
        </a:p>
      </dgm:t>
    </dgm:pt>
    <dgm:pt modelId="{18ACD791-81CD-40BA-B098-25DB0E699F7B}" type="pres">
      <dgm:prSet presAssocID="{D131ADF3-C790-4F05-AC6C-074601947F38}" presName="connTx" presStyleLbl="parChTrans1D2" presStyleIdx="3" presStyleCnt="4"/>
      <dgm:spPr/>
      <dgm:t>
        <a:bodyPr/>
        <a:lstStyle/>
        <a:p>
          <a:endParaRPr lang="zh-CN" altLang="en-US"/>
        </a:p>
      </dgm:t>
    </dgm:pt>
    <dgm:pt modelId="{B4D0F181-AB90-403D-AACC-94C99BC9D017}" type="pres">
      <dgm:prSet presAssocID="{AF2309F3-503F-4236-8CF6-4A65D2B95A83}" presName="root2" presStyleCnt="0"/>
      <dgm:spPr/>
      <dgm:t>
        <a:bodyPr/>
        <a:lstStyle/>
        <a:p>
          <a:endParaRPr lang="zh-CN" altLang="en-US"/>
        </a:p>
      </dgm:t>
    </dgm:pt>
    <dgm:pt modelId="{F2BD185F-4766-4C13-98E3-D231FDCAD696}" type="pres">
      <dgm:prSet presAssocID="{AF2309F3-503F-4236-8CF6-4A65D2B95A83}" presName="LevelTwoTextNode" presStyleLbl="node2" presStyleIdx="3" presStyleCnt="4" custScaleX="86602" custScaleY="5040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7928148-556B-499F-81EF-32DDBBA14A13}" type="pres">
      <dgm:prSet presAssocID="{AF2309F3-503F-4236-8CF6-4A65D2B95A83}" presName="level3hierChild" presStyleCnt="0"/>
      <dgm:spPr/>
      <dgm:t>
        <a:bodyPr/>
        <a:lstStyle/>
        <a:p>
          <a:endParaRPr lang="zh-CN" altLang="en-US"/>
        </a:p>
      </dgm:t>
    </dgm:pt>
  </dgm:ptLst>
  <dgm:cxnLst>
    <dgm:cxn modelId="{ED90CC97-52B8-488B-85E4-1C3213858CEB}" type="presOf" srcId="{AD450951-2D0B-457D-AAD4-EC2345FA872C}" destId="{6A87DDAC-313C-46E9-8742-B5027535F7B3}" srcOrd="0" destOrd="0" presId="urn:microsoft.com/office/officeart/2005/8/layout/hierarchy2#54"/>
    <dgm:cxn modelId="{4AE39818-E682-4B01-A2F2-1AC9CB3ED8CD}" type="presOf" srcId="{2DDED7FC-CFAA-4E88-9C98-7BDB09E8CB5C}" destId="{50D6A154-6C47-4CED-BC93-341AE3C72AE4}" srcOrd="1" destOrd="0" presId="urn:microsoft.com/office/officeart/2005/8/layout/hierarchy2#54"/>
    <dgm:cxn modelId="{E232CC80-7DEA-41DA-8BF8-B09398ABCBBE}" type="presOf" srcId="{AD450951-2D0B-457D-AAD4-EC2345FA872C}" destId="{61EF3C75-0064-43CF-89B0-54C63659D96A}" srcOrd="1" destOrd="0" presId="urn:microsoft.com/office/officeart/2005/8/layout/hierarchy2#54"/>
    <dgm:cxn modelId="{0F8C8B36-3A18-45AA-9D32-B60B23644F65}" srcId="{5345ADC4-82A1-451A-B312-34C6A8BB3713}" destId="{99E6488C-56C1-42EA-B8BE-84A5802F557C}" srcOrd="1" destOrd="0" parTransId="{AD450951-2D0B-457D-AAD4-EC2345FA872C}" sibTransId="{23BF2CAC-CA06-4DB8-B5A2-101DF14A894F}"/>
    <dgm:cxn modelId="{F3AC43AD-6796-49E9-A285-EFEDCF8811D1}" srcId="{5345ADC4-82A1-451A-B312-34C6A8BB3713}" destId="{C86383A5-556F-4907-8913-3AA67BD8B1F1}" srcOrd="2" destOrd="0" parTransId="{2DDED7FC-CFAA-4E88-9C98-7BDB09E8CB5C}" sibTransId="{B352B118-C4DD-493A-BD73-8A0F2A32102B}"/>
    <dgm:cxn modelId="{19300784-2F08-4307-A692-5E28084BF690}" type="presOf" srcId="{8E544892-C228-4F46-A1B3-FF88C1A8E1DC}" destId="{6BF9D90E-A5AD-4381-9CE0-544065014EFA}" srcOrd="0" destOrd="0" presId="urn:microsoft.com/office/officeart/2005/8/layout/hierarchy2#54"/>
    <dgm:cxn modelId="{8BDA1850-0DFD-4875-8E35-478293B420A0}" type="presOf" srcId="{2DDED7FC-CFAA-4E88-9C98-7BDB09E8CB5C}" destId="{27EC99BD-B40A-4798-A439-92C049598210}" srcOrd="0" destOrd="0" presId="urn:microsoft.com/office/officeart/2005/8/layout/hierarchy2#54"/>
    <dgm:cxn modelId="{52AA2EED-3E96-47E4-A6D1-211699EA2196}" type="presOf" srcId="{624C44BC-5A2C-4E65-9B78-8F5A3B64443A}" destId="{9F23B123-03F1-45CF-A93A-826C53400E4F}" srcOrd="0" destOrd="0" presId="urn:microsoft.com/office/officeart/2005/8/layout/hierarchy2#54"/>
    <dgm:cxn modelId="{D387C666-0C28-4079-B2F6-77BF59804011}" type="presOf" srcId="{D131ADF3-C790-4F05-AC6C-074601947F38}" destId="{18ACD791-81CD-40BA-B098-25DB0E699F7B}" srcOrd="1" destOrd="0" presId="urn:microsoft.com/office/officeart/2005/8/layout/hierarchy2#54"/>
    <dgm:cxn modelId="{21EE6577-6364-44DE-A901-95B5E4E3F33C}" srcId="{5345ADC4-82A1-451A-B312-34C6A8BB3713}" destId="{AF2309F3-503F-4236-8CF6-4A65D2B95A83}" srcOrd="3" destOrd="0" parTransId="{D131ADF3-C790-4F05-AC6C-074601947F38}" sibTransId="{0E6FB056-82E1-4DB1-98AA-ECD6840F172C}"/>
    <dgm:cxn modelId="{5E3DA852-10B4-4325-A314-FBB98DC39A01}" type="presOf" srcId="{4F122B76-32AA-4439-8F8B-C22627EBA98D}" destId="{59641CBB-4E4B-4BB4-A0C1-4544517E8573}" srcOrd="0" destOrd="0" presId="urn:microsoft.com/office/officeart/2005/8/layout/hierarchy2#54"/>
    <dgm:cxn modelId="{50E1D91F-D66B-451B-93C3-F04FE13F5602}" type="presOf" srcId="{624C44BC-5A2C-4E65-9B78-8F5A3B64443A}" destId="{3FE32537-304B-4A09-ADE9-4329D1AD0E55}" srcOrd="1" destOrd="0" presId="urn:microsoft.com/office/officeart/2005/8/layout/hierarchy2#54"/>
    <dgm:cxn modelId="{8B7A39A3-F49E-4736-8182-51F15628869B}" srcId="{8E544892-C228-4F46-A1B3-FF88C1A8E1DC}" destId="{5345ADC4-82A1-451A-B312-34C6A8BB3713}" srcOrd="0" destOrd="0" parTransId="{E7518A52-05DE-4BA9-AE1D-270E4B65187D}" sibTransId="{6CBA59F2-ADDB-4E2F-8C03-9198ACCE3061}"/>
    <dgm:cxn modelId="{5EE77306-4E19-467C-9ACF-AB8B7C3C8E06}" srcId="{5345ADC4-82A1-451A-B312-34C6A8BB3713}" destId="{4F122B76-32AA-4439-8F8B-C22627EBA98D}" srcOrd="0" destOrd="0" parTransId="{624C44BC-5A2C-4E65-9B78-8F5A3B64443A}" sibTransId="{313CBC7E-5220-4147-A3B5-5FCE8C8042E1}"/>
    <dgm:cxn modelId="{6E98F7AE-FB90-42C9-A510-2F6C057D5E1E}" type="presOf" srcId="{99E6488C-56C1-42EA-B8BE-84A5802F557C}" destId="{2DB4861D-1C57-4DA8-A724-6437E1BD1C0F}" srcOrd="0" destOrd="0" presId="urn:microsoft.com/office/officeart/2005/8/layout/hierarchy2#54"/>
    <dgm:cxn modelId="{F8A29BF7-F7D3-43FF-A279-05A16A0AC445}" type="presOf" srcId="{5345ADC4-82A1-451A-B312-34C6A8BB3713}" destId="{056E278E-CCAB-4E49-BFBA-996381A1C849}" srcOrd="0" destOrd="0" presId="urn:microsoft.com/office/officeart/2005/8/layout/hierarchy2#54"/>
    <dgm:cxn modelId="{A4A16237-EE4B-4525-9F47-31718A60AB25}" type="presOf" srcId="{AF2309F3-503F-4236-8CF6-4A65D2B95A83}" destId="{F2BD185F-4766-4C13-98E3-D231FDCAD696}" srcOrd="0" destOrd="0" presId="urn:microsoft.com/office/officeart/2005/8/layout/hierarchy2#54"/>
    <dgm:cxn modelId="{5C2CDD9F-5874-40EF-8744-354E036F9A22}" type="presOf" srcId="{D131ADF3-C790-4F05-AC6C-074601947F38}" destId="{15C21DA4-0DD8-479A-AEBD-CB70E654EDBE}" srcOrd="0" destOrd="0" presId="urn:microsoft.com/office/officeart/2005/8/layout/hierarchy2#54"/>
    <dgm:cxn modelId="{3D74D6FE-97D0-492C-A6A6-5CF04B1F7A91}" type="presOf" srcId="{C86383A5-556F-4907-8913-3AA67BD8B1F1}" destId="{140D9ECF-7DAA-4C2D-89E5-93B1EEE9B14E}" srcOrd="0" destOrd="0" presId="urn:microsoft.com/office/officeart/2005/8/layout/hierarchy2#54"/>
    <dgm:cxn modelId="{48B6359B-5FB6-4150-9F4D-DA7C0972416A}" type="presParOf" srcId="{6BF9D90E-A5AD-4381-9CE0-544065014EFA}" destId="{162D4145-3DB9-4758-B07F-C3F32D830ACC}" srcOrd="0" destOrd="0" presId="urn:microsoft.com/office/officeart/2005/8/layout/hierarchy2#54"/>
    <dgm:cxn modelId="{BB98BA64-88C9-4051-ABCC-FEEA6D1A2F3F}" type="presParOf" srcId="{162D4145-3DB9-4758-B07F-C3F32D830ACC}" destId="{056E278E-CCAB-4E49-BFBA-996381A1C849}" srcOrd="0" destOrd="0" presId="urn:microsoft.com/office/officeart/2005/8/layout/hierarchy2#54"/>
    <dgm:cxn modelId="{D8327D96-22BD-40AB-8608-61909282BC97}" type="presParOf" srcId="{162D4145-3DB9-4758-B07F-C3F32D830ACC}" destId="{59A8F49E-7F68-4EC0-876C-B84D66C328DF}" srcOrd="1" destOrd="0" presId="urn:microsoft.com/office/officeart/2005/8/layout/hierarchy2#54"/>
    <dgm:cxn modelId="{1331FE50-0A08-4566-AC8E-3F450C07E440}" type="presParOf" srcId="{59A8F49E-7F68-4EC0-876C-B84D66C328DF}" destId="{9F23B123-03F1-45CF-A93A-826C53400E4F}" srcOrd="0" destOrd="0" presId="urn:microsoft.com/office/officeart/2005/8/layout/hierarchy2#54"/>
    <dgm:cxn modelId="{156A3DDD-429C-42CF-AA8B-832BB7970F84}" type="presParOf" srcId="{9F23B123-03F1-45CF-A93A-826C53400E4F}" destId="{3FE32537-304B-4A09-ADE9-4329D1AD0E55}" srcOrd="0" destOrd="0" presId="urn:microsoft.com/office/officeart/2005/8/layout/hierarchy2#54"/>
    <dgm:cxn modelId="{39981503-9672-42E5-9252-3064A46FD8D8}" type="presParOf" srcId="{59A8F49E-7F68-4EC0-876C-B84D66C328DF}" destId="{C9F32AF1-DDB8-4D64-8381-F46CFE894714}" srcOrd="1" destOrd="0" presId="urn:microsoft.com/office/officeart/2005/8/layout/hierarchy2#54"/>
    <dgm:cxn modelId="{4A6DB069-0CF6-4122-B1BA-C13961539DE7}" type="presParOf" srcId="{C9F32AF1-DDB8-4D64-8381-F46CFE894714}" destId="{59641CBB-4E4B-4BB4-A0C1-4544517E8573}" srcOrd="0" destOrd="0" presId="urn:microsoft.com/office/officeart/2005/8/layout/hierarchy2#54"/>
    <dgm:cxn modelId="{E4871B01-89C6-4EC7-91CB-3E6D9EA1EBF8}" type="presParOf" srcId="{C9F32AF1-DDB8-4D64-8381-F46CFE894714}" destId="{FF836641-6DDD-41DA-A5B2-71F7B8706B0F}" srcOrd="1" destOrd="0" presId="urn:microsoft.com/office/officeart/2005/8/layout/hierarchy2#54"/>
    <dgm:cxn modelId="{AD383038-5EBD-40E9-89FF-FB5358BC184A}" type="presParOf" srcId="{59A8F49E-7F68-4EC0-876C-B84D66C328DF}" destId="{6A87DDAC-313C-46E9-8742-B5027535F7B3}" srcOrd="2" destOrd="0" presId="urn:microsoft.com/office/officeart/2005/8/layout/hierarchy2#54"/>
    <dgm:cxn modelId="{EFDF1C47-430D-4FDE-9EAE-98E9EF35B415}" type="presParOf" srcId="{6A87DDAC-313C-46E9-8742-B5027535F7B3}" destId="{61EF3C75-0064-43CF-89B0-54C63659D96A}" srcOrd="0" destOrd="0" presId="urn:microsoft.com/office/officeart/2005/8/layout/hierarchy2#54"/>
    <dgm:cxn modelId="{B53539A8-21F8-4BF7-BB6F-A1CD41F9DB22}" type="presParOf" srcId="{59A8F49E-7F68-4EC0-876C-B84D66C328DF}" destId="{4CCA88B1-28A7-44A4-9D42-B0761618E745}" srcOrd="3" destOrd="0" presId="urn:microsoft.com/office/officeart/2005/8/layout/hierarchy2#54"/>
    <dgm:cxn modelId="{B64FE0FC-5792-49C5-8C23-4D2A4910F38C}" type="presParOf" srcId="{4CCA88B1-28A7-44A4-9D42-B0761618E745}" destId="{2DB4861D-1C57-4DA8-A724-6437E1BD1C0F}" srcOrd="0" destOrd="0" presId="urn:microsoft.com/office/officeart/2005/8/layout/hierarchy2#54"/>
    <dgm:cxn modelId="{A176971F-CCB2-4A50-918B-3A4B1EDC013A}" type="presParOf" srcId="{4CCA88B1-28A7-44A4-9D42-B0761618E745}" destId="{1D62DE07-FE91-4E76-B502-4EC07C546ECC}" srcOrd="1" destOrd="0" presId="urn:microsoft.com/office/officeart/2005/8/layout/hierarchy2#54"/>
    <dgm:cxn modelId="{BD8FB831-31F0-4D2F-91AA-D0C1E32014A1}" type="presParOf" srcId="{59A8F49E-7F68-4EC0-876C-B84D66C328DF}" destId="{27EC99BD-B40A-4798-A439-92C049598210}" srcOrd="4" destOrd="0" presId="urn:microsoft.com/office/officeart/2005/8/layout/hierarchy2#54"/>
    <dgm:cxn modelId="{03843978-922C-4602-8DA4-C7702FFA569E}" type="presParOf" srcId="{27EC99BD-B40A-4798-A439-92C049598210}" destId="{50D6A154-6C47-4CED-BC93-341AE3C72AE4}" srcOrd="0" destOrd="0" presId="urn:microsoft.com/office/officeart/2005/8/layout/hierarchy2#54"/>
    <dgm:cxn modelId="{68A3BA1F-3FFB-42D5-AA47-AFC356678550}" type="presParOf" srcId="{59A8F49E-7F68-4EC0-876C-B84D66C328DF}" destId="{B3F08126-444B-4FE8-B49C-7EEA4E427DF4}" srcOrd="5" destOrd="0" presId="urn:microsoft.com/office/officeart/2005/8/layout/hierarchy2#54"/>
    <dgm:cxn modelId="{F41AA746-B824-4F1E-A42D-7CA9990711FF}" type="presParOf" srcId="{B3F08126-444B-4FE8-B49C-7EEA4E427DF4}" destId="{140D9ECF-7DAA-4C2D-89E5-93B1EEE9B14E}" srcOrd="0" destOrd="0" presId="urn:microsoft.com/office/officeart/2005/8/layout/hierarchy2#54"/>
    <dgm:cxn modelId="{D6A4119C-5815-418F-8967-513C5C9B7BCA}" type="presParOf" srcId="{B3F08126-444B-4FE8-B49C-7EEA4E427DF4}" destId="{CB74CBD7-21F1-4943-A6F8-36FB3FC02197}" srcOrd="1" destOrd="0" presId="urn:microsoft.com/office/officeart/2005/8/layout/hierarchy2#54"/>
    <dgm:cxn modelId="{1B23A588-BE9D-413D-88B0-1F83A16A4FCA}" type="presParOf" srcId="{59A8F49E-7F68-4EC0-876C-B84D66C328DF}" destId="{15C21DA4-0DD8-479A-AEBD-CB70E654EDBE}" srcOrd="6" destOrd="0" presId="urn:microsoft.com/office/officeart/2005/8/layout/hierarchy2#54"/>
    <dgm:cxn modelId="{25590F06-A7F3-485F-9985-87C622E7A629}" type="presParOf" srcId="{15C21DA4-0DD8-479A-AEBD-CB70E654EDBE}" destId="{18ACD791-81CD-40BA-B098-25DB0E699F7B}" srcOrd="0" destOrd="0" presId="urn:microsoft.com/office/officeart/2005/8/layout/hierarchy2#54"/>
    <dgm:cxn modelId="{306041C5-CFF1-42C5-97E6-2D2E0CFD6143}" type="presParOf" srcId="{59A8F49E-7F68-4EC0-876C-B84D66C328DF}" destId="{B4D0F181-AB90-403D-AACC-94C99BC9D017}" srcOrd="7" destOrd="0" presId="urn:microsoft.com/office/officeart/2005/8/layout/hierarchy2#54"/>
    <dgm:cxn modelId="{2DF83CFC-4A15-463D-81E4-AC06406172FE}" type="presParOf" srcId="{B4D0F181-AB90-403D-AACC-94C99BC9D017}" destId="{F2BD185F-4766-4C13-98E3-D231FDCAD696}" srcOrd="0" destOrd="0" presId="urn:microsoft.com/office/officeart/2005/8/layout/hierarchy2#54"/>
    <dgm:cxn modelId="{D1294E9C-FC3D-4C15-A764-288729293D82}" type="presParOf" srcId="{B4D0F181-AB90-403D-AACC-94C99BC9D017}" destId="{17928148-556B-499F-81EF-32DDBBA14A13}" srcOrd="1" destOrd="0" presId="urn:microsoft.com/office/officeart/2005/8/layout/hierarchy2#5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E544892-C228-4F46-A1B3-FF88C1A8E1DC}" type="doc">
      <dgm:prSet loTypeId="urn:microsoft.com/office/officeart/2005/8/layout/hierarchy2#54" loCatId="hierarchy" qsTypeId="urn:microsoft.com/office/officeart/2005/8/quickstyle/simple1#54" qsCatId="simple" csTypeId="urn:microsoft.com/office/officeart/2005/8/colors/accent2_1#138" csCatId="accent2" phldr="1"/>
      <dgm:spPr/>
      <dgm:t>
        <a:bodyPr/>
        <a:lstStyle/>
        <a:p>
          <a:endParaRPr lang="zh-CN" altLang="en-US"/>
        </a:p>
      </dgm:t>
    </dgm:pt>
    <dgm:pt modelId="{99E6488C-56C1-42EA-B8BE-84A5802F557C}">
      <dgm:prSet custT="1"/>
      <dgm:spPr/>
      <dgm:t>
        <a:bodyPr/>
        <a:lstStyle/>
        <a:p>
          <a:r>
            <a:rPr lang="zh-CN" altLang="en-US" sz="800" b="1" dirty="0" smtClean="0"/>
            <a:t>非上市公司兼并、收购程序</a:t>
          </a:r>
          <a:endParaRPr lang="zh-CN" altLang="en-US" sz="800" dirty="0"/>
        </a:p>
      </dgm:t>
    </dgm:pt>
    <dgm:pt modelId="{23BF2CAC-CA06-4DB8-B5A2-101DF14A894F}" type="sibTrans" cxnId="{0F8C8B36-3A18-45AA-9D32-B60B23644F65}">
      <dgm:prSet/>
      <dgm:spPr/>
      <dgm:t>
        <a:bodyPr/>
        <a:lstStyle/>
        <a:p>
          <a:endParaRPr lang="zh-CN" altLang="en-US" sz="2400"/>
        </a:p>
      </dgm:t>
    </dgm:pt>
    <dgm:pt modelId="{AD450951-2D0B-457D-AAD4-EC2345FA872C}" type="parTrans" cxnId="{0F8C8B36-3A18-45AA-9D32-B60B23644F65}">
      <dgm:prSet custT="1"/>
      <dgm:spPr/>
      <dgm:t>
        <a:bodyPr/>
        <a:lstStyle/>
        <a:p>
          <a:endParaRPr lang="zh-CN" altLang="en-US" sz="700"/>
        </a:p>
      </dgm:t>
    </dgm:pt>
    <dgm:pt modelId="{4F122B76-32AA-4439-8F8B-C22627EBA98D}">
      <dgm:prSet phldrT="[文本]" custT="1"/>
      <dgm:spPr>
        <a:solidFill>
          <a:srgbClr val="C00000"/>
        </a:solidFill>
      </dgm:spPr>
      <dgm:t>
        <a:bodyPr/>
        <a:lstStyle/>
        <a:p>
          <a:r>
            <a:rPr lang="zh-CN" altLang="en-US" sz="800" b="1" dirty="0" smtClean="0">
              <a:solidFill>
                <a:schemeClr val="bg1"/>
              </a:solidFill>
            </a:rPr>
            <a:t>上市公司兼并、收购程序</a:t>
          </a:r>
          <a:endParaRPr lang="zh-CN" altLang="en-US" sz="800" dirty="0">
            <a:solidFill>
              <a:schemeClr val="bg1"/>
            </a:solidFill>
          </a:endParaRPr>
        </a:p>
      </dgm:t>
    </dgm:pt>
    <dgm:pt modelId="{313CBC7E-5220-4147-A3B5-5FCE8C8042E1}" type="sibTrans" cxnId="{5EE77306-4E19-467C-9ACF-AB8B7C3C8E06}">
      <dgm:prSet/>
      <dgm:spPr/>
      <dgm:t>
        <a:bodyPr/>
        <a:lstStyle/>
        <a:p>
          <a:endParaRPr lang="zh-CN" altLang="en-US" sz="2400"/>
        </a:p>
      </dgm:t>
    </dgm:pt>
    <dgm:pt modelId="{624C44BC-5A2C-4E65-9B78-8F5A3B64443A}" type="parTrans" cxnId="{5EE77306-4E19-467C-9ACF-AB8B7C3C8E06}">
      <dgm:prSet custT="1"/>
      <dgm:spPr/>
      <dgm:t>
        <a:bodyPr/>
        <a:lstStyle/>
        <a:p>
          <a:endParaRPr lang="zh-CN" altLang="en-US" sz="700"/>
        </a:p>
      </dgm:t>
    </dgm:pt>
    <dgm:pt modelId="{5345ADC4-82A1-451A-B312-34C6A8BB3713}">
      <dgm:prSet phldrT="[文本]" custT="1"/>
      <dgm:spPr/>
      <dgm:t>
        <a:bodyPr/>
        <a:lstStyle/>
        <a:p>
          <a:r>
            <a:rPr lang="zh-CN" altLang="en-US" sz="800" b="1" dirty="0" smtClean="0"/>
            <a:t>现代公司兼并、收购程序</a:t>
          </a:r>
          <a:endParaRPr lang="zh-CN" altLang="en-US" sz="800" dirty="0"/>
        </a:p>
      </dgm:t>
    </dgm:pt>
    <dgm:pt modelId="{6CBA59F2-ADDB-4E2F-8C03-9198ACCE3061}" type="sibTrans" cxnId="{8B7A39A3-F49E-4736-8182-51F15628869B}">
      <dgm:prSet/>
      <dgm:spPr/>
      <dgm:t>
        <a:bodyPr/>
        <a:lstStyle/>
        <a:p>
          <a:endParaRPr lang="zh-CN" altLang="en-US" sz="2400"/>
        </a:p>
      </dgm:t>
    </dgm:pt>
    <dgm:pt modelId="{E7518A52-05DE-4BA9-AE1D-270E4B65187D}" type="parTrans" cxnId="{8B7A39A3-F49E-4736-8182-51F15628869B}">
      <dgm:prSet/>
      <dgm:spPr/>
      <dgm:t>
        <a:bodyPr/>
        <a:lstStyle/>
        <a:p>
          <a:endParaRPr lang="zh-CN" altLang="en-US" sz="2400"/>
        </a:p>
      </dgm:t>
    </dgm:pt>
    <dgm:pt modelId="{6BF9D90E-A5AD-4381-9CE0-544065014EFA}" type="pres">
      <dgm:prSet presAssocID="{8E544892-C228-4F46-A1B3-FF88C1A8E1DC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162D4145-3DB9-4758-B07F-C3F32D830ACC}" type="pres">
      <dgm:prSet presAssocID="{5345ADC4-82A1-451A-B312-34C6A8BB3713}" presName="root1" presStyleCnt="0"/>
      <dgm:spPr/>
      <dgm:t>
        <a:bodyPr/>
        <a:lstStyle/>
        <a:p>
          <a:endParaRPr lang="zh-CN" altLang="en-US"/>
        </a:p>
      </dgm:t>
    </dgm:pt>
    <dgm:pt modelId="{056E278E-CCAB-4E49-BFBA-996381A1C849}" type="pres">
      <dgm:prSet presAssocID="{5345ADC4-82A1-451A-B312-34C6A8BB3713}" presName="LevelOneTextNode" presStyleLbl="node0" presStyleIdx="0" presStyleCnt="1" custScaleY="68755" custLinFactNeighborX="-1048" custLinFactNeighborY="-83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9A8F49E-7F68-4EC0-876C-B84D66C328DF}" type="pres">
      <dgm:prSet presAssocID="{5345ADC4-82A1-451A-B312-34C6A8BB3713}" presName="level2hierChild" presStyleCnt="0"/>
      <dgm:spPr/>
      <dgm:t>
        <a:bodyPr/>
        <a:lstStyle/>
        <a:p>
          <a:endParaRPr lang="zh-CN" altLang="en-US"/>
        </a:p>
      </dgm:t>
    </dgm:pt>
    <dgm:pt modelId="{9F23B123-03F1-45CF-A93A-826C53400E4F}" type="pres">
      <dgm:prSet presAssocID="{624C44BC-5A2C-4E65-9B78-8F5A3B64443A}" presName="conn2-1" presStyleLbl="parChTrans1D2" presStyleIdx="0" presStyleCnt="2"/>
      <dgm:spPr/>
      <dgm:t>
        <a:bodyPr/>
        <a:lstStyle/>
        <a:p>
          <a:endParaRPr lang="zh-CN" altLang="en-US"/>
        </a:p>
      </dgm:t>
    </dgm:pt>
    <dgm:pt modelId="{3FE32537-304B-4A09-ADE9-4329D1AD0E55}" type="pres">
      <dgm:prSet presAssocID="{624C44BC-5A2C-4E65-9B78-8F5A3B64443A}" presName="connTx" presStyleLbl="parChTrans1D2" presStyleIdx="0" presStyleCnt="2"/>
      <dgm:spPr/>
      <dgm:t>
        <a:bodyPr/>
        <a:lstStyle/>
        <a:p>
          <a:endParaRPr lang="zh-CN" altLang="en-US"/>
        </a:p>
      </dgm:t>
    </dgm:pt>
    <dgm:pt modelId="{C9F32AF1-DDB8-4D64-8381-F46CFE894714}" type="pres">
      <dgm:prSet presAssocID="{4F122B76-32AA-4439-8F8B-C22627EBA98D}" presName="root2" presStyleCnt="0"/>
      <dgm:spPr/>
      <dgm:t>
        <a:bodyPr/>
        <a:lstStyle/>
        <a:p>
          <a:endParaRPr lang="zh-CN" altLang="en-US"/>
        </a:p>
      </dgm:t>
    </dgm:pt>
    <dgm:pt modelId="{59641CBB-4E4B-4BB4-A0C1-4544517E8573}" type="pres">
      <dgm:prSet presAssocID="{4F122B76-32AA-4439-8F8B-C22627EBA98D}" presName="LevelTwoTextNode" presStyleLbl="node2" presStyleIdx="0" presStyleCnt="2" custScaleX="86062" custScaleY="48119" custLinFactNeighborX="109" custLinFactNeighborY="-750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F836641-6DDD-41DA-A5B2-71F7B8706B0F}" type="pres">
      <dgm:prSet presAssocID="{4F122B76-32AA-4439-8F8B-C22627EBA98D}" presName="level3hierChild" presStyleCnt="0"/>
      <dgm:spPr/>
      <dgm:t>
        <a:bodyPr/>
        <a:lstStyle/>
        <a:p>
          <a:endParaRPr lang="zh-CN" altLang="en-US"/>
        </a:p>
      </dgm:t>
    </dgm:pt>
    <dgm:pt modelId="{6A87DDAC-313C-46E9-8742-B5027535F7B3}" type="pres">
      <dgm:prSet presAssocID="{AD450951-2D0B-457D-AAD4-EC2345FA872C}" presName="conn2-1" presStyleLbl="parChTrans1D2" presStyleIdx="1" presStyleCnt="2"/>
      <dgm:spPr/>
      <dgm:t>
        <a:bodyPr/>
        <a:lstStyle/>
        <a:p>
          <a:endParaRPr lang="zh-CN" altLang="en-US"/>
        </a:p>
      </dgm:t>
    </dgm:pt>
    <dgm:pt modelId="{61EF3C75-0064-43CF-89B0-54C63659D96A}" type="pres">
      <dgm:prSet presAssocID="{AD450951-2D0B-457D-AAD4-EC2345FA872C}" presName="connTx" presStyleLbl="parChTrans1D2" presStyleIdx="1" presStyleCnt="2"/>
      <dgm:spPr/>
      <dgm:t>
        <a:bodyPr/>
        <a:lstStyle/>
        <a:p>
          <a:endParaRPr lang="zh-CN" altLang="en-US"/>
        </a:p>
      </dgm:t>
    </dgm:pt>
    <dgm:pt modelId="{4CCA88B1-28A7-44A4-9D42-B0761618E745}" type="pres">
      <dgm:prSet presAssocID="{99E6488C-56C1-42EA-B8BE-84A5802F557C}" presName="root2" presStyleCnt="0"/>
      <dgm:spPr/>
      <dgm:t>
        <a:bodyPr/>
        <a:lstStyle/>
        <a:p>
          <a:endParaRPr lang="zh-CN" altLang="en-US"/>
        </a:p>
      </dgm:t>
    </dgm:pt>
    <dgm:pt modelId="{2DB4861D-1C57-4DA8-A724-6437E1BD1C0F}" type="pres">
      <dgm:prSet presAssocID="{99E6488C-56C1-42EA-B8BE-84A5802F557C}" presName="LevelTwoTextNode" presStyleLbl="node2" presStyleIdx="1" presStyleCnt="2" custScaleX="84555" custScaleY="47397" custLinFactNeighborX="3111" custLinFactNeighborY="879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D62DE07-FE91-4E76-B502-4EC07C546ECC}" type="pres">
      <dgm:prSet presAssocID="{99E6488C-56C1-42EA-B8BE-84A5802F557C}" presName="level3hierChild" presStyleCnt="0"/>
      <dgm:spPr/>
      <dgm:t>
        <a:bodyPr/>
        <a:lstStyle/>
        <a:p>
          <a:endParaRPr lang="zh-CN" altLang="en-US"/>
        </a:p>
      </dgm:t>
    </dgm:pt>
  </dgm:ptLst>
  <dgm:cxnLst>
    <dgm:cxn modelId="{0F8C8B36-3A18-45AA-9D32-B60B23644F65}" srcId="{5345ADC4-82A1-451A-B312-34C6A8BB3713}" destId="{99E6488C-56C1-42EA-B8BE-84A5802F557C}" srcOrd="1" destOrd="0" parTransId="{AD450951-2D0B-457D-AAD4-EC2345FA872C}" sibTransId="{23BF2CAC-CA06-4DB8-B5A2-101DF14A894F}"/>
    <dgm:cxn modelId="{A7B85582-3EE6-4DC3-AA02-9ECA53D2E0A4}" type="presOf" srcId="{624C44BC-5A2C-4E65-9B78-8F5A3B64443A}" destId="{3FE32537-304B-4A09-ADE9-4329D1AD0E55}" srcOrd="1" destOrd="0" presId="urn:microsoft.com/office/officeart/2005/8/layout/hierarchy2#54"/>
    <dgm:cxn modelId="{3AB1510B-6321-41A2-B01F-CF50091FB1A8}" type="presOf" srcId="{5345ADC4-82A1-451A-B312-34C6A8BB3713}" destId="{056E278E-CCAB-4E49-BFBA-996381A1C849}" srcOrd="0" destOrd="0" presId="urn:microsoft.com/office/officeart/2005/8/layout/hierarchy2#54"/>
    <dgm:cxn modelId="{8F6D7A38-563B-46C9-8805-256E53F708B1}" type="presOf" srcId="{8E544892-C228-4F46-A1B3-FF88C1A8E1DC}" destId="{6BF9D90E-A5AD-4381-9CE0-544065014EFA}" srcOrd="0" destOrd="0" presId="urn:microsoft.com/office/officeart/2005/8/layout/hierarchy2#54"/>
    <dgm:cxn modelId="{53D68500-87C6-4C8D-9BF9-664DF357570F}" type="presOf" srcId="{4F122B76-32AA-4439-8F8B-C22627EBA98D}" destId="{59641CBB-4E4B-4BB4-A0C1-4544517E8573}" srcOrd="0" destOrd="0" presId="urn:microsoft.com/office/officeart/2005/8/layout/hierarchy2#54"/>
    <dgm:cxn modelId="{2C5F2293-E23F-4C34-AFD2-2D233C515026}" type="presOf" srcId="{99E6488C-56C1-42EA-B8BE-84A5802F557C}" destId="{2DB4861D-1C57-4DA8-A724-6437E1BD1C0F}" srcOrd="0" destOrd="0" presId="urn:microsoft.com/office/officeart/2005/8/layout/hierarchy2#54"/>
    <dgm:cxn modelId="{7B79E8AD-E179-4203-8EAA-B9C6D8696282}" type="presOf" srcId="{624C44BC-5A2C-4E65-9B78-8F5A3B64443A}" destId="{9F23B123-03F1-45CF-A93A-826C53400E4F}" srcOrd="0" destOrd="0" presId="urn:microsoft.com/office/officeart/2005/8/layout/hierarchy2#54"/>
    <dgm:cxn modelId="{8B7A39A3-F49E-4736-8182-51F15628869B}" srcId="{8E544892-C228-4F46-A1B3-FF88C1A8E1DC}" destId="{5345ADC4-82A1-451A-B312-34C6A8BB3713}" srcOrd="0" destOrd="0" parTransId="{E7518A52-05DE-4BA9-AE1D-270E4B65187D}" sibTransId="{6CBA59F2-ADDB-4E2F-8C03-9198ACCE3061}"/>
    <dgm:cxn modelId="{5EE77306-4E19-467C-9ACF-AB8B7C3C8E06}" srcId="{5345ADC4-82A1-451A-B312-34C6A8BB3713}" destId="{4F122B76-32AA-4439-8F8B-C22627EBA98D}" srcOrd="0" destOrd="0" parTransId="{624C44BC-5A2C-4E65-9B78-8F5A3B64443A}" sibTransId="{313CBC7E-5220-4147-A3B5-5FCE8C8042E1}"/>
    <dgm:cxn modelId="{9CA65B49-F673-4811-B8E2-5573C2F4D0C7}" type="presOf" srcId="{AD450951-2D0B-457D-AAD4-EC2345FA872C}" destId="{6A87DDAC-313C-46E9-8742-B5027535F7B3}" srcOrd="0" destOrd="0" presId="urn:microsoft.com/office/officeart/2005/8/layout/hierarchy2#54"/>
    <dgm:cxn modelId="{501E1557-BEC1-49EC-86EC-5707F0AD2C09}" type="presOf" srcId="{AD450951-2D0B-457D-AAD4-EC2345FA872C}" destId="{61EF3C75-0064-43CF-89B0-54C63659D96A}" srcOrd="1" destOrd="0" presId="urn:microsoft.com/office/officeart/2005/8/layout/hierarchy2#54"/>
    <dgm:cxn modelId="{150157C7-57F7-4D18-8CAD-4FF9AD8AB7EE}" type="presParOf" srcId="{6BF9D90E-A5AD-4381-9CE0-544065014EFA}" destId="{162D4145-3DB9-4758-B07F-C3F32D830ACC}" srcOrd="0" destOrd="0" presId="urn:microsoft.com/office/officeart/2005/8/layout/hierarchy2#54"/>
    <dgm:cxn modelId="{E411AB28-28A3-41A3-9542-2076C045BB98}" type="presParOf" srcId="{162D4145-3DB9-4758-B07F-C3F32D830ACC}" destId="{056E278E-CCAB-4E49-BFBA-996381A1C849}" srcOrd="0" destOrd="0" presId="urn:microsoft.com/office/officeart/2005/8/layout/hierarchy2#54"/>
    <dgm:cxn modelId="{D68DE4EB-C950-4D99-9807-57F54836C3D2}" type="presParOf" srcId="{162D4145-3DB9-4758-B07F-C3F32D830ACC}" destId="{59A8F49E-7F68-4EC0-876C-B84D66C328DF}" srcOrd="1" destOrd="0" presId="urn:microsoft.com/office/officeart/2005/8/layout/hierarchy2#54"/>
    <dgm:cxn modelId="{0F0FE72F-72C1-4716-8611-8345E5CAA95E}" type="presParOf" srcId="{59A8F49E-7F68-4EC0-876C-B84D66C328DF}" destId="{9F23B123-03F1-45CF-A93A-826C53400E4F}" srcOrd="0" destOrd="0" presId="urn:microsoft.com/office/officeart/2005/8/layout/hierarchy2#54"/>
    <dgm:cxn modelId="{1068085D-9AA3-4818-9DFA-3A77671AE7ED}" type="presParOf" srcId="{9F23B123-03F1-45CF-A93A-826C53400E4F}" destId="{3FE32537-304B-4A09-ADE9-4329D1AD0E55}" srcOrd="0" destOrd="0" presId="urn:microsoft.com/office/officeart/2005/8/layout/hierarchy2#54"/>
    <dgm:cxn modelId="{5A8C0E35-563A-4677-8AF2-AF82909657A1}" type="presParOf" srcId="{59A8F49E-7F68-4EC0-876C-B84D66C328DF}" destId="{C9F32AF1-DDB8-4D64-8381-F46CFE894714}" srcOrd="1" destOrd="0" presId="urn:microsoft.com/office/officeart/2005/8/layout/hierarchy2#54"/>
    <dgm:cxn modelId="{1F0764A3-F9ED-43FA-A05C-2A198F3BEA15}" type="presParOf" srcId="{C9F32AF1-DDB8-4D64-8381-F46CFE894714}" destId="{59641CBB-4E4B-4BB4-A0C1-4544517E8573}" srcOrd="0" destOrd="0" presId="urn:microsoft.com/office/officeart/2005/8/layout/hierarchy2#54"/>
    <dgm:cxn modelId="{11878B0F-31DC-498C-B3C8-A037E734B006}" type="presParOf" srcId="{C9F32AF1-DDB8-4D64-8381-F46CFE894714}" destId="{FF836641-6DDD-41DA-A5B2-71F7B8706B0F}" srcOrd="1" destOrd="0" presId="urn:microsoft.com/office/officeart/2005/8/layout/hierarchy2#54"/>
    <dgm:cxn modelId="{A6ADB7E4-D898-4C45-95C4-92A87CFFD93B}" type="presParOf" srcId="{59A8F49E-7F68-4EC0-876C-B84D66C328DF}" destId="{6A87DDAC-313C-46E9-8742-B5027535F7B3}" srcOrd="2" destOrd="0" presId="urn:microsoft.com/office/officeart/2005/8/layout/hierarchy2#54"/>
    <dgm:cxn modelId="{1B046BF2-852E-427A-B1F9-6052B99AEEED}" type="presParOf" srcId="{6A87DDAC-313C-46E9-8742-B5027535F7B3}" destId="{61EF3C75-0064-43CF-89B0-54C63659D96A}" srcOrd="0" destOrd="0" presId="urn:microsoft.com/office/officeart/2005/8/layout/hierarchy2#54"/>
    <dgm:cxn modelId="{F31F9F3B-B9C7-4E6D-938E-B3B784561EB1}" type="presParOf" srcId="{59A8F49E-7F68-4EC0-876C-B84D66C328DF}" destId="{4CCA88B1-28A7-44A4-9D42-B0761618E745}" srcOrd="3" destOrd="0" presId="urn:microsoft.com/office/officeart/2005/8/layout/hierarchy2#54"/>
    <dgm:cxn modelId="{BE9E4FC0-5E5E-4AE8-8599-B8A0B9F170C1}" type="presParOf" srcId="{4CCA88B1-28A7-44A4-9D42-B0761618E745}" destId="{2DB4861D-1C57-4DA8-A724-6437E1BD1C0F}" srcOrd="0" destOrd="0" presId="urn:microsoft.com/office/officeart/2005/8/layout/hierarchy2#54"/>
    <dgm:cxn modelId="{6FC73785-612D-4AF9-BB31-0A8413FD4D46}" type="presParOf" srcId="{4CCA88B1-28A7-44A4-9D42-B0761618E745}" destId="{1D62DE07-FE91-4E76-B502-4EC07C546ECC}" srcOrd="1" destOrd="0" presId="urn:microsoft.com/office/officeart/2005/8/layout/hierarchy2#5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E544892-C228-4F46-A1B3-FF88C1A8E1DC}" type="doc">
      <dgm:prSet loTypeId="urn:microsoft.com/office/officeart/2005/8/layout/hierarchy2#54" loCatId="hierarchy" qsTypeId="urn:microsoft.com/office/officeart/2005/8/quickstyle/simple1#54" qsCatId="simple" csTypeId="urn:microsoft.com/office/officeart/2005/8/colors/accent2_1#139" csCatId="accent2" phldr="1"/>
      <dgm:spPr/>
      <dgm:t>
        <a:bodyPr/>
        <a:lstStyle/>
        <a:p>
          <a:endParaRPr lang="zh-CN" altLang="en-US"/>
        </a:p>
      </dgm:t>
    </dgm:pt>
    <dgm:pt modelId="{99E6488C-56C1-42EA-B8BE-84A5802F557C}">
      <dgm:prSet custT="1"/>
      <dgm:spPr>
        <a:solidFill>
          <a:srgbClr val="C00000"/>
        </a:solidFill>
      </dgm:spPr>
      <dgm:t>
        <a:bodyPr/>
        <a:lstStyle/>
        <a:p>
          <a:r>
            <a:rPr lang="zh-CN" altLang="en-US" sz="800" b="1" dirty="0" smtClean="0">
              <a:solidFill>
                <a:schemeClr val="bg1"/>
              </a:solidFill>
            </a:rPr>
            <a:t>非上市公司兼并、收购程序</a:t>
          </a:r>
          <a:endParaRPr lang="zh-CN" altLang="en-US" sz="800" dirty="0">
            <a:solidFill>
              <a:schemeClr val="bg1"/>
            </a:solidFill>
          </a:endParaRPr>
        </a:p>
      </dgm:t>
    </dgm:pt>
    <dgm:pt modelId="{23BF2CAC-CA06-4DB8-B5A2-101DF14A894F}" type="sibTrans" cxnId="{0F8C8B36-3A18-45AA-9D32-B60B23644F65}">
      <dgm:prSet/>
      <dgm:spPr/>
      <dgm:t>
        <a:bodyPr/>
        <a:lstStyle/>
        <a:p>
          <a:endParaRPr lang="zh-CN" altLang="en-US" sz="2400"/>
        </a:p>
      </dgm:t>
    </dgm:pt>
    <dgm:pt modelId="{AD450951-2D0B-457D-AAD4-EC2345FA872C}" type="parTrans" cxnId="{0F8C8B36-3A18-45AA-9D32-B60B23644F65}">
      <dgm:prSet custT="1"/>
      <dgm:spPr/>
      <dgm:t>
        <a:bodyPr/>
        <a:lstStyle/>
        <a:p>
          <a:endParaRPr lang="zh-CN" altLang="en-US" sz="700"/>
        </a:p>
      </dgm:t>
    </dgm:pt>
    <dgm:pt modelId="{4F122B76-32AA-4439-8F8B-C22627EBA98D}">
      <dgm:prSet phldrT="[文本]" custT="1"/>
      <dgm:spPr/>
      <dgm:t>
        <a:bodyPr/>
        <a:lstStyle/>
        <a:p>
          <a:r>
            <a:rPr lang="zh-CN" altLang="en-US" sz="800" b="1" dirty="0" smtClean="0"/>
            <a:t>上市公司兼并、收购程序</a:t>
          </a:r>
          <a:endParaRPr lang="zh-CN" altLang="en-US" sz="800" dirty="0"/>
        </a:p>
      </dgm:t>
    </dgm:pt>
    <dgm:pt modelId="{313CBC7E-5220-4147-A3B5-5FCE8C8042E1}" type="sibTrans" cxnId="{5EE77306-4E19-467C-9ACF-AB8B7C3C8E06}">
      <dgm:prSet/>
      <dgm:spPr/>
      <dgm:t>
        <a:bodyPr/>
        <a:lstStyle/>
        <a:p>
          <a:endParaRPr lang="zh-CN" altLang="en-US" sz="2400"/>
        </a:p>
      </dgm:t>
    </dgm:pt>
    <dgm:pt modelId="{624C44BC-5A2C-4E65-9B78-8F5A3B64443A}" type="parTrans" cxnId="{5EE77306-4E19-467C-9ACF-AB8B7C3C8E06}">
      <dgm:prSet custT="1"/>
      <dgm:spPr/>
      <dgm:t>
        <a:bodyPr/>
        <a:lstStyle/>
        <a:p>
          <a:endParaRPr lang="zh-CN" altLang="en-US" sz="700"/>
        </a:p>
      </dgm:t>
    </dgm:pt>
    <dgm:pt modelId="{5345ADC4-82A1-451A-B312-34C6A8BB3713}">
      <dgm:prSet phldrT="[文本]" custT="1"/>
      <dgm:spPr/>
      <dgm:t>
        <a:bodyPr/>
        <a:lstStyle/>
        <a:p>
          <a:r>
            <a:rPr lang="zh-CN" altLang="en-US" sz="800" b="1" dirty="0" smtClean="0"/>
            <a:t>现代公司兼并、收购程序</a:t>
          </a:r>
          <a:endParaRPr lang="zh-CN" altLang="en-US" sz="800" dirty="0"/>
        </a:p>
      </dgm:t>
    </dgm:pt>
    <dgm:pt modelId="{6CBA59F2-ADDB-4E2F-8C03-9198ACCE3061}" type="sibTrans" cxnId="{8B7A39A3-F49E-4736-8182-51F15628869B}">
      <dgm:prSet/>
      <dgm:spPr/>
      <dgm:t>
        <a:bodyPr/>
        <a:lstStyle/>
        <a:p>
          <a:endParaRPr lang="zh-CN" altLang="en-US" sz="2400"/>
        </a:p>
      </dgm:t>
    </dgm:pt>
    <dgm:pt modelId="{E7518A52-05DE-4BA9-AE1D-270E4B65187D}" type="parTrans" cxnId="{8B7A39A3-F49E-4736-8182-51F15628869B}">
      <dgm:prSet/>
      <dgm:spPr/>
      <dgm:t>
        <a:bodyPr/>
        <a:lstStyle/>
        <a:p>
          <a:endParaRPr lang="zh-CN" altLang="en-US" sz="2400"/>
        </a:p>
      </dgm:t>
    </dgm:pt>
    <dgm:pt modelId="{6BF9D90E-A5AD-4381-9CE0-544065014EFA}" type="pres">
      <dgm:prSet presAssocID="{8E544892-C228-4F46-A1B3-FF88C1A8E1DC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162D4145-3DB9-4758-B07F-C3F32D830ACC}" type="pres">
      <dgm:prSet presAssocID="{5345ADC4-82A1-451A-B312-34C6A8BB3713}" presName="root1" presStyleCnt="0"/>
      <dgm:spPr/>
      <dgm:t>
        <a:bodyPr/>
        <a:lstStyle/>
        <a:p>
          <a:endParaRPr lang="zh-CN" altLang="en-US"/>
        </a:p>
      </dgm:t>
    </dgm:pt>
    <dgm:pt modelId="{056E278E-CCAB-4E49-BFBA-996381A1C849}" type="pres">
      <dgm:prSet presAssocID="{5345ADC4-82A1-451A-B312-34C6A8BB3713}" presName="LevelOneTextNode" presStyleLbl="node0" presStyleIdx="0" presStyleCnt="1" custScaleY="68755" custLinFactNeighborX="-1048" custLinFactNeighborY="-83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9A8F49E-7F68-4EC0-876C-B84D66C328DF}" type="pres">
      <dgm:prSet presAssocID="{5345ADC4-82A1-451A-B312-34C6A8BB3713}" presName="level2hierChild" presStyleCnt="0"/>
      <dgm:spPr/>
      <dgm:t>
        <a:bodyPr/>
        <a:lstStyle/>
        <a:p>
          <a:endParaRPr lang="zh-CN" altLang="en-US"/>
        </a:p>
      </dgm:t>
    </dgm:pt>
    <dgm:pt modelId="{9F23B123-03F1-45CF-A93A-826C53400E4F}" type="pres">
      <dgm:prSet presAssocID="{624C44BC-5A2C-4E65-9B78-8F5A3B64443A}" presName="conn2-1" presStyleLbl="parChTrans1D2" presStyleIdx="0" presStyleCnt="2"/>
      <dgm:spPr/>
      <dgm:t>
        <a:bodyPr/>
        <a:lstStyle/>
        <a:p>
          <a:endParaRPr lang="zh-CN" altLang="en-US"/>
        </a:p>
      </dgm:t>
    </dgm:pt>
    <dgm:pt modelId="{3FE32537-304B-4A09-ADE9-4329D1AD0E55}" type="pres">
      <dgm:prSet presAssocID="{624C44BC-5A2C-4E65-9B78-8F5A3B64443A}" presName="connTx" presStyleLbl="parChTrans1D2" presStyleIdx="0" presStyleCnt="2"/>
      <dgm:spPr/>
      <dgm:t>
        <a:bodyPr/>
        <a:lstStyle/>
        <a:p>
          <a:endParaRPr lang="zh-CN" altLang="en-US"/>
        </a:p>
      </dgm:t>
    </dgm:pt>
    <dgm:pt modelId="{C9F32AF1-DDB8-4D64-8381-F46CFE894714}" type="pres">
      <dgm:prSet presAssocID="{4F122B76-32AA-4439-8F8B-C22627EBA98D}" presName="root2" presStyleCnt="0"/>
      <dgm:spPr/>
      <dgm:t>
        <a:bodyPr/>
        <a:lstStyle/>
        <a:p>
          <a:endParaRPr lang="zh-CN" altLang="en-US"/>
        </a:p>
      </dgm:t>
    </dgm:pt>
    <dgm:pt modelId="{59641CBB-4E4B-4BB4-A0C1-4544517E8573}" type="pres">
      <dgm:prSet presAssocID="{4F122B76-32AA-4439-8F8B-C22627EBA98D}" presName="LevelTwoTextNode" presStyleLbl="node2" presStyleIdx="0" presStyleCnt="2" custScaleX="86062" custScaleY="48119" custLinFactNeighborX="109" custLinFactNeighborY="-750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F836641-6DDD-41DA-A5B2-71F7B8706B0F}" type="pres">
      <dgm:prSet presAssocID="{4F122B76-32AA-4439-8F8B-C22627EBA98D}" presName="level3hierChild" presStyleCnt="0"/>
      <dgm:spPr/>
      <dgm:t>
        <a:bodyPr/>
        <a:lstStyle/>
        <a:p>
          <a:endParaRPr lang="zh-CN" altLang="en-US"/>
        </a:p>
      </dgm:t>
    </dgm:pt>
    <dgm:pt modelId="{6A87DDAC-313C-46E9-8742-B5027535F7B3}" type="pres">
      <dgm:prSet presAssocID="{AD450951-2D0B-457D-AAD4-EC2345FA872C}" presName="conn2-1" presStyleLbl="parChTrans1D2" presStyleIdx="1" presStyleCnt="2"/>
      <dgm:spPr/>
      <dgm:t>
        <a:bodyPr/>
        <a:lstStyle/>
        <a:p>
          <a:endParaRPr lang="zh-CN" altLang="en-US"/>
        </a:p>
      </dgm:t>
    </dgm:pt>
    <dgm:pt modelId="{61EF3C75-0064-43CF-89B0-54C63659D96A}" type="pres">
      <dgm:prSet presAssocID="{AD450951-2D0B-457D-AAD4-EC2345FA872C}" presName="connTx" presStyleLbl="parChTrans1D2" presStyleIdx="1" presStyleCnt="2"/>
      <dgm:spPr/>
      <dgm:t>
        <a:bodyPr/>
        <a:lstStyle/>
        <a:p>
          <a:endParaRPr lang="zh-CN" altLang="en-US"/>
        </a:p>
      </dgm:t>
    </dgm:pt>
    <dgm:pt modelId="{4CCA88B1-28A7-44A4-9D42-B0761618E745}" type="pres">
      <dgm:prSet presAssocID="{99E6488C-56C1-42EA-B8BE-84A5802F557C}" presName="root2" presStyleCnt="0"/>
      <dgm:spPr/>
      <dgm:t>
        <a:bodyPr/>
        <a:lstStyle/>
        <a:p>
          <a:endParaRPr lang="zh-CN" altLang="en-US"/>
        </a:p>
      </dgm:t>
    </dgm:pt>
    <dgm:pt modelId="{2DB4861D-1C57-4DA8-A724-6437E1BD1C0F}" type="pres">
      <dgm:prSet presAssocID="{99E6488C-56C1-42EA-B8BE-84A5802F557C}" presName="LevelTwoTextNode" presStyleLbl="node2" presStyleIdx="1" presStyleCnt="2" custScaleX="84555" custScaleY="47397" custLinFactNeighborX="3111" custLinFactNeighborY="879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D62DE07-FE91-4E76-B502-4EC07C546ECC}" type="pres">
      <dgm:prSet presAssocID="{99E6488C-56C1-42EA-B8BE-84A5802F557C}" presName="level3hierChild" presStyleCnt="0"/>
      <dgm:spPr/>
      <dgm:t>
        <a:bodyPr/>
        <a:lstStyle/>
        <a:p>
          <a:endParaRPr lang="zh-CN" altLang="en-US"/>
        </a:p>
      </dgm:t>
    </dgm:pt>
  </dgm:ptLst>
  <dgm:cxnLst>
    <dgm:cxn modelId="{0F8C8B36-3A18-45AA-9D32-B60B23644F65}" srcId="{5345ADC4-82A1-451A-B312-34C6A8BB3713}" destId="{99E6488C-56C1-42EA-B8BE-84A5802F557C}" srcOrd="1" destOrd="0" parTransId="{AD450951-2D0B-457D-AAD4-EC2345FA872C}" sibTransId="{23BF2CAC-CA06-4DB8-B5A2-101DF14A894F}"/>
    <dgm:cxn modelId="{B76B57BD-5B2B-444C-9FD2-A395DD1CEB3C}" type="presOf" srcId="{99E6488C-56C1-42EA-B8BE-84A5802F557C}" destId="{2DB4861D-1C57-4DA8-A724-6437E1BD1C0F}" srcOrd="0" destOrd="0" presId="urn:microsoft.com/office/officeart/2005/8/layout/hierarchy2#54"/>
    <dgm:cxn modelId="{4B30C37A-9AE5-43A3-A39C-D8552AC28262}" type="presOf" srcId="{AD450951-2D0B-457D-AAD4-EC2345FA872C}" destId="{61EF3C75-0064-43CF-89B0-54C63659D96A}" srcOrd="1" destOrd="0" presId="urn:microsoft.com/office/officeart/2005/8/layout/hierarchy2#54"/>
    <dgm:cxn modelId="{436722CD-33EA-4C72-B55D-E67B7261C9C6}" type="presOf" srcId="{4F122B76-32AA-4439-8F8B-C22627EBA98D}" destId="{59641CBB-4E4B-4BB4-A0C1-4544517E8573}" srcOrd="0" destOrd="0" presId="urn:microsoft.com/office/officeart/2005/8/layout/hierarchy2#54"/>
    <dgm:cxn modelId="{A9B4FC76-F0F0-49F4-BCA3-F40B6DB9F787}" type="presOf" srcId="{624C44BC-5A2C-4E65-9B78-8F5A3B64443A}" destId="{3FE32537-304B-4A09-ADE9-4329D1AD0E55}" srcOrd="1" destOrd="0" presId="urn:microsoft.com/office/officeart/2005/8/layout/hierarchy2#54"/>
    <dgm:cxn modelId="{3CF01AE8-AFEB-4E07-8E56-649B1955C69C}" type="presOf" srcId="{624C44BC-5A2C-4E65-9B78-8F5A3B64443A}" destId="{9F23B123-03F1-45CF-A93A-826C53400E4F}" srcOrd="0" destOrd="0" presId="urn:microsoft.com/office/officeart/2005/8/layout/hierarchy2#54"/>
    <dgm:cxn modelId="{DE066659-27C6-4CE8-AD1B-E6CC3829C18E}" type="presOf" srcId="{5345ADC4-82A1-451A-B312-34C6A8BB3713}" destId="{056E278E-CCAB-4E49-BFBA-996381A1C849}" srcOrd="0" destOrd="0" presId="urn:microsoft.com/office/officeart/2005/8/layout/hierarchy2#54"/>
    <dgm:cxn modelId="{8B7A39A3-F49E-4736-8182-51F15628869B}" srcId="{8E544892-C228-4F46-A1B3-FF88C1A8E1DC}" destId="{5345ADC4-82A1-451A-B312-34C6A8BB3713}" srcOrd="0" destOrd="0" parTransId="{E7518A52-05DE-4BA9-AE1D-270E4B65187D}" sibTransId="{6CBA59F2-ADDB-4E2F-8C03-9198ACCE3061}"/>
    <dgm:cxn modelId="{7D7CB956-FA58-47B3-B270-32B68E20E7AA}" type="presOf" srcId="{8E544892-C228-4F46-A1B3-FF88C1A8E1DC}" destId="{6BF9D90E-A5AD-4381-9CE0-544065014EFA}" srcOrd="0" destOrd="0" presId="urn:microsoft.com/office/officeart/2005/8/layout/hierarchy2#54"/>
    <dgm:cxn modelId="{5EE77306-4E19-467C-9ACF-AB8B7C3C8E06}" srcId="{5345ADC4-82A1-451A-B312-34C6A8BB3713}" destId="{4F122B76-32AA-4439-8F8B-C22627EBA98D}" srcOrd="0" destOrd="0" parTransId="{624C44BC-5A2C-4E65-9B78-8F5A3B64443A}" sibTransId="{313CBC7E-5220-4147-A3B5-5FCE8C8042E1}"/>
    <dgm:cxn modelId="{249D7FF9-D8AF-4805-AAFA-D021BE291305}" type="presOf" srcId="{AD450951-2D0B-457D-AAD4-EC2345FA872C}" destId="{6A87DDAC-313C-46E9-8742-B5027535F7B3}" srcOrd="0" destOrd="0" presId="urn:microsoft.com/office/officeart/2005/8/layout/hierarchy2#54"/>
    <dgm:cxn modelId="{AC84726E-C5AE-4F5B-98F9-0206AF28DB4C}" type="presParOf" srcId="{6BF9D90E-A5AD-4381-9CE0-544065014EFA}" destId="{162D4145-3DB9-4758-B07F-C3F32D830ACC}" srcOrd="0" destOrd="0" presId="urn:microsoft.com/office/officeart/2005/8/layout/hierarchy2#54"/>
    <dgm:cxn modelId="{A7FBA825-3E4D-455D-ACE3-D8307A172253}" type="presParOf" srcId="{162D4145-3DB9-4758-B07F-C3F32D830ACC}" destId="{056E278E-CCAB-4E49-BFBA-996381A1C849}" srcOrd="0" destOrd="0" presId="urn:microsoft.com/office/officeart/2005/8/layout/hierarchy2#54"/>
    <dgm:cxn modelId="{4771D763-456F-4843-B892-BDDFCDE34935}" type="presParOf" srcId="{162D4145-3DB9-4758-B07F-C3F32D830ACC}" destId="{59A8F49E-7F68-4EC0-876C-B84D66C328DF}" srcOrd="1" destOrd="0" presId="urn:microsoft.com/office/officeart/2005/8/layout/hierarchy2#54"/>
    <dgm:cxn modelId="{B820DBC9-2CC9-4100-9B67-D355729051D2}" type="presParOf" srcId="{59A8F49E-7F68-4EC0-876C-B84D66C328DF}" destId="{9F23B123-03F1-45CF-A93A-826C53400E4F}" srcOrd="0" destOrd="0" presId="urn:microsoft.com/office/officeart/2005/8/layout/hierarchy2#54"/>
    <dgm:cxn modelId="{DBFF2BBC-45DE-47D6-B24F-7DEC35DEE08A}" type="presParOf" srcId="{9F23B123-03F1-45CF-A93A-826C53400E4F}" destId="{3FE32537-304B-4A09-ADE9-4329D1AD0E55}" srcOrd="0" destOrd="0" presId="urn:microsoft.com/office/officeart/2005/8/layout/hierarchy2#54"/>
    <dgm:cxn modelId="{0358722F-ECC2-4750-AEC5-623C6CB2DABF}" type="presParOf" srcId="{59A8F49E-7F68-4EC0-876C-B84D66C328DF}" destId="{C9F32AF1-DDB8-4D64-8381-F46CFE894714}" srcOrd="1" destOrd="0" presId="urn:microsoft.com/office/officeart/2005/8/layout/hierarchy2#54"/>
    <dgm:cxn modelId="{3D3FC71A-F7F1-4163-A67F-73C5D7A206A7}" type="presParOf" srcId="{C9F32AF1-DDB8-4D64-8381-F46CFE894714}" destId="{59641CBB-4E4B-4BB4-A0C1-4544517E8573}" srcOrd="0" destOrd="0" presId="urn:microsoft.com/office/officeart/2005/8/layout/hierarchy2#54"/>
    <dgm:cxn modelId="{474EDC5D-3298-486B-B0B8-CC510F74ABF3}" type="presParOf" srcId="{C9F32AF1-DDB8-4D64-8381-F46CFE894714}" destId="{FF836641-6DDD-41DA-A5B2-71F7B8706B0F}" srcOrd="1" destOrd="0" presId="urn:microsoft.com/office/officeart/2005/8/layout/hierarchy2#54"/>
    <dgm:cxn modelId="{673674A3-4E38-4483-A97B-E03F318E699A}" type="presParOf" srcId="{59A8F49E-7F68-4EC0-876C-B84D66C328DF}" destId="{6A87DDAC-313C-46E9-8742-B5027535F7B3}" srcOrd="2" destOrd="0" presId="urn:microsoft.com/office/officeart/2005/8/layout/hierarchy2#54"/>
    <dgm:cxn modelId="{6359F732-FF6A-4414-93FA-0E9B6FA7E91C}" type="presParOf" srcId="{6A87DDAC-313C-46E9-8742-B5027535F7B3}" destId="{61EF3C75-0064-43CF-89B0-54C63659D96A}" srcOrd="0" destOrd="0" presId="urn:microsoft.com/office/officeart/2005/8/layout/hierarchy2#54"/>
    <dgm:cxn modelId="{06CB2900-3D10-45CB-88D6-1ADB98461AF1}" type="presParOf" srcId="{59A8F49E-7F68-4EC0-876C-B84D66C328DF}" destId="{4CCA88B1-28A7-44A4-9D42-B0761618E745}" srcOrd="3" destOrd="0" presId="urn:microsoft.com/office/officeart/2005/8/layout/hierarchy2#54"/>
    <dgm:cxn modelId="{635DA77D-AB81-4E17-A4CB-1305F86F83F0}" type="presParOf" srcId="{4CCA88B1-28A7-44A4-9D42-B0761618E745}" destId="{2DB4861D-1C57-4DA8-A724-6437E1BD1C0F}" srcOrd="0" destOrd="0" presId="urn:microsoft.com/office/officeart/2005/8/layout/hierarchy2#54"/>
    <dgm:cxn modelId="{615BF8A5-5D81-48B6-88D4-D8872EE1DDB9}" type="presParOf" srcId="{4CCA88B1-28A7-44A4-9D42-B0761618E745}" destId="{1D62DE07-FE91-4E76-B502-4EC07C546ECC}" srcOrd="1" destOrd="0" presId="urn:microsoft.com/office/officeart/2005/8/layout/hierarchy2#5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E544892-C228-4F46-A1B3-FF88C1A8E1DC}" type="doc">
      <dgm:prSet loTypeId="urn:microsoft.com/office/officeart/2005/8/layout/hierarchy2#54" loCatId="hierarchy" qsTypeId="urn:microsoft.com/office/officeart/2005/8/quickstyle/simple1#54" qsCatId="simple" csTypeId="urn:microsoft.com/office/officeart/2005/8/colors/accent2_1#140" csCatId="accent2" phldr="1"/>
      <dgm:spPr/>
      <dgm:t>
        <a:bodyPr/>
        <a:lstStyle/>
        <a:p>
          <a:endParaRPr lang="zh-CN" altLang="en-US"/>
        </a:p>
      </dgm:t>
    </dgm:pt>
    <dgm:pt modelId="{99E6488C-56C1-42EA-B8BE-84A5802F557C}">
      <dgm:prSet custT="1"/>
      <dgm:spPr/>
      <dgm:t>
        <a:bodyPr/>
        <a:lstStyle/>
        <a:p>
          <a:r>
            <a:rPr lang="zh-CN" altLang="en-US" sz="900" b="1" dirty="0" smtClean="0"/>
            <a:t>公司与行业协会等中间组织的关系</a:t>
          </a:r>
          <a:endParaRPr lang="zh-CN" altLang="en-US" sz="900" dirty="0"/>
        </a:p>
      </dgm:t>
    </dgm:pt>
    <dgm:pt modelId="{23BF2CAC-CA06-4DB8-B5A2-101DF14A894F}" type="sibTrans" cxnId="{0F8C8B36-3A18-45AA-9D32-B60B23644F65}">
      <dgm:prSet/>
      <dgm:spPr/>
      <dgm:t>
        <a:bodyPr/>
        <a:lstStyle/>
        <a:p>
          <a:endParaRPr lang="zh-CN" altLang="en-US" sz="2800"/>
        </a:p>
      </dgm:t>
    </dgm:pt>
    <dgm:pt modelId="{AD450951-2D0B-457D-AAD4-EC2345FA872C}" type="parTrans" cxnId="{0F8C8B36-3A18-45AA-9D32-B60B23644F65}">
      <dgm:prSet custT="1"/>
      <dgm:spPr/>
      <dgm:t>
        <a:bodyPr/>
        <a:lstStyle/>
        <a:p>
          <a:endParaRPr lang="zh-CN" altLang="en-US" sz="800"/>
        </a:p>
      </dgm:t>
    </dgm:pt>
    <dgm:pt modelId="{4F122B76-32AA-4439-8F8B-C22627EBA98D}">
      <dgm:prSet phldrT="[文本]" custT="1"/>
      <dgm:spPr/>
      <dgm:t>
        <a:bodyPr/>
        <a:lstStyle/>
        <a:p>
          <a:r>
            <a:rPr lang="zh-CN" altLang="en-US" sz="900" b="1" dirty="0" smtClean="0"/>
            <a:t>公司与政府的关系</a:t>
          </a:r>
          <a:endParaRPr lang="zh-CN" altLang="en-US" sz="900" dirty="0"/>
        </a:p>
      </dgm:t>
    </dgm:pt>
    <dgm:pt modelId="{313CBC7E-5220-4147-A3B5-5FCE8C8042E1}" type="sibTrans" cxnId="{5EE77306-4E19-467C-9ACF-AB8B7C3C8E06}">
      <dgm:prSet/>
      <dgm:spPr/>
      <dgm:t>
        <a:bodyPr/>
        <a:lstStyle/>
        <a:p>
          <a:endParaRPr lang="zh-CN" altLang="en-US" sz="2800"/>
        </a:p>
      </dgm:t>
    </dgm:pt>
    <dgm:pt modelId="{624C44BC-5A2C-4E65-9B78-8F5A3B64443A}" type="parTrans" cxnId="{5EE77306-4E19-467C-9ACF-AB8B7C3C8E06}">
      <dgm:prSet custT="1"/>
      <dgm:spPr/>
      <dgm:t>
        <a:bodyPr/>
        <a:lstStyle/>
        <a:p>
          <a:endParaRPr lang="zh-CN" altLang="en-US" sz="800"/>
        </a:p>
      </dgm:t>
    </dgm:pt>
    <dgm:pt modelId="{5345ADC4-82A1-451A-B312-34C6A8BB3713}">
      <dgm:prSet phldrT="[文本]" custT="1"/>
      <dgm:spPr/>
      <dgm:t>
        <a:bodyPr/>
        <a:lstStyle/>
        <a:p>
          <a:r>
            <a:rPr lang="zh-CN" altLang="en-US" sz="900" b="1" dirty="0" smtClean="0"/>
            <a:t>公司的外部关系</a:t>
          </a:r>
          <a:endParaRPr lang="zh-CN" altLang="en-US" sz="900" dirty="0"/>
        </a:p>
      </dgm:t>
    </dgm:pt>
    <dgm:pt modelId="{6CBA59F2-ADDB-4E2F-8C03-9198ACCE3061}" type="sibTrans" cxnId="{8B7A39A3-F49E-4736-8182-51F15628869B}">
      <dgm:prSet/>
      <dgm:spPr/>
      <dgm:t>
        <a:bodyPr/>
        <a:lstStyle/>
        <a:p>
          <a:endParaRPr lang="zh-CN" altLang="en-US" sz="2800"/>
        </a:p>
      </dgm:t>
    </dgm:pt>
    <dgm:pt modelId="{E7518A52-05DE-4BA9-AE1D-270E4B65187D}" type="parTrans" cxnId="{8B7A39A3-F49E-4736-8182-51F15628869B}">
      <dgm:prSet/>
      <dgm:spPr/>
      <dgm:t>
        <a:bodyPr/>
        <a:lstStyle/>
        <a:p>
          <a:endParaRPr lang="zh-CN" altLang="en-US" sz="2800"/>
        </a:p>
      </dgm:t>
    </dgm:pt>
    <dgm:pt modelId="{C27896C7-5836-461E-9B7F-0D578E9FF86B}">
      <dgm:prSet custT="1"/>
      <dgm:spPr/>
      <dgm:t>
        <a:bodyPr/>
        <a:lstStyle/>
        <a:p>
          <a:r>
            <a:rPr lang="zh-CN" altLang="en-US" sz="900" b="1" dirty="0" smtClean="0"/>
            <a:t>公司与市场的关系</a:t>
          </a:r>
          <a:endParaRPr lang="zh-CN" altLang="en-US" sz="900" dirty="0"/>
        </a:p>
      </dgm:t>
    </dgm:pt>
    <dgm:pt modelId="{6A3761D8-FA65-4256-A1EF-2F774B2A462C}" type="parTrans" cxnId="{47D008B8-78C5-45F5-8637-C7F8A6FE58BD}">
      <dgm:prSet custT="1"/>
      <dgm:spPr/>
      <dgm:t>
        <a:bodyPr/>
        <a:lstStyle/>
        <a:p>
          <a:endParaRPr lang="zh-CN" altLang="en-US" sz="800"/>
        </a:p>
      </dgm:t>
    </dgm:pt>
    <dgm:pt modelId="{5F884AD9-F990-42EE-AA87-700E06EB1D1F}" type="sibTrans" cxnId="{47D008B8-78C5-45F5-8637-C7F8A6FE58BD}">
      <dgm:prSet/>
      <dgm:spPr/>
      <dgm:t>
        <a:bodyPr/>
        <a:lstStyle/>
        <a:p>
          <a:endParaRPr lang="zh-CN" altLang="en-US" sz="2800"/>
        </a:p>
      </dgm:t>
    </dgm:pt>
    <dgm:pt modelId="{6BF9D90E-A5AD-4381-9CE0-544065014EFA}" type="pres">
      <dgm:prSet presAssocID="{8E544892-C228-4F46-A1B3-FF88C1A8E1DC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162D4145-3DB9-4758-B07F-C3F32D830ACC}" type="pres">
      <dgm:prSet presAssocID="{5345ADC4-82A1-451A-B312-34C6A8BB3713}" presName="root1" presStyleCnt="0"/>
      <dgm:spPr/>
      <dgm:t>
        <a:bodyPr/>
        <a:lstStyle/>
        <a:p>
          <a:endParaRPr lang="zh-CN" altLang="en-US"/>
        </a:p>
      </dgm:t>
    </dgm:pt>
    <dgm:pt modelId="{056E278E-CCAB-4E49-BFBA-996381A1C849}" type="pres">
      <dgm:prSet presAssocID="{5345ADC4-82A1-451A-B312-34C6A8BB3713}" presName="LevelOneTextNode" presStyleLbl="node0" presStyleIdx="0" presStyleCnt="1" custScaleY="68755" custLinFactNeighborX="-1048" custLinFactNeighborY="-83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9A8F49E-7F68-4EC0-876C-B84D66C328DF}" type="pres">
      <dgm:prSet presAssocID="{5345ADC4-82A1-451A-B312-34C6A8BB3713}" presName="level2hierChild" presStyleCnt="0"/>
      <dgm:spPr/>
      <dgm:t>
        <a:bodyPr/>
        <a:lstStyle/>
        <a:p>
          <a:endParaRPr lang="zh-CN" altLang="en-US"/>
        </a:p>
      </dgm:t>
    </dgm:pt>
    <dgm:pt modelId="{9F23B123-03F1-45CF-A93A-826C53400E4F}" type="pres">
      <dgm:prSet presAssocID="{624C44BC-5A2C-4E65-9B78-8F5A3B64443A}" presName="conn2-1" presStyleLbl="parChTrans1D2" presStyleIdx="0" presStyleCnt="3"/>
      <dgm:spPr/>
      <dgm:t>
        <a:bodyPr/>
        <a:lstStyle/>
        <a:p>
          <a:endParaRPr lang="zh-CN" altLang="en-US"/>
        </a:p>
      </dgm:t>
    </dgm:pt>
    <dgm:pt modelId="{3FE32537-304B-4A09-ADE9-4329D1AD0E55}" type="pres">
      <dgm:prSet presAssocID="{624C44BC-5A2C-4E65-9B78-8F5A3B64443A}" presName="connTx" presStyleLbl="parChTrans1D2" presStyleIdx="0" presStyleCnt="3"/>
      <dgm:spPr/>
      <dgm:t>
        <a:bodyPr/>
        <a:lstStyle/>
        <a:p>
          <a:endParaRPr lang="zh-CN" altLang="en-US"/>
        </a:p>
      </dgm:t>
    </dgm:pt>
    <dgm:pt modelId="{C9F32AF1-DDB8-4D64-8381-F46CFE894714}" type="pres">
      <dgm:prSet presAssocID="{4F122B76-32AA-4439-8F8B-C22627EBA98D}" presName="root2" presStyleCnt="0"/>
      <dgm:spPr/>
      <dgm:t>
        <a:bodyPr/>
        <a:lstStyle/>
        <a:p>
          <a:endParaRPr lang="zh-CN" altLang="en-US"/>
        </a:p>
      </dgm:t>
    </dgm:pt>
    <dgm:pt modelId="{59641CBB-4E4B-4BB4-A0C1-4544517E8573}" type="pres">
      <dgm:prSet presAssocID="{4F122B76-32AA-4439-8F8B-C22627EBA98D}" presName="LevelTwoTextNode" presStyleLbl="node2" presStyleIdx="0" presStyleCnt="3" custScaleX="86062" custScaleY="48119" custLinFactNeighborX="109" custLinFactNeighborY="-750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F836641-6DDD-41DA-A5B2-71F7B8706B0F}" type="pres">
      <dgm:prSet presAssocID="{4F122B76-32AA-4439-8F8B-C22627EBA98D}" presName="level3hierChild" presStyleCnt="0"/>
      <dgm:spPr/>
      <dgm:t>
        <a:bodyPr/>
        <a:lstStyle/>
        <a:p>
          <a:endParaRPr lang="zh-CN" altLang="en-US"/>
        </a:p>
      </dgm:t>
    </dgm:pt>
    <dgm:pt modelId="{6A87DDAC-313C-46E9-8742-B5027535F7B3}" type="pres">
      <dgm:prSet presAssocID="{AD450951-2D0B-457D-AAD4-EC2345FA872C}" presName="conn2-1" presStyleLbl="parChTrans1D2" presStyleIdx="1" presStyleCnt="3"/>
      <dgm:spPr/>
      <dgm:t>
        <a:bodyPr/>
        <a:lstStyle/>
        <a:p>
          <a:endParaRPr lang="zh-CN" altLang="en-US"/>
        </a:p>
      </dgm:t>
    </dgm:pt>
    <dgm:pt modelId="{61EF3C75-0064-43CF-89B0-54C63659D96A}" type="pres">
      <dgm:prSet presAssocID="{AD450951-2D0B-457D-AAD4-EC2345FA872C}" presName="connTx" presStyleLbl="parChTrans1D2" presStyleIdx="1" presStyleCnt="3"/>
      <dgm:spPr/>
      <dgm:t>
        <a:bodyPr/>
        <a:lstStyle/>
        <a:p>
          <a:endParaRPr lang="zh-CN" altLang="en-US"/>
        </a:p>
      </dgm:t>
    </dgm:pt>
    <dgm:pt modelId="{4CCA88B1-28A7-44A4-9D42-B0761618E745}" type="pres">
      <dgm:prSet presAssocID="{99E6488C-56C1-42EA-B8BE-84A5802F557C}" presName="root2" presStyleCnt="0"/>
      <dgm:spPr/>
      <dgm:t>
        <a:bodyPr/>
        <a:lstStyle/>
        <a:p>
          <a:endParaRPr lang="zh-CN" altLang="en-US"/>
        </a:p>
      </dgm:t>
    </dgm:pt>
    <dgm:pt modelId="{2DB4861D-1C57-4DA8-A724-6437E1BD1C0F}" type="pres">
      <dgm:prSet presAssocID="{99E6488C-56C1-42EA-B8BE-84A5802F557C}" presName="LevelTwoTextNode" presStyleLbl="node2" presStyleIdx="1" presStyleCnt="3" custScaleX="84555" custScaleY="47397" custLinFactNeighborX="1654" custLinFactNeighborY="-525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D62DE07-FE91-4E76-B502-4EC07C546ECC}" type="pres">
      <dgm:prSet presAssocID="{99E6488C-56C1-42EA-B8BE-84A5802F557C}" presName="level3hierChild" presStyleCnt="0"/>
      <dgm:spPr/>
      <dgm:t>
        <a:bodyPr/>
        <a:lstStyle/>
        <a:p>
          <a:endParaRPr lang="zh-CN" altLang="en-US"/>
        </a:p>
      </dgm:t>
    </dgm:pt>
    <dgm:pt modelId="{D52EC48F-258B-4D10-9605-4B5AC01DE367}" type="pres">
      <dgm:prSet presAssocID="{6A3761D8-FA65-4256-A1EF-2F774B2A462C}" presName="conn2-1" presStyleLbl="parChTrans1D2" presStyleIdx="2" presStyleCnt="3"/>
      <dgm:spPr/>
      <dgm:t>
        <a:bodyPr/>
        <a:lstStyle/>
        <a:p>
          <a:endParaRPr lang="zh-CN" altLang="en-US"/>
        </a:p>
      </dgm:t>
    </dgm:pt>
    <dgm:pt modelId="{B124048A-775D-468B-B6AD-8D034EA953F4}" type="pres">
      <dgm:prSet presAssocID="{6A3761D8-FA65-4256-A1EF-2F774B2A462C}" presName="connTx" presStyleLbl="parChTrans1D2" presStyleIdx="2" presStyleCnt="3"/>
      <dgm:spPr/>
      <dgm:t>
        <a:bodyPr/>
        <a:lstStyle/>
        <a:p>
          <a:endParaRPr lang="zh-CN" altLang="en-US"/>
        </a:p>
      </dgm:t>
    </dgm:pt>
    <dgm:pt modelId="{A9077E78-BA92-4457-A27A-CDCC96F63DF3}" type="pres">
      <dgm:prSet presAssocID="{C27896C7-5836-461E-9B7F-0D578E9FF86B}" presName="root2" presStyleCnt="0"/>
      <dgm:spPr/>
      <dgm:t>
        <a:bodyPr/>
        <a:lstStyle/>
        <a:p>
          <a:endParaRPr lang="zh-CN" altLang="en-US"/>
        </a:p>
      </dgm:t>
    </dgm:pt>
    <dgm:pt modelId="{EA47BE2F-A476-495A-8FA1-57A58A4BCD8B}" type="pres">
      <dgm:prSet presAssocID="{C27896C7-5836-461E-9B7F-0D578E9FF86B}" presName="LevelTwoTextNode" presStyleLbl="node2" presStyleIdx="2" presStyleCnt="3" custScaleX="82096" custScaleY="3975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855BFC4-8016-4C55-B19D-B59089F8704A}" type="pres">
      <dgm:prSet presAssocID="{C27896C7-5836-461E-9B7F-0D578E9FF86B}" presName="level3hierChild" presStyleCnt="0"/>
      <dgm:spPr/>
      <dgm:t>
        <a:bodyPr/>
        <a:lstStyle/>
        <a:p>
          <a:endParaRPr lang="zh-CN" altLang="en-US"/>
        </a:p>
      </dgm:t>
    </dgm:pt>
  </dgm:ptLst>
  <dgm:cxnLst>
    <dgm:cxn modelId="{46A25CE1-A603-4E5F-A369-B92799948F72}" type="presOf" srcId="{8E544892-C228-4F46-A1B3-FF88C1A8E1DC}" destId="{6BF9D90E-A5AD-4381-9CE0-544065014EFA}" srcOrd="0" destOrd="0" presId="urn:microsoft.com/office/officeart/2005/8/layout/hierarchy2#54"/>
    <dgm:cxn modelId="{0F8C8B36-3A18-45AA-9D32-B60B23644F65}" srcId="{5345ADC4-82A1-451A-B312-34C6A8BB3713}" destId="{99E6488C-56C1-42EA-B8BE-84A5802F557C}" srcOrd="1" destOrd="0" parTransId="{AD450951-2D0B-457D-AAD4-EC2345FA872C}" sibTransId="{23BF2CAC-CA06-4DB8-B5A2-101DF14A894F}"/>
    <dgm:cxn modelId="{47D008B8-78C5-45F5-8637-C7F8A6FE58BD}" srcId="{5345ADC4-82A1-451A-B312-34C6A8BB3713}" destId="{C27896C7-5836-461E-9B7F-0D578E9FF86B}" srcOrd="2" destOrd="0" parTransId="{6A3761D8-FA65-4256-A1EF-2F774B2A462C}" sibTransId="{5F884AD9-F990-42EE-AA87-700E06EB1D1F}"/>
    <dgm:cxn modelId="{FA8C0D31-8E07-4CE3-BF8D-C7FFC6AB186E}" type="presOf" srcId="{624C44BC-5A2C-4E65-9B78-8F5A3B64443A}" destId="{3FE32537-304B-4A09-ADE9-4329D1AD0E55}" srcOrd="1" destOrd="0" presId="urn:microsoft.com/office/officeart/2005/8/layout/hierarchy2#54"/>
    <dgm:cxn modelId="{FE096182-0CA4-41AF-B6B5-9F19AAB0DA78}" type="presOf" srcId="{624C44BC-5A2C-4E65-9B78-8F5A3B64443A}" destId="{9F23B123-03F1-45CF-A93A-826C53400E4F}" srcOrd="0" destOrd="0" presId="urn:microsoft.com/office/officeart/2005/8/layout/hierarchy2#54"/>
    <dgm:cxn modelId="{9856AF9C-716D-4256-AC53-FB4C16CE786F}" type="presOf" srcId="{5345ADC4-82A1-451A-B312-34C6A8BB3713}" destId="{056E278E-CCAB-4E49-BFBA-996381A1C849}" srcOrd="0" destOrd="0" presId="urn:microsoft.com/office/officeart/2005/8/layout/hierarchy2#54"/>
    <dgm:cxn modelId="{07137797-3140-46AF-8D6A-557AC0EA3E3C}" type="presOf" srcId="{AD450951-2D0B-457D-AAD4-EC2345FA872C}" destId="{61EF3C75-0064-43CF-89B0-54C63659D96A}" srcOrd="1" destOrd="0" presId="urn:microsoft.com/office/officeart/2005/8/layout/hierarchy2#54"/>
    <dgm:cxn modelId="{02ACE2BE-C8D3-4437-ABFC-3BEA4467DB21}" type="presOf" srcId="{99E6488C-56C1-42EA-B8BE-84A5802F557C}" destId="{2DB4861D-1C57-4DA8-A724-6437E1BD1C0F}" srcOrd="0" destOrd="0" presId="urn:microsoft.com/office/officeart/2005/8/layout/hierarchy2#54"/>
    <dgm:cxn modelId="{A68EA4A9-7EC2-4721-B8A5-1CE5D004BD89}" type="presOf" srcId="{4F122B76-32AA-4439-8F8B-C22627EBA98D}" destId="{59641CBB-4E4B-4BB4-A0C1-4544517E8573}" srcOrd="0" destOrd="0" presId="urn:microsoft.com/office/officeart/2005/8/layout/hierarchy2#54"/>
    <dgm:cxn modelId="{8B7A39A3-F49E-4736-8182-51F15628869B}" srcId="{8E544892-C228-4F46-A1B3-FF88C1A8E1DC}" destId="{5345ADC4-82A1-451A-B312-34C6A8BB3713}" srcOrd="0" destOrd="0" parTransId="{E7518A52-05DE-4BA9-AE1D-270E4B65187D}" sibTransId="{6CBA59F2-ADDB-4E2F-8C03-9198ACCE3061}"/>
    <dgm:cxn modelId="{5EE77306-4E19-467C-9ACF-AB8B7C3C8E06}" srcId="{5345ADC4-82A1-451A-B312-34C6A8BB3713}" destId="{4F122B76-32AA-4439-8F8B-C22627EBA98D}" srcOrd="0" destOrd="0" parTransId="{624C44BC-5A2C-4E65-9B78-8F5A3B64443A}" sibTransId="{313CBC7E-5220-4147-A3B5-5FCE8C8042E1}"/>
    <dgm:cxn modelId="{E4DF5899-27D9-4249-9684-8AB790723B35}" type="presOf" srcId="{6A3761D8-FA65-4256-A1EF-2F774B2A462C}" destId="{B124048A-775D-468B-B6AD-8D034EA953F4}" srcOrd="1" destOrd="0" presId="urn:microsoft.com/office/officeart/2005/8/layout/hierarchy2#54"/>
    <dgm:cxn modelId="{D5039506-2AC5-4FC4-89C0-2CEF3FFD870E}" type="presOf" srcId="{6A3761D8-FA65-4256-A1EF-2F774B2A462C}" destId="{D52EC48F-258B-4D10-9605-4B5AC01DE367}" srcOrd="0" destOrd="0" presId="urn:microsoft.com/office/officeart/2005/8/layout/hierarchy2#54"/>
    <dgm:cxn modelId="{46AD44D9-52AB-49F8-8285-D0648B8BBB0F}" type="presOf" srcId="{C27896C7-5836-461E-9B7F-0D578E9FF86B}" destId="{EA47BE2F-A476-495A-8FA1-57A58A4BCD8B}" srcOrd="0" destOrd="0" presId="urn:microsoft.com/office/officeart/2005/8/layout/hierarchy2#54"/>
    <dgm:cxn modelId="{7E1BBAEF-B094-4E9B-9145-6AD9230C0982}" type="presOf" srcId="{AD450951-2D0B-457D-AAD4-EC2345FA872C}" destId="{6A87DDAC-313C-46E9-8742-B5027535F7B3}" srcOrd="0" destOrd="0" presId="urn:microsoft.com/office/officeart/2005/8/layout/hierarchy2#54"/>
    <dgm:cxn modelId="{9F952C81-4FE4-4ABE-9E6D-4F71FDF3F3A6}" type="presParOf" srcId="{6BF9D90E-A5AD-4381-9CE0-544065014EFA}" destId="{162D4145-3DB9-4758-B07F-C3F32D830ACC}" srcOrd="0" destOrd="0" presId="urn:microsoft.com/office/officeart/2005/8/layout/hierarchy2#54"/>
    <dgm:cxn modelId="{5C5E663D-86CB-409E-BDE7-87B22A04FC03}" type="presParOf" srcId="{162D4145-3DB9-4758-B07F-C3F32D830ACC}" destId="{056E278E-CCAB-4E49-BFBA-996381A1C849}" srcOrd="0" destOrd="0" presId="urn:microsoft.com/office/officeart/2005/8/layout/hierarchy2#54"/>
    <dgm:cxn modelId="{7ABDB01A-6889-495D-9DE4-287C9C32E361}" type="presParOf" srcId="{162D4145-3DB9-4758-B07F-C3F32D830ACC}" destId="{59A8F49E-7F68-4EC0-876C-B84D66C328DF}" srcOrd="1" destOrd="0" presId="urn:microsoft.com/office/officeart/2005/8/layout/hierarchy2#54"/>
    <dgm:cxn modelId="{3352FF6E-9F31-4AC0-913F-0F8F8C86D84F}" type="presParOf" srcId="{59A8F49E-7F68-4EC0-876C-B84D66C328DF}" destId="{9F23B123-03F1-45CF-A93A-826C53400E4F}" srcOrd="0" destOrd="0" presId="urn:microsoft.com/office/officeart/2005/8/layout/hierarchy2#54"/>
    <dgm:cxn modelId="{62917623-2A39-4444-9181-6C537D645934}" type="presParOf" srcId="{9F23B123-03F1-45CF-A93A-826C53400E4F}" destId="{3FE32537-304B-4A09-ADE9-4329D1AD0E55}" srcOrd="0" destOrd="0" presId="urn:microsoft.com/office/officeart/2005/8/layout/hierarchy2#54"/>
    <dgm:cxn modelId="{72A0DAB4-08F4-4A3B-90AB-5238A98CC3BF}" type="presParOf" srcId="{59A8F49E-7F68-4EC0-876C-B84D66C328DF}" destId="{C9F32AF1-DDB8-4D64-8381-F46CFE894714}" srcOrd="1" destOrd="0" presId="urn:microsoft.com/office/officeart/2005/8/layout/hierarchy2#54"/>
    <dgm:cxn modelId="{A7AC5939-117E-483D-AEC0-2F731E0F2E7E}" type="presParOf" srcId="{C9F32AF1-DDB8-4D64-8381-F46CFE894714}" destId="{59641CBB-4E4B-4BB4-A0C1-4544517E8573}" srcOrd="0" destOrd="0" presId="urn:microsoft.com/office/officeart/2005/8/layout/hierarchy2#54"/>
    <dgm:cxn modelId="{2469B281-9F40-443A-8AE0-E412F9FBC038}" type="presParOf" srcId="{C9F32AF1-DDB8-4D64-8381-F46CFE894714}" destId="{FF836641-6DDD-41DA-A5B2-71F7B8706B0F}" srcOrd="1" destOrd="0" presId="urn:microsoft.com/office/officeart/2005/8/layout/hierarchy2#54"/>
    <dgm:cxn modelId="{8BC1B0BB-5650-41A2-949C-FF96B8BF7857}" type="presParOf" srcId="{59A8F49E-7F68-4EC0-876C-B84D66C328DF}" destId="{6A87DDAC-313C-46E9-8742-B5027535F7B3}" srcOrd="2" destOrd="0" presId="urn:microsoft.com/office/officeart/2005/8/layout/hierarchy2#54"/>
    <dgm:cxn modelId="{A0C5DD38-069D-4BE8-8F6A-5655408C022D}" type="presParOf" srcId="{6A87DDAC-313C-46E9-8742-B5027535F7B3}" destId="{61EF3C75-0064-43CF-89B0-54C63659D96A}" srcOrd="0" destOrd="0" presId="urn:microsoft.com/office/officeart/2005/8/layout/hierarchy2#54"/>
    <dgm:cxn modelId="{250AF4B6-D840-462D-ADD3-8065FC7C24CB}" type="presParOf" srcId="{59A8F49E-7F68-4EC0-876C-B84D66C328DF}" destId="{4CCA88B1-28A7-44A4-9D42-B0761618E745}" srcOrd="3" destOrd="0" presId="urn:microsoft.com/office/officeart/2005/8/layout/hierarchy2#54"/>
    <dgm:cxn modelId="{E1F2155D-DB76-4E9E-BAE7-70DF9F509D39}" type="presParOf" srcId="{4CCA88B1-28A7-44A4-9D42-B0761618E745}" destId="{2DB4861D-1C57-4DA8-A724-6437E1BD1C0F}" srcOrd="0" destOrd="0" presId="urn:microsoft.com/office/officeart/2005/8/layout/hierarchy2#54"/>
    <dgm:cxn modelId="{9A290082-BB9F-4BE3-AFE7-04AE6318B08E}" type="presParOf" srcId="{4CCA88B1-28A7-44A4-9D42-B0761618E745}" destId="{1D62DE07-FE91-4E76-B502-4EC07C546ECC}" srcOrd="1" destOrd="0" presId="urn:microsoft.com/office/officeart/2005/8/layout/hierarchy2#54"/>
    <dgm:cxn modelId="{F547E289-B3BC-4347-ADAF-236B7FD2DBBC}" type="presParOf" srcId="{59A8F49E-7F68-4EC0-876C-B84D66C328DF}" destId="{D52EC48F-258B-4D10-9605-4B5AC01DE367}" srcOrd="4" destOrd="0" presId="urn:microsoft.com/office/officeart/2005/8/layout/hierarchy2#54"/>
    <dgm:cxn modelId="{43ED9255-6C1B-48F9-AF1E-F8AC5111893B}" type="presParOf" srcId="{D52EC48F-258B-4D10-9605-4B5AC01DE367}" destId="{B124048A-775D-468B-B6AD-8D034EA953F4}" srcOrd="0" destOrd="0" presId="urn:microsoft.com/office/officeart/2005/8/layout/hierarchy2#54"/>
    <dgm:cxn modelId="{4B2BD49F-7DBE-4A98-804B-363E8BDD789C}" type="presParOf" srcId="{59A8F49E-7F68-4EC0-876C-B84D66C328DF}" destId="{A9077E78-BA92-4457-A27A-CDCC96F63DF3}" srcOrd="5" destOrd="0" presId="urn:microsoft.com/office/officeart/2005/8/layout/hierarchy2#54"/>
    <dgm:cxn modelId="{15453450-BBE0-4D8C-AAD2-76B26CA3AFF5}" type="presParOf" srcId="{A9077E78-BA92-4457-A27A-CDCC96F63DF3}" destId="{EA47BE2F-A476-495A-8FA1-57A58A4BCD8B}" srcOrd="0" destOrd="0" presId="urn:microsoft.com/office/officeart/2005/8/layout/hierarchy2#54"/>
    <dgm:cxn modelId="{22AFBD28-009D-4376-8052-8F316AB4A374}" type="presParOf" srcId="{A9077E78-BA92-4457-A27A-CDCC96F63DF3}" destId="{4855BFC4-8016-4C55-B19D-B59089F8704A}" srcOrd="1" destOrd="0" presId="urn:microsoft.com/office/officeart/2005/8/layout/hierarchy2#5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E544892-C228-4F46-A1B3-FF88C1A8E1DC}" type="doc">
      <dgm:prSet loTypeId="urn:microsoft.com/office/officeart/2005/8/layout/hierarchy2#54" loCatId="hierarchy" qsTypeId="urn:microsoft.com/office/officeart/2005/8/quickstyle/simple1#54" qsCatId="simple" csTypeId="urn:microsoft.com/office/officeart/2005/8/colors/accent2_1#141" csCatId="accent2" phldr="1"/>
      <dgm:spPr/>
      <dgm:t>
        <a:bodyPr/>
        <a:lstStyle/>
        <a:p>
          <a:endParaRPr lang="zh-CN" altLang="en-US"/>
        </a:p>
      </dgm:t>
    </dgm:pt>
    <dgm:pt modelId="{99E6488C-56C1-42EA-B8BE-84A5802F557C}">
      <dgm:prSet custT="1"/>
      <dgm:spPr/>
      <dgm:t>
        <a:bodyPr/>
        <a:lstStyle/>
        <a:p>
          <a:r>
            <a:rPr lang="zh-CN" altLang="en-US" sz="800" b="1" dirty="0" smtClean="0"/>
            <a:t>公司与行业协会等中间组织的关系</a:t>
          </a:r>
          <a:endParaRPr lang="zh-CN" altLang="en-US" sz="800" dirty="0"/>
        </a:p>
      </dgm:t>
    </dgm:pt>
    <dgm:pt modelId="{23BF2CAC-CA06-4DB8-B5A2-101DF14A894F}" type="sibTrans" cxnId="{0F8C8B36-3A18-45AA-9D32-B60B23644F65}">
      <dgm:prSet/>
      <dgm:spPr/>
      <dgm:t>
        <a:bodyPr/>
        <a:lstStyle/>
        <a:p>
          <a:endParaRPr lang="zh-CN" altLang="en-US" sz="2400"/>
        </a:p>
      </dgm:t>
    </dgm:pt>
    <dgm:pt modelId="{AD450951-2D0B-457D-AAD4-EC2345FA872C}" type="parTrans" cxnId="{0F8C8B36-3A18-45AA-9D32-B60B23644F65}">
      <dgm:prSet custT="1"/>
      <dgm:spPr/>
      <dgm:t>
        <a:bodyPr/>
        <a:lstStyle/>
        <a:p>
          <a:endParaRPr lang="zh-CN" altLang="en-US" sz="700"/>
        </a:p>
      </dgm:t>
    </dgm:pt>
    <dgm:pt modelId="{4F122B76-32AA-4439-8F8B-C22627EBA98D}">
      <dgm:prSet phldrT="[文本]" custT="1"/>
      <dgm:spPr>
        <a:solidFill>
          <a:srgbClr val="C00000"/>
        </a:solidFill>
      </dgm:spPr>
      <dgm:t>
        <a:bodyPr/>
        <a:lstStyle/>
        <a:p>
          <a:r>
            <a:rPr lang="zh-CN" altLang="en-US" sz="800" b="1" dirty="0" smtClean="0">
              <a:solidFill>
                <a:schemeClr val="bg1"/>
              </a:solidFill>
            </a:rPr>
            <a:t>公司与政府的关系</a:t>
          </a:r>
          <a:endParaRPr lang="zh-CN" altLang="en-US" sz="800" dirty="0">
            <a:solidFill>
              <a:schemeClr val="bg1"/>
            </a:solidFill>
          </a:endParaRPr>
        </a:p>
      </dgm:t>
    </dgm:pt>
    <dgm:pt modelId="{313CBC7E-5220-4147-A3B5-5FCE8C8042E1}" type="sibTrans" cxnId="{5EE77306-4E19-467C-9ACF-AB8B7C3C8E06}">
      <dgm:prSet/>
      <dgm:spPr/>
      <dgm:t>
        <a:bodyPr/>
        <a:lstStyle/>
        <a:p>
          <a:endParaRPr lang="zh-CN" altLang="en-US" sz="2400"/>
        </a:p>
      </dgm:t>
    </dgm:pt>
    <dgm:pt modelId="{624C44BC-5A2C-4E65-9B78-8F5A3B64443A}" type="parTrans" cxnId="{5EE77306-4E19-467C-9ACF-AB8B7C3C8E06}">
      <dgm:prSet custT="1"/>
      <dgm:spPr/>
      <dgm:t>
        <a:bodyPr/>
        <a:lstStyle/>
        <a:p>
          <a:endParaRPr lang="zh-CN" altLang="en-US" sz="700"/>
        </a:p>
      </dgm:t>
    </dgm:pt>
    <dgm:pt modelId="{5345ADC4-82A1-451A-B312-34C6A8BB3713}">
      <dgm:prSet phldrT="[文本]" custT="1"/>
      <dgm:spPr/>
      <dgm:t>
        <a:bodyPr/>
        <a:lstStyle/>
        <a:p>
          <a:r>
            <a:rPr lang="zh-CN" altLang="en-US" sz="800" b="1" dirty="0" smtClean="0"/>
            <a:t>公司的外部关系</a:t>
          </a:r>
          <a:endParaRPr lang="zh-CN" altLang="en-US" sz="800" dirty="0"/>
        </a:p>
      </dgm:t>
    </dgm:pt>
    <dgm:pt modelId="{6CBA59F2-ADDB-4E2F-8C03-9198ACCE3061}" type="sibTrans" cxnId="{8B7A39A3-F49E-4736-8182-51F15628869B}">
      <dgm:prSet/>
      <dgm:spPr/>
      <dgm:t>
        <a:bodyPr/>
        <a:lstStyle/>
        <a:p>
          <a:endParaRPr lang="zh-CN" altLang="en-US" sz="2400"/>
        </a:p>
      </dgm:t>
    </dgm:pt>
    <dgm:pt modelId="{E7518A52-05DE-4BA9-AE1D-270E4B65187D}" type="parTrans" cxnId="{8B7A39A3-F49E-4736-8182-51F15628869B}">
      <dgm:prSet/>
      <dgm:spPr/>
      <dgm:t>
        <a:bodyPr/>
        <a:lstStyle/>
        <a:p>
          <a:endParaRPr lang="zh-CN" altLang="en-US" sz="2400"/>
        </a:p>
      </dgm:t>
    </dgm:pt>
    <dgm:pt modelId="{C27896C7-5836-461E-9B7F-0D578E9FF86B}">
      <dgm:prSet custT="1"/>
      <dgm:spPr/>
      <dgm:t>
        <a:bodyPr/>
        <a:lstStyle/>
        <a:p>
          <a:r>
            <a:rPr lang="zh-CN" altLang="en-US" sz="800" b="1" dirty="0" smtClean="0"/>
            <a:t>公司与市场的关系</a:t>
          </a:r>
          <a:endParaRPr lang="zh-CN" altLang="en-US" sz="800" dirty="0"/>
        </a:p>
      </dgm:t>
    </dgm:pt>
    <dgm:pt modelId="{6A3761D8-FA65-4256-A1EF-2F774B2A462C}" type="parTrans" cxnId="{47D008B8-78C5-45F5-8637-C7F8A6FE58BD}">
      <dgm:prSet custT="1"/>
      <dgm:spPr/>
      <dgm:t>
        <a:bodyPr/>
        <a:lstStyle/>
        <a:p>
          <a:endParaRPr lang="zh-CN" altLang="en-US" sz="700"/>
        </a:p>
      </dgm:t>
    </dgm:pt>
    <dgm:pt modelId="{5F884AD9-F990-42EE-AA87-700E06EB1D1F}" type="sibTrans" cxnId="{47D008B8-78C5-45F5-8637-C7F8A6FE58BD}">
      <dgm:prSet/>
      <dgm:spPr/>
      <dgm:t>
        <a:bodyPr/>
        <a:lstStyle/>
        <a:p>
          <a:endParaRPr lang="zh-CN" altLang="en-US" sz="2400"/>
        </a:p>
      </dgm:t>
    </dgm:pt>
    <dgm:pt modelId="{6BF9D90E-A5AD-4381-9CE0-544065014EFA}" type="pres">
      <dgm:prSet presAssocID="{8E544892-C228-4F46-A1B3-FF88C1A8E1DC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162D4145-3DB9-4758-B07F-C3F32D830ACC}" type="pres">
      <dgm:prSet presAssocID="{5345ADC4-82A1-451A-B312-34C6A8BB3713}" presName="root1" presStyleCnt="0"/>
      <dgm:spPr/>
      <dgm:t>
        <a:bodyPr/>
        <a:lstStyle/>
        <a:p>
          <a:endParaRPr lang="zh-CN" altLang="en-US"/>
        </a:p>
      </dgm:t>
    </dgm:pt>
    <dgm:pt modelId="{056E278E-CCAB-4E49-BFBA-996381A1C849}" type="pres">
      <dgm:prSet presAssocID="{5345ADC4-82A1-451A-B312-34C6A8BB3713}" presName="LevelOneTextNode" presStyleLbl="node0" presStyleIdx="0" presStyleCnt="1" custScaleY="68755" custLinFactNeighborX="-1048" custLinFactNeighborY="-83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9A8F49E-7F68-4EC0-876C-B84D66C328DF}" type="pres">
      <dgm:prSet presAssocID="{5345ADC4-82A1-451A-B312-34C6A8BB3713}" presName="level2hierChild" presStyleCnt="0"/>
      <dgm:spPr/>
      <dgm:t>
        <a:bodyPr/>
        <a:lstStyle/>
        <a:p>
          <a:endParaRPr lang="zh-CN" altLang="en-US"/>
        </a:p>
      </dgm:t>
    </dgm:pt>
    <dgm:pt modelId="{9F23B123-03F1-45CF-A93A-826C53400E4F}" type="pres">
      <dgm:prSet presAssocID="{624C44BC-5A2C-4E65-9B78-8F5A3B64443A}" presName="conn2-1" presStyleLbl="parChTrans1D2" presStyleIdx="0" presStyleCnt="3"/>
      <dgm:spPr/>
      <dgm:t>
        <a:bodyPr/>
        <a:lstStyle/>
        <a:p>
          <a:endParaRPr lang="zh-CN" altLang="en-US"/>
        </a:p>
      </dgm:t>
    </dgm:pt>
    <dgm:pt modelId="{3FE32537-304B-4A09-ADE9-4329D1AD0E55}" type="pres">
      <dgm:prSet presAssocID="{624C44BC-5A2C-4E65-9B78-8F5A3B64443A}" presName="connTx" presStyleLbl="parChTrans1D2" presStyleIdx="0" presStyleCnt="3"/>
      <dgm:spPr/>
      <dgm:t>
        <a:bodyPr/>
        <a:lstStyle/>
        <a:p>
          <a:endParaRPr lang="zh-CN" altLang="en-US"/>
        </a:p>
      </dgm:t>
    </dgm:pt>
    <dgm:pt modelId="{C9F32AF1-DDB8-4D64-8381-F46CFE894714}" type="pres">
      <dgm:prSet presAssocID="{4F122B76-32AA-4439-8F8B-C22627EBA98D}" presName="root2" presStyleCnt="0"/>
      <dgm:spPr/>
      <dgm:t>
        <a:bodyPr/>
        <a:lstStyle/>
        <a:p>
          <a:endParaRPr lang="zh-CN" altLang="en-US"/>
        </a:p>
      </dgm:t>
    </dgm:pt>
    <dgm:pt modelId="{59641CBB-4E4B-4BB4-A0C1-4544517E8573}" type="pres">
      <dgm:prSet presAssocID="{4F122B76-32AA-4439-8F8B-C22627EBA98D}" presName="LevelTwoTextNode" presStyleLbl="node2" presStyleIdx="0" presStyleCnt="3" custScaleX="86062" custScaleY="48119" custLinFactNeighborX="109" custLinFactNeighborY="-750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F836641-6DDD-41DA-A5B2-71F7B8706B0F}" type="pres">
      <dgm:prSet presAssocID="{4F122B76-32AA-4439-8F8B-C22627EBA98D}" presName="level3hierChild" presStyleCnt="0"/>
      <dgm:spPr/>
      <dgm:t>
        <a:bodyPr/>
        <a:lstStyle/>
        <a:p>
          <a:endParaRPr lang="zh-CN" altLang="en-US"/>
        </a:p>
      </dgm:t>
    </dgm:pt>
    <dgm:pt modelId="{6A87DDAC-313C-46E9-8742-B5027535F7B3}" type="pres">
      <dgm:prSet presAssocID="{AD450951-2D0B-457D-AAD4-EC2345FA872C}" presName="conn2-1" presStyleLbl="parChTrans1D2" presStyleIdx="1" presStyleCnt="3"/>
      <dgm:spPr/>
      <dgm:t>
        <a:bodyPr/>
        <a:lstStyle/>
        <a:p>
          <a:endParaRPr lang="zh-CN" altLang="en-US"/>
        </a:p>
      </dgm:t>
    </dgm:pt>
    <dgm:pt modelId="{61EF3C75-0064-43CF-89B0-54C63659D96A}" type="pres">
      <dgm:prSet presAssocID="{AD450951-2D0B-457D-AAD4-EC2345FA872C}" presName="connTx" presStyleLbl="parChTrans1D2" presStyleIdx="1" presStyleCnt="3"/>
      <dgm:spPr/>
      <dgm:t>
        <a:bodyPr/>
        <a:lstStyle/>
        <a:p>
          <a:endParaRPr lang="zh-CN" altLang="en-US"/>
        </a:p>
      </dgm:t>
    </dgm:pt>
    <dgm:pt modelId="{4CCA88B1-28A7-44A4-9D42-B0761618E745}" type="pres">
      <dgm:prSet presAssocID="{99E6488C-56C1-42EA-B8BE-84A5802F557C}" presName="root2" presStyleCnt="0"/>
      <dgm:spPr/>
      <dgm:t>
        <a:bodyPr/>
        <a:lstStyle/>
        <a:p>
          <a:endParaRPr lang="zh-CN" altLang="en-US"/>
        </a:p>
      </dgm:t>
    </dgm:pt>
    <dgm:pt modelId="{2DB4861D-1C57-4DA8-A724-6437E1BD1C0F}" type="pres">
      <dgm:prSet presAssocID="{99E6488C-56C1-42EA-B8BE-84A5802F557C}" presName="LevelTwoTextNode" presStyleLbl="node2" presStyleIdx="1" presStyleCnt="3" custScaleX="84555" custScaleY="47397" custLinFactNeighborX="1654" custLinFactNeighborY="-244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D62DE07-FE91-4E76-B502-4EC07C546ECC}" type="pres">
      <dgm:prSet presAssocID="{99E6488C-56C1-42EA-B8BE-84A5802F557C}" presName="level3hierChild" presStyleCnt="0"/>
      <dgm:spPr/>
      <dgm:t>
        <a:bodyPr/>
        <a:lstStyle/>
        <a:p>
          <a:endParaRPr lang="zh-CN" altLang="en-US"/>
        </a:p>
      </dgm:t>
    </dgm:pt>
    <dgm:pt modelId="{D52EC48F-258B-4D10-9605-4B5AC01DE367}" type="pres">
      <dgm:prSet presAssocID="{6A3761D8-FA65-4256-A1EF-2F774B2A462C}" presName="conn2-1" presStyleLbl="parChTrans1D2" presStyleIdx="2" presStyleCnt="3"/>
      <dgm:spPr/>
      <dgm:t>
        <a:bodyPr/>
        <a:lstStyle/>
        <a:p>
          <a:endParaRPr lang="zh-CN" altLang="en-US"/>
        </a:p>
      </dgm:t>
    </dgm:pt>
    <dgm:pt modelId="{B124048A-775D-468B-B6AD-8D034EA953F4}" type="pres">
      <dgm:prSet presAssocID="{6A3761D8-FA65-4256-A1EF-2F774B2A462C}" presName="connTx" presStyleLbl="parChTrans1D2" presStyleIdx="2" presStyleCnt="3"/>
      <dgm:spPr/>
      <dgm:t>
        <a:bodyPr/>
        <a:lstStyle/>
        <a:p>
          <a:endParaRPr lang="zh-CN" altLang="en-US"/>
        </a:p>
      </dgm:t>
    </dgm:pt>
    <dgm:pt modelId="{A9077E78-BA92-4457-A27A-CDCC96F63DF3}" type="pres">
      <dgm:prSet presAssocID="{C27896C7-5836-461E-9B7F-0D578E9FF86B}" presName="root2" presStyleCnt="0"/>
      <dgm:spPr/>
      <dgm:t>
        <a:bodyPr/>
        <a:lstStyle/>
        <a:p>
          <a:endParaRPr lang="zh-CN" altLang="en-US"/>
        </a:p>
      </dgm:t>
    </dgm:pt>
    <dgm:pt modelId="{EA47BE2F-A476-495A-8FA1-57A58A4BCD8B}" type="pres">
      <dgm:prSet presAssocID="{C27896C7-5836-461E-9B7F-0D578E9FF86B}" presName="LevelTwoTextNode" presStyleLbl="node2" presStyleIdx="2" presStyleCnt="3" custScaleX="82096" custScaleY="3975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855BFC4-8016-4C55-B19D-B59089F8704A}" type="pres">
      <dgm:prSet presAssocID="{C27896C7-5836-461E-9B7F-0D578E9FF86B}" presName="level3hierChild" presStyleCnt="0"/>
      <dgm:spPr/>
      <dgm:t>
        <a:bodyPr/>
        <a:lstStyle/>
        <a:p>
          <a:endParaRPr lang="zh-CN" altLang="en-US"/>
        </a:p>
      </dgm:t>
    </dgm:pt>
  </dgm:ptLst>
  <dgm:cxnLst>
    <dgm:cxn modelId="{0F8C8B36-3A18-45AA-9D32-B60B23644F65}" srcId="{5345ADC4-82A1-451A-B312-34C6A8BB3713}" destId="{99E6488C-56C1-42EA-B8BE-84A5802F557C}" srcOrd="1" destOrd="0" parTransId="{AD450951-2D0B-457D-AAD4-EC2345FA872C}" sibTransId="{23BF2CAC-CA06-4DB8-B5A2-101DF14A894F}"/>
    <dgm:cxn modelId="{E2AD7010-D48D-4E41-87C3-3BF740435103}" type="presOf" srcId="{6A3761D8-FA65-4256-A1EF-2F774B2A462C}" destId="{D52EC48F-258B-4D10-9605-4B5AC01DE367}" srcOrd="0" destOrd="0" presId="urn:microsoft.com/office/officeart/2005/8/layout/hierarchy2#54"/>
    <dgm:cxn modelId="{5150D71D-EE3D-40E9-8C4D-EB3E5FBEF3AC}" type="presOf" srcId="{C27896C7-5836-461E-9B7F-0D578E9FF86B}" destId="{EA47BE2F-A476-495A-8FA1-57A58A4BCD8B}" srcOrd="0" destOrd="0" presId="urn:microsoft.com/office/officeart/2005/8/layout/hierarchy2#54"/>
    <dgm:cxn modelId="{2DCC36F2-6231-42DD-A0F8-92934CA9C64D}" type="presOf" srcId="{8E544892-C228-4F46-A1B3-FF88C1A8E1DC}" destId="{6BF9D90E-A5AD-4381-9CE0-544065014EFA}" srcOrd="0" destOrd="0" presId="urn:microsoft.com/office/officeart/2005/8/layout/hierarchy2#54"/>
    <dgm:cxn modelId="{8F7F9443-F305-4F2E-8F00-2BA2D0658C0C}" type="presOf" srcId="{4F122B76-32AA-4439-8F8B-C22627EBA98D}" destId="{59641CBB-4E4B-4BB4-A0C1-4544517E8573}" srcOrd="0" destOrd="0" presId="urn:microsoft.com/office/officeart/2005/8/layout/hierarchy2#54"/>
    <dgm:cxn modelId="{47D008B8-78C5-45F5-8637-C7F8A6FE58BD}" srcId="{5345ADC4-82A1-451A-B312-34C6A8BB3713}" destId="{C27896C7-5836-461E-9B7F-0D578E9FF86B}" srcOrd="2" destOrd="0" parTransId="{6A3761D8-FA65-4256-A1EF-2F774B2A462C}" sibTransId="{5F884AD9-F990-42EE-AA87-700E06EB1D1F}"/>
    <dgm:cxn modelId="{27C42D34-6B59-427B-8838-4D8E9BF1C05F}" type="presOf" srcId="{6A3761D8-FA65-4256-A1EF-2F774B2A462C}" destId="{B124048A-775D-468B-B6AD-8D034EA953F4}" srcOrd="1" destOrd="0" presId="urn:microsoft.com/office/officeart/2005/8/layout/hierarchy2#54"/>
    <dgm:cxn modelId="{B1B99948-71BC-444D-909D-B437DE93A538}" type="presOf" srcId="{5345ADC4-82A1-451A-B312-34C6A8BB3713}" destId="{056E278E-CCAB-4E49-BFBA-996381A1C849}" srcOrd="0" destOrd="0" presId="urn:microsoft.com/office/officeart/2005/8/layout/hierarchy2#54"/>
    <dgm:cxn modelId="{5EE77306-4E19-467C-9ACF-AB8B7C3C8E06}" srcId="{5345ADC4-82A1-451A-B312-34C6A8BB3713}" destId="{4F122B76-32AA-4439-8F8B-C22627EBA98D}" srcOrd="0" destOrd="0" parTransId="{624C44BC-5A2C-4E65-9B78-8F5A3B64443A}" sibTransId="{313CBC7E-5220-4147-A3B5-5FCE8C8042E1}"/>
    <dgm:cxn modelId="{05236A68-39BE-4C9B-A76A-8A51058811BB}" type="presOf" srcId="{624C44BC-5A2C-4E65-9B78-8F5A3B64443A}" destId="{3FE32537-304B-4A09-ADE9-4329D1AD0E55}" srcOrd="1" destOrd="0" presId="urn:microsoft.com/office/officeart/2005/8/layout/hierarchy2#54"/>
    <dgm:cxn modelId="{C6702293-FDE3-421E-87C8-CCA95A4A8121}" type="presOf" srcId="{AD450951-2D0B-457D-AAD4-EC2345FA872C}" destId="{61EF3C75-0064-43CF-89B0-54C63659D96A}" srcOrd="1" destOrd="0" presId="urn:microsoft.com/office/officeart/2005/8/layout/hierarchy2#54"/>
    <dgm:cxn modelId="{7756B4C6-827D-404A-9D62-512159B29350}" type="presOf" srcId="{624C44BC-5A2C-4E65-9B78-8F5A3B64443A}" destId="{9F23B123-03F1-45CF-A93A-826C53400E4F}" srcOrd="0" destOrd="0" presId="urn:microsoft.com/office/officeart/2005/8/layout/hierarchy2#54"/>
    <dgm:cxn modelId="{053E9153-A870-472C-A4B8-30D38A6D9332}" type="presOf" srcId="{99E6488C-56C1-42EA-B8BE-84A5802F557C}" destId="{2DB4861D-1C57-4DA8-A724-6437E1BD1C0F}" srcOrd="0" destOrd="0" presId="urn:microsoft.com/office/officeart/2005/8/layout/hierarchy2#54"/>
    <dgm:cxn modelId="{8B7A39A3-F49E-4736-8182-51F15628869B}" srcId="{8E544892-C228-4F46-A1B3-FF88C1A8E1DC}" destId="{5345ADC4-82A1-451A-B312-34C6A8BB3713}" srcOrd="0" destOrd="0" parTransId="{E7518A52-05DE-4BA9-AE1D-270E4B65187D}" sibTransId="{6CBA59F2-ADDB-4E2F-8C03-9198ACCE3061}"/>
    <dgm:cxn modelId="{DF143C30-2512-45D6-83E7-A196DF194D8D}" type="presOf" srcId="{AD450951-2D0B-457D-AAD4-EC2345FA872C}" destId="{6A87DDAC-313C-46E9-8742-B5027535F7B3}" srcOrd="0" destOrd="0" presId="urn:microsoft.com/office/officeart/2005/8/layout/hierarchy2#54"/>
    <dgm:cxn modelId="{F029F7FC-EC43-4AC9-878E-6ADCD828D919}" type="presParOf" srcId="{6BF9D90E-A5AD-4381-9CE0-544065014EFA}" destId="{162D4145-3DB9-4758-B07F-C3F32D830ACC}" srcOrd="0" destOrd="0" presId="urn:microsoft.com/office/officeart/2005/8/layout/hierarchy2#54"/>
    <dgm:cxn modelId="{14F7C034-DEDE-4A2F-B34C-5267C4F047C4}" type="presParOf" srcId="{162D4145-3DB9-4758-B07F-C3F32D830ACC}" destId="{056E278E-CCAB-4E49-BFBA-996381A1C849}" srcOrd="0" destOrd="0" presId="urn:microsoft.com/office/officeart/2005/8/layout/hierarchy2#54"/>
    <dgm:cxn modelId="{8CE8111B-136E-45D9-B02A-1FCE97ED4466}" type="presParOf" srcId="{162D4145-3DB9-4758-B07F-C3F32D830ACC}" destId="{59A8F49E-7F68-4EC0-876C-B84D66C328DF}" srcOrd="1" destOrd="0" presId="urn:microsoft.com/office/officeart/2005/8/layout/hierarchy2#54"/>
    <dgm:cxn modelId="{00303BB4-88D1-4D7E-A3CF-B4E71D9BFB20}" type="presParOf" srcId="{59A8F49E-7F68-4EC0-876C-B84D66C328DF}" destId="{9F23B123-03F1-45CF-A93A-826C53400E4F}" srcOrd="0" destOrd="0" presId="urn:microsoft.com/office/officeart/2005/8/layout/hierarchy2#54"/>
    <dgm:cxn modelId="{E60600DC-5EF3-49F8-8355-63D51A5FD13D}" type="presParOf" srcId="{9F23B123-03F1-45CF-A93A-826C53400E4F}" destId="{3FE32537-304B-4A09-ADE9-4329D1AD0E55}" srcOrd="0" destOrd="0" presId="urn:microsoft.com/office/officeart/2005/8/layout/hierarchy2#54"/>
    <dgm:cxn modelId="{E590C8DE-9DBE-4AE3-B164-1BA92271AA5C}" type="presParOf" srcId="{59A8F49E-7F68-4EC0-876C-B84D66C328DF}" destId="{C9F32AF1-DDB8-4D64-8381-F46CFE894714}" srcOrd="1" destOrd="0" presId="urn:microsoft.com/office/officeart/2005/8/layout/hierarchy2#54"/>
    <dgm:cxn modelId="{91E0BFC5-1436-4311-9172-549A4FB3A6DA}" type="presParOf" srcId="{C9F32AF1-DDB8-4D64-8381-F46CFE894714}" destId="{59641CBB-4E4B-4BB4-A0C1-4544517E8573}" srcOrd="0" destOrd="0" presId="urn:microsoft.com/office/officeart/2005/8/layout/hierarchy2#54"/>
    <dgm:cxn modelId="{80F911EF-9DCE-4916-8666-A4BECA4033AC}" type="presParOf" srcId="{C9F32AF1-DDB8-4D64-8381-F46CFE894714}" destId="{FF836641-6DDD-41DA-A5B2-71F7B8706B0F}" srcOrd="1" destOrd="0" presId="urn:microsoft.com/office/officeart/2005/8/layout/hierarchy2#54"/>
    <dgm:cxn modelId="{6E3C45DA-ACFD-41DD-81C1-C0CE14E924F9}" type="presParOf" srcId="{59A8F49E-7F68-4EC0-876C-B84D66C328DF}" destId="{6A87DDAC-313C-46E9-8742-B5027535F7B3}" srcOrd="2" destOrd="0" presId="urn:microsoft.com/office/officeart/2005/8/layout/hierarchy2#54"/>
    <dgm:cxn modelId="{5B9BEA10-5B96-452F-9171-5DE872A4DFDC}" type="presParOf" srcId="{6A87DDAC-313C-46E9-8742-B5027535F7B3}" destId="{61EF3C75-0064-43CF-89B0-54C63659D96A}" srcOrd="0" destOrd="0" presId="urn:microsoft.com/office/officeart/2005/8/layout/hierarchy2#54"/>
    <dgm:cxn modelId="{C61CF55A-1093-4CB7-B8E7-F15AAA587D3E}" type="presParOf" srcId="{59A8F49E-7F68-4EC0-876C-B84D66C328DF}" destId="{4CCA88B1-28A7-44A4-9D42-B0761618E745}" srcOrd="3" destOrd="0" presId="urn:microsoft.com/office/officeart/2005/8/layout/hierarchy2#54"/>
    <dgm:cxn modelId="{DD36D88A-69AF-4A9A-9AFA-50FFFFCAB01C}" type="presParOf" srcId="{4CCA88B1-28A7-44A4-9D42-B0761618E745}" destId="{2DB4861D-1C57-4DA8-A724-6437E1BD1C0F}" srcOrd="0" destOrd="0" presId="urn:microsoft.com/office/officeart/2005/8/layout/hierarchy2#54"/>
    <dgm:cxn modelId="{57E09E43-F3AF-4BCC-941F-38BD91E017A2}" type="presParOf" srcId="{4CCA88B1-28A7-44A4-9D42-B0761618E745}" destId="{1D62DE07-FE91-4E76-B502-4EC07C546ECC}" srcOrd="1" destOrd="0" presId="urn:microsoft.com/office/officeart/2005/8/layout/hierarchy2#54"/>
    <dgm:cxn modelId="{F3C890AE-8EAD-436F-A21B-120F34F8D4D7}" type="presParOf" srcId="{59A8F49E-7F68-4EC0-876C-B84D66C328DF}" destId="{D52EC48F-258B-4D10-9605-4B5AC01DE367}" srcOrd="4" destOrd="0" presId="urn:microsoft.com/office/officeart/2005/8/layout/hierarchy2#54"/>
    <dgm:cxn modelId="{1B432DFE-DF22-4191-B029-FB43EB66AADF}" type="presParOf" srcId="{D52EC48F-258B-4D10-9605-4B5AC01DE367}" destId="{B124048A-775D-468B-B6AD-8D034EA953F4}" srcOrd="0" destOrd="0" presId="urn:microsoft.com/office/officeart/2005/8/layout/hierarchy2#54"/>
    <dgm:cxn modelId="{8A24A7BC-7CBC-4624-BB06-F2713B4A951E}" type="presParOf" srcId="{59A8F49E-7F68-4EC0-876C-B84D66C328DF}" destId="{A9077E78-BA92-4457-A27A-CDCC96F63DF3}" srcOrd="5" destOrd="0" presId="urn:microsoft.com/office/officeart/2005/8/layout/hierarchy2#54"/>
    <dgm:cxn modelId="{8F6CF019-1775-4BC5-9327-38CD53C55361}" type="presParOf" srcId="{A9077E78-BA92-4457-A27A-CDCC96F63DF3}" destId="{EA47BE2F-A476-495A-8FA1-57A58A4BCD8B}" srcOrd="0" destOrd="0" presId="urn:microsoft.com/office/officeart/2005/8/layout/hierarchy2#54"/>
    <dgm:cxn modelId="{35E84765-41DC-4044-9490-8E8CF211D156}" type="presParOf" srcId="{A9077E78-BA92-4457-A27A-CDCC96F63DF3}" destId="{4855BFC4-8016-4C55-B19D-B59089F8704A}" srcOrd="1" destOrd="0" presId="urn:microsoft.com/office/officeart/2005/8/layout/hierarchy2#5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E544892-C228-4F46-A1B3-FF88C1A8E1DC}" type="doc">
      <dgm:prSet loTypeId="urn:microsoft.com/office/officeart/2005/8/layout/hierarchy2#54" loCatId="hierarchy" qsTypeId="urn:microsoft.com/office/officeart/2005/8/quickstyle/simple1#54" qsCatId="simple" csTypeId="urn:microsoft.com/office/officeart/2005/8/colors/accent2_1#142" csCatId="accent2" phldr="1"/>
      <dgm:spPr/>
      <dgm:t>
        <a:bodyPr/>
        <a:lstStyle/>
        <a:p>
          <a:endParaRPr lang="zh-CN" altLang="en-US"/>
        </a:p>
      </dgm:t>
    </dgm:pt>
    <dgm:pt modelId="{99E6488C-56C1-42EA-B8BE-84A5802F557C}">
      <dgm:prSet custT="1"/>
      <dgm:spPr/>
      <dgm:t>
        <a:bodyPr/>
        <a:lstStyle/>
        <a:p>
          <a:r>
            <a:rPr lang="zh-CN" altLang="en-US" sz="800" b="1" dirty="0" smtClean="0"/>
            <a:t>公司与行业协会等中间组织的关系</a:t>
          </a:r>
          <a:endParaRPr lang="zh-CN" altLang="en-US" sz="800" dirty="0"/>
        </a:p>
      </dgm:t>
    </dgm:pt>
    <dgm:pt modelId="{23BF2CAC-CA06-4DB8-B5A2-101DF14A894F}" type="sibTrans" cxnId="{0F8C8B36-3A18-45AA-9D32-B60B23644F65}">
      <dgm:prSet/>
      <dgm:spPr/>
      <dgm:t>
        <a:bodyPr/>
        <a:lstStyle/>
        <a:p>
          <a:endParaRPr lang="zh-CN" altLang="en-US" sz="2400"/>
        </a:p>
      </dgm:t>
    </dgm:pt>
    <dgm:pt modelId="{AD450951-2D0B-457D-AAD4-EC2345FA872C}" type="parTrans" cxnId="{0F8C8B36-3A18-45AA-9D32-B60B23644F65}">
      <dgm:prSet custT="1"/>
      <dgm:spPr/>
      <dgm:t>
        <a:bodyPr/>
        <a:lstStyle/>
        <a:p>
          <a:endParaRPr lang="zh-CN" altLang="en-US" sz="700"/>
        </a:p>
      </dgm:t>
    </dgm:pt>
    <dgm:pt modelId="{4F122B76-32AA-4439-8F8B-C22627EBA98D}">
      <dgm:prSet phldrT="[文本]" custT="1"/>
      <dgm:spPr>
        <a:solidFill>
          <a:srgbClr val="C00000"/>
        </a:solidFill>
      </dgm:spPr>
      <dgm:t>
        <a:bodyPr/>
        <a:lstStyle/>
        <a:p>
          <a:r>
            <a:rPr lang="zh-CN" altLang="en-US" sz="800" b="1" dirty="0" smtClean="0">
              <a:solidFill>
                <a:schemeClr val="bg1"/>
              </a:solidFill>
            </a:rPr>
            <a:t>公司与政府的关系</a:t>
          </a:r>
          <a:endParaRPr lang="zh-CN" altLang="en-US" sz="800" dirty="0">
            <a:solidFill>
              <a:schemeClr val="bg1"/>
            </a:solidFill>
          </a:endParaRPr>
        </a:p>
      </dgm:t>
    </dgm:pt>
    <dgm:pt modelId="{313CBC7E-5220-4147-A3B5-5FCE8C8042E1}" type="sibTrans" cxnId="{5EE77306-4E19-467C-9ACF-AB8B7C3C8E06}">
      <dgm:prSet/>
      <dgm:spPr/>
      <dgm:t>
        <a:bodyPr/>
        <a:lstStyle/>
        <a:p>
          <a:endParaRPr lang="zh-CN" altLang="en-US" sz="2400"/>
        </a:p>
      </dgm:t>
    </dgm:pt>
    <dgm:pt modelId="{624C44BC-5A2C-4E65-9B78-8F5A3B64443A}" type="parTrans" cxnId="{5EE77306-4E19-467C-9ACF-AB8B7C3C8E06}">
      <dgm:prSet custT="1"/>
      <dgm:spPr/>
      <dgm:t>
        <a:bodyPr/>
        <a:lstStyle/>
        <a:p>
          <a:endParaRPr lang="zh-CN" altLang="en-US" sz="700"/>
        </a:p>
      </dgm:t>
    </dgm:pt>
    <dgm:pt modelId="{5345ADC4-82A1-451A-B312-34C6A8BB3713}">
      <dgm:prSet phldrT="[文本]" custT="1"/>
      <dgm:spPr/>
      <dgm:t>
        <a:bodyPr/>
        <a:lstStyle/>
        <a:p>
          <a:r>
            <a:rPr lang="zh-CN" altLang="en-US" sz="800" b="1" dirty="0" smtClean="0"/>
            <a:t>公司的外部关系</a:t>
          </a:r>
          <a:endParaRPr lang="zh-CN" altLang="en-US" sz="800" dirty="0"/>
        </a:p>
      </dgm:t>
    </dgm:pt>
    <dgm:pt modelId="{6CBA59F2-ADDB-4E2F-8C03-9198ACCE3061}" type="sibTrans" cxnId="{8B7A39A3-F49E-4736-8182-51F15628869B}">
      <dgm:prSet/>
      <dgm:spPr/>
      <dgm:t>
        <a:bodyPr/>
        <a:lstStyle/>
        <a:p>
          <a:endParaRPr lang="zh-CN" altLang="en-US" sz="2400"/>
        </a:p>
      </dgm:t>
    </dgm:pt>
    <dgm:pt modelId="{E7518A52-05DE-4BA9-AE1D-270E4B65187D}" type="parTrans" cxnId="{8B7A39A3-F49E-4736-8182-51F15628869B}">
      <dgm:prSet/>
      <dgm:spPr/>
      <dgm:t>
        <a:bodyPr/>
        <a:lstStyle/>
        <a:p>
          <a:endParaRPr lang="zh-CN" altLang="en-US" sz="2400"/>
        </a:p>
      </dgm:t>
    </dgm:pt>
    <dgm:pt modelId="{C27896C7-5836-461E-9B7F-0D578E9FF86B}">
      <dgm:prSet custT="1"/>
      <dgm:spPr/>
      <dgm:t>
        <a:bodyPr/>
        <a:lstStyle/>
        <a:p>
          <a:r>
            <a:rPr lang="zh-CN" altLang="en-US" sz="800" b="1" dirty="0" smtClean="0"/>
            <a:t>公司与市场的关系</a:t>
          </a:r>
          <a:endParaRPr lang="zh-CN" altLang="en-US" sz="800" dirty="0"/>
        </a:p>
      </dgm:t>
    </dgm:pt>
    <dgm:pt modelId="{6A3761D8-FA65-4256-A1EF-2F774B2A462C}" type="parTrans" cxnId="{47D008B8-78C5-45F5-8637-C7F8A6FE58BD}">
      <dgm:prSet custT="1"/>
      <dgm:spPr/>
      <dgm:t>
        <a:bodyPr/>
        <a:lstStyle/>
        <a:p>
          <a:endParaRPr lang="zh-CN" altLang="en-US" sz="700"/>
        </a:p>
      </dgm:t>
    </dgm:pt>
    <dgm:pt modelId="{5F884AD9-F990-42EE-AA87-700E06EB1D1F}" type="sibTrans" cxnId="{47D008B8-78C5-45F5-8637-C7F8A6FE58BD}">
      <dgm:prSet/>
      <dgm:spPr/>
      <dgm:t>
        <a:bodyPr/>
        <a:lstStyle/>
        <a:p>
          <a:endParaRPr lang="zh-CN" altLang="en-US" sz="2400"/>
        </a:p>
      </dgm:t>
    </dgm:pt>
    <dgm:pt modelId="{6BF9D90E-A5AD-4381-9CE0-544065014EFA}" type="pres">
      <dgm:prSet presAssocID="{8E544892-C228-4F46-A1B3-FF88C1A8E1DC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162D4145-3DB9-4758-B07F-C3F32D830ACC}" type="pres">
      <dgm:prSet presAssocID="{5345ADC4-82A1-451A-B312-34C6A8BB3713}" presName="root1" presStyleCnt="0"/>
      <dgm:spPr/>
      <dgm:t>
        <a:bodyPr/>
        <a:lstStyle/>
        <a:p>
          <a:endParaRPr lang="zh-CN" altLang="en-US"/>
        </a:p>
      </dgm:t>
    </dgm:pt>
    <dgm:pt modelId="{056E278E-CCAB-4E49-BFBA-996381A1C849}" type="pres">
      <dgm:prSet presAssocID="{5345ADC4-82A1-451A-B312-34C6A8BB3713}" presName="LevelOneTextNode" presStyleLbl="node0" presStyleIdx="0" presStyleCnt="1" custScaleY="68755" custLinFactNeighborX="-1048" custLinFactNeighborY="-83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9A8F49E-7F68-4EC0-876C-B84D66C328DF}" type="pres">
      <dgm:prSet presAssocID="{5345ADC4-82A1-451A-B312-34C6A8BB3713}" presName="level2hierChild" presStyleCnt="0"/>
      <dgm:spPr/>
      <dgm:t>
        <a:bodyPr/>
        <a:lstStyle/>
        <a:p>
          <a:endParaRPr lang="zh-CN" altLang="en-US"/>
        </a:p>
      </dgm:t>
    </dgm:pt>
    <dgm:pt modelId="{9F23B123-03F1-45CF-A93A-826C53400E4F}" type="pres">
      <dgm:prSet presAssocID="{624C44BC-5A2C-4E65-9B78-8F5A3B64443A}" presName="conn2-1" presStyleLbl="parChTrans1D2" presStyleIdx="0" presStyleCnt="3"/>
      <dgm:spPr/>
      <dgm:t>
        <a:bodyPr/>
        <a:lstStyle/>
        <a:p>
          <a:endParaRPr lang="zh-CN" altLang="en-US"/>
        </a:p>
      </dgm:t>
    </dgm:pt>
    <dgm:pt modelId="{3FE32537-304B-4A09-ADE9-4329D1AD0E55}" type="pres">
      <dgm:prSet presAssocID="{624C44BC-5A2C-4E65-9B78-8F5A3B64443A}" presName="connTx" presStyleLbl="parChTrans1D2" presStyleIdx="0" presStyleCnt="3"/>
      <dgm:spPr/>
      <dgm:t>
        <a:bodyPr/>
        <a:lstStyle/>
        <a:p>
          <a:endParaRPr lang="zh-CN" altLang="en-US"/>
        </a:p>
      </dgm:t>
    </dgm:pt>
    <dgm:pt modelId="{C9F32AF1-DDB8-4D64-8381-F46CFE894714}" type="pres">
      <dgm:prSet presAssocID="{4F122B76-32AA-4439-8F8B-C22627EBA98D}" presName="root2" presStyleCnt="0"/>
      <dgm:spPr/>
      <dgm:t>
        <a:bodyPr/>
        <a:lstStyle/>
        <a:p>
          <a:endParaRPr lang="zh-CN" altLang="en-US"/>
        </a:p>
      </dgm:t>
    </dgm:pt>
    <dgm:pt modelId="{59641CBB-4E4B-4BB4-A0C1-4544517E8573}" type="pres">
      <dgm:prSet presAssocID="{4F122B76-32AA-4439-8F8B-C22627EBA98D}" presName="LevelTwoTextNode" presStyleLbl="node2" presStyleIdx="0" presStyleCnt="3" custScaleX="86062" custScaleY="48119" custLinFactNeighborX="109" custLinFactNeighborY="-750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F836641-6DDD-41DA-A5B2-71F7B8706B0F}" type="pres">
      <dgm:prSet presAssocID="{4F122B76-32AA-4439-8F8B-C22627EBA98D}" presName="level3hierChild" presStyleCnt="0"/>
      <dgm:spPr/>
      <dgm:t>
        <a:bodyPr/>
        <a:lstStyle/>
        <a:p>
          <a:endParaRPr lang="zh-CN" altLang="en-US"/>
        </a:p>
      </dgm:t>
    </dgm:pt>
    <dgm:pt modelId="{6A87DDAC-313C-46E9-8742-B5027535F7B3}" type="pres">
      <dgm:prSet presAssocID="{AD450951-2D0B-457D-AAD4-EC2345FA872C}" presName="conn2-1" presStyleLbl="parChTrans1D2" presStyleIdx="1" presStyleCnt="3"/>
      <dgm:spPr/>
      <dgm:t>
        <a:bodyPr/>
        <a:lstStyle/>
        <a:p>
          <a:endParaRPr lang="zh-CN" altLang="en-US"/>
        </a:p>
      </dgm:t>
    </dgm:pt>
    <dgm:pt modelId="{61EF3C75-0064-43CF-89B0-54C63659D96A}" type="pres">
      <dgm:prSet presAssocID="{AD450951-2D0B-457D-AAD4-EC2345FA872C}" presName="connTx" presStyleLbl="parChTrans1D2" presStyleIdx="1" presStyleCnt="3"/>
      <dgm:spPr/>
      <dgm:t>
        <a:bodyPr/>
        <a:lstStyle/>
        <a:p>
          <a:endParaRPr lang="zh-CN" altLang="en-US"/>
        </a:p>
      </dgm:t>
    </dgm:pt>
    <dgm:pt modelId="{4CCA88B1-28A7-44A4-9D42-B0761618E745}" type="pres">
      <dgm:prSet presAssocID="{99E6488C-56C1-42EA-B8BE-84A5802F557C}" presName="root2" presStyleCnt="0"/>
      <dgm:spPr/>
      <dgm:t>
        <a:bodyPr/>
        <a:lstStyle/>
        <a:p>
          <a:endParaRPr lang="zh-CN" altLang="en-US"/>
        </a:p>
      </dgm:t>
    </dgm:pt>
    <dgm:pt modelId="{2DB4861D-1C57-4DA8-A724-6437E1BD1C0F}" type="pres">
      <dgm:prSet presAssocID="{99E6488C-56C1-42EA-B8BE-84A5802F557C}" presName="LevelTwoTextNode" presStyleLbl="node2" presStyleIdx="1" presStyleCnt="3" custScaleX="84555" custScaleY="47397" custLinFactNeighborX="1654" custLinFactNeighborY="-525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D62DE07-FE91-4E76-B502-4EC07C546ECC}" type="pres">
      <dgm:prSet presAssocID="{99E6488C-56C1-42EA-B8BE-84A5802F557C}" presName="level3hierChild" presStyleCnt="0"/>
      <dgm:spPr/>
      <dgm:t>
        <a:bodyPr/>
        <a:lstStyle/>
        <a:p>
          <a:endParaRPr lang="zh-CN" altLang="en-US"/>
        </a:p>
      </dgm:t>
    </dgm:pt>
    <dgm:pt modelId="{D52EC48F-258B-4D10-9605-4B5AC01DE367}" type="pres">
      <dgm:prSet presAssocID="{6A3761D8-FA65-4256-A1EF-2F774B2A462C}" presName="conn2-1" presStyleLbl="parChTrans1D2" presStyleIdx="2" presStyleCnt="3"/>
      <dgm:spPr/>
      <dgm:t>
        <a:bodyPr/>
        <a:lstStyle/>
        <a:p>
          <a:endParaRPr lang="zh-CN" altLang="en-US"/>
        </a:p>
      </dgm:t>
    </dgm:pt>
    <dgm:pt modelId="{B124048A-775D-468B-B6AD-8D034EA953F4}" type="pres">
      <dgm:prSet presAssocID="{6A3761D8-FA65-4256-A1EF-2F774B2A462C}" presName="connTx" presStyleLbl="parChTrans1D2" presStyleIdx="2" presStyleCnt="3"/>
      <dgm:spPr/>
      <dgm:t>
        <a:bodyPr/>
        <a:lstStyle/>
        <a:p>
          <a:endParaRPr lang="zh-CN" altLang="en-US"/>
        </a:p>
      </dgm:t>
    </dgm:pt>
    <dgm:pt modelId="{A9077E78-BA92-4457-A27A-CDCC96F63DF3}" type="pres">
      <dgm:prSet presAssocID="{C27896C7-5836-461E-9B7F-0D578E9FF86B}" presName="root2" presStyleCnt="0"/>
      <dgm:spPr/>
      <dgm:t>
        <a:bodyPr/>
        <a:lstStyle/>
        <a:p>
          <a:endParaRPr lang="zh-CN" altLang="en-US"/>
        </a:p>
      </dgm:t>
    </dgm:pt>
    <dgm:pt modelId="{EA47BE2F-A476-495A-8FA1-57A58A4BCD8B}" type="pres">
      <dgm:prSet presAssocID="{C27896C7-5836-461E-9B7F-0D578E9FF86B}" presName="LevelTwoTextNode" presStyleLbl="node2" presStyleIdx="2" presStyleCnt="3" custScaleX="82096" custScaleY="3975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855BFC4-8016-4C55-B19D-B59089F8704A}" type="pres">
      <dgm:prSet presAssocID="{C27896C7-5836-461E-9B7F-0D578E9FF86B}" presName="level3hierChild" presStyleCnt="0"/>
      <dgm:spPr/>
      <dgm:t>
        <a:bodyPr/>
        <a:lstStyle/>
        <a:p>
          <a:endParaRPr lang="zh-CN" altLang="en-US"/>
        </a:p>
      </dgm:t>
    </dgm:pt>
  </dgm:ptLst>
  <dgm:cxnLst>
    <dgm:cxn modelId="{C113B89F-5DBE-4D37-AFDC-286ADCA25851}" type="presOf" srcId="{624C44BC-5A2C-4E65-9B78-8F5A3B64443A}" destId="{3FE32537-304B-4A09-ADE9-4329D1AD0E55}" srcOrd="1" destOrd="0" presId="urn:microsoft.com/office/officeart/2005/8/layout/hierarchy2#54"/>
    <dgm:cxn modelId="{A8682461-94D3-43AA-A2D6-2D2D37E872F1}" type="presOf" srcId="{4F122B76-32AA-4439-8F8B-C22627EBA98D}" destId="{59641CBB-4E4B-4BB4-A0C1-4544517E8573}" srcOrd="0" destOrd="0" presId="urn:microsoft.com/office/officeart/2005/8/layout/hierarchy2#54"/>
    <dgm:cxn modelId="{0F8C8B36-3A18-45AA-9D32-B60B23644F65}" srcId="{5345ADC4-82A1-451A-B312-34C6A8BB3713}" destId="{99E6488C-56C1-42EA-B8BE-84A5802F557C}" srcOrd="1" destOrd="0" parTransId="{AD450951-2D0B-457D-AAD4-EC2345FA872C}" sibTransId="{23BF2CAC-CA06-4DB8-B5A2-101DF14A894F}"/>
    <dgm:cxn modelId="{47D008B8-78C5-45F5-8637-C7F8A6FE58BD}" srcId="{5345ADC4-82A1-451A-B312-34C6A8BB3713}" destId="{C27896C7-5836-461E-9B7F-0D578E9FF86B}" srcOrd="2" destOrd="0" parTransId="{6A3761D8-FA65-4256-A1EF-2F774B2A462C}" sibTransId="{5F884AD9-F990-42EE-AA87-700E06EB1D1F}"/>
    <dgm:cxn modelId="{154268CB-4E66-4625-BE35-3E6A15F90355}" type="presOf" srcId="{C27896C7-5836-461E-9B7F-0D578E9FF86B}" destId="{EA47BE2F-A476-495A-8FA1-57A58A4BCD8B}" srcOrd="0" destOrd="0" presId="urn:microsoft.com/office/officeart/2005/8/layout/hierarchy2#54"/>
    <dgm:cxn modelId="{F5337644-5451-4E36-B63A-5D63EC17A5FB}" type="presOf" srcId="{624C44BC-5A2C-4E65-9B78-8F5A3B64443A}" destId="{9F23B123-03F1-45CF-A93A-826C53400E4F}" srcOrd="0" destOrd="0" presId="urn:microsoft.com/office/officeart/2005/8/layout/hierarchy2#54"/>
    <dgm:cxn modelId="{732E5EA7-E1BE-4A0C-9885-483EEC4EB7BD}" type="presOf" srcId="{99E6488C-56C1-42EA-B8BE-84A5802F557C}" destId="{2DB4861D-1C57-4DA8-A724-6437E1BD1C0F}" srcOrd="0" destOrd="0" presId="urn:microsoft.com/office/officeart/2005/8/layout/hierarchy2#54"/>
    <dgm:cxn modelId="{F5471F25-1CE9-4ECF-92BF-B3E5D86A4BBD}" type="presOf" srcId="{6A3761D8-FA65-4256-A1EF-2F774B2A462C}" destId="{D52EC48F-258B-4D10-9605-4B5AC01DE367}" srcOrd="0" destOrd="0" presId="urn:microsoft.com/office/officeart/2005/8/layout/hierarchy2#54"/>
    <dgm:cxn modelId="{38F65024-E494-40B9-A37F-A8F71FA7AA8A}" type="presOf" srcId="{8E544892-C228-4F46-A1B3-FF88C1A8E1DC}" destId="{6BF9D90E-A5AD-4381-9CE0-544065014EFA}" srcOrd="0" destOrd="0" presId="urn:microsoft.com/office/officeart/2005/8/layout/hierarchy2#54"/>
    <dgm:cxn modelId="{8B7A39A3-F49E-4736-8182-51F15628869B}" srcId="{8E544892-C228-4F46-A1B3-FF88C1A8E1DC}" destId="{5345ADC4-82A1-451A-B312-34C6A8BB3713}" srcOrd="0" destOrd="0" parTransId="{E7518A52-05DE-4BA9-AE1D-270E4B65187D}" sibTransId="{6CBA59F2-ADDB-4E2F-8C03-9198ACCE3061}"/>
    <dgm:cxn modelId="{92D1DB9E-B73F-4746-B15A-62A3DB5181EC}" type="presOf" srcId="{AD450951-2D0B-457D-AAD4-EC2345FA872C}" destId="{61EF3C75-0064-43CF-89B0-54C63659D96A}" srcOrd="1" destOrd="0" presId="urn:microsoft.com/office/officeart/2005/8/layout/hierarchy2#54"/>
    <dgm:cxn modelId="{5EE77306-4E19-467C-9ACF-AB8B7C3C8E06}" srcId="{5345ADC4-82A1-451A-B312-34C6A8BB3713}" destId="{4F122B76-32AA-4439-8F8B-C22627EBA98D}" srcOrd="0" destOrd="0" parTransId="{624C44BC-5A2C-4E65-9B78-8F5A3B64443A}" sibTransId="{313CBC7E-5220-4147-A3B5-5FCE8C8042E1}"/>
    <dgm:cxn modelId="{04580B27-F990-4E8E-989F-EFD0DF10E90A}" type="presOf" srcId="{6A3761D8-FA65-4256-A1EF-2F774B2A462C}" destId="{B124048A-775D-468B-B6AD-8D034EA953F4}" srcOrd="1" destOrd="0" presId="urn:microsoft.com/office/officeart/2005/8/layout/hierarchy2#54"/>
    <dgm:cxn modelId="{4984FD28-15B2-46E1-9E5C-4E0154B10F73}" type="presOf" srcId="{5345ADC4-82A1-451A-B312-34C6A8BB3713}" destId="{056E278E-CCAB-4E49-BFBA-996381A1C849}" srcOrd="0" destOrd="0" presId="urn:microsoft.com/office/officeart/2005/8/layout/hierarchy2#54"/>
    <dgm:cxn modelId="{89C5B6F0-43BE-4059-95C8-6113FE8728D7}" type="presOf" srcId="{AD450951-2D0B-457D-AAD4-EC2345FA872C}" destId="{6A87DDAC-313C-46E9-8742-B5027535F7B3}" srcOrd="0" destOrd="0" presId="urn:microsoft.com/office/officeart/2005/8/layout/hierarchy2#54"/>
    <dgm:cxn modelId="{7118E28D-8007-405B-9F49-DA85C50C0480}" type="presParOf" srcId="{6BF9D90E-A5AD-4381-9CE0-544065014EFA}" destId="{162D4145-3DB9-4758-B07F-C3F32D830ACC}" srcOrd="0" destOrd="0" presId="urn:microsoft.com/office/officeart/2005/8/layout/hierarchy2#54"/>
    <dgm:cxn modelId="{2A015ABB-6089-4C45-8720-B73AC4070715}" type="presParOf" srcId="{162D4145-3DB9-4758-B07F-C3F32D830ACC}" destId="{056E278E-CCAB-4E49-BFBA-996381A1C849}" srcOrd="0" destOrd="0" presId="urn:microsoft.com/office/officeart/2005/8/layout/hierarchy2#54"/>
    <dgm:cxn modelId="{A0F71C6B-AF0B-4742-B0DD-40CE7FDD24A4}" type="presParOf" srcId="{162D4145-3DB9-4758-B07F-C3F32D830ACC}" destId="{59A8F49E-7F68-4EC0-876C-B84D66C328DF}" srcOrd="1" destOrd="0" presId="urn:microsoft.com/office/officeart/2005/8/layout/hierarchy2#54"/>
    <dgm:cxn modelId="{901850B2-3ABF-41D4-9010-24709B4DDA56}" type="presParOf" srcId="{59A8F49E-7F68-4EC0-876C-B84D66C328DF}" destId="{9F23B123-03F1-45CF-A93A-826C53400E4F}" srcOrd="0" destOrd="0" presId="urn:microsoft.com/office/officeart/2005/8/layout/hierarchy2#54"/>
    <dgm:cxn modelId="{C5E3DAA4-699C-4D05-8F31-C6CBF4B42E5D}" type="presParOf" srcId="{9F23B123-03F1-45CF-A93A-826C53400E4F}" destId="{3FE32537-304B-4A09-ADE9-4329D1AD0E55}" srcOrd="0" destOrd="0" presId="urn:microsoft.com/office/officeart/2005/8/layout/hierarchy2#54"/>
    <dgm:cxn modelId="{3BF2E62E-8504-4941-B085-1D74C00B247A}" type="presParOf" srcId="{59A8F49E-7F68-4EC0-876C-B84D66C328DF}" destId="{C9F32AF1-DDB8-4D64-8381-F46CFE894714}" srcOrd="1" destOrd="0" presId="urn:microsoft.com/office/officeart/2005/8/layout/hierarchy2#54"/>
    <dgm:cxn modelId="{E939AB72-1D6D-4ACE-BF69-9AD9998C6504}" type="presParOf" srcId="{C9F32AF1-DDB8-4D64-8381-F46CFE894714}" destId="{59641CBB-4E4B-4BB4-A0C1-4544517E8573}" srcOrd="0" destOrd="0" presId="urn:microsoft.com/office/officeart/2005/8/layout/hierarchy2#54"/>
    <dgm:cxn modelId="{0B3EBD10-9C11-4BD8-82D3-A7DDFF8392A7}" type="presParOf" srcId="{C9F32AF1-DDB8-4D64-8381-F46CFE894714}" destId="{FF836641-6DDD-41DA-A5B2-71F7B8706B0F}" srcOrd="1" destOrd="0" presId="urn:microsoft.com/office/officeart/2005/8/layout/hierarchy2#54"/>
    <dgm:cxn modelId="{888F98B4-2953-4A76-8293-D04B331F0BD0}" type="presParOf" srcId="{59A8F49E-7F68-4EC0-876C-B84D66C328DF}" destId="{6A87DDAC-313C-46E9-8742-B5027535F7B3}" srcOrd="2" destOrd="0" presId="urn:microsoft.com/office/officeart/2005/8/layout/hierarchy2#54"/>
    <dgm:cxn modelId="{6E9FBFAA-74A7-4FEA-8B72-D11458256249}" type="presParOf" srcId="{6A87DDAC-313C-46E9-8742-B5027535F7B3}" destId="{61EF3C75-0064-43CF-89B0-54C63659D96A}" srcOrd="0" destOrd="0" presId="urn:microsoft.com/office/officeart/2005/8/layout/hierarchy2#54"/>
    <dgm:cxn modelId="{7766D4BD-29F7-41DA-BBA4-853984605BD6}" type="presParOf" srcId="{59A8F49E-7F68-4EC0-876C-B84D66C328DF}" destId="{4CCA88B1-28A7-44A4-9D42-B0761618E745}" srcOrd="3" destOrd="0" presId="urn:microsoft.com/office/officeart/2005/8/layout/hierarchy2#54"/>
    <dgm:cxn modelId="{B67BFF7C-CF90-4372-90F9-AF52D8CA926B}" type="presParOf" srcId="{4CCA88B1-28A7-44A4-9D42-B0761618E745}" destId="{2DB4861D-1C57-4DA8-A724-6437E1BD1C0F}" srcOrd="0" destOrd="0" presId="urn:microsoft.com/office/officeart/2005/8/layout/hierarchy2#54"/>
    <dgm:cxn modelId="{0807AB80-F195-4A77-9909-6770C725EB49}" type="presParOf" srcId="{4CCA88B1-28A7-44A4-9D42-B0761618E745}" destId="{1D62DE07-FE91-4E76-B502-4EC07C546ECC}" srcOrd="1" destOrd="0" presId="urn:microsoft.com/office/officeart/2005/8/layout/hierarchy2#54"/>
    <dgm:cxn modelId="{E59ABA46-303B-402B-8E38-F9288940F139}" type="presParOf" srcId="{59A8F49E-7F68-4EC0-876C-B84D66C328DF}" destId="{D52EC48F-258B-4D10-9605-4B5AC01DE367}" srcOrd="4" destOrd="0" presId="urn:microsoft.com/office/officeart/2005/8/layout/hierarchy2#54"/>
    <dgm:cxn modelId="{98FC92D7-6A10-4852-AB77-9DCFE8603AA4}" type="presParOf" srcId="{D52EC48F-258B-4D10-9605-4B5AC01DE367}" destId="{B124048A-775D-468B-B6AD-8D034EA953F4}" srcOrd="0" destOrd="0" presId="urn:microsoft.com/office/officeart/2005/8/layout/hierarchy2#54"/>
    <dgm:cxn modelId="{4366C976-CCA6-4179-BFD7-5C5574D71F2B}" type="presParOf" srcId="{59A8F49E-7F68-4EC0-876C-B84D66C328DF}" destId="{A9077E78-BA92-4457-A27A-CDCC96F63DF3}" srcOrd="5" destOrd="0" presId="urn:microsoft.com/office/officeart/2005/8/layout/hierarchy2#54"/>
    <dgm:cxn modelId="{7CB8CE4C-2200-4E8A-826B-6616EF9FD453}" type="presParOf" srcId="{A9077E78-BA92-4457-A27A-CDCC96F63DF3}" destId="{EA47BE2F-A476-495A-8FA1-57A58A4BCD8B}" srcOrd="0" destOrd="0" presId="urn:microsoft.com/office/officeart/2005/8/layout/hierarchy2#54"/>
    <dgm:cxn modelId="{6CF7BAFC-A906-474A-95F4-63A266FD0A52}" type="presParOf" srcId="{A9077E78-BA92-4457-A27A-CDCC96F63DF3}" destId="{4855BFC4-8016-4C55-B19D-B59089F8704A}" srcOrd="1" destOrd="0" presId="urn:microsoft.com/office/officeart/2005/8/layout/hierarchy2#5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8E544892-C228-4F46-A1B3-FF88C1A8E1DC}" type="doc">
      <dgm:prSet loTypeId="urn:microsoft.com/office/officeart/2005/8/layout/hierarchy2#54" loCatId="hierarchy" qsTypeId="urn:microsoft.com/office/officeart/2005/8/quickstyle/simple1#54" qsCatId="simple" csTypeId="urn:microsoft.com/office/officeart/2005/8/colors/accent2_1#143" csCatId="accent2" phldr="1"/>
      <dgm:spPr/>
      <dgm:t>
        <a:bodyPr/>
        <a:lstStyle/>
        <a:p>
          <a:endParaRPr lang="zh-CN" altLang="en-US"/>
        </a:p>
      </dgm:t>
    </dgm:pt>
    <dgm:pt modelId="{99E6488C-56C1-42EA-B8BE-84A5802F557C}">
      <dgm:prSet custT="1"/>
      <dgm:spPr>
        <a:solidFill>
          <a:srgbClr val="C00000"/>
        </a:solidFill>
      </dgm:spPr>
      <dgm:t>
        <a:bodyPr/>
        <a:lstStyle/>
        <a:p>
          <a:r>
            <a:rPr lang="zh-CN" altLang="en-US" sz="800" b="1" dirty="0" smtClean="0">
              <a:solidFill>
                <a:schemeClr val="bg1"/>
              </a:solidFill>
            </a:rPr>
            <a:t>公司与行业协会等中间组织的关系</a:t>
          </a:r>
          <a:endParaRPr lang="zh-CN" altLang="en-US" sz="800" dirty="0">
            <a:solidFill>
              <a:schemeClr val="bg1"/>
            </a:solidFill>
          </a:endParaRPr>
        </a:p>
      </dgm:t>
    </dgm:pt>
    <dgm:pt modelId="{23BF2CAC-CA06-4DB8-B5A2-101DF14A894F}" type="sibTrans" cxnId="{0F8C8B36-3A18-45AA-9D32-B60B23644F65}">
      <dgm:prSet/>
      <dgm:spPr/>
      <dgm:t>
        <a:bodyPr/>
        <a:lstStyle/>
        <a:p>
          <a:endParaRPr lang="zh-CN" altLang="en-US" sz="2400"/>
        </a:p>
      </dgm:t>
    </dgm:pt>
    <dgm:pt modelId="{AD450951-2D0B-457D-AAD4-EC2345FA872C}" type="parTrans" cxnId="{0F8C8B36-3A18-45AA-9D32-B60B23644F65}">
      <dgm:prSet custT="1"/>
      <dgm:spPr/>
      <dgm:t>
        <a:bodyPr/>
        <a:lstStyle/>
        <a:p>
          <a:endParaRPr lang="zh-CN" altLang="en-US" sz="700"/>
        </a:p>
      </dgm:t>
    </dgm:pt>
    <dgm:pt modelId="{4F122B76-32AA-4439-8F8B-C22627EBA98D}">
      <dgm:prSet phldrT="[文本]" custT="1"/>
      <dgm:spPr/>
      <dgm:t>
        <a:bodyPr/>
        <a:lstStyle/>
        <a:p>
          <a:r>
            <a:rPr lang="zh-CN" altLang="en-US" sz="800" b="1" dirty="0" smtClean="0"/>
            <a:t>公司与政府的关系</a:t>
          </a:r>
          <a:endParaRPr lang="zh-CN" altLang="en-US" sz="800" dirty="0"/>
        </a:p>
      </dgm:t>
    </dgm:pt>
    <dgm:pt modelId="{313CBC7E-5220-4147-A3B5-5FCE8C8042E1}" type="sibTrans" cxnId="{5EE77306-4E19-467C-9ACF-AB8B7C3C8E06}">
      <dgm:prSet/>
      <dgm:spPr/>
      <dgm:t>
        <a:bodyPr/>
        <a:lstStyle/>
        <a:p>
          <a:endParaRPr lang="zh-CN" altLang="en-US" sz="2400"/>
        </a:p>
      </dgm:t>
    </dgm:pt>
    <dgm:pt modelId="{624C44BC-5A2C-4E65-9B78-8F5A3B64443A}" type="parTrans" cxnId="{5EE77306-4E19-467C-9ACF-AB8B7C3C8E06}">
      <dgm:prSet custT="1"/>
      <dgm:spPr/>
      <dgm:t>
        <a:bodyPr/>
        <a:lstStyle/>
        <a:p>
          <a:endParaRPr lang="zh-CN" altLang="en-US" sz="700"/>
        </a:p>
      </dgm:t>
    </dgm:pt>
    <dgm:pt modelId="{5345ADC4-82A1-451A-B312-34C6A8BB3713}">
      <dgm:prSet phldrT="[文本]" custT="1"/>
      <dgm:spPr/>
      <dgm:t>
        <a:bodyPr/>
        <a:lstStyle/>
        <a:p>
          <a:r>
            <a:rPr lang="zh-CN" altLang="en-US" sz="800" b="1" dirty="0" smtClean="0"/>
            <a:t>公司的外部关系</a:t>
          </a:r>
          <a:endParaRPr lang="zh-CN" altLang="en-US" sz="800" dirty="0"/>
        </a:p>
      </dgm:t>
    </dgm:pt>
    <dgm:pt modelId="{6CBA59F2-ADDB-4E2F-8C03-9198ACCE3061}" type="sibTrans" cxnId="{8B7A39A3-F49E-4736-8182-51F15628869B}">
      <dgm:prSet/>
      <dgm:spPr/>
      <dgm:t>
        <a:bodyPr/>
        <a:lstStyle/>
        <a:p>
          <a:endParaRPr lang="zh-CN" altLang="en-US" sz="2400"/>
        </a:p>
      </dgm:t>
    </dgm:pt>
    <dgm:pt modelId="{E7518A52-05DE-4BA9-AE1D-270E4B65187D}" type="parTrans" cxnId="{8B7A39A3-F49E-4736-8182-51F15628869B}">
      <dgm:prSet/>
      <dgm:spPr/>
      <dgm:t>
        <a:bodyPr/>
        <a:lstStyle/>
        <a:p>
          <a:endParaRPr lang="zh-CN" altLang="en-US" sz="2400"/>
        </a:p>
      </dgm:t>
    </dgm:pt>
    <dgm:pt modelId="{C27896C7-5836-461E-9B7F-0D578E9FF86B}">
      <dgm:prSet custT="1"/>
      <dgm:spPr/>
      <dgm:t>
        <a:bodyPr/>
        <a:lstStyle/>
        <a:p>
          <a:r>
            <a:rPr lang="zh-CN" altLang="en-US" sz="800" b="1" dirty="0" smtClean="0"/>
            <a:t>公司与市场的关系</a:t>
          </a:r>
          <a:endParaRPr lang="zh-CN" altLang="en-US" sz="800" dirty="0"/>
        </a:p>
      </dgm:t>
    </dgm:pt>
    <dgm:pt modelId="{6A3761D8-FA65-4256-A1EF-2F774B2A462C}" type="parTrans" cxnId="{47D008B8-78C5-45F5-8637-C7F8A6FE58BD}">
      <dgm:prSet custT="1"/>
      <dgm:spPr/>
      <dgm:t>
        <a:bodyPr/>
        <a:lstStyle/>
        <a:p>
          <a:endParaRPr lang="zh-CN" altLang="en-US" sz="700"/>
        </a:p>
      </dgm:t>
    </dgm:pt>
    <dgm:pt modelId="{5F884AD9-F990-42EE-AA87-700E06EB1D1F}" type="sibTrans" cxnId="{47D008B8-78C5-45F5-8637-C7F8A6FE58BD}">
      <dgm:prSet/>
      <dgm:spPr/>
      <dgm:t>
        <a:bodyPr/>
        <a:lstStyle/>
        <a:p>
          <a:endParaRPr lang="zh-CN" altLang="en-US" sz="2400"/>
        </a:p>
      </dgm:t>
    </dgm:pt>
    <dgm:pt modelId="{6BF9D90E-A5AD-4381-9CE0-544065014EFA}" type="pres">
      <dgm:prSet presAssocID="{8E544892-C228-4F46-A1B3-FF88C1A8E1DC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162D4145-3DB9-4758-B07F-C3F32D830ACC}" type="pres">
      <dgm:prSet presAssocID="{5345ADC4-82A1-451A-B312-34C6A8BB3713}" presName="root1" presStyleCnt="0"/>
      <dgm:spPr/>
      <dgm:t>
        <a:bodyPr/>
        <a:lstStyle/>
        <a:p>
          <a:endParaRPr lang="zh-CN" altLang="en-US"/>
        </a:p>
      </dgm:t>
    </dgm:pt>
    <dgm:pt modelId="{056E278E-CCAB-4E49-BFBA-996381A1C849}" type="pres">
      <dgm:prSet presAssocID="{5345ADC4-82A1-451A-B312-34C6A8BB3713}" presName="LevelOneTextNode" presStyleLbl="node0" presStyleIdx="0" presStyleCnt="1" custScaleY="68755" custLinFactNeighborX="-1048" custLinFactNeighborY="-83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9A8F49E-7F68-4EC0-876C-B84D66C328DF}" type="pres">
      <dgm:prSet presAssocID="{5345ADC4-82A1-451A-B312-34C6A8BB3713}" presName="level2hierChild" presStyleCnt="0"/>
      <dgm:spPr/>
      <dgm:t>
        <a:bodyPr/>
        <a:lstStyle/>
        <a:p>
          <a:endParaRPr lang="zh-CN" altLang="en-US"/>
        </a:p>
      </dgm:t>
    </dgm:pt>
    <dgm:pt modelId="{9F23B123-03F1-45CF-A93A-826C53400E4F}" type="pres">
      <dgm:prSet presAssocID="{624C44BC-5A2C-4E65-9B78-8F5A3B64443A}" presName="conn2-1" presStyleLbl="parChTrans1D2" presStyleIdx="0" presStyleCnt="3"/>
      <dgm:spPr/>
      <dgm:t>
        <a:bodyPr/>
        <a:lstStyle/>
        <a:p>
          <a:endParaRPr lang="zh-CN" altLang="en-US"/>
        </a:p>
      </dgm:t>
    </dgm:pt>
    <dgm:pt modelId="{3FE32537-304B-4A09-ADE9-4329D1AD0E55}" type="pres">
      <dgm:prSet presAssocID="{624C44BC-5A2C-4E65-9B78-8F5A3B64443A}" presName="connTx" presStyleLbl="parChTrans1D2" presStyleIdx="0" presStyleCnt="3"/>
      <dgm:spPr/>
      <dgm:t>
        <a:bodyPr/>
        <a:lstStyle/>
        <a:p>
          <a:endParaRPr lang="zh-CN" altLang="en-US"/>
        </a:p>
      </dgm:t>
    </dgm:pt>
    <dgm:pt modelId="{C9F32AF1-DDB8-4D64-8381-F46CFE894714}" type="pres">
      <dgm:prSet presAssocID="{4F122B76-32AA-4439-8F8B-C22627EBA98D}" presName="root2" presStyleCnt="0"/>
      <dgm:spPr/>
      <dgm:t>
        <a:bodyPr/>
        <a:lstStyle/>
        <a:p>
          <a:endParaRPr lang="zh-CN" altLang="en-US"/>
        </a:p>
      </dgm:t>
    </dgm:pt>
    <dgm:pt modelId="{59641CBB-4E4B-4BB4-A0C1-4544517E8573}" type="pres">
      <dgm:prSet presAssocID="{4F122B76-32AA-4439-8F8B-C22627EBA98D}" presName="LevelTwoTextNode" presStyleLbl="node2" presStyleIdx="0" presStyleCnt="3" custScaleX="86062" custScaleY="48119" custLinFactNeighborX="109" custLinFactNeighborY="-750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F836641-6DDD-41DA-A5B2-71F7B8706B0F}" type="pres">
      <dgm:prSet presAssocID="{4F122B76-32AA-4439-8F8B-C22627EBA98D}" presName="level3hierChild" presStyleCnt="0"/>
      <dgm:spPr/>
      <dgm:t>
        <a:bodyPr/>
        <a:lstStyle/>
        <a:p>
          <a:endParaRPr lang="zh-CN" altLang="en-US"/>
        </a:p>
      </dgm:t>
    </dgm:pt>
    <dgm:pt modelId="{6A87DDAC-313C-46E9-8742-B5027535F7B3}" type="pres">
      <dgm:prSet presAssocID="{AD450951-2D0B-457D-AAD4-EC2345FA872C}" presName="conn2-1" presStyleLbl="parChTrans1D2" presStyleIdx="1" presStyleCnt="3"/>
      <dgm:spPr/>
      <dgm:t>
        <a:bodyPr/>
        <a:lstStyle/>
        <a:p>
          <a:endParaRPr lang="zh-CN" altLang="en-US"/>
        </a:p>
      </dgm:t>
    </dgm:pt>
    <dgm:pt modelId="{61EF3C75-0064-43CF-89B0-54C63659D96A}" type="pres">
      <dgm:prSet presAssocID="{AD450951-2D0B-457D-AAD4-EC2345FA872C}" presName="connTx" presStyleLbl="parChTrans1D2" presStyleIdx="1" presStyleCnt="3"/>
      <dgm:spPr/>
      <dgm:t>
        <a:bodyPr/>
        <a:lstStyle/>
        <a:p>
          <a:endParaRPr lang="zh-CN" altLang="en-US"/>
        </a:p>
      </dgm:t>
    </dgm:pt>
    <dgm:pt modelId="{4CCA88B1-28A7-44A4-9D42-B0761618E745}" type="pres">
      <dgm:prSet presAssocID="{99E6488C-56C1-42EA-B8BE-84A5802F557C}" presName="root2" presStyleCnt="0"/>
      <dgm:spPr/>
      <dgm:t>
        <a:bodyPr/>
        <a:lstStyle/>
        <a:p>
          <a:endParaRPr lang="zh-CN" altLang="en-US"/>
        </a:p>
      </dgm:t>
    </dgm:pt>
    <dgm:pt modelId="{2DB4861D-1C57-4DA8-A724-6437E1BD1C0F}" type="pres">
      <dgm:prSet presAssocID="{99E6488C-56C1-42EA-B8BE-84A5802F557C}" presName="LevelTwoTextNode" presStyleLbl="node2" presStyleIdx="1" presStyleCnt="3" custScaleX="84555" custScaleY="47397" custLinFactNeighborX="1654" custLinFactNeighborY="-525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D62DE07-FE91-4E76-B502-4EC07C546ECC}" type="pres">
      <dgm:prSet presAssocID="{99E6488C-56C1-42EA-B8BE-84A5802F557C}" presName="level3hierChild" presStyleCnt="0"/>
      <dgm:spPr/>
      <dgm:t>
        <a:bodyPr/>
        <a:lstStyle/>
        <a:p>
          <a:endParaRPr lang="zh-CN" altLang="en-US"/>
        </a:p>
      </dgm:t>
    </dgm:pt>
    <dgm:pt modelId="{D52EC48F-258B-4D10-9605-4B5AC01DE367}" type="pres">
      <dgm:prSet presAssocID="{6A3761D8-FA65-4256-A1EF-2F774B2A462C}" presName="conn2-1" presStyleLbl="parChTrans1D2" presStyleIdx="2" presStyleCnt="3"/>
      <dgm:spPr/>
      <dgm:t>
        <a:bodyPr/>
        <a:lstStyle/>
        <a:p>
          <a:endParaRPr lang="zh-CN" altLang="en-US"/>
        </a:p>
      </dgm:t>
    </dgm:pt>
    <dgm:pt modelId="{B124048A-775D-468B-B6AD-8D034EA953F4}" type="pres">
      <dgm:prSet presAssocID="{6A3761D8-FA65-4256-A1EF-2F774B2A462C}" presName="connTx" presStyleLbl="parChTrans1D2" presStyleIdx="2" presStyleCnt="3"/>
      <dgm:spPr/>
      <dgm:t>
        <a:bodyPr/>
        <a:lstStyle/>
        <a:p>
          <a:endParaRPr lang="zh-CN" altLang="en-US"/>
        </a:p>
      </dgm:t>
    </dgm:pt>
    <dgm:pt modelId="{A9077E78-BA92-4457-A27A-CDCC96F63DF3}" type="pres">
      <dgm:prSet presAssocID="{C27896C7-5836-461E-9B7F-0D578E9FF86B}" presName="root2" presStyleCnt="0"/>
      <dgm:spPr/>
      <dgm:t>
        <a:bodyPr/>
        <a:lstStyle/>
        <a:p>
          <a:endParaRPr lang="zh-CN" altLang="en-US"/>
        </a:p>
      </dgm:t>
    </dgm:pt>
    <dgm:pt modelId="{EA47BE2F-A476-495A-8FA1-57A58A4BCD8B}" type="pres">
      <dgm:prSet presAssocID="{C27896C7-5836-461E-9B7F-0D578E9FF86B}" presName="LevelTwoTextNode" presStyleLbl="node2" presStyleIdx="2" presStyleCnt="3" custScaleX="82096" custScaleY="3975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855BFC4-8016-4C55-B19D-B59089F8704A}" type="pres">
      <dgm:prSet presAssocID="{C27896C7-5836-461E-9B7F-0D578E9FF86B}" presName="level3hierChild" presStyleCnt="0"/>
      <dgm:spPr/>
      <dgm:t>
        <a:bodyPr/>
        <a:lstStyle/>
        <a:p>
          <a:endParaRPr lang="zh-CN" altLang="en-US"/>
        </a:p>
      </dgm:t>
    </dgm:pt>
  </dgm:ptLst>
  <dgm:cxnLst>
    <dgm:cxn modelId="{26E2A9D3-25C8-40C7-9B43-9AF4C5F9F0C2}" type="presOf" srcId="{5345ADC4-82A1-451A-B312-34C6A8BB3713}" destId="{056E278E-CCAB-4E49-BFBA-996381A1C849}" srcOrd="0" destOrd="0" presId="urn:microsoft.com/office/officeart/2005/8/layout/hierarchy2#54"/>
    <dgm:cxn modelId="{0F8C8B36-3A18-45AA-9D32-B60B23644F65}" srcId="{5345ADC4-82A1-451A-B312-34C6A8BB3713}" destId="{99E6488C-56C1-42EA-B8BE-84A5802F557C}" srcOrd="1" destOrd="0" parTransId="{AD450951-2D0B-457D-AAD4-EC2345FA872C}" sibTransId="{23BF2CAC-CA06-4DB8-B5A2-101DF14A894F}"/>
    <dgm:cxn modelId="{47D008B8-78C5-45F5-8637-C7F8A6FE58BD}" srcId="{5345ADC4-82A1-451A-B312-34C6A8BB3713}" destId="{C27896C7-5836-461E-9B7F-0D578E9FF86B}" srcOrd="2" destOrd="0" parTransId="{6A3761D8-FA65-4256-A1EF-2F774B2A462C}" sibTransId="{5F884AD9-F990-42EE-AA87-700E06EB1D1F}"/>
    <dgm:cxn modelId="{AAFE99DF-3969-46EE-8E1C-E0D6085C36F4}" type="presOf" srcId="{624C44BC-5A2C-4E65-9B78-8F5A3B64443A}" destId="{9F23B123-03F1-45CF-A93A-826C53400E4F}" srcOrd="0" destOrd="0" presId="urn:microsoft.com/office/officeart/2005/8/layout/hierarchy2#54"/>
    <dgm:cxn modelId="{0827A2EE-71A0-432A-991F-59BD454285A2}" type="presOf" srcId="{6A3761D8-FA65-4256-A1EF-2F774B2A462C}" destId="{D52EC48F-258B-4D10-9605-4B5AC01DE367}" srcOrd="0" destOrd="0" presId="urn:microsoft.com/office/officeart/2005/8/layout/hierarchy2#54"/>
    <dgm:cxn modelId="{3E89F817-2AF9-4CFB-BEB6-1F4C7C068838}" type="presOf" srcId="{99E6488C-56C1-42EA-B8BE-84A5802F557C}" destId="{2DB4861D-1C57-4DA8-A724-6437E1BD1C0F}" srcOrd="0" destOrd="0" presId="urn:microsoft.com/office/officeart/2005/8/layout/hierarchy2#54"/>
    <dgm:cxn modelId="{99AD951A-E357-4DD0-BE82-15B4A852A4D8}" type="presOf" srcId="{AD450951-2D0B-457D-AAD4-EC2345FA872C}" destId="{6A87DDAC-313C-46E9-8742-B5027535F7B3}" srcOrd="0" destOrd="0" presId="urn:microsoft.com/office/officeart/2005/8/layout/hierarchy2#54"/>
    <dgm:cxn modelId="{C89283B2-56D7-488B-9154-1E2A7C564955}" type="presOf" srcId="{AD450951-2D0B-457D-AAD4-EC2345FA872C}" destId="{61EF3C75-0064-43CF-89B0-54C63659D96A}" srcOrd="1" destOrd="0" presId="urn:microsoft.com/office/officeart/2005/8/layout/hierarchy2#54"/>
    <dgm:cxn modelId="{C5D9600F-D676-48AC-A767-F7674F153779}" type="presOf" srcId="{8E544892-C228-4F46-A1B3-FF88C1A8E1DC}" destId="{6BF9D90E-A5AD-4381-9CE0-544065014EFA}" srcOrd="0" destOrd="0" presId="urn:microsoft.com/office/officeart/2005/8/layout/hierarchy2#54"/>
    <dgm:cxn modelId="{6B167071-8224-49FB-B311-22EE7E61482C}" type="presOf" srcId="{C27896C7-5836-461E-9B7F-0D578E9FF86B}" destId="{EA47BE2F-A476-495A-8FA1-57A58A4BCD8B}" srcOrd="0" destOrd="0" presId="urn:microsoft.com/office/officeart/2005/8/layout/hierarchy2#54"/>
    <dgm:cxn modelId="{8B7A39A3-F49E-4736-8182-51F15628869B}" srcId="{8E544892-C228-4F46-A1B3-FF88C1A8E1DC}" destId="{5345ADC4-82A1-451A-B312-34C6A8BB3713}" srcOrd="0" destOrd="0" parTransId="{E7518A52-05DE-4BA9-AE1D-270E4B65187D}" sibTransId="{6CBA59F2-ADDB-4E2F-8C03-9198ACCE3061}"/>
    <dgm:cxn modelId="{3F6D3C57-3C88-4B45-ADC5-2BAD1DDB8F9F}" type="presOf" srcId="{624C44BC-5A2C-4E65-9B78-8F5A3B64443A}" destId="{3FE32537-304B-4A09-ADE9-4329D1AD0E55}" srcOrd="1" destOrd="0" presId="urn:microsoft.com/office/officeart/2005/8/layout/hierarchy2#54"/>
    <dgm:cxn modelId="{5EE77306-4E19-467C-9ACF-AB8B7C3C8E06}" srcId="{5345ADC4-82A1-451A-B312-34C6A8BB3713}" destId="{4F122B76-32AA-4439-8F8B-C22627EBA98D}" srcOrd="0" destOrd="0" parTransId="{624C44BC-5A2C-4E65-9B78-8F5A3B64443A}" sibTransId="{313CBC7E-5220-4147-A3B5-5FCE8C8042E1}"/>
    <dgm:cxn modelId="{63BC597C-5EC5-4A0A-851C-938443D92F68}" type="presOf" srcId="{4F122B76-32AA-4439-8F8B-C22627EBA98D}" destId="{59641CBB-4E4B-4BB4-A0C1-4544517E8573}" srcOrd="0" destOrd="0" presId="urn:microsoft.com/office/officeart/2005/8/layout/hierarchy2#54"/>
    <dgm:cxn modelId="{86DC6B62-F29D-4087-A9C9-78BC0FEF0A1D}" type="presOf" srcId="{6A3761D8-FA65-4256-A1EF-2F774B2A462C}" destId="{B124048A-775D-468B-B6AD-8D034EA953F4}" srcOrd="1" destOrd="0" presId="urn:microsoft.com/office/officeart/2005/8/layout/hierarchy2#54"/>
    <dgm:cxn modelId="{983B56F8-7300-4422-B65D-7D61EF08BA8E}" type="presParOf" srcId="{6BF9D90E-A5AD-4381-9CE0-544065014EFA}" destId="{162D4145-3DB9-4758-B07F-C3F32D830ACC}" srcOrd="0" destOrd="0" presId="urn:microsoft.com/office/officeart/2005/8/layout/hierarchy2#54"/>
    <dgm:cxn modelId="{84B5E6B3-9172-4271-B0C6-50BA83F9CDFA}" type="presParOf" srcId="{162D4145-3DB9-4758-B07F-C3F32D830ACC}" destId="{056E278E-CCAB-4E49-BFBA-996381A1C849}" srcOrd="0" destOrd="0" presId="urn:microsoft.com/office/officeart/2005/8/layout/hierarchy2#54"/>
    <dgm:cxn modelId="{1AD5099D-78EB-42D1-B635-9EC77F7D32C1}" type="presParOf" srcId="{162D4145-3DB9-4758-B07F-C3F32D830ACC}" destId="{59A8F49E-7F68-4EC0-876C-B84D66C328DF}" srcOrd="1" destOrd="0" presId="urn:microsoft.com/office/officeart/2005/8/layout/hierarchy2#54"/>
    <dgm:cxn modelId="{743D5BFE-451B-400D-93B1-EA7574168E8A}" type="presParOf" srcId="{59A8F49E-7F68-4EC0-876C-B84D66C328DF}" destId="{9F23B123-03F1-45CF-A93A-826C53400E4F}" srcOrd="0" destOrd="0" presId="urn:microsoft.com/office/officeart/2005/8/layout/hierarchy2#54"/>
    <dgm:cxn modelId="{04311053-6D86-426B-9525-4FBCD9D07436}" type="presParOf" srcId="{9F23B123-03F1-45CF-A93A-826C53400E4F}" destId="{3FE32537-304B-4A09-ADE9-4329D1AD0E55}" srcOrd="0" destOrd="0" presId="urn:microsoft.com/office/officeart/2005/8/layout/hierarchy2#54"/>
    <dgm:cxn modelId="{1A65812A-A16B-4022-8852-707D6D755149}" type="presParOf" srcId="{59A8F49E-7F68-4EC0-876C-B84D66C328DF}" destId="{C9F32AF1-DDB8-4D64-8381-F46CFE894714}" srcOrd="1" destOrd="0" presId="urn:microsoft.com/office/officeart/2005/8/layout/hierarchy2#54"/>
    <dgm:cxn modelId="{D1424CD0-E71B-41B2-B598-2A578547EF2E}" type="presParOf" srcId="{C9F32AF1-DDB8-4D64-8381-F46CFE894714}" destId="{59641CBB-4E4B-4BB4-A0C1-4544517E8573}" srcOrd="0" destOrd="0" presId="urn:microsoft.com/office/officeart/2005/8/layout/hierarchy2#54"/>
    <dgm:cxn modelId="{829B1C04-B44D-46CD-81FF-FD75D07D17DE}" type="presParOf" srcId="{C9F32AF1-DDB8-4D64-8381-F46CFE894714}" destId="{FF836641-6DDD-41DA-A5B2-71F7B8706B0F}" srcOrd="1" destOrd="0" presId="urn:microsoft.com/office/officeart/2005/8/layout/hierarchy2#54"/>
    <dgm:cxn modelId="{1AE196A4-DEA8-4C0A-8A77-DAC1912076A7}" type="presParOf" srcId="{59A8F49E-7F68-4EC0-876C-B84D66C328DF}" destId="{6A87DDAC-313C-46E9-8742-B5027535F7B3}" srcOrd="2" destOrd="0" presId="urn:microsoft.com/office/officeart/2005/8/layout/hierarchy2#54"/>
    <dgm:cxn modelId="{54D73A6C-ED7E-44C0-8631-50B9DEFD1045}" type="presParOf" srcId="{6A87DDAC-313C-46E9-8742-B5027535F7B3}" destId="{61EF3C75-0064-43CF-89B0-54C63659D96A}" srcOrd="0" destOrd="0" presId="urn:microsoft.com/office/officeart/2005/8/layout/hierarchy2#54"/>
    <dgm:cxn modelId="{022AB3CE-157E-4B01-AB3B-C2921AD119C9}" type="presParOf" srcId="{59A8F49E-7F68-4EC0-876C-B84D66C328DF}" destId="{4CCA88B1-28A7-44A4-9D42-B0761618E745}" srcOrd="3" destOrd="0" presId="urn:microsoft.com/office/officeart/2005/8/layout/hierarchy2#54"/>
    <dgm:cxn modelId="{51755B03-8F0A-4BFA-A451-E33BA977D306}" type="presParOf" srcId="{4CCA88B1-28A7-44A4-9D42-B0761618E745}" destId="{2DB4861D-1C57-4DA8-A724-6437E1BD1C0F}" srcOrd="0" destOrd="0" presId="urn:microsoft.com/office/officeart/2005/8/layout/hierarchy2#54"/>
    <dgm:cxn modelId="{BF8F91A7-9B9D-4974-A3E4-212077E33A86}" type="presParOf" srcId="{4CCA88B1-28A7-44A4-9D42-B0761618E745}" destId="{1D62DE07-FE91-4E76-B502-4EC07C546ECC}" srcOrd="1" destOrd="0" presId="urn:microsoft.com/office/officeart/2005/8/layout/hierarchy2#54"/>
    <dgm:cxn modelId="{A447898E-4D3E-4C95-ACA6-D79ACD7DD629}" type="presParOf" srcId="{59A8F49E-7F68-4EC0-876C-B84D66C328DF}" destId="{D52EC48F-258B-4D10-9605-4B5AC01DE367}" srcOrd="4" destOrd="0" presId="urn:microsoft.com/office/officeart/2005/8/layout/hierarchy2#54"/>
    <dgm:cxn modelId="{F4658B2F-3C83-4876-83CB-CCFF2D4F4846}" type="presParOf" srcId="{D52EC48F-258B-4D10-9605-4B5AC01DE367}" destId="{B124048A-775D-468B-B6AD-8D034EA953F4}" srcOrd="0" destOrd="0" presId="urn:microsoft.com/office/officeart/2005/8/layout/hierarchy2#54"/>
    <dgm:cxn modelId="{23EF887A-2A9C-4208-AE97-6FFF2924449B}" type="presParOf" srcId="{59A8F49E-7F68-4EC0-876C-B84D66C328DF}" destId="{A9077E78-BA92-4457-A27A-CDCC96F63DF3}" srcOrd="5" destOrd="0" presId="urn:microsoft.com/office/officeart/2005/8/layout/hierarchy2#54"/>
    <dgm:cxn modelId="{29A56C75-CE8F-4232-81A0-B90F842E0393}" type="presParOf" srcId="{A9077E78-BA92-4457-A27A-CDCC96F63DF3}" destId="{EA47BE2F-A476-495A-8FA1-57A58A4BCD8B}" srcOrd="0" destOrd="0" presId="urn:microsoft.com/office/officeart/2005/8/layout/hierarchy2#54"/>
    <dgm:cxn modelId="{E4B8BB26-FD8F-4D51-9375-06D4F898A72E}" type="presParOf" srcId="{A9077E78-BA92-4457-A27A-CDCC96F63DF3}" destId="{4855BFC4-8016-4C55-B19D-B59089F8704A}" srcOrd="1" destOrd="0" presId="urn:microsoft.com/office/officeart/2005/8/layout/hierarchy2#5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6E278E-CCAB-4E49-BFBA-996381A1C849}">
      <dsp:nvSpPr>
        <dsp:cNvPr id="0" name=""/>
        <dsp:cNvSpPr/>
      </dsp:nvSpPr>
      <dsp:spPr>
        <a:xfrm>
          <a:off x="120970" y="430622"/>
          <a:ext cx="1124694" cy="38664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1" kern="1200" dirty="0" smtClean="0"/>
            <a:t>现代公司兼并、收购策略</a:t>
          </a:r>
          <a:endParaRPr lang="zh-CN" altLang="en-US" sz="800" kern="1200" dirty="0"/>
        </a:p>
      </dsp:txBody>
      <dsp:txXfrm>
        <a:off x="132294" y="441946"/>
        <a:ext cx="1102046" cy="363993"/>
      </dsp:txXfrm>
    </dsp:sp>
    <dsp:sp modelId="{9F23B123-03F1-45CF-A93A-826C53400E4F}">
      <dsp:nvSpPr>
        <dsp:cNvPr id="0" name=""/>
        <dsp:cNvSpPr/>
      </dsp:nvSpPr>
      <dsp:spPr>
        <a:xfrm rot="18806974">
          <a:off x="1140567" y="339366"/>
          <a:ext cx="673083" cy="80507"/>
        </a:xfrm>
        <a:custGeom>
          <a:avLst/>
          <a:gdLst/>
          <a:ahLst/>
          <a:cxnLst/>
          <a:rect l="0" t="0" r="0" b="0"/>
          <a:pathLst>
            <a:path>
              <a:moveTo>
                <a:pt x="0" y="40253"/>
              </a:moveTo>
              <a:lnTo>
                <a:pt x="673083" y="40253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1460282" y="362793"/>
        <a:ext cx="33654" cy="33654"/>
      </dsp:txXfrm>
    </dsp:sp>
    <dsp:sp modelId="{59641CBB-4E4B-4BB4-A0C1-4544517E8573}">
      <dsp:nvSpPr>
        <dsp:cNvPr id="0" name=""/>
        <dsp:cNvSpPr/>
      </dsp:nvSpPr>
      <dsp:spPr>
        <a:xfrm>
          <a:off x="1708554" y="0"/>
          <a:ext cx="967934" cy="27059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1" kern="1200" dirty="0" smtClean="0"/>
            <a:t>中心式多角化策略</a:t>
          </a:r>
          <a:endParaRPr lang="zh-CN" altLang="en-US" sz="800" kern="1200" dirty="0"/>
        </a:p>
      </dsp:txBody>
      <dsp:txXfrm>
        <a:off x="1716479" y="7925"/>
        <a:ext cx="952084" cy="254745"/>
      </dsp:txXfrm>
    </dsp:sp>
    <dsp:sp modelId="{6A87DDAC-313C-46E9-8742-B5027535F7B3}">
      <dsp:nvSpPr>
        <dsp:cNvPr id="0" name=""/>
        <dsp:cNvSpPr/>
      </dsp:nvSpPr>
      <dsp:spPr>
        <a:xfrm rot="21011364">
          <a:off x="1241979" y="540748"/>
          <a:ext cx="504024" cy="80507"/>
        </a:xfrm>
        <a:custGeom>
          <a:avLst/>
          <a:gdLst/>
          <a:ahLst/>
          <a:cxnLst/>
          <a:rect l="0" t="0" r="0" b="0"/>
          <a:pathLst>
            <a:path>
              <a:moveTo>
                <a:pt x="0" y="40253"/>
              </a:moveTo>
              <a:lnTo>
                <a:pt x="504024" y="40253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1481390" y="568401"/>
        <a:ext cx="25201" cy="25201"/>
      </dsp:txXfrm>
    </dsp:sp>
    <dsp:sp modelId="{2DB4861D-1C57-4DA8-A724-6437E1BD1C0F}">
      <dsp:nvSpPr>
        <dsp:cNvPr id="0" name=""/>
        <dsp:cNvSpPr/>
      </dsp:nvSpPr>
      <dsp:spPr>
        <a:xfrm>
          <a:off x="1742318" y="404793"/>
          <a:ext cx="950985" cy="26653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1" kern="1200" dirty="0" smtClean="0"/>
            <a:t>复合式多角化策略</a:t>
          </a:r>
          <a:endParaRPr lang="zh-CN" altLang="en-US" sz="800" kern="1200" dirty="0"/>
        </a:p>
      </dsp:txBody>
      <dsp:txXfrm>
        <a:off x="1750125" y="412600"/>
        <a:ext cx="935371" cy="250921"/>
      </dsp:txXfrm>
    </dsp:sp>
    <dsp:sp modelId="{27EC99BD-B40A-4798-A439-92C049598210}">
      <dsp:nvSpPr>
        <dsp:cNvPr id="0" name=""/>
        <dsp:cNvSpPr/>
      </dsp:nvSpPr>
      <dsp:spPr>
        <a:xfrm rot="1237234">
          <a:off x="1229863" y="670547"/>
          <a:ext cx="493266" cy="80507"/>
        </a:xfrm>
        <a:custGeom>
          <a:avLst/>
          <a:gdLst/>
          <a:ahLst/>
          <a:cxnLst/>
          <a:rect l="0" t="0" r="0" b="0"/>
          <a:pathLst>
            <a:path>
              <a:moveTo>
                <a:pt x="0" y="40253"/>
              </a:moveTo>
              <a:lnTo>
                <a:pt x="493266" y="40253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1464165" y="698470"/>
        <a:ext cx="24663" cy="24663"/>
      </dsp:txXfrm>
    </dsp:sp>
    <dsp:sp modelId="{140D9ECF-7DAA-4C2D-89E5-93B1EEE9B14E}">
      <dsp:nvSpPr>
        <dsp:cNvPr id="0" name=""/>
        <dsp:cNvSpPr/>
      </dsp:nvSpPr>
      <dsp:spPr>
        <a:xfrm>
          <a:off x="1707328" y="706206"/>
          <a:ext cx="992013" cy="18290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1" kern="1200" smtClean="0"/>
            <a:t>垂直式整合策略</a:t>
          </a:r>
          <a:endParaRPr lang="zh-CN" altLang="en-US" sz="800" b="1" kern="1200" dirty="0"/>
        </a:p>
      </dsp:txBody>
      <dsp:txXfrm>
        <a:off x="1712685" y="711563"/>
        <a:ext cx="981299" cy="172195"/>
      </dsp:txXfrm>
    </dsp:sp>
    <dsp:sp modelId="{15C21DA4-0DD8-479A-AEBD-CB70E654EDBE}">
      <dsp:nvSpPr>
        <dsp:cNvPr id="0" name=""/>
        <dsp:cNvSpPr/>
      </dsp:nvSpPr>
      <dsp:spPr>
        <a:xfrm rot="2806717">
          <a:off x="1139426" y="829316"/>
          <a:ext cx="674140" cy="80507"/>
        </a:xfrm>
        <a:custGeom>
          <a:avLst/>
          <a:gdLst/>
          <a:ahLst/>
          <a:cxnLst/>
          <a:rect l="0" t="0" r="0" b="0"/>
          <a:pathLst>
            <a:path>
              <a:moveTo>
                <a:pt x="0" y="40253"/>
              </a:moveTo>
              <a:lnTo>
                <a:pt x="674140" y="40253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1459643" y="852717"/>
        <a:ext cx="33707" cy="33707"/>
      </dsp:txXfrm>
    </dsp:sp>
    <dsp:sp modelId="{F2BD185F-4766-4C13-98E3-D231FDCAD696}">
      <dsp:nvSpPr>
        <dsp:cNvPr id="0" name=""/>
        <dsp:cNvSpPr/>
      </dsp:nvSpPr>
      <dsp:spPr>
        <a:xfrm>
          <a:off x="1707328" y="973467"/>
          <a:ext cx="974007" cy="28346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1" kern="1200" smtClean="0"/>
            <a:t>水平式整合策略</a:t>
          </a:r>
          <a:endParaRPr lang="zh-CN" altLang="en-US" sz="800" b="1" kern="1200" dirty="0"/>
        </a:p>
      </dsp:txBody>
      <dsp:txXfrm>
        <a:off x="1715630" y="981769"/>
        <a:ext cx="957403" cy="266858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6E278E-CCAB-4E49-BFBA-996381A1C849}">
      <dsp:nvSpPr>
        <dsp:cNvPr id="0" name=""/>
        <dsp:cNvSpPr/>
      </dsp:nvSpPr>
      <dsp:spPr>
        <a:xfrm>
          <a:off x="120970" y="430622"/>
          <a:ext cx="1124694" cy="38664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1" kern="1200" dirty="0" smtClean="0"/>
            <a:t>现代公司兼并、收购策略</a:t>
          </a:r>
          <a:endParaRPr lang="zh-CN" altLang="en-US" sz="800" kern="1200" dirty="0"/>
        </a:p>
      </dsp:txBody>
      <dsp:txXfrm>
        <a:off x="132294" y="441946"/>
        <a:ext cx="1102046" cy="363993"/>
      </dsp:txXfrm>
    </dsp:sp>
    <dsp:sp modelId="{9F23B123-03F1-45CF-A93A-826C53400E4F}">
      <dsp:nvSpPr>
        <dsp:cNvPr id="0" name=""/>
        <dsp:cNvSpPr/>
      </dsp:nvSpPr>
      <dsp:spPr>
        <a:xfrm rot="18806974">
          <a:off x="1140567" y="339366"/>
          <a:ext cx="673083" cy="80507"/>
        </a:xfrm>
        <a:custGeom>
          <a:avLst/>
          <a:gdLst/>
          <a:ahLst/>
          <a:cxnLst/>
          <a:rect l="0" t="0" r="0" b="0"/>
          <a:pathLst>
            <a:path>
              <a:moveTo>
                <a:pt x="0" y="40253"/>
              </a:moveTo>
              <a:lnTo>
                <a:pt x="673083" y="40253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1460282" y="362793"/>
        <a:ext cx="33654" cy="33654"/>
      </dsp:txXfrm>
    </dsp:sp>
    <dsp:sp modelId="{59641CBB-4E4B-4BB4-A0C1-4544517E8573}">
      <dsp:nvSpPr>
        <dsp:cNvPr id="0" name=""/>
        <dsp:cNvSpPr/>
      </dsp:nvSpPr>
      <dsp:spPr>
        <a:xfrm>
          <a:off x="1708554" y="0"/>
          <a:ext cx="967934" cy="270595"/>
        </a:xfrm>
        <a:prstGeom prst="roundRect">
          <a:avLst>
            <a:gd name="adj" fmla="val 10000"/>
          </a:avLst>
        </a:prstGeom>
        <a:solidFill>
          <a:srgbClr val="C00000"/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1" kern="1200" dirty="0" smtClean="0">
              <a:solidFill>
                <a:schemeClr val="bg1"/>
              </a:solidFill>
            </a:rPr>
            <a:t>中心式多角化策略</a:t>
          </a:r>
          <a:endParaRPr lang="zh-CN" altLang="en-US" sz="800" kern="1200" dirty="0">
            <a:solidFill>
              <a:schemeClr val="bg1"/>
            </a:solidFill>
          </a:endParaRPr>
        </a:p>
      </dsp:txBody>
      <dsp:txXfrm>
        <a:off x="1716479" y="7925"/>
        <a:ext cx="952084" cy="254745"/>
      </dsp:txXfrm>
    </dsp:sp>
    <dsp:sp modelId="{6A87DDAC-313C-46E9-8742-B5027535F7B3}">
      <dsp:nvSpPr>
        <dsp:cNvPr id="0" name=""/>
        <dsp:cNvSpPr/>
      </dsp:nvSpPr>
      <dsp:spPr>
        <a:xfrm rot="21011364">
          <a:off x="1241979" y="540748"/>
          <a:ext cx="504024" cy="80507"/>
        </a:xfrm>
        <a:custGeom>
          <a:avLst/>
          <a:gdLst/>
          <a:ahLst/>
          <a:cxnLst/>
          <a:rect l="0" t="0" r="0" b="0"/>
          <a:pathLst>
            <a:path>
              <a:moveTo>
                <a:pt x="0" y="40253"/>
              </a:moveTo>
              <a:lnTo>
                <a:pt x="504024" y="40253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1481390" y="568401"/>
        <a:ext cx="25201" cy="25201"/>
      </dsp:txXfrm>
    </dsp:sp>
    <dsp:sp modelId="{2DB4861D-1C57-4DA8-A724-6437E1BD1C0F}">
      <dsp:nvSpPr>
        <dsp:cNvPr id="0" name=""/>
        <dsp:cNvSpPr/>
      </dsp:nvSpPr>
      <dsp:spPr>
        <a:xfrm>
          <a:off x="1742318" y="404793"/>
          <a:ext cx="950985" cy="26653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1" kern="1200" dirty="0" smtClean="0"/>
            <a:t>复合式多角化策略</a:t>
          </a:r>
          <a:endParaRPr lang="zh-CN" altLang="en-US" sz="800" kern="1200" dirty="0"/>
        </a:p>
      </dsp:txBody>
      <dsp:txXfrm>
        <a:off x="1750125" y="412600"/>
        <a:ext cx="935371" cy="250921"/>
      </dsp:txXfrm>
    </dsp:sp>
    <dsp:sp modelId="{27EC99BD-B40A-4798-A439-92C049598210}">
      <dsp:nvSpPr>
        <dsp:cNvPr id="0" name=""/>
        <dsp:cNvSpPr/>
      </dsp:nvSpPr>
      <dsp:spPr>
        <a:xfrm rot="1237234">
          <a:off x="1229863" y="670547"/>
          <a:ext cx="493266" cy="80507"/>
        </a:xfrm>
        <a:custGeom>
          <a:avLst/>
          <a:gdLst/>
          <a:ahLst/>
          <a:cxnLst/>
          <a:rect l="0" t="0" r="0" b="0"/>
          <a:pathLst>
            <a:path>
              <a:moveTo>
                <a:pt x="0" y="40253"/>
              </a:moveTo>
              <a:lnTo>
                <a:pt x="493266" y="40253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1464165" y="698470"/>
        <a:ext cx="24663" cy="24663"/>
      </dsp:txXfrm>
    </dsp:sp>
    <dsp:sp modelId="{140D9ECF-7DAA-4C2D-89E5-93B1EEE9B14E}">
      <dsp:nvSpPr>
        <dsp:cNvPr id="0" name=""/>
        <dsp:cNvSpPr/>
      </dsp:nvSpPr>
      <dsp:spPr>
        <a:xfrm>
          <a:off x="1707328" y="706206"/>
          <a:ext cx="992013" cy="18290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1" kern="1200" smtClean="0"/>
            <a:t>垂直式整合策略</a:t>
          </a:r>
          <a:endParaRPr lang="zh-CN" altLang="en-US" sz="800" b="1" kern="1200" dirty="0"/>
        </a:p>
      </dsp:txBody>
      <dsp:txXfrm>
        <a:off x="1712685" y="711563"/>
        <a:ext cx="981299" cy="172195"/>
      </dsp:txXfrm>
    </dsp:sp>
    <dsp:sp modelId="{15C21DA4-0DD8-479A-AEBD-CB70E654EDBE}">
      <dsp:nvSpPr>
        <dsp:cNvPr id="0" name=""/>
        <dsp:cNvSpPr/>
      </dsp:nvSpPr>
      <dsp:spPr>
        <a:xfrm rot="2806717">
          <a:off x="1139426" y="829316"/>
          <a:ext cx="674140" cy="80507"/>
        </a:xfrm>
        <a:custGeom>
          <a:avLst/>
          <a:gdLst/>
          <a:ahLst/>
          <a:cxnLst/>
          <a:rect l="0" t="0" r="0" b="0"/>
          <a:pathLst>
            <a:path>
              <a:moveTo>
                <a:pt x="0" y="40253"/>
              </a:moveTo>
              <a:lnTo>
                <a:pt x="674140" y="40253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1459643" y="852717"/>
        <a:ext cx="33707" cy="33707"/>
      </dsp:txXfrm>
    </dsp:sp>
    <dsp:sp modelId="{F2BD185F-4766-4C13-98E3-D231FDCAD696}">
      <dsp:nvSpPr>
        <dsp:cNvPr id="0" name=""/>
        <dsp:cNvSpPr/>
      </dsp:nvSpPr>
      <dsp:spPr>
        <a:xfrm>
          <a:off x="1707328" y="973467"/>
          <a:ext cx="974007" cy="28346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1" kern="1200" smtClean="0"/>
            <a:t>水平式整合策略</a:t>
          </a:r>
          <a:endParaRPr lang="zh-CN" altLang="en-US" sz="800" b="1" kern="1200" dirty="0"/>
        </a:p>
      </dsp:txBody>
      <dsp:txXfrm>
        <a:off x="1715630" y="981769"/>
        <a:ext cx="957403" cy="26685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6E278E-CCAB-4E49-BFBA-996381A1C849}">
      <dsp:nvSpPr>
        <dsp:cNvPr id="0" name=""/>
        <dsp:cNvSpPr/>
      </dsp:nvSpPr>
      <dsp:spPr>
        <a:xfrm>
          <a:off x="120970" y="430622"/>
          <a:ext cx="1124694" cy="38664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1" kern="1200" dirty="0" smtClean="0"/>
            <a:t>现代公司兼并、收购策略</a:t>
          </a:r>
          <a:endParaRPr lang="zh-CN" altLang="en-US" sz="800" kern="1200" dirty="0"/>
        </a:p>
      </dsp:txBody>
      <dsp:txXfrm>
        <a:off x="132294" y="441946"/>
        <a:ext cx="1102046" cy="363993"/>
      </dsp:txXfrm>
    </dsp:sp>
    <dsp:sp modelId="{9F23B123-03F1-45CF-A93A-826C53400E4F}">
      <dsp:nvSpPr>
        <dsp:cNvPr id="0" name=""/>
        <dsp:cNvSpPr/>
      </dsp:nvSpPr>
      <dsp:spPr>
        <a:xfrm rot="18806974">
          <a:off x="1140567" y="339366"/>
          <a:ext cx="673083" cy="80507"/>
        </a:xfrm>
        <a:custGeom>
          <a:avLst/>
          <a:gdLst/>
          <a:ahLst/>
          <a:cxnLst/>
          <a:rect l="0" t="0" r="0" b="0"/>
          <a:pathLst>
            <a:path>
              <a:moveTo>
                <a:pt x="0" y="40253"/>
              </a:moveTo>
              <a:lnTo>
                <a:pt x="673083" y="40253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1460282" y="362793"/>
        <a:ext cx="33654" cy="33654"/>
      </dsp:txXfrm>
    </dsp:sp>
    <dsp:sp modelId="{59641CBB-4E4B-4BB4-A0C1-4544517E8573}">
      <dsp:nvSpPr>
        <dsp:cNvPr id="0" name=""/>
        <dsp:cNvSpPr/>
      </dsp:nvSpPr>
      <dsp:spPr>
        <a:xfrm>
          <a:off x="1708554" y="0"/>
          <a:ext cx="967934" cy="27059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1" kern="1200" dirty="0" smtClean="0"/>
            <a:t>中心式多角化策略</a:t>
          </a:r>
          <a:endParaRPr lang="zh-CN" altLang="en-US" sz="800" kern="1200" dirty="0"/>
        </a:p>
      </dsp:txBody>
      <dsp:txXfrm>
        <a:off x="1716479" y="7925"/>
        <a:ext cx="952084" cy="254745"/>
      </dsp:txXfrm>
    </dsp:sp>
    <dsp:sp modelId="{6A87DDAC-313C-46E9-8742-B5027535F7B3}">
      <dsp:nvSpPr>
        <dsp:cNvPr id="0" name=""/>
        <dsp:cNvSpPr/>
      </dsp:nvSpPr>
      <dsp:spPr>
        <a:xfrm rot="21011364">
          <a:off x="1241979" y="540748"/>
          <a:ext cx="504024" cy="80507"/>
        </a:xfrm>
        <a:custGeom>
          <a:avLst/>
          <a:gdLst/>
          <a:ahLst/>
          <a:cxnLst/>
          <a:rect l="0" t="0" r="0" b="0"/>
          <a:pathLst>
            <a:path>
              <a:moveTo>
                <a:pt x="0" y="40253"/>
              </a:moveTo>
              <a:lnTo>
                <a:pt x="504024" y="40253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1481390" y="568401"/>
        <a:ext cx="25201" cy="25201"/>
      </dsp:txXfrm>
    </dsp:sp>
    <dsp:sp modelId="{2DB4861D-1C57-4DA8-A724-6437E1BD1C0F}">
      <dsp:nvSpPr>
        <dsp:cNvPr id="0" name=""/>
        <dsp:cNvSpPr/>
      </dsp:nvSpPr>
      <dsp:spPr>
        <a:xfrm>
          <a:off x="1742318" y="404793"/>
          <a:ext cx="950985" cy="26653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1" kern="1200" dirty="0" smtClean="0"/>
            <a:t>复合式多角化策略</a:t>
          </a:r>
          <a:endParaRPr lang="zh-CN" altLang="en-US" sz="800" kern="1200" dirty="0"/>
        </a:p>
      </dsp:txBody>
      <dsp:txXfrm>
        <a:off x="1750125" y="412600"/>
        <a:ext cx="935371" cy="250921"/>
      </dsp:txXfrm>
    </dsp:sp>
    <dsp:sp modelId="{27EC99BD-B40A-4798-A439-92C049598210}">
      <dsp:nvSpPr>
        <dsp:cNvPr id="0" name=""/>
        <dsp:cNvSpPr/>
      </dsp:nvSpPr>
      <dsp:spPr>
        <a:xfrm rot="1237234">
          <a:off x="1229863" y="670547"/>
          <a:ext cx="493266" cy="80507"/>
        </a:xfrm>
        <a:custGeom>
          <a:avLst/>
          <a:gdLst/>
          <a:ahLst/>
          <a:cxnLst/>
          <a:rect l="0" t="0" r="0" b="0"/>
          <a:pathLst>
            <a:path>
              <a:moveTo>
                <a:pt x="0" y="40253"/>
              </a:moveTo>
              <a:lnTo>
                <a:pt x="493266" y="40253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1464165" y="698470"/>
        <a:ext cx="24663" cy="24663"/>
      </dsp:txXfrm>
    </dsp:sp>
    <dsp:sp modelId="{140D9ECF-7DAA-4C2D-89E5-93B1EEE9B14E}">
      <dsp:nvSpPr>
        <dsp:cNvPr id="0" name=""/>
        <dsp:cNvSpPr/>
      </dsp:nvSpPr>
      <dsp:spPr>
        <a:xfrm>
          <a:off x="1707328" y="706206"/>
          <a:ext cx="992013" cy="182909"/>
        </a:xfrm>
        <a:prstGeom prst="roundRect">
          <a:avLst>
            <a:gd name="adj" fmla="val 10000"/>
          </a:avLst>
        </a:prstGeom>
        <a:solidFill>
          <a:srgbClr val="C00000"/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1" kern="1200" dirty="0" smtClean="0">
              <a:solidFill>
                <a:schemeClr val="bg1"/>
              </a:solidFill>
            </a:rPr>
            <a:t>垂直式整合策略</a:t>
          </a:r>
          <a:endParaRPr lang="zh-CN" altLang="en-US" sz="800" b="1" kern="1200" dirty="0">
            <a:solidFill>
              <a:schemeClr val="bg1"/>
            </a:solidFill>
          </a:endParaRPr>
        </a:p>
      </dsp:txBody>
      <dsp:txXfrm>
        <a:off x="1712685" y="711563"/>
        <a:ext cx="981299" cy="172195"/>
      </dsp:txXfrm>
    </dsp:sp>
    <dsp:sp modelId="{15C21DA4-0DD8-479A-AEBD-CB70E654EDBE}">
      <dsp:nvSpPr>
        <dsp:cNvPr id="0" name=""/>
        <dsp:cNvSpPr/>
      </dsp:nvSpPr>
      <dsp:spPr>
        <a:xfrm rot="2806717">
          <a:off x="1139426" y="829316"/>
          <a:ext cx="674140" cy="80507"/>
        </a:xfrm>
        <a:custGeom>
          <a:avLst/>
          <a:gdLst/>
          <a:ahLst/>
          <a:cxnLst/>
          <a:rect l="0" t="0" r="0" b="0"/>
          <a:pathLst>
            <a:path>
              <a:moveTo>
                <a:pt x="0" y="40253"/>
              </a:moveTo>
              <a:lnTo>
                <a:pt x="674140" y="40253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1459643" y="852717"/>
        <a:ext cx="33707" cy="33707"/>
      </dsp:txXfrm>
    </dsp:sp>
    <dsp:sp modelId="{F2BD185F-4766-4C13-98E3-D231FDCAD696}">
      <dsp:nvSpPr>
        <dsp:cNvPr id="0" name=""/>
        <dsp:cNvSpPr/>
      </dsp:nvSpPr>
      <dsp:spPr>
        <a:xfrm>
          <a:off x="1707328" y="973467"/>
          <a:ext cx="974007" cy="283462"/>
        </a:xfrm>
        <a:prstGeom prst="roundRect">
          <a:avLst>
            <a:gd name="adj" fmla="val 10000"/>
          </a:avLst>
        </a:prstGeom>
        <a:solidFill>
          <a:srgbClr val="C00000"/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1" kern="1200" smtClean="0">
              <a:solidFill>
                <a:schemeClr val="bg1"/>
              </a:solidFill>
            </a:rPr>
            <a:t>水平式整合策略</a:t>
          </a:r>
          <a:endParaRPr lang="zh-CN" altLang="en-US" sz="800" b="1" kern="1200" dirty="0">
            <a:solidFill>
              <a:schemeClr val="bg1"/>
            </a:solidFill>
          </a:endParaRPr>
        </a:p>
      </dsp:txBody>
      <dsp:txXfrm>
        <a:off x="1715630" y="981769"/>
        <a:ext cx="957403" cy="26685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6E278E-CCAB-4E49-BFBA-996381A1C849}">
      <dsp:nvSpPr>
        <dsp:cNvPr id="0" name=""/>
        <dsp:cNvSpPr/>
      </dsp:nvSpPr>
      <dsp:spPr>
        <a:xfrm>
          <a:off x="0" y="408354"/>
          <a:ext cx="1251165" cy="43011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1" kern="1200" dirty="0" smtClean="0"/>
            <a:t>现代公司兼并、收购程序</a:t>
          </a:r>
          <a:endParaRPr lang="zh-CN" altLang="en-US" sz="800" kern="1200" dirty="0"/>
        </a:p>
      </dsp:txBody>
      <dsp:txXfrm>
        <a:off x="12598" y="420952"/>
        <a:ext cx="1225969" cy="404923"/>
      </dsp:txXfrm>
    </dsp:sp>
    <dsp:sp modelId="{9F23B123-03F1-45CF-A93A-826C53400E4F}">
      <dsp:nvSpPr>
        <dsp:cNvPr id="0" name=""/>
        <dsp:cNvSpPr/>
      </dsp:nvSpPr>
      <dsp:spPr>
        <a:xfrm rot="20088734">
          <a:off x="1224704" y="460193"/>
          <a:ext cx="556597" cy="89560"/>
        </a:xfrm>
        <a:custGeom>
          <a:avLst/>
          <a:gdLst/>
          <a:ahLst/>
          <a:cxnLst/>
          <a:rect l="0" t="0" r="0" b="0"/>
          <a:pathLst>
            <a:path>
              <a:moveTo>
                <a:pt x="0" y="44780"/>
              </a:moveTo>
              <a:lnTo>
                <a:pt x="556597" y="44780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700" kern="1200"/>
        </a:p>
      </dsp:txBody>
      <dsp:txXfrm>
        <a:off x="1489088" y="491058"/>
        <a:ext cx="27829" cy="27829"/>
      </dsp:txXfrm>
    </dsp:sp>
    <dsp:sp modelId="{59641CBB-4E4B-4BB4-A0C1-4544517E8573}">
      <dsp:nvSpPr>
        <dsp:cNvPr id="0" name=""/>
        <dsp:cNvSpPr/>
      </dsp:nvSpPr>
      <dsp:spPr>
        <a:xfrm>
          <a:off x="1754840" y="236021"/>
          <a:ext cx="1076778" cy="301024"/>
        </a:xfrm>
        <a:prstGeom prst="roundRect">
          <a:avLst>
            <a:gd name="adj" fmla="val 10000"/>
          </a:avLst>
        </a:prstGeom>
        <a:solidFill>
          <a:srgbClr val="C00000"/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1" kern="1200" dirty="0" smtClean="0">
              <a:solidFill>
                <a:schemeClr val="bg1"/>
              </a:solidFill>
            </a:rPr>
            <a:t>上市公司兼并、收购程序</a:t>
          </a:r>
          <a:endParaRPr lang="zh-CN" altLang="en-US" sz="800" kern="1200" dirty="0">
            <a:solidFill>
              <a:schemeClr val="bg1"/>
            </a:solidFill>
          </a:endParaRPr>
        </a:p>
      </dsp:txBody>
      <dsp:txXfrm>
        <a:off x="1763657" y="244838"/>
        <a:ext cx="1059144" cy="283390"/>
      </dsp:txXfrm>
    </dsp:sp>
    <dsp:sp modelId="{6A87DDAC-313C-46E9-8742-B5027535F7B3}">
      <dsp:nvSpPr>
        <dsp:cNvPr id="0" name=""/>
        <dsp:cNvSpPr/>
      </dsp:nvSpPr>
      <dsp:spPr>
        <a:xfrm rot="1573864">
          <a:off x="1221143" y="707486"/>
          <a:ext cx="583054" cy="89560"/>
        </a:xfrm>
        <a:custGeom>
          <a:avLst/>
          <a:gdLst/>
          <a:ahLst/>
          <a:cxnLst/>
          <a:rect l="0" t="0" r="0" b="0"/>
          <a:pathLst>
            <a:path>
              <a:moveTo>
                <a:pt x="0" y="44780"/>
              </a:moveTo>
              <a:lnTo>
                <a:pt x="583054" y="44780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700" kern="1200"/>
        </a:p>
      </dsp:txBody>
      <dsp:txXfrm>
        <a:off x="1498094" y="737690"/>
        <a:ext cx="29152" cy="29152"/>
      </dsp:txXfrm>
    </dsp:sp>
    <dsp:sp modelId="{2DB4861D-1C57-4DA8-A724-6437E1BD1C0F}">
      <dsp:nvSpPr>
        <dsp:cNvPr id="0" name=""/>
        <dsp:cNvSpPr/>
      </dsp:nvSpPr>
      <dsp:spPr>
        <a:xfrm>
          <a:off x="1774176" y="732865"/>
          <a:ext cx="1057923" cy="29650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1" kern="1200" dirty="0" smtClean="0"/>
            <a:t>非上市公司兼并、收购程序</a:t>
          </a:r>
          <a:endParaRPr lang="zh-CN" altLang="en-US" sz="800" kern="1200" dirty="0"/>
        </a:p>
      </dsp:txBody>
      <dsp:txXfrm>
        <a:off x="1782860" y="741549"/>
        <a:ext cx="1040555" cy="27913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6E278E-CCAB-4E49-BFBA-996381A1C849}">
      <dsp:nvSpPr>
        <dsp:cNvPr id="0" name=""/>
        <dsp:cNvSpPr/>
      </dsp:nvSpPr>
      <dsp:spPr>
        <a:xfrm>
          <a:off x="0" y="408354"/>
          <a:ext cx="1251165" cy="43011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1" kern="1200" dirty="0" smtClean="0"/>
            <a:t>现代公司兼并、收购程序</a:t>
          </a:r>
          <a:endParaRPr lang="zh-CN" altLang="en-US" sz="800" kern="1200" dirty="0"/>
        </a:p>
      </dsp:txBody>
      <dsp:txXfrm>
        <a:off x="12598" y="420952"/>
        <a:ext cx="1225969" cy="404923"/>
      </dsp:txXfrm>
    </dsp:sp>
    <dsp:sp modelId="{9F23B123-03F1-45CF-A93A-826C53400E4F}">
      <dsp:nvSpPr>
        <dsp:cNvPr id="0" name=""/>
        <dsp:cNvSpPr/>
      </dsp:nvSpPr>
      <dsp:spPr>
        <a:xfrm rot="20088734">
          <a:off x="1224704" y="460193"/>
          <a:ext cx="556597" cy="89560"/>
        </a:xfrm>
        <a:custGeom>
          <a:avLst/>
          <a:gdLst/>
          <a:ahLst/>
          <a:cxnLst/>
          <a:rect l="0" t="0" r="0" b="0"/>
          <a:pathLst>
            <a:path>
              <a:moveTo>
                <a:pt x="0" y="44780"/>
              </a:moveTo>
              <a:lnTo>
                <a:pt x="556597" y="44780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700" kern="1200"/>
        </a:p>
      </dsp:txBody>
      <dsp:txXfrm>
        <a:off x="1489088" y="491058"/>
        <a:ext cx="27829" cy="27829"/>
      </dsp:txXfrm>
    </dsp:sp>
    <dsp:sp modelId="{59641CBB-4E4B-4BB4-A0C1-4544517E8573}">
      <dsp:nvSpPr>
        <dsp:cNvPr id="0" name=""/>
        <dsp:cNvSpPr/>
      </dsp:nvSpPr>
      <dsp:spPr>
        <a:xfrm>
          <a:off x="1754840" y="236021"/>
          <a:ext cx="1076778" cy="30102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1" kern="1200" dirty="0" smtClean="0"/>
            <a:t>上市公司兼并、收购程序</a:t>
          </a:r>
          <a:endParaRPr lang="zh-CN" altLang="en-US" sz="800" kern="1200" dirty="0"/>
        </a:p>
      </dsp:txBody>
      <dsp:txXfrm>
        <a:off x="1763657" y="244838"/>
        <a:ext cx="1059144" cy="283390"/>
      </dsp:txXfrm>
    </dsp:sp>
    <dsp:sp modelId="{6A87DDAC-313C-46E9-8742-B5027535F7B3}">
      <dsp:nvSpPr>
        <dsp:cNvPr id="0" name=""/>
        <dsp:cNvSpPr/>
      </dsp:nvSpPr>
      <dsp:spPr>
        <a:xfrm rot="1573864">
          <a:off x="1221143" y="707486"/>
          <a:ext cx="583054" cy="89560"/>
        </a:xfrm>
        <a:custGeom>
          <a:avLst/>
          <a:gdLst/>
          <a:ahLst/>
          <a:cxnLst/>
          <a:rect l="0" t="0" r="0" b="0"/>
          <a:pathLst>
            <a:path>
              <a:moveTo>
                <a:pt x="0" y="44780"/>
              </a:moveTo>
              <a:lnTo>
                <a:pt x="583054" y="44780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700" kern="1200"/>
        </a:p>
      </dsp:txBody>
      <dsp:txXfrm>
        <a:off x="1498094" y="737690"/>
        <a:ext cx="29152" cy="29152"/>
      </dsp:txXfrm>
    </dsp:sp>
    <dsp:sp modelId="{2DB4861D-1C57-4DA8-A724-6437E1BD1C0F}">
      <dsp:nvSpPr>
        <dsp:cNvPr id="0" name=""/>
        <dsp:cNvSpPr/>
      </dsp:nvSpPr>
      <dsp:spPr>
        <a:xfrm>
          <a:off x="1774176" y="732865"/>
          <a:ext cx="1057923" cy="296507"/>
        </a:xfrm>
        <a:prstGeom prst="roundRect">
          <a:avLst>
            <a:gd name="adj" fmla="val 10000"/>
          </a:avLst>
        </a:prstGeom>
        <a:solidFill>
          <a:srgbClr val="C00000"/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1" kern="1200" dirty="0" smtClean="0">
              <a:solidFill>
                <a:schemeClr val="bg1"/>
              </a:solidFill>
            </a:rPr>
            <a:t>非上市公司兼并、收购程序</a:t>
          </a:r>
          <a:endParaRPr lang="zh-CN" altLang="en-US" sz="800" kern="1200" dirty="0">
            <a:solidFill>
              <a:schemeClr val="bg1"/>
            </a:solidFill>
          </a:endParaRPr>
        </a:p>
      </dsp:txBody>
      <dsp:txXfrm>
        <a:off x="1782860" y="741549"/>
        <a:ext cx="1040555" cy="27913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6E278E-CCAB-4E49-BFBA-996381A1C849}">
      <dsp:nvSpPr>
        <dsp:cNvPr id="0" name=""/>
        <dsp:cNvSpPr/>
      </dsp:nvSpPr>
      <dsp:spPr>
        <a:xfrm>
          <a:off x="0" y="408354"/>
          <a:ext cx="1251165" cy="43011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b="1" kern="1200" dirty="0" smtClean="0"/>
            <a:t>公司的外部关系</a:t>
          </a:r>
          <a:endParaRPr lang="zh-CN" altLang="en-US" sz="900" kern="1200" dirty="0"/>
        </a:p>
      </dsp:txBody>
      <dsp:txXfrm>
        <a:off x="12598" y="420952"/>
        <a:ext cx="1225969" cy="404923"/>
      </dsp:txXfrm>
    </dsp:sp>
    <dsp:sp modelId="{9F23B123-03F1-45CF-A93A-826C53400E4F}">
      <dsp:nvSpPr>
        <dsp:cNvPr id="0" name=""/>
        <dsp:cNvSpPr/>
      </dsp:nvSpPr>
      <dsp:spPr>
        <a:xfrm rot="19258829">
          <a:off x="1178859" y="374557"/>
          <a:ext cx="648287" cy="89560"/>
        </a:xfrm>
        <a:custGeom>
          <a:avLst/>
          <a:gdLst/>
          <a:ahLst/>
          <a:cxnLst/>
          <a:rect l="0" t="0" r="0" b="0"/>
          <a:pathLst>
            <a:path>
              <a:moveTo>
                <a:pt x="0" y="44780"/>
              </a:moveTo>
              <a:lnTo>
                <a:pt x="648287" y="44780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800" kern="1200"/>
        </a:p>
      </dsp:txBody>
      <dsp:txXfrm>
        <a:off x="1486795" y="403130"/>
        <a:ext cx="32414" cy="32414"/>
      </dsp:txXfrm>
    </dsp:sp>
    <dsp:sp modelId="{59641CBB-4E4B-4BB4-A0C1-4544517E8573}">
      <dsp:nvSpPr>
        <dsp:cNvPr id="0" name=""/>
        <dsp:cNvSpPr/>
      </dsp:nvSpPr>
      <dsp:spPr>
        <a:xfrm>
          <a:off x="1754840" y="64749"/>
          <a:ext cx="1076778" cy="30102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b="1" kern="1200" dirty="0" smtClean="0"/>
            <a:t>公司与政府的关系</a:t>
          </a:r>
          <a:endParaRPr lang="zh-CN" altLang="en-US" sz="900" kern="1200" dirty="0"/>
        </a:p>
      </dsp:txBody>
      <dsp:txXfrm>
        <a:off x="1763657" y="73566"/>
        <a:ext cx="1059144" cy="283390"/>
      </dsp:txXfrm>
    </dsp:sp>
    <dsp:sp modelId="{6A87DDAC-313C-46E9-8742-B5027535F7B3}">
      <dsp:nvSpPr>
        <dsp:cNvPr id="0" name=""/>
        <dsp:cNvSpPr/>
      </dsp:nvSpPr>
      <dsp:spPr>
        <a:xfrm rot="21590193">
          <a:off x="1251164" y="577887"/>
          <a:ext cx="523007" cy="89560"/>
        </a:xfrm>
        <a:custGeom>
          <a:avLst/>
          <a:gdLst/>
          <a:ahLst/>
          <a:cxnLst/>
          <a:rect l="0" t="0" r="0" b="0"/>
          <a:pathLst>
            <a:path>
              <a:moveTo>
                <a:pt x="0" y="44780"/>
              </a:moveTo>
              <a:lnTo>
                <a:pt x="523007" y="44780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800" kern="1200"/>
        </a:p>
      </dsp:txBody>
      <dsp:txXfrm>
        <a:off x="1499593" y="609592"/>
        <a:ext cx="26150" cy="26150"/>
      </dsp:txXfrm>
    </dsp:sp>
    <dsp:sp modelId="{2DB4861D-1C57-4DA8-A724-6437E1BD1C0F}">
      <dsp:nvSpPr>
        <dsp:cNvPr id="0" name=""/>
        <dsp:cNvSpPr/>
      </dsp:nvSpPr>
      <dsp:spPr>
        <a:xfrm>
          <a:off x="1774171" y="473668"/>
          <a:ext cx="1057923" cy="29650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b="1" kern="1200" dirty="0" smtClean="0"/>
            <a:t>公司与行业协会等中间组织的关系</a:t>
          </a:r>
          <a:endParaRPr lang="zh-CN" altLang="en-US" sz="900" kern="1200" dirty="0"/>
        </a:p>
      </dsp:txBody>
      <dsp:txXfrm>
        <a:off x="1782855" y="482352"/>
        <a:ext cx="1040555" cy="279139"/>
      </dsp:txXfrm>
    </dsp:sp>
    <dsp:sp modelId="{D52EC48F-258B-4D10-9605-4B5AC01DE367}">
      <dsp:nvSpPr>
        <dsp:cNvPr id="0" name=""/>
        <dsp:cNvSpPr/>
      </dsp:nvSpPr>
      <dsp:spPr>
        <a:xfrm rot="2302791">
          <a:off x="1181933" y="777553"/>
          <a:ext cx="640775" cy="89560"/>
        </a:xfrm>
        <a:custGeom>
          <a:avLst/>
          <a:gdLst/>
          <a:ahLst/>
          <a:cxnLst/>
          <a:rect l="0" t="0" r="0" b="0"/>
          <a:pathLst>
            <a:path>
              <a:moveTo>
                <a:pt x="0" y="44780"/>
              </a:moveTo>
              <a:lnTo>
                <a:pt x="640775" y="44780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800" kern="1200"/>
        </a:p>
      </dsp:txBody>
      <dsp:txXfrm>
        <a:off x="1486301" y="806314"/>
        <a:ext cx="32038" cy="32038"/>
      </dsp:txXfrm>
    </dsp:sp>
    <dsp:sp modelId="{EA47BE2F-A476-495A-8FA1-57A58A4BCD8B}">
      <dsp:nvSpPr>
        <dsp:cNvPr id="0" name=""/>
        <dsp:cNvSpPr/>
      </dsp:nvSpPr>
      <dsp:spPr>
        <a:xfrm>
          <a:off x="1753476" y="896899"/>
          <a:ext cx="1027156" cy="24870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b="1" kern="1200" dirty="0" smtClean="0"/>
            <a:t>公司与市场的关系</a:t>
          </a:r>
          <a:endParaRPr lang="zh-CN" altLang="en-US" sz="900" kern="1200" dirty="0"/>
        </a:p>
      </dsp:txBody>
      <dsp:txXfrm>
        <a:off x="1760760" y="904183"/>
        <a:ext cx="1012588" cy="23413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6E278E-CCAB-4E49-BFBA-996381A1C849}">
      <dsp:nvSpPr>
        <dsp:cNvPr id="0" name=""/>
        <dsp:cNvSpPr/>
      </dsp:nvSpPr>
      <dsp:spPr>
        <a:xfrm>
          <a:off x="0" y="408354"/>
          <a:ext cx="1251165" cy="43011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1" kern="1200" dirty="0" smtClean="0"/>
            <a:t>公司的外部关系</a:t>
          </a:r>
          <a:endParaRPr lang="zh-CN" altLang="en-US" sz="800" kern="1200" dirty="0"/>
        </a:p>
      </dsp:txBody>
      <dsp:txXfrm>
        <a:off x="12598" y="420952"/>
        <a:ext cx="1225969" cy="404923"/>
      </dsp:txXfrm>
    </dsp:sp>
    <dsp:sp modelId="{9F23B123-03F1-45CF-A93A-826C53400E4F}">
      <dsp:nvSpPr>
        <dsp:cNvPr id="0" name=""/>
        <dsp:cNvSpPr/>
      </dsp:nvSpPr>
      <dsp:spPr>
        <a:xfrm rot="19258829">
          <a:off x="1178859" y="374557"/>
          <a:ext cx="648287" cy="89560"/>
        </a:xfrm>
        <a:custGeom>
          <a:avLst/>
          <a:gdLst/>
          <a:ahLst/>
          <a:cxnLst/>
          <a:rect l="0" t="0" r="0" b="0"/>
          <a:pathLst>
            <a:path>
              <a:moveTo>
                <a:pt x="0" y="44780"/>
              </a:moveTo>
              <a:lnTo>
                <a:pt x="648287" y="44780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700" kern="1200"/>
        </a:p>
      </dsp:txBody>
      <dsp:txXfrm>
        <a:off x="1486795" y="403130"/>
        <a:ext cx="32414" cy="32414"/>
      </dsp:txXfrm>
    </dsp:sp>
    <dsp:sp modelId="{59641CBB-4E4B-4BB4-A0C1-4544517E8573}">
      <dsp:nvSpPr>
        <dsp:cNvPr id="0" name=""/>
        <dsp:cNvSpPr/>
      </dsp:nvSpPr>
      <dsp:spPr>
        <a:xfrm>
          <a:off x="1754840" y="64749"/>
          <a:ext cx="1076778" cy="301024"/>
        </a:xfrm>
        <a:prstGeom prst="roundRect">
          <a:avLst>
            <a:gd name="adj" fmla="val 10000"/>
          </a:avLst>
        </a:prstGeom>
        <a:solidFill>
          <a:srgbClr val="C00000"/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1" kern="1200" dirty="0" smtClean="0">
              <a:solidFill>
                <a:schemeClr val="bg1"/>
              </a:solidFill>
            </a:rPr>
            <a:t>公司与政府的关系</a:t>
          </a:r>
          <a:endParaRPr lang="zh-CN" altLang="en-US" sz="800" kern="1200" dirty="0">
            <a:solidFill>
              <a:schemeClr val="bg1"/>
            </a:solidFill>
          </a:endParaRPr>
        </a:p>
      </dsp:txBody>
      <dsp:txXfrm>
        <a:off x="1763657" y="73566"/>
        <a:ext cx="1059144" cy="283390"/>
      </dsp:txXfrm>
    </dsp:sp>
    <dsp:sp modelId="{6A87DDAC-313C-46E9-8742-B5027535F7B3}">
      <dsp:nvSpPr>
        <dsp:cNvPr id="0" name=""/>
        <dsp:cNvSpPr/>
      </dsp:nvSpPr>
      <dsp:spPr>
        <a:xfrm rot="105748">
          <a:off x="1251041" y="586679"/>
          <a:ext cx="523253" cy="89560"/>
        </a:xfrm>
        <a:custGeom>
          <a:avLst/>
          <a:gdLst/>
          <a:ahLst/>
          <a:cxnLst/>
          <a:rect l="0" t="0" r="0" b="0"/>
          <a:pathLst>
            <a:path>
              <a:moveTo>
                <a:pt x="0" y="44780"/>
              </a:moveTo>
              <a:lnTo>
                <a:pt x="523253" y="44780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700" kern="1200"/>
        </a:p>
      </dsp:txBody>
      <dsp:txXfrm>
        <a:off x="1499587" y="618379"/>
        <a:ext cx="26162" cy="26162"/>
      </dsp:txXfrm>
    </dsp:sp>
    <dsp:sp modelId="{2DB4861D-1C57-4DA8-A724-6437E1BD1C0F}">
      <dsp:nvSpPr>
        <dsp:cNvPr id="0" name=""/>
        <dsp:cNvSpPr/>
      </dsp:nvSpPr>
      <dsp:spPr>
        <a:xfrm>
          <a:off x="1774171" y="491253"/>
          <a:ext cx="1057923" cy="29650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1" kern="1200" dirty="0" smtClean="0"/>
            <a:t>公司与行业协会等中间组织的关系</a:t>
          </a:r>
          <a:endParaRPr lang="zh-CN" altLang="en-US" sz="800" kern="1200" dirty="0"/>
        </a:p>
      </dsp:txBody>
      <dsp:txXfrm>
        <a:off x="1782855" y="499937"/>
        <a:ext cx="1040555" cy="279139"/>
      </dsp:txXfrm>
    </dsp:sp>
    <dsp:sp modelId="{D52EC48F-258B-4D10-9605-4B5AC01DE367}">
      <dsp:nvSpPr>
        <dsp:cNvPr id="0" name=""/>
        <dsp:cNvSpPr/>
      </dsp:nvSpPr>
      <dsp:spPr>
        <a:xfrm rot="2302791">
          <a:off x="1181933" y="777553"/>
          <a:ext cx="640775" cy="89560"/>
        </a:xfrm>
        <a:custGeom>
          <a:avLst/>
          <a:gdLst/>
          <a:ahLst/>
          <a:cxnLst/>
          <a:rect l="0" t="0" r="0" b="0"/>
          <a:pathLst>
            <a:path>
              <a:moveTo>
                <a:pt x="0" y="44780"/>
              </a:moveTo>
              <a:lnTo>
                <a:pt x="640775" y="44780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700" kern="1200"/>
        </a:p>
      </dsp:txBody>
      <dsp:txXfrm>
        <a:off x="1486301" y="806314"/>
        <a:ext cx="32038" cy="32038"/>
      </dsp:txXfrm>
    </dsp:sp>
    <dsp:sp modelId="{EA47BE2F-A476-495A-8FA1-57A58A4BCD8B}">
      <dsp:nvSpPr>
        <dsp:cNvPr id="0" name=""/>
        <dsp:cNvSpPr/>
      </dsp:nvSpPr>
      <dsp:spPr>
        <a:xfrm>
          <a:off x="1753476" y="896899"/>
          <a:ext cx="1027156" cy="24870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1" kern="1200" dirty="0" smtClean="0"/>
            <a:t>公司与市场的关系</a:t>
          </a:r>
          <a:endParaRPr lang="zh-CN" altLang="en-US" sz="800" kern="1200" dirty="0"/>
        </a:p>
      </dsp:txBody>
      <dsp:txXfrm>
        <a:off x="1760760" y="904183"/>
        <a:ext cx="1012588" cy="23413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6E278E-CCAB-4E49-BFBA-996381A1C849}">
      <dsp:nvSpPr>
        <dsp:cNvPr id="0" name=""/>
        <dsp:cNvSpPr/>
      </dsp:nvSpPr>
      <dsp:spPr>
        <a:xfrm>
          <a:off x="0" y="408354"/>
          <a:ext cx="1251165" cy="43011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1" kern="1200" dirty="0" smtClean="0"/>
            <a:t>公司的外部关系</a:t>
          </a:r>
          <a:endParaRPr lang="zh-CN" altLang="en-US" sz="800" kern="1200" dirty="0"/>
        </a:p>
      </dsp:txBody>
      <dsp:txXfrm>
        <a:off x="12598" y="420952"/>
        <a:ext cx="1225969" cy="404923"/>
      </dsp:txXfrm>
    </dsp:sp>
    <dsp:sp modelId="{9F23B123-03F1-45CF-A93A-826C53400E4F}">
      <dsp:nvSpPr>
        <dsp:cNvPr id="0" name=""/>
        <dsp:cNvSpPr/>
      </dsp:nvSpPr>
      <dsp:spPr>
        <a:xfrm rot="19258829">
          <a:off x="1178859" y="374557"/>
          <a:ext cx="648287" cy="89560"/>
        </a:xfrm>
        <a:custGeom>
          <a:avLst/>
          <a:gdLst/>
          <a:ahLst/>
          <a:cxnLst/>
          <a:rect l="0" t="0" r="0" b="0"/>
          <a:pathLst>
            <a:path>
              <a:moveTo>
                <a:pt x="0" y="44780"/>
              </a:moveTo>
              <a:lnTo>
                <a:pt x="648287" y="44780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700" kern="1200"/>
        </a:p>
      </dsp:txBody>
      <dsp:txXfrm>
        <a:off x="1486795" y="403130"/>
        <a:ext cx="32414" cy="32414"/>
      </dsp:txXfrm>
    </dsp:sp>
    <dsp:sp modelId="{59641CBB-4E4B-4BB4-A0C1-4544517E8573}">
      <dsp:nvSpPr>
        <dsp:cNvPr id="0" name=""/>
        <dsp:cNvSpPr/>
      </dsp:nvSpPr>
      <dsp:spPr>
        <a:xfrm>
          <a:off x="1754840" y="64749"/>
          <a:ext cx="1076778" cy="301024"/>
        </a:xfrm>
        <a:prstGeom prst="roundRect">
          <a:avLst>
            <a:gd name="adj" fmla="val 10000"/>
          </a:avLst>
        </a:prstGeom>
        <a:solidFill>
          <a:srgbClr val="C00000"/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1" kern="1200" dirty="0" smtClean="0">
              <a:solidFill>
                <a:schemeClr val="bg1"/>
              </a:solidFill>
            </a:rPr>
            <a:t>公司与政府的关系</a:t>
          </a:r>
          <a:endParaRPr lang="zh-CN" altLang="en-US" sz="800" kern="1200" dirty="0">
            <a:solidFill>
              <a:schemeClr val="bg1"/>
            </a:solidFill>
          </a:endParaRPr>
        </a:p>
      </dsp:txBody>
      <dsp:txXfrm>
        <a:off x="1763657" y="73566"/>
        <a:ext cx="1059144" cy="283390"/>
      </dsp:txXfrm>
    </dsp:sp>
    <dsp:sp modelId="{6A87DDAC-313C-46E9-8742-B5027535F7B3}">
      <dsp:nvSpPr>
        <dsp:cNvPr id="0" name=""/>
        <dsp:cNvSpPr/>
      </dsp:nvSpPr>
      <dsp:spPr>
        <a:xfrm rot="21590193">
          <a:off x="1251164" y="577887"/>
          <a:ext cx="523007" cy="89560"/>
        </a:xfrm>
        <a:custGeom>
          <a:avLst/>
          <a:gdLst/>
          <a:ahLst/>
          <a:cxnLst/>
          <a:rect l="0" t="0" r="0" b="0"/>
          <a:pathLst>
            <a:path>
              <a:moveTo>
                <a:pt x="0" y="44780"/>
              </a:moveTo>
              <a:lnTo>
                <a:pt x="523007" y="44780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700" kern="1200"/>
        </a:p>
      </dsp:txBody>
      <dsp:txXfrm>
        <a:off x="1499593" y="609592"/>
        <a:ext cx="26150" cy="26150"/>
      </dsp:txXfrm>
    </dsp:sp>
    <dsp:sp modelId="{2DB4861D-1C57-4DA8-A724-6437E1BD1C0F}">
      <dsp:nvSpPr>
        <dsp:cNvPr id="0" name=""/>
        <dsp:cNvSpPr/>
      </dsp:nvSpPr>
      <dsp:spPr>
        <a:xfrm>
          <a:off x="1774171" y="473668"/>
          <a:ext cx="1057923" cy="29650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1" kern="1200" dirty="0" smtClean="0"/>
            <a:t>公司与行业协会等中间组织的关系</a:t>
          </a:r>
          <a:endParaRPr lang="zh-CN" altLang="en-US" sz="800" kern="1200" dirty="0"/>
        </a:p>
      </dsp:txBody>
      <dsp:txXfrm>
        <a:off x="1782855" y="482352"/>
        <a:ext cx="1040555" cy="279139"/>
      </dsp:txXfrm>
    </dsp:sp>
    <dsp:sp modelId="{D52EC48F-258B-4D10-9605-4B5AC01DE367}">
      <dsp:nvSpPr>
        <dsp:cNvPr id="0" name=""/>
        <dsp:cNvSpPr/>
      </dsp:nvSpPr>
      <dsp:spPr>
        <a:xfrm rot="2302791">
          <a:off x="1181933" y="777553"/>
          <a:ext cx="640775" cy="89560"/>
        </a:xfrm>
        <a:custGeom>
          <a:avLst/>
          <a:gdLst/>
          <a:ahLst/>
          <a:cxnLst/>
          <a:rect l="0" t="0" r="0" b="0"/>
          <a:pathLst>
            <a:path>
              <a:moveTo>
                <a:pt x="0" y="44780"/>
              </a:moveTo>
              <a:lnTo>
                <a:pt x="640775" y="44780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700" kern="1200"/>
        </a:p>
      </dsp:txBody>
      <dsp:txXfrm>
        <a:off x="1486301" y="806314"/>
        <a:ext cx="32038" cy="32038"/>
      </dsp:txXfrm>
    </dsp:sp>
    <dsp:sp modelId="{EA47BE2F-A476-495A-8FA1-57A58A4BCD8B}">
      <dsp:nvSpPr>
        <dsp:cNvPr id="0" name=""/>
        <dsp:cNvSpPr/>
      </dsp:nvSpPr>
      <dsp:spPr>
        <a:xfrm>
          <a:off x="1753476" y="896899"/>
          <a:ext cx="1027156" cy="24870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1" kern="1200" dirty="0" smtClean="0"/>
            <a:t>公司与市场的关系</a:t>
          </a:r>
          <a:endParaRPr lang="zh-CN" altLang="en-US" sz="800" kern="1200" dirty="0"/>
        </a:p>
      </dsp:txBody>
      <dsp:txXfrm>
        <a:off x="1760760" y="904183"/>
        <a:ext cx="1012588" cy="234138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#54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endSty" val="noArr"/>
                        <dgm:param type="begPts" val="midR"/>
                        <dgm:param type="endPts" val="midL"/>
                      </dgm:alg>
                    </dgm:if>
                    <dgm:else name="Name14">
                      <dgm:alg type="conn">
                        <dgm:param type="dim" val="1D"/>
                        <dgm:param type="endSty" val="noArr"/>
                        <dgm:param type="begPts" val="midL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ierarchy2#54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endSty" val="noArr"/>
                        <dgm:param type="begPts" val="midR"/>
                        <dgm:param type="endPts" val="midL"/>
                      </dgm:alg>
                    </dgm:if>
                    <dgm:else name="Name14">
                      <dgm:alg type="conn">
                        <dgm:param type="dim" val="1D"/>
                        <dgm:param type="endSty" val="noArr"/>
                        <dgm:param type="begPts" val="midL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ierarchy2#54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endSty" val="noArr"/>
                        <dgm:param type="begPts" val="midR"/>
                        <dgm:param type="endPts" val="midL"/>
                      </dgm:alg>
                    </dgm:if>
                    <dgm:else name="Name14">
                      <dgm:alg type="conn">
                        <dgm:param type="dim" val="1D"/>
                        <dgm:param type="endSty" val="noArr"/>
                        <dgm:param type="begPts" val="midL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ierarchy2#54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endSty" val="noArr"/>
                        <dgm:param type="begPts" val="midR"/>
                        <dgm:param type="endPts" val="midL"/>
                      </dgm:alg>
                    </dgm:if>
                    <dgm:else name="Name14">
                      <dgm:alg type="conn">
                        <dgm:param type="dim" val="1D"/>
                        <dgm:param type="endSty" val="noArr"/>
                        <dgm:param type="begPts" val="midL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ierarchy2#54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endSty" val="noArr"/>
                        <dgm:param type="begPts" val="midR"/>
                        <dgm:param type="endPts" val="midL"/>
                      </dgm:alg>
                    </dgm:if>
                    <dgm:else name="Name14">
                      <dgm:alg type="conn">
                        <dgm:param type="dim" val="1D"/>
                        <dgm:param type="endSty" val="noArr"/>
                        <dgm:param type="begPts" val="midL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hierarchy2#54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endSty" val="noArr"/>
                        <dgm:param type="begPts" val="midR"/>
                        <dgm:param type="endPts" val="midL"/>
                      </dgm:alg>
                    </dgm:if>
                    <dgm:else name="Name14">
                      <dgm:alg type="conn">
                        <dgm:param type="dim" val="1D"/>
                        <dgm:param type="endSty" val="noArr"/>
                        <dgm:param type="begPts" val="midL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hierarchy2#54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endSty" val="noArr"/>
                        <dgm:param type="begPts" val="midR"/>
                        <dgm:param type="endPts" val="midL"/>
                      </dgm:alg>
                    </dgm:if>
                    <dgm:else name="Name14">
                      <dgm:alg type="conn">
                        <dgm:param type="dim" val="1D"/>
                        <dgm:param type="endSty" val="noArr"/>
                        <dgm:param type="begPts" val="midL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hierarchy2#54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endSty" val="noArr"/>
                        <dgm:param type="begPts" val="midR"/>
                        <dgm:param type="endPts" val="midL"/>
                      </dgm:alg>
                    </dgm:if>
                    <dgm:else name="Name14">
                      <dgm:alg type="conn">
                        <dgm:param type="dim" val="1D"/>
                        <dgm:param type="endSty" val="noArr"/>
                        <dgm:param type="begPts" val="midL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hierarchy2#54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endSty" val="noArr"/>
                        <dgm:param type="begPts" val="midR"/>
                        <dgm:param type="endPts" val="midL"/>
                      </dgm:alg>
                    </dgm:if>
                    <dgm:else name="Name14">
                      <dgm:alg type="conn">
                        <dgm:param type="dim" val="1D"/>
                        <dgm:param type="endSty" val="noArr"/>
                        <dgm:param type="begPts" val="midL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#54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endSty" val="noArr"/>
                        <dgm:param type="begPts" val="midR"/>
                        <dgm:param type="endPts" val="midL"/>
                      </dgm:alg>
                    </dgm:if>
                    <dgm:else name="Name14">
                      <dgm:alg type="conn">
                        <dgm:param type="dim" val="1D"/>
                        <dgm:param type="endSty" val="noArr"/>
                        <dgm:param type="begPts" val="midL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#54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endSty" val="noArr"/>
                        <dgm:param type="begPts" val="midR"/>
                        <dgm:param type="endPts" val="midL"/>
                      </dgm:alg>
                    </dgm:if>
                    <dgm:else name="Name14">
                      <dgm:alg type="conn">
                        <dgm:param type="dim" val="1D"/>
                        <dgm:param type="endSty" val="noArr"/>
                        <dgm:param type="begPts" val="midL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2#54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endSty" val="noArr"/>
                        <dgm:param type="begPts" val="midR"/>
                        <dgm:param type="endPts" val="midL"/>
                      </dgm:alg>
                    </dgm:if>
                    <dgm:else name="Name14">
                      <dgm:alg type="conn">
                        <dgm:param type="dim" val="1D"/>
                        <dgm:param type="endSty" val="noArr"/>
                        <dgm:param type="begPts" val="midL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2#54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endSty" val="noArr"/>
                        <dgm:param type="begPts" val="midR"/>
                        <dgm:param type="endPts" val="midL"/>
                      </dgm:alg>
                    </dgm:if>
                    <dgm:else name="Name14">
                      <dgm:alg type="conn">
                        <dgm:param type="dim" val="1D"/>
                        <dgm:param type="endSty" val="noArr"/>
                        <dgm:param type="begPts" val="midL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2#54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endSty" val="noArr"/>
                        <dgm:param type="begPts" val="midR"/>
                        <dgm:param type="endPts" val="midL"/>
                      </dgm:alg>
                    </dgm:if>
                    <dgm:else name="Name14">
                      <dgm:alg type="conn">
                        <dgm:param type="dim" val="1D"/>
                        <dgm:param type="endSty" val="noArr"/>
                        <dgm:param type="begPts" val="midL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2#54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endSty" val="noArr"/>
                        <dgm:param type="begPts" val="midR"/>
                        <dgm:param type="endPts" val="midL"/>
                      </dgm:alg>
                    </dgm:if>
                    <dgm:else name="Name14">
                      <dgm:alg type="conn">
                        <dgm:param type="dim" val="1D"/>
                        <dgm:param type="endSty" val="noArr"/>
                        <dgm:param type="begPts" val="midL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2#54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endSty" val="noArr"/>
                        <dgm:param type="begPts" val="midR"/>
                        <dgm:param type="endPts" val="midL"/>
                      </dgm:alg>
                    </dgm:if>
                    <dgm:else name="Name14">
                      <dgm:alg type="conn">
                        <dgm:param type="dim" val="1D"/>
                        <dgm:param type="endSty" val="noArr"/>
                        <dgm:param type="begPts" val="midL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ierarchy2#54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endSty" val="noArr"/>
                        <dgm:param type="begPts" val="midR"/>
                        <dgm:param type="endPts" val="midL"/>
                      </dgm:alg>
                    </dgm:if>
                    <dgm:else name="Name14">
                      <dgm:alg type="conn">
                        <dgm:param type="dim" val="1D"/>
                        <dgm:param type="endSty" val="noArr"/>
                        <dgm:param type="begPts" val="midL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54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#54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#54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#54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#54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#54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#54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#54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#54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#54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#54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#54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#54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#54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#54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#54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#54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88595" cy="57471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9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167998" y="0"/>
            <a:ext cx="3188595" cy="57471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90"/>
            </a:lvl1pPr>
          </a:lstStyle>
          <a:p>
            <a:fld id="{0F9B84EA-7D68-4D60-9CB1-D50884785D1C}" type="datetimeFigureOut">
              <a:rPr lang="zh-CN" altLang="en-US" smtClean="0"/>
              <a:t>2019/11/12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10879875"/>
            <a:ext cx="3188595" cy="5747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9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167998" y="10879875"/>
            <a:ext cx="3188595" cy="5747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9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68335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2019/11/12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83916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33C187-1982-419E-8899-4916B32976C8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33C187-1982-419E-8899-4916B32976C8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33C187-1982-419E-8899-4916B32976C8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33C187-1982-419E-8899-4916B32976C8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33C187-1982-419E-8899-4916B32976C8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33C187-1982-419E-8899-4916B32976C8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33C187-1982-419E-8899-4916B32976C8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33C187-1982-419E-8899-4916B32976C8}" type="slidenum">
              <a:rPr lang="zh-CN" altLang="en-US" smtClean="0"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33C187-1982-419E-8899-4916B32976C8}" type="slidenum">
              <a:rPr lang="zh-CN" altLang="en-US" smtClean="0"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33C187-1982-419E-8899-4916B32976C8}" type="slidenum">
              <a:rPr lang="zh-CN" altLang="en-US" smtClean="0"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33C187-1982-419E-8899-4916B32976C8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33C187-1982-419E-8899-4916B32976C8}" type="slidenum">
              <a:rPr lang="zh-CN" altLang="en-US" smtClean="0"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33C187-1982-419E-8899-4916B32976C8}" type="slidenum">
              <a:rPr lang="zh-CN" altLang="en-US" smtClean="0"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33C187-1982-419E-8899-4916B32976C8}" type="slidenum">
              <a:rPr lang="zh-CN" altLang="en-US" smtClean="0"/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33C187-1982-419E-8899-4916B32976C8}" type="slidenum">
              <a:rPr lang="zh-CN" altLang="en-US" smtClean="0"/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33C187-1982-419E-8899-4916B32976C8}" type="slidenum">
              <a:rPr lang="zh-CN" altLang="en-US" smtClean="0"/>
              <a:t>30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33C187-1982-419E-8899-4916B32976C8}" type="slidenum">
              <a:rPr lang="zh-CN" altLang="en-US" smtClean="0"/>
              <a:t>38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33C187-1982-419E-8899-4916B32976C8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33C187-1982-419E-8899-4916B32976C8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33C187-1982-419E-8899-4916B32976C8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33C187-1982-419E-8899-4916B32976C8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33C187-1982-419E-8899-4916B32976C8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k object 17"/>
          <p:cNvSpPr/>
          <p:nvPr/>
        </p:nvSpPr>
        <p:spPr bwMode="auto">
          <a:xfrm>
            <a:off x="0" y="623888"/>
            <a:ext cx="682625" cy="584200"/>
          </a:xfrm>
          <a:custGeom>
            <a:avLst/>
            <a:gdLst>
              <a:gd name="T0" fmla="*/ 0 w 683260"/>
              <a:gd name="T1" fmla="*/ 583692 h 584200"/>
              <a:gd name="T2" fmla="*/ 0 w 683260"/>
              <a:gd name="T3" fmla="*/ 0 h 584200"/>
              <a:gd name="T4" fmla="*/ 681483 w 683260"/>
              <a:gd name="T5" fmla="*/ 0 h 584200"/>
              <a:gd name="T6" fmla="*/ 681483 w 683260"/>
              <a:gd name="T7" fmla="*/ 583692 h 584200"/>
              <a:gd name="T8" fmla="*/ 0 w 683260"/>
              <a:gd name="T9" fmla="*/ 583692 h 5842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83260" h="584200">
                <a:moveTo>
                  <a:pt x="0" y="583692"/>
                </a:moveTo>
                <a:lnTo>
                  <a:pt x="0" y="0"/>
                </a:lnTo>
                <a:lnTo>
                  <a:pt x="682752" y="0"/>
                </a:lnTo>
                <a:lnTo>
                  <a:pt x="682752" y="583692"/>
                </a:lnTo>
                <a:lnTo>
                  <a:pt x="0" y="583692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544" y="188640"/>
            <a:ext cx="9578280" cy="615603"/>
          </a:xfrm>
          <a:prstGeom prst="rect">
            <a:avLst/>
          </a:prstGeom>
        </p:spPr>
        <p:txBody>
          <a:bodyPr/>
          <a:lstStyle>
            <a:lvl1pPr algn="l">
              <a:defRPr sz="3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96752"/>
            <a:ext cx="10515600" cy="498021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k object 17"/>
          <p:cNvSpPr/>
          <p:nvPr/>
        </p:nvSpPr>
        <p:spPr bwMode="auto">
          <a:xfrm>
            <a:off x="0" y="623888"/>
            <a:ext cx="682625" cy="584200"/>
          </a:xfrm>
          <a:custGeom>
            <a:avLst/>
            <a:gdLst>
              <a:gd name="T0" fmla="*/ 0 w 683260"/>
              <a:gd name="T1" fmla="*/ 583692 h 584200"/>
              <a:gd name="T2" fmla="*/ 0 w 683260"/>
              <a:gd name="T3" fmla="*/ 0 h 584200"/>
              <a:gd name="T4" fmla="*/ 681483 w 683260"/>
              <a:gd name="T5" fmla="*/ 0 h 584200"/>
              <a:gd name="T6" fmla="*/ 681483 w 683260"/>
              <a:gd name="T7" fmla="*/ 583692 h 584200"/>
              <a:gd name="T8" fmla="*/ 0 w 683260"/>
              <a:gd name="T9" fmla="*/ 583692 h 5842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83260" h="584200">
                <a:moveTo>
                  <a:pt x="0" y="583692"/>
                </a:moveTo>
                <a:lnTo>
                  <a:pt x="0" y="0"/>
                </a:lnTo>
                <a:lnTo>
                  <a:pt x="682752" y="0"/>
                </a:lnTo>
                <a:lnTo>
                  <a:pt x="682752" y="583692"/>
                </a:lnTo>
                <a:lnTo>
                  <a:pt x="0" y="583692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k object 17"/>
          <p:cNvSpPr/>
          <p:nvPr/>
        </p:nvSpPr>
        <p:spPr bwMode="auto">
          <a:xfrm>
            <a:off x="0" y="623888"/>
            <a:ext cx="682625" cy="584200"/>
          </a:xfrm>
          <a:custGeom>
            <a:avLst/>
            <a:gdLst>
              <a:gd name="T0" fmla="*/ 0 w 683260"/>
              <a:gd name="T1" fmla="*/ 583692 h 584200"/>
              <a:gd name="T2" fmla="*/ 0 w 683260"/>
              <a:gd name="T3" fmla="*/ 0 h 584200"/>
              <a:gd name="T4" fmla="*/ 681483 w 683260"/>
              <a:gd name="T5" fmla="*/ 0 h 584200"/>
              <a:gd name="T6" fmla="*/ 681483 w 683260"/>
              <a:gd name="T7" fmla="*/ 583692 h 584200"/>
              <a:gd name="T8" fmla="*/ 0 w 683260"/>
              <a:gd name="T9" fmla="*/ 583692 h 5842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83260" h="584200">
                <a:moveTo>
                  <a:pt x="0" y="583692"/>
                </a:moveTo>
                <a:lnTo>
                  <a:pt x="0" y="0"/>
                </a:lnTo>
                <a:lnTo>
                  <a:pt x="682752" y="0"/>
                </a:lnTo>
                <a:lnTo>
                  <a:pt x="682752" y="583692"/>
                </a:lnTo>
                <a:lnTo>
                  <a:pt x="0" y="583692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k object 17"/>
          <p:cNvSpPr/>
          <p:nvPr/>
        </p:nvSpPr>
        <p:spPr bwMode="auto">
          <a:xfrm>
            <a:off x="0" y="623888"/>
            <a:ext cx="682625" cy="584200"/>
          </a:xfrm>
          <a:custGeom>
            <a:avLst/>
            <a:gdLst>
              <a:gd name="T0" fmla="*/ 0 w 683260"/>
              <a:gd name="T1" fmla="*/ 583692 h 584200"/>
              <a:gd name="T2" fmla="*/ 0 w 683260"/>
              <a:gd name="T3" fmla="*/ 0 h 584200"/>
              <a:gd name="T4" fmla="*/ 681483 w 683260"/>
              <a:gd name="T5" fmla="*/ 0 h 584200"/>
              <a:gd name="T6" fmla="*/ 681483 w 683260"/>
              <a:gd name="T7" fmla="*/ 583692 h 584200"/>
              <a:gd name="T8" fmla="*/ 0 w 683260"/>
              <a:gd name="T9" fmla="*/ 583692 h 5842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83260" h="584200">
                <a:moveTo>
                  <a:pt x="0" y="583692"/>
                </a:moveTo>
                <a:lnTo>
                  <a:pt x="0" y="0"/>
                </a:lnTo>
                <a:lnTo>
                  <a:pt x="682752" y="0"/>
                </a:lnTo>
                <a:lnTo>
                  <a:pt x="682752" y="583692"/>
                </a:lnTo>
                <a:lnTo>
                  <a:pt x="0" y="583692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k object 17"/>
          <p:cNvSpPr/>
          <p:nvPr/>
        </p:nvSpPr>
        <p:spPr bwMode="auto">
          <a:xfrm>
            <a:off x="0" y="623888"/>
            <a:ext cx="682625" cy="584200"/>
          </a:xfrm>
          <a:custGeom>
            <a:avLst/>
            <a:gdLst>
              <a:gd name="T0" fmla="*/ 0 w 683260"/>
              <a:gd name="T1" fmla="*/ 583692 h 584200"/>
              <a:gd name="T2" fmla="*/ 0 w 683260"/>
              <a:gd name="T3" fmla="*/ 0 h 584200"/>
              <a:gd name="T4" fmla="*/ 681483 w 683260"/>
              <a:gd name="T5" fmla="*/ 0 h 584200"/>
              <a:gd name="T6" fmla="*/ 681483 w 683260"/>
              <a:gd name="T7" fmla="*/ 583692 h 584200"/>
              <a:gd name="T8" fmla="*/ 0 w 683260"/>
              <a:gd name="T9" fmla="*/ 583692 h 5842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83260" h="584200">
                <a:moveTo>
                  <a:pt x="0" y="583692"/>
                </a:moveTo>
                <a:lnTo>
                  <a:pt x="0" y="0"/>
                </a:lnTo>
                <a:lnTo>
                  <a:pt x="682752" y="0"/>
                </a:lnTo>
                <a:lnTo>
                  <a:pt x="682752" y="583692"/>
                </a:lnTo>
                <a:lnTo>
                  <a:pt x="0" y="583692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k object 17"/>
          <p:cNvSpPr/>
          <p:nvPr/>
        </p:nvSpPr>
        <p:spPr bwMode="auto">
          <a:xfrm>
            <a:off x="0" y="623888"/>
            <a:ext cx="682625" cy="584200"/>
          </a:xfrm>
          <a:custGeom>
            <a:avLst/>
            <a:gdLst>
              <a:gd name="T0" fmla="*/ 0 w 683260"/>
              <a:gd name="T1" fmla="*/ 583692 h 584200"/>
              <a:gd name="T2" fmla="*/ 0 w 683260"/>
              <a:gd name="T3" fmla="*/ 0 h 584200"/>
              <a:gd name="T4" fmla="*/ 681483 w 683260"/>
              <a:gd name="T5" fmla="*/ 0 h 584200"/>
              <a:gd name="T6" fmla="*/ 681483 w 683260"/>
              <a:gd name="T7" fmla="*/ 583692 h 584200"/>
              <a:gd name="T8" fmla="*/ 0 w 683260"/>
              <a:gd name="T9" fmla="*/ 583692 h 5842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83260" h="584200">
                <a:moveTo>
                  <a:pt x="0" y="583692"/>
                </a:moveTo>
                <a:lnTo>
                  <a:pt x="0" y="0"/>
                </a:lnTo>
                <a:lnTo>
                  <a:pt x="682752" y="0"/>
                </a:lnTo>
                <a:lnTo>
                  <a:pt x="682752" y="583692"/>
                </a:lnTo>
                <a:lnTo>
                  <a:pt x="0" y="583692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k object 17"/>
          <p:cNvSpPr/>
          <p:nvPr/>
        </p:nvSpPr>
        <p:spPr bwMode="auto">
          <a:xfrm>
            <a:off x="0" y="623888"/>
            <a:ext cx="682625" cy="584200"/>
          </a:xfrm>
          <a:custGeom>
            <a:avLst/>
            <a:gdLst>
              <a:gd name="T0" fmla="*/ 0 w 683260"/>
              <a:gd name="T1" fmla="*/ 583692 h 584200"/>
              <a:gd name="T2" fmla="*/ 0 w 683260"/>
              <a:gd name="T3" fmla="*/ 0 h 584200"/>
              <a:gd name="T4" fmla="*/ 681483 w 683260"/>
              <a:gd name="T5" fmla="*/ 0 h 584200"/>
              <a:gd name="T6" fmla="*/ 681483 w 683260"/>
              <a:gd name="T7" fmla="*/ 583692 h 584200"/>
              <a:gd name="T8" fmla="*/ 0 w 683260"/>
              <a:gd name="T9" fmla="*/ 583692 h 5842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83260" h="584200">
                <a:moveTo>
                  <a:pt x="0" y="583692"/>
                </a:moveTo>
                <a:lnTo>
                  <a:pt x="0" y="0"/>
                </a:lnTo>
                <a:lnTo>
                  <a:pt x="682752" y="0"/>
                </a:lnTo>
                <a:lnTo>
                  <a:pt x="682752" y="583692"/>
                </a:lnTo>
                <a:lnTo>
                  <a:pt x="0" y="583692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 txBox="1"/>
          <p:nvPr/>
        </p:nvSpPr>
        <p:spPr>
          <a:xfrm>
            <a:off x="2082800" y="119063"/>
            <a:ext cx="8456613" cy="703262"/>
          </a:xfrm>
          <a:prstGeom prst="rect">
            <a:avLst/>
          </a:prstGeom>
        </p:spPr>
        <p:txBody>
          <a:bodyPr lIns="121889" tIns="60944" rIns="121889" bIns="60944"/>
          <a:lstStyle>
            <a:lvl1pPr algn="l">
              <a:defRPr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defTabSz="1218565" eaLnBrk="1" hangingPunct="1">
              <a:defRPr/>
            </a:pPr>
            <a:endParaRPr lang="zh-CN" altLang="en-US" sz="3700" dirty="0">
              <a:cs typeface="+mj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</a:defRPr>
      </a:lvl5pPr>
      <a:lvl6pPr marL="609600" algn="ctr" rtl="0" eaLnBrk="1" fontAlgn="base" hangingPunct="1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eaLnBrk="1" fontAlgn="base" hangingPunct="1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165" algn="ctr" rtl="0" eaLnBrk="1" fontAlgn="base" hangingPunct="1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7765" algn="ctr" rtl="0" eaLnBrk="1" fontAlgn="base" hangingPunct="1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4025" indent="-454025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987425" indent="-377825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520825" indent="-301625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3pPr>
      <a:lvl4pPr marL="2130425" indent="-301625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740025" indent="-301625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165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65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073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33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593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53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0.xml"/><Relationship Id="rId3" Type="http://schemas.openxmlformats.org/officeDocument/2006/relationships/image" Target="../media/image14.jpeg"/><Relationship Id="rId7" Type="http://schemas.openxmlformats.org/officeDocument/2006/relationships/diagramColors" Target="../diagrams/colors10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6" Type="http://schemas.openxmlformats.org/officeDocument/2006/relationships/diagramQuickStyle" Target="../diagrams/quickStyle10.xml"/><Relationship Id="rId5" Type="http://schemas.openxmlformats.org/officeDocument/2006/relationships/diagramLayout" Target="../diagrams/layout10.xml"/><Relationship Id="rId4" Type="http://schemas.openxmlformats.org/officeDocument/2006/relationships/diagramData" Target="../diagrams/data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1.xml"/><Relationship Id="rId3" Type="http://schemas.openxmlformats.org/officeDocument/2006/relationships/image" Target="../media/image15.png"/><Relationship Id="rId7" Type="http://schemas.openxmlformats.org/officeDocument/2006/relationships/diagramColors" Target="../diagrams/colors11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6" Type="http://schemas.openxmlformats.org/officeDocument/2006/relationships/diagramQuickStyle" Target="../diagrams/quickStyle11.xml"/><Relationship Id="rId5" Type="http://schemas.openxmlformats.org/officeDocument/2006/relationships/diagramLayout" Target="../diagrams/layout11.xml"/><Relationship Id="rId4" Type="http://schemas.openxmlformats.org/officeDocument/2006/relationships/diagramData" Target="../diagrams/data1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3.xml"/><Relationship Id="rId5" Type="http://schemas.openxmlformats.org/officeDocument/2006/relationships/diagramQuickStyle" Target="../diagrams/quickStyle13.xml"/><Relationship Id="rId4" Type="http://schemas.openxmlformats.org/officeDocument/2006/relationships/diagramLayout" Target="../diagrams/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4.xml"/><Relationship Id="rId7" Type="http://schemas.microsoft.com/office/2007/relationships/diagramDrawing" Target="../diagrams/drawing14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4.xml"/><Relationship Id="rId5" Type="http://schemas.openxmlformats.org/officeDocument/2006/relationships/diagramQuickStyle" Target="../diagrams/quickStyle14.xml"/><Relationship Id="rId4" Type="http://schemas.openxmlformats.org/officeDocument/2006/relationships/diagramLayout" Target="../diagrams/layout1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5.xml"/><Relationship Id="rId7" Type="http://schemas.microsoft.com/office/2007/relationships/diagramDrawing" Target="../diagrams/drawing15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5.xml"/><Relationship Id="rId5" Type="http://schemas.openxmlformats.org/officeDocument/2006/relationships/diagramQuickStyle" Target="../diagrams/quickStyle15.xml"/><Relationship Id="rId4" Type="http://schemas.openxmlformats.org/officeDocument/2006/relationships/diagramLayout" Target="../diagrams/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eg"/><Relationship Id="rId3" Type="http://schemas.openxmlformats.org/officeDocument/2006/relationships/diagramData" Target="../diagrams/data16.xml"/><Relationship Id="rId7" Type="http://schemas.microsoft.com/office/2007/relationships/diagramDrawing" Target="../diagrams/drawing16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6.xml"/><Relationship Id="rId5" Type="http://schemas.openxmlformats.org/officeDocument/2006/relationships/diagramQuickStyle" Target="../diagrams/quickStyle16.xml"/><Relationship Id="rId4" Type="http://schemas.openxmlformats.org/officeDocument/2006/relationships/diagramLayout" Target="../diagrams/layout1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7.xml"/><Relationship Id="rId7" Type="http://schemas.microsoft.com/office/2007/relationships/diagramDrawing" Target="../diagrams/drawing17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7.xml"/><Relationship Id="rId5" Type="http://schemas.openxmlformats.org/officeDocument/2006/relationships/diagramQuickStyle" Target="../diagrams/quickStyle17.xml"/><Relationship Id="rId4" Type="http://schemas.openxmlformats.org/officeDocument/2006/relationships/diagramLayout" Target="../diagrams/layout1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5.jpeg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4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954435" y="2007235"/>
            <a:ext cx="6910705" cy="2491740"/>
            <a:chOff x="5237" y="3161"/>
            <a:chExt cx="10883" cy="3924"/>
          </a:xfrm>
        </p:grpSpPr>
        <p:pic>
          <p:nvPicPr>
            <p:cNvPr id="3" name="图片 2" descr="黑底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37" y="3724"/>
              <a:ext cx="2399" cy="3073"/>
            </a:xfrm>
            <a:prstGeom prst="rect">
              <a:avLst/>
            </a:prstGeom>
          </p:spPr>
        </p:pic>
        <p:cxnSp>
          <p:nvCxnSpPr>
            <p:cNvPr id="6" name="直接连接符 5"/>
            <p:cNvCxnSpPr/>
            <p:nvPr/>
          </p:nvCxnSpPr>
          <p:spPr>
            <a:xfrm>
              <a:off x="8152" y="3690"/>
              <a:ext cx="0" cy="3140"/>
            </a:xfrm>
            <a:prstGeom prst="line">
              <a:avLst/>
            </a:prstGeom>
            <a:ln w="28575" cmpd="sng">
              <a:solidFill>
                <a:schemeClr val="bg2">
                  <a:lumMod val="2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/>
            <p:cNvSpPr txBox="1"/>
            <p:nvPr/>
          </p:nvSpPr>
          <p:spPr>
            <a:xfrm>
              <a:off x="8152" y="3161"/>
              <a:ext cx="7968" cy="39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4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《现代公司管理》</a:t>
              </a:r>
            </a:p>
            <a:p>
              <a:pPr>
                <a:lnSpc>
                  <a:spcPct val="150000"/>
                </a:lnSpc>
              </a:pPr>
              <a:r>
                <a:rPr lang="zh-CN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课程代码：</a:t>
              </a:r>
              <a:r>
                <a:rPr lang="en-US" altLang="zh-CN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11465</a:t>
              </a:r>
              <a:endPara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授课老师：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741264" y="3106465"/>
            <a:ext cx="73266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/>
              <a:t>第三节　现代公司兼并、收购程序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20491" y="790015"/>
            <a:ext cx="7632700" cy="535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2400" b="1" dirty="0"/>
              <a:t>13.3.</a:t>
            </a:r>
            <a:r>
              <a:rPr lang="en-US" altLang="zh-CN" sz="2400" b="1" dirty="0"/>
              <a:t>1</a:t>
            </a:r>
            <a:r>
              <a:rPr lang="zh-CN" altLang="en-US" sz="2400" b="1" dirty="0"/>
              <a:t>上市公司兼并、收购程序</a:t>
            </a:r>
          </a:p>
          <a:p>
            <a:pPr fontAlgn="auto">
              <a:lnSpc>
                <a:spcPct val="150000"/>
              </a:lnSpc>
            </a:pPr>
            <a:r>
              <a:rPr lang="zh-CN" altLang="en-US" sz="2400" dirty="0"/>
              <a:t>    </a:t>
            </a:r>
            <a:r>
              <a:rPr lang="zh-CN" altLang="en-US" sz="2000" dirty="0"/>
              <a:t> 1.聘请财务顾问</a:t>
            </a:r>
          </a:p>
          <a:p>
            <a:pPr fontAlgn="auto">
              <a:lnSpc>
                <a:spcPct val="150000"/>
              </a:lnSpc>
            </a:pPr>
            <a:r>
              <a:rPr lang="zh-CN" altLang="en-US" sz="2000" dirty="0"/>
              <a:t>      2.保密和安全</a:t>
            </a:r>
          </a:p>
          <a:p>
            <a:pPr fontAlgn="auto">
              <a:lnSpc>
                <a:spcPct val="150000"/>
              </a:lnSpc>
            </a:pPr>
            <a:r>
              <a:rPr lang="zh-CN" altLang="en-US" sz="2000" dirty="0"/>
              <a:t>      3.事先在股市上收购</a:t>
            </a:r>
          </a:p>
          <a:p>
            <a:pPr fontAlgn="auto">
              <a:lnSpc>
                <a:spcPct val="150000"/>
              </a:lnSpc>
            </a:pPr>
            <a:r>
              <a:rPr lang="zh-CN" altLang="en-US" sz="2000" dirty="0"/>
              <a:t>      4.确定关联交易</a:t>
            </a:r>
          </a:p>
          <a:p>
            <a:pPr fontAlgn="auto">
              <a:lnSpc>
                <a:spcPct val="150000"/>
              </a:lnSpc>
            </a:pPr>
            <a:r>
              <a:rPr lang="zh-CN" altLang="en-US" sz="2000" dirty="0"/>
              <a:t>      5.确定报价时间</a:t>
            </a:r>
          </a:p>
          <a:p>
            <a:pPr fontAlgn="auto">
              <a:lnSpc>
                <a:spcPct val="150000"/>
              </a:lnSpc>
            </a:pPr>
            <a:r>
              <a:rPr lang="zh-CN" altLang="en-US" sz="2000" dirty="0"/>
              <a:t>      6.确定出价的方法</a:t>
            </a:r>
          </a:p>
          <a:p>
            <a:pPr fontAlgn="auto">
              <a:lnSpc>
                <a:spcPct val="150000"/>
              </a:lnSpc>
            </a:pPr>
            <a:r>
              <a:rPr lang="zh-CN" altLang="en-US" sz="2000" dirty="0"/>
              <a:t>      7.向反托拉斯的权力机构进行咨询</a:t>
            </a:r>
          </a:p>
          <a:p>
            <a:pPr fontAlgn="auto">
              <a:lnSpc>
                <a:spcPct val="150000"/>
              </a:lnSpc>
            </a:pPr>
            <a:r>
              <a:rPr lang="zh-CN" altLang="en-US" sz="2000" dirty="0"/>
              <a:t>      8.提出收购出价通告</a:t>
            </a:r>
            <a:endParaRPr lang="en-US" altLang="zh-CN" sz="2000" dirty="0"/>
          </a:p>
          <a:p>
            <a:pPr fontAlgn="auto">
              <a:lnSpc>
                <a:spcPct val="150000"/>
              </a:lnSpc>
            </a:pPr>
            <a:r>
              <a:rPr lang="en-US" altLang="zh-CN" sz="2000" dirty="0"/>
              <a:t>      9.</a:t>
            </a:r>
            <a:r>
              <a:rPr lang="zh-CN" altLang="en-US" sz="2000" dirty="0"/>
              <a:t>发送出价文件</a:t>
            </a:r>
            <a:endParaRPr lang="en-US" altLang="zh-CN" sz="2000" dirty="0"/>
          </a:p>
          <a:p>
            <a:pPr fontAlgn="auto">
              <a:lnSpc>
                <a:spcPct val="150000"/>
              </a:lnSpc>
            </a:pPr>
            <a:r>
              <a:rPr lang="en-US" altLang="zh-CN" sz="2000" dirty="0"/>
              <a:t>     10.</a:t>
            </a:r>
            <a:r>
              <a:rPr lang="zh-CN" altLang="en-US" sz="2000" dirty="0"/>
              <a:t>目标公司的反应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502895" y="1343516"/>
            <a:ext cx="430699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2000" dirty="0"/>
              <a:t>11.对目标公司董事会的限制</a:t>
            </a:r>
          </a:p>
          <a:p>
            <a:pPr fontAlgn="auto">
              <a:lnSpc>
                <a:spcPct val="150000"/>
              </a:lnSpc>
            </a:pPr>
            <a:r>
              <a:rPr lang="zh-CN" altLang="en-US" sz="2000" dirty="0"/>
              <a:t>12.出价限期的延长及出价的修改</a:t>
            </a:r>
          </a:p>
          <a:p>
            <a:pPr fontAlgn="auto">
              <a:lnSpc>
                <a:spcPct val="150000"/>
              </a:lnSpc>
            </a:pPr>
            <a:r>
              <a:rPr lang="zh-CN" altLang="en-US" sz="2000" dirty="0"/>
              <a:t>13.终止通知</a:t>
            </a:r>
          </a:p>
          <a:p>
            <a:pPr fontAlgn="auto">
              <a:lnSpc>
                <a:spcPct val="150000"/>
              </a:lnSpc>
            </a:pPr>
            <a:r>
              <a:rPr lang="zh-CN" altLang="en-US" sz="2000" dirty="0"/>
              <a:t>14.可接受的撤回</a:t>
            </a:r>
          </a:p>
          <a:p>
            <a:pPr fontAlgn="auto">
              <a:lnSpc>
                <a:spcPct val="150000"/>
              </a:lnSpc>
            </a:pPr>
            <a:r>
              <a:rPr lang="zh-CN" altLang="en-US" sz="2000" dirty="0"/>
              <a:t>15.无条件接受</a:t>
            </a:r>
          </a:p>
          <a:p>
            <a:pPr fontAlgn="auto">
              <a:lnSpc>
                <a:spcPct val="150000"/>
              </a:lnSpc>
            </a:pPr>
            <a:r>
              <a:rPr lang="zh-CN" altLang="en-US" sz="2000" dirty="0"/>
              <a:t>16.股东会议</a:t>
            </a:r>
          </a:p>
          <a:p>
            <a:pPr fontAlgn="auto">
              <a:lnSpc>
                <a:spcPct val="150000"/>
              </a:lnSpc>
            </a:pPr>
            <a:r>
              <a:rPr lang="zh-CN" altLang="en-US" sz="2000" dirty="0"/>
              <a:t>17.办理交割手续</a:t>
            </a:r>
          </a:p>
          <a:p>
            <a:pPr fontAlgn="auto">
              <a:lnSpc>
                <a:spcPct val="150000"/>
              </a:lnSpc>
            </a:pPr>
            <a:r>
              <a:rPr lang="zh-CN" altLang="en-US" sz="2000" dirty="0"/>
              <a:t>18.强制性购买</a:t>
            </a:r>
          </a:p>
          <a:p>
            <a:pPr fontAlgn="auto">
              <a:lnSpc>
                <a:spcPct val="150000"/>
              </a:lnSpc>
            </a:pPr>
            <a:r>
              <a:rPr lang="zh-CN" altLang="en-US" sz="2000" dirty="0"/>
              <a:t>19.购买后的审计</a:t>
            </a:r>
          </a:p>
        </p:txBody>
      </p:sp>
      <p:graphicFrame>
        <p:nvGraphicFramePr>
          <p:cNvPr id="5" name="图示 4"/>
          <p:cNvGraphicFramePr/>
          <p:nvPr/>
        </p:nvGraphicFramePr>
        <p:xfrm>
          <a:off x="9190638" y="29848"/>
          <a:ext cx="2832100" cy="1257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99923" y="743303"/>
            <a:ext cx="1007554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2400" b="1" dirty="0"/>
              <a:t>13.3.2非上市公司兼并、收购</a:t>
            </a:r>
            <a:r>
              <a:rPr lang="zh-CN" altLang="en-US" sz="2400" b="1" dirty="0" smtClean="0"/>
              <a:t>程序</a:t>
            </a:r>
            <a:endParaRPr lang="en-US" altLang="zh-CN" sz="2400" b="1" dirty="0" smtClean="0"/>
          </a:p>
          <a:p>
            <a:pPr fontAlgn="auto">
              <a:lnSpc>
                <a:spcPct val="150000"/>
              </a:lnSpc>
            </a:pPr>
            <a:endParaRPr lang="zh-CN" altLang="en-US" sz="2400" b="1" dirty="0"/>
          </a:p>
          <a:p>
            <a:pPr fontAlgn="auto">
              <a:lnSpc>
                <a:spcPct val="150000"/>
              </a:lnSpc>
            </a:pPr>
            <a:r>
              <a:rPr lang="zh-CN" altLang="en-US" sz="2400" dirty="0"/>
              <a:t>      1.</a:t>
            </a:r>
            <a:r>
              <a:rPr lang="zh-CN" altLang="en-US" sz="2400" dirty="0">
                <a:solidFill>
                  <a:srgbClr val="FF0000"/>
                </a:solidFill>
              </a:rPr>
              <a:t>签订意向书                                                </a:t>
            </a:r>
          </a:p>
          <a:p>
            <a:pPr fontAlgn="auto">
              <a:lnSpc>
                <a:spcPct val="150000"/>
              </a:lnSpc>
            </a:pPr>
            <a:r>
              <a:rPr lang="zh-CN" altLang="en-US" sz="2400" dirty="0"/>
              <a:t>      2.</a:t>
            </a:r>
            <a:r>
              <a:rPr lang="zh-CN" altLang="en-US" sz="2400" dirty="0">
                <a:solidFill>
                  <a:srgbClr val="FF0000"/>
                </a:solidFill>
              </a:rPr>
              <a:t>调查</a:t>
            </a:r>
          </a:p>
          <a:p>
            <a:pPr fontAlgn="auto">
              <a:lnSpc>
                <a:spcPct val="150000"/>
              </a:lnSpc>
            </a:pPr>
            <a:r>
              <a:rPr lang="zh-CN" altLang="en-US" sz="2400" dirty="0"/>
              <a:t>      3.</a:t>
            </a:r>
            <a:r>
              <a:rPr lang="zh-CN" altLang="en-US" sz="2400" dirty="0">
                <a:solidFill>
                  <a:srgbClr val="FF0000"/>
                </a:solidFill>
              </a:rPr>
              <a:t>董事会批准</a:t>
            </a:r>
          </a:p>
          <a:p>
            <a:pPr fontAlgn="auto">
              <a:lnSpc>
                <a:spcPct val="150000"/>
              </a:lnSpc>
            </a:pPr>
            <a:r>
              <a:rPr lang="zh-CN" altLang="en-US" sz="2400" dirty="0"/>
              <a:t>      4.</a:t>
            </a:r>
            <a:r>
              <a:rPr lang="zh-CN" altLang="en-US" sz="2400" dirty="0">
                <a:solidFill>
                  <a:srgbClr val="FF0000"/>
                </a:solidFill>
              </a:rPr>
              <a:t>政府部门批准</a:t>
            </a:r>
          </a:p>
          <a:p>
            <a:pPr fontAlgn="auto">
              <a:lnSpc>
                <a:spcPct val="150000"/>
              </a:lnSpc>
            </a:pPr>
            <a:r>
              <a:rPr lang="zh-CN" altLang="en-US" sz="2400" dirty="0"/>
              <a:t>      5.</a:t>
            </a:r>
            <a:r>
              <a:rPr lang="zh-CN" altLang="en-US" sz="2400" dirty="0">
                <a:solidFill>
                  <a:srgbClr val="FF0000"/>
                </a:solidFill>
              </a:rPr>
              <a:t>谈判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400" dirty="0"/>
              <a:t>      6</a:t>
            </a:r>
            <a:r>
              <a:rPr lang="en-US" altLang="zh-CN" sz="2400" dirty="0"/>
              <a:t>.</a:t>
            </a:r>
            <a:r>
              <a:rPr lang="zh-CN" altLang="en-US" sz="2400" dirty="0">
                <a:solidFill>
                  <a:srgbClr val="FF0000"/>
                </a:solidFill>
              </a:rPr>
              <a:t>签订合同</a:t>
            </a:r>
          </a:p>
          <a:p>
            <a:pPr fontAlgn="auto">
              <a:lnSpc>
                <a:spcPct val="150000"/>
              </a:lnSpc>
            </a:pPr>
            <a:endParaRPr lang="zh-CN" altLang="en-US" sz="2400" dirty="0"/>
          </a:p>
        </p:txBody>
      </p:sp>
      <p:sp>
        <p:nvSpPr>
          <p:cNvPr id="3" name="文本框 2"/>
          <p:cNvSpPr txBox="1"/>
          <p:nvPr/>
        </p:nvSpPr>
        <p:spPr>
          <a:xfrm>
            <a:off x="5746751" y="1850355"/>
            <a:ext cx="4762500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2400" dirty="0">
                <a:sym typeface="+mn-ea"/>
              </a:rPr>
              <a:t>7.</a:t>
            </a:r>
            <a:r>
              <a:rPr lang="zh-CN" altLang="en-US" sz="2400" dirty="0">
                <a:solidFill>
                  <a:srgbClr val="FF0000"/>
                </a:solidFill>
                <a:sym typeface="+mn-ea"/>
              </a:rPr>
              <a:t>声明</a:t>
            </a:r>
            <a:endParaRPr lang="zh-CN" altLang="en-US" sz="2400" dirty="0">
              <a:solidFill>
                <a:srgbClr val="FF0000"/>
              </a:solidFill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400" dirty="0">
                <a:sym typeface="+mn-ea"/>
              </a:rPr>
              <a:t>8.</a:t>
            </a:r>
            <a:r>
              <a:rPr lang="zh-CN" altLang="en-US" sz="2400" dirty="0">
                <a:solidFill>
                  <a:srgbClr val="FF0000"/>
                </a:solidFill>
                <a:sym typeface="+mn-ea"/>
              </a:rPr>
              <a:t>核准</a:t>
            </a:r>
            <a:endParaRPr lang="zh-CN" altLang="en-US" sz="2400" dirty="0">
              <a:solidFill>
                <a:srgbClr val="FF0000"/>
              </a:solidFill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400" dirty="0">
                <a:sym typeface="+mn-ea"/>
              </a:rPr>
              <a:t>9.</a:t>
            </a:r>
            <a:r>
              <a:rPr lang="zh-CN" altLang="en-US" sz="2400" dirty="0">
                <a:solidFill>
                  <a:srgbClr val="FF0000"/>
                </a:solidFill>
                <a:sym typeface="+mn-ea"/>
              </a:rPr>
              <a:t>特别股东大会表决</a:t>
            </a:r>
            <a:endParaRPr lang="zh-CN" altLang="en-US" sz="2400" dirty="0">
              <a:solidFill>
                <a:srgbClr val="FF0000"/>
              </a:solidFill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400" dirty="0">
                <a:sym typeface="+mn-ea"/>
              </a:rPr>
              <a:t>10.</a:t>
            </a:r>
            <a:r>
              <a:rPr lang="zh-CN" altLang="en-US" sz="2400" dirty="0">
                <a:solidFill>
                  <a:srgbClr val="FF0000"/>
                </a:solidFill>
                <a:sym typeface="+mn-ea"/>
              </a:rPr>
              <a:t>董事会改组</a:t>
            </a:r>
            <a:endParaRPr lang="zh-CN" altLang="en-US" sz="2400" dirty="0">
              <a:solidFill>
                <a:srgbClr val="FF0000"/>
              </a:solidFill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400" dirty="0">
                <a:sym typeface="+mn-ea"/>
              </a:rPr>
              <a:t>11.</a:t>
            </a:r>
            <a:r>
              <a:rPr lang="zh-CN" altLang="en-US" sz="2400" dirty="0">
                <a:solidFill>
                  <a:srgbClr val="FF0000"/>
                </a:solidFill>
                <a:sym typeface="+mn-ea"/>
              </a:rPr>
              <a:t>办理正式手续</a:t>
            </a:r>
            <a:endParaRPr lang="zh-CN" altLang="en-US" sz="2400" dirty="0">
              <a:solidFill>
                <a:srgbClr val="FF0000"/>
              </a:solidFill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400" dirty="0">
                <a:sym typeface="+mn-ea"/>
              </a:rPr>
              <a:t>12.</a:t>
            </a:r>
            <a:r>
              <a:rPr lang="zh-CN" altLang="en-US" sz="2400" dirty="0">
                <a:solidFill>
                  <a:srgbClr val="FF0000"/>
                </a:solidFill>
                <a:sym typeface="+mn-ea"/>
              </a:rPr>
              <a:t>重整</a:t>
            </a:r>
            <a:endParaRPr lang="zh-CN" altLang="en-US" sz="2400" dirty="0">
              <a:solidFill>
                <a:srgbClr val="FF0000"/>
              </a:solidFill>
            </a:endParaRPr>
          </a:p>
          <a:p>
            <a:endParaRPr lang="zh-CN" alt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5561223" y="789308"/>
            <a:ext cx="13320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latin typeface="+mn-ea"/>
              </a:rPr>
              <a:t>【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论述</a:t>
            </a:r>
            <a:r>
              <a:rPr lang="en-US" altLang="zh-CN" sz="2800" b="1" dirty="0">
                <a:solidFill>
                  <a:srgbClr val="FF0000"/>
                </a:solidFill>
                <a:latin typeface="+mn-ea"/>
              </a:rPr>
              <a:t>】</a:t>
            </a:r>
            <a:endParaRPr lang="zh-CN" altLang="en-US" sz="2800" b="1" dirty="0">
              <a:solidFill>
                <a:srgbClr val="FF0000"/>
              </a:solidFill>
              <a:latin typeface="+mn-ea"/>
            </a:endParaRPr>
          </a:p>
        </p:txBody>
      </p:sp>
      <p:graphicFrame>
        <p:nvGraphicFramePr>
          <p:cNvPr id="6" name="图示 5"/>
          <p:cNvGraphicFramePr/>
          <p:nvPr/>
        </p:nvGraphicFramePr>
        <p:xfrm>
          <a:off x="9093201" y="-17621"/>
          <a:ext cx="2832100" cy="1257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6787515" y="5634990"/>
            <a:ext cx="4629785" cy="398780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zh-CN" altLang="en-US" sz="2000"/>
              <a:t>意向调查</a:t>
            </a:r>
            <a:r>
              <a:rPr lang="en-US" altLang="zh-CN" sz="2000"/>
              <a:t>2</a:t>
            </a:r>
            <a:r>
              <a:rPr lang="zh-CN" altLang="en-US" sz="2000"/>
              <a:t>批谈合、声明核准特董手续整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50165" y="321945"/>
            <a:ext cx="323088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altLang="zh-CN" sz="1400" b="1" kern="100" dirty="0">
                <a:solidFill>
                  <a:schemeClr val="bg1">
                    <a:lumMod val="8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13.3.2</a:t>
            </a:r>
            <a:r>
              <a:rPr lang="zh-CN" altLang="zh-CN" sz="1400" b="1" kern="100" dirty="0">
                <a:solidFill>
                  <a:schemeClr val="bg1">
                    <a:lumMod val="8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二、非上市公司兼并、收购程序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5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第十三章 公司资本运营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6355" y="794385"/>
            <a:ext cx="12324715" cy="525145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427113" y="2995859"/>
            <a:ext cx="76446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/>
              <a:t>第十四章    现代公司的监督管理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430905" y="2953385"/>
            <a:ext cx="641477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/>
              <a:t>第一节 公司的外部关系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-101812" y="3188975"/>
            <a:ext cx="2832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dirty="0"/>
              <a:t>     </a:t>
            </a:r>
            <a:r>
              <a:rPr lang="en-US" altLang="zh-CN" dirty="0">
                <a:solidFill>
                  <a:srgbClr val="FF0000"/>
                </a:solidFill>
              </a:rPr>
              <a:t>   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公司外部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关系</a:t>
            </a:r>
            <a:endParaRPr lang="zh-CN" altLang="en-US" sz="2400" dirty="0"/>
          </a:p>
        </p:txBody>
      </p:sp>
      <p:graphicFrame>
        <p:nvGraphicFramePr>
          <p:cNvPr id="5" name="图示 4"/>
          <p:cNvGraphicFramePr/>
          <p:nvPr/>
        </p:nvGraphicFramePr>
        <p:xfrm>
          <a:off x="9067801" y="177800"/>
          <a:ext cx="2832100" cy="1257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矩形 3"/>
          <p:cNvSpPr/>
          <p:nvPr/>
        </p:nvSpPr>
        <p:spPr>
          <a:xfrm>
            <a:off x="3135005" y="3327475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公司与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政府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的关系</a:t>
            </a:r>
            <a:endParaRPr lang="zh-CN" alt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3135005" y="2408686"/>
            <a:ext cx="32624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公司与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行业协会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的关系</a:t>
            </a:r>
            <a:endParaRPr lang="zh-CN" altLang="en-US" sz="2400" dirty="0"/>
          </a:p>
        </p:txBody>
      </p:sp>
      <p:sp>
        <p:nvSpPr>
          <p:cNvPr id="7" name="矩形 6"/>
          <p:cNvSpPr/>
          <p:nvPr/>
        </p:nvSpPr>
        <p:spPr>
          <a:xfrm>
            <a:off x="3135005" y="4246264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公司与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市场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的关系</a:t>
            </a:r>
            <a:endParaRPr lang="zh-CN" altLang="en-US" sz="2400" dirty="0"/>
          </a:p>
        </p:txBody>
      </p:sp>
      <p:sp>
        <p:nvSpPr>
          <p:cNvPr id="8" name="左大括号 7"/>
          <p:cNvSpPr/>
          <p:nvPr/>
        </p:nvSpPr>
        <p:spPr>
          <a:xfrm>
            <a:off x="2590800" y="2593352"/>
            <a:ext cx="279400" cy="1991348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71168" y="4061631"/>
            <a:ext cx="13320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  <a:latin typeface="+mn-ea"/>
              </a:rPr>
              <a:t>【</a:t>
            </a:r>
            <a:r>
              <a:rPr lang="zh-CN" altLang="en-US" sz="2800" b="1" dirty="0" smtClean="0">
                <a:solidFill>
                  <a:srgbClr val="FF0000"/>
                </a:solidFill>
                <a:latin typeface="+mn-ea"/>
              </a:rPr>
              <a:t>选择</a:t>
            </a:r>
            <a:r>
              <a:rPr lang="en-US" altLang="zh-CN" sz="2800" b="1" dirty="0" smtClean="0">
                <a:solidFill>
                  <a:srgbClr val="FF0000"/>
                </a:solidFill>
                <a:latin typeface="+mn-ea"/>
              </a:rPr>
              <a:t>】</a:t>
            </a:r>
            <a:endParaRPr lang="zh-CN" altLang="en-US" sz="28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248650" y="5176520"/>
            <a:ext cx="297434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看不见的手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——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市场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8"/>
          <a:srcRect t="13422" b="2341"/>
          <a:stretch>
            <a:fillRect/>
          </a:stretch>
        </p:blipFill>
        <p:spPr>
          <a:xfrm>
            <a:off x="7766685" y="2298065"/>
            <a:ext cx="3938270" cy="2582545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50165" y="222885"/>
            <a:ext cx="269367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altLang="zh-CN" sz="1400" b="1" kern="100" dirty="0">
                <a:solidFill>
                  <a:schemeClr val="bg1">
                    <a:lumMod val="8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14.1.0</a:t>
            </a:r>
            <a:r>
              <a:rPr lang="zh-CN" altLang="zh-CN" sz="1400" b="1" kern="100" dirty="0">
                <a:solidFill>
                  <a:schemeClr val="bg1">
                    <a:lumMod val="8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公司外部关系的主要内容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98288" y="721625"/>
            <a:ext cx="11147990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2800" b="1" dirty="0">
                <a:latin typeface="+mn-ea"/>
              </a:rPr>
              <a:t>14.1.</a:t>
            </a:r>
            <a:r>
              <a:rPr lang="en-US" altLang="zh-CN" sz="2800" b="1" dirty="0">
                <a:latin typeface="+mn-ea"/>
              </a:rPr>
              <a:t>1</a:t>
            </a:r>
            <a:r>
              <a:rPr lang="zh-CN" altLang="en-US" sz="2800" b="1" dirty="0">
                <a:latin typeface="+mn-ea"/>
              </a:rPr>
              <a:t>公司与政府的</a:t>
            </a:r>
            <a:r>
              <a:rPr lang="zh-CN" altLang="en-US" sz="2800" b="1" dirty="0" smtClean="0">
                <a:latin typeface="+mn-ea"/>
              </a:rPr>
              <a:t>关系</a:t>
            </a:r>
            <a:endParaRPr lang="zh-CN" altLang="en-US" sz="2800" b="1" dirty="0">
              <a:latin typeface="+mn-ea"/>
            </a:endParaRPr>
          </a:p>
        </p:txBody>
      </p:sp>
      <p:graphicFrame>
        <p:nvGraphicFramePr>
          <p:cNvPr id="5" name="图示 4"/>
          <p:cNvGraphicFramePr/>
          <p:nvPr/>
        </p:nvGraphicFramePr>
        <p:xfrm>
          <a:off x="9169401" y="126879"/>
          <a:ext cx="2832100" cy="1257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矩形 3"/>
          <p:cNvSpPr/>
          <p:nvPr/>
        </p:nvSpPr>
        <p:spPr>
          <a:xfrm>
            <a:off x="1135803" y="2764375"/>
            <a:ext cx="3594102" cy="175323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2400" dirty="0">
                <a:latin typeface="+mn-ea"/>
              </a:rPr>
              <a:t>1.</a:t>
            </a:r>
            <a:r>
              <a:rPr lang="zh-CN" altLang="en-US" sz="2400" dirty="0">
                <a:latin typeface="+mn-ea"/>
                <a:sym typeface="+mn-ea"/>
              </a:rPr>
              <a:t>对经济进行宏观调控</a:t>
            </a:r>
            <a:endParaRPr lang="zh-CN" altLang="en-US" sz="2400" dirty="0">
              <a:latin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400" dirty="0">
                <a:latin typeface="+mn-ea"/>
              </a:rPr>
              <a:t>2.创造良好的外部环境</a:t>
            </a:r>
            <a:endParaRPr lang="en-US" altLang="zh-CN" sz="2400" dirty="0">
              <a:latin typeface="+mn-ea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400" dirty="0">
                <a:latin typeface="+mn-ea"/>
              </a:rPr>
              <a:t>3.</a:t>
            </a:r>
            <a:r>
              <a:rPr lang="zh-CN" altLang="en-US" sz="2400" dirty="0">
                <a:latin typeface="+mn-ea"/>
                <a:sym typeface="+mn-ea"/>
              </a:rPr>
              <a:t>监督、管理国有财产</a:t>
            </a:r>
            <a:endParaRPr lang="zh-CN" altLang="en-US" sz="2400" dirty="0">
              <a:latin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79005" y="2508885"/>
            <a:ext cx="4343400" cy="2843530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50165" y="222885"/>
            <a:ext cx="251587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altLang="zh-CN" sz="1400" b="1" kern="100" dirty="0">
                <a:solidFill>
                  <a:schemeClr val="bg1">
                    <a:lumMod val="8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14.1.1.3</a:t>
            </a:r>
            <a:r>
              <a:rPr lang="zh-CN" altLang="zh-CN" sz="1400" b="1" kern="100" dirty="0">
                <a:solidFill>
                  <a:schemeClr val="bg1">
                    <a:lumMod val="8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对经济进行宏观调控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09790" y="732502"/>
            <a:ext cx="11175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2400" b="1" dirty="0"/>
              <a:t>政府主要是通过以下五个方面来调节经济活动</a:t>
            </a:r>
            <a:r>
              <a:rPr lang="zh-CN" altLang="en-US" sz="2400" b="1" dirty="0" smtClean="0"/>
              <a:t>：</a:t>
            </a:r>
            <a:endParaRPr lang="zh-CN" altLang="en-US" sz="24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7302500" y="855613"/>
            <a:ext cx="13320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latin typeface="+mn-ea"/>
              </a:rPr>
              <a:t>【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简答</a:t>
            </a:r>
            <a:r>
              <a:rPr lang="en-US" altLang="zh-CN" sz="2800" b="1" dirty="0">
                <a:solidFill>
                  <a:srgbClr val="FF0000"/>
                </a:solidFill>
                <a:latin typeface="+mn-ea"/>
              </a:rPr>
              <a:t>】</a:t>
            </a:r>
            <a:endParaRPr lang="zh-CN" altLang="en-US" sz="2800" b="1" dirty="0">
              <a:solidFill>
                <a:srgbClr val="FF0000"/>
              </a:solidFill>
              <a:latin typeface="+mn-ea"/>
            </a:endParaRPr>
          </a:p>
        </p:txBody>
      </p:sp>
      <p:graphicFrame>
        <p:nvGraphicFramePr>
          <p:cNvPr id="5" name="图示 4"/>
          <p:cNvGraphicFramePr/>
          <p:nvPr/>
        </p:nvGraphicFramePr>
        <p:xfrm>
          <a:off x="9274528" y="121533"/>
          <a:ext cx="2832100" cy="1257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矩形 3"/>
          <p:cNvSpPr/>
          <p:nvPr/>
        </p:nvSpPr>
        <p:spPr>
          <a:xfrm>
            <a:off x="709790" y="1840786"/>
            <a:ext cx="10720210" cy="313817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2200" b="1" dirty="0"/>
              <a:t>【宏观调控】</a:t>
            </a:r>
            <a:r>
              <a:rPr lang="zh-CN" altLang="en-US" sz="2200" dirty="0"/>
              <a:t>：制定经济和社会发展</a:t>
            </a:r>
            <a:r>
              <a:rPr lang="zh-CN" altLang="en-US" sz="2200" dirty="0">
                <a:solidFill>
                  <a:srgbClr val="FF0000"/>
                </a:solidFill>
              </a:rPr>
              <a:t>战略、方针和产业政策</a:t>
            </a:r>
            <a:r>
              <a:rPr lang="zh-CN" altLang="en-US" sz="2200" dirty="0"/>
              <a:t>；</a:t>
            </a:r>
          </a:p>
          <a:p>
            <a:pPr fontAlgn="auto">
              <a:lnSpc>
                <a:spcPct val="150000"/>
              </a:lnSpc>
            </a:pPr>
            <a:r>
              <a:rPr lang="zh-CN" altLang="en-US" sz="2200" b="1" dirty="0"/>
              <a:t>【经济政策】</a:t>
            </a:r>
            <a:r>
              <a:rPr lang="zh-CN" altLang="en-US" sz="2200" dirty="0"/>
              <a:t>：运用</a:t>
            </a:r>
            <a:r>
              <a:rPr lang="zh-CN" altLang="en-US" sz="2200" dirty="0">
                <a:solidFill>
                  <a:srgbClr val="FF0000"/>
                </a:solidFill>
              </a:rPr>
              <a:t>利率、税率、汇率</a:t>
            </a:r>
            <a:r>
              <a:rPr lang="zh-CN" altLang="en-US" sz="2200" dirty="0"/>
              <a:t>等政策来调控和引导；</a:t>
            </a:r>
          </a:p>
          <a:p>
            <a:pPr fontAlgn="auto">
              <a:lnSpc>
                <a:spcPct val="150000"/>
              </a:lnSpc>
            </a:pPr>
            <a:r>
              <a:rPr lang="zh-CN" altLang="en-US" sz="2200" b="1" dirty="0"/>
              <a:t>【组织结构】</a:t>
            </a:r>
            <a:r>
              <a:rPr lang="zh-CN" altLang="en-US" sz="2200" dirty="0"/>
              <a:t>：引导</a:t>
            </a:r>
            <a:r>
              <a:rPr lang="zh-CN" altLang="en-US" sz="2200" dirty="0">
                <a:solidFill>
                  <a:srgbClr val="FF0000"/>
                </a:solidFill>
              </a:rPr>
              <a:t>企业组织结构</a:t>
            </a:r>
            <a:r>
              <a:rPr lang="zh-CN" altLang="en-US" sz="2200" dirty="0"/>
              <a:t>调整，实现资源合理配置；</a:t>
            </a:r>
          </a:p>
          <a:p>
            <a:pPr fontAlgn="auto">
              <a:lnSpc>
                <a:spcPct val="150000"/>
              </a:lnSpc>
            </a:pPr>
            <a:r>
              <a:rPr lang="zh-CN" altLang="en-US" sz="2200" b="1" dirty="0"/>
              <a:t>【企业制度】</a:t>
            </a:r>
            <a:r>
              <a:rPr lang="zh-CN" altLang="en-US" sz="2200" dirty="0"/>
              <a:t>：建立和完善企业劳动</a:t>
            </a:r>
            <a:r>
              <a:rPr lang="zh-CN" altLang="en-US" sz="2200" dirty="0">
                <a:solidFill>
                  <a:srgbClr val="FF0000"/>
                </a:solidFill>
              </a:rPr>
              <a:t>人事制度、财务制度、成本制度、会计制度、收益分配制度和税收征管制度</a:t>
            </a:r>
            <a:r>
              <a:rPr lang="zh-CN" altLang="en-US" sz="2200" dirty="0"/>
              <a:t>；</a:t>
            </a:r>
          </a:p>
          <a:p>
            <a:pPr fontAlgn="auto">
              <a:lnSpc>
                <a:spcPct val="150000"/>
              </a:lnSpc>
            </a:pPr>
            <a:r>
              <a:rPr lang="zh-CN" altLang="en-US" sz="2200" b="1" dirty="0"/>
              <a:t>【技术支持】</a:t>
            </a:r>
            <a:r>
              <a:rPr lang="zh-CN" altLang="en-US" sz="2200" dirty="0"/>
              <a:t>：推进技术进步，</a:t>
            </a:r>
            <a:r>
              <a:rPr lang="zh-CN" altLang="en-US" sz="2200" dirty="0">
                <a:solidFill>
                  <a:srgbClr val="FF0000"/>
                </a:solidFill>
              </a:rPr>
              <a:t>开展技术和业务培训</a:t>
            </a:r>
            <a:r>
              <a:rPr lang="zh-CN" altLang="en-US" sz="2200" dirty="0"/>
              <a:t>。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50165" y="222885"/>
            <a:ext cx="251587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altLang="zh-CN" sz="1400" b="1" kern="100" dirty="0">
                <a:solidFill>
                  <a:schemeClr val="bg1">
                    <a:lumMod val="8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14.1.1.3</a:t>
            </a:r>
            <a:r>
              <a:rPr lang="zh-CN" altLang="zh-CN" sz="1400" b="1" kern="100" dirty="0">
                <a:solidFill>
                  <a:schemeClr val="bg1">
                    <a:lumMod val="8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对经济进行宏观调控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87916" y="686653"/>
            <a:ext cx="1084509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2400" b="1" dirty="0"/>
              <a:t>14.1.</a:t>
            </a:r>
            <a:r>
              <a:rPr lang="en-US" altLang="zh-CN" sz="2400" b="1" dirty="0" smtClean="0"/>
              <a:t>2 </a:t>
            </a:r>
            <a:r>
              <a:rPr lang="zh-CN" altLang="en-US" sz="2400" b="1" dirty="0" smtClean="0"/>
              <a:t>公司</a:t>
            </a:r>
            <a:r>
              <a:rPr lang="zh-CN" altLang="en-US" sz="2400" b="1" dirty="0"/>
              <a:t>与行业协会等中间组织的</a:t>
            </a:r>
            <a:r>
              <a:rPr lang="zh-CN" altLang="en-US" sz="2400" b="1" dirty="0" smtClean="0"/>
              <a:t>关系</a:t>
            </a:r>
            <a:endParaRPr lang="en-US" altLang="zh-CN" sz="2400" b="1" dirty="0"/>
          </a:p>
          <a:p>
            <a:pPr fontAlgn="auto">
              <a:lnSpc>
                <a:spcPct val="150000"/>
              </a:lnSpc>
            </a:pPr>
            <a:endParaRPr lang="zh-CN" altLang="en-US" sz="2400" b="1" dirty="0"/>
          </a:p>
          <a:p>
            <a:pPr fontAlgn="auto">
              <a:lnSpc>
                <a:spcPct val="150000"/>
              </a:lnSpc>
            </a:pPr>
            <a:r>
              <a:rPr lang="zh-CN" altLang="en-US" sz="2000" b="1" dirty="0"/>
              <a:t>       </a:t>
            </a:r>
            <a:r>
              <a:rPr lang="zh-CN" altLang="en-US" sz="2400" b="1" dirty="0" smtClean="0"/>
              <a:t>行业</a:t>
            </a:r>
            <a:r>
              <a:rPr lang="zh-CN" altLang="en-US" sz="2400" b="1" dirty="0"/>
              <a:t>协会的性质与</a:t>
            </a:r>
            <a:r>
              <a:rPr lang="zh-CN" altLang="en-US" sz="2400" b="1" dirty="0" smtClean="0"/>
              <a:t>职能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378221" y="783570"/>
            <a:ext cx="13320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latin typeface="+mn-ea"/>
              </a:rPr>
              <a:t>【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选择</a:t>
            </a:r>
            <a:r>
              <a:rPr lang="en-US" altLang="zh-CN" sz="2800" b="1" dirty="0">
                <a:solidFill>
                  <a:srgbClr val="FF0000"/>
                </a:solidFill>
                <a:latin typeface="+mn-ea"/>
              </a:rPr>
              <a:t>】</a:t>
            </a:r>
            <a:endParaRPr lang="zh-CN" altLang="en-US" sz="2800" b="1" dirty="0">
              <a:solidFill>
                <a:srgbClr val="FF0000"/>
              </a:solidFill>
              <a:latin typeface="+mn-ea"/>
            </a:endParaRPr>
          </a:p>
        </p:txBody>
      </p:sp>
      <p:graphicFrame>
        <p:nvGraphicFramePr>
          <p:cNvPr id="5" name="图示 4"/>
          <p:cNvGraphicFramePr/>
          <p:nvPr/>
        </p:nvGraphicFramePr>
        <p:xfrm>
          <a:off x="9234311" y="154920"/>
          <a:ext cx="2832100" cy="1257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矩形 3"/>
          <p:cNvSpPr/>
          <p:nvPr/>
        </p:nvSpPr>
        <p:spPr>
          <a:xfrm>
            <a:off x="1169670" y="2603500"/>
            <a:ext cx="5900420" cy="230695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2400" dirty="0"/>
              <a:t>一是成员致力于某些</a:t>
            </a:r>
            <a:r>
              <a:rPr lang="zh-CN" altLang="en-US" sz="2400" dirty="0">
                <a:solidFill>
                  <a:srgbClr val="FF0000"/>
                </a:solidFill>
              </a:rPr>
              <a:t>共同目标</a:t>
            </a:r>
            <a:r>
              <a:rPr lang="zh-CN" altLang="en-US" sz="2400" dirty="0"/>
              <a:t>；</a:t>
            </a:r>
            <a:endParaRPr lang="en-US" altLang="zh-CN" sz="2400" dirty="0"/>
          </a:p>
          <a:p>
            <a:pPr fontAlgn="auto">
              <a:lnSpc>
                <a:spcPct val="150000"/>
              </a:lnSpc>
            </a:pPr>
            <a:r>
              <a:rPr lang="zh-CN" altLang="en-US" sz="2400" dirty="0"/>
              <a:t>二是</a:t>
            </a:r>
            <a:r>
              <a:rPr lang="zh-CN" altLang="en-US" sz="2400" dirty="0">
                <a:solidFill>
                  <a:srgbClr val="FF0000"/>
                </a:solidFill>
              </a:rPr>
              <a:t>经费不仰仗于官方</a:t>
            </a:r>
            <a:r>
              <a:rPr lang="zh-CN" altLang="en-US" sz="2400" dirty="0"/>
              <a:t>；</a:t>
            </a:r>
            <a:endParaRPr lang="en-US" altLang="zh-CN" sz="2400" dirty="0"/>
          </a:p>
          <a:p>
            <a:pPr fontAlgn="auto">
              <a:lnSpc>
                <a:spcPct val="150000"/>
              </a:lnSpc>
            </a:pPr>
            <a:r>
              <a:rPr lang="zh-CN" altLang="en-US" sz="2400" dirty="0"/>
              <a:t>三是首要目标</a:t>
            </a:r>
            <a:r>
              <a:rPr lang="zh-CN" altLang="en-US" sz="2400" dirty="0">
                <a:solidFill>
                  <a:srgbClr val="FF0000"/>
                </a:solidFill>
              </a:rPr>
              <a:t>不在于获取最大利润</a:t>
            </a:r>
            <a:r>
              <a:rPr lang="zh-CN" altLang="en-US" sz="2400" dirty="0"/>
              <a:t>；</a:t>
            </a:r>
            <a:endParaRPr lang="en-US" altLang="zh-CN" sz="2400" dirty="0"/>
          </a:p>
          <a:p>
            <a:pPr fontAlgn="auto">
              <a:lnSpc>
                <a:spcPct val="150000"/>
              </a:lnSpc>
            </a:pPr>
            <a:r>
              <a:rPr lang="zh-CN" altLang="en-US" sz="2400" dirty="0"/>
              <a:t>四是成员有</a:t>
            </a:r>
            <a:r>
              <a:rPr lang="zh-CN" altLang="en-US" sz="2400" dirty="0">
                <a:solidFill>
                  <a:srgbClr val="FF0000"/>
                </a:solidFill>
              </a:rPr>
              <a:t>随时退出的自由</a:t>
            </a:r>
            <a:r>
              <a:rPr lang="zh-CN" altLang="en-US" sz="2400" dirty="0"/>
              <a:t>。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50165" y="222885"/>
            <a:ext cx="269494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altLang="zh-CN" sz="1400" b="1" kern="100" dirty="0">
                <a:solidFill>
                  <a:schemeClr val="bg1">
                    <a:lumMod val="8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14.1.2.1</a:t>
            </a:r>
            <a:r>
              <a:rPr lang="zh-CN" altLang="zh-CN" sz="1400" b="1" kern="100" dirty="0">
                <a:solidFill>
                  <a:schemeClr val="bg1">
                    <a:lumMod val="8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行业协会的性质与职能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900680" y="2899410"/>
            <a:ext cx="683958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/>
              <a:t>第十三章   现代公司资本运营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42791" y="854194"/>
            <a:ext cx="7212965" cy="20300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rgbClr val="1F2D3D"/>
                </a:solidFill>
                <a:latin typeface="+mn-ea"/>
              </a:rPr>
              <a:t>7</a:t>
            </a:r>
            <a:r>
              <a:rPr lang="zh-CN" altLang="en-US" sz="2400" dirty="0" smtClean="0">
                <a:solidFill>
                  <a:srgbClr val="1F2D3D"/>
                </a:solidFill>
                <a:latin typeface="+mn-ea"/>
              </a:rPr>
              <a:t>、行业</a:t>
            </a:r>
            <a:r>
              <a:rPr lang="zh-CN" altLang="en-US" sz="2400" dirty="0">
                <a:solidFill>
                  <a:srgbClr val="1F2D3D"/>
                </a:solidFill>
                <a:latin typeface="+mn-ea"/>
              </a:rPr>
              <a:t>协会对企业的调节和管理都是</a:t>
            </a:r>
            <a:r>
              <a:rPr lang="zh-CN" altLang="en-US" sz="2400" dirty="0" smtClean="0">
                <a:solidFill>
                  <a:srgbClr val="1F2D3D"/>
                </a:solidFill>
                <a:latin typeface="+mn-ea"/>
              </a:rPr>
              <a:t>（     ）【单】</a:t>
            </a:r>
            <a:endParaRPr lang="en-US" altLang="zh-CN" sz="2400" dirty="0" smtClean="0">
              <a:solidFill>
                <a:srgbClr val="1F2D3D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+mn-ea"/>
              </a:rPr>
              <a:t>A</a:t>
            </a:r>
            <a:r>
              <a:rPr lang="zh-CN" altLang="en-US" sz="2400" dirty="0" smtClean="0">
                <a:latin typeface="+mn-ea"/>
              </a:rPr>
              <a:t>、市场</a:t>
            </a:r>
            <a:r>
              <a:rPr lang="zh-CN" altLang="en-US" sz="2400" dirty="0">
                <a:latin typeface="+mn-ea"/>
              </a:rPr>
              <a:t>性</a:t>
            </a:r>
            <a:r>
              <a:rPr lang="zh-CN" altLang="en-US" sz="2400" dirty="0" smtClean="0">
                <a:latin typeface="+mn-ea"/>
              </a:rPr>
              <a:t>的                                   </a:t>
            </a:r>
            <a:r>
              <a:rPr lang="en-US" altLang="zh-CN" sz="2400" dirty="0" smtClean="0">
                <a:latin typeface="+mn-ea"/>
              </a:rPr>
              <a:t>B</a:t>
            </a:r>
            <a:r>
              <a:rPr lang="zh-CN" altLang="en-US" sz="2400" dirty="0" smtClean="0">
                <a:latin typeface="+mn-ea"/>
              </a:rPr>
              <a:t>、协商</a:t>
            </a:r>
            <a:r>
              <a:rPr lang="zh-CN" altLang="en-US" sz="2400" dirty="0">
                <a:latin typeface="+mn-ea"/>
              </a:rPr>
              <a:t>性的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+mn-ea"/>
              </a:rPr>
              <a:t>C</a:t>
            </a:r>
            <a:r>
              <a:rPr lang="zh-CN" altLang="en-US" sz="2400" dirty="0" smtClean="0">
                <a:latin typeface="+mn-ea"/>
              </a:rPr>
              <a:t>、命令</a:t>
            </a:r>
            <a:r>
              <a:rPr lang="zh-CN" altLang="en-US" sz="2400" dirty="0">
                <a:latin typeface="+mn-ea"/>
              </a:rPr>
              <a:t>性</a:t>
            </a:r>
            <a:r>
              <a:rPr lang="zh-CN" altLang="en-US" sz="2400" dirty="0" smtClean="0">
                <a:latin typeface="+mn-ea"/>
              </a:rPr>
              <a:t>的                                   </a:t>
            </a:r>
            <a:r>
              <a:rPr lang="en-US" altLang="zh-CN" sz="2400" dirty="0" smtClean="0">
                <a:latin typeface="+mn-ea"/>
              </a:rPr>
              <a:t>D</a:t>
            </a:r>
            <a:r>
              <a:rPr lang="zh-CN" altLang="en-US" sz="2400" dirty="0" smtClean="0">
                <a:latin typeface="+mn-ea"/>
              </a:rPr>
              <a:t>、行政</a:t>
            </a:r>
            <a:r>
              <a:rPr lang="zh-CN" altLang="en-US" sz="2400" dirty="0">
                <a:latin typeface="+mn-ea"/>
              </a:rPr>
              <a:t>性的</a:t>
            </a:r>
          </a:p>
          <a:p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6467291" y="803394"/>
            <a:ext cx="365309" cy="7600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 smtClean="0">
                <a:solidFill>
                  <a:srgbClr val="FF0000"/>
                </a:solidFill>
              </a:rPr>
              <a:t>B</a:t>
            </a:r>
            <a:endParaRPr lang="en-US" altLang="zh-CN" sz="2800" b="1" dirty="0">
              <a:solidFill>
                <a:srgbClr val="FF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784041" y="3625334"/>
            <a:ext cx="11604625" cy="20300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rgbClr val="1F2D3D"/>
                </a:solidFill>
                <a:latin typeface="+mn-ea"/>
              </a:rPr>
              <a:t>8</a:t>
            </a:r>
            <a:r>
              <a:rPr lang="zh-CN" altLang="en-US" sz="2400" dirty="0" smtClean="0">
                <a:solidFill>
                  <a:srgbClr val="1F2D3D"/>
                </a:solidFill>
                <a:latin typeface="+mn-ea"/>
              </a:rPr>
              <a:t>、公司</a:t>
            </a:r>
            <a:r>
              <a:rPr lang="zh-CN" altLang="en-US" sz="2400" dirty="0">
                <a:solidFill>
                  <a:srgbClr val="1F2D3D"/>
                </a:solidFill>
                <a:latin typeface="+mn-ea"/>
              </a:rPr>
              <a:t>外部关系主要包括公司与政府的关系、公司与行业协会的关系和（   </a:t>
            </a:r>
            <a:r>
              <a:rPr lang="zh-CN" altLang="en-US" sz="2400" dirty="0" smtClean="0">
                <a:solidFill>
                  <a:srgbClr val="1F2D3D"/>
                </a:solidFill>
                <a:latin typeface="+mn-ea"/>
              </a:rPr>
              <a:t>）【单】</a:t>
            </a:r>
            <a:endParaRPr lang="en-US" altLang="zh-CN" sz="2400" dirty="0" smtClean="0">
              <a:solidFill>
                <a:srgbClr val="1F2D3D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+mn-ea"/>
              </a:rPr>
              <a:t>A</a:t>
            </a:r>
            <a:r>
              <a:rPr lang="zh-CN" altLang="en-US" sz="2400" dirty="0" smtClean="0">
                <a:latin typeface="+mn-ea"/>
              </a:rPr>
              <a:t>、公司</a:t>
            </a:r>
            <a:r>
              <a:rPr lang="zh-CN" altLang="en-US" sz="2400" dirty="0">
                <a:latin typeface="+mn-ea"/>
              </a:rPr>
              <a:t>与市场的</a:t>
            </a:r>
            <a:r>
              <a:rPr lang="zh-CN" altLang="en-US" sz="2400" dirty="0" smtClean="0">
                <a:latin typeface="+mn-ea"/>
              </a:rPr>
              <a:t>关系                     </a:t>
            </a:r>
            <a:r>
              <a:rPr lang="en-US" altLang="zh-CN" sz="2400" dirty="0" smtClean="0">
                <a:latin typeface="+mn-ea"/>
              </a:rPr>
              <a:t>B</a:t>
            </a:r>
            <a:r>
              <a:rPr lang="zh-CN" altLang="en-US" sz="2400" dirty="0" smtClean="0">
                <a:latin typeface="+mn-ea"/>
              </a:rPr>
              <a:t>、公司</a:t>
            </a:r>
            <a:r>
              <a:rPr lang="zh-CN" altLang="en-US" sz="2400" dirty="0">
                <a:latin typeface="+mn-ea"/>
              </a:rPr>
              <a:t>与公司的关系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+mn-ea"/>
              </a:rPr>
              <a:t>C</a:t>
            </a:r>
            <a:r>
              <a:rPr lang="zh-CN" altLang="en-US" sz="2400" dirty="0" smtClean="0">
                <a:latin typeface="+mn-ea"/>
              </a:rPr>
              <a:t>、公司</a:t>
            </a:r>
            <a:r>
              <a:rPr lang="zh-CN" altLang="en-US" sz="2400" dirty="0">
                <a:latin typeface="+mn-ea"/>
              </a:rPr>
              <a:t>与工商管理部门的</a:t>
            </a:r>
            <a:r>
              <a:rPr lang="zh-CN" altLang="en-US" sz="2400" dirty="0" smtClean="0">
                <a:latin typeface="+mn-ea"/>
              </a:rPr>
              <a:t>关系        </a:t>
            </a:r>
            <a:r>
              <a:rPr lang="en-US" altLang="zh-CN" sz="2400" dirty="0" smtClean="0">
                <a:latin typeface="+mn-ea"/>
              </a:rPr>
              <a:t>D</a:t>
            </a:r>
            <a:r>
              <a:rPr lang="zh-CN" altLang="en-US" sz="2400" dirty="0" smtClean="0">
                <a:latin typeface="+mn-ea"/>
              </a:rPr>
              <a:t>、公司</a:t>
            </a:r>
            <a:r>
              <a:rPr lang="zh-CN" altLang="en-US" sz="2400" dirty="0">
                <a:latin typeface="+mn-ea"/>
              </a:rPr>
              <a:t>与员工的关系</a:t>
            </a:r>
          </a:p>
          <a:p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0912291" y="3532525"/>
            <a:ext cx="41610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 smtClean="0">
                <a:solidFill>
                  <a:srgbClr val="FF0000"/>
                </a:solidFill>
              </a:rPr>
              <a:t>A</a:t>
            </a:r>
            <a:endParaRPr lang="en-US" altLang="zh-CN" sz="28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/>
          <p:nvPr/>
        </p:nvSpPr>
        <p:spPr>
          <a:xfrm>
            <a:off x="391758" y="2033077"/>
            <a:ext cx="2135187" cy="602058"/>
          </a:xfrm>
          <a:custGeom>
            <a:avLst/>
            <a:gdLst>
              <a:gd name="connsiteX0" fmla="*/ 0 w 2135187"/>
              <a:gd name="connsiteY0" fmla="*/ 60206 h 602058"/>
              <a:gd name="connsiteX1" fmla="*/ 60206 w 2135187"/>
              <a:gd name="connsiteY1" fmla="*/ 0 h 602058"/>
              <a:gd name="connsiteX2" fmla="*/ 2074981 w 2135187"/>
              <a:gd name="connsiteY2" fmla="*/ 0 h 602058"/>
              <a:gd name="connsiteX3" fmla="*/ 2135187 w 2135187"/>
              <a:gd name="connsiteY3" fmla="*/ 60206 h 602058"/>
              <a:gd name="connsiteX4" fmla="*/ 2135187 w 2135187"/>
              <a:gd name="connsiteY4" fmla="*/ 541852 h 602058"/>
              <a:gd name="connsiteX5" fmla="*/ 2074981 w 2135187"/>
              <a:gd name="connsiteY5" fmla="*/ 602058 h 602058"/>
              <a:gd name="connsiteX6" fmla="*/ 60206 w 2135187"/>
              <a:gd name="connsiteY6" fmla="*/ 602058 h 602058"/>
              <a:gd name="connsiteX7" fmla="*/ 0 w 2135187"/>
              <a:gd name="connsiteY7" fmla="*/ 541852 h 602058"/>
              <a:gd name="connsiteX8" fmla="*/ 0 w 2135187"/>
              <a:gd name="connsiteY8" fmla="*/ 60206 h 602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35187" h="602058">
                <a:moveTo>
                  <a:pt x="0" y="60206"/>
                </a:moveTo>
                <a:cubicBezTo>
                  <a:pt x="0" y="26955"/>
                  <a:pt x="26955" y="0"/>
                  <a:pt x="60206" y="0"/>
                </a:cubicBezTo>
                <a:lnTo>
                  <a:pt x="2074981" y="0"/>
                </a:lnTo>
                <a:cubicBezTo>
                  <a:pt x="2108232" y="0"/>
                  <a:pt x="2135187" y="26955"/>
                  <a:pt x="2135187" y="60206"/>
                </a:cubicBezTo>
                <a:lnTo>
                  <a:pt x="2135187" y="541852"/>
                </a:lnTo>
                <a:cubicBezTo>
                  <a:pt x="2135187" y="575103"/>
                  <a:pt x="2108232" y="602058"/>
                  <a:pt x="2074981" y="602058"/>
                </a:cubicBezTo>
                <a:lnTo>
                  <a:pt x="60206" y="602058"/>
                </a:lnTo>
                <a:cubicBezTo>
                  <a:pt x="26955" y="602058"/>
                  <a:pt x="0" y="575103"/>
                  <a:pt x="0" y="541852"/>
                </a:cubicBezTo>
                <a:lnTo>
                  <a:pt x="0" y="60206"/>
                </a:lnTo>
                <a:close/>
              </a:path>
            </a:pathLst>
          </a:custGeom>
          <a:solidFill>
            <a:srgbClr val="C0000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3834" tIns="93834" rIns="93834" bIns="93834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400" kern="1200" dirty="0" smtClean="0">
                <a:latin typeface="+mj-ea"/>
                <a:ea typeface="+mj-ea"/>
              </a:rPr>
              <a:t>完全竞争</a:t>
            </a:r>
            <a:endParaRPr lang="zh-CN" altLang="en-US" sz="2400" kern="1200" dirty="0">
              <a:latin typeface="+mj-ea"/>
              <a:ea typeface="+mj-ea"/>
            </a:endParaRPr>
          </a:p>
        </p:txBody>
      </p:sp>
      <p:sp>
        <p:nvSpPr>
          <p:cNvPr id="8" name="任意多边形 7"/>
          <p:cNvSpPr/>
          <p:nvPr/>
        </p:nvSpPr>
        <p:spPr>
          <a:xfrm>
            <a:off x="2850908" y="2077655"/>
            <a:ext cx="452659" cy="529526"/>
          </a:xfrm>
          <a:custGeom>
            <a:avLst/>
            <a:gdLst>
              <a:gd name="connsiteX0" fmla="*/ 0 w 452659"/>
              <a:gd name="connsiteY0" fmla="*/ 105905 h 529526"/>
              <a:gd name="connsiteX1" fmla="*/ 226330 w 452659"/>
              <a:gd name="connsiteY1" fmla="*/ 105905 h 529526"/>
              <a:gd name="connsiteX2" fmla="*/ 226330 w 452659"/>
              <a:gd name="connsiteY2" fmla="*/ 0 h 529526"/>
              <a:gd name="connsiteX3" fmla="*/ 452659 w 452659"/>
              <a:gd name="connsiteY3" fmla="*/ 264763 h 529526"/>
              <a:gd name="connsiteX4" fmla="*/ 226330 w 452659"/>
              <a:gd name="connsiteY4" fmla="*/ 529526 h 529526"/>
              <a:gd name="connsiteX5" fmla="*/ 226330 w 452659"/>
              <a:gd name="connsiteY5" fmla="*/ 423621 h 529526"/>
              <a:gd name="connsiteX6" fmla="*/ 0 w 452659"/>
              <a:gd name="connsiteY6" fmla="*/ 423621 h 529526"/>
              <a:gd name="connsiteX7" fmla="*/ 0 w 452659"/>
              <a:gd name="connsiteY7" fmla="*/ 105905 h 529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2659" h="529526">
                <a:moveTo>
                  <a:pt x="0" y="105905"/>
                </a:moveTo>
                <a:lnTo>
                  <a:pt x="226330" y="105905"/>
                </a:lnTo>
                <a:lnTo>
                  <a:pt x="226330" y="0"/>
                </a:lnTo>
                <a:lnTo>
                  <a:pt x="452659" y="264763"/>
                </a:lnTo>
                <a:lnTo>
                  <a:pt x="226330" y="529526"/>
                </a:lnTo>
                <a:lnTo>
                  <a:pt x="226330" y="423621"/>
                </a:lnTo>
                <a:lnTo>
                  <a:pt x="0" y="423621"/>
                </a:lnTo>
                <a:lnTo>
                  <a:pt x="0" y="105905"/>
                </a:lnTo>
                <a:close/>
              </a:path>
            </a:pathLst>
          </a:custGeom>
          <a:solidFill>
            <a:srgbClr val="C00000"/>
          </a:solidFill>
        </p:spPr>
        <p:style>
          <a:lnRef idx="0">
            <a:schemeClr val="accent5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5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5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05905" rIns="135798" bIns="105905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2400" kern="1200">
              <a:latin typeface="+mj-ea"/>
              <a:ea typeface="+mj-ea"/>
            </a:endParaRPr>
          </a:p>
        </p:txBody>
      </p:sp>
      <p:sp>
        <p:nvSpPr>
          <p:cNvPr id="9" name="任意多边形 8"/>
          <p:cNvSpPr/>
          <p:nvPr/>
        </p:nvSpPr>
        <p:spPr>
          <a:xfrm>
            <a:off x="3663918" y="2068611"/>
            <a:ext cx="2135187" cy="602058"/>
          </a:xfrm>
          <a:custGeom>
            <a:avLst/>
            <a:gdLst>
              <a:gd name="connsiteX0" fmla="*/ 0 w 2135187"/>
              <a:gd name="connsiteY0" fmla="*/ 60206 h 602058"/>
              <a:gd name="connsiteX1" fmla="*/ 60206 w 2135187"/>
              <a:gd name="connsiteY1" fmla="*/ 0 h 602058"/>
              <a:gd name="connsiteX2" fmla="*/ 2074981 w 2135187"/>
              <a:gd name="connsiteY2" fmla="*/ 0 h 602058"/>
              <a:gd name="connsiteX3" fmla="*/ 2135187 w 2135187"/>
              <a:gd name="connsiteY3" fmla="*/ 60206 h 602058"/>
              <a:gd name="connsiteX4" fmla="*/ 2135187 w 2135187"/>
              <a:gd name="connsiteY4" fmla="*/ 541852 h 602058"/>
              <a:gd name="connsiteX5" fmla="*/ 2074981 w 2135187"/>
              <a:gd name="connsiteY5" fmla="*/ 602058 h 602058"/>
              <a:gd name="connsiteX6" fmla="*/ 60206 w 2135187"/>
              <a:gd name="connsiteY6" fmla="*/ 602058 h 602058"/>
              <a:gd name="connsiteX7" fmla="*/ 0 w 2135187"/>
              <a:gd name="connsiteY7" fmla="*/ 541852 h 602058"/>
              <a:gd name="connsiteX8" fmla="*/ 0 w 2135187"/>
              <a:gd name="connsiteY8" fmla="*/ 60206 h 602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35187" h="602058">
                <a:moveTo>
                  <a:pt x="0" y="60206"/>
                </a:moveTo>
                <a:cubicBezTo>
                  <a:pt x="0" y="26955"/>
                  <a:pt x="26955" y="0"/>
                  <a:pt x="60206" y="0"/>
                </a:cubicBezTo>
                <a:lnTo>
                  <a:pt x="2074981" y="0"/>
                </a:lnTo>
                <a:cubicBezTo>
                  <a:pt x="2108232" y="0"/>
                  <a:pt x="2135187" y="26955"/>
                  <a:pt x="2135187" y="60206"/>
                </a:cubicBezTo>
                <a:lnTo>
                  <a:pt x="2135187" y="541852"/>
                </a:lnTo>
                <a:cubicBezTo>
                  <a:pt x="2135187" y="575103"/>
                  <a:pt x="2108232" y="602058"/>
                  <a:pt x="2074981" y="602058"/>
                </a:cubicBezTo>
                <a:lnTo>
                  <a:pt x="60206" y="602058"/>
                </a:lnTo>
                <a:cubicBezTo>
                  <a:pt x="26955" y="602058"/>
                  <a:pt x="0" y="575103"/>
                  <a:pt x="0" y="541852"/>
                </a:cubicBezTo>
                <a:lnTo>
                  <a:pt x="0" y="60206"/>
                </a:lnTo>
                <a:close/>
              </a:path>
            </a:pathLst>
          </a:custGeom>
          <a:solidFill>
            <a:srgbClr val="C0000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3834" tIns="93834" rIns="93834" bIns="93834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400" kern="1200" dirty="0" smtClean="0">
                <a:latin typeface="+mj-ea"/>
                <a:ea typeface="+mj-ea"/>
              </a:rPr>
              <a:t>垄断</a:t>
            </a:r>
            <a:r>
              <a:rPr lang="zh-CN" altLang="en-US" sz="2400" dirty="0">
                <a:latin typeface="+mj-ea"/>
              </a:rPr>
              <a:t>竞争</a:t>
            </a:r>
            <a:endParaRPr lang="zh-CN" altLang="en-US" sz="2400" kern="1200" dirty="0">
              <a:latin typeface="+mj-ea"/>
              <a:ea typeface="+mj-ea"/>
            </a:endParaRPr>
          </a:p>
        </p:txBody>
      </p:sp>
      <p:sp>
        <p:nvSpPr>
          <p:cNvPr id="10" name="任意多边形 9"/>
          <p:cNvSpPr/>
          <p:nvPr/>
        </p:nvSpPr>
        <p:spPr>
          <a:xfrm>
            <a:off x="6324871" y="2105609"/>
            <a:ext cx="452659" cy="529526"/>
          </a:xfrm>
          <a:custGeom>
            <a:avLst/>
            <a:gdLst>
              <a:gd name="connsiteX0" fmla="*/ 0 w 452659"/>
              <a:gd name="connsiteY0" fmla="*/ 105905 h 529526"/>
              <a:gd name="connsiteX1" fmla="*/ 226330 w 452659"/>
              <a:gd name="connsiteY1" fmla="*/ 105905 h 529526"/>
              <a:gd name="connsiteX2" fmla="*/ 226330 w 452659"/>
              <a:gd name="connsiteY2" fmla="*/ 0 h 529526"/>
              <a:gd name="connsiteX3" fmla="*/ 452659 w 452659"/>
              <a:gd name="connsiteY3" fmla="*/ 264763 h 529526"/>
              <a:gd name="connsiteX4" fmla="*/ 226330 w 452659"/>
              <a:gd name="connsiteY4" fmla="*/ 529526 h 529526"/>
              <a:gd name="connsiteX5" fmla="*/ 226330 w 452659"/>
              <a:gd name="connsiteY5" fmla="*/ 423621 h 529526"/>
              <a:gd name="connsiteX6" fmla="*/ 0 w 452659"/>
              <a:gd name="connsiteY6" fmla="*/ 423621 h 529526"/>
              <a:gd name="connsiteX7" fmla="*/ 0 w 452659"/>
              <a:gd name="connsiteY7" fmla="*/ 105905 h 529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2659" h="529526">
                <a:moveTo>
                  <a:pt x="0" y="105905"/>
                </a:moveTo>
                <a:lnTo>
                  <a:pt x="226330" y="105905"/>
                </a:lnTo>
                <a:lnTo>
                  <a:pt x="226330" y="0"/>
                </a:lnTo>
                <a:lnTo>
                  <a:pt x="452659" y="264763"/>
                </a:lnTo>
                <a:lnTo>
                  <a:pt x="226330" y="529526"/>
                </a:lnTo>
                <a:lnTo>
                  <a:pt x="226330" y="423621"/>
                </a:lnTo>
                <a:lnTo>
                  <a:pt x="0" y="423621"/>
                </a:lnTo>
                <a:lnTo>
                  <a:pt x="0" y="105905"/>
                </a:lnTo>
                <a:close/>
              </a:path>
            </a:pathLst>
          </a:custGeom>
          <a:solidFill>
            <a:srgbClr val="C00000"/>
          </a:solidFill>
        </p:spPr>
        <p:style>
          <a:lnRef idx="0">
            <a:schemeClr val="accent5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5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5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05905" rIns="135798" bIns="105905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2400" kern="1200">
              <a:latin typeface="+mj-ea"/>
              <a:ea typeface="+mj-ea"/>
            </a:endParaRPr>
          </a:p>
        </p:txBody>
      </p:sp>
      <p:sp>
        <p:nvSpPr>
          <p:cNvPr id="11" name="任意多边形 10"/>
          <p:cNvSpPr/>
          <p:nvPr/>
        </p:nvSpPr>
        <p:spPr>
          <a:xfrm>
            <a:off x="7030507" y="2074174"/>
            <a:ext cx="2135187" cy="602058"/>
          </a:xfrm>
          <a:custGeom>
            <a:avLst/>
            <a:gdLst>
              <a:gd name="connsiteX0" fmla="*/ 0 w 2135187"/>
              <a:gd name="connsiteY0" fmla="*/ 60206 h 602058"/>
              <a:gd name="connsiteX1" fmla="*/ 60206 w 2135187"/>
              <a:gd name="connsiteY1" fmla="*/ 0 h 602058"/>
              <a:gd name="connsiteX2" fmla="*/ 2074981 w 2135187"/>
              <a:gd name="connsiteY2" fmla="*/ 0 h 602058"/>
              <a:gd name="connsiteX3" fmla="*/ 2135187 w 2135187"/>
              <a:gd name="connsiteY3" fmla="*/ 60206 h 602058"/>
              <a:gd name="connsiteX4" fmla="*/ 2135187 w 2135187"/>
              <a:gd name="connsiteY4" fmla="*/ 541852 h 602058"/>
              <a:gd name="connsiteX5" fmla="*/ 2074981 w 2135187"/>
              <a:gd name="connsiteY5" fmla="*/ 602058 h 602058"/>
              <a:gd name="connsiteX6" fmla="*/ 60206 w 2135187"/>
              <a:gd name="connsiteY6" fmla="*/ 602058 h 602058"/>
              <a:gd name="connsiteX7" fmla="*/ 0 w 2135187"/>
              <a:gd name="connsiteY7" fmla="*/ 541852 h 602058"/>
              <a:gd name="connsiteX8" fmla="*/ 0 w 2135187"/>
              <a:gd name="connsiteY8" fmla="*/ 60206 h 602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35187" h="602058">
                <a:moveTo>
                  <a:pt x="0" y="60206"/>
                </a:moveTo>
                <a:cubicBezTo>
                  <a:pt x="0" y="26955"/>
                  <a:pt x="26955" y="0"/>
                  <a:pt x="60206" y="0"/>
                </a:cubicBezTo>
                <a:lnTo>
                  <a:pt x="2074981" y="0"/>
                </a:lnTo>
                <a:cubicBezTo>
                  <a:pt x="2108232" y="0"/>
                  <a:pt x="2135187" y="26955"/>
                  <a:pt x="2135187" y="60206"/>
                </a:cubicBezTo>
                <a:lnTo>
                  <a:pt x="2135187" y="541852"/>
                </a:lnTo>
                <a:cubicBezTo>
                  <a:pt x="2135187" y="575103"/>
                  <a:pt x="2108232" y="602058"/>
                  <a:pt x="2074981" y="602058"/>
                </a:cubicBezTo>
                <a:lnTo>
                  <a:pt x="60206" y="602058"/>
                </a:lnTo>
                <a:cubicBezTo>
                  <a:pt x="26955" y="602058"/>
                  <a:pt x="0" y="575103"/>
                  <a:pt x="0" y="541852"/>
                </a:cubicBezTo>
                <a:lnTo>
                  <a:pt x="0" y="60206"/>
                </a:lnTo>
                <a:close/>
              </a:path>
            </a:pathLst>
          </a:custGeom>
          <a:solidFill>
            <a:srgbClr val="C0000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3834" tIns="93834" rIns="93834" bIns="93834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400" kern="1200" dirty="0" smtClean="0">
                <a:latin typeface="+mj-ea"/>
                <a:ea typeface="+mj-ea"/>
              </a:rPr>
              <a:t>寡头垄断</a:t>
            </a:r>
            <a:endParaRPr lang="zh-CN" altLang="en-US" sz="2400" kern="1200" dirty="0">
              <a:latin typeface="+mj-ea"/>
              <a:ea typeface="+mj-ea"/>
            </a:endParaRPr>
          </a:p>
        </p:txBody>
      </p:sp>
      <p:pic>
        <p:nvPicPr>
          <p:cNvPr id="186" name="图片 18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143" y="3303493"/>
            <a:ext cx="2426418" cy="2444708"/>
          </a:xfrm>
          <a:prstGeom prst="rect">
            <a:avLst/>
          </a:prstGeom>
          <a:ln>
            <a:noFill/>
          </a:ln>
        </p:spPr>
      </p:pic>
      <p:pic>
        <p:nvPicPr>
          <p:cNvPr id="187" name="图片 18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8302" y="3287393"/>
            <a:ext cx="2426418" cy="2444708"/>
          </a:xfrm>
          <a:prstGeom prst="rect">
            <a:avLst/>
          </a:prstGeom>
        </p:spPr>
      </p:pic>
      <p:pic>
        <p:nvPicPr>
          <p:cNvPr id="188" name="图片 187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0" r="100000">
                        <a14:foregroundMark x1="21859" y1="62095" x2="21859" y2="6209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790461" y="3303493"/>
            <a:ext cx="2426418" cy="2444708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0" r="100000">
                        <a14:foregroundMark x1="21859" y1="62095" x2="21859" y2="62095"/>
                        <a14:foregroundMark x1="69849" y1="37656" x2="69849" y2="37656"/>
                        <a14:foregroundMark x1="33417" y1="68828" x2="33417" y2="68828"/>
                        <a14:foregroundMark x1="33417" y1="68828" x2="33417" y2="68828"/>
                        <a14:foregroundMark x1="24874" y1="64838" x2="24874" y2="64838"/>
                        <a14:backgroundMark x1="22613" y1="75062" x2="22613" y2="75062"/>
                        <a14:backgroundMark x1="18844" y1="63591" x2="18844" y2="64838"/>
                        <a14:backgroundMark x1="15327" y1="71322" x2="47487" y2="69327"/>
                      </a14:backgroundRemoval>
                    </a14:imgEffect>
                  </a14:imgLayer>
                </a14:imgProps>
              </a:ext>
            </a:extLst>
          </a:blip>
          <a:srcRect l="43085" b="43352"/>
          <a:stretch>
            <a:fillRect/>
          </a:stretch>
        </p:blipFill>
        <p:spPr>
          <a:xfrm>
            <a:off x="9871330" y="3303493"/>
            <a:ext cx="2166206" cy="2172304"/>
          </a:xfrm>
          <a:prstGeom prst="rect">
            <a:avLst/>
          </a:prstGeom>
        </p:spPr>
      </p:pic>
      <p:sp>
        <p:nvSpPr>
          <p:cNvPr id="17" name="任意多边形 16"/>
          <p:cNvSpPr/>
          <p:nvPr/>
        </p:nvSpPr>
        <p:spPr>
          <a:xfrm>
            <a:off x="9418671" y="2146441"/>
            <a:ext cx="452659" cy="529526"/>
          </a:xfrm>
          <a:custGeom>
            <a:avLst/>
            <a:gdLst>
              <a:gd name="connsiteX0" fmla="*/ 0 w 452659"/>
              <a:gd name="connsiteY0" fmla="*/ 105905 h 529526"/>
              <a:gd name="connsiteX1" fmla="*/ 226330 w 452659"/>
              <a:gd name="connsiteY1" fmla="*/ 105905 h 529526"/>
              <a:gd name="connsiteX2" fmla="*/ 226330 w 452659"/>
              <a:gd name="connsiteY2" fmla="*/ 0 h 529526"/>
              <a:gd name="connsiteX3" fmla="*/ 452659 w 452659"/>
              <a:gd name="connsiteY3" fmla="*/ 264763 h 529526"/>
              <a:gd name="connsiteX4" fmla="*/ 226330 w 452659"/>
              <a:gd name="connsiteY4" fmla="*/ 529526 h 529526"/>
              <a:gd name="connsiteX5" fmla="*/ 226330 w 452659"/>
              <a:gd name="connsiteY5" fmla="*/ 423621 h 529526"/>
              <a:gd name="connsiteX6" fmla="*/ 0 w 452659"/>
              <a:gd name="connsiteY6" fmla="*/ 423621 h 529526"/>
              <a:gd name="connsiteX7" fmla="*/ 0 w 452659"/>
              <a:gd name="connsiteY7" fmla="*/ 105905 h 529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2659" h="529526">
                <a:moveTo>
                  <a:pt x="0" y="105905"/>
                </a:moveTo>
                <a:lnTo>
                  <a:pt x="226330" y="105905"/>
                </a:lnTo>
                <a:lnTo>
                  <a:pt x="226330" y="0"/>
                </a:lnTo>
                <a:lnTo>
                  <a:pt x="452659" y="264763"/>
                </a:lnTo>
                <a:lnTo>
                  <a:pt x="226330" y="529526"/>
                </a:lnTo>
                <a:lnTo>
                  <a:pt x="226330" y="423621"/>
                </a:lnTo>
                <a:lnTo>
                  <a:pt x="0" y="423621"/>
                </a:lnTo>
                <a:lnTo>
                  <a:pt x="0" y="105905"/>
                </a:lnTo>
                <a:close/>
              </a:path>
            </a:pathLst>
          </a:custGeom>
          <a:solidFill>
            <a:srgbClr val="C00000"/>
          </a:solidFill>
        </p:spPr>
        <p:style>
          <a:lnRef idx="0">
            <a:schemeClr val="accent5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5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5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05905" rIns="135798" bIns="105905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2400" kern="1200">
              <a:latin typeface="+mj-ea"/>
              <a:ea typeface="+mj-ea"/>
            </a:endParaRPr>
          </a:p>
        </p:txBody>
      </p:sp>
      <p:sp>
        <p:nvSpPr>
          <p:cNvPr id="18" name="任意多边形 17"/>
          <p:cNvSpPr/>
          <p:nvPr/>
        </p:nvSpPr>
        <p:spPr>
          <a:xfrm>
            <a:off x="10210203" y="2079938"/>
            <a:ext cx="1794903" cy="602058"/>
          </a:xfrm>
          <a:custGeom>
            <a:avLst/>
            <a:gdLst>
              <a:gd name="connsiteX0" fmla="*/ 0 w 2135187"/>
              <a:gd name="connsiteY0" fmla="*/ 60206 h 602058"/>
              <a:gd name="connsiteX1" fmla="*/ 60206 w 2135187"/>
              <a:gd name="connsiteY1" fmla="*/ 0 h 602058"/>
              <a:gd name="connsiteX2" fmla="*/ 2074981 w 2135187"/>
              <a:gd name="connsiteY2" fmla="*/ 0 h 602058"/>
              <a:gd name="connsiteX3" fmla="*/ 2135187 w 2135187"/>
              <a:gd name="connsiteY3" fmla="*/ 60206 h 602058"/>
              <a:gd name="connsiteX4" fmla="*/ 2135187 w 2135187"/>
              <a:gd name="connsiteY4" fmla="*/ 541852 h 602058"/>
              <a:gd name="connsiteX5" fmla="*/ 2074981 w 2135187"/>
              <a:gd name="connsiteY5" fmla="*/ 602058 h 602058"/>
              <a:gd name="connsiteX6" fmla="*/ 60206 w 2135187"/>
              <a:gd name="connsiteY6" fmla="*/ 602058 h 602058"/>
              <a:gd name="connsiteX7" fmla="*/ 0 w 2135187"/>
              <a:gd name="connsiteY7" fmla="*/ 541852 h 602058"/>
              <a:gd name="connsiteX8" fmla="*/ 0 w 2135187"/>
              <a:gd name="connsiteY8" fmla="*/ 60206 h 602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35187" h="602058">
                <a:moveTo>
                  <a:pt x="0" y="60206"/>
                </a:moveTo>
                <a:cubicBezTo>
                  <a:pt x="0" y="26955"/>
                  <a:pt x="26955" y="0"/>
                  <a:pt x="60206" y="0"/>
                </a:cubicBezTo>
                <a:lnTo>
                  <a:pt x="2074981" y="0"/>
                </a:lnTo>
                <a:cubicBezTo>
                  <a:pt x="2108232" y="0"/>
                  <a:pt x="2135187" y="26955"/>
                  <a:pt x="2135187" y="60206"/>
                </a:cubicBezTo>
                <a:lnTo>
                  <a:pt x="2135187" y="541852"/>
                </a:lnTo>
                <a:cubicBezTo>
                  <a:pt x="2135187" y="575103"/>
                  <a:pt x="2108232" y="602058"/>
                  <a:pt x="2074981" y="602058"/>
                </a:cubicBezTo>
                <a:lnTo>
                  <a:pt x="60206" y="602058"/>
                </a:lnTo>
                <a:cubicBezTo>
                  <a:pt x="26955" y="602058"/>
                  <a:pt x="0" y="575103"/>
                  <a:pt x="0" y="541852"/>
                </a:cubicBezTo>
                <a:lnTo>
                  <a:pt x="0" y="60206"/>
                </a:lnTo>
                <a:close/>
              </a:path>
            </a:pathLst>
          </a:custGeom>
          <a:solidFill>
            <a:srgbClr val="C0000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3834" tIns="93834" rIns="93834" bIns="93834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400" kern="1200" dirty="0" smtClean="0">
                <a:latin typeface="+mj-ea"/>
                <a:ea typeface="+mj-ea"/>
              </a:rPr>
              <a:t>完全垄断</a:t>
            </a:r>
            <a:endParaRPr lang="zh-CN" altLang="en-US" sz="2400" kern="1200" dirty="0">
              <a:latin typeface="+mj-ea"/>
              <a:ea typeface="+mj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770895" y="718388"/>
            <a:ext cx="113227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2400" b="1" dirty="0" smtClean="0"/>
              <a:t>公司</a:t>
            </a:r>
            <a:r>
              <a:rPr lang="zh-CN" altLang="en-US" sz="2400" b="1" dirty="0"/>
              <a:t>与市场的</a:t>
            </a:r>
            <a:r>
              <a:rPr lang="zh-CN" altLang="en-US" sz="2400" b="1" dirty="0" smtClean="0"/>
              <a:t>关系</a:t>
            </a:r>
            <a:endParaRPr lang="zh-CN" altLang="en-US" sz="2400" b="1" dirty="0"/>
          </a:p>
        </p:txBody>
      </p:sp>
      <p:sp>
        <p:nvSpPr>
          <p:cNvPr id="2" name="文本框 1"/>
          <p:cNvSpPr txBox="1"/>
          <p:nvPr/>
        </p:nvSpPr>
        <p:spPr>
          <a:xfrm>
            <a:off x="50165" y="8255"/>
            <a:ext cx="233680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altLang="zh-CN" sz="1400" b="1" kern="100" dirty="0">
                <a:solidFill>
                  <a:schemeClr val="bg1">
                    <a:lumMod val="8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14.1.3.0</a:t>
            </a:r>
            <a:r>
              <a:rPr lang="zh-CN" altLang="zh-CN" sz="1400" b="1" kern="100" dirty="0">
                <a:solidFill>
                  <a:schemeClr val="bg1">
                    <a:lumMod val="8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公司与市场的关系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61595" y="267335"/>
            <a:ext cx="215773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altLang="zh-CN" sz="1400" b="1" kern="100" dirty="0">
                <a:solidFill>
                  <a:schemeClr val="bg1">
                    <a:lumMod val="8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14.1.3.1</a:t>
            </a:r>
            <a:r>
              <a:rPr lang="zh-CN" altLang="zh-CN" sz="1400" b="1" kern="100" dirty="0">
                <a:solidFill>
                  <a:schemeClr val="bg1">
                    <a:lumMod val="8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几种不同的市场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7" grpId="0" animBg="1"/>
      <p:bldP spid="1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87916" y="733425"/>
            <a:ext cx="5671257" cy="1660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2400" b="1" dirty="0"/>
              <a:t>14.1.3公司与市场的关系</a:t>
            </a:r>
          </a:p>
          <a:p>
            <a:pPr fontAlgn="auto">
              <a:lnSpc>
                <a:spcPct val="150000"/>
              </a:lnSpc>
            </a:pPr>
            <a:r>
              <a:rPr lang="zh-CN" altLang="en-US" sz="2200" b="1" dirty="0"/>
              <a:t>1.几种不同的市场</a:t>
            </a:r>
          </a:p>
          <a:p>
            <a:pPr fontAlgn="auto">
              <a:lnSpc>
                <a:spcPct val="150000"/>
              </a:lnSpc>
            </a:pPr>
            <a:r>
              <a:rPr lang="zh-CN" altLang="en-US" sz="2200" dirty="0"/>
              <a:t>（1）完全竞争</a:t>
            </a:r>
            <a:r>
              <a:rPr lang="zh-CN" altLang="en-US" sz="2200" dirty="0" smtClean="0"/>
              <a:t>市场</a:t>
            </a:r>
            <a:endParaRPr lang="zh-CN" altLang="en-US" sz="2200" dirty="0"/>
          </a:p>
        </p:txBody>
      </p:sp>
      <p:sp>
        <p:nvSpPr>
          <p:cNvPr id="3" name="文本框 2"/>
          <p:cNvSpPr txBox="1"/>
          <p:nvPr/>
        </p:nvSpPr>
        <p:spPr>
          <a:xfrm>
            <a:off x="4303535" y="752475"/>
            <a:ext cx="23706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latin typeface="+mn-ea"/>
              </a:rPr>
              <a:t>【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名词解释</a:t>
            </a:r>
            <a:r>
              <a:rPr lang="en-US" altLang="zh-CN" sz="2800" b="1" dirty="0">
                <a:solidFill>
                  <a:srgbClr val="FF0000"/>
                </a:solidFill>
                <a:latin typeface="+mn-ea"/>
              </a:rPr>
              <a:t>】</a:t>
            </a:r>
            <a:endParaRPr lang="zh-CN" altLang="en-US" sz="2800" b="1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7908" y="3977373"/>
            <a:ext cx="3948166" cy="2633396"/>
          </a:xfrm>
          <a:prstGeom prst="rect">
            <a:avLst/>
          </a:prstGeom>
        </p:spPr>
      </p:pic>
      <p:graphicFrame>
        <p:nvGraphicFramePr>
          <p:cNvPr id="6" name="图示 5"/>
          <p:cNvGraphicFramePr/>
          <p:nvPr/>
        </p:nvGraphicFramePr>
        <p:xfrm>
          <a:off x="9240158" y="198983"/>
          <a:ext cx="2832100" cy="1257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4" name="矩形 3"/>
          <p:cNvSpPr/>
          <p:nvPr/>
        </p:nvSpPr>
        <p:spPr>
          <a:xfrm>
            <a:off x="687705" y="2404110"/>
            <a:ext cx="10701655" cy="212280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2200" dirty="0"/>
              <a:t>①进入市场的为数众多的</a:t>
            </a:r>
            <a:r>
              <a:rPr lang="zh-CN" altLang="en-US" sz="2200" dirty="0">
                <a:solidFill>
                  <a:srgbClr val="FF0000"/>
                </a:solidFill>
              </a:rPr>
              <a:t>买者和卖者都是既定价格的接受者</a:t>
            </a:r>
            <a:r>
              <a:rPr lang="zh-CN" altLang="en-US" sz="2200" dirty="0"/>
              <a:t>，而不是价格的决定者；</a:t>
            </a:r>
            <a:endParaRPr lang="en-US" altLang="zh-CN" sz="2200" dirty="0"/>
          </a:p>
          <a:p>
            <a:pPr fontAlgn="auto">
              <a:lnSpc>
                <a:spcPct val="150000"/>
              </a:lnSpc>
            </a:pPr>
            <a:r>
              <a:rPr lang="zh-CN" altLang="en-US" sz="2200" dirty="0"/>
              <a:t>②所有卖者向市场提供的</a:t>
            </a:r>
            <a:r>
              <a:rPr lang="zh-CN" altLang="en-US" sz="2200" dirty="0">
                <a:solidFill>
                  <a:srgbClr val="FF0000"/>
                </a:solidFill>
              </a:rPr>
              <a:t>产品都是相同的</a:t>
            </a:r>
            <a:r>
              <a:rPr lang="zh-CN" altLang="en-US" sz="2200" dirty="0"/>
              <a:t>，对买者来说没有差别；</a:t>
            </a:r>
            <a:endParaRPr lang="en-US" altLang="zh-CN" sz="2200" dirty="0"/>
          </a:p>
          <a:p>
            <a:pPr fontAlgn="auto">
              <a:lnSpc>
                <a:spcPct val="150000"/>
              </a:lnSpc>
            </a:pPr>
            <a:r>
              <a:rPr lang="zh-CN" altLang="en-US" sz="2200" dirty="0"/>
              <a:t>③所有资源都可以</a:t>
            </a:r>
            <a:r>
              <a:rPr lang="zh-CN" altLang="en-US" sz="2200" dirty="0">
                <a:solidFill>
                  <a:srgbClr val="FF0000"/>
                </a:solidFill>
              </a:rPr>
              <a:t>自由地进入或退出市场</a:t>
            </a:r>
            <a:r>
              <a:rPr lang="zh-CN" altLang="en-US" sz="2200" dirty="0"/>
              <a:t>；</a:t>
            </a:r>
            <a:endParaRPr lang="en-US" altLang="zh-CN" sz="2200" dirty="0"/>
          </a:p>
          <a:p>
            <a:pPr fontAlgn="auto">
              <a:lnSpc>
                <a:spcPct val="150000"/>
              </a:lnSpc>
            </a:pPr>
            <a:r>
              <a:rPr lang="zh-CN" altLang="en-US" sz="2200" dirty="0"/>
              <a:t>④市场的</a:t>
            </a:r>
            <a:r>
              <a:rPr lang="zh-CN" altLang="en-US" sz="2200" dirty="0">
                <a:solidFill>
                  <a:srgbClr val="FF0000"/>
                </a:solidFill>
              </a:rPr>
              <a:t>参与者都具有完备的信息</a:t>
            </a:r>
            <a:r>
              <a:rPr lang="zh-CN" altLang="en-US" sz="2200" dirty="0"/>
              <a:t>，充分了解市场。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61595" y="267335"/>
            <a:ext cx="215773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altLang="zh-CN" sz="1400" b="1" kern="100" dirty="0">
                <a:solidFill>
                  <a:schemeClr val="bg1">
                    <a:lumMod val="8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14.1.3.1</a:t>
            </a:r>
            <a:r>
              <a:rPr lang="zh-CN" altLang="zh-CN" sz="1400" b="1" kern="100" dirty="0">
                <a:solidFill>
                  <a:schemeClr val="bg1">
                    <a:lumMod val="8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几种不同的市场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0104" y="1262196"/>
            <a:ext cx="7465203" cy="46732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77332" y="1300961"/>
            <a:ext cx="10826046" cy="11068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2200" b="1" dirty="0"/>
              <a:t>（2）垄断竞争市场</a:t>
            </a:r>
            <a:r>
              <a:rPr lang="zh-CN" altLang="en-US" sz="2200" b="1" dirty="0" smtClean="0"/>
              <a:t>。</a:t>
            </a:r>
            <a:endParaRPr lang="en-US" altLang="zh-CN" sz="2200" b="1" dirty="0" smtClean="0"/>
          </a:p>
          <a:p>
            <a:pPr fontAlgn="auto">
              <a:lnSpc>
                <a:spcPct val="150000"/>
              </a:lnSpc>
            </a:pPr>
            <a:r>
              <a:rPr lang="zh-CN" altLang="en-US" sz="2200" dirty="0" smtClean="0">
                <a:solidFill>
                  <a:srgbClr val="C00000"/>
                </a:solidFill>
              </a:rPr>
              <a:t>垄断</a:t>
            </a:r>
            <a:r>
              <a:rPr lang="zh-CN" altLang="en-US" sz="2200" dirty="0">
                <a:solidFill>
                  <a:srgbClr val="C00000"/>
                </a:solidFill>
              </a:rPr>
              <a:t>竞争</a:t>
            </a:r>
            <a:r>
              <a:rPr lang="zh-CN" altLang="en-US" sz="2200" dirty="0"/>
              <a:t>市场又叫</a:t>
            </a:r>
            <a:r>
              <a:rPr lang="zh-CN" altLang="en-US" sz="2200" dirty="0">
                <a:solidFill>
                  <a:srgbClr val="C00000"/>
                </a:solidFill>
              </a:rPr>
              <a:t>不完全竞争</a:t>
            </a:r>
            <a:r>
              <a:rPr lang="zh-CN" altLang="en-US" sz="2200" dirty="0"/>
              <a:t>市场，是一种</a:t>
            </a:r>
            <a:r>
              <a:rPr lang="zh-CN" altLang="en-US" sz="2200" dirty="0">
                <a:solidFill>
                  <a:srgbClr val="C00000"/>
                </a:solidFill>
              </a:rPr>
              <a:t>带有垄断</a:t>
            </a:r>
            <a:r>
              <a:rPr lang="zh-CN" altLang="en-US" sz="2200" dirty="0"/>
              <a:t>因素</a:t>
            </a:r>
            <a:r>
              <a:rPr lang="zh-CN" altLang="en-US" sz="2200" dirty="0">
                <a:solidFill>
                  <a:srgbClr val="C00000"/>
                </a:solidFill>
              </a:rPr>
              <a:t>又有竞争</a:t>
            </a:r>
            <a:r>
              <a:rPr lang="zh-CN" altLang="en-US" sz="2200" dirty="0"/>
              <a:t>因素的市场</a:t>
            </a:r>
            <a:r>
              <a:rPr lang="zh-CN" altLang="en-US" sz="2200" dirty="0" smtClean="0"/>
              <a:t>。</a:t>
            </a:r>
            <a:endParaRPr lang="en-US" altLang="zh-CN" sz="2200" dirty="0"/>
          </a:p>
        </p:txBody>
      </p:sp>
      <p:sp>
        <p:nvSpPr>
          <p:cNvPr id="3" name="文本框 2"/>
          <p:cNvSpPr txBox="1"/>
          <p:nvPr/>
        </p:nvSpPr>
        <p:spPr>
          <a:xfrm>
            <a:off x="3242732" y="1300961"/>
            <a:ext cx="13320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latin typeface="+mn-ea"/>
              </a:rPr>
              <a:t>【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选择</a:t>
            </a:r>
            <a:r>
              <a:rPr lang="en-US" altLang="zh-CN" sz="2800" b="1" dirty="0">
                <a:solidFill>
                  <a:srgbClr val="FF0000"/>
                </a:solidFill>
                <a:latin typeface="+mn-ea"/>
              </a:rPr>
              <a:t>】</a:t>
            </a:r>
            <a:endParaRPr lang="zh-CN" altLang="en-US" sz="2800" b="1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4244" y="5464919"/>
            <a:ext cx="2006156" cy="1255854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787400" y="2558261"/>
            <a:ext cx="8978900" cy="2400657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2000" dirty="0"/>
              <a:t>①一切产品都具有</a:t>
            </a:r>
            <a:r>
              <a:rPr lang="zh-CN" altLang="en-US" sz="2000" dirty="0">
                <a:solidFill>
                  <a:srgbClr val="FF0000"/>
                </a:solidFill>
              </a:rPr>
              <a:t>差别</a:t>
            </a:r>
            <a:r>
              <a:rPr lang="zh-CN" altLang="en-US" sz="2000" dirty="0"/>
              <a:t>；</a:t>
            </a:r>
            <a:endParaRPr lang="en-US" altLang="zh-CN" sz="2000" dirty="0"/>
          </a:p>
          <a:p>
            <a:pPr fontAlgn="auto">
              <a:lnSpc>
                <a:spcPct val="150000"/>
              </a:lnSpc>
            </a:pPr>
            <a:r>
              <a:rPr lang="zh-CN" altLang="en-US" sz="2000" dirty="0"/>
              <a:t>②市场上有</a:t>
            </a:r>
            <a:r>
              <a:rPr lang="zh-CN" altLang="en-US" sz="2000" dirty="0">
                <a:solidFill>
                  <a:srgbClr val="FF0000"/>
                </a:solidFill>
              </a:rPr>
              <a:t>很多厂商</a:t>
            </a:r>
            <a:r>
              <a:rPr lang="zh-CN" altLang="en-US" sz="2000" dirty="0"/>
              <a:t>，他们对市场可以</a:t>
            </a:r>
            <a:r>
              <a:rPr lang="zh-CN" altLang="en-US" sz="2000" dirty="0">
                <a:solidFill>
                  <a:srgbClr val="FF0000"/>
                </a:solidFill>
              </a:rPr>
              <a:t>施加有限的影响</a:t>
            </a:r>
            <a:r>
              <a:rPr lang="zh-CN" altLang="en-US" sz="2000" dirty="0"/>
              <a:t>，而市场价格的影响者，不能互相勾结，控制市场价格；</a:t>
            </a:r>
            <a:endParaRPr lang="en-US" altLang="zh-CN" sz="2000" dirty="0"/>
          </a:p>
          <a:p>
            <a:pPr fontAlgn="auto">
              <a:lnSpc>
                <a:spcPct val="150000"/>
              </a:lnSpc>
            </a:pPr>
            <a:r>
              <a:rPr lang="zh-CN" altLang="en-US" sz="2000" dirty="0"/>
              <a:t>③厂商进出市场</a:t>
            </a:r>
            <a:r>
              <a:rPr lang="zh-CN" altLang="en-US" sz="2000" dirty="0">
                <a:solidFill>
                  <a:srgbClr val="FF0000"/>
                </a:solidFill>
              </a:rPr>
              <a:t>比较容易</a:t>
            </a:r>
            <a:r>
              <a:rPr lang="zh-CN" altLang="en-US" sz="2000" dirty="0"/>
              <a:t>；</a:t>
            </a:r>
            <a:endParaRPr lang="en-US" altLang="zh-CN" sz="2000" dirty="0"/>
          </a:p>
          <a:p>
            <a:pPr fontAlgn="auto">
              <a:lnSpc>
                <a:spcPct val="150000"/>
              </a:lnSpc>
            </a:pPr>
            <a:r>
              <a:rPr lang="zh-CN" altLang="en-US" sz="2000" dirty="0"/>
              <a:t>④同一产业内有两个或两个以上的</a:t>
            </a:r>
            <a:r>
              <a:rPr lang="zh-CN" altLang="en-US" sz="2000" dirty="0">
                <a:solidFill>
                  <a:srgbClr val="FF0000"/>
                </a:solidFill>
              </a:rPr>
              <a:t>产品集团</a:t>
            </a:r>
            <a:r>
              <a:rPr lang="zh-CN" altLang="en-US" sz="2000" dirty="0"/>
              <a:t>，每个产品集团内又有许多厂商。</a:t>
            </a:r>
          </a:p>
        </p:txBody>
      </p:sp>
      <p:graphicFrame>
        <p:nvGraphicFramePr>
          <p:cNvPr id="7" name="图示 6"/>
          <p:cNvGraphicFramePr/>
          <p:nvPr/>
        </p:nvGraphicFramePr>
        <p:xfrm>
          <a:off x="9258300" y="203200"/>
          <a:ext cx="2832100" cy="1257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61595" y="267335"/>
            <a:ext cx="215773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altLang="zh-CN" sz="1400" b="1" kern="100" dirty="0">
                <a:solidFill>
                  <a:schemeClr val="bg1">
                    <a:lumMod val="8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14.1.3.1</a:t>
            </a:r>
            <a:r>
              <a:rPr lang="zh-CN" altLang="zh-CN" sz="1400" b="1" kern="100" dirty="0">
                <a:solidFill>
                  <a:schemeClr val="bg1">
                    <a:lumMod val="8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几种不同的市场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1084" y="613245"/>
            <a:ext cx="9656476" cy="543176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18457" y="1406076"/>
            <a:ext cx="10678886" cy="16148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2200" b="1" dirty="0"/>
              <a:t>（3）寡头垄断</a:t>
            </a:r>
            <a:r>
              <a:rPr lang="zh-CN" altLang="en-US" sz="2200" b="1" dirty="0" smtClean="0"/>
              <a:t>市场</a:t>
            </a:r>
            <a:endParaRPr lang="en-US" altLang="zh-CN" sz="2200" b="1" dirty="0" smtClean="0"/>
          </a:p>
          <a:p>
            <a:pPr fontAlgn="auto">
              <a:lnSpc>
                <a:spcPct val="150000"/>
              </a:lnSpc>
            </a:pPr>
            <a:r>
              <a:rPr lang="zh-CN" altLang="en-US" sz="2200" dirty="0" smtClean="0"/>
              <a:t>市场</a:t>
            </a:r>
            <a:r>
              <a:rPr lang="zh-CN" altLang="en-US" sz="2200" dirty="0"/>
              <a:t>上的厂商只有少数几个，每个厂商在市场中都具有举足轻重的地位，对其产品价格具有相当的</a:t>
            </a:r>
            <a:r>
              <a:rPr lang="zh-CN" altLang="en-US" sz="2200" dirty="0" smtClean="0"/>
              <a:t>影响力。</a:t>
            </a:r>
            <a:endParaRPr lang="en-US" altLang="zh-CN" sz="2200" dirty="0" smtClean="0"/>
          </a:p>
        </p:txBody>
      </p:sp>
      <p:sp>
        <p:nvSpPr>
          <p:cNvPr id="5" name="文本框 4"/>
          <p:cNvSpPr txBox="1"/>
          <p:nvPr/>
        </p:nvSpPr>
        <p:spPr>
          <a:xfrm>
            <a:off x="3537785" y="1421316"/>
            <a:ext cx="13320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latin typeface="+mn-ea"/>
              </a:rPr>
              <a:t>【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选择</a:t>
            </a:r>
            <a:r>
              <a:rPr lang="en-US" altLang="zh-CN" sz="2800" b="1" dirty="0">
                <a:solidFill>
                  <a:srgbClr val="FF0000"/>
                </a:solidFill>
                <a:latin typeface="+mn-ea"/>
              </a:rPr>
              <a:t>】</a:t>
            </a:r>
            <a:endParaRPr lang="zh-CN" altLang="en-US" sz="28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6" name="左大括号 5"/>
          <p:cNvSpPr/>
          <p:nvPr/>
        </p:nvSpPr>
        <p:spPr>
          <a:xfrm>
            <a:off x="723900" y="3512671"/>
            <a:ext cx="711200" cy="1592729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200"/>
          </a:p>
        </p:txBody>
      </p:sp>
      <p:sp>
        <p:nvSpPr>
          <p:cNvPr id="10" name="矩形 9"/>
          <p:cNvSpPr/>
          <p:nvPr/>
        </p:nvSpPr>
        <p:spPr>
          <a:xfrm>
            <a:off x="1521461" y="3360457"/>
            <a:ext cx="1300480" cy="4298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200" b="1" dirty="0"/>
              <a:t>纯粹寡头</a:t>
            </a:r>
          </a:p>
        </p:txBody>
      </p:sp>
      <p:sp>
        <p:nvSpPr>
          <p:cNvPr id="11" name="矩形 10"/>
          <p:cNvSpPr/>
          <p:nvPr/>
        </p:nvSpPr>
        <p:spPr>
          <a:xfrm>
            <a:off x="1521461" y="4846467"/>
            <a:ext cx="1300480" cy="4298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200" b="1" dirty="0"/>
              <a:t>差别寡头</a:t>
            </a:r>
          </a:p>
        </p:txBody>
      </p:sp>
      <p:sp>
        <p:nvSpPr>
          <p:cNvPr id="12" name="矩形 11"/>
          <p:cNvSpPr/>
          <p:nvPr/>
        </p:nvSpPr>
        <p:spPr>
          <a:xfrm>
            <a:off x="2725698" y="3360457"/>
            <a:ext cx="4653280" cy="4298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200" dirty="0">
                <a:solidFill>
                  <a:srgbClr val="FF0000"/>
                </a:solidFill>
              </a:rPr>
              <a:t>产品没有差别，彼此依存的程度</a:t>
            </a:r>
            <a:r>
              <a:rPr lang="zh-CN" altLang="en-US" sz="2200" b="1" dirty="0">
                <a:solidFill>
                  <a:srgbClr val="FF0000"/>
                </a:solidFill>
              </a:rPr>
              <a:t>很高</a:t>
            </a:r>
          </a:p>
        </p:txBody>
      </p:sp>
      <p:sp>
        <p:nvSpPr>
          <p:cNvPr id="13" name="矩形 12"/>
          <p:cNvSpPr/>
          <p:nvPr/>
        </p:nvSpPr>
        <p:spPr>
          <a:xfrm>
            <a:off x="2725698" y="4852259"/>
            <a:ext cx="4094480" cy="4298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200" dirty="0">
                <a:solidFill>
                  <a:srgbClr val="FF0000"/>
                </a:solidFill>
              </a:rPr>
              <a:t>产品有差别，彼此依存关系</a:t>
            </a:r>
            <a:r>
              <a:rPr lang="zh-CN" altLang="en-US" sz="2200" b="1" dirty="0">
                <a:solidFill>
                  <a:srgbClr val="FF0000"/>
                </a:solidFill>
              </a:rPr>
              <a:t>较低</a:t>
            </a:r>
          </a:p>
        </p:txBody>
      </p:sp>
      <p:graphicFrame>
        <p:nvGraphicFramePr>
          <p:cNvPr id="14" name="图示 13"/>
          <p:cNvGraphicFramePr/>
          <p:nvPr/>
        </p:nvGraphicFramePr>
        <p:xfrm>
          <a:off x="8859520" y="148590"/>
          <a:ext cx="3215640" cy="13671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" name="图片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87335" y="2867660"/>
            <a:ext cx="4010025" cy="25908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1595" y="267335"/>
            <a:ext cx="215773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altLang="zh-CN" sz="1400" b="1" kern="100" dirty="0">
                <a:solidFill>
                  <a:schemeClr val="bg1">
                    <a:lumMod val="8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14.1.3.1</a:t>
            </a:r>
            <a:r>
              <a:rPr lang="zh-CN" altLang="zh-CN" sz="1400" b="1" kern="100" dirty="0">
                <a:solidFill>
                  <a:schemeClr val="bg1">
                    <a:lumMod val="8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几种不同的市场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47673" y="346934"/>
            <a:ext cx="11130845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endParaRPr lang="zh-CN" altLang="en-US" sz="2200" dirty="0"/>
          </a:p>
          <a:p>
            <a:pPr fontAlgn="auto">
              <a:lnSpc>
                <a:spcPct val="150000"/>
              </a:lnSpc>
            </a:pPr>
            <a:r>
              <a:rPr lang="zh-CN" altLang="en-US" sz="2200" b="1" dirty="0"/>
              <a:t>（4）完全垄断</a:t>
            </a:r>
            <a:r>
              <a:rPr lang="zh-CN" altLang="en-US" sz="2200" b="1" dirty="0" smtClean="0"/>
              <a:t>市场</a:t>
            </a:r>
            <a:endParaRPr lang="en-US" altLang="zh-CN" sz="2200" b="1" dirty="0" smtClean="0"/>
          </a:p>
        </p:txBody>
      </p:sp>
      <p:sp>
        <p:nvSpPr>
          <p:cNvPr id="3" name="文本框 2"/>
          <p:cNvSpPr txBox="1"/>
          <p:nvPr/>
        </p:nvSpPr>
        <p:spPr>
          <a:xfrm>
            <a:off x="3224216" y="808578"/>
            <a:ext cx="13320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latin typeface="+mn-ea"/>
              </a:rPr>
              <a:t>【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选择</a:t>
            </a:r>
            <a:r>
              <a:rPr lang="en-US" altLang="zh-CN" sz="2800" b="1" dirty="0">
                <a:solidFill>
                  <a:srgbClr val="FF0000"/>
                </a:solidFill>
                <a:latin typeface="+mn-ea"/>
              </a:rPr>
              <a:t>】</a:t>
            </a:r>
            <a:endParaRPr lang="zh-CN" altLang="en-US" sz="28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47673" y="1720259"/>
            <a:ext cx="10648456" cy="240065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2000" dirty="0"/>
              <a:t>①</a:t>
            </a:r>
            <a:r>
              <a:rPr lang="zh-CN" altLang="en-US" sz="2000" dirty="0">
                <a:solidFill>
                  <a:srgbClr val="FF0000"/>
                </a:solidFill>
              </a:rPr>
              <a:t>整个行业只有一个厂商</a:t>
            </a:r>
            <a:r>
              <a:rPr lang="zh-CN" altLang="en-US" sz="2000" dirty="0"/>
              <a:t>，它提供整个行业的产销量，厂商与行业完全合二为一；</a:t>
            </a:r>
            <a:endParaRPr lang="en-US" altLang="zh-CN" sz="2000" dirty="0"/>
          </a:p>
          <a:p>
            <a:pPr fontAlgn="auto">
              <a:lnSpc>
                <a:spcPct val="150000"/>
              </a:lnSpc>
            </a:pPr>
            <a:r>
              <a:rPr lang="zh-CN" altLang="en-US" sz="2000" dirty="0"/>
              <a:t>②产品</a:t>
            </a:r>
            <a:r>
              <a:rPr lang="zh-CN" altLang="en-US" sz="2000" dirty="0">
                <a:solidFill>
                  <a:srgbClr val="FF0000"/>
                </a:solidFill>
              </a:rPr>
              <a:t>没有良好的替代品</a:t>
            </a:r>
            <a:r>
              <a:rPr lang="zh-CN" altLang="en-US" sz="2000" dirty="0"/>
              <a:t>，其需求的交叉弹性等于零，没有任何竞争威胁；</a:t>
            </a:r>
            <a:endParaRPr lang="en-US" altLang="zh-CN" sz="2000" dirty="0"/>
          </a:p>
          <a:p>
            <a:pPr fontAlgn="auto">
              <a:lnSpc>
                <a:spcPct val="150000"/>
              </a:lnSpc>
            </a:pPr>
            <a:r>
              <a:rPr lang="zh-CN" altLang="en-US" sz="2000" dirty="0"/>
              <a:t>③</a:t>
            </a:r>
            <a:r>
              <a:rPr lang="zh-CN" altLang="en-US" sz="2000" dirty="0">
                <a:solidFill>
                  <a:srgbClr val="FF0000"/>
                </a:solidFill>
              </a:rPr>
              <a:t>厂商可以各种手段决定价格</a:t>
            </a:r>
            <a:r>
              <a:rPr lang="zh-CN" altLang="en-US" sz="2000" dirty="0"/>
              <a:t>，</a:t>
            </a:r>
            <a:r>
              <a:rPr lang="zh-CN" altLang="en-US" sz="2000" dirty="0">
                <a:solidFill>
                  <a:srgbClr val="FF0000"/>
                </a:solidFill>
              </a:rPr>
              <a:t>形成垄断价格</a:t>
            </a:r>
            <a:r>
              <a:rPr lang="zh-CN" altLang="en-US" sz="2000" dirty="0"/>
              <a:t>；</a:t>
            </a:r>
            <a:endParaRPr lang="en-US" altLang="zh-CN" sz="2000" dirty="0"/>
          </a:p>
          <a:p>
            <a:pPr fontAlgn="auto">
              <a:lnSpc>
                <a:spcPct val="150000"/>
              </a:lnSpc>
            </a:pPr>
            <a:r>
              <a:rPr lang="zh-CN" altLang="en-US" sz="2000" dirty="0"/>
              <a:t>④为了攫取最大的超额利润，往往实行</a:t>
            </a:r>
            <a:r>
              <a:rPr lang="zh-CN" altLang="en-US" sz="2000" dirty="0">
                <a:solidFill>
                  <a:srgbClr val="FF0000"/>
                </a:solidFill>
              </a:rPr>
              <a:t>差别价格</a:t>
            </a:r>
            <a:r>
              <a:rPr lang="zh-CN" altLang="en-US" sz="2000" dirty="0"/>
              <a:t>。完全垄断市场只有公用事业和某些特殊地区有近似的情况。</a:t>
            </a:r>
          </a:p>
        </p:txBody>
      </p:sp>
      <p:graphicFrame>
        <p:nvGraphicFramePr>
          <p:cNvPr id="7" name="图示 6"/>
          <p:cNvGraphicFramePr/>
          <p:nvPr/>
        </p:nvGraphicFramePr>
        <p:xfrm>
          <a:off x="9182101" y="179928"/>
          <a:ext cx="2832100" cy="1257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图片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20560" y="3819525"/>
            <a:ext cx="4578985" cy="276796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1595" y="267335"/>
            <a:ext cx="215773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altLang="zh-CN" sz="1400" b="1" kern="100" dirty="0">
                <a:solidFill>
                  <a:schemeClr val="bg1">
                    <a:lumMod val="8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14.1.3.1</a:t>
            </a:r>
            <a:r>
              <a:rPr lang="zh-CN" altLang="zh-CN" sz="1400" b="1" kern="100" dirty="0">
                <a:solidFill>
                  <a:schemeClr val="bg1">
                    <a:lumMod val="8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几种不同的市场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831753" y="2146300"/>
          <a:ext cx="10178754" cy="324742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77866"/>
                <a:gridCol w="1208196"/>
                <a:gridCol w="2327879"/>
                <a:gridCol w="1971895"/>
                <a:gridCol w="1696459"/>
                <a:gridCol w="1696459"/>
              </a:tblGrid>
              <a:tr h="75811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solidFill>
                            <a:schemeClr val="bg1"/>
                          </a:solidFill>
                          <a:effectLst/>
                        </a:rPr>
                        <a:t>市场类型</a:t>
                      </a:r>
                    </a:p>
                  </a:txBody>
                  <a:tcPr marL="43805" marR="43805" marT="14602" marB="1460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solidFill>
                            <a:schemeClr val="bg1"/>
                          </a:solidFill>
                          <a:effectLst/>
                        </a:rPr>
                        <a:t>厂商数目</a:t>
                      </a:r>
                    </a:p>
                  </a:txBody>
                  <a:tcPr marL="43805" marR="43805" marT="14602" marB="1460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solidFill>
                            <a:schemeClr val="bg1"/>
                          </a:solidFill>
                          <a:effectLst/>
                        </a:rPr>
                        <a:t>产品差异程度</a:t>
                      </a:r>
                    </a:p>
                  </a:txBody>
                  <a:tcPr marL="43805" marR="43805" marT="14602" marB="1460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solidFill>
                            <a:schemeClr val="bg1"/>
                          </a:solidFill>
                          <a:effectLst/>
                        </a:rPr>
                        <a:t>对价格的控制程度</a:t>
                      </a:r>
                    </a:p>
                  </a:txBody>
                  <a:tcPr marL="43805" marR="43805" marT="14602" marB="1460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solidFill>
                            <a:schemeClr val="bg1"/>
                          </a:solidFill>
                          <a:effectLst/>
                        </a:rPr>
                        <a:t>进出一个市场的难易程度</a:t>
                      </a:r>
                    </a:p>
                  </a:txBody>
                  <a:tcPr marL="43805" marR="43805" marT="14602" marB="1460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solidFill>
                            <a:schemeClr val="bg1"/>
                          </a:solidFill>
                          <a:effectLst/>
                        </a:rPr>
                        <a:t>接近哪种市场</a:t>
                      </a:r>
                    </a:p>
                  </a:txBody>
                  <a:tcPr marL="43805" marR="43805" marT="14602" marB="14602" anchor="ctr"/>
                </a:tc>
              </a:tr>
              <a:tr h="486534">
                <a:tc>
                  <a:txBody>
                    <a:bodyPr/>
                    <a:lstStyle/>
                    <a:p>
                      <a:pPr algn="l"/>
                      <a:r>
                        <a:rPr lang="zh-CN" altLang="en-US" sz="2000" b="1" dirty="0">
                          <a:solidFill>
                            <a:srgbClr val="FF0000"/>
                          </a:solidFill>
                          <a:effectLst/>
                        </a:rPr>
                        <a:t>完全竞争</a:t>
                      </a:r>
                    </a:p>
                  </a:txBody>
                  <a:tcPr marL="43805" marR="43805" marT="14602" marB="1460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rgbClr val="333333"/>
                          </a:solidFill>
                          <a:effectLst/>
                        </a:rPr>
                        <a:t>很多</a:t>
                      </a:r>
                    </a:p>
                  </a:txBody>
                  <a:tcPr marL="43805" marR="43805" marT="14602" marB="14602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000">
                          <a:solidFill>
                            <a:srgbClr val="333333"/>
                          </a:solidFill>
                          <a:effectLst/>
                        </a:rPr>
                        <a:t>完全无差别</a:t>
                      </a:r>
                    </a:p>
                  </a:txBody>
                  <a:tcPr marL="43805" marR="43805" marT="14602" marB="14602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000">
                          <a:solidFill>
                            <a:srgbClr val="333333"/>
                          </a:solidFill>
                          <a:effectLst/>
                        </a:rPr>
                        <a:t>没有</a:t>
                      </a:r>
                    </a:p>
                  </a:txBody>
                  <a:tcPr marL="43805" marR="43805" marT="14602" marB="14602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000">
                          <a:solidFill>
                            <a:srgbClr val="333333"/>
                          </a:solidFill>
                          <a:effectLst/>
                        </a:rPr>
                        <a:t>很容易</a:t>
                      </a:r>
                    </a:p>
                  </a:txBody>
                  <a:tcPr marL="43805" marR="43805" marT="14602" marB="14602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000">
                          <a:solidFill>
                            <a:srgbClr val="333333"/>
                          </a:solidFill>
                          <a:effectLst/>
                        </a:rPr>
                        <a:t>一些农产品</a:t>
                      </a:r>
                    </a:p>
                  </a:txBody>
                  <a:tcPr marL="43805" marR="43805" marT="14602" marB="14602" anchor="ctr"/>
                </a:tc>
              </a:tr>
              <a:tr h="486534">
                <a:tc>
                  <a:txBody>
                    <a:bodyPr/>
                    <a:lstStyle/>
                    <a:p>
                      <a:pPr algn="l"/>
                      <a:r>
                        <a:rPr lang="zh-CN" altLang="en-US" sz="2000" b="1" dirty="0">
                          <a:solidFill>
                            <a:srgbClr val="FF0000"/>
                          </a:solidFill>
                          <a:effectLst/>
                        </a:rPr>
                        <a:t>垄断竞争</a:t>
                      </a:r>
                    </a:p>
                  </a:txBody>
                  <a:tcPr marL="43805" marR="43805" marT="14602" marB="1460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rgbClr val="333333"/>
                          </a:solidFill>
                          <a:effectLst/>
                        </a:rPr>
                        <a:t>很多</a:t>
                      </a:r>
                    </a:p>
                  </a:txBody>
                  <a:tcPr marL="43805" marR="43805" marT="14602" marB="14602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000" dirty="0">
                          <a:solidFill>
                            <a:srgbClr val="333333"/>
                          </a:solidFill>
                          <a:effectLst/>
                        </a:rPr>
                        <a:t>有差别</a:t>
                      </a:r>
                    </a:p>
                  </a:txBody>
                  <a:tcPr marL="43805" marR="43805" marT="14602" marB="14602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000">
                          <a:solidFill>
                            <a:srgbClr val="333333"/>
                          </a:solidFill>
                          <a:effectLst/>
                        </a:rPr>
                        <a:t>有一些</a:t>
                      </a:r>
                    </a:p>
                  </a:txBody>
                  <a:tcPr marL="43805" marR="43805" marT="14602" marB="14602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000">
                          <a:solidFill>
                            <a:srgbClr val="333333"/>
                          </a:solidFill>
                          <a:effectLst/>
                        </a:rPr>
                        <a:t>比较容易</a:t>
                      </a:r>
                    </a:p>
                  </a:txBody>
                  <a:tcPr marL="43805" marR="43805" marT="14602" marB="14602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000" dirty="0">
                          <a:solidFill>
                            <a:srgbClr val="333333"/>
                          </a:solidFill>
                          <a:effectLst/>
                        </a:rPr>
                        <a:t>零售业</a:t>
                      </a:r>
                    </a:p>
                  </a:txBody>
                  <a:tcPr marL="43805" marR="43805" marT="14602" marB="14602" anchor="ctr"/>
                </a:tc>
              </a:tr>
              <a:tr h="758119">
                <a:tc>
                  <a:txBody>
                    <a:bodyPr/>
                    <a:lstStyle/>
                    <a:p>
                      <a:pPr algn="l"/>
                      <a:r>
                        <a:rPr lang="zh-CN" altLang="en-US" sz="2000" b="1" dirty="0">
                          <a:solidFill>
                            <a:srgbClr val="FF0000"/>
                          </a:solidFill>
                          <a:effectLst/>
                        </a:rPr>
                        <a:t>寡头垄断</a:t>
                      </a:r>
                    </a:p>
                  </a:txBody>
                  <a:tcPr marL="43805" marR="43805" marT="14602" marB="1460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rgbClr val="333333"/>
                          </a:solidFill>
                          <a:effectLst/>
                        </a:rPr>
                        <a:t>几个</a:t>
                      </a:r>
                    </a:p>
                  </a:txBody>
                  <a:tcPr marL="43805" marR="43805" marT="14602" marB="14602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000" dirty="0">
                          <a:solidFill>
                            <a:srgbClr val="333333"/>
                          </a:solidFill>
                          <a:effectLst/>
                        </a:rPr>
                        <a:t>无差别依存程度高；有差别依存关系低。</a:t>
                      </a:r>
                    </a:p>
                  </a:txBody>
                  <a:tcPr marL="43805" marR="43805" marT="14602" marB="14602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000" dirty="0">
                          <a:solidFill>
                            <a:srgbClr val="333333"/>
                          </a:solidFill>
                          <a:effectLst/>
                        </a:rPr>
                        <a:t>把竞争者考虑在内</a:t>
                      </a:r>
                    </a:p>
                  </a:txBody>
                  <a:tcPr marL="43805" marR="43805" marT="14602" marB="14602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000" dirty="0">
                          <a:solidFill>
                            <a:srgbClr val="333333"/>
                          </a:solidFill>
                          <a:effectLst/>
                        </a:rPr>
                        <a:t>很难</a:t>
                      </a:r>
                    </a:p>
                  </a:txBody>
                  <a:tcPr marL="43805" marR="43805" marT="14602" marB="14602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000" dirty="0">
                          <a:solidFill>
                            <a:srgbClr val="333333"/>
                          </a:solidFill>
                          <a:effectLst/>
                        </a:rPr>
                        <a:t>石油，电信</a:t>
                      </a:r>
                    </a:p>
                  </a:txBody>
                  <a:tcPr marL="43805" marR="43805" marT="14602" marB="14602" anchor="ctr"/>
                </a:tc>
              </a:tr>
              <a:tr h="758119">
                <a:tc>
                  <a:txBody>
                    <a:bodyPr/>
                    <a:lstStyle/>
                    <a:p>
                      <a:pPr algn="l"/>
                      <a:r>
                        <a:rPr lang="zh-CN" altLang="en-US" sz="2000" b="1" dirty="0">
                          <a:solidFill>
                            <a:srgbClr val="FF0000"/>
                          </a:solidFill>
                          <a:effectLst/>
                        </a:rPr>
                        <a:t>完全垄断</a:t>
                      </a:r>
                    </a:p>
                  </a:txBody>
                  <a:tcPr marL="43805" marR="43805" marT="14602" marB="1460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rgbClr val="333333"/>
                          </a:solidFill>
                          <a:effectLst/>
                        </a:rPr>
                        <a:t>唯一</a:t>
                      </a:r>
                    </a:p>
                  </a:txBody>
                  <a:tcPr marL="43805" marR="43805" marT="14602" marB="14602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000" dirty="0">
                          <a:solidFill>
                            <a:srgbClr val="333333"/>
                          </a:solidFill>
                          <a:effectLst/>
                        </a:rPr>
                        <a:t>唯一产品，</a:t>
                      </a:r>
                      <a:endParaRPr lang="en-US" altLang="zh-CN" sz="2000" dirty="0">
                        <a:solidFill>
                          <a:srgbClr val="333333"/>
                        </a:solidFill>
                        <a:effectLst/>
                      </a:endParaRPr>
                    </a:p>
                    <a:p>
                      <a:pPr algn="l"/>
                      <a:r>
                        <a:rPr lang="zh-CN" altLang="en-US" sz="2000" dirty="0">
                          <a:solidFill>
                            <a:srgbClr val="333333"/>
                          </a:solidFill>
                          <a:effectLst/>
                        </a:rPr>
                        <a:t>且无替代品</a:t>
                      </a:r>
                    </a:p>
                  </a:txBody>
                  <a:tcPr marL="43805" marR="43805" marT="14602" marB="14602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000" dirty="0">
                          <a:solidFill>
                            <a:srgbClr val="333333"/>
                          </a:solidFill>
                          <a:effectLst/>
                        </a:rPr>
                        <a:t>各种手段决定价格</a:t>
                      </a:r>
                    </a:p>
                  </a:txBody>
                  <a:tcPr marL="43805" marR="43805" marT="14602" marB="14602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000" dirty="0">
                          <a:solidFill>
                            <a:srgbClr val="333333"/>
                          </a:solidFill>
                          <a:effectLst/>
                        </a:rPr>
                        <a:t>几乎不可能</a:t>
                      </a:r>
                    </a:p>
                  </a:txBody>
                  <a:tcPr marL="43805" marR="43805" marT="14602" marB="14602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000" dirty="0">
                          <a:solidFill>
                            <a:srgbClr val="333333"/>
                          </a:solidFill>
                          <a:effectLst/>
                        </a:rPr>
                        <a:t>公共事业</a:t>
                      </a:r>
                    </a:p>
                  </a:txBody>
                  <a:tcPr marL="43805" marR="43805" marT="14602" marB="14602" anchor="ctr"/>
                </a:tc>
              </a:tr>
            </a:tbl>
          </a:graphicData>
        </a:graphic>
      </p:graphicFrame>
      <p:graphicFrame>
        <p:nvGraphicFramePr>
          <p:cNvPr id="5" name="图示 4"/>
          <p:cNvGraphicFramePr/>
          <p:nvPr/>
        </p:nvGraphicFramePr>
        <p:xfrm>
          <a:off x="9194800" y="177800"/>
          <a:ext cx="2832100" cy="1257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16089" y="1820545"/>
            <a:ext cx="10792178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2400" b="1" dirty="0" smtClean="0">
                <a:sym typeface="+mn-ea"/>
              </a:rPr>
              <a:t>市场</a:t>
            </a:r>
            <a:r>
              <a:rPr lang="zh-CN" altLang="en-US" sz="2400" b="1" dirty="0">
                <a:sym typeface="+mn-ea"/>
              </a:rPr>
              <a:t>供求情况</a:t>
            </a:r>
            <a:r>
              <a:rPr lang="zh-CN" altLang="en-US" sz="2400" dirty="0">
                <a:sym typeface="+mn-ea"/>
              </a:rPr>
              <a:t>，将市场分为卖方市场、买方市场、供求基本平衡市场</a:t>
            </a:r>
            <a:r>
              <a:rPr lang="zh-CN" altLang="en-US" sz="2400" dirty="0" smtClean="0">
                <a:sym typeface="+mn-ea"/>
              </a:rPr>
              <a:t>。</a:t>
            </a:r>
            <a:endParaRPr lang="zh-CN" altLang="en-US" sz="2400" dirty="0"/>
          </a:p>
        </p:txBody>
      </p:sp>
      <p:sp>
        <p:nvSpPr>
          <p:cNvPr id="3" name="文本框 2"/>
          <p:cNvSpPr txBox="1"/>
          <p:nvPr/>
        </p:nvSpPr>
        <p:spPr>
          <a:xfrm>
            <a:off x="9443862" y="1903178"/>
            <a:ext cx="13320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latin typeface="+mn-ea"/>
              </a:rPr>
              <a:t>【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选择</a:t>
            </a:r>
            <a:r>
              <a:rPr lang="en-US" altLang="zh-CN" sz="2800" b="1" dirty="0">
                <a:solidFill>
                  <a:srgbClr val="FF0000"/>
                </a:solidFill>
                <a:latin typeface="+mn-ea"/>
              </a:rPr>
              <a:t>】</a:t>
            </a:r>
            <a:endParaRPr lang="zh-CN" altLang="en-US" sz="28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7" name="左大括号 6"/>
          <p:cNvSpPr/>
          <p:nvPr/>
        </p:nvSpPr>
        <p:spPr>
          <a:xfrm>
            <a:off x="736600" y="3006749"/>
            <a:ext cx="711200" cy="1592729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476514" y="2854535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400" b="1" dirty="0" smtClean="0"/>
              <a:t>卖方市场</a:t>
            </a:r>
            <a:endParaRPr lang="zh-CN" altLang="en-US" sz="2400" b="1" dirty="0"/>
          </a:p>
        </p:txBody>
      </p:sp>
      <p:sp>
        <p:nvSpPr>
          <p:cNvPr id="10" name="矩形 9"/>
          <p:cNvSpPr/>
          <p:nvPr/>
        </p:nvSpPr>
        <p:spPr>
          <a:xfrm>
            <a:off x="1476514" y="4340545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400" b="1" dirty="0" smtClean="0"/>
              <a:t>买方市场</a:t>
            </a:r>
            <a:endParaRPr lang="zh-CN" altLang="en-US" sz="2400" b="1" dirty="0"/>
          </a:p>
        </p:txBody>
      </p:sp>
      <p:sp>
        <p:nvSpPr>
          <p:cNvPr id="6" name="矩形 5"/>
          <p:cNvSpPr/>
          <p:nvPr/>
        </p:nvSpPr>
        <p:spPr>
          <a:xfrm>
            <a:off x="2921000" y="2869924"/>
            <a:ext cx="7167880" cy="4298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200" dirty="0">
                <a:sym typeface="+mn-ea"/>
              </a:rPr>
              <a:t>需求远远大于供给，产品</a:t>
            </a:r>
            <a:r>
              <a:rPr lang="zh-CN" altLang="en-US" sz="2200" dirty="0" smtClean="0">
                <a:solidFill>
                  <a:srgbClr val="FF0000"/>
                </a:solidFill>
                <a:sym typeface="+mn-ea"/>
              </a:rPr>
              <a:t>供不应求</a:t>
            </a:r>
            <a:r>
              <a:rPr lang="zh-CN" altLang="en-US" sz="2200" dirty="0" smtClean="0">
                <a:sym typeface="+mn-ea"/>
              </a:rPr>
              <a:t>，</a:t>
            </a:r>
            <a:r>
              <a:rPr lang="zh-CN" altLang="en-US" sz="2200" dirty="0">
                <a:solidFill>
                  <a:srgbClr val="FF0000"/>
                </a:solidFill>
                <a:sym typeface="+mn-ea"/>
              </a:rPr>
              <a:t>生产者处于主动地位</a:t>
            </a:r>
            <a:endParaRPr lang="zh-CN" altLang="en-US" sz="2200" dirty="0"/>
          </a:p>
        </p:txBody>
      </p:sp>
      <p:sp>
        <p:nvSpPr>
          <p:cNvPr id="11" name="矩形 10"/>
          <p:cNvSpPr/>
          <p:nvPr/>
        </p:nvSpPr>
        <p:spPr>
          <a:xfrm>
            <a:off x="2921000" y="4414812"/>
            <a:ext cx="6888480" cy="4298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200" dirty="0" smtClean="0">
                <a:sym typeface="+mn-ea"/>
              </a:rPr>
              <a:t>供给远远大于需求，产品</a:t>
            </a:r>
            <a:r>
              <a:rPr lang="zh-CN" altLang="en-US" sz="2200" dirty="0" smtClean="0">
                <a:solidFill>
                  <a:srgbClr val="FF0000"/>
                </a:solidFill>
                <a:sym typeface="+mn-ea"/>
              </a:rPr>
              <a:t>供过于求</a:t>
            </a:r>
            <a:r>
              <a:rPr lang="zh-CN" altLang="en-US" sz="2200" dirty="0" smtClean="0">
                <a:sym typeface="+mn-ea"/>
              </a:rPr>
              <a:t>，</a:t>
            </a:r>
            <a:r>
              <a:rPr lang="zh-CN" altLang="en-US" sz="2200" dirty="0" smtClean="0">
                <a:solidFill>
                  <a:srgbClr val="FF0000"/>
                </a:solidFill>
                <a:sym typeface="+mn-ea"/>
              </a:rPr>
              <a:t>买家处于</a:t>
            </a:r>
            <a:r>
              <a:rPr lang="zh-CN" altLang="en-US" sz="2200" dirty="0">
                <a:solidFill>
                  <a:srgbClr val="FF0000"/>
                </a:solidFill>
                <a:sym typeface="+mn-ea"/>
              </a:rPr>
              <a:t>主动地位</a:t>
            </a:r>
            <a:endParaRPr lang="zh-CN" altLang="en-US" sz="2200" dirty="0"/>
          </a:p>
        </p:txBody>
      </p:sp>
      <p:graphicFrame>
        <p:nvGraphicFramePr>
          <p:cNvPr id="12" name="图示 11"/>
          <p:cNvGraphicFramePr/>
          <p:nvPr/>
        </p:nvGraphicFramePr>
        <p:xfrm>
          <a:off x="9232901" y="101206"/>
          <a:ext cx="2832100" cy="1257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61595" y="267335"/>
            <a:ext cx="215773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altLang="zh-CN" sz="1400" b="1" kern="100" dirty="0">
                <a:solidFill>
                  <a:schemeClr val="bg1">
                    <a:lumMod val="8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14.1.3.1</a:t>
            </a:r>
            <a:r>
              <a:rPr lang="zh-CN" altLang="zh-CN" sz="1400" b="1" kern="100" dirty="0">
                <a:solidFill>
                  <a:schemeClr val="bg1">
                    <a:lumMod val="8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几种不同的市场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659905" y="3106255"/>
            <a:ext cx="72669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/>
              <a:t>第二节　现代公司兼并、收购策略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60589" y="741610"/>
            <a:ext cx="10747022" cy="587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2400" b="1" dirty="0"/>
              <a:t>2.公司与顾客的</a:t>
            </a:r>
            <a:r>
              <a:rPr lang="zh-CN" altLang="en-US" sz="2400" b="1" dirty="0" smtClean="0"/>
              <a:t>关系</a:t>
            </a:r>
            <a:endParaRPr lang="zh-CN" altLang="en-US" sz="24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3992738" y="805730"/>
            <a:ext cx="13320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latin typeface="+mn-ea"/>
              </a:rPr>
              <a:t>【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简答</a:t>
            </a:r>
            <a:r>
              <a:rPr lang="en-US" altLang="zh-CN" sz="2800" b="1" dirty="0">
                <a:solidFill>
                  <a:srgbClr val="FF0000"/>
                </a:solidFill>
                <a:latin typeface="+mn-ea"/>
              </a:rPr>
              <a:t>】</a:t>
            </a:r>
            <a:endParaRPr lang="zh-CN" altLang="en-US" sz="28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60589" y="1914222"/>
            <a:ext cx="8755946" cy="2308324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2400" dirty="0"/>
              <a:t>①首先，公司要进行</a:t>
            </a:r>
            <a:r>
              <a:rPr lang="zh-CN" altLang="en-US" sz="2400" dirty="0">
                <a:solidFill>
                  <a:srgbClr val="FF0000"/>
                </a:solidFill>
              </a:rPr>
              <a:t>市场调查</a:t>
            </a:r>
            <a:r>
              <a:rPr lang="zh-CN" altLang="en-US" sz="2400" dirty="0"/>
              <a:t>，掌握顾客需求方面的信息；</a:t>
            </a:r>
            <a:endParaRPr lang="en-US" altLang="zh-CN" sz="2400" dirty="0"/>
          </a:p>
          <a:p>
            <a:pPr fontAlgn="auto">
              <a:lnSpc>
                <a:spcPct val="150000"/>
              </a:lnSpc>
            </a:pPr>
            <a:r>
              <a:rPr lang="zh-CN" altLang="en-US" sz="2400" dirty="0"/>
              <a:t>②其次要根据调查取得的信息结合本公司的特点，</a:t>
            </a:r>
            <a:r>
              <a:rPr lang="zh-CN" altLang="en-US" sz="2400" dirty="0">
                <a:solidFill>
                  <a:srgbClr val="FF0000"/>
                </a:solidFill>
              </a:rPr>
              <a:t>制定经营战略</a:t>
            </a:r>
            <a:r>
              <a:rPr lang="zh-CN" altLang="en-US" sz="2400" dirty="0"/>
              <a:t>；</a:t>
            </a:r>
            <a:endParaRPr lang="en-US" altLang="zh-CN" sz="2400" dirty="0"/>
          </a:p>
          <a:p>
            <a:pPr fontAlgn="auto">
              <a:lnSpc>
                <a:spcPct val="150000"/>
              </a:lnSpc>
            </a:pPr>
            <a:r>
              <a:rPr lang="zh-CN" altLang="en-US" sz="2400" dirty="0"/>
              <a:t>③然后要</a:t>
            </a:r>
            <a:r>
              <a:rPr lang="zh-CN" altLang="en-US" sz="2400" dirty="0">
                <a:solidFill>
                  <a:srgbClr val="FF0000"/>
                </a:solidFill>
              </a:rPr>
              <a:t>制定出周密的产品销售战略</a:t>
            </a:r>
            <a:r>
              <a:rPr lang="zh-CN" altLang="en-US" sz="2400" dirty="0"/>
              <a:t>；</a:t>
            </a:r>
            <a:endParaRPr lang="en-US" altLang="zh-CN" sz="2400" dirty="0"/>
          </a:p>
          <a:p>
            <a:pPr fontAlgn="auto">
              <a:lnSpc>
                <a:spcPct val="150000"/>
              </a:lnSpc>
            </a:pPr>
            <a:r>
              <a:rPr lang="zh-CN" altLang="en-US" sz="2400" dirty="0"/>
              <a:t>④最后还要</a:t>
            </a:r>
            <a:r>
              <a:rPr lang="zh-CN" altLang="en-US" sz="2400" dirty="0">
                <a:solidFill>
                  <a:srgbClr val="FF0000"/>
                </a:solidFill>
              </a:rPr>
              <a:t>提供良好的售后服务</a:t>
            </a:r>
            <a:r>
              <a:rPr lang="zh-CN" altLang="en-US" sz="2400" dirty="0"/>
              <a:t>。</a:t>
            </a:r>
          </a:p>
        </p:txBody>
      </p:sp>
      <p:graphicFrame>
        <p:nvGraphicFramePr>
          <p:cNvPr id="7" name="图示 6"/>
          <p:cNvGraphicFramePr/>
          <p:nvPr/>
        </p:nvGraphicFramePr>
        <p:xfrm>
          <a:off x="9207501" y="64869"/>
          <a:ext cx="2832100" cy="1257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379" b="9231"/>
          <a:stretch>
            <a:fillRect/>
          </a:stretch>
        </p:blipFill>
        <p:spPr>
          <a:xfrm>
            <a:off x="6531165" y="3562949"/>
            <a:ext cx="4976446" cy="3031281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1595" y="267335"/>
            <a:ext cx="233680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altLang="zh-CN" sz="1400" b="1" kern="100" dirty="0">
                <a:solidFill>
                  <a:schemeClr val="bg1">
                    <a:lumMod val="8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14.1.3.2</a:t>
            </a:r>
            <a:r>
              <a:rPr lang="zh-CN" altLang="zh-CN" sz="1400" b="1" kern="100" dirty="0">
                <a:solidFill>
                  <a:schemeClr val="bg1">
                    <a:lumMod val="8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公司与顾客的关系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20422" y="779768"/>
            <a:ext cx="8985955" cy="34150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sz="2400" kern="100" dirty="0" smtClean="0">
                <a:latin typeface="+mn-ea"/>
              </a:rPr>
              <a:t>9</a:t>
            </a:r>
            <a:r>
              <a:rPr lang="zh-CN" altLang="en-US" sz="2400" kern="100" dirty="0" smtClean="0">
                <a:latin typeface="+mn-ea"/>
              </a:rPr>
              <a:t>、</a:t>
            </a:r>
            <a:r>
              <a:rPr lang="zh-CN" altLang="zh-CN" sz="2400" kern="100" dirty="0" smtClean="0">
                <a:latin typeface="+mn-ea"/>
              </a:rPr>
              <a:t>垄断</a:t>
            </a:r>
            <a:r>
              <a:rPr lang="zh-CN" altLang="zh-CN" sz="2400" kern="100" dirty="0">
                <a:latin typeface="+mn-ea"/>
              </a:rPr>
              <a:t>竞争市场的特征有（</a:t>
            </a:r>
            <a:r>
              <a:rPr lang="en-US" altLang="zh-CN" sz="2400" kern="100" dirty="0">
                <a:latin typeface="+mn-ea"/>
              </a:rPr>
              <a:t>         </a:t>
            </a:r>
            <a:r>
              <a:rPr lang="zh-CN" altLang="zh-CN" sz="2400" kern="100" dirty="0">
                <a:latin typeface="+mn-ea"/>
              </a:rPr>
              <a:t>）【多】</a:t>
            </a:r>
            <a:r>
              <a:rPr lang="en-US" altLang="zh-CN" sz="2400" kern="100" dirty="0">
                <a:latin typeface="+mn-ea"/>
              </a:rPr>
              <a:t/>
            </a:r>
            <a:br>
              <a:rPr lang="en-US" altLang="zh-CN" sz="2400" kern="100" dirty="0">
                <a:latin typeface="+mn-ea"/>
              </a:rPr>
            </a:br>
            <a:r>
              <a:rPr lang="en-US" altLang="zh-CN" sz="2400" kern="100" dirty="0">
                <a:latin typeface="+mn-ea"/>
              </a:rPr>
              <a:t>A</a:t>
            </a:r>
            <a:r>
              <a:rPr lang="zh-CN" altLang="zh-CN" sz="2400" kern="100" dirty="0">
                <a:latin typeface="+mn-ea"/>
              </a:rPr>
              <a:t>、产品无差别</a:t>
            </a:r>
            <a:r>
              <a:rPr lang="en-US" altLang="zh-CN" sz="2400" kern="100" dirty="0">
                <a:latin typeface="+mn-ea"/>
              </a:rPr>
              <a:t>                  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sz="2400" kern="100" dirty="0">
                <a:latin typeface="+mn-ea"/>
              </a:rPr>
              <a:t>B</a:t>
            </a:r>
            <a:r>
              <a:rPr lang="zh-CN" altLang="zh-CN" sz="2400" kern="100" dirty="0">
                <a:latin typeface="+mn-ea"/>
              </a:rPr>
              <a:t>、市场的参与者都具有完备的信息</a:t>
            </a:r>
            <a:r>
              <a:rPr lang="en-US" altLang="zh-CN" sz="2400" kern="100" dirty="0">
                <a:latin typeface="+mn-ea"/>
              </a:rPr>
              <a:t>    </a:t>
            </a:r>
            <a:endParaRPr lang="zh-CN" altLang="zh-CN" sz="4000" kern="100" dirty="0">
              <a:latin typeface="+mn-ea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sz="2400" kern="100" dirty="0">
                <a:latin typeface="+mn-ea"/>
              </a:rPr>
              <a:t>C</a:t>
            </a:r>
            <a:r>
              <a:rPr lang="zh-CN" altLang="zh-CN" sz="2400" kern="100" dirty="0">
                <a:latin typeface="+mn-ea"/>
              </a:rPr>
              <a:t>、厂商进出比较容易</a:t>
            </a:r>
            <a:r>
              <a:rPr lang="en-US" altLang="zh-CN" sz="2400" kern="100" dirty="0">
                <a:latin typeface="+mn-ea"/>
              </a:rPr>
              <a:t>        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sz="2400" kern="100" dirty="0">
                <a:latin typeface="+mn-ea"/>
              </a:rPr>
              <a:t>D</a:t>
            </a:r>
            <a:r>
              <a:rPr lang="zh-CN" altLang="zh-CN" sz="2400" kern="100" dirty="0">
                <a:latin typeface="+mn-ea"/>
              </a:rPr>
              <a:t>、同一市场有两个或两个以上的产品集团</a:t>
            </a:r>
            <a:r>
              <a:rPr lang="en-US" altLang="zh-CN" sz="2400" kern="100" dirty="0">
                <a:latin typeface="+mn-ea"/>
              </a:rPr>
              <a:t/>
            </a:r>
            <a:br>
              <a:rPr lang="en-US" altLang="zh-CN" sz="2400" kern="100" dirty="0">
                <a:latin typeface="+mn-ea"/>
              </a:rPr>
            </a:br>
            <a:r>
              <a:rPr lang="en-US" altLang="zh-CN" sz="2400" kern="100" dirty="0">
                <a:latin typeface="+mn-ea"/>
              </a:rPr>
              <a:t>E</a:t>
            </a:r>
            <a:r>
              <a:rPr lang="zh-CN" altLang="zh-CN" sz="2400" kern="100" dirty="0">
                <a:latin typeface="+mn-ea"/>
              </a:rPr>
              <a:t>、有很多厂商，可以影响价格，但不能相互勾结，控制市场价格</a:t>
            </a:r>
            <a:endParaRPr lang="zh-CN" altLang="zh-CN" sz="4000" kern="100" dirty="0">
              <a:effectLst/>
              <a:latin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76866" y="4594578"/>
            <a:ext cx="26303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答案：</a:t>
            </a:r>
            <a:r>
              <a:rPr lang="en-US" altLang="zh-CN" sz="2800" b="1" kern="100" dirty="0">
                <a:solidFill>
                  <a:srgbClr val="FF0000"/>
                </a:solidFill>
                <a:latin typeface="+mn-ea"/>
              </a:rPr>
              <a:t> CDE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96054" y="732472"/>
            <a:ext cx="8342489" cy="1753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TW" sz="2400" kern="100" dirty="0" smtClean="0">
                <a:latin typeface="+mn-ea"/>
              </a:rPr>
              <a:t>10</a:t>
            </a:r>
            <a:r>
              <a:rPr lang="zh-CN" altLang="en-US" sz="2400" kern="100" dirty="0" smtClean="0">
                <a:latin typeface="+mn-ea"/>
              </a:rPr>
              <a:t>、</a:t>
            </a:r>
            <a:r>
              <a:rPr lang="zh-TW" altLang="zh-CN" sz="2400" kern="100" dirty="0" smtClean="0">
                <a:latin typeface="+mn-ea"/>
              </a:rPr>
              <a:t>厂商</a:t>
            </a:r>
            <a:r>
              <a:rPr lang="zh-TW" altLang="zh-CN" sz="2400" kern="100" dirty="0">
                <a:latin typeface="+mn-ea"/>
              </a:rPr>
              <a:t>可以各种手段决定利润的市场被称为（</a:t>
            </a:r>
            <a:r>
              <a:rPr lang="en-US" altLang="zh-CN" sz="2400" kern="100" dirty="0">
                <a:latin typeface="+mn-ea"/>
              </a:rPr>
              <a:t>        </a:t>
            </a:r>
            <a:r>
              <a:rPr lang="zh-TW" altLang="zh-CN" sz="2400" kern="100" dirty="0">
                <a:latin typeface="+mn-ea"/>
              </a:rPr>
              <a:t>）</a:t>
            </a:r>
            <a:r>
              <a:rPr lang="zh-CN" altLang="zh-TW" sz="2400" kern="100" dirty="0">
                <a:latin typeface="+mn-ea"/>
              </a:rPr>
              <a:t>【单】</a:t>
            </a:r>
            <a:endParaRPr lang="zh-CN" altLang="zh-CN" sz="4000" kern="100" dirty="0">
              <a:latin typeface="+mn-ea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sz="2400" kern="100" dirty="0">
                <a:latin typeface="+mn-ea"/>
              </a:rPr>
              <a:t>A</a:t>
            </a:r>
            <a:r>
              <a:rPr lang="zh-TW" altLang="zh-CN" sz="2400" kern="100" dirty="0">
                <a:latin typeface="+mn-ea"/>
              </a:rPr>
              <a:t>、完全竞争市场</a:t>
            </a:r>
            <a:r>
              <a:rPr lang="en-US" altLang="zh-CN" sz="2400" kern="100" dirty="0">
                <a:latin typeface="+mn-ea"/>
              </a:rPr>
              <a:t>                             </a:t>
            </a:r>
            <a:r>
              <a:rPr lang="en-US" altLang="zh-CN" sz="2400" kern="100" dirty="0" smtClean="0">
                <a:latin typeface="+mn-ea"/>
              </a:rPr>
              <a:t>B</a:t>
            </a:r>
            <a:r>
              <a:rPr lang="zh-TW" altLang="zh-CN" sz="2400" kern="100" dirty="0">
                <a:latin typeface="+mn-ea"/>
              </a:rPr>
              <a:t>、垄断竞争市场</a:t>
            </a:r>
            <a:r>
              <a:rPr lang="en-US" altLang="zh-CN" sz="2400" kern="100" dirty="0">
                <a:latin typeface="+mn-ea"/>
              </a:rPr>
              <a:t>     </a:t>
            </a:r>
            <a:endParaRPr lang="zh-CN" altLang="zh-CN" sz="4000" kern="100" dirty="0">
              <a:latin typeface="+mn-ea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sz="2400" kern="100" dirty="0">
                <a:latin typeface="+mn-ea"/>
              </a:rPr>
              <a:t>C</a:t>
            </a:r>
            <a:r>
              <a:rPr lang="zh-TW" altLang="zh-CN" sz="2400" kern="100" dirty="0">
                <a:latin typeface="+mn-ea"/>
              </a:rPr>
              <a:t>、寡头垄断市场</a:t>
            </a:r>
            <a:r>
              <a:rPr lang="en-US" altLang="zh-CN" sz="2400" kern="100" dirty="0">
                <a:latin typeface="+mn-ea"/>
              </a:rPr>
              <a:t>                             </a:t>
            </a:r>
            <a:r>
              <a:rPr lang="en-US" altLang="zh-CN" sz="2400" kern="100" dirty="0" smtClean="0">
                <a:latin typeface="+mn-ea"/>
              </a:rPr>
              <a:t>D</a:t>
            </a:r>
            <a:r>
              <a:rPr lang="zh-TW" altLang="zh-CN" sz="2400" kern="100" dirty="0">
                <a:latin typeface="+mn-ea"/>
              </a:rPr>
              <a:t>、完全垄断市场</a:t>
            </a:r>
            <a:endParaRPr lang="zh-CN" altLang="zh-CN" sz="4000" kern="100" dirty="0">
              <a:effectLst/>
              <a:latin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665155" y="835378"/>
            <a:ext cx="5898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kern="100" dirty="0" smtClean="0">
                <a:solidFill>
                  <a:srgbClr val="FF0000"/>
                </a:solidFill>
                <a:latin typeface="+mn-ea"/>
              </a:rPr>
              <a:t>D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896054" y="2878772"/>
            <a:ext cx="8342489" cy="2861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sz="2400" kern="100" dirty="0" smtClean="0">
                <a:latin typeface="+mn-ea"/>
              </a:rPr>
              <a:t>11</a:t>
            </a:r>
            <a:r>
              <a:rPr lang="zh-CN" altLang="en-US" sz="2400" kern="100" dirty="0" smtClean="0">
                <a:latin typeface="+mn-ea"/>
              </a:rPr>
              <a:t>、寡头</a:t>
            </a:r>
            <a:r>
              <a:rPr lang="zh-CN" altLang="en-US" sz="2400" kern="100" dirty="0">
                <a:latin typeface="+mn-ea"/>
              </a:rPr>
              <a:t>垄断市场的特征是</a:t>
            </a:r>
            <a:r>
              <a:rPr lang="zh-TW" altLang="zh-CN" sz="2400" kern="100" dirty="0" smtClean="0">
                <a:latin typeface="+mn-ea"/>
              </a:rPr>
              <a:t>（</a:t>
            </a:r>
            <a:r>
              <a:rPr lang="en-US" altLang="zh-CN" sz="2400" kern="100" dirty="0" smtClean="0">
                <a:latin typeface="+mn-ea"/>
              </a:rPr>
              <a:t>          </a:t>
            </a:r>
            <a:r>
              <a:rPr lang="zh-TW" altLang="zh-CN" sz="2400" kern="100" dirty="0">
                <a:latin typeface="+mn-ea"/>
              </a:rPr>
              <a:t>）</a:t>
            </a:r>
            <a:r>
              <a:rPr lang="zh-CN" altLang="zh-TW" sz="2400" kern="100" dirty="0">
                <a:latin typeface="+mn-ea"/>
              </a:rPr>
              <a:t>【单】</a:t>
            </a:r>
            <a:endParaRPr lang="zh-CN" altLang="zh-CN" sz="4000" kern="1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+mn-ea"/>
              </a:rPr>
              <a:t>A</a:t>
            </a:r>
            <a:r>
              <a:rPr lang="zh-CN" altLang="en-US" sz="2400" dirty="0" smtClean="0">
                <a:latin typeface="+mn-ea"/>
              </a:rPr>
              <a:t>、产品</a:t>
            </a:r>
            <a:r>
              <a:rPr lang="zh-CN" altLang="en-US" sz="2400" dirty="0">
                <a:latin typeface="+mn-ea"/>
              </a:rPr>
              <a:t>没有差别，彼此依存关系较低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+mn-ea"/>
              </a:rPr>
              <a:t>B</a:t>
            </a:r>
            <a:r>
              <a:rPr lang="zh-CN" altLang="en-US" sz="2400" dirty="0" smtClean="0">
                <a:latin typeface="+mn-ea"/>
              </a:rPr>
              <a:t>、产品</a:t>
            </a:r>
            <a:r>
              <a:rPr lang="zh-CN" altLang="en-US" sz="2400" dirty="0">
                <a:latin typeface="+mn-ea"/>
              </a:rPr>
              <a:t>有差别，彼此间没有依存关系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+mn-ea"/>
              </a:rPr>
              <a:t>C</a:t>
            </a:r>
            <a:r>
              <a:rPr lang="zh-CN" altLang="en-US" sz="2400" dirty="0" smtClean="0">
                <a:latin typeface="+mn-ea"/>
              </a:rPr>
              <a:t>、产品</a:t>
            </a:r>
            <a:r>
              <a:rPr lang="zh-CN" altLang="en-US" sz="2400" dirty="0">
                <a:latin typeface="+mn-ea"/>
              </a:rPr>
              <a:t>没有差别，彼此依存关系较高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+mn-ea"/>
              </a:rPr>
              <a:t>D</a:t>
            </a:r>
            <a:r>
              <a:rPr lang="zh-CN" altLang="en-US" sz="2400" dirty="0" smtClean="0">
                <a:latin typeface="+mn-ea"/>
              </a:rPr>
              <a:t>、产品</a:t>
            </a:r>
            <a:r>
              <a:rPr lang="zh-CN" altLang="en-US" sz="2400" dirty="0">
                <a:latin typeface="+mn-ea"/>
              </a:rPr>
              <a:t>有差别，彼此依存关系较高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302955" y="2994378"/>
            <a:ext cx="3739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kern="100" dirty="0" smtClean="0">
                <a:solidFill>
                  <a:srgbClr val="FF0000"/>
                </a:solidFill>
                <a:latin typeface="+mn-ea"/>
              </a:rPr>
              <a:t>C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56354" y="726827"/>
            <a:ext cx="10787946" cy="1753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sz="2400" kern="100" dirty="0" smtClean="0">
                <a:latin typeface="+mn-ea"/>
              </a:rPr>
              <a:t>12</a:t>
            </a:r>
            <a:r>
              <a:rPr lang="zh-CN" altLang="en-US" sz="2400" kern="100" dirty="0" smtClean="0">
                <a:latin typeface="+mn-ea"/>
              </a:rPr>
              <a:t>、</a:t>
            </a:r>
            <a:r>
              <a:rPr altLang="zh-CN" sz="2400" kern="100" dirty="0" err="1" smtClean="0">
                <a:latin typeface="+mn-ea"/>
              </a:rPr>
              <a:t>当需求远远大于供给</a:t>
            </a:r>
            <a:r>
              <a:rPr altLang="zh-CN" sz="2400" kern="100" dirty="0" err="1">
                <a:latin typeface="+mn-ea"/>
              </a:rPr>
              <a:t>，产品供不应求，厂商处于主动地位，这类市场被称为</a:t>
            </a:r>
            <a:r>
              <a:rPr altLang="zh-CN" sz="2400" kern="100" dirty="0">
                <a:latin typeface="+mn-ea"/>
              </a:rPr>
              <a:t>（ </a:t>
            </a:r>
            <a:r>
              <a:rPr lang="en-US" altLang="zh-CN" sz="2400" kern="100" dirty="0" smtClean="0">
                <a:latin typeface="+mn-ea"/>
              </a:rPr>
              <a:t>     </a:t>
            </a:r>
            <a:r>
              <a:rPr altLang="zh-CN" sz="2400" kern="100" dirty="0" smtClean="0">
                <a:latin typeface="+mn-ea"/>
              </a:rPr>
              <a:t>）</a:t>
            </a:r>
            <a:r>
              <a:rPr lang="zh-CN" sz="2400" kern="100" dirty="0" smtClean="0">
                <a:latin typeface="+mn-ea"/>
              </a:rPr>
              <a:t>【单】</a:t>
            </a:r>
            <a:endParaRPr altLang="zh-CN" sz="2400" kern="100" dirty="0">
              <a:latin typeface="+mn-ea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sz="2400" kern="100" dirty="0" smtClean="0">
                <a:latin typeface="+mn-ea"/>
              </a:rPr>
              <a:t>A</a:t>
            </a:r>
            <a:r>
              <a:rPr lang="zh-CN" altLang="en-US" sz="2400" kern="100" dirty="0" smtClean="0">
                <a:latin typeface="+mn-ea"/>
              </a:rPr>
              <a:t>、</a:t>
            </a:r>
            <a:r>
              <a:rPr altLang="zh-CN" sz="2400" kern="100" dirty="0" err="1" smtClean="0">
                <a:latin typeface="+mn-ea"/>
              </a:rPr>
              <a:t>卖方市场</a:t>
            </a:r>
            <a:r>
              <a:rPr lang="en-US" altLang="zh-CN" sz="2400" kern="100" dirty="0" smtClean="0">
                <a:latin typeface="+mn-ea"/>
              </a:rPr>
              <a:t>           B</a:t>
            </a:r>
            <a:r>
              <a:rPr lang="zh-CN" altLang="en-US" sz="2400" kern="100" dirty="0" smtClean="0">
                <a:latin typeface="+mn-ea"/>
              </a:rPr>
              <a:t>、</a:t>
            </a:r>
            <a:r>
              <a:rPr altLang="zh-CN" sz="2400" kern="100" dirty="0" err="1" smtClean="0">
                <a:latin typeface="+mn-ea"/>
              </a:rPr>
              <a:t>买方市场</a:t>
            </a:r>
            <a:r>
              <a:rPr lang="en-US" altLang="zh-CN" sz="2400" kern="100" dirty="0" smtClean="0">
                <a:latin typeface="+mn-ea"/>
              </a:rPr>
              <a:t>            C</a:t>
            </a:r>
            <a:r>
              <a:rPr lang="zh-CN" altLang="en-US" sz="2400" kern="100" dirty="0" smtClean="0">
                <a:latin typeface="+mn-ea"/>
              </a:rPr>
              <a:t>、</a:t>
            </a:r>
            <a:r>
              <a:rPr altLang="zh-CN" sz="2400" kern="100" dirty="0" err="1" smtClean="0">
                <a:latin typeface="+mn-ea"/>
              </a:rPr>
              <a:t>多方市场</a:t>
            </a:r>
            <a:r>
              <a:rPr lang="en-US" altLang="zh-CN" sz="2400" kern="100" dirty="0" smtClean="0">
                <a:latin typeface="+mn-ea"/>
              </a:rPr>
              <a:t>        D</a:t>
            </a:r>
            <a:r>
              <a:rPr lang="zh-CN" altLang="en-US" sz="2400" kern="100" dirty="0" smtClean="0">
                <a:latin typeface="+mn-ea"/>
              </a:rPr>
              <a:t>、</a:t>
            </a:r>
            <a:r>
              <a:rPr altLang="zh-CN" sz="2400" kern="100" dirty="0" err="1" smtClean="0">
                <a:latin typeface="+mn-ea"/>
              </a:rPr>
              <a:t>空方市场</a:t>
            </a:r>
            <a:endParaRPr altLang="zh-CN" sz="2400" kern="100" dirty="0">
              <a:latin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545165" y="1343005"/>
            <a:ext cx="5249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  <a:latin typeface="+mn-ea"/>
              </a:rPr>
              <a:t>A</a:t>
            </a:r>
            <a:endParaRPr lang="zh-CN" altLang="en-US" sz="28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30954" y="4663827"/>
            <a:ext cx="10013245" cy="1198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sz="2400" kern="100" dirty="0" smtClean="0">
                <a:latin typeface="+mn-ea"/>
              </a:rPr>
              <a:t>14</a:t>
            </a:r>
            <a:r>
              <a:rPr lang="zh-CN" altLang="en-US" sz="2400" kern="100" dirty="0" smtClean="0">
                <a:latin typeface="+mn-ea"/>
              </a:rPr>
              <a:t>、人们</a:t>
            </a:r>
            <a:r>
              <a:rPr lang="zh-CN" altLang="en-US" sz="2400" kern="100" dirty="0">
                <a:latin typeface="+mn-ea"/>
              </a:rPr>
              <a:t>常说调节经济的“看不见的手”是指</a:t>
            </a:r>
            <a:r>
              <a:rPr altLang="zh-CN" sz="2400" kern="100" dirty="0" smtClean="0">
                <a:latin typeface="+mn-ea"/>
              </a:rPr>
              <a:t>（</a:t>
            </a:r>
            <a:r>
              <a:rPr lang="en-US" altLang="zh-CN" sz="2400" kern="100" dirty="0" smtClean="0">
                <a:latin typeface="+mn-ea"/>
              </a:rPr>
              <a:t>    </a:t>
            </a:r>
            <a:r>
              <a:rPr altLang="zh-CN" sz="2400" kern="100" dirty="0" smtClean="0">
                <a:latin typeface="+mn-ea"/>
              </a:rPr>
              <a:t> </a:t>
            </a:r>
            <a:r>
              <a:rPr altLang="zh-CN" sz="2400" kern="100" dirty="0">
                <a:latin typeface="+mn-ea"/>
              </a:rPr>
              <a:t>）</a:t>
            </a:r>
            <a:r>
              <a:rPr lang="zh-CN" sz="2400" kern="100" dirty="0">
                <a:latin typeface="+mn-ea"/>
              </a:rPr>
              <a:t>【单】</a:t>
            </a:r>
            <a:endParaRPr altLang="zh-CN" sz="2400" kern="1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+mn-ea"/>
              </a:rPr>
              <a:t>A</a:t>
            </a:r>
            <a:r>
              <a:rPr lang="zh-CN" altLang="en-US" sz="2400" dirty="0" smtClean="0">
                <a:latin typeface="+mn-ea"/>
              </a:rPr>
              <a:t>、市场                  </a:t>
            </a:r>
            <a:r>
              <a:rPr lang="en-US" altLang="zh-CN" sz="2400" dirty="0" smtClean="0">
                <a:latin typeface="+mn-ea"/>
              </a:rPr>
              <a:t>B</a:t>
            </a:r>
            <a:r>
              <a:rPr lang="zh-CN" altLang="en-US" sz="2400" dirty="0" smtClean="0">
                <a:latin typeface="+mn-ea"/>
              </a:rPr>
              <a:t>、政府                   </a:t>
            </a:r>
            <a:r>
              <a:rPr lang="en-US" altLang="zh-CN" sz="2400" dirty="0" smtClean="0">
                <a:latin typeface="+mn-ea"/>
              </a:rPr>
              <a:t>C</a:t>
            </a:r>
            <a:r>
              <a:rPr lang="zh-CN" altLang="en-US" sz="2400" dirty="0" smtClean="0">
                <a:latin typeface="+mn-ea"/>
              </a:rPr>
              <a:t>、企业               </a:t>
            </a:r>
            <a:r>
              <a:rPr lang="en-US" altLang="zh-CN" sz="2400" dirty="0" smtClean="0">
                <a:latin typeface="+mn-ea"/>
              </a:rPr>
              <a:t>D</a:t>
            </a:r>
            <a:r>
              <a:rPr lang="zh-CN" altLang="en-US" sz="2400" dirty="0" smtClean="0">
                <a:latin typeface="+mn-ea"/>
              </a:rPr>
              <a:t>、命运</a:t>
            </a:r>
            <a:endParaRPr lang="zh-CN" altLang="en-US" sz="2400" dirty="0">
              <a:latin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272865" y="4742021"/>
            <a:ext cx="5122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  <a:latin typeface="+mn-ea"/>
              </a:rPr>
              <a:t>A</a:t>
            </a:r>
            <a:endParaRPr lang="zh-CN" altLang="en-US" sz="28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30954" y="2695327"/>
            <a:ext cx="10013245" cy="1753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sz="2400" kern="100" dirty="0" smtClean="0">
                <a:latin typeface="+mn-ea"/>
              </a:rPr>
              <a:t>13</a:t>
            </a:r>
            <a:r>
              <a:rPr lang="zh-CN" altLang="en-US" sz="2400" kern="100" dirty="0" smtClean="0">
                <a:latin typeface="+mn-ea"/>
              </a:rPr>
              <a:t>、公司</a:t>
            </a:r>
            <a:r>
              <a:rPr lang="zh-CN" altLang="en-US" sz="2400" kern="100" dirty="0">
                <a:latin typeface="+mn-ea"/>
              </a:rPr>
              <a:t>与市场的关系最终体现在</a:t>
            </a:r>
            <a:r>
              <a:rPr altLang="zh-CN" sz="2400" kern="100" dirty="0" smtClean="0">
                <a:latin typeface="+mn-ea"/>
              </a:rPr>
              <a:t>（</a:t>
            </a:r>
            <a:r>
              <a:rPr lang="en-US" altLang="zh-CN" sz="2400" kern="100" dirty="0" smtClean="0">
                <a:latin typeface="+mn-ea"/>
              </a:rPr>
              <a:t>     </a:t>
            </a:r>
            <a:r>
              <a:rPr altLang="zh-CN" sz="2400" kern="100" dirty="0" smtClean="0">
                <a:latin typeface="+mn-ea"/>
              </a:rPr>
              <a:t> </a:t>
            </a:r>
            <a:r>
              <a:rPr altLang="zh-CN" sz="2400" kern="100" dirty="0">
                <a:latin typeface="+mn-ea"/>
              </a:rPr>
              <a:t>）</a:t>
            </a:r>
            <a:r>
              <a:rPr lang="zh-CN" sz="2400" kern="100" dirty="0">
                <a:latin typeface="+mn-ea"/>
              </a:rPr>
              <a:t>【单】</a:t>
            </a:r>
            <a:endParaRPr altLang="zh-CN" sz="2400" kern="1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+mn-ea"/>
              </a:rPr>
              <a:t>A</a:t>
            </a:r>
            <a:r>
              <a:rPr lang="zh-CN" altLang="en-US" sz="2400" dirty="0" smtClean="0">
                <a:latin typeface="+mn-ea"/>
              </a:rPr>
              <a:t>、公司</a:t>
            </a:r>
            <a:r>
              <a:rPr lang="zh-CN" altLang="en-US" sz="2400" dirty="0">
                <a:latin typeface="+mn-ea"/>
              </a:rPr>
              <a:t>与政府的关系</a:t>
            </a:r>
            <a:r>
              <a:rPr lang="zh-CN" altLang="en-US" sz="2400" dirty="0" smtClean="0">
                <a:latin typeface="+mn-ea"/>
              </a:rPr>
              <a:t>上                          </a:t>
            </a:r>
            <a:r>
              <a:rPr lang="en-US" altLang="zh-CN" sz="2400" dirty="0" smtClean="0">
                <a:latin typeface="+mn-ea"/>
              </a:rPr>
              <a:t>B</a:t>
            </a:r>
            <a:r>
              <a:rPr lang="zh-CN" altLang="en-US" sz="2400" dirty="0" smtClean="0">
                <a:latin typeface="+mn-ea"/>
              </a:rPr>
              <a:t>、公司</a:t>
            </a:r>
            <a:r>
              <a:rPr lang="zh-CN" altLang="en-US" sz="2400" dirty="0">
                <a:latin typeface="+mn-ea"/>
              </a:rPr>
              <a:t>与行业协会的关系上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+mn-ea"/>
              </a:rPr>
              <a:t>C</a:t>
            </a:r>
            <a:r>
              <a:rPr lang="zh-CN" altLang="en-US" sz="2400" dirty="0" smtClean="0">
                <a:latin typeface="+mn-ea"/>
              </a:rPr>
              <a:t>、公司</a:t>
            </a:r>
            <a:r>
              <a:rPr lang="zh-CN" altLang="en-US" sz="2400" dirty="0">
                <a:latin typeface="+mn-ea"/>
              </a:rPr>
              <a:t>与顾客的关系</a:t>
            </a:r>
            <a:r>
              <a:rPr lang="zh-CN" altLang="en-US" sz="2400" dirty="0" smtClean="0">
                <a:latin typeface="+mn-ea"/>
              </a:rPr>
              <a:t>上                          </a:t>
            </a:r>
            <a:r>
              <a:rPr lang="en-US" altLang="zh-CN" sz="2400" dirty="0" smtClean="0">
                <a:latin typeface="+mn-ea"/>
              </a:rPr>
              <a:t>D</a:t>
            </a:r>
            <a:r>
              <a:rPr lang="zh-CN" altLang="en-US" sz="2400" dirty="0" smtClean="0">
                <a:latin typeface="+mn-ea"/>
              </a:rPr>
              <a:t>、公司</a:t>
            </a:r>
            <a:r>
              <a:rPr lang="zh-CN" altLang="en-US" sz="2400" dirty="0">
                <a:latin typeface="+mn-ea"/>
              </a:rPr>
              <a:t>与竞争对手的关系</a:t>
            </a:r>
            <a:r>
              <a:rPr lang="zh-CN" altLang="en-US" sz="2400" dirty="0" smtClean="0">
                <a:latin typeface="+mn-ea"/>
              </a:rPr>
              <a:t>上</a:t>
            </a:r>
            <a:endParaRPr lang="zh-CN" altLang="en-US" sz="2400" dirty="0">
              <a:latin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849759" y="2789535"/>
            <a:ext cx="4487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  <a:latin typeface="+mn-ea"/>
              </a:rPr>
              <a:t>C</a:t>
            </a:r>
            <a:endParaRPr lang="zh-CN" altLang="en-US" sz="2800" b="1" dirty="0">
              <a:solidFill>
                <a:srgbClr val="FF0000"/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72254" y="764927"/>
            <a:ext cx="10013245" cy="34150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sz="2400" kern="100" dirty="0" smtClean="0">
                <a:latin typeface="+mn-ea"/>
              </a:rPr>
              <a:t>15</a:t>
            </a:r>
            <a:r>
              <a:rPr lang="zh-CN" altLang="en-US" sz="2400" kern="100" dirty="0" smtClean="0">
                <a:latin typeface="+mn-ea"/>
              </a:rPr>
              <a:t>、完全</a:t>
            </a:r>
            <a:r>
              <a:rPr lang="zh-CN" altLang="en-US" sz="2400" kern="100" dirty="0">
                <a:latin typeface="+mn-ea"/>
              </a:rPr>
              <a:t>垄断市场的特征</a:t>
            </a:r>
            <a:r>
              <a:rPr lang="zh-CN" altLang="en-US" sz="2400" kern="100" dirty="0" smtClean="0">
                <a:latin typeface="+mn-ea"/>
              </a:rPr>
              <a:t>有</a:t>
            </a:r>
            <a:r>
              <a:rPr altLang="zh-CN" sz="2400" kern="100" dirty="0" smtClean="0">
                <a:latin typeface="+mn-ea"/>
              </a:rPr>
              <a:t>（</a:t>
            </a:r>
            <a:r>
              <a:rPr lang="en-US" altLang="zh-CN" sz="2400" kern="100" dirty="0" smtClean="0">
                <a:latin typeface="+mn-ea"/>
              </a:rPr>
              <a:t>   </a:t>
            </a:r>
            <a:r>
              <a:rPr altLang="zh-CN" sz="2400" kern="100" dirty="0" smtClean="0">
                <a:latin typeface="+mn-ea"/>
              </a:rPr>
              <a:t> </a:t>
            </a:r>
            <a:r>
              <a:rPr altLang="zh-CN" sz="2400" kern="100" dirty="0">
                <a:latin typeface="+mn-ea"/>
              </a:rPr>
              <a:t>）</a:t>
            </a:r>
            <a:r>
              <a:rPr lang="zh-CN" sz="2400" kern="100" dirty="0">
                <a:latin typeface="+mn-ea"/>
              </a:rPr>
              <a:t>【多】</a:t>
            </a:r>
            <a:endParaRPr altLang="zh-CN" sz="2400" kern="1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+mn-ea"/>
              </a:rPr>
              <a:t>A</a:t>
            </a:r>
            <a:r>
              <a:rPr lang="zh-CN" altLang="en-US" sz="2400" dirty="0" smtClean="0">
                <a:latin typeface="+mn-ea"/>
              </a:rPr>
              <a:t>、整个</a:t>
            </a:r>
            <a:r>
              <a:rPr lang="zh-CN" altLang="en-US" sz="2400" dirty="0">
                <a:latin typeface="+mn-ea"/>
              </a:rPr>
              <a:t>行业只有一个厂商，它提供整个行业的产销</a:t>
            </a:r>
            <a:r>
              <a:rPr lang="zh-CN" altLang="en-US" sz="2400" dirty="0" smtClean="0">
                <a:latin typeface="+mn-ea"/>
              </a:rPr>
              <a:t>量</a:t>
            </a:r>
            <a:endParaRPr lang="zh-CN" altLang="en-US" sz="24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+mn-ea"/>
              </a:rPr>
              <a:t>B</a:t>
            </a:r>
            <a:r>
              <a:rPr lang="zh-CN" altLang="en-US" sz="2400" dirty="0" smtClean="0">
                <a:latin typeface="+mn-ea"/>
              </a:rPr>
              <a:t>、产品</a:t>
            </a:r>
            <a:r>
              <a:rPr lang="zh-CN" altLang="en-US" sz="2400" dirty="0">
                <a:latin typeface="+mn-ea"/>
              </a:rPr>
              <a:t>有良好的</a:t>
            </a:r>
            <a:r>
              <a:rPr lang="zh-CN" altLang="en-US" sz="2400" dirty="0" smtClean="0">
                <a:latin typeface="+mn-ea"/>
              </a:rPr>
              <a:t>替代品</a:t>
            </a:r>
            <a:endParaRPr lang="zh-CN" altLang="en-US" sz="24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+mn-ea"/>
              </a:rPr>
              <a:t>C</a:t>
            </a:r>
            <a:r>
              <a:rPr lang="zh-CN" altLang="en-US" sz="2400" dirty="0" smtClean="0">
                <a:latin typeface="+mn-ea"/>
              </a:rPr>
              <a:t>、厂商</a:t>
            </a:r>
            <a:r>
              <a:rPr lang="zh-CN" altLang="en-US" sz="2400" dirty="0">
                <a:latin typeface="+mn-ea"/>
              </a:rPr>
              <a:t>可以各种手段决定价格，形成</a:t>
            </a:r>
            <a:r>
              <a:rPr lang="zh-CN" altLang="en-US" sz="2400" dirty="0" smtClean="0">
                <a:latin typeface="+mn-ea"/>
              </a:rPr>
              <a:t>垄断价格</a:t>
            </a:r>
            <a:endParaRPr lang="zh-CN" altLang="en-US" sz="24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+mn-ea"/>
              </a:rPr>
              <a:t>D</a:t>
            </a:r>
            <a:r>
              <a:rPr lang="zh-CN" altLang="en-US" sz="2400" dirty="0" smtClean="0">
                <a:latin typeface="+mn-ea"/>
              </a:rPr>
              <a:t>、为了</a:t>
            </a:r>
            <a:r>
              <a:rPr lang="zh-CN" altLang="en-US" sz="2400" dirty="0">
                <a:latin typeface="+mn-ea"/>
              </a:rPr>
              <a:t>攫取最大的超额利润，往往实行差别</a:t>
            </a:r>
            <a:r>
              <a:rPr lang="zh-CN" altLang="en-US" sz="2400" dirty="0" smtClean="0">
                <a:latin typeface="+mn-ea"/>
              </a:rPr>
              <a:t>价格</a:t>
            </a:r>
            <a:endParaRPr lang="zh-CN" altLang="en-US" sz="24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+mn-ea"/>
              </a:rPr>
              <a:t>E</a:t>
            </a:r>
            <a:r>
              <a:rPr lang="zh-CN" altLang="en-US" sz="2400" dirty="0">
                <a:latin typeface="+mn-ea"/>
              </a:rPr>
              <a:t>、</a:t>
            </a:r>
            <a:r>
              <a:rPr lang="zh-CN" altLang="en-US" sz="2400" dirty="0" smtClean="0">
                <a:latin typeface="+mn-ea"/>
              </a:rPr>
              <a:t>市场</a:t>
            </a:r>
            <a:r>
              <a:rPr lang="zh-CN" altLang="en-US" sz="2400" dirty="0">
                <a:latin typeface="+mn-ea"/>
              </a:rPr>
              <a:t>的参与者都具有完备的信息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960965" y="4747967"/>
            <a:ext cx="2460979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答案</a:t>
            </a:r>
            <a:r>
              <a:rPr lang="zh-CN" altLang="en-US" sz="2800" b="1" dirty="0" smtClean="0">
                <a:solidFill>
                  <a:srgbClr val="FF0000"/>
                </a:solidFill>
                <a:latin typeface="+mn-ea"/>
              </a:rPr>
              <a:t>：</a:t>
            </a:r>
            <a:r>
              <a:rPr lang="en-US" altLang="zh-CN" sz="2800" b="1" dirty="0">
                <a:solidFill>
                  <a:srgbClr val="FF0000"/>
                </a:solidFill>
                <a:latin typeface="+mn-ea"/>
              </a:rPr>
              <a:t>ACD</a:t>
            </a:r>
            <a:endParaRPr lang="zh-CN" altLang="en-US" sz="2800" b="1" dirty="0">
              <a:solidFill>
                <a:srgbClr val="FF0000"/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667988" y="3041015"/>
            <a:ext cx="69005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/>
              <a:t>第二节　公司的资产所有权管理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78742" y="792162"/>
            <a:ext cx="1102924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2400" b="1" dirty="0"/>
              <a:t>14.</a:t>
            </a:r>
            <a:r>
              <a:rPr lang="en-US" altLang="zh-CN" sz="2400" b="1" dirty="0"/>
              <a:t>2</a:t>
            </a:r>
            <a:r>
              <a:rPr lang="zh-CN" altLang="en-US" sz="2400" b="1" dirty="0"/>
              <a:t>.</a:t>
            </a:r>
            <a:r>
              <a:rPr lang="en-US" altLang="zh-CN" sz="2400" b="1" dirty="0"/>
              <a:t>1</a:t>
            </a:r>
            <a:r>
              <a:rPr lang="zh-CN" altLang="en-US" sz="2400" b="1" dirty="0"/>
              <a:t>所有者对有限责任公司的管理</a:t>
            </a:r>
          </a:p>
          <a:p>
            <a:pPr fontAlgn="auto">
              <a:lnSpc>
                <a:spcPct val="150000"/>
              </a:lnSpc>
            </a:pPr>
            <a:r>
              <a:rPr lang="zh-CN" altLang="en-US" sz="2400" dirty="0"/>
              <a:t>        股东会的职权。</a:t>
            </a:r>
            <a:r>
              <a:rPr lang="zh-CN" altLang="en-US" sz="2400" dirty="0">
                <a:solidFill>
                  <a:srgbClr val="FF0000"/>
                </a:solidFill>
              </a:rPr>
              <a:t>股东会</a:t>
            </a:r>
            <a:r>
              <a:rPr lang="zh-CN" altLang="en-US" sz="2400" dirty="0"/>
              <a:t>作为有限责任公司的最高权力机构有权决定公司的一切重大事项。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641621" y="889000"/>
            <a:ext cx="13320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latin typeface="+mn-ea"/>
              </a:rPr>
              <a:t>【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选择</a:t>
            </a:r>
            <a:r>
              <a:rPr lang="en-US" altLang="zh-CN" sz="2800" b="1" dirty="0">
                <a:solidFill>
                  <a:srgbClr val="FF0000"/>
                </a:solidFill>
                <a:latin typeface="+mn-ea"/>
              </a:rPr>
              <a:t>】</a:t>
            </a:r>
            <a:endParaRPr lang="zh-CN" altLang="en-US" sz="28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78742" y="2960896"/>
            <a:ext cx="1127760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2400" b="1" dirty="0"/>
              <a:t>14.</a:t>
            </a:r>
            <a:r>
              <a:rPr lang="en-US" altLang="zh-CN" sz="2400" b="1" dirty="0"/>
              <a:t>2</a:t>
            </a:r>
            <a:r>
              <a:rPr lang="zh-CN" altLang="en-US" sz="2400" b="1" dirty="0"/>
              <a:t>.</a:t>
            </a:r>
            <a:r>
              <a:rPr lang="en-US" altLang="zh-CN" sz="2400" b="1" dirty="0"/>
              <a:t>2</a:t>
            </a:r>
            <a:r>
              <a:rPr lang="zh-CN" altLang="en-US" sz="2400" b="1" dirty="0"/>
              <a:t>所有者对股份有限公司询管理</a:t>
            </a:r>
          </a:p>
          <a:p>
            <a:pPr fontAlgn="auto">
              <a:lnSpc>
                <a:spcPct val="150000"/>
              </a:lnSpc>
            </a:pPr>
            <a:r>
              <a:rPr lang="zh-CN" altLang="en-US" sz="2400" dirty="0"/>
              <a:t>        股东大会的性质和地位：</a:t>
            </a:r>
            <a:r>
              <a:rPr lang="zh-CN" altLang="en-US" sz="2400" dirty="0">
                <a:solidFill>
                  <a:srgbClr val="FF0000"/>
                </a:solidFill>
              </a:rPr>
              <a:t>股东大会</a:t>
            </a:r>
            <a:r>
              <a:rPr lang="zh-CN" altLang="en-US" sz="2400" dirty="0"/>
              <a:t>是公司的最高权力机构，公司的一切重大事项都必须由股东大会作出决议。</a:t>
            </a:r>
          </a:p>
        </p:txBody>
      </p:sp>
      <p:graphicFrame>
        <p:nvGraphicFramePr>
          <p:cNvPr id="6" name="图示 5"/>
          <p:cNvGraphicFramePr/>
          <p:nvPr/>
        </p:nvGraphicFramePr>
        <p:xfrm>
          <a:off x="9213144" y="0"/>
          <a:ext cx="2832100" cy="1257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61595" y="267335"/>
            <a:ext cx="215773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altLang="zh-CN" sz="1400" b="1" kern="100" dirty="0">
                <a:solidFill>
                  <a:schemeClr val="bg1">
                    <a:lumMod val="8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14.2.2.5</a:t>
            </a:r>
            <a:r>
              <a:rPr lang="zh-CN" altLang="zh-CN" sz="1400" b="1" kern="100" dirty="0">
                <a:solidFill>
                  <a:schemeClr val="bg1">
                    <a:lumMod val="8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股东大会的决议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286760" y="2858770"/>
            <a:ext cx="56178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3600" b="1" dirty="0"/>
              <a:t>第三节　公司的政府管理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32863" y="1842806"/>
            <a:ext cx="92595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2400" dirty="0"/>
              <a:t>一、政府对公司的</a:t>
            </a:r>
            <a:r>
              <a:rPr lang="zh-CN" altLang="en-US" sz="2400" dirty="0">
                <a:solidFill>
                  <a:srgbClr val="FF0000"/>
                </a:solidFill>
              </a:rPr>
              <a:t>登记注册</a:t>
            </a:r>
            <a:r>
              <a:rPr lang="zh-CN" altLang="en-US" sz="2400" dirty="0"/>
              <a:t>管理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032863" y="2463801"/>
            <a:ext cx="85896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2400" dirty="0"/>
              <a:t>二、政府对公司的</a:t>
            </a:r>
            <a:r>
              <a:rPr lang="zh-CN" altLang="en-US" sz="2400" dirty="0">
                <a:solidFill>
                  <a:srgbClr val="FF0000"/>
                </a:solidFill>
              </a:rPr>
              <a:t>工商监督</a:t>
            </a:r>
            <a:r>
              <a:rPr lang="zh-CN" altLang="en-US" sz="2400" dirty="0"/>
              <a:t>管理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032863" y="3017486"/>
            <a:ext cx="75717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2400" dirty="0"/>
              <a:t>三、政府对公司的</a:t>
            </a:r>
            <a:r>
              <a:rPr lang="zh-CN" altLang="en-US" sz="2400" dirty="0">
                <a:solidFill>
                  <a:srgbClr val="FF0000"/>
                </a:solidFill>
              </a:rPr>
              <a:t>税务登记</a:t>
            </a:r>
            <a:r>
              <a:rPr lang="zh-CN" altLang="en-US" sz="2400" dirty="0"/>
              <a:t>管理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032863" y="3564821"/>
            <a:ext cx="873188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2400" dirty="0">
                <a:effectLst/>
              </a:rPr>
              <a:t>四、政府对公司的</a:t>
            </a:r>
            <a:r>
              <a:rPr lang="zh-CN" altLang="en-US" sz="2400" dirty="0">
                <a:solidFill>
                  <a:srgbClr val="FF0000"/>
                </a:solidFill>
                <a:effectLst/>
              </a:rPr>
              <a:t>宏观</a:t>
            </a:r>
            <a:r>
              <a:rPr lang="zh-CN" altLang="en-US" sz="2400" dirty="0">
                <a:effectLst/>
              </a:rPr>
              <a:t>管理</a:t>
            </a:r>
          </a:p>
          <a:p>
            <a:pPr fontAlgn="auto">
              <a:lnSpc>
                <a:spcPct val="150000"/>
              </a:lnSpc>
            </a:pPr>
            <a:r>
              <a:rPr lang="zh-CN" altLang="en-US" sz="2400" dirty="0">
                <a:effectLst/>
              </a:rPr>
              <a:t>五、政府对公司的</a:t>
            </a:r>
            <a:r>
              <a:rPr lang="zh-CN" altLang="en-US" sz="2400" dirty="0">
                <a:solidFill>
                  <a:srgbClr val="FF0000"/>
                </a:solidFill>
                <a:effectLst/>
              </a:rPr>
              <a:t>劳动工资</a:t>
            </a:r>
            <a:r>
              <a:rPr lang="zh-CN" altLang="en-US" sz="2400" dirty="0">
                <a:effectLst/>
              </a:rPr>
              <a:t>管理</a:t>
            </a:r>
          </a:p>
          <a:p>
            <a:pPr fontAlgn="auto">
              <a:lnSpc>
                <a:spcPct val="150000"/>
              </a:lnSpc>
            </a:pPr>
            <a:r>
              <a:rPr lang="zh-CN" altLang="en-US" sz="2400" dirty="0">
                <a:effectLst/>
              </a:rPr>
              <a:t>六、政府对公司的</a:t>
            </a:r>
            <a:r>
              <a:rPr lang="zh-CN" altLang="en-US" sz="2400" dirty="0">
                <a:solidFill>
                  <a:srgbClr val="FF0000"/>
                </a:solidFill>
                <a:effectLst/>
              </a:rPr>
              <a:t>土地资源</a:t>
            </a:r>
            <a:r>
              <a:rPr lang="zh-CN" altLang="en-US" sz="2400" dirty="0">
                <a:effectLst/>
              </a:rPr>
              <a:t>管理</a:t>
            </a:r>
          </a:p>
        </p:txBody>
      </p:sp>
      <p:sp>
        <p:nvSpPr>
          <p:cNvPr id="6" name="矩形 5"/>
          <p:cNvSpPr/>
          <p:nvPr/>
        </p:nvSpPr>
        <p:spPr>
          <a:xfrm>
            <a:off x="745467" y="844589"/>
            <a:ext cx="510095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zh-CN" sz="24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14.</a:t>
            </a:r>
            <a:r>
              <a:rPr lang="en-US" altLang="zh-CN" sz="24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zh-CN" sz="24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公司的政府管理所包括的内容</a:t>
            </a:r>
            <a:r>
              <a:rPr lang="zh-CN" altLang="en-US" sz="24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033627" y="838936"/>
            <a:ext cx="13320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latin typeface="+mn-ea"/>
              </a:rPr>
              <a:t>【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简答</a:t>
            </a:r>
            <a:r>
              <a:rPr lang="en-US" altLang="zh-CN" sz="2800" b="1" dirty="0">
                <a:solidFill>
                  <a:srgbClr val="FF0000"/>
                </a:solidFill>
                <a:latin typeface="+mn-ea"/>
              </a:rPr>
              <a:t>】</a:t>
            </a:r>
            <a:endParaRPr lang="zh-CN" altLang="en-US" sz="28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1595" y="267335"/>
            <a:ext cx="197739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altLang="zh-CN" sz="1400" b="1" kern="100" dirty="0">
                <a:solidFill>
                  <a:schemeClr val="bg1">
                    <a:lumMod val="8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14.3.0</a:t>
            </a:r>
            <a:r>
              <a:rPr lang="zh-CN" altLang="zh-CN" sz="1400" b="1" kern="100" dirty="0">
                <a:solidFill>
                  <a:schemeClr val="bg1">
                    <a:lumMod val="8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公司的政府管理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第十四章 现代公司的监督管理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6835" y="85725"/>
            <a:ext cx="12481560" cy="65303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04523" y="774559"/>
            <a:ext cx="10995377" cy="587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2400" b="1" dirty="0"/>
              <a:t>13.</a:t>
            </a:r>
            <a:r>
              <a:rPr lang="zh-CN" altLang="en-US" sz="2400" b="1" dirty="0" smtClean="0"/>
              <a:t>2 现代</a:t>
            </a:r>
            <a:r>
              <a:rPr lang="zh-CN" altLang="en-US" sz="2400" b="1" dirty="0"/>
              <a:t>公司常见的几种兼并、收购策略</a:t>
            </a:r>
            <a:r>
              <a:rPr lang="zh-CN" altLang="en-US" sz="2400" b="1" dirty="0" smtClean="0"/>
              <a:t>：</a:t>
            </a:r>
            <a:endParaRPr lang="en-US" altLang="zh-CN" sz="24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6719712" y="889000"/>
            <a:ext cx="2500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latin typeface="+mn-ea"/>
              </a:rPr>
              <a:t>【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论述</a:t>
            </a:r>
            <a:r>
              <a:rPr lang="en-US" altLang="zh-CN" sz="2800" b="1" dirty="0">
                <a:solidFill>
                  <a:srgbClr val="FF0000"/>
                </a:solidFill>
                <a:latin typeface="+mn-ea"/>
              </a:rPr>
              <a:t>】</a:t>
            </a:r>
            <a:endParaRPr lang="zh-CN" altLang="en-US" sz="2800" b="1" dirty="0">
              <a:solidFill>
                <a:srgbClr val="FF0000"/>
              </a:solidFill>
              <a:latin typeface="+mn-ea"/>
            </a:endParaRPr>
          </a:p>
        </p:txBody>
      </p:sp>
      <p:graphicFrame>
        <p:nvGraphicFramePr>
          <p:cNvPr id="5" name="图示 4"/>
          <p:cNvGraphicFramePr/>
          <p:nvPr/>
        </p:nvGraphicFramePr>
        <p:xfrm>
          <a:off x="9359900" y="154920"/>
          <a:ext cx="2832100" cy="1257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矩形 3"/>
          <p:cNvSpPr/>
          <p:nvPr/>
        </p:nvSpPr>
        <p:spPr>
          <a:xfrm>
            <a:off x="489899" y="3858173"/>
            <a:ext cx="19800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latin typeface="+mn-ea"/>
              </a:rPr>
              <a:t>兼并、收购策略</a:t>
            </a:r>
            <a:endParaRPr lang="zh-CN" altLang="en-US" sz="2000" dirty="0">
              <a:latin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611045" y="2713033"/>
            <a:ext cx="1452880" cy="7067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b="1" dirty="0">
                <a:latin typeface="+mn-ea"/>
              </a:rPr>
              <a:t>多角化</a:t>
            </a:r>
          </a:p>
          <a:p>
            <a:pPr algn="ctr"/>
            <a:r>
              <a:rPr lang="zh-CN" altLang="en-US" sz="2000" b="1" dirty="0">
                <a:latin typeface="+mn-ea"/>
              </a:rPr>
              <a:t>（多角度）</a:t>
            </a:r>
          </a:p>
        </p:txBody>
      </p:sp>
      <p:sp>
        <p:nvSpPr>
          <p:cNvPr id="7" name="矩形 6"/>
          <p:cNvSpPr/>
          <p:nvPr/>
        </p:nvSpPr>
        <p:spPr>
          <a:xfrm>
            <a:off x="3015499" y="4978545"/>
            <a:ext cx="6976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latin typeface="+mn-ea"/>
              </a:rPr>
              <a:t>整合</a:t>
            </a:r>
          </a:p>
        </p:txBody>
      </p:sp>
      <p:sp>
        <p:nvSpPr>
          <p:cNvPr id="8" name="矩形 7"/>
          <p:cNvSpPr/>
          <p:nvPr/>
        </p:nvSpPr>
        <p:spPr>
          <a:xfrm>
            <a:off x="4313183" y="2188995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2000" dirty="0">
                <a:solidFill>
                  <a:srgbClr val="FF0000"/>
                </a:solidFill>
                <a:latin typeface="+mn-ea"/>
              </a:rPr>
              <a:t>中心式</a:t>
            </a:r>
            <a:r>
              <a:rPr lang="zh-CN" altLang="en-US" sz="2000" dirty="0">
                <a:latin typeface="+mn-ea"/>
              </a:rPr>
              <a:t>多角化</a:t>
            </a:r>
            <a:r>
              <a:rPr lang="zh-CN" altLang="en-US" sz="2000" dirty="0" smtClean="0">
                <a:latin typeface="+mn-ea"/>
              </a:rPr>
              <a:t>策略（</a:t>
            </a:r>
            <a:r>
              <a:rPr lang="zh-CN" altLang="en-US" sz="2000" dirty="0">
                <a:solidFill>
                  <a:srgbClr val="FF0000"/>
                </a:solidFill>
              </a:rPr>
              <a:t>相关度高</a:t>
            </a:r>
            <a:r>
              <a:rPr lang="zh-CN" altLang="en-US" sz="2000" dirty="0" smtClean="0">
                <a:latin typeface="+mn-ea"/>
              </a:rPr>
              <a:t>）</a:t>
            </a:r>
            <a:endParaRPr lang="en-US" altLang="zh-CN" sz="2000" dirty="0" smtClean="0">
              <a:latin typeface="+mn-ea"/>
            </a:endParaRPr>
          </a:p>
          <a:p>
            <a:pPr fontAlgn="auto">
              <a:lnSpc>
                <a:spcPct val="150000"/>
              </a:lnSpc>
            </a:pPr>
            <a:endParaRPr lang="en-US" altLang="zh-CN" sz="20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F0000"/>
                </a:solidFill>
                <a:latin typeface="+mn-ea"/>
              </a:rPr>
              <a:t>复合式</a:t>
            </a:r>
            <a:r>
              <a:rPr lang="zh-CN" altLang="en-US" sz="2000" dirty="0">
                <a:latin typeface="+mn-ea"/>
              </a:rPr>
              <a:t>多角化</a:t>
            </a:r>
            <a:r>
              <a:rPr lang="zh-CN" altLang="en-US" sz="2000" dirty="0" smtClean="0">
                <a:latin typeface="+mn-ea"/>
              </a:rPr>
              <a:t>策略（</a:t>
            </a:r>
            <a:r>
              <a:rPr lang="zh-CN" altLang="en-US" sz="2000" dirty="0">
                <a:solidFill>
                  <a:srgbClr val="FF0000"/>
                </a:solidFill>
              </a:rPr>
              <a:t>完全</a:t>
            </a:r>
            <a:r>
              <a:rPr lang="zh-CN" altLang="en-US" sz="2000" dirty="0" smtClean="0">
                <a:solidFill>
                  <a:srgbClr val="FF0000"/>
                </a:solidFill>
              </a:rPr>
              <a:t>无关</a:t>
            </a:r>
            <a:r>
              <a:rPr lang="zh-CN" altLang="en-US" sz="2000" dirty="0" smtClean="0">
                <a:latin typeface="+mn-ea"/>
              </a:rPr>
              <a:t>）</a:t>
            </a:r>
            <a:endParaRPr lang="en-US" altLang="zh-CN" sz="2000" dirty="0">
              <a:latin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283993" y="4428915"/>
            <a:ext cx="307718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2000" dirty="0">
                <a:solidFill>
                  <a:srgbClr val="FF0000"/>
                </a:solidFill>
                <a:latin typeface="+mn-ea"/>
              </a:rPr>
              <a:t>垂直式</a:t>
            </a:r>
            <a:r>
              <a:rPr lang="zh-CN" altLang="en-US" sz="2000" dirty="0">
                <a:latin typeface="+mn-ea"/>
              </a:rPr>
              <a:t>整合</a:t>
            </a:r>
            <a:r>
              <a:rPr lang="zh-CN" altLang="en-US" sz="2000" dirty="0" smtClean="0">
                <a:latin typeface="+mn-ea"/>
              </a:rPr>
              <a:t>策略（上下游）</a:t>
            </a:r>
            <a:endParaRPr lang="en-US" altLang="zh-CN" sz="2000" dirty="0" smtClean="0">
              <a:latin typeface="+mn-ea"/>
            </a:endParaRPr>
          </a:p>
          <a:p>
            <a:pPr fontAlgn="auto">
              <a:lnSpc>
                <a:spcPct val="150000"/>
              </a:lnSpc>
            </a:pPr>
            <a:endParaRPr lang="en-US" altLang="zh-CN" sz="2000" dirty="0">
              <a:latin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000" dirty="0">
                <a:solidFill>
                  <a:srgbClr val="FF0000"/>
                </a:solidFill>
                <a:latin typeface="+mn-ea"/>
              </a:rPr>
              <a:t>水平式</a:t>
            </a:r>
            <a:r>
              <a:rPr lang="zh-CN" altLang="en-US" sz="2000" dirty="0">
                <a:latin typeface="+mn-ea"/>
              </a:rPr>
              <a:t>整合</a:t>
            </a:r>
            <a:r>
              <a:rPr lang="zh-CN" altLang="en-US" sz="2000" dirty="0" smtClean="0">
                <a:latin typeface="+mn-ea"/>
              </a:rPr>
              <a:t>策略（同种）</a:t>
            </a:r>
            <a:endParaRPr lang="zh-CN" altLang="en-US" sz="2000" dirty="0">
              <a:latin typeface="+mn-ea"/>
            </a:endParaRPr>
          </a:p>
        </p:txBody>
      </p:sp>
      <p:sp>
        <p:nvSpPr>
          <p:cNvPr id="10" name="左大括号 9"/>
          <p:cNvSpPr/>
          <p:nvPr/>
        </p:nvSpPr>
        <p:spPr>
          <a:xfrm>
            <a:off x="2537053" y="2937855"/>
            <a:ext cx="209250" cy="2240745"/>
          </a:xfrm>
          <a:prstGeom prst="leftBrace">
            <a:avLst/>
          </a:prstGeom>
          <a:noFill/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左大括号 10"/>
          <p:cNvSpPr/>
          <p:nvPr/>
        </p:nvSpPr>
        <p:spPr>
          <a:xfrm>
            <a:off x="3914508" y="2419003"/>
            <a:ext cx="310932" cy="1037703"/>
          </a:xfrm>
          <a:prstGeom prst="leftBrace">
            <a:avLst/>
          </a:prstGeom>
          <a:noFill/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960" y="4416750"/>
            <a:ext cx="1641776" cy="112359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9855" y="1566825"/>
            <a:ext cx="1138034" cy="1138034"/>
          </a:xfrm>
          <a:prstGeom prst="rect">
            <a:avLst/>
          </a:prstGeom>
        </p:spPr>
      </p:pic>
      <p:sp>
        <p:nvSpPr>
          <p:cNvPr id="15" name="左大括号 14"/>
          <p:cNvSpPr/>
          <p:nvPr/>
        </p:nvSpPr>
        <p:spPr>
          <a:xfrm>
            <a:off x="3885192" y="4648728"/>
            <a:ext cx="310932" cy="1037703"/>
          </a:xfrm>
          <a:prstGeom prst="leftBrace">
            <a:avLst/>
          </a:prstGeom>
          <a:noFill/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0235" y="2904854"/>
            <a:ext cx="2255715" cy="1353429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0024" y="5540340"/>
            <a:ext cx="1438703" cy="984612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32" b="10222"/>
          <a:stretch>
            <a:fillRect/>
          </a:stretch>
        </p:blipFill>
        <p:spPr>
          <a:xfrm>
            <a:off x="8258792" y="4066313"/>
            <a:ext cx="1280160" cy="116483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38735" y="-3175"/>
            <a:ext cx="251460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altLang="zh-CN" sz="1400" b="1" kern="100" dirty="0">
                <a:solidFill>
                  <a:schemeClr val="bg1">
                    <a:lumMod val="8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13.2.1</a:t>
            </a:r>
            <a:r>
              <a:rPr lang="zh-CN" altLang="zh-CN" sz="1400" b="1" kern="100" dirty="0">
                <a:solidFill>
                  <a:schemeClr val="bg1">
                    <a:lumMod val="8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一、中心式多角化策略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50165" y="272415"/>
            <a:ext cx="251460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altLang="zh-CN" sz="1400" b="1" kern="100" dirty="0">
                <a:solidFill>
                  <a:schemeClr val="bg1">
                    <a:lumMod val="8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13.2.2</a:t>
            </a:r>
            <a:r>
              <a:rPr lang="zh-CN" altLang="zh-CN" sz="1400" b="1" kern="100" dirty="0">
                <a:solidFill>
                  <a:schemeClr val="bg1">
                    <a:lumMod val="8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二、复合式多角化策略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1" grpId="0" animBg="1"/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83167" y="705482"/>
            <a:ext cx="10995377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2400" b="1" dirty="0"/>
              <a:t>13.2.1中心式多角化</a:t>
            </a:r>
            <a:r>
              <a:rPr lang="zh-CN" altLang="en-US" sz="2400" b="1" dirty="0" smtClean="0"/>
              <a:t>策略</a:t>
            </a:r>
            <a:endParaRPr lang="zh-CN" altLang="en-US" sz="24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4294012" y="766452"/>
            <a:ext cx="13320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latin typeface="+mn-ea"/>
              </a:rPr>
              <a:t>【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选择</a:t>
            </a:r>
            <a:r>
              <a:rPr lang="en-US" altLang="zh-CN" sz="2800" b="1" dirty="0">
                <a:solidFill>
                  <a:srgbClr val="FF0000"/>
                </a:solidFill>
                <a:latin typeface="+mn-ea"/>
              </a:rPr>
              <a:t>】</a:t>
            </a:r>
            <a:endParaRPr lang="zh-CN" altLang="en-US" sz="2800" b="1" dirty="0">
              <a:solidFill>
                <a:srgbClr val="FF0000"/>
              </a:solidFill>
              <a:latin typeface="+mn-ea"/>
            </a:endParaRPr>
          </a:p>
        </p:txBody>
      </p:sp>
      <p:graphicFrame>
        <p:nvGraphicFramePr>
          <p:cNvPr id="5" name="图示 4"/>
          <p:cNvGraphicFramePr/>
          <p:nvPr/>
        </p:nvGraphicFramePr>
        <p:xfrm>
          <a:off x="9359901" y="137802"/>
          <a:ext cx="2832100" cy="1257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矩形 6"/>
          <p:cNvSpPr/>
          <p:nvPr/>
        </p:nvSpPr>
        <p:spPr>
          <a:xfrm>
            <a:off x="1212427" y="3198265"/>
            <a:ext cx="8788398" cy="46166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 中心式多角化</a:t>
            </a:r>
            <a:r>
              <a:rPr lang="zh-CN" altLang="en-US" sz="2400" dirty="0"/>
              <a:t>兼并、收购是公司寻求</a:t>
            </a:r>
            <a:r>
              <a:rPr lang="zh-CN" altLang="en-US" sz="2400" dirty="0">
                <a:solidFill>
                  <a:srgbClr val="FF0000"/>
                </a:solidFill>
              </a:rPr>
              <a:t>新收益和利润</a:t>
            </a:r>
            <a:r>
              <a:rPr lang="zh-CN" altLang="en-US" sz="2400" dirty="0"/>
              <a:t>的最好</a:t>
            </a:r>
            <a:r>
              <a:rPr lang="zh-CN" altLang="en-US" sz="2400" dirty="0" smtClean="0"/>
              <a:t>途径。</a:t>
            </a:r>
            <a:endParaRPr lang="zh-CN" altLang="en-US" sz="2400" dirty="0"/>
          </a:p>
        </p:txBody>
      </p:sp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783167" y="1547897"/>
          <a:ext cx="9040424" cy="13975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1497"/>
                <a:gridCol w="2969927"/>
                <a:gridCol w="3429000"/>
              </a:tblGrid>
              <a:tr h="483168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区别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b="1" dirty="0" smtClean="0"/>
                        <a:t>中心式多角化策略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复合式多角化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400" b="1" dirty="0" smtClean="0"/>
                        <a:t>新事业相关度</a:t>
                      </a:r>
                      <a:endParaRPr lang="zh-CN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与本业</a:t>
                      </a:r>
                      <a:r>
                        <a:rPr lang="zh-CN" altLang="en-US" sz="2000" dirty="0" smtClean="0">
                          <a:solidFill>
                            <a:srgbClr val="FF0000"/>
                          </a:solidFill>
                        </a:rPr>
                        <a:t>相关度高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与本业</a:t>
                      </a:r>
                      <a:r>
                        <a:rPr lang="zh-CN" altLang="en-US" sz="2000" dirty="0" smtClean="0">
                          <a:solidFill>
                            <a:srgbClr val="FF0000"/>
                          </a:solidFill>
                        </a:rPr>
                        <a:t>完全无关</a:t>
                      </a:r>
                      <a:endParaRPr lang="zh-CN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400" b="1" dirty="0" smtClean="0"/>
                        <a:t>风险</a:t>
                      </a:r>
                      <a:endParaRPr lang="zh-CN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过分自信，贸然投入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85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000" dirty="0" smtClean="0"/>
                        <a:t>了解不够深，容易发生问题。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783167" y="4037190"/>
            <a:ext cx="109163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2400" b="1" dirty="0"/>
              <a:t>13.2.</a:t>
            </a:r>
            <a:r>
              <a:rPr lang="en-US" altLang="zh-CN" sz="2400" b="1" dirty="0"/>
              <a:t>2</a:t>
            </a:r>
            <a:r>
              <a:rPr lang="zh-CN" altLang="en-US" sz="2400" b="1" dirty="0"/>
              <a:t>复合式多角化</a:t>
            </a:r>
            <a:r>
              <a:rPr lang="zh-CN" altLang="en-US" sz="2400" b="1" dirty="0" smtClean="0"/>
              <a:t>策略</a:t>
            </a:r>
            <a:endParaRPr lang="zh-CN" altLang="en-US" sz="2400" b="1" dirty="0"/>
          </a:p>
        </p:txBody>
      </p:sp>
      <p:sp>
        <p:nvSpPr>
          <p:cNvPr id="9" name="矩形 8"/>
          <p:cNvSpPr/>
          <p:nvPr/>
        </p:nvSpPr>
        <p:spPr>
          <a:xfrm>
            <a:off x="783167" y="4683521"/>
            <a:ext cx="10590672" cy="120032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</a:rPr>
              <a:t>复合式</a:t>
            </a:r>
            <a:r>
              <a:rPr lang="zh-CN" altLang="en-US" sz="2400" dirty="0"/>
              <a:t>多角化兼并是公司从</a:t>
            </a:r>
            <a:r>
              <a:rPr lang="zh-CN" altLang="en-US" sz="2400" dirty="0">
                <a:solidFill>
                  <a:srgbClr val="FF0000"/>
                </a:solidFill>
              </a:rPr>
              <a:t>长期发展考虑</a:t>
            </a:r>
            <a:r>
              <a:rPr lang="zh-CN" altLang="en-US" sz="2400" dirty="0"/>
              <a:t>所采取的一种兼并策略。目的是为了促进公司业绩的提高，</a:t>
            </a:r>
            <a:r>
              <a:rPr lang="zh-CN" altLang="en-US" sz="2400" dirty="0">
                <a:solidFill>
                  <a:srgbClr val="FF0000"/>
                </a:solidFill>
              </a:rPr>
              <a:t>分散经营风险</a:t>
            </a:r>
            <a:r>
              <a:rPr lang="zh-CN" altLang="en-US" sz="2400" dirty="0"/>
              <a:t>，使公司有多的及较稳定的利润来源</a:t>
            </a:r>
            <a:r>
              <a:rPr lang="zh-CN" altLang="en-US" sz="2400" dirty="0" smtClean="0"/>
              <a:t>。</a:t>
            </a:r>
            <a:endParaRPr lang="zh-CN" altLang="en-US" sz="2400" dirty="0"/>
          </a:p>
        </p:txBody>
      </p:sp>
      <p:sp>
        <p:nvSpPr>
          <p:cNvPr id="12" name="文本框 11"/>
          <p:cNvSpPr txBox="1"/>
          <p:nvPr/>
        </p:nvSpPr>
        <p:spPr>
          <a:xfrm>
            <a:off x="38735" y="-3175"/>
            <a:ext cx="251460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altLang="zh-CN" sz="1400" b="1" kern="100" dirty="0">
                <a:solidFill>
                  <a:schemeClr val="bg1">
                    <a:lumMod val="8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13.2.1</a:t>
            </a:r>
            <a:r>
              <a:rPr lang="zh-CN" altLang="zh-CN" sz="1400" b="1" kern="100" dirty="0">
                <a:solidFill>
                  <a:schemeClr val="bg1">
                    <a:lumMod val="8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一、中心式多角化策略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50165" y="272415"/>
            <a:ext cx="251460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altLang="zh-CN" sz="1400" b="1" kern="100" dirty="0">
                <a:solidFill>
                  <a:schemeClr val="bg1">
                    <a:lumMod val="8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13.2.2</a:t>
            </a:r>
            <a:r>
              <a:rPr lang="zh-CN" altLang="zh-CN" sz="1400" b="1" kern="100" dirty="0">
                <a:solidFill>
                  <a:schemeClr val="bg1">
                    <a:lumMod val="8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二、复合式多角化策略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01697" y="759378"/>
            <a:ext cx="3355622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2400" b="1" dirty="0"/>
              <a:t>13.2.</a:t>
            </a:r>
            <a:r>
              <a:rPr lang="en-US" altLang="zh-CN" sz="2400" b="1" dirty="0"/>
              <a:t>3</a:t>
            </a:r>
            <a:r>
              <a:rPr lang="zh-CN" altLang="en-US" sz="2400" b="1" dirty="0"/>
              <a:t>垂直式整合</a:t>
            </a:r>
            <a:r>
              <a:rPr lang="zh-CN" altLang="en-US" sz="2400" b="1" dirty="0" smtClean="0"/>
              <a:t>策略</a:t>
            </a:r>
            <a:endParaRPr lang="zh-CN" altLang="en-US" sz="24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4140201" y="820348"/>
            <a:ext cx="13320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latin typeface="+mn-ea"/>
              </a:rPr>
              <a:t>【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选择</a:t>
            </a:r>
            <a:r>
              <a:rPr lang="en-US" altLang="zh-CN" sz="2800" b="1" dirty="0">
                <a:solidFill>
                  <a:srgbClr val="FF0000"/>
                </a:solidFill>
                <a:latin typeface="+mn-ea"/>
              </a:rPr>
              <a:t>】</a:t>
            </a:r>
            <a:endParaRPr lang="zh-CN" altLang="en-US" sz="2800" b="1" dirty="0">
              <a:solidFill>
                <a:srgbClr val="FF0000"/>
              </a:solidFill>
              <a:latin typeface="+mn-ea"/>
            </a:endParaRPr>
          </a:p>
        </p:txBody>
      </p:sp>
      <p:graphicFrame>
        <p:nvGraphicFramePr>
          <p:cNvPr id="5" name="图示 4"/>
          <p:cNvGraphicFramePr/>
          <p:nvPr/>
        </p:nvGraphicFramePr>
        <p:xfrm>
          <a:off x="9359900" y="147238"/>
          <a:ext cx="2832100" cy="1257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矩形 3"/>
          <p:cNvSpPr/>
          <p:nvPr/>
        </p:nvSpPr>
        <p:spPr>
          <a:xfrm>
            <a:off x="601697" y="1648512"/>
            <a:ext cx="10835921" cy="120032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2400" b="1" dirty="0" smtClean="0"/>
              <a:t>上下游的整合：</a:t>
            </a:r>
            <a:r>
              <a:rPr lang="zh-CN" altLang="en-US" sz="2400" dirty="0" smtClean="0"/>
              <a:t>为了</a:t>
            </a:r>
            <a:r>
              <a:rPr lang="zh-CN" altLang="en-US" sz="2400" dirty="0"/>
              <a:t>获得</a:t>
            </a:r>
            <a:r>
              <a:rPr lang="zh-CN" altLang="en-US" sz="2400" dirty="0">
                <a:solidFill>
                  <a:srgbClr val="FF0000"/>
                </a:solidFill>
              </a:rPr>
              <a:t>新技术</a:t>
            </a:r>
            <a:r>
              <a:rPr lang="zh-CN" altLang="en-US" sz="2400" dirty="0"/>
              <a:t>、</a:t>
            </a:r>
            <a:r>
              <a:rPr lang="zh-CN" altLang="en-US" sz="2400" dirty="0">
                <a:solidFill>
                  <a:srgbClr val="FF0000"/>
                </a:solidFill>
              </a:rPr>
              <a:t>稳定零部件</a:t>
            </a:r>
            <a:r>
              <a:rPr lang="zh-CN" altLang="en-US" sz="2400" dirty="0"/>
              <a:t>、</a:t>
            </a:r>
            <a:r>
              <a:rPr lang="zh-CN" altLang="en-US" sz="2400" dirty="0">
                <a:solidFill>
                  <a:srgbClr val="FF0000"/>
                </a:solidFill>
              </a:rPr>
              <a:t>原材料</a:t>
            </a:r>
            <a:r>
              <a:rPr lang="zh-CN" altLang="en-US" sz="2400" dirty="0"/>
              <a:t>、</a:t>
            </a:r>
            <a:r>
              <a:rPr lang="zh-CN" altLang="en-US" sz="2400" dirty="0">
                <a:solidFill>
                  <a:srgbClr val="FF0000"/>
                </a:solidFill>
              </a:rPr>
              <a:t>成品供应来源</a:t>
            </a:r>
            <a:r>
              <a:rPr lang="zh-CN" altLang="en-US" sz="2400" dirty="0"/>
              <a:t>，或产品</a:t>
            </a:r>
            <a:r>
              <a:rPr lang="zh-CN" altLang="en-US" sz="2400" dirty="0">
                <a:solidFill>
                  <a:srgbClr val="FF0000"/>
                </a:solidFill>
              </a:rPr>
              <a:t>销售市场</a:t>
            </a:r>
            <a:r>
              <a:rPr lang="zh-CN" altLang="en-US" sz="2400" dirty="0"/>
              <a:t>，或者为了达到</a:t>
            </a:r>
            <a:r>
              <a:rPr lang="zh-CN" altLang="en-US" sz="2400" dirty="0">
                <a:solidFill>
                  <a:srgbClr val="FF0000"/>
                </a:solidFill>
              </a:rPr>
              <a:t>经济</a:t>
            </a:r>
            <a:r>
              <a:rPr lang="zh-CN" altLang="en-US" sz="2400" dirty="0" smtClean="0">
                <a:solidFill>
                  <a:srgbClr val="FF0000"/>
                </a:solidFill>
              </a:rPr>
              <a:t>规模</a:t>
            </a:r>
            <a:r>
              <a:rPr lang="zh-CN" altLang="en-US" sz="2400" dirty="0" smtClean="0"/>
              <a:t>。</a:t>
            </a:r>
            <a:endParaRPr lang="zh-CN" altLang="en-US" sz="2400" dirty="0"/>
          </a:p>
        </p:txBody>
      </p:sp>
      <p:sp>
        <p:nvSpPr>
          <p:cNvPr id="6" name="文本框 5"/>
          <p:cNvSpPr txBox="1"/>
          <p:nvPr/>
        </p:nvSpPr>
        <p:spPr>
          <a:xfrm>
            <a:off x="601698" y="3009941"/>
            <a:ext cx="11085689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2400" b="1" dirty="0">
                <a:solidFill>
                  <a:schemeClr val="tx1"/>
                </a:solidFill>
              </a:rPr>
              <a:t>13.2.</a:t>
            </a:r>
            <a:r>
              <a:rPr lang="en-US" altLang="zh-CN" sz="2400" b="1" dirty="0" smtClean="0">
                <a:solidFill>
                  <a:schemeClr val="tx1"/>
                </a:solidFill>
              </a:rPr>
              <a:t>4 </a:t>
            </a:r>
            <a:r>
              <a:rPr lang="zh-CN" altLang="en-US" sz="2400" b="1" dirty="0" smtClean="0">
                <a:solidFill>
                  <a:schemeClr val="tx1"/>
                </a:solidFill>
              </a:rPr>
              <a:t>水平</a:t>
            </a:r>
            <a:r>
              <a:rPr lang="zh-CN" altLang="en-US" sz="2400" b="1" dirty="0">
                <a:solidFill>
                  <a:schemeClr val="tx1"/>
                </a:solidFill>
              </a:rPr>
              <a:t>式整合</a:t>
            </a:r>
            <a:r>
              <a:rPr lang="zh-CN" altLang="en-US" sz="2400" b="1" dirty="0" smtClean="0">
                <a:solidFill>
                  <a:schemeClr val="tx1"/>
                </a:solidFill>
              </a:rPr>
              <a:t>策略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01697" y="3717854"/>
            <a:ext cx="10835921" cy="11988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/>
              <a:t> </a:t>
            </a:r>
            <a:r>
              <a:rPr lang="zh-CN" altLang="en-US" sz="2400" b="1" dirty="0" smtClean="0"/>
              <a:t>水平整合：</a:t>
            </a:r>
            <a:r>
              <a:rPr lang="zh-CN" altLang="en-US" sz="2400" dirty="0" smtClean="0"/>
              <a:t>经过</a:t>
            </a:r>
            <a:r>
              <a:rPr lang="zh-CN" altLang="en-US" sz="2400" dirty="0"/>
              <a:t>收购可取得目标公司的</a:t>
            </a:r>
            <a:r>
              <a:rPr lang="zh-CN" altLang="en-US" sz="2400" b="1" dirty="0">
                <a:solidFill>
                  <a:srgbClr val="FF0000"/>
                </a:solidFill>
              </a:rPr>
              <a:t>现成</a:t>
            </a:r>
            <a:r>
              <a:rPr lang="zh-CN" altLang="en-US" sz="2400" dirty="0">
                <a:solidFill>
                  <a:srgbClr val="FF0000"/>
                </a:solidFill>
              </a:rPr>
              <a:t>产品生产线</a:t>
            </a:r>
            <a:r>
              <a:rPr lang="zh-CN" altLang="en-US" sz="2400" dirty="0"/>
              <a:t>，</a:t>
            </a:r>
            <a:r>
              <a:rPr lang="zh-CN" altLang="en-US" sz="2400" b="1" dirty="0">
                <a:solidFill>
                  <a:srgbClr val="FF0000"/>
                </a:solidFill>
              </a:rPr>
              <a:t>现成</a:t>
            </a:r>
            <a:r>
              <a:rPr lang="zh-CN" altLang="en-US" sz="2400" dirty="0">
                <a:solidFill>
                  <a:srgbClr val="FF0000"/>
                </a:solidFill>
              </a:rPr>
              <a:t>的生产技术</a:t>
            </a:r>
            <a:r>
              <a:rPr lang="zh-CN" altLang="en-US" sz="2400" dirty="0"/>
              <a:t>、</a:t>
            </a:r>
            <a:r>
              <a:rPr lang="zh-CN" altLang="en-US" sz="2400" dirty="0">
                <a:solidFill>
                  <a:srgbClr val="FF0000"/>
                </a:solidFill>
              </a:rPr>
              <a:t>品牌和营销渠道</a:t>
            </a:r>
            <a:r>
              <a:rPr lang="zh-CN" altLang="en-US" sz="2400" dirty="0"/>
              <a:t>，有利于公司产品市场规模的扩大。</a:t>
            </a:r>
          </a:p>
        </p:txBody>
      </p:sp>
      <p:sp>
        <p:nvSpPr>
          <p:cNvPr id="8" name="矩形 7"/>
          <p:cNvSpPr/>
          <p:nvPr/>
        </p:nvSpPr>
        <p:spPr>
          <a:xfrm>
            <a:off x="601697" y="4983505"/>
            <a:ext cx="10261600" cy="11988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2400" b="1" dirty="0"/>
              <a:t>动机：</a:t>
            </a:r>
            <a:r>
              <a:rPr lang="zh-CN" altLang="en-US" sz="2400" b="1" dirty="0">
                <a:solidFill>
                  <a:srgbClr val="FF0000"/>
                </a:solidFill>
              </a:rPr>
              <a:t>扩大产品市场规模</a:t>
            </a:r>
            <a:r>
              <a:rPr lang="zh-CN" altLang="en-US" sz="2400" dirty="0">
                <a:solidFill>
                  <a:srgbClr val="FF0000"/>
                </a:solidFill>
              </a:rPr>
              <a:t>的需要</a:t>
            </a:r>
            <a:r>
              <a:rPr lang="zh-CN" altLang="en-US" sz="2400" dirty="0"/>
              <a:t>、</a:t>
            </a:r>
            <a:r>
              <a:rPr lang="zh-CN" altLang="en-US" sz="2400" dirty="0">
                <a:solidFill>
                  <a:srgbClr val="FF0000"/>
                </a:solidFill>
              </a:rPr>
              <a:t>强化市场竞争的需要</a:t>
            </a:r>
            <a:r>
              <a:rPr lang="zh-CN" altLang="en-US" sz="2400" dirty="0"/>
              <a:t>以及</a:t>
            </a:r>
            <a:r>
              <a:rPr lang="zh-CN" altLang="en-US" sz="2400" dirty="0">
                <a:solidFill>
                  <a:srgbClr val="FF0000"/>
                </a:solidFill>
              </a:rPr>
              <a:t>快速取得生产设备的需要</a:t>
            </a:r>
            <a:r>
              <a:rPr lang="zh-CN" altLang="en-US" sz="2400" dirty="0"/>
              <a:t>。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50165" y="321945"/>
            <a:ext cx="233553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altLang="zh-CN" sz="1400" b="1" kern="100" dirty="0">
                <a:solidFill>
                  <a:schemeClr val="bg1">
                    <a:lumMod val="8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13.2.4</a:t>
            </a:r>
            <a:r>
              <a:rPr lang="zh-CN" altLang="zh-CN" sz="1400" b="1" kern="100" dirty="0">
                <a:solidFill>
                  <a:schemeClr val="bg1">
                    <a:lumMod val="8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四、水平式整合策略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50165" y="15240"/>
            <a:ext cx="269367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altLang="zh-CN" sz="1400" b="1" kern="100" dirty="0">
                <a:solidFill>
                  <a:schemeClr val="bg1">
                    <a:lumMod val="8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13.2.3</a:t>
            </a:r>
            <a:r>
              <a:rPr lang="zh-CN" altLang="zh-CN" sz="1400" b="1" kern="100" dirty="0">
                <a:solidFill>
                  <a:schemeClr val="bg1">
                    <a:lumMod val="8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二、三、垂直式整合策略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36955" y="1039495"/>
            <a:ext cx="8465820" cy="1753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kern="100" dirty="0" smtClean="0">
                <a:latin typeface="+mn-ea"/>
                <a:cs typeface="Times New Roman" panose="02020603050405020304" pitchFamily="18" charset="0"/>
              </a:rPr>
              <a:t>1</a:t>
            </a:r>
            <a:r>
              <a:rPr lang="zh-CN" altLang="en-US" sz="2400" kern="100" dirty="0" smtClean="0">
                <a:latin typeface="+mn-ea"/>
                <a:cs typeface="Times New Roman" panose="02020603050405020304" pitchFamily="18" charset="0"/>
              </a:rPr>
              <a:t>、</a:t>
            </a:r>
            <a:r>
              <a:rPr lang="zh-CN" altLang="zh-CN" sz="2400" kern="100" dirty="0" smtClean="0">
                <a:latin typeface="+mn-ea"/>
                <a:cs typeface="Times New Roman" panose="02020603050405020304" pitchFamily="18" charset="0"/>
              </a:rPr>
              <a:t>企业</a:t>
            </a:r>
            <a:r>
              <a:rPr lang="zh-CN" altLang="zh-CN" sz="2400" kern="100" dirty="0">
                <a:latin typeface="+mn-ea"/>
                <a:cs typeface="Times New Roman" panose="02020603050405020304" pitchFamily="18" charset="0"/>
              </a:rPr>
              <a:t>发展与本业完全无关的产业战略叫（</a:t>
            </a:r>
            <a:r>
              <a:rPr lang="en-US" altLang="zh-CN" sz="2400" kern="100" dirty="0">
                <a:latin typeface="+mn-ea"/>
                <a:cs typeface="Times New Roman" panose="02020603050405020304" pitchFamily="18" charset="0"/>
              </a:rPr>
              <a:t>        </a:t>
            </a:r>
            <a:r>
              <a:rPr lang="zh-CN" altLang="zh-CN" sz="2400" kern="100" dirty="0">
                <a:latin typeface="+mn-ea"/>
                <a:cs typeface="Times New Roman" panose="02020603050405020304" pitchFamily="18" charset="0"/>
              </a:rPr>
              <a:t>）【单】</a:t>
            </a:r>
            <a:r>
              <a:rPr lang="en-US" altLang="zh-CN" sz="2400" kern="100" dirty="0">
                <a:latin typeface="+mn-ea"/>
                <a:cs typeface="Times New Roman" panose="02020603050405020304" pitchFamily="18" charset="0"/>
              </a:rPr>
              <a:t/>
            </a:r>
            <a:br>
              <a:rPr lang="en-US" altLang="zh-CN" sz="2400" kern="100" dirty="0">
                <a:latin typeface="+mn-ea"/>
                <a:cs typeface="Times New Roman" panose="02020603050405020304" pitchFamily="18" charset="0"/>
              </a:rPr>
            </a:br>
            <a:r>
              <a:rPr lang="en-US" altLang="zh-CN" sz="2400" kern="100" dirty="0">
                <a:latin typeface="+mn-ea"/>
                <a:cs typeface="Times New Roman" panose="02020603050405020304" pitchFamily="18" charset="0"/>
              </a:rPr>
              <a:t>A</a:t>
            </a:r>
            <a:r>
              <a:rPr lang="zh-CN" altLang="zh-CN" sz="2400" kern="100" dirty="0">
                <a:latin typeface="+mn-ea"/>
                <a:cs typeface="Times New Roman" panose="02020603050405020304" pitchFamily="18" charset="0"/>
              </a:rPr>
              <a:t>、内部发展</a:t>
            </a:r>
            <a:r>
              <a:rPr lang="en-US" altLang="zh-CN" sz="2400" kern="100" dirty="0">
                <a:latin typeface="+mn-ea"/>
                <a:cs typeface="Times New Roman" panose="02020603050405020304" pitchFamily="18" charset="0"/>
              </a:rPr>
              <a:t>     </a:t>
            </a:r>
            <a:r>
              <a:rPr lang="en-US" altLang="zh-CN" sz="2400" kern="100" dirty="0" smtClean="0">
                <a:latin typeface="+mn-ea"/>
                <a:cs typeface="Times New Roman" panose="02020603050405020304" pitchFamily="18" charset="0"/>
              </a:rPr>
              <a:t>                             B</a:t>
            </a:r>
            <a:r>
              <a:rPr lang="zh-CN" altLang="zh-CN" sz="2400" kern="100" dirty="0">
                <a:latin typeface="+mn-ea"/>
                <a:cs typeface="Times New Roman" panose="02020603050405020304" pitchFamily="18" charset="0"/>
              </a:rPr>
              <a:t>、中心式多角化</a:t>
            </a:r>
            <a:r>
              <a:rPr lang="en-US" altLang="zh-CN" sz="2400" kern="100" dirty="0">
                <a:latin typeface="+mn-ea"/>
                <a:cs typeface="Times New Roman" panose="02020603050405020304" pitchFamily="18" charset="0"/>
              </a:rPr>
              <a:t>     </a:t>
            </a:r>
          </a:p>
          <a:p>
            <a:pPr>
              <a:lnSpc>
                <a:spcPct val="150000"/>
              </a:lnSpc>
            </a:pPr>
            <a:r>
              <a:rPr lang="en-US" altLang="zh-CN" sz="2400" kern="100" dirty="0">
                <a:latin typeface="+mn-ea"/>
                <a:cs typeface="Times New Roman" panose="02020603050405020304" pitchFamily="18" charset="0"/>
              </a:rPr>
              <a:t>C</a:t>
            </a:r>
            <a:r>
              <a:rPr lang="zh-CN" altLang="zh-CN" sz="2400" kern="100" dirty="0">
                <a:latin typeface="+mn-ea"/>
                <a:cs typeface="Times New Roman" panose="02020603050405020304" pitchFamily="18" charset="0"/>
              </a:rPr>
              <a:t>、复合式多角化</a:t>
            </a:r>
            <a:r>
              <a:rPr lang="en-US" altLang="zh-CN" sz="2400" kern="100" dirty="0">
                <a:latin typeface="+mn-ea"/>
                <a:cs typeface="Times New Roman" panose="02020603050405020304" pitchFamily="18" charset="0"/>
              </a:rPr>
              <a:t>     </a:t>
            </a:r>
            <a:r>
              <a:rPr lang="en-US" altLang="zh-CN" sz="2400" kern="100" dirty="0" smtClean="0">
                <a:latin typeface="+mn-ea"/>
                <a:cs typeface="Times New Roman" panose="02020603050405020304" pitchFamily="18" charset="0"/>
              </a:rPr>
              <a:t>                      D</a:t>
            </a:r>
            <a:r>
              <a:rPr lang="zh-CN" altLang="zh-CN" sz="2400" kern="100" dirty="0">
                <a:latin typeface="+mn-ea"/>
                <a:cs typeface="Times New Roman" panose="02020603050405020304" pitchFamily="18" charset="0"/>
              </a:rPr>
              <a:t>、水平整</a:t>
            </a:r>
            <a:r>
              <a:rPr lang="zh-CN" altLang="zh-CN" sz="2400" kern="100" dirty="0" smtClean="0">
                <a:latin typeface="+mn-ea"/>
                <a:cs typeface="Times New Roman" panose="02020603050405020304" pitchFamily="18" charset="0"/>
              </a:rPr>
              <a:t>合式</a:t>
            </a:r>
            <a:endParaRPr lang="zh-CN" altLang="en-US" sz="2400" dirty="0">
              <a:latin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274275" y="1153867"/>
            <a:ext cx="4614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  <a:latin typeface="+mn-ea"/>
              </a:rPr>
              <a:t>C</a:t>
            </a:r>
            <a:endParaRPr lang="zh-CN" altLang="en-US" sz="28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36955" y="3241675"/>
            <a:ext cx="8465185" cy="1753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TW" sz="2400" kern="100" dirty="0" smtClean="0">
                <a:latin typeface="+mn-ea"/>
              </a:rPr>
              <a:t>2</a:t>
            </a:r>
            <a:r>
              <a:rPr lang="zh-CN" altLang="en-US" sz="2400" kern="100" dirty="0" smtClean="0">
                <a:latin typeface="+mn-ea"/>
              </a:rPr>
              <a:t>、</a:t>
            </a:r>
            <a:r>
              <a:rPr lang="zh-TW" altLang="zh-CN" sz="2400" kern="100" dirty="0" smtClean="0">
                <a:latin typeface="+mn-ea"/>
              </a:rPr>
              <a:t>公司</a:t>
            </a:r>
            <a:r>
              <a:rPr lang="zh-TW" altLang="zh-CN" sz="2400" kern="100" dirty="0">
                <a:latin typeface="+mn-ea"/>
              </a:rPr>
              <a:t>从长期发展考虑较多采取的兼并策略是（</a:t>
            </a:r>
            <a:r>
              <a:rPr lang="en-US" altLang="zh-CN" sz="2400" kern="100" dirty="0">
                <a:latin typeface="+mn-ea"/>
              </a:rPr>
              <a:t>    </a:t>
            </a:r>
            <a:r>
              <a:rPr lang="zh-TW" altLang="zh-CN" sz="2400" kern="100" dirty="0">
                <a:latin typeface="+mn-ea"/>
              </a:rPr>
              <a:t>）</a:t>
            </a:r>
            <a:r>
              <a:rPr lang="zh-CN" altLang="zh-TW" sz="2400" kern="100" dirty="0">
                <a:latin typeface="+mn-ea"/>
              </a:rPr>
              <a:t>【单】</a:t>
            </a:r>
            <a:endParaRPr lang="zh-CN" altLang="zh-CN" sz="4000" kern="100" dirty="0">
              <a:latin typeface="+mn-ea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sz="2400" kern="100" dirty="0">
                <a:latin typeface="+mn-ea"/>
              </a:rPr>
              <a:t>A</a:t>
            </a:r>
            <a:r>
              <a:rPr lang="zh-TW" altLang="zh-CN" sz="2400" kern="100" dirty="0">
                <a:latin typeface="+mn-ea"/>
              </a:rPr>
              <a:t>、中心式多角化兼并</a:t>
            </a:r>
            <a:r>
              <a:rPr lang="en-US" altLang="zh-CN" sz="2400" kern="100" dirty="0">
                <a:latin typeface="+mn-ea"/>
              </a:rPr>
              <a:t>                         </a:t>
            </a:r>
            <a:r>
              <a:rPr lang="en-US" altLang="zh-CN" sz="2400" kern="100" dirty="0" smtClean="0">
                <a:latin typeface="+mn-ea"/>
              </a:rPr>
              <a:t>B</a:t>
            </a:r>
            <a:r>
              <a:rPr lang="zh-TW" altLang="zh-CN" sz="2400" kern="100" dirty="0">
                <a:latin typeface="+mn-ea"/>
              </a:rPr>
              <a:t>、内部发展</a:t>
            </a:r>
            <a:r>
              <a:rPr lang="en-US" altLang="zh-CN" sz="2400" kern="100" dirty="0">
                <a:latin typeface="+mn-ea"/>
              </a:rPr>
              <a:t>        </a:t>
            </a:r>
            <a:endParaRPr lang="zh-CN" altLang="zh-CN" sz="4000" kern="100" dirty="0">
              <a:latin typeface="+mn-ea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sz="2400" kern="100" dirty="0">
                <a:latin typeface="+mn-ea"/>
              </a:rPr>
              <a:t>C</a:t>
            </a:r>
            <a:r>
              <a:rPr lang="zh-TW" altLang="zh-CN" sz="2400" kern="100" dirty="0">
                <a:latin typeface="+mn-ea"/>
              </a:rPr>
              <a:t>、复合式多角化兼并</a:t>
            </a:r>
            <a:r>
              <a:rPr lang="en-US" altLang="zh-CN" sz="2400" kern="100" dirty="0">
                <a:latin typeface="+mn-ea"/>
              </a:rPr>
              <a:t>                         </a:t>
            </a:r>
            <a:r>
              <a:rPr lang="en-US" altLang="zh-CN" sz="2400" kern="100" dirty="0" smtClean="0">
                <a:latin typeface="+mn-ea"/>
              </a:rPr>
              <a:t>D</a:t>
            </a:r>
            <a:r>
              <a:rPr lang="zh-TW" altLang="zh-CN" sz="2400" kern="100" dirty="0">
                <a:latin typeface="+mn-ea"/>
              </a:rPr>
              <a:t>、水平整合</a:t>
            </a:r>
            <a:endParaRPr lang="zh-CN" altLang="zh-CN" sz="4000" kern="100" dirty="0">
              <a:effectLst/>
              <a:latin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735710" y="3363667"/>
            <a:ext cx="5390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  <a:latin typeface="+mn-ea"/>
              </a:rPr>
              <a:t>C</a:t>
            </a:r>
            <a:endParaRPr lang="zh-CN" altLang="en-US" sz="2800" b="1" dirty="0">
              <a:solidFill>
                <a:srgbClr val="FF0000"/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55674" y="1195705"/>
            <a:ext cx="10499726" cy="1753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/>
              <a:t>3</a:t>
            </a:r>
            <a:r>
              <a:rPr lang="zh-CN" altLang="en-US" sz="2400" dirty="0" smtClean="0"/>
              <a:t>、公司</a:t>
            </a:r>
            <a:r>
              <a:rPr lang="zh-CN" altLang="en-US" sz="2400" dirty="0"/>
              <a:t>寻求新收益和利润的最好途径是</a:t>
            </a:r>
            <a:r>
              <a:rPr lang="zh-CN" altLang="en-US" sz="2400" dirty="0" smtClean="0"/>
              <a:t>（   ）【单】</a:t>
            </a:r>
            <a:endParaRPr lang="zh-CN" altLang="en-US" sz="2400" dirty="0"/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A</a:t>
            </a:r>
            <a:r>
              <a:rPr lang="zh-CN" altLang="en-US" sz="2400" dirty="0" smtClean="0"/>
              <a:t>、内部</a:t>
            </a:r>
            <a:r>
              <a:rPr lang="zh-CN" altLang="en-US" sz="2400" dirty="0"/>
              <a:t>发展</a:t>
            </a:r>
            <a:r>
              <a:rPr lang="zh-CN" altLang="en-US" sz="2400" dirty="0" smtClean="0"/>
              <a:t>战略                                                </a:t>
            </a:r>
            <a:r>
              <a:rPr lang="en-US" altLang="zh-CN" sz="2400" dirty="0" smtClean="0"/>
              <a:t>B</a:t>
            </a:r>
            <a:r>
              <a:rPr lang="zh-CN" altLang="en-US" sz="2400" dirty="0" smtClean="0"/>
              <a:t>、水平</a:t>
            </a:r>
            <a:r>
              <a:rPr lang="zh-CN" altLang="en-US" sz="2400" dirty="0"/>
              <a:t>整合战略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C</a:t>
            </a:r>
            <a:r>
              <a:rPr lang="zh-CN" altLang="en-US" sz="2400" dirty="0" smtClean="0"/>
              <a:t>、中心</a:t>
            </a:r>
            <a:r>
              <a:rPr lang="zh-CN" altLang="en-US" sz="2400" dirty="0"/>
              <a:t>式多角化兼并和</a:t>
            </a:r>
            <a:r>
              <a:rPr lang="zh-CN" altLang="en-US" sz="2400" dirty="0" smtClean="0"/>
              <a:t>收购                          </a:t>
            </a:r>
            <a:r>
              <a:rPr lang="en-US" altLang="zh-CN" sz="2400" dirty="0" smtClean="0"/>
              <a:t>D</a:t>
            </a:r>
            <a:r>
              <a:rPr lang="zh-CN" altLang="en-US" sz="2400" dirty="0" smtClean="0"/>
              <a:t>、复合</a:t>
            </a:r>
            <a:r>
              <a:rPr lang="zh-CN" altLang="en-US" sz="2400" dirty="0"/>
              <a:t>式多角化兼并和收购</a:t>
            </a:r>
          </a:p>
        </p:txBody>
      </p:sp>
      <p:sp>
        <p:nvSpPr>
          <p:cNvPr id="3" name="矩形 2"/>
          <p:cNvSpPr/>
          <p:nvPr/>
        </p:nvSpPr>
        <p:spPr>
          <a:xfrm>
            <a:off x="6607175" y="1132205"/>
            <a:ext cx="39052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 smtClean="0">
                <a:solidFill>
                  <a:srgbClr val="FF0000"/>
                </a:solidFill>
              </a:rPr>
              <a:t>C</a:t>
            </a:r>
            <a:endParaRPr lang="en-US" altLang="zh-CN" sz="2800" b="1" dirty="0">
              <a:solidFill>
                <a:srgbClr val="FF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955674" y="3367405"/>
            <a:ext cx="10540999" cy="23069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/>
              <a:t>4</a:t>
            </a:r>
            <a:r>
              <a:rPr lang="zh-CN" altLang="en-US" sz="2400" dirty="0" smtClean="0"/>
              <a:t>、为了</a:t>
            </a:r>
            <a:r>
              <a:rPr lang="zh-CN" altLang="en-US" sz="2400" dirty="0"/>
              <a:t>扩大产品市场规模、强化市场竞争以及快速取得生产设备，最适合采取的资本运营策略是</a:t>
            </a:r>
            <a:r>
              <a:rPr lang="zh-CN" altLang="en-US" sz="2400" dirty="0" smtClean="0"/>
              <a:t>（   ）【单】</a:t>
            </a:r>
            <a:endParaRPr lang="zh-CN" altLang="en-US" sz="2400" dirty="0"/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A</a:t>
            </a:r>
            <a:r>
              <a:rPr lang="zh-CN" altLang="en-US" sz="2400" dirty="0"/>
              <a:t>、垂直式整合</a:t>
            </a:r>
            <a:r>
              <a:rPr lang="zh-CN" altLang="en-US" sz="2400" dirty="0" smtClean="0"/>
              <a:t>策略                                          </a:t>
            </a:r>
            <a:r>
              <a:rPr lang="en-US" altLang="zh-CN" sz="2400" dirty="0" smtClean="0"/>
              <a:t>B</a:t>
            </a:r>
            <a:r>
              <a:rPr lang="zh-CN" altLang="en-US" sz="2400" dirty="0"/>
              <a:t>、水平式整合策略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C</a:t>
            </a:r>
            <a:r>
              <a:rPr lang="zh-CN" altLang="en-US" sz="2400" dirty="0"/>
              <a:t>、复合式多角化</a:t>
            </a:r>
            <a:r>
              <a:rPr lang="zh-CN" altLang="en-US" sz="2400" dirty="0" smtClean="0"/>
              <a:t>策略                                      </a:t>
            </a:r>
            <a:r>
              <a:rPr lang="en-US" altLang="zh-CN" sz="2400" dirty="0" smtClean="0"/>
              <a:t>D</a:t>
            </a:r>
            <a:r>
              <a:rPr lang="zh-CN" altLang="en-US" sz="2400" dirty="0"/>
              <a:t>、中心式多角化策略</a:t>
            </a:r>
          </a:p>
        </p:txBody>
      </p:sp>
      <p:sp>
        <p:nvSpPr>
          <p:cNvPr id="5" name="矩形 4"/>
          <p:cNvSpPr/>
          <p:nvPr/>
        </p:nvSpPr>
        <p:spPr>
          <a:xfrm>
            <a:off x="3994149" y="3875425"/>
            <a:ext cx="41592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 smtClean="0">
                <a:solidFill>
                  <a:srgbClr val="FF0000"/>
                </a:solidFill>
              </a:rPr>
              <a:t>B</a:t>
            </a:r>
            <a:endParaRPr lang="en-US" altLang="zh-CN" sz="28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01700" y="1462405"/>
            <a:ext cx="10807700" cy="23069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+mn-ea"/>
              </a:rPr>
              <a:t>5</a:t>
            </a:r>
            <a:r>
              <a:rPr lang="zh-CN" altLang="en-US" sz="2400" dirty="0" smtClean="0">
                <a:latin typeface="+mn-ea"/>
              </a:rPr>
              <a:t>、有利于</a:t>
            </a:r>
            <a:r>
              <a:rPr lang="zh-CN" altLang="en-US" sz="2400" dirty="0">
                <a:latin typeface="+mn-ea"/>
              </a:rPr>
              <a:t>分散公司经营风险、使得公司有更多的及较稳定的利润来源的经营策略是（   </a:t>
            </a:r>
            <a:r>
              <a:rPr lang="zh-CN" altLang="en-US" sz="2400" dirty="0" smtClean="0">
                <a:latin typeface="+mn-ea"/>
              </a:rPr>
              <a:t>）【单】</a:t>
            </a:r>
            <a:endParaRPr lang="zh-CN" altLang="en-US" sz="24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+mn-ea"/>
              </a:rPr>
              <a:t>A</a:t>
            </a:r>
            <a:r>
              <a:rPr lang="zh-CN" altLang="en-US" sz="2400" dirty="0" smtClean="0">
                <a:latin typeface="+mn-ea"/>
              </a:rPr>
              <a:t>、中心</a:t>
            </a:r>
            <a:r>
              <a:rPr lang="zh-CN" altLang="en-US" sz="2400" dirty="0">
                <a:latin typeface="+mn-ea"/>
              </a:rPr>
              <a:t>式多角化</a:t>
            </a:r>
            <a:r>
              <a:rPr lang="zh-CN" altLang="en-US" sz="2400" dirty="0" smtClean="0">
                <a:latin typeface="+mn-ea"/>
              </a:rPr>
              <a:t>策略                                </a:t>
            </a:r>
            <a:r>
              <a:rPr lang="en-US" altLang="zh-CN" sz="2400" dirty="0" smtClean="0">
                <a:latin typeface="+mn-ea"/>
              </a:rPr>
              <a:t>B</a:t>
            </a:r>
            <a:r>
              <a:rPr lang="zh-CN" altLang="en-US" sz="2400" dirty="0" smtClean="0">
                <a:latin typeface="+mn-ea"/>
              </a:rPr>
              <a:t>、复合</a:t>
            </a:r>
            <a:r>
              <a:rPr lang="zh-CN" altLang="en-US" sz="2400" dirty="0">
                <a:latin typeface="+mn-ea"/>
              </a:rPr>
              <a:t>式多角化策略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+mn-ea"/>
              </a:rPr>
              <a:t>C</a:t>
            </a:r>
            <a:r>
              <a:rPr lang="zh-CN" altLang="en-US" sz="2400" dirty="0" smtClean="0">
                <a:latin typeface="+mn-ea"/>
              </a:rPr>
              <a:t>、水平</a:t>
            </a:r>
            <a:r>
              <a:rPr lang="zh-CN" altLang="en-US" sz="2400" dirty="0">
                <a:latin typeface="+mn-ea"/>
              </a:rPr>
              <a:t>式整合</a:t>
            </a:r>
            <a:r>
              <a:rPr lang="zh-CN" altLang="en-US" sz="2400" dirty="0" smtClean="0">
                <a:latin typeface="+mn-ea"/>
              </a:rPr>
              <a:t>策略                                   </a:t>
            </a:r>
            <a:r>
              <a:rPr lang="en-US" altLang="zh-CN" sz="2400" dirty="0" smtClean="0">
                <a:latin typeface="+mn-ea"/>
              </a:rPr>
              <a:t>D</a:t>
            </a:r>
            <a:r>
              <a:rPr lang="zh-CN" altLang="en-US" sz="2400" dirty="0" smtClean="0">
                <a:latin typeface="+mn-ea"/>
              </a:rPr>
              <a:t>、垂直</a:t>
            </a:r>
            <a:r>
              <a:rPr lang="zh-CN" altLang="en-US" sz="2400" dirty="0">
                <a:latin typeface="+mn-ea"/>
              </a:rPr>
              <a:t>式整合策略</a:t>
            </a:r>
          </a:p>
        </p:txBody>
      </p:sp>
      <p:sp>
        <p:nvSpPr>
          <p:cNvPr id="3" name="矩形 2"/>
          <p:cNvSpPr/>
          <p:nvPr/>
        </p:nvSpPr>
        <p:spPr>
          <a:xfrm>
            <a:off x="1857375" y="1970425"/>
            <a:ext cx="46672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 smtClean="0">
                <a:solidFill>
                  <a:srgbClr val="FF0000"/>
                </a:solidFill>
              </a:rPr>
              <a:t>B</a:t>
            </a:r>
            <a:endParaRPr lang="en-US" altLang="zh-CN" sz="2800" b="1" dirty="0">
              <a:solidFill>
                <a:srgbClr val="FF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901700" y="4040505"/>
            <a:ext cx="9496425" cy="23069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+mn-ea"/>
              </a:rPr>
              <a:t>6</a:t>
            </a:r>
            <a:r>
              <a:rPr lang="zh-CN" altLang="en-US" sz="2400" dirty="0" smtClean="0">
                <a:latin typeface="+mn-ea"/>
              </a:rPr>
              <a:t>、现代</a:t>
            </a:r>
            <a:r>
              <a:rPr lang="zh-CN" altLang="en-US" sz="2400" dirty="0">
                <a:latin typeface="+mn-ea"/>
              </a:rPr>
              <a:t>公司兼并、收购策略</a:t>
            </a:r>
            <a:r>
              <a:rPr lang="zh-CN" altLang="en-US" sz="2400" dirty="0" smtClean="0">
                <a:latin typeface="+mn-ea"/>
              </a:rPr>
              <a:t>包括（         ）【多】</a:t>
            </a:r>
            <a:endParaRPr lang="zh-CN" altLang="en-US" sz="24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+mn-ea"/>
              </a:rPr>
              <a:t>A</a:t>
            </a:r>
            <a:r>
              <a:rPr lang="zh-CN" altLang="en-US" sz="2400" dirty="0" smtClean="0">
                <a:latin typeface="+mn-ea"/>
              </a:rPr>
              <a:t>、中心</a:t>
            </a:r>
            <a:r>
              <a:rPr lang="zh-CN" altLang="en-US" sz="2400" dirty="0">
                <a:latin typeface="+mn-ea"/>
              </a:rPr>
              <a:t>式多角化</a:t>
            </a:r>
            <a:r>
              <a:rPr lang="zh-CN" altLang="en-US" sz="2400" dirty="0" smtClean="0">
                <a:latin typeface="+mn-ea"/>
              </a:rPr>
              <a:t>策略                               </a:t>
            </a:r>
            <a:r>
              <a:rPr lang="en-US" altLang="zh-CN" sz="2400" dirty="0" smtClean="0">
                <a:latin typeface="+mn-ea"/>
              </a:rPr>
              <a:t>B</a:t>
            </a:r>
            <a:r>
              <a:rPr lang="zh-CN" altLang="en-US" sz="2400" dirty="0" smtClean="0">
                <a:latin typeface="+mn-ea"/>
              </a:rPr>
              <a:t>、复合</a:t>
            </a:r>
            <a:r>
              <a:rPr lang="zh-CN" altLang="en-US" sz="2400" dirty="0">
                <a:latin typeface="+mn-ea"/>
              </a:rPr>
              <a:t>式多角化策略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+mn-ea"/>
              </a:rPr>
              <a:t>C</a:t>
            </a:r>
            <a:r>
              <a:rPr lang="zh-CN" altLang="en-US" sz="2400" dirty="0" smtClean="0">
                <a:latin typeface="+mn-ea"/>
              </a:rPr>
              <a:t>、垂直</a:t>
            </a:r>
            <a:r>
              <a:rPr lang="zh-CN" altLang="en-US" sz="2400" dirty="0">
                <a:latin typeface="+mn-ea"/>
              </a:rPr>
              <a:t>式整合</a:t>
            </a:r>
            <a:r>
              <a:rPr lang="zh-CN" altLang="en-US" sz="2400" dirty="0" smtClean="0">
                <a:latin typeface="+mn-ea"/>
              </a:rPr>
              <a:t>策略                                   </a:t>
            </a:r>
            <a:r>
              <a:rPr lang="en-US" altLang="zh-CN" sz="2400" dirty="0" smtClean="0">
                <a:latin typeface="+mn-ea"/>
              </a:rPr>
              <a:t>D</a:t>
            </a:r>
            <a:r>
              <a:rPr lang="zh-CN" altLang="en-US" sz="2400" dirty="0" smtClean="0">
                <a:latin typeface="+mn-ea"/>
              </a:rPr>
              <a:t>、水平</a:t>
            </a:r>
            <a:r>
              <a:rPr lang="zh-CN" altLang="en-US" sz="2400" dirty="0">
                <a:latin typeface="+mn-ea"/>
              </a:rPr>
              <a:t>式整合策略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+mn-ea"/>
              </a:rPr>
              <a:t>E</a:t>
            </a:r>
            <a:r>
              <a:rPr lang="zh-CN" altLang="en-US" sz="2400" dirty="0" smtClean="0">
                <a:latin typeface="+mn-ea"/>
              </a:rPr>
              <a:t>、专一</a:t>
            </a:r>
            <a:r>
              <a:rPr lang="zh-CN" altLang="en-US" sz="2400" dirty="0">
                <a:latin typeface="+mn-ea"/>
              </a:rPr>
              <a:t>化策略</a:t>
            </a:r>
          </a:p>
        </p:txBody>
      </p:sp>
      <p:sp>
        <p:nvSpPr>
          <p:cNvPr id="5" name="矩形 4"/>
          <p:cNvSpPr/>
          <p:nvPr/>
        </p:nvSpPr>
        <p:spPr>
          <a:xfrm>
            <a:off x="5649912" y="3989705"/>
            <a:ext cx="122872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 smtClean="0">
                <a:solidFill>
                  <a:srgbClr val="FF0000"/>
                </a:solidFill>
              </a:rPr>
              <a:t>ABCD</a:t>
            </a:r>
            <a:endParaRPr lang="en-US" altLang="zh-CN" sz="28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theme/theme1.xml><?xml version="1.0" encoding="utf-8"?>
<a:theme xmlns:a="http://schemas.openxmlformats.org/drawingml/2006/main" name="1_【尤里奇】人力三级课件标准化模版V2.0（2016-6-21）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</Template>
  <TotalTime>2</TotalTime>
  <Words>2557</Words>
  <Application>Microsoft Office PowerPoint</Application>
  <PresentationFormat>自定义</PresentationFormat>
  <Paragraphs>370</Paragraphs>
  <Slides>39</Slides>
  <Notes>32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40" baseType="lpstr">
      <vt:lpstr>1_【尤里奇】人力三级课件标准化模版V2.0（2016-6-21）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332</cp:revision>
  <dcterms:created xsi:type="dcterms:W3CDTF">2017-08-03T10:59:00Z</dcterms:created>
  <dcterms:modified xsi:type="dcterms:W3CDTF">2019-11-12T07:06:00Z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2052-11.1.0.9145</vt:lpwstr>
  </property>
</Properties>
</file>