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349" r:id="rId3"/>
    <p:sldId id="439" r:id="rId5"/>
    <p:sldId id="440" r:id="rId6"/>
    <p:sldId id="441" r:id="rId7"/>
    <p:sldId id="442" r:id="rId8"/>
    <p:sldId id="968" r:id="rId9"/>
    <p:sldId id="443" r:id="rId10"/>
    <p:sldId id="444" r:id="rId11"/>
    <p:sldId id="912" r:id="rId12"/>
    <p:sldId id="617" r:id="rId13"/>
    <p:sldId id="616" r:id="rId14"/>
    <p:sldId id="913" r:id="rId15"/>
    <p:sldId id="445" r:id="rId16"/>
    <p:sldId id="446" r:id="rId17"/>
    <p:sldId id="650" r:id="rId18"/>
    <p:sldId id="447" r:id="rId19"/>
    <p:sldId id="618" r:id="rId20"/>
    <p:sldId id="908" r:id="rId21"/>
    <p:sldId id="448" r:id="rId22"/>
    <p:sldId id="651" r:id="rId23"/>
    <p:sldId id="449" r:id="rId24"/>
    <p:sldId id="619" r:id="rId25"/>
    <p:sldId id="623" r:id="rId26"/>
    <p:sldId id="909" r:id="rId27"/>
    <p:sldId id="910" r:id="rId28"/>
    <p:sldId id="450" r:id="rId29"/>
    <p:sldId id="451" r:id="rId30"/>
    <p:sldId id="452" r:id="rId31"/>
    <p:sldId id="653" r:id="rId32"/>
    <p:sldId id="652" r:id="rId33"/>
    <p:sldId id="911" r:id="rId34"/>
    <p:sldId id="624" r:id="rId35"/>
    <p:sldId id="625" r:id="rId36"/>
    <p:sldId id="626" r:id="rId37"/>
    <p:sldId id="971" r:id="rId38"/>
    <p:sldId id="998" r:id="rId39"/>
    <p:sldId id="999" r:id="rId40"/>
    <p:sldId id="1000" r:id="rId41"/>
    <p:sldId id="1001" r:id="rId42"/>
    <p:sldId id="1002" r:id="rId4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464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 autoAdjust="0"/>
    <p:restoredTop sz="73692" autoAdjust="0"/>
  </p:normalViewPr>
  <p:slideViewPr>
    <p:cSldViewPr snapToGrid="0">
      <p:cViewPr varScale="1">
        <p:scale>
          <a:sx n="65" d="100"/>
          <a:sy n="65" d="100"/>
        </p:scale>
        <p:origin x="-1080" y="-96"/>
      </p:cViewPr>
      <p:guideLst>
        <p:guide orient="horz" pos="2137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#42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#50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#52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#52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#52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1#52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1#5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1#5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1#5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#42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#42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#42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#42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#4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#4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#4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#50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" loCatId="hierarchy" qsTypeId="urn:microsoft.com/office/officeart/2005/8/quickstyle/simple1#41" qsCatId="simple" csTypeId="urn:microsoft.com/office/officeart/2005/8/colors/accent2_1#42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产权与产权制度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>
        <a:solidFill>
          <a:srgbClr val="C54646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内涵</a:t>
          </a:r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A7ECB2-9F07-42D6-914B-29C466BD1F35}">
      <dgm:prSet custT="1"/>
      <dgm:spPr/>
      <dgm:t>
        <a:bodyPr/>
        <a:lstStyle/>
        <a:p>
          <a:r>
            <a:rPr lang="zh-CN" altLang="en-US" sz="1300" dirty="0"/>
            <a:t>功能</a:t>
          </a:r>
        </a:p>
      </dgm:t>
    </dgm:pt>
    <dgm:pt modelId="{BFEC9263-F33B-4D57-9E7F-B4F0B9C2B4BF}" cxnId="{4632AEB8-8A91-418A-A745-38D17C9EA45B}" type="parTrans">
      <dgm:prSet/>
      <dgm:spPr/>
      <dgm:t>
        <a:bodyPr/>
        <a:lstStyle/>
        <a:p>
          <a:endParaRPr lang="zh-CN" altLang="en-US" sz="1300"/>
        </a:p>
      </dgm:t>
    </dgm:pt>
    <dgm:pt modelId="{D5DFB8EA-3DF1-4CFC-8256-9B64EC080B8D}" cxnId="{4632AEB8-8A91-418A-A745-38D17C9EA45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dirty="0"/>
            <a:t>制约变革因素</a:t>
          </a:r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E52BF445-7F2E-41F4-B83E-DF000726B290}">
      <dgm:prSet custT="1"/>
      <dgm:spPr/>
      <dgm:t>
        <a:bodyPr/>
        <a:lstStyle/>
        <a:p>
          <a:r>
            <a:rPr lang="zh-CN" altLang="en-US" sz="1300" dirty="0"/>
            <a:t>界定</a:t>
          </a:r>
        </a:p>
      </dgm:t>
    </dgm:pt>
    <dgm:pt modelId="{3C9D0FA9-1FF8-4457-B867-A56A6AEFE61F}" cxnId="{6214C4D6-7939-4611-BCBA-734E884DA009}" type="parTrans">
      <dgm:prSet/>
      <dgm:spPr/>
      <dgm:t>
        <a:bodyPr/>
        <a:lstStyle/>
        <a:p>
          <a:endParaRPr lang="zh-CN" altLang="en-US" sz="1300"/>
        </a:p>
      </dgm:t>
    </dgm:pt>
    <dgm:pt modelId="{61A3D7B0-FBE7-45B8-B0E9-DA6F28ED743E}" cxnId="{6214C4D6-7939-4611-BCBA-734E884DA009}" type="sibTrans">
      <dgm:prSet/>
      <dgm:spPr/>
      <dgm:t>
        <a:bodyPr/>
        <a:lstStyle/>
        <a:p>
          <a:endParaRPr lang="zh-CN" altLang="en-US" sz="1300"/>
        </a:p>
      </dgm:t>
    </dgm:pt>
    <dgm:pt modelId="{6D44BF66-B116-47C3-817C-9AD5D5F3B38D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40E0CA0-E97F-474F-88DA-3B19C51C61F1}" type="pres">
      <dgm:prSet presAssocID="{5345ADC4-82A1-451A-B312-34C6A8BB3713}" presName="hierRoot1" presStyleCnt="0">
        <dgm:presLayoutVars>
          <dgm:hierBranch val="init"/>
        </dgm:presLayoutVars>
      </dgm:prSet>
      <dgm:spPr/>
    </dgm:pt>
    <dgm:pt modelId="{E00AF67D-0588-45AF-A98D-AA0BD08648F9}" type="pres">
      <dgm:prSet presAssocID="{5345ADC4-82A1-451A-B312-34C6A8BB3713}" presName="rootComposite1" presStyleCnt="0"/>
      <dgm:spPr/>
    </dgm:pt>
    <dgm:pt modelId="{F9C479CA-6368-408B-BFA1-F8600AC6FB1D}" type="pres">
      <dgm:prSet presAssocID="{5345ADC4-82A1-451A-B312-34C6A8BB3713}" presName="rootText1" presStyleLbl="node0" presStyleIdx="0" presStyleCnt="1" custScaleX="160033" custScaleY="1252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AB173C-C156-4A4F-AC5D-A55526E10ACF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F83059C-068F-4DEE-A777-8CE1FA9D8BF9}" type="pres">
      <dgm:prSet presAssocID="{5345ADC4-82A1-451A-B312-34C6A8BB3713}" presName="hierChild2" presStyleCnt="0"/>
      <dgm:spPr/>
    </dgm:pt>
    <dgm:pt modelId="{713E1E31-2B5F-45D3-B53F-F5FCED941122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15C7D52B-41FE-461A-9CCB-D216E2CB0217}" type="pres">
      <dgm:prSet presAssocID="{4F122B76-32AA-4439-8F8B-C22627EBA98D}" presName="hierRoot2" presStyleCnt="0">
        <dgm:presLayoutVars>
          <dgm:hierBranch val="init"/>
        </dgm:presLayoutVars>
      </dgm:prSet>
      <dgm:spPr/>
    </dgm:pt>
    <dgm:pt modelId="{1699F512-45D7-42FB-8678-985B75CB52F5}" type="pres">
      <dgm:prSet presAssocID="{4F122B76-32AA-4439-8F8B-C22627EBA98D}" presName="rootComposite" presStyleCnt="0"/>
      <dgm:spPr/>
    </dgm:pt>
    <dgm:pt modelId="{AD3D7401-B006-45F9-B8C2-20917A5A714D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0AFFCC-8145-4A8F-A426-E38C76927B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14AD90F5-E640-4802-A4DD-BC6E11501A5A}" type="pres">
      <dgm:prSet presAssocID="{4F122B76-32AA-4439-8F8B-C22627EBA98D}" presName="hierChild4" presStyleCnt="0"/>
      <dgm:spPr/>
    </dgm:pt>
    <dgm:pt modelId="{384D352D-123B-4D4D-B674-161E65FDC6DE}" type="pres">
      <dgm:prSet presAssocID="{4F122B76-32AA-4439-8F8B-C22627EBA98D}" presName="hierChild5" presStyleCnt="0"/>
      <dgm:spPr/>
    </dgm:pt>
    <dgm:pt modelId="{0EE6A5BC-9433-4874-ADBF-4F608FAAFC6E}" type="pres">
      <dgm:prSet presAssocID="{BFEC9263-F33B-4D57-9E7F-B4F0B9C2B4BF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2AD7FF16-01C2-4904-AEF2-2AE97578BF83}" type="pres">
      <dgm:prSet presAssocID="{62A7ECB2-9F07-42D6-914B-29C466BD1F35}" presName="hierRoot2" presStyleCnt="0">
        <dgm:presLayoutVars>
          <dgm:hierBranch val="init"/>
        </dgm:presLayoutVars>
      </dgm:prSet>
      <dgm:spPr/>
    </dgm:pt>
    <dgm:pt modelId="{32DB0D59-B4B5-43E6-97CB-26E4763EC9EA}" type="pres">
      <dgm:prSet presAssocID="{62A7ECB2-9F07-42D6-914B-29C466BD1F35}" presName="rootComposite" presStyleCnt="0"/>
      <dgm:spPr/>
    </dgm:pt>
    <dgm:pt modelId="{EA4C9B3D-2595-4A6C-A82B-87D383DC16DD}" type="pres">
      <dgm:prSet presAssocID="{62A7ECB2-9F07-42D6-914B-29C466BD1F3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E51A6D-FA46-4A79-A8D1-6D6A9EB03704}" type="pres">
      <dgm:prSet presAssocID="{62A7ECB2-9F07-42D6-914B-29C466BD1F35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678565C9-8495-4936-9BA1-B32F596225D3}" type="pres">
      <dgm:prSet presAssocID="{62A7ECB2-9F07-42D6-914B-29C466BD1F35}" presName="hierChild4" presStyleCnt="0"/>
      <dgm:spPr/>
    </dgm:pt>
    <dgm:pt modelId="{98549636-C834-47B8-AB6C-29298F273815}" type="pres">
      <dgm:prSet presAssocID="{62A7ECB2-9F07-42D6-914B-29C466BD1F35}" presName="hierChild5" presStyleCnt="0"/>
      <dgm:spPr/>
    </dgm:pt>
    <dgm:pt modelId="{72C77D08-7A1A-42DA-9C31-D6A81C115DCA}" type="pres">
      <dgm:prSet presAssocID="{AD450951-2D0B-457D-AAD4-EC2345FA872C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E9BAB673-0ED1-478E-A173-2B80A179D545}" type="pres">
      <dgm:prSet presAssocID="{99E6488C-56C1-42EA-B8BE-84A5802F557C}" presName="hierRoot2" presStyleCnt="0">
        <dgm:presLayoutVars>
          <dgm:hierBranch val="init"/>
        </dgm:presLayoutVars>
      </dgm:prSet>
      <dgm:spPr/>
    </dgm:pt>
    <dgm:pt modelId="{00A6785F-D032-4830-8EA5-EB4142E5F1E3}" type="pres">
      <dgm:prSet presAssocID="{99E6488C-56C1-42EA-B8BE-84A5802F557C}" presName="rootComposite" presStyleCnt="0"/>
      <dgm:spPr/>
    </dgm:pt>
    <dgm:pt modelId="{80950B23-3C1C-4A55-B254-F46FF98FD7E0}" type="pres">
      <dgm:prSet presAssocID="{99E6488C-56C1-42EA-B8BE-84A5802F557C}" presName="rootText" presStyleLbl="node2" presStyleIdx="2" presStyleCnt="4" custScaleX="138412" custScaleY="115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10A527-C636-463C-AD3D-B677452AE947}" type="pres">
      <dgm:prSet presAssocID="{99E6488C-56C1-42EA-B8BE-84A5802F557C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51188282-4EB1-484B-BFFB-5387E13F123F}" type="pres">
      <dgm:prSet presAssocID="{99E6488C-56C1-42EA-B8BE-84A5802F557C}" presName="hierChild4" presStyleCnt="0"/>
      <dgm:spPr/>
    </dgm:pt>
    <dgm:pt modelId="{92C7934D-2570-4A91-8C58-375D26821B64}" type="pres">
      <dgm:prSet presAssocID="{99E6488C-56C1-42EA-B8BE-84A5802F557C}" presName="hierChild5" presStyleCnt="0"/>
      <dgm:spPr/>
    </dgm:pt>
    <dgm:pt modelId="{E3F7627C-0C80-4BCE-A95E-A3313DAB8A18}" type="pres">
      <dgm:prSet presAssocID="{3C9D0FA9-1FF8-4457-B867-A56A6AEFE61F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3FA59D67-71BB-479C-B253-FD0E79E4EE87}" type="pres">
      <dgm:prSet presAssocID="{E52BF445-7F2E-41F4-B83E-DF000726B290}" presName="hierRoot2" presStyleCnt="0">
        <dgm:presLayoutVars>
          <dgm:hierBranch val="init"/>
        </dgm:presLayoutVars>
      </dgm:prSet>
      <dgm:spPr/>
    </dgm:pt>
    <dgm:pt modelId="{81BD7AF1-9464-4B19-B4F4-25902421F15B}" type="pres">
      <dgm:prSet presAssocID="{E52BF445-7F2E-41F4-B83E-DF000726B290}" presName="rootComposite" presStyleCnt="0"/>
      <dgm:spPr/>
    </dgm:pt>
    <dgm:pt modelId="{5D9408DB-097C-47F5-B160-B695D0A21BFE}" type="pres">
      <dgm:prSet presAssocID="{E52BF445-7F2E-41F4-B83E-DF000726B290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BE28EA-3E2C-459A-BA4A-1056A5A26BB5}" type="pres">
      <dgm:prSet presAssocID="{E52BF445-7F2E-41F4-B83E-DF000726B290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827541B4-9E97-4319-9BED-79A4E845AC1D}" type="pres">
      <dgm:prSet presAssocID="{E52BF445-7F2E-41F4-B83E-DF000726B290}" presName="hierChild4" presStyleCnt="0"/>
      <dgm:spPr/>
    </dgm:pt>
    <dgm:pt modelId="{4AEFA11A-1878-465C-9F87-DB9AC11AD1CC}" type="pres">
      <dgm:prSet presAssocID="{E52BF445-7F2E-41F4-B83E-DF000726B290}" presName="hierChild5" presStyleCnt="0"/>
      <dgm:spPr/>
    </dgm:pt>
    <dgm:pt modelId="{263921DA-430C-4FA5-B00E-1603EE83D5CD}" type="pres">
      <dgm:prSet presAssocID="{5345ADC4-82A1-451A-B312-34C6A8BB3713}" presName="hierChild3" presStyleCnt="0"/>
      <dgm:spPr/>
    </dgm:pt>
  </dgm:ptLst>
  <dgm:cxnLst>
    <dgm:cxn modelId="{D4DD2EBC-E74A-4BE5-845E-D90E717F9C23}" type="presOf" srcId="{8E544892-C228-4F46-A1B3-FF88C1A8E1DC}" destId="{6D44BF66-B116-47C3-817C-9AD5D5F3B38D}" srcOrd="0" destOrd="0" presId="urn:microsoft.com/office/officeart/2009/3/layout/HorizontalOrganizationChart#1"/>
    <dgm:cxn modelId="{7B45C062-1F27-457F-8AC7-C68E1D40B858}" type="presOf" srcId="{99E6488C-56C1-42EA-B8BE-84A5802F557C}" destId="{80950B23-3C1C-4A55-B254-F46FF98FD7E0}" srcOrd="0" destOrd="0" presId="urn:microsoft.com/office/officeart/2009/3/layout/HorizontalOrganizationChart#1"/>
    <dgm:cxn modelId="{0F8C8B36-3A18-45AA-9D32-B60B23644F65}" srcId="{5345ADC4-82A1-451A-B312-34C6A8BB3713}" destId="{99E6488C-56C1-42EA-B8BE-84A5802F557C}" srcOrd="2" destOrd="0" parTransId="{AD450951-2D0B-457D-AAD4-EC2345FA872C}" sibTransId="{23BF2CAC-CA06-4DB8-B5A2-101DF14A894F}"/>
    <dgm:cxn modelId="{5FF3B723-BA02-4407-9B3E-024A2AF89D81}" type="presOf" srcId="{E52BF445-7F2E-41F4-B83E-DF000726B290}" destId="{5D9408DB-097C-47F5-B160-B695D0A21BFE}" srcOrd="0" destOrd="0" presId="urn:microsoft.com/office/officeart/2009/3/layout/HorizontalOrganizationChart#1"/>
    <dgm:cxn modelId="{4632AEB8-8A91-418A-A745-38D17C9EA45B}" srcId="{5345ADC4-82A1-451A-B312-34C6A8BB3713}" destId="{62A7ECB2-9F07-42D6-914B-29C466BD1F35}" srcOrd="1" destOrd="0" parTransId="{BFEC9263-F33B-4D57-9E7F-B4F0B9C2B4BF}" sibTransId="{D5DFB8EA-3DF1-4CFC-8256-9B64EC080B8D}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EA477253-9788-4D0D-9646-EA7D11844EC5}" type="presOf" srcId="{624C44BC-5A2C-4E65-9B78-8F5A3B64443A}" destId="{713E1E31-2B5F-45D3-B53F-F5FCED941122}" srcOrd="0" destOrd="0" presId="urn:microsoft.com/office/officeart/2009/3/layout/HorizontalOrganizationChart#1"/>
    <dgm:cxn modelId="{7991E727-CD44-4CA8-8F0E-C3E0BAD1D568}" type="presOf" srcId="{5345ADC4-82A1-451A-B312-34C6A8BB3713}" destId="{D3AB173C-C156-4A4F-AC5D-A55526E10ACF}" srcOrd="1" destOrd="0" presId="urn:microsoft.com/office/officeart/2009/3/layout/HorizontalOrganizationChart#1"/>
    <dgm:cxn modelId="{BD8FF3CC-6EE1-4C3B-AD05-2796555AFFAA}" type="presOf" srcId="{99E6488C-56C1-42EA-B8BE-84A5802F557C}" destId="{2E10A527-C636-463C-AD3D-B677452AE947}" srcOrd="1" destOrd="0" presId="urn:microsoft.com/office/officeart/2009/3/layout/HorizontalOrganizationChart#1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3CF20FE3-77B7-4692-9540-A035E35F23B9}" type="presOf" srcId="{AD450951-2D0B-457D-AAD4-EC2345FA872C}" destId="{72C77D08-7A1A-42DA-9C31-D6A81C115DCA}" srcOrd="0" destOrd="0" presId="urn:microsoft.com/office/officeart/2009/3/layout/HorizontalOrganizationChart#1"/>
    <dgm:cxn modelId="{1EA99C6A-7E25-40B6-A14A-E85D362909F7}" type="presOf" srcId="{62A7ECB2-9F07-42D6-914B-29C466BD1F35}" destId="{EA4C9B3D-2595-4A6C-A82B-87D383DC16DD}" srcOrd="0" destOrd="0" presId="urn:microsoft.com/office/officeart/2009/3/layout/HorizontalOrganizationChart#1"/>
    <dgm:cxn modelId="{6214C4D6-7939-4611-BCBA-734E884DA009}" srcId="{5345ADC4-82A1-451A-B312-34C6A8BB3713}" destId="{E52BF445-7F2E-41F4-B83E-DF000726B290}" srcOrd="3" destOrd="0" parTransId="{3C9D0FA9-1FF8-4457-B867-A56A6AEFE61F}" sibTransId="{61A3D7B0-FBE7-45B8-B0E9-DA6F28ED743E}"/>
    <dgm:cxn modelId="{ABBF8D71-9822-47C5-B663-BB0C371D0C11}" type="presOf" srcId="{3C9D0FA9-1FF8-4457-B867-A56A6AEFE61F}" destId="{E3F7627C-0C80-4BCE-A95E-A3313DAB8A18}" srcOrd="0" destOrd="0" presId="urn:microsoft.com/office/officeart/2009/3/layout/HorizontalOrganizationChart#1"/>
    <dgm:cxn modelId="{C6EA163D-E8CB-49CB-ADBB-8A71ED14EB51}" type="presOf" srcId="{4F122B76-32AA-4439-8F8B-C22627EBA98D}" destId="{AD3D7401-B006-45F9-B8C2-20917A5A714D}" srcOrd="0" destOrd="0" presId="urn:microsoft.com/office/officeart/2009/3/layout/HorizontalOrganizationChart#1"/>
    <dgm:cxn modelId="{48C826FD-4E5C-421E-A138-A4E8F1BC921D}" type="presOf" srcId="{5345ADC4-82A1-451A-B312-34C6A8BB3713}" destId="{F9C479CA-6368-408B-BFA1-F8600AC6FB1D}" srcOrd="0" destOrd="0" presId="urn:microsoft.com/office/officeart/2009/3/layout/HorizontalOrganizationChart#1"/>
    <dgm:cxn modelId="{C546174B-F9AE-483B-A6D6-3107483310EF}" type="presOf" srcId="{62A7ECB2-9F07-42D6-914B-29C466BD1F35}" destId="{66E51A6D-FA46-4A79-A8D1-6D6A9EB03704}" srcOrd="1" destOrd="0" presId="urn:microsoft.com/office/officeart/2009/3/layout/HorizontalOrganizationChart#1"/>
    <dgm:cxn modelId="{29083853-70AF-4498-958E-64B3331C17AB}" type="presOf" srcId="{4F122B76-32AA-4439-8F8B-C22627EBA98D}" destId="{4D0AFFCC-8145-4A8F-A426-E38C76927BF1}" srcOrd="1" destOrd="0" presId="urn:microsoft.com/office/officeart/2009/3/layout/HorizontalOrganizationChart#1"/>
    <dgm:cxn modelId="{6B40739B-CFBD-4CC0-A50D-C316584F95AE}" type="presOf" srcId="{E52BF445-7F2E-41F4-B83E-DF000726B290}" destId="{60BE28EA-3E2C-459A-BA4A-1056A5A26BB5}" srcOrd="1" destOrd="0" presId="urn:microsoft.com/office/officeart/2009/3/layout/HorizontalOrganizationChart#1"/>
    <dgm:cxn modelId="{E58074E6-40ED-4C98-94A0-63F1F3516649}" type="presOf" srcId="{BFEC9263-F33B-4D57-9E7F-B4F0B9C2B4BF}" destId="{0EE6A5BC-9433-4874-ADBF-4F608FAAFC6E}" srcOrd="0" destOrd="0" presId="urn:microsoft.com/office/officeart/2009/3/layout/HorizontalOrganizationChart#1"/>
    <dgm:cxn modelId="{09789370-5C80-4ECB-846F-FEB1F540064B}" type="presParOf" srcId="{6D44BF66-B116-47C3-817C-9AD5D5F3B38D}" destId="{040E0CA0-E97F-474F-88DA-3B19C51C61F1}" srcOrd="0" destOrd="0" presId="urn:microsoft.com/office/officeart/2009/3/layout/HorizontalOrganizationChart#1"/>
    <dgm:cxn modelId="{A2DA6F90-90DC-4218-8F65-2CA79FBD2FFF}" type="presParOf" srcId="{040E0CA0-E97F-474F-88DA-3B19C51C61F1}" destId="{E00AF67D-0588-45AF-A98D-AA0BD08648F9}" srcOrd="0" destOrd="0" presId="urn:microsoft.com/office/officeart/2009/3/layout/HorizontalOrganizationChart#1"/>
    <dgm:cxn modelId="{A2C12855-E368-479A-BB90-F1AE5F1D7A11}" type="presParOf" srcId="{E00AF67D-0588-45AF-A98D-AA0BD08648F9}" destId="{F9C479CA-6368-408B-BFA1-F8600AC6FB1D}" srcOrd="0" destOrd="0" presId="urn:microsoft.com/office/officeart/2009/3/layout/HorizontalOrganizationChart#1"/>
    <dgm:cxn modelId="{9CF0B87B-8233-4B75-86AC-29005BCBFFFD}" type="presParOf" srcId="{E00AF67D-0588-45AF-A98D-AA0BD08648F9}" destId="{D3AB173C-C156-4A4F-AC5D-A55526E10ACF}" srcOrd="1" destOrd="0" presId="urn:microsoft.com/office/officeart/2009/3/layout/HorizontalOrganizationChart#1"/>
    <dgm:cxn modelId="{CBDFFDBB-4509-4EE5-A623-419E87BC109B}" type="presParOf" srcId="{040E0CA0-E97F-474F-88DA-3B19C51C61F1}" destId="{9F83059C-068F-4DEE-A777-8CE1FA9D8BF9}" srcOrd="1" destOrd="0" presId="urn:microsoft.com/office/officeart/2009/3/layout/HorizontalOrganizationChart#1"/>
    <dgm:cxn modelId="{60E26530-2CAA-4998-A19F-7ED30EA8ADB5}" type="presParOf" srcId="{9F83059C-068F-4DEE-A777-8CE1FA9D8BF9}" destId="{713E1E31-2B5F-45D3-B53F-F5FCED941122}" srcOrd="0" destOrd="0" presId="urn:microsoft.com/office/officeart/2009/3/layout/HorizontalOrganizationChart#1"/>
    <dgm:cxn modelId="{C612DD1C-E298-4361-970E-049930A14A13}" type="presParOf" srcId="{9F83059C-068F-4DEE-A777-8CE1FA9D8BF9}" destId="{15C7D52B-41FE-461A-9CCB-D216E2CB0217}" srcOrd="1" destOrd="0" presId="urn:microsoft.com/office/officeart/2009/3/layout/HorizontalOrganizationChart#1"/>
    <dgm:cxn modelId="{1EC095D3-D89B-4370-AC32-25DD7CC49BF7}" type="presParOf" srcId="{15C7D52B-41FE-461A-9CCB-D216E2CB0217}" destId="{1699F512-45D7-42FB-8678-985B75CB52F5}" srcOrd="0" destOrd="0" presId="urn:microsoft.com/office/officeart/2009/3/layout/HorizontalOrganizationChart#1"/>
    <dgm:cxn modelId="{59A0C214-A857-4B28-AAE8-521C382A247F}" type="presParOf" srcId="{1699F512-45D7-42FB-8678-985B75CB52F5}" destId="{AD3D7401-B006-45F9-B8C2-20917A5A714D}" srcOrd="0" destOrd="0" presId="urn:microsoft.com/office/officeart/2009/3/layout/HorizontalOrganizationChart#1"/>
    <dgm:cxn modelId="{F474488C-9D8F-40A6-827B-B592C9B29799}" type="presParOf" srcId="{1699F512-45D7-42FB-8678-985B75CB52F5}" destId="{4D0AFFCC-8145-4A8F-A426-E38C76927BF1}" srcOrd="1" destOrd="0" presId="urn:microsoft.com/office/officeart/2009/3/layout/HorizontalOrganizationChart#1"/>
    <dgm:cxn modelId="{5B02999C-1667-461D-AFCE-B9F7D9DD2638}" type="presParOf" srcId="{15C7D52B-41FE-461A-9CCB-D216E2CB0217}" destId="{14AD90F5-E640-4802-A4DD-BC6E11501A5A}" srcOrd="1" destOrd="0" presId="urn:microsoft.com/office/officeart/2009/3/layout/HorizontalOrganizationChart#1"/>
    <dgm:cxn modelId="{996E226D-2DB7-48BD-B4BB-9BB33FB888FA}" type="presParOf" srcId="{15C7D52B-41FE-461A-9CCB-D216E2CB0217}" destId="{384D352D-123B-4D4D-B674-161E65FDC6DE}" srcOrd="2" destOrd="0" presId="urn:microsoft.com/office/officeart/2009/3/layout/HorizontalOrganizationChart#1"/>
    <dgm:cxn modelId="{ACC2D3E2-C515-4C7B-9C98-6DBE2B397B84}" type="presParOf" srcId="{9F83059C-068F-4DEE-A777-8CE1FA9D8BF9}" destId="{0EE6A5BC-9433-4874-ADBF-4F608FAAFC6E}" srcOrd="2" destOrd="0" presId="urn:microsoft.com/office/officeart/2009/3/layout/HorizontalOrganizationChart#1"/>
    <dgm:cxn modelId="{0E260005-EEB8-40B1-83BD-3D947D0B3DB6}" type="presParOf" srcId="{9F83059C-068F-4DEE-A777-8CE1FA9D8BF9}" destId="{2AD7FF16-01C2-4904-AEF2-2AE97578BF83}" srcOrd="3" destOrd="0" presId="urn:microsoft.com/office/officeart/2009/3/layout/HorizontalOrganizationChart#1"/>
    <dgm:cxn modelId="{D102D03E-E89B-4188-9CDF-7F13639B66A7}" type="presParOf" srcId="{2AD7FF16-01C2-4904-AEF2-2AE97578BF83}" destId="{32DB0D59-B4B5-43E6-97CB-26E4763EC9EA}" srcOrd="0" destOrd="0" presId="urn:microsoft.com/office/officeart/2009/3/layout/HorizontalOrganizationChart#1"/>
    <dgm:cxn modelId="{FDA9ACE4-351A-45D1-95F5-5EAE938CDF9B}" type="presParOf" srcId="{32DB0D59-B4B5-43E6-97CB-26E4763EC9EA}" destId="{EA4C9B3D-2595-4A6C-A82B-87D383DC16DD}" srcOrd="0" destOrd="0" presId="urn:microsoft.com/office/officeart/2009/3/layout/HorizontalOrganizationChart#1"/>
    <dgm:cxn modelId="{4CC06DEC-4EB0-41B6-8D1F-2A6CE4C15410}" type="presParOf" srcId="{32DB0D59-B4B5-43E6-97CB-26E4763EC9EA}" destId="{66E51A6D-FA46-4A79-A8D1-6D6A9EB03704}" srcOrd="1" destOrd="0" presId="urn:microsoft.com/office/officeart/2009/3/layout/HorizontalOrganizationChart#1"/>
    <dgm:cxn modelId="{44E05952-1FB1-4CB2-8904-6C3A3D569B3E}" type="presParOf" srcId="{2AD7FF16-01C2-4904-AEF2-2AE97578BF83}" destId="{678565C9-8495-4936-9BA1-B32F596225D3}" srcOrd="1" destOrd="0" presId="urn:microsoft.com/office/officeart/2009/3/layout/HorizontalOrganizationChart#1"/>
    <dgm:cxn modelId="{2CACDA57-5849-439C-93DB-191AAFC0DBBA}" type="presParOf" srcId="{2AD7FF16-01C2-4904-AEF2-2AE97578BF83}" destId="{98549636-C834-47B8-AB6C-29298F273815}" srcOrd="2" destOrd="0" presId="urn:microsoft.com/office/officeart/2009/3/layout/HorizontalOrganizationChart#1"/>
    <dgm:cxn modelId="{3576891D-442B-48CD-841A-0B34A5BACF45}" type="presParOf" srcId="{9F83059C-068F-4DEE-A777-8CE1FA9D8BF9}" destId="{72C77D08-7A1A-42DA-9C31-D6A81C115DCA}" srcOrd="4" destOrd="0" presId="urn:microsoft.com/office/officeart/2009/3/layout/HorizontalOrganizationChart#1"/>
    <dgm:cxn modelId="{69404D84-CEE7-4793-A897-4A28E90A057B}" type="presParOf" srcId="{9F83059C-068F-4DEE-A777-8CE1FA9D8BF9}" destId="{E9BAB673-0ED1-478E-A173-2B80A179D545}" srcOrd="5" destOrd="0" presId="urn:microsoft.com/office/officeart/2009/3/layout/HorizontalOrganizationChart#1"/>
    <dgm:cxn modelId="{23D3568F-E3D6-4F55-90B9-2E547AF7604A}" type="presParOf" srcId="{E9BAB673-0ED1-478E-A173-2B80A179D545}" destId="{00A6785F-D032-4830-8EA5-EB4142E5F1E3}" srcOrd="0" destOrd="0" presId="urn:microsoft.com/office/officeart/2009/3/layout/HorizontalOrganizationChart#1"/>
    <dgm:cxn modelId="{71D0BACD-1516-4AAF-8990-41493F8B73D0}" type="presParOf" srcId="{00A6785F-D032-4830-8EA5-EB4142E5F1E3}" destId="{80950B23-3C1C-4A55-B254-F46FF98FD7E0}" srcOrd="0" destOrd="0" presId="urn:microsoft.com/office/officeart/2009/3/layout/HorizontalOrganizationChart#1"/>
    <dgm:cxn modelId="{BDA9493F-1C12-4AFF-9C9D-D9168BB9B412}" type="presParOf" srcId="{00A6785F-D032-4830-8EA5-EB4142E5F1E3}" destId="{2E10A527-C636-463C-AD3D-B677452AE947}" srcOrd="1" destOrd="0" presId="urn:microsoft.com/office/officeart/2009/3/layout/HorizontalOrganizationChart#1"/>
    <dgm:cxn modelId="{F41321BB-35C0-4B53-8D0F-B2AD41205A59}" type="presParOf" srcId="{E9BAB673-0ED1-478E-A173-2B80A179D545}" destId="{51188282-4EB1-484B-BFFB-5387E13F123F}" srcOrd="1" destOrd="0" presId="urn:microsoft.com/office/officeart/2009/3/layout/HorizontalOrganizationChart#1"/>
    <dgm:cxn modelId="{EF1C2DF5-38CB-4470-903F-C04BDD26B458}" type="presParOf" srcId="{E9BAB673-0ED1-478E-A173-2B80A179D545}" destId="{92C7934D-2570-4A91-8C58-375D26821B64}" srcOrd="2" destOrd="0" presId="urn:microsoft.com/office/officeart/2009/3/layout/HorizontalOrganizationChart#1"/>
    <dgm:cxn modelId="{6873AE35-9692-440F-A98B-20D43D59827B}" type="presParOf" srcId="{9F83059C-068F-4DEE-A777-8CE1FA9D8BF9}" destId="{E3F7627C-0C80-4BCE-A95E-A3313DAB8A18}" srcOrd="6" destOrd="0" presId="urn:microsoft.com/office/officeart/2009/3/layout/HorizontalOrganizationChart#1"/>
    <dgm:cxn modelId="{FFECB8F0-BD3A-4C0C-B063-4620D519CF85}" type="presParOf" srcId="{9F83059C-068F-4DEE-A777-8CE1FA9D8BF9}" destId="{3FA59D67-71BB-479C-B253-FD0E79E4EE87}" srcOrd="7" destOrd="0" presId="urn:microsoft.com/office/officeart/2009/3/layout/HorizontalOrganizationChart#1"/>
    <dgm:cxn modelId="{2705D986-C73B-4344-8E93-D06C5E6C22BC}" type="presParOf" srcId="{3FA59D67-71BB-479C-B253-FD0E79E4EE87}" destId="{81BD7AF1-9464-4B19-B4F4-25902421F15B}" srcOrd="0" destOrd="0" presId="urn:microsoft.com/office/officeart/2009/3/layout/HorizontalOrganizationChart#1"/>
    <dgm:cxn modelId="{C8EB3D71-2EBC-4B08-B0F1-CE0F9FE0A024}" type="presParOf" srcId="{81BD7AF1-9464-4B19-B4F4-25902421F15B}" destId="{5D9408DB-097C-47F5-B160-B695D0A21BFE}" srcOrd="0" destOrd="0" presId="urn:microsoft.com/office/officeart/2009/3/layout/HorizontalOrganizationChart#1"/>
    <dgm:cxn modelId="{A98F9E99-D29E-4AB9-AEE8-6DBD3A8DA602}" type="presParOf" srcId="{81BD7AF1-9464-4B19-B4F4-25902421F15B}" destId="{60BE28EA-3E2C-459A-BA4A-1056A5A26BB5}" srcOrd="1" destOrd="0" presId="urn:microsoft.com/office/officeart/2009/3/layout/HorizontalOrganizationChart#1"/>
    <dgm:cxn modelId="{BD86F7A3-352D-4B57-B13B-1262069F2E4D}" type="presParOf" srcId="{3FA59D67-71BB-479C-B253-FD0E79E4EE87}" destId="{827541B4-9E97-4319-9BED-79A4E845AC1D}" srcOrd="1" destOrd="0" presId="urn:microsoft.com/office/officeart/2009/3/layout/HorizontalOrganizationChart#1"/>
    <dgm:cxn modelId="{5EE22691-4715-4F0C-B822-24100D875726}" type="presParOf" srcId="{3FA59D67-71BB-479C-B253-FD0E79E4EE87}" destId="{4AEFA11A-1878-465C-9F87-DB9AC11AD1CC}" srcOrd="2" destOrd="0" presId="urn:microsoft.com/office/officeart/2009/3/layout/HorizontalOrganizationChart#1"/>
    <dgm:cxn modelId="{097F8B17-1385-4786-A20F-479FC58EB1F2}" type="presParOf" srcId="{040E0CA0-E97F-474F-88DA-3B19C51C61F1}" destId="{263921DA-430C-4FA5-B00E-1603EE83D5CD}" srcOrd="2" destOrd="0" presId="urn:microsoft.com/office/officeart/2009/3/layout/HorizontalOrganizationChart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0" loCatId="hierarchy" qsTypeId="urn:microsoft.com/office/officeart/2005/8/quickstyle/simple1#7" qsCatId="simple" csTypeId="urn:microsoft.com/office/officeart/2005/8/colors/accent2_1#50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产权运行的市场化和法制化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300" smtClean="0">
              <a:solidFill>
                <a:schemeClr val="bg1"/>
              </a:solidFill>
            </a:rPr>
            <a:t>市场化</a:t>
          </a:r>
          <a:endParaRPr lang="zh-CN" altLang="en-US" sz="1300" dirty="0">
            <a:solidFill>
              <a:schemeClr val="bg1"/>
            </a:solidFill>
          </a:endParaRPr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dirty="0"/>
            <a:t>法制化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5A184EBC-AF00-42C4-B3E5-95374C302EC6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4C54A1B-01F0-4372-881D-1ACAAD5DE9AC}" type="pres">
      <dgm:prSet presAssocID="{5345ADC4-82A1-451A-B312-34C6A8BB3713}" presName="hierRoot1" presStyleCnt="0">
        <dgm:presLayoutVars>
          <dgm:hierBranch val="init"/>
        </dgm:presLayoutVars>
      </dgm:prSet>
      <dgm:spPr/>
    </dgm:pt>
    <dgm:pt modelId="{926F596A-8A4A-4AC4-87F9-74D6A71272DD}" type="pres">
      <dgm:prSet presAssocID="{5345ADC4-82A1-451A-B312-34C6A8BB3713}" presName="rootComposite1" presStyleCnt="0"/>
      <dgm:spPr/>
    </dgm:pt>
    <dgm:pt modelId="{FD0A193C-5313-469E-92B6-541CC188E7DA}" type="pres">
      <dgm:prSet presAssocID="{5345ADC4-82A1-451A-B312-34C6A8BB3713}" presName="rootText1" presStyleLbl="node0" presStyleIdx="0" presStyleCnt="1" custScaleX="196905" custScaleY="1086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ED2BB2-446C-4C55-B83F-391E8D010E0D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83FA409-BAFE-4A83-AC08-8B0F342E93A5}" type="pres">
      <dgm:prSet presAssocID="{5345ADC4-82A1-451A-B312-34C6A8BB3713}" presName="hierChild2" presStyleCnt="0"/>
      <dgm:spPr/>
    </dgm:pt>
    <dgm:pt modelId="{04B41AC7-3770-43B1-8A39-D8CD7609A6EB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585A219C-B2B2-4161-9CDF-8DEB3E2C8885}" type="pres">
      <dgm:prSet presAssocID="{4F122B76-32AA-4439-8F8B-C22627EBA98D}" presName="hierRoot2" presStyleCnt="0">
        <dgm:presLayoutVars>
          <dgm:hierBranch val="init"/>
        </dgm:presLayoutVars>
      </dgm:prSet>
      <dgm:spPr/>
    </dgm:pt>
    <dgm:pt modelId="{A0243617-7C7F-4F88-B5F2-243E420AE21E}" type="pres">
      <dgm:prSet presAssocID="{4F122B76-32AA-4439-8F8B-C22627EBA98D}" presName="rootComposite" presStyleCnt="0"/>
      <dgm:spPr/>
    </dgm:pt>
    <dgm:pt modelId="{4D8B1FD3-4508-457B-98FF-E27BC16B49BB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CCC270-CA34-4264-ACA2-7669078A6B01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6BE273EC-AA7C-42D1-9DB9-300E6D30EC6A}" type="pres">
      <dgm:prSet presAssocID="{4F122B76-32AA-4439-8F8B-C22627EBA98D}" presName="hierChild4" presStyleCnt="0"/>
      <dgm:spPr/>
    </dgm:pt>
    <dgm:pt modelId="{A71E0D54-C45B-4330-97F0-BB89BC44D628}" type="pres">
      <dgm:prSet presAssocID="{4F122B76-32AA-4439-8F8B-C22627EBA98D}" presName="hierChild5" presStyleCnt="0"/>
      <dgm:spPr/>
    </dgm:pt>
    <dgm:pt modelId="{0D40FE67-8340-4548-8705-E25A0A2CB78A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A9CA2D83-A668-4D3E-B75E-1FB17B076E38}" type="pres">
      <dgm:prSet presAssocID="{99E6488C-56C1-42EA-B8BE-84A5802F557C}" presName="hierRoot2" presStyleCnt="0">
        <dgm:presLayoutVars>
          <dgm:hierBranch val="init"/>
        </dgm:presLayoutVars>
      </dgm:prSet>
      <dgm:spPr/>
    </dgm:pt>
    <dgm:pt modelId="{5763D27D-BE91-46F7-9180-0778BA470ECD}" type="pres">
      <dgm:prSet presAssocID="{99E6488C-56C1-42EA-B8BE-84A5802F557C}" presName="rootComposite" presStyleCnt="0"/>
      <dgm:spPr/>
    </dgm:pt>
    <dgm:pt modelId="{60286577-C279-454F-A38C-97C955BA0B2D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40A8B7-BA21-4B9E-8701-7058B2D39981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40D8C426-F5E6-46C4-BD93-0F02F7EE3B31}" type="pres">
      <dgm:prSet presAssocID="{99E6488C-56C1-42EA-B8BE-84A5802F557C}" presName="hierChild4" presStyleCnt="0"/>
      <dgm:spPr/>
    </dgm:pt>
    <dgm:pt modelId="{9B533F49-8A9B-4E9C-82CA-7E83D716CD57}" type="pres">
      <dgm:prSet presAssocID="{99E6488C-56C1-42EA-B8BE-84A5802F557C}" presName="hierChild5" presStyleCnt="0"/>
      <dgm:spPr/>
    </dgm:pt>
    <dgm:pt modelId="{1ACCC684-EDC3-4A9B-9DEF-7709E2BE7DF3}" type="pres">
      <dgm:prSet presAssocID="{5345ADC4-82A1-451A-B312-34C6A8BB3713}" presName="hierChild3" presStyleCnt="0"/>
      <dgm:spPr/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190B42A6-66AF-49DB-85C0-8DE87FECCCEA}" type="presOf" srcId="{AD450951-2D0B-457D-AAD4-EC2345FA872C}" destId="{0D40FE67-8340-4548-8705-E25A0A2CB78A}" srcOrd="0" destOrd="0" presId="urn:microsoft.com/office/officeart/2009/3/layout/HorizontalOrganizationChart#10"/>
    <dgm:cxn modelId="{8CB9A74F-4C1C-49D3-AF36-CC0518C3ADB7}" type="presOf" srcId="{5345ADC4-82A1-451A-B312-34C6A8BB3713}" destId="{FD0A193C-5313-469E-92B6-541CC188E7DA}" srcOrd="0" destOrd="0" presId="urn:microsoft.com/office/officeart/2009/3/layout/HorizontalOrganizationChart#10"/>
    <dgm:cxn modelId="{B0D3C014-975D-4F5D-A596-ADA2940F7007}" type="presOf" srcId="{99E6488C-56C1-42EA-B8BE-84A5802F557C}" destId="{60286577-C279-454F-A38C-97C955BA0B2D}" srcOrd="0" destOrd="0" presId="urn:microsoft.com/office/officeart/2009/3/layout/HorizontalOrganizationChart#10"/>
    <dgm:cxn modelId="{7DDDB092-6A72-46CB-A26A-37BBC128EAEF}" type="presOf" srcId="{4F122B76-32AA-4439-8F8B-C22627EBA98D}" destId="{4D8B1FD3-4508-457B-98FF-E27BC16B49BB}" srcOrd="0" destOrd="0" presId="urn:microsoft.com/office/officeart/2009/3/layout/HorizontalOrganizationChart#10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336F47B3-B2D9-481C-8126-407BDAF2E931}" type="presOf" srcId="{8E544892-C228-4F46-A1B3-FF88C1A8E1DC}" destId="{5A184EBC-AF00-42C4-B3E5-95374C302EC6}" srcOrd="0" destOrd="0" presId="urn:microsoft.com/office/officeart/2009/3/layout/HorizontalOrganizationChart#10"/>
    <dgm:cxn modelId="{330E13A4-CD6B-4DE7-AE2C-9EA351F20687}" type="presOf" srcId="{624C44BC-5A2C-4E65-9B78-8F5A3B64443A}" destId="{04B41AC7-3770-43B1-8A39-D8CD7609A6EB}" srcOrd="0" destOrd="0" presId="urn:microsoft.com/office/officeart/2009/3/layout/HorizontalOrganizationChart#10"/>
    <dgm:cxn modelId="{D88F4148-73EA-4BD4-874F-7045C414C595}" type="presOf" srcId="{5345ADC4-82A1-451A-B312-34C6A8BB3713}" destId="{F7ED2BB2-446C-4C55-B83F-391E8D010E0D}" srcOrd="1" destOrd="0" presId="urn:microsoft.com/office/officeart/2009/3/layout/HorizontalOrganizationChart#10"/>
    <dgm:cxn modelId="{507AA703-BA62-4EBA-9FCF-CFF085AD616F}" type="presOf" srcId="{99E6488C-56C1-42EA-B8BE-84A5802F557C}" destId="{8F40A8B7-BA21-4B9E-8701-7058B2D39981}" srcOrd="1" destOrd="0" presId="urn:microsoft.com/office/officeart/2009/3/layout/HorizontalOrganizationChart#10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EAACEB0C-49FD-4451-B77F-00694ECEF6A9}" type="presOf" srcId="{4F122B76-32AA-4439-8F8B-C22627EBA98D}" destId="{7DCCC270-CA34-4264-ACA2-7669078A6B01}" srcOrd="1" destOrd="0" presId="urn:microsoft.com/office/officeart/2009/3/layout/HorizontalOrganizationChart#10"/>
    <dgm:cxn modelId="{9217A31E-CF22-4645-AF60-7559E9F0C53E}" type="presParOf" srcId="{5A184EBC-AF00-42C4-B3E5-95374C302EC6}" destId="{64C54A1B-01F0-4372-881D-1ACAAD5DE9AC}" srcOrd="0" destOrd="0" presId="urn:microsoft.com/office/officeart/2009/3/layout/HorizontalOrganizationChart#10"/>
    <dgm:cxn modelId="{4E440081-4955-4A90-A805-58F080A08800}" type="presParOf" srcId="{64C54A1B-01F0-4372-881D-1ACAAD5DE9AC}" destId="{926F596A-8A4A-4AC4-87F9-74D6A71272DD}" srcOrd="0" destOrd="0" presId="urn:microsoft.com/office/officeart/2009/3/layout/HorizontalOrganizationChart#10"/>
    <dgm:cxn modelId="{DF35B1AE-BE58-42BE-A8DE-5926F7C32FFD}" type="presParOf" srcId="{926F596A-8A4A-4AC4-87F9-74D6A71272DD}" destId="{FD0A193C-5313-469E-92B6-541CC188E7DA}" srcOrd="0" destOrd="0" presId="urn:microsoft.com/office/officeart/2009/3/layout/HorizontalOrganizationChart#10"/>
    <dgm:cxn modelId="{6939192D-3CAB-4D2C-A89B-196F70909DB3}" type="presParOf" srcId="{926F596A-8A4A-4AC4-87F9-74D6A71272DD}" destId="{F7ED2BB2-446C-4C55-B83F-391E8D010E0D}" srcOrd="1" destOrd="0" presId="urn:microsoft.com/office/officeart/2009/3/layout/HorizontalOrganizationChart#10"/>
    <dgm:cxn modelId="{B4A48367-D27D-4D90-974F-6D2943F1D960}" type="presParOf" srcId="{64C54A1B-01F0-4372-881D-1ACAAD5DE9AC}" destId="{983FA409-BAFE-4A83-AC08-8B0F342E93A5}" srcOrd="1" destOrd="0" presId="urn:microsoft.com/office/officeart/2009/3/layout/HorizontalOrganizationChart#10"/>
    <dgm:cxn modelId="{3FCEEB33-8CA8-4158-B4B9-02F8D7959810}" type="presParOf" srcId="{983FA409-BAFE-4A83-AC08-8B0F342E93A5}" destId="{04B41AC7-3770-43B1-8A39-D8CD7609A6EB}" srcOrd="0" destOrd="0" presId="urn:microsoft.com/office/officeart/2009/3/layout/HorizontalOrganizationChart#10"/>
    <dgm:cxn modelId="{D64688FA-106B-4631-AEFC-0F0060CFDF71}" type="presParOf" srcId="{983FA409-BAFE-4A83-AC08-8B0F342E93A5}" destId="{585A219C-B2B2-4161-9CDF-8DEB3E2C8885}" srcOrd="1" destOrd="0" presId="urn:microsoft.com/office/officeart/2009/3/layout/HorizontalOrganizationChart#10"/>
    <dgm:cxn modelId="{4215CF3F-66B3-477C-AEC1-826C2098D997}" type="presParOf" srcId="{585A219C-B2B2-4161-9CDF-8DEB3E2C8885}" destId="{A0243617-7C7F-4F88-B5F2-243E420AE21E}" srcOrd="0" destOrd="0" presId="urn:microsoft.com/office/officeart/2009/3/layout/HorizontalOrganizationChart#10"/>
    <dgm:cxn modelId="{EF8BF50C-E3C3-4487-AD29-F6F0A6222723}" type="presParOf" srcId="{A0243617-7C7F-4F88-B5F2-243E420AE21E}" destId="{4D8B1FD3-4508-457B-98FF-E27BC16B49BB}" srcOrd="0" destOrd="0" presId="urn:microsoft.com/office/officeart/2009/3/layout/HorizontalOrganizationChart#10"/>
    <dgm:cxn modelId="{918C55AB-EBDE-4B44-92DF-06031ECC5566}" type="presParOf" srcId="{A0243617-7C7F-4F88-B5F2-243E420AE21E}" destId="{7DCCC270-CA34-4264-ACA2-7669078A6B01}" srcOrd="1" destOrd="0" presId="urn:microsoft.com/office/officeart/2009/3/layout/HorizontalOrganizationChart#10"/>
    <dgm:cxn modelId="{B7BE5DB1-A75A-451F-92E2-6EC4AC142B4A}" type="presParOf" srcId="{585A219C-B2B2-4161-9CDF-8DEB3E2C8885}" destId="{6BE273EC-AA7C-42D1-9DB9-300E6D30EC6A}" srcOrd="1" destOrd="0" presId="urn:microsoft.com/office/officeart/2009/3/layout/HorizontalOrganizationChart#10"/>
    <dgm:cxn modelId="{51564C7F-8ED2-411E-92A6-31A0BE7B1335}" type="presParOf" srcId="{585A219C-B2B2-4161-9CDF-8DEB3E2C8885}" destId="{A71E0D54-C45B-4330-97F0-BB89BC44D628}" srcOrd="2" destOrd="0" presId="urn:microsoft.com/office/officeart/2009/3/layout/HorizontalOrganizationChart#10"/>
    <dgm:cxn modelId="{DD6E4657-4075-4F42-9645-973F2BCEC292}" type="presParOf" srcId="{983FA409-BAFE-4A83-AC08-8B0F342E93A5}" destId="{0D40FE67-8340-4548-8705-E25A0A2CB78A}" srcOrd="2" destOrd="0" presId="urn:microsoft.com/office/officeart/2009/3/layout/HorizontalOrganizationChart#10"/>
    <dgm:cxn modelId="{673DAE20-4A02-4C6D-B9CC-AE9CD4869632}" type="presParOf" srcId="{983FA409-BAFE-4A83-AC08-8B0F342E93A5}" destId="{A9CA2D83-A668-4D3E-B75E-1FB17B076E38}" srcOrd="3" destOrd="0" presId="urn:microsoft.com/office/officeart/2009/3/layout/HorizontalOrganizationChart#10"/>
    <dgm:cxn modelId="{240DBF50-CD5D-4059-8AAC-81291B35B207}" type="presParOf" srcId="{A9CA2D83-A668-4D3E-B75E-1FB17B076E38}" destId="{5763D27D-BE91-46F7-9180-0778BA470ECD}" srcOrd="0" destOrd="0" presId="urn:microsoft.com/office/officeart/2009/3/layout/HorizontalOrganizationChart#10"/>
    <dgm:cxn modelId="{D57F7341-C8BB-4EED-90CA-3871FBA00D0C}" type="presParOf" srcId="{5763D27D-BE91-46F7-9180-0778BA470ECD}" destId="{60286577-C279-454F-A38C-97C955BA0B2D}" srcOrd="0" destOrd="0" presId="urn:microsoft.com/office/officeart/2009/3/layout/HorizontalOrganizationChart#10"/>
    <dgm:cxn modelId="{AF6D548F-BBCE-4D78-BB86-1895FB7F2FD6}" type="presParOf" srcId="{5763D27D-BE91-46F7-9180-0778BA470ECD}" destId="{8F40A8B7-BA21-4B9E-8701-7058B2D39981}" srcOrd="1" destOrd="0" presId="urn:microsoft.com/office/officeart/2009/3/layout/HorizontalOrganizationChart#10"/>
    <dgm:cxn modelId="{B5796D4F-06AE-43D9-B176-44B802FF7F7F}" type="presParOf" srcId="{A9CA2D83-A668-4D3E-B75E-1FB17B076E38}" destId="{40D8C426-F5E6-46C4-BD93-0F02F7EE3B31}" srcOrd="1" destOrd="0" presId="urn:microsoft.com/office/officeart/2009/3/layout/HorizontalOrganizationChart#10"/>
    <dgm:cxn modelId="{F8AA39AC-9C0E-4432-A886-B364BA1F210A}" type="presParOf" srcId="{A9CA2D83-A668-4D3E-B75E-1FB17B076E38}" destId="{9B533F49-8A9B-4E9C-82CA-7E83D716CD57}" srcOrd="2" destOrd="0" presId="urn:microsoft.com/office/officeart/2009/3/layout/HorizontalOrganizationChart#10"/>
    <dgm:cxn modelId="{C957C16B-7DFC-4C3D-B8E5-6F0381C88637}" type="presParOf" srcId="{64C54A1B-01F0-4372-881D-1ACAAD5DE9AC}" destId="{1ACCC684-EDC3-4A9B-9DEF-7709E2BE7DF3}" srcOrd="2" destOrd="0" presId="urn:microsoft.com/office/officeart/2009/3/layout/HorizontalOrganizationChart#10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1" loCatId="hierarchy" qsTypeId="urn:microsoft.com/office/officeart/2005/8/quickstyle/simple1#51" qsCatId="simple" csTypeId="urn:microsoft.com/office/officeart/2005/8/colors/accent2_1#52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产权市场交易的对象和形式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dirty="0"/>
            <a:t>形式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含义</a:t>
          </a:r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AE3B3CEE-5C08-4E9B-8240-F322BD7B495C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DA41A27-8AA3-4829-8672-9663ED7AC64B}" type="pres">
      <dgm:prSet presAssocID="{5345ADC4-82A1-451A-B312-34C6A8BB3713}" presName="hierRoot1" presStyleCnt="0">
        <dgm:presLayoutVars>
          <dgm:hierBranch val="init"/>
        </dgm:presLayoutVars>
      </dgm:prSet>
      <dgm:spPr/>
    </dgm:pt>
    <dgm:pt modelId="{159896B5-89C2-4D6C-AEAF-0C010C305627}" type="pres">
      <dgm:prSet presAssocID="{5345ADC4-82A1-451A-B312-34C6A8BB3713}" presName="rootComposite1" presStyleCnt="0"/>
      <dgm:spPr/>
    </dgm:pt>
    <dgm:pt modelId="{05BA2E8B-B52E-407D-8705-F56BED5A6BEC}" type="pres">
      <dgm:prSet presAssocID="{5345ADC4-82A1-451A-B312-34C6A8BB3713}" presName="rootText1" presStyleLbl="node0" presStyleIdx="0" presStyleCnt="1" custScaleX="199073" custScaleY="1320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8F2B2C-80CD-42DC-926C-2908D70377C5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59D1B51-29EC-4D79-BEDA-F36280E26858}" type="pres">
      <dgm:prSet presAssocID="{5345ADC4-82A1-451A-B312-34C6A8BB3713}" presName="hierChild2" presStyleCnt="0"/>
      <dgm:spPr/>
    </dgm:pt>
    <dgm:pt modelId="{696141EF-2A4C-4CE0-B8F9-A82BD3E31B6B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4565C65E-6B87-41DB-AEE7-0CC4E26155F9}" type="pres">
      <dgm:prSet presAssocID="{4F122B76-32AA-4439-8F8B-C22627EBA98D}" presName="hierRoot2" presStyleCnt="0">
        <dgm:presLayoutVars>
          <dgm:hierBranch val="init"/>
        </dgm:presLayoutVars>
      </dgm:prSet>
      <dgm:spPr/>
    </dgm:pt>
    <dgm:pt modelId="{9F9385F1-CF25-423A-9842-CF12F1DB54B6}" type="pres">
      <dgm:prSet presAssocID="{4F122B76-32AA-4439-8F8B-C22627EBA98D}" presName="rootComposite" presStyleCnt="0"/>
      <dgm:spPr/>
    </dgm:pt>
    <dgm:pt modelId="{83D8813A-EAD5-431F-A487-C7F3AD8D6A4A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76F3C1-D2D6-4E3E-9AB9-1D36442C0E69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77A6DFF3-8889-4BD6-96D7-4AF70369FB08}" type="pres">
      <dgm:prSet presAssocID="{4F122B76-32AA-4439-8F8B-C22627EBA98D}" presName="hierChild4" presStyleCnt="0"/>
      <dgm:spPr/>
    </dgm:pt>
    <dgm:pt modelId="{185FF6DE-F78A-4CE4-82D0-CF3F1487C816}" type="pres">
      <dgm:prSet presAssocID="{4F122B76-32AA-4439-8F8B-C22627EBA98D}" presName="hierChild5" presStyleCnt="0"/>
      <dgm:spPr/>
    </dgm:pt>
    <dgm:pt modelId="{E56B08AB-FBDB-4A9E-A5AE-2D2AD9EFD45C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F730CE9C-41D4-4566-B262-CEB789C862E9}" type="pres">
      <dgm:prSet presAssocID="{99E6488C-56C1-42EA-B8BE-84A5802F557C}" presName="hierRoot2" presStyleCnt="0">
        <dgm:presLayoutVars>
          <dgm:hierBranch val="init"/>
        </dgm:presLayoutVars>
      </dgm:prSet>
      <dgm:spPr/>
    </dgm:pt>
    <dgm:pt modelId="{27E3202E-54A3-4E2C-AFF1-685A8225B4D8}" type="pres">
      <dgm:prSet presAssocID="{99E6488C-56C1-42EA-B8BE-84A5802F557C}" presName="rootComposite" presStyleCnt="0"/>
      <dgm:spPr/>
    </dgm:pt>
    <dgm:pt modelId="{4A952021-8882-464E-87E0-5976AAEC9117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4BD454-D1ED-4509-92C0-92EA5F1DC412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D9169059-6484-4C88-8572-6E51CFCB57A0}" type="pres">
      <dgm:prSet presAssocID="{99E6488C-56C1-42EA-B8BE-84A5802F557C}" presName="hierChild4" presStyleCnt="0"/>
      <dgm:spPr/>
    </dgm:pt>
    <dgm:pt modelId="{DBA5ECED-6FE4-4970-997F-212B51268DDB}" type="pres">
      <dgm:prSet presAssocID="{99E6488C-56C1-42EA-B8BE-84A5802F557C}" presName="hierChild5" presStyleCnt="0"/>
      <dgm:spPr/>
    </dgm:pt>
    <dgm:pt modelId="{16A35F71-2913-4110-86EC-F7F997E27DD7}" type="pres">
      <dgm:prSet presAssocID="{5345ADC4-82A1-451A-B312-34C6A8BB3713}" presName="hierChild3" presStyleCnt="0"/>
      <dgm:spPr/>
    </dgm:pt>
  </dgm:ptLst>
  <dgm:cxnLst>
    <dgm:cxn modelId="{D2BAA12B-9C68-40A5-A948-A9400DDA73D1}" type="presOf" srcId="{624C44BC-5A2C-4E65-9B78-8F5A3B64443A}" destId="{696141EF-2A4C-4CE0-B8F9-A82BD3E31B6B}" srcOrd="0" destOrd="0" presId="urn:microsoft.com/office/officeart/2009/3/layout/HorizontalOrganizationChart#11"/>
    <dgm:cxn modelId="{27E3FA2A-58EA-49E4-816D-C99881FE13E8}" type="presOf" srcId="{AD450951-2D0B-457D-AAD4-EC2345FA872C}" destId="{E56B08AB-FBDB-4A9E-A5AE-2D2AD9EFD45C}" srcOrd="0" destOrd="0" presId="urn:microsoft.com/office/officeart/2009/3/layout/HorizontalOrganizationChart#11"/>
    <dgm:cxn modelId="{8663A4A3-F2A4-4497-A7F3-C85F9D118D92}" type="presOf" srcId="{4F122B76-32AA-4439-8F8B-C22627EBA98D}" destId="{83D8813A-EAD5-431F-A487-C7F3AD8D6A4A}" srcOrd="0" destOrd="0" presId="urn:microsoft.com/office/officeart/2009/3/layout/HorizontalOrganizationChart#11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92A89E1E-D4E1-4467-B808-DF5C0A267A14}" type="presOf" srcId="{8E544892-C228-4F46-A1B3-FF88C1A8E1DC}" destId="{AE3B3CEE-5C08-4E9B-8240-F322BD7B495C}" srcOrd="0" destOrd="0" presId="urn:microsoft.com/office/officeart/2009/3/layout/HorizontalOrganizationChart#11"/>
    <dgm:cxn modelId="{3BB3DE20-D54B-41E6-A2D0-BC2ADA8DB14C}" type="presOf" srcId="{5345ADC4-82A1-451A-B312-34C6A8BB3713}" destId="{05BA2E8B-B52E-407D-8705-F56BED5A6BEC}" srcOrd="0" destOrd="0" presId="urn:microsoft.com/office/officeart/2009/3/layout/HorizontalOrganizationChart#11"/>
    <dgm:cxn modelId="{4B529AE9-5A09-4268-B271-FD28141530DE}" type="presOf" srcId="{5345ADC4-82A1-451A-B312-34C6A8BB3713}" destId="{368F2B2C-80CD-42DC-926C-2908D70377C5}" srcOrd="1" destOrd="0" presId="urn:microsoft.com/office/officeart/2009/3/layout/HorizontalOrganizationChart#11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C8DCA019-140C-481A-AA38-CF60A6B4AB8E}" type="presOf" srcId="{99E6488C-56C1-42EA-B8BE-84A5802F557C}" destId="{0A4BD454-D1ED-4509-92C0-92EA5F1DC412}" srcOrd="1" destOrd="0" presId="urn:microsoft.com/office/officeart/2009/3/layout/HorizontalOrganizationChart#11"/>
    <dgm:cxn modelId="{54E7A117-F494-4308-970A-EB93825E59D4}" type="presOf" srcId="{4F122B76-32AA-4439-8F8B-C22627EBA98D}" destId="{9C76F3C1-D2D6-4E3E-9AB9-1D36442C0E69}" srcOrd="1" destOrd="0" presId="urn:microsoft.com/office/officeart/2009/3/layout/HorizontalOrganizationChart#11"/>
    <dgm:cxn modelId="{830BDEB7-C786-43FF-BEB6-1586A360F5A9}" type="presOf" srcId="{99E6488C-56C1-42EA-B8BE-84A5802F557C}" destId="{4A952021-8882-464E-87E0-5976AAEC9117}" srcOrd="0" destOrd="0" presId="urn:microsoft.com/office/officeart/2009/3/layout/HorizontalOrganizationChart#11"/>
    <dgm:cxn modelId="{BA24A192-86F1-4BEA-8F37-FF59755A27A2}" type="presParOf" srcId="{AE3B3CEE-5C08-4E9B-8240-F322BD7B495C}" destId="{0DA41A27-8AA3-4829-8672-9663ED7AC64B}" srcOrd="0" destOrd="0" presId="urn:microsoft.com/office/officeart/2009/3/layout/HorizontalOrganizationChart#11"/>
    <dgm:cxn modelId="{AE7FC7D7-945C-4B2B-A9BD-85D017881F96}" type="presParOf" srcId="{0DA41A27-8AA3-4829-8672-9663ED7AC64B}" destId="{159896B5-89C2-4D6C-AEAF-0C010C305627}" srcOrd="0" destOrd="0" presId="urn:microsoft.com/office/officeart/2009/3/layout/HorizontalOrganizationChart#11"/>
    <dgm:cxn modelId="{063F65F6-E17F-4B17-A739-137AF25DCBDD}" type="presParOf" srcId="{159896B5-89C2-4D6C-AEAF-0C010C305627}" destId="{05BA2E8B-B52E-407D-8705-F56BED5A6BEC}" srcOrd="0" destOrd="0" presId="urn:microsoft.com/office/officeart/2009/3/layout/HorizontalOrganizationChart#11"/>
    <dgm:cxn modelId="{F29C34CE-7AC6-4D61-9C14-691685DF3049}" type="presParOf" srcId="{159896B5-89C2-4D6C-AEAF-0C010C305627}" destId="{368F2B2C-80CD-42DC-926C-2908D70377C5}" srcOrd="1" destOrd="0" presId="urn:microsoft.com/office/officeart/2009/3/layout/HorizontalOrganizationChart#11"/>
    <dgm:cxn modelId="{D83CAC01-EF2E-4553-8E59-F6D23236E4AC}" type="presParOf" srcId="{0DA41A27-8AA3-4829-8672-9663ED7AC64B}" destId="{459D1B51-29EC-4D79-BEDA-F36280E26858}" srcOrd="1" destOrd="0" presId="urn:microsoft.com/office/officeart/2009/3/layout/HorizontalOrganizationChart#11"/>
    <dgm:cxn modelId="{8406CADF-E2B7-4286-84A4-46E15371649D}" type="presParOf" srcId="{459D1B51-29EC-4D79-BEDA-F36280E26858}" destId="{696141EF-2A4C-4CE0-B8F9-A82BD3E31B6B}" srcOrd="0" destOrd="0" presId="urn:microsoft.com/office/officeart/2009/3/layout/HorizontalOrganizationChart#11"/>
    <dgm:cxn modelId="{E09AD446-9C43-46CB-BD9E-05BBA4E82A80}" type="presParOf" srcId="{459D1B51-29EC-4D79-BEDA-F36280E26858}" destId="{4565C65E-6B87-41DB-AEE7-0CC4E26155F9}" srcOrd="1" destOrd="0" presId="urn:microsoft.com/office/officeart/2009/3/layout/HorizontalOrganizationChart#11"/>
    <dgm:cxn modelId="{B1BB8CB1-AD5E-4313-9999-353E0002298F}" type="presParOf" srcId="{4565C65E-6B87-41DB-AEE7-0CC4E26155F9}" destId="{9F9385F1-CF25-423A-9842-CF12F1DB54B6}" srcOrd="0" destOrd="0" presId="urn:microsoft.com/office/officeart/2009/3/layout/HorizontalOrganizationChart#11"/>
    <dgm:cxn modelId="{CF84D59D-F3E8-4E5D-BBE5-47B08CB0E808}" type="presParOf" srcId="{9F9385F1-CF25-423A-9842-CF12F1DB54B6}" destId="{83D8813A-EAD5-431F-A487-C7F3AD8D6A4A}" srcOrd="0" destOrd="0" presId="urn:microsoft.com/office/officeart/2009/3/layout/HorizontalOrganizationChart#11"/>
    <dgm:cxn modelId="{A08FDACC-829F-402E-939C-5C3D5E16EA47}" type="presParOf" srcId="{9F9385F1-CF25-423A-9842-CF12F1DB54B6}" destId="{9C76F3C1-D2D6-4E3E-9AB9-1D36442C0E69}" srcOrd="1" destOrd="0" presId="urn:microsoft.com/office/officeart/2009/3/layout/HorizontalOrganizationChart#11"/>
    <dgm:cxn modelId="{13775A89-E687-49F2-BC7A-8C4A1A023B80}" type="presParOf" srcId="{4565C65E-6B87-41DB-AEE7-0CC4E26155F9}" destId="{77A6DFF3-8889-4BD6-96D7-4AF70369FB08}" srcOrd="1" destOrd="0" presId="urn:microsoft.com/office/officeart/2009/3/layout/HorizontalOrganizationChart#11"/>
    <dgm:cxn modelId="{84C0B7B6-D692-4A53-8253-63BBA69A3B76}" type="presParOf" srcId="{4565C65E-6B87-41DB-AEE7-0CC4E26155F9}" destId="{185FF6DE-F78A-4CE4-82D0-CF3F1487C816}" srcOrd="2" destOrd="0" presId="urn:microsoft.com/office/officeart/2009/3/layout/HorizontalOrganizationChart#11"/>
    <dgm:cxn modelId="{A52005A2-3130-4538-A0B6-8296CACA32F9}" type="presParOf" srcId="{459D1B51-29EC-4D79-BEDA-F36280E26858}" destId="{E56B08AB-FBDB-4A9E-A5AE-2D2AD9EFD45C}" srcOrd="2" destOrd="0" presId="urn:microsoft.com/office/officeart/2009/3/layout/HorizontalOrganizationChart#11"/>
    <dgm:cxn modelId="{E891088E-9CC0-42D4-9459-89EF5BC9F52C}" type="presParOf" srcId="{459D1B51-29EC-4D79-BEDA-F36280E26858}" destId="{F730CE9C-41D4-4566-B262-CEB789C862E9}" srcOrd="3" destOrd="0" presId="urn:microsoft.com/office/officeart/2009/3/layout/HorizontalOrganizationChart#11"/>
    <dgm:cxn modelId="{B74FA875-5D1B-46E6-953B-EAD816E842B6}" type="presParOf" srcId="{F730CE9C-41D4-4566-B262-CEB789C862E9}" destId="{27E3202E-54A3-4E2C-AFF1-685A8225B4D8}" srcOrd="0" destOrd="0" presId="urn:microsoft.com/office/officeart/2009/3/layout/HorizontalOrganizationChart#11"/>
    <dgm:cxn modelId="{902169E6-4E3A-444A-9D1D-C2803D59F698}" type="presParOf" srcId="{27E3202E-54A3-4E2C-AFF1-685A8225B4D8}" destId="{4A952021-8882-464E-87E0-5976AAEC9117}" srcOrd="0" destOrd="0" presId="urn:microsoft.com/office/officeart/2009/3/layout/HorizontalOrganizationChart#11"/>
    <dgm:cxn modelId="{BAAF1E29-C188-4D7C-8FE4-EA694D21F780}" type="presParOf" srcId="{27E3202E-54A3-4E2C-AFF1-685A8225B4D8}" destId="{0A4BD454-D1ED-4509-92C0-92EA5F1DC412}" srcOrd="1" destOrd="0" presId="urn:microsoft.com/office/officeart/2009/3/layout/HorizontalOrganizationChart#11"/>
    <dgm:cxn modelId="{7C4DA883-1C3E-445E-A6D0-41CDBD867D2D}" type="presParOf" srcId="{F730CE9C-41D4-4566-B262-CEB789C862E9}" destId="{D9169059-6484-4C88-8572-6E51CFCB57A0}" srcOrd="1" destOrd="0" presId="urn:microsoft.com/office/officeart/2009/3/layout/HorizontalOrganizationChart#11"/>
    <dgm:cxn modelId="{F350833C-59C9-45A0-8997-19385F2991EC}" type="presParOf" srcId="{F730CE9C-41D4-4566-B262-CEB789C862E9}" destId="{DBA5ECED-6FE4-4970-997F-212B51268DDB}" srcOrd="2" destOrd="0" presId="urn:microsoft.com/office/officeart/2009/3/layout/HorizontalOrganizationChart#11"/>
    <dgm:cxn modelId="{9E6EA0F0-9F46-4EF9-A393-B412EEE1BD99}" type="presParOf" srcId="{0DA41A27-8AA3-4829-8672-9663ED7AC64B}" destId="{16A35F71-2913-4110-86EC-F7F997E27DD7}" srcOrd="2" destOrd="0" presId="urn:microsoft.com/office/officeart/2009/3/layout/HorizontalOrganizationChart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2" loCatId="hierarchy" qsTypeId="urn:microsoft.com/office/officeart/2005/8/quickstyle/simple1#8" qsCatId="simple" csTypeId="urn:microsoft.com/office/officeart/2005/8/colors/accent2_1#52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产权市场交易的对象和形式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54646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形式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含义</a:t>
          </a:r>
          <a:endParaRPr lang="zh-CN" altLang="en-US" sz="1300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AE3B3CEE-5C08-4E9B-8240-F322BD7B495C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DA41A27-8AA3-4829-8672-9663ED7AC64B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59896B5-89C2-4D6C-AEAF-0C010C305627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05BA2E8B-B52E-407D-8705-F56BED5A6BEC}" type="pres">
      <dgm:prSet presAssocID="{5345ADC4-82A1-451A-B312-34C6A8BB3713}" presName="rootText1" presStyleLbl="node0" presStyleIdx="0" presStyleCnt="1" custScaleX="199073" custScaleY="1320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8F2B2C-80CD-42DC-926C-2908D70377C5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59D1B51-29EC-4D79-BEDA-F36280E26858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696141EF-2A4C-4CE0-B8F9-A82BD3E31B6B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4565C65E-6B87-41DB-AEE7-0CC4E26155F9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F9385F1-CF25-423A-9842-CF12F1DB54B6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83D8813A-EAD5-431F-A487-C7F3AD8D6A4A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76F3C1-D2D6-4E3E-9AB9-1D36442C0E69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77A6DFF3-8889-4BD6-96D7-4AF70369FB08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185FF6DE-F78A-4CE4-82D0-CF3F1487C816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E56B08AB-FBDB-4A9E-A5AE-2D2AD9EFD45C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F730CE9C-41D4-4566-B262-CEB789C862E9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7E3202E-54A3-4E2C-AFF1-685A8225B4D8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4A952021-8882-464E-87E0-5976AAEC9117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4BD454-D1ED-4509-92C0-92EA5F1DC412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D9169059-6484-4C88-8572-6E51CFCB57A0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DBA5ECED-6FE4-4970-997F-212B51268DDB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16A35F71-2913-4110-86EC-F7F997E27DD7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5973ABBA-641B-40AC-9683-C964405D96FA}" type="presOf" srcId="{4F122B76-32AA-4439-8F8B-C22627EBA98D}" destId="{9C76F3C1-D2D6-4E3E-9AB9-1D36442C0E69}" srcOrd="1" destOrd="0" presId="urn:microsoft.com/office/officeart/2009/3/layout/HorizontalOrganizationChart#12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2319E436-0998-45B8-AF5F-767270E35AB3}" type="presOf" srcId="{4F122B76-32AA-4439-8F8B-C22627EBA98D}" destId="{83D8813A-EAD5-431F-A487-C7F3AD8D6A4A}" srcOrd="0" destOrd="0" presId="urn:microsoft.com/office/officeart/2009/3/layout/HorizontalOrganizationChart#12"/>
    <dgm:cxn modelId="{2F366368-1A8F-4BAE-89D6-8576EFF3452B}" type="presOf" srcId="{99E6488C-56C1-42EA-B8BE-84A5802F557C}" destId="{0A4BD454-D1ED-4509-92C0-92EA5F1DC412}" srcOrd="1" destOrd="0" presId="urn:microsoft.com/office/officeart/2009/3/layout/HorizontalOrganizationChart#12"/>
    <dgm:cxn modelId="{AF89C7C8-3A66-4A14-9E3C-1929ECE6CD81}" type="presOf" srcId="{99E6488C-56C1-42EA-B8BE-84A5802F557C}" destId="{4A952021-8882-464E-87E0-5976AAEC9117}" srcOrd="0" destOrd="0" presId="urn:microsoft.com/office/officeart/2009/3/layout/HorizontalOrganizationChart#12"/>
    <dgm:cxn modelId="{F2AD5931-99CE-43EF-B2B4-758FA10B1611}" type="presOf" srcId="{AD450951-2D0B-457D-AAD4-EC2345FA872C}" destId="{E56B08AB-FBDB-4A9E-A5AE-2D2AD9EFD45C}" srcOrd="0" destOrd="0" presId="urn:microsoft.com/office/officeart/2009/3/layout/HorizontalOrganizationChart#12"/>
    <dgm:cxn modelId="{6110509E-D363-4410-A449-9131DFBBF2EE}" type="presOf" srcId="{624C44BC-5A2C-4E65-9B78-8F5A3B64443A}" destId="{696141EF-2A4C-4CE0-B8F9-A82BD3E31B6B}" srcOrd="0" destOrd="0" presId="urn:microsoft.com/office/officeart/2009/3/layout/HorizontalOrganizationChart#12"/>
    <dgm:cxn modelId="{9452766F-BB4D-4C5A-8CDE-04C4DA485C46}" type="presOf" srcId="{5345ADC4-82A1-451A-B312-34C6A8BB3713}" destId="{05BA2E8B-B52E-407D-8705-F56BED5A6BEC}" srcOrd="0" destOrd="0" presId="urn:microsoft.com/office/officeart/2009/3/layout/HorizontalOrganizationChart#12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751CF3BF-F77E-4E7C-9A28-9A1CBF9E074C}" type="presOf" srcId="{5345ADC4-82A1-451A-B312-34C6A8BB3713}" destId="{368F2B2C-80CD-42DC-926C-2908D70377C5}" srcOrd="1" destOrd="0" presId="urn:microsoft.com/office/officeart/2009/3/layout/HorizontalOrganizationChart#12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327332B6-D548-484B-9689-93B8E3302311}" type="presOf" srcId="{8E544892-C228-4F46-A1B3-FF88C1A8E1DC}" destId="{AE3B3CEE-5C08-4E9B-8240-F322BD7B495C}" srcOrd="0" destOrd="0" presId="urn:microsoft.com/office/officeart/2009/3/layout/HorizontalOrganizationChart#12"/>
    <dgm:cxn modelId="{A1820AB8-64B4-46FD-9A76-3A5256ECF49B}" type="presParOf" srcId="{AE3B3CEE-5C08-4E9B-8240-F322BD7B495C}" destId="{0DA41A27-8AA3-4829-8672-9663ED7AC64B}" srcOrd="0" destOrd="0" presId="urn:microsoft.com/office/officeart/2009/3/layout/HorizontalOrganizationChart#12"/>
    <dgm:cxn modelId="{807B9752-FCF7-49D6-96A2-6F3E42EAC44C}" type="presParOf" srcId="{0DA41A27-8AA3-4829-8672-9663ED7AC64B}" destId="{159896B5-89C2-4D6C-AEAF-0C010C305627}" srcOrd="0" destOrd="0" presId="urn:microsoft.com/office/officeart/2009/3/layout/HorizontalOrganizationChart#12"/>
    <dgm:cxn modelId="{576AA042-BC69-4915-861F-8D8406210845}" type="presParOf" srcId="{159896B5-89C2-4D6C-AEAF-0C010C305627}" destId="{05BA2E8B-B52E-407D-8705-F56BED5A6BEC}" srcOrd="0" destOrd="0" presId="urn:microsoft.com/office/officeart/2009/3/layout/HorizontalOrganizationChart#12"/>
    <dgm:cxn modelId="{8E0E3B8D-48D8-42DA-921E-FDC97BB70802}" type="presParOf" srcId="{159896B5-89C2-4D6C-AEAF-0C010C305627}" destId="{368F2B2C-80CD-42DC-926C-2908D70377C5}" srcOrd="1" destOrd="0" presId="urn:microsoft.com/office/officeart/2009/3/layout/HorizontalOrganizationChart#12"/>
    <dgm:cxn modelId="{186066BA-78A5-4EE2-9950-7E245021869F}" type="presParOf" srcId="{0DA41A27-8AA3-4829-8672-9663ED7AC64B}" destId="{459D1B51-29EC-4D79-BEDA-F36280E26858}" srcOrd="1" destOrd="0" presId="urn:microsoft.com/office/officeart/2009/3/layout/HorizontalOrganizationChart#12"/>
    <dgm:cxn modelId="{6E884296-041F-443A-8427-7DF5AD4E1E0B}" type="presParOf" srcId="{459D1B51-29EC-4D79-BEDA-F36280E26858}" destId="{696141EF-2A4C-4CE0-B8F9-A82BD3E31B6B}" srcOrd="0" destOrd="0" presId="urn:microsoft.com/office/officeart/2009/3/layout/HorizontalOrganizationChart#12"/>
    <dgm:cxn modelId="{5F3A428A-334A-4921-9C1B-38D2E8CEA1B5}" type="presParOf" srcId="{459D1B51-29EC-4D79-BEDA-F36280E26858}" destId="{4565C65E-6B87-41DB-AEE7-0CC4E26155F9}" srcOrd="1" destOrd="0" presId="urn:microsoft.com/office/officeart/2009/3/layout/HorizontalOrganizationChart#12"/>
    <dgm:cxn modelId="{3984511C-563D-4FAA-827A-D7D7E47E00AF}" type="presParOf" srcId="{4565C65E-6B87-41DB-AEE7-0CC4E26155F9}" destId="{9F9385F1-CF25-423A-9842-CF12F1DB54B6}" srcOrd="0" destOrd="0" presId="urn:microsoft.com/office/officeart/2009/3/layout/HorizontalOrganizationChart#12"/>
    <dgm:cxn modelId="{24157749-6EDA-4178-8404-4DA08ACE31BB}" type="presParOf" srcId="{9F9385F1-CF25-423A-9842-CF12F1DB54B6}" destId="{83D8813A-EAD5-431F-A487-C7F3AD8D6A4A}" srcOrd="0" destOrd="0" presId="urn:microsoft.com/office/officeart/2009/3/layout/HorizontalOrganizationChart#12"/>
    <dgm:cxn modelId="{764D644F-F6C6-4DC4-A23F-F7C8456B1AAD}" type="presParOf" srcId="{9F9385F1-CF25-423A-9842-CF12F1DB54B6}" destId="{9C76F3C1-D2D6-4E3E-9AB9-1D36442C0E69}" srcOrd="1" destOrd="0" presId="urn:microsoft.com/office/officeart/2009/3/layout/HorizontalOrganizationChart#12"/>
    <dgm:cxn modelId="{CAAD2095-656E-43C3-B41D-51D68087CC4B}" type="presParOf" srcId="{4565C65E-6B87-41DB-AEE7-0CC4E26155F9}" destId="{77A6DFF3-8889-4BD6-96D7-4AF70369FB08}" srcOrd="1" destOrd="0" presId="urn:microsoft.com/office/officeart/2009/3/layout/HorizontalOrganizationChart#12"/>
    <dgm:cxn modelId="{A77617A1-1156-4565-84CF-F65421AB2E18}" type="presParOf" srcId="{4565C65E-6B87-41DB-AEE7-0CC4E26155F9}" destId="{185FF6DE-F78A-4CE4-82D0-CF3F1487C816}" srcOrd="2" destOrd="0" presId="urn:microsoft.com/office/officeart/2009/3/layout/HorizontalOrganizationChart#12"/>
    <dgm:cxn modelId="{65375166-A67F-42D9-8E0A-BFADB344087F}" type="presParOf" srcId="{459D1B51-29EC-4D79-BEDA-F36280E26858}" destId="{E56B08AB-FBDB-4A9E-A5AE-2D2AD9EFD45C}" srcOrd="2" destOrd="0" presId="urn:microsoft.com/office/officeart/2009/3/layout/HorizontalOrganizationChart#12"/>
    <dgm:cxn modelId="{44C8FD85-57A1-432F-A79F-E40CDAEF1F5C}" type="presParOf" srcId="{459D1B51-29EC-4D79-BEDA-F36280E26858}" destId="{F730CE9C-41D4-4566-B262-CEB789C862E9}" srcOrd="3" destOrd="0" presId="urn:microsoft.com/office/officeart/2009/3/layout/HorizontalOrganizationChart#12"/>
    <dgm:cxn modelId="{A4441464-EACA-40ED-ACBB-4BA665285454}" type="presParOf" srcId="{F730CE9C-41D4-4566-B262-CEB789C862E9}" destId="{27E3202E-54A3-4E2C-AFF1-685A8225B4D8}" srcOrd="0" destOrd="0" presId="urn:microsoft.com/office/officeart/2009/3/layout/HorizontalOrganizationChart#12"/>
    <dgm:cxn modelId="{F2E72793-1B14-4C81-B3DD-C9609410D160}" type="presParOf" srcId="{27E3202E-54A3-4E2C-AFF1-685A8225B4D8}" destId="{4A952021-8882-464E-87E0-5976AAEC9117}" srcOrd="0" destOrd="0" presId="urn:microsoft.com/office/officeart/2009/3/layout/HorizontalOrganizationChart#12"/>
    <dgm:cxn modelId="{CF9C23B4-40C2-43AC-A48D-2A12517F618F}" type="presParOf" srcId="{27E3202E-54A3-4E2C-AFF1-685A8225B4D8}" destId="{0A4BD454-D1ED-4509-92C0-92EA5F1DC412}" srcOrd="1" destOrd="0" presId="urn:microsoft.com/office/officeart/2009/3/layout/HorizontalOrganizationChart#12"/>
    <dgm:cxn modelId="{4BE21E18-1FF8-4145-9098-32BE250752FD}" type="presParOf" srcId="{F730CE9C-41D4-4566-B262-CEB789C862E9}" destId="{D9169059-6484-4C88-8572-6E51CFCB57A0}" srcOrd="1" destOrd="0" presId="urn:microsoft.com/office/officeart/2009/3/layout/HorizontalOrganizationChart#12"/>
    <dgm:cxn modelId="{D49B830D-A8C1-4DD8-9F77-F55F7D5C36D4}" type="presParOf" srcId="{F730CE9C-41D4-4566-B262-CEB789C862E9}" destId="{DBA5ECED-6FE4-4970-997F-212B51268DDB}" srcOrd="2" destOrd="0" presId="urn:microsoft.com/office/officeart/2009/3/layout/HorizontalOrganizationChart#12"/>
    <dgm:cxn modelId="{A0179CB6-9CEF-4FB0-8882-B86E333761F8}" type="presParOf" srcId="{0DA41A27-8AA3-4829-8672-9663ED7AC64B}" destId="{16A35F71-2913-4110-86EC-F7F997E27DD7}" srcOrd="2" destOrd="0" presId="urn:microsoft.com/office/officeart/2009/3/layout/HorizontalOrganizationChart#1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3" loCatId="hierarchy" qsTypeId="urn:microsoft.com/office/officeart/2005/8/quickstyle/simple1#9" qsCatId="simple" csTypeId="urn:microsoft.com/office/officeart/2005/8/colors/accent2_1#52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产权市场交易的对象和形式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54646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形式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含义</a:t>
          </a:r>
          <a:endParaRPr lang="zh-CN" altLang="en-US" sz="1300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AE3B3CEE-5C08-4E9B-8240-F322BD7B495C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DA41A27-8AA3-4829-8672-9663ED7AC64B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59896B5-89C2-4D6C-AEAF-0C010C305627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05BA2E8B-B52E-407D-8705-F56BED5A6BEC}" type="pres">
      <dgm:prSet presAssocID="{5345ADC4-82A1-451A-B312-34C6A8BB3713}" presName="rootText1" presStyleLbl="node0" presStyleIdx="0" presStyleCnt="1" custScaleX="199073" custScaleY="1320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8F2B2C-80CD-42DC-926C-2908D70377C5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59D1B51-29EC-4D79-BEDA-F36280E26858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696141EF-2A4C-4CE0-B8F9-A82BD3E31B6B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4565C65E-6B87-41DB-AEE7-0CC4E26155F9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F9385F1-CF25-423A-9842-CF12F1DB54B6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83D8813A-EAD5-431F-A487-C7F3AD8D6A4A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76F3C1-D2D6-4E3E-9AB9-1D36442C0E69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77A6DFF3-8889-4BD6-96D7-4AF70369FB08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185FF6DE-F78A-4CE4-82D0-CF3F1487C816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E56B08AB-FBDB-4A9E-A5AE-2D2AD9EFD45C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F730CE9C-41D4-4566-B262-CEB789C862E9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7E3202E-54A3-4E2C-AFF1-685A8225B4D8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4A952021-8882-464E-87E0-5976AAEC9117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4BD454-D1ED-4509-92C0-92EA5F1DC412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D9169059-6484-4C88-8572-6E51CFCB57A0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DBA5ECED-6FE4-4970-997F-212B51268DDB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16A35F71-2913-4110-86EC-F7F997E27DD7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938919CA-89EF-47C7-A69D-A087CBDABB8D}" type="presOf" srcId="{99E6488C-56C1-42EA-B8BE-84A5802F557C}" destId="{0A4BD454-D1ED-4509-92C0-92EA5F1DC412}" srcOrd="1" destOrd="0" presId="urn:microsoft.com/office/officeart/2009/3/layout/HorizontalOrganizationChart#13"/>
    <dgm:cxn modelId="{73FF6DF6-7BF6-4653-8B7E-DA46472AF54A}" type="presOf" srcId="{AD450951-2D0B-457D-AAD4-EC2345FA872C}" destId="{E56B08AB-FBDB-4A9E-A5AE-2D2AD9EFD45C}" srcOrd="0" destOrd="0" presId="urn:microsoft.com/office/officeart/2009/3/layout/HorizontalOrganizationChart#13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135F29AF-3D51-4683-87F9-9B7F5AA379E5}" type="presOf" srcId="{5345ADC4-82A1-451A-B312-34C6A8BB3713}" destId="{05BA2E8B-B52E-407D-8705-F56BED5A6BEC}" srcOrd="0" destOrd="0" presId="urn:microsoft.com/office/officeart/2009/3/layout/HorizontalOrganizationChart#13"/>
    <dgm:cxn modelId="{2798312F-DD77-4B17-B2F1-6730969F2DF7}" type="presOf" srcId="{624C44BC-5A2C-4E65-9B78-8F5A3B64443A}" destId="{696141EF-2A4C-4CE0-B8F9-A82BD3E31B6B}" srcOrd="0" destOrd="0" presId="urn:microsoft.com/office/officeart/2009/3/layout/HorizontalOrganizationChart#13"/>
    <dgm:cxn modelId="{D675E56C-0254-4F5D-BA0B-0128E4CBFA2D}" type="presOf" srcId="{5345ADC4-82A1-451A-B312-34C6A8BB3713}" destId="{368F2B2C-80CD-42DC-926C-2908D70377C5}" srcOrd="1" destOrd="0" presId="urn:microsoft.com/office/officeart/2009/3/layout/HorizontalOrganizationChart#13"/>
    <dgm:cxn modelId="{D6BAC0E7-3131-4A36-B7D2-D44B2E56B553}" type="presOf" srcId="{4F122B76-32AA-4439-8F8B-C22627EBA98D}" destId="{9C76F3C1-D2D6-4E3E-9AB9-1D36442C0E69}" srcOrd="1" destOrd="0" presId="urn:microsoft.com/office/officeart/2009/3/layout/HorizontalOrganizationChart#13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7A2A4757-862D-4FCC-85D0-EC863380D8FC}" type="presOf" srcId="{4F122B76-32AA-4439-8F8B-C22627EBA98D}" destId="{83D8813A-EAD5-431F-A487-C7F3AD8D6A4A}" srcOrd="0" destOrd="0" presId="urn:microsoft.com/office/officeart/2009/3/layout/HorizontalOrganizationChart#13"/>
    <dgm:cxn modelId="{9EC3A287-DC23-48C1-9988-A6E4DA94CB7A}" type="presOf" srcId="{8E544892-C228-4F46-A1B3-FF88C1A8E1DC}" destId="{AE3B3CEE-5C08-4E9B-8240-F322BD7B495C}" srcOrd="0" destOrd="0" presId="urn:microsoft.com/office/officeart/2009/3/layout/HorizontalOrganizationChart#13"/>
    <dgm:cxn modelId="{D2BB0519-7887-4696-82DB-B0730BDA9609}" type="presOf" srcId="{99E6488C-56C1-42EA-B8BE-84A5802F557C}" destId="{4A952021-8882-464E-87E0-5976AAEC9117}" srcOrd="0" destOrd="0" presId="urn:microsoft.com/office/officeart/2009/3/layout/HorizontalOrganizationChart#13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C86B10C7-EA15-4786-B7D7-A2C098DF4377}" type="presParOf" srcId="{AE3B3CEE-5C08-4E9B-8240-F322BD7B495C}" destId="{0DA41A27-8AA3-4829-8672-9663ED7AC64B}" srcOrd="0" destOrd="0" presId="urn:microsoft.com/office/officeart/2009/3/layout/HorizontalOrganizationChart#13"/>
    <dgm:cxn modelId="{4A485181-A507-45B8-8FB7-EDCBECB68AA5}" type="presParOf" srcId="{0DA41A27-8AA3-4829-8672-9663ED7AC64B}" destId="{159896B5-89C2-4D6C-AEAF-0C010C305627}" srcOrd="0" destOrd="0" presId="urn:microsoft.com/office/officeart/2009/3/layout/HorizontalOrganizationChart#13"/>
    <dgm:cxn modelId="{31A7DCAE-49C5-445D-9EBF-EB31E3359895}" type="presParOf" srcId="{159896B5-89C2-4D6C-AEAF-0C010C305627}" destId="{05BA2E8B-B52E-407D-8705-F56BED5A6BEC}" srcOrd="0" destOrd="0" presId="urn:microsoft.com/office/officeart/2009/3/layout/HorizontalOrganizationChart#13"/>
    <dgm:cxn modelId="{2B14E2EA-228A-4B07-8DA3-24674E325E64}" type="presParOf" srcId="{159896B5-89C2-4D6C-AEAF-0C010C305627}" destId="{368F2B2C-80CD-42DC-926C-2908D70377C5}" srcOrd="1" destOrd="0" presId="urn:microsoft.com/office/officeart/2009/3/layout/HorizontalOrganizationChart#13"/>
    <dgm:cxn modelId="{3D5F720C-7F1F-47A0-85D7-0F49E3C37311}" type="presParOf" srcId="{0DA41A27-8AA3-4829-8672-9663ED7AC64B}" destId="{459D1B51-29EC-4D79-BEDA-F36280E26858}" srcOrd="1" destOrd="0" presId="urn:microsoft.com/office/officeart/2009/3/layout/HorizontalOrganizationChart#13"/>
    <dgm:cxn modelId="{326A6754-2F48-4F52-9AC5-6AA65973619C}" type="presParOf" srcId="{459D1B51-29EC-4D79-BEDA-F36280E26858}" destId="{696141EF-2A4C-4CE0-B8F9-A82BD3E31B6B}" srcOrd="0" destOrd="0" presId="urn:microsoft.com/office/officeart/2009/3/layout/HorizontalOrganizationChart#13"/>
    <dgm:cxn modelId="{350FF2DA-B069-453D-804A-DB7CC7EFE56F}" type="presParOf" srcId="{459D1B51-29EC-4D79-BEDA-F36280E26858}" destId="{4565C65E-6B87-41DB-AEE7-0CC4E26155F9}" srcOrd="1" destOrd="0" presId="urn:microsoft.com/office/officeart/2009/3/layout/HorizontalOrganizationChart#13"/>
    <dgm:cxn modelId="{712EACA1-CDBD-48B9-9891-2FAC0C6A940C}" type="presParOf" srcId="{4565C65E-6B87-41DB-AEE7-0CC4E26155F9}" destId="{9F9385F1-CF25-423A-9842-CF12F1DB54B6}" srcOrd="0" destOrd="0" presId="urn:microsoft.com/office/officeart/2009/3/layout/HorizontalOrganizationChart#13"/>
    <dgm:cxn modelId="{B2C0D2EA-C042-421D-87CB-077742799C07}" type="presParOf" srcId="{9F9385F1-CF25-423A-9842-CF12F1DB54B6}" destId="{83D8813A-EAD5-431F-A487-C7F3AD8D6A4A}" srcOrd="0" destOrd="0" presId="urn:microsoft.com/office/officeart/2009/3/layout/HorizontalOrganizationChart#13"/>
    <dgm:cxn modelId="{3F6BE1C4-9FF7-4959-9072-31C358DCD287}" type="presParOf" srcId="{9F9385F1-CF25-423A-9842-CF12F1DB54B6}" destId="{9C76F3C1-D2D6-4E3E-9AB9-1D36442C0E69}" srcOrd="1" destOrd="0" presId="urn:microsoft.com/office/officeart/2009/3/layout/HorizontalOrganizationChart#13"/>
    <dgm:cxn modelId="{C33CDF86-2438-4B19-8A89-178670C566F3}" type="presParOf" srcId="{4565C65E-6B87-41DB-AEE7-0CC4E26155F9}" destId="{77A6DFF3-8889-4BD6-96D7-4AF70369FB08}" srcOrd="1" destOrd="0" presId="urn:microsoft.com/office/officeart/2009/3/layout/HorizontalOrganizationChart#13"/>
    <dgm:cxn modelId="{7A2C96D5-64AD-4AF7-95AB-814C3333BCEB}" type="presParOf" srcId="{4565C65E-6B87-41DB-AEE7-0CC4E26155F9}" destId="{185FF6DE-F78A-4CE4-82D0-CF3F1487C816}" srcOrd="2" destOrd="0" presId="urn:microsoft.com/office/officeart/2009/3/layout/HorizontalOrganizationChart#13"/>
    <dgm:cxn modelId="{BAFF42E2-0C2A-4757-891F-2383E071740E}" type="presParOf" srcId="{459D1B51-29EC-4D79-BEDA-F36280E26858}" destId="{E56B08AB-FBDB-4A9E-A5AE-2D2AD9EFD45C}" srcOrd="2" destOrd="0" presId="urn:microsoft.com/office/officeart/2009/3/layout/HorizontalOrganizationChart#13"/>
    <dgm:cxn modelId="{21778F6A-3EF5-4A30-BBCA-728432E85E19}" type="presParOf" srcId="{459D1B51-29EC-4D79-BEDA-F36280E26858}" destId="{F730CE9C-41D4-4566-B262-CEB789C862E9}" srcOrd="3" destOrd="0" presId="urn:microsoft.com/office/officeart/2009/3/layout/HorizontalOrganizationChart#13"/>
    <dgm:cxn modelId="{A4519EF1-D7A4-4C34-A8B0-1992CD14622B}" type="presParOf" srcId="{F730CE9C-41D4-4566-B262-CEB789C862E9}" destId="{27E3202E-54A3-4E2C-AFF1-685A8225B4D8}" srcOrd="0" destOrd="0" presId="urn:microsoft.com/office/officeart/2009/3/layout/HorizontalOrganizationChart#13"/>
    <dgm:cxn modelId="{2D0BA944-7AC6-4DCB-80AF-81679B2FE1E3}" type="presParOf" srcId="{27E3202E-54A3-4E2C-AFF1-685A8225B4D8}" destId="{4A952021-8882-464E-87E0-5976AAEC9117}" srcOrd="0" destOrd="0" presId="urn:microsoft.com/office/officeart/2009/3/layout/HorizontalOrganizationChart#13"/>
    <dgm:cxn modelId="{02C05121-FBD6-470C-8335-A057906BDE28}" type="presParOf" srcId="{27E3202E-54A3-4E2C-AFF1-685A8225B4D8}" destId="{0A4BD454-D1ED-4509-92C0-92EA5F1DC412}" srcOrd="1" destOrd="0" presId="urn:microsoft.com/office/officeart/2009/3/layout/HorizontalOrganizationChart#13"/>
    <dgm:cxn modelId="{173E53FD-A061-4992-885D-8AAAE2AC4897}" type="presParOf" srcId="{F730CE9C-41D4-4566-B262-CEB789C862E9}" destId="{D9169059-6484-4C88-8572-6E51CFCB57A0}" srcOrd="1" destOrd="0" presId="urn:microsoft.com/office/officeart/2009/3/layout/HorizontalOrganizationChart#13"/>
    <dgm:cxn modelId="{D12F9D4D-DE8D-4FAC-8E22-A594325AC13C}" type="presParOf" srcId="{F730CE9C-41D4-4566-B262-CEB789C862E9}" destId="{DBA5ECED-6FE4-4970-997F-212B51268DDB}" srcOrd="2" destOrd="0" presId="urn:microsoft.com/office/officeart/2009/3/layout/HorizontalOrganizationChart#13"/>
    <dgm:cxn modelId="{9F740233-42E3-42A3-83F4-88AF1F5B15F5}" type="presParOf" srcId="{0DA41A27-8AA3-4829-8672-9663ED7AC64B}" destId="{16A35F71-2913-4110-86EC-F7F997E27DD7}" srcOrd="2" destOrd="0" presId="urn:microsoft.com/office/officeart/2009/3/layout/HorizontalOrganizationChart#1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4" loCatId="hierarchy" qsTypeId="urn:microsoft.com/office/officeart/2005/8/quickstyle/simple1#10" qsCatId="simple" csTypeId="urn:microsoft.com/office/officeart/2005/8/colors/accent2_1#52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产权市场交易的对象和形式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54646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形式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含义</a:t>
          </a:r>
          <a:endParaRPr lang="zh-CN" altLang="en-US" sz="1300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AE3B3CEE-5C08-4E9B-8240-F322BD7B495C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DA41A27-8AA3-4829-8672-9663ED7AC64B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59896B5-89C2-4D6C-AEAF-0C010C305627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05BA2E8B-B52E-407D-8705-F56BED5A6BEC}" type="pres">
      <dgm:prSet presAssocID="{5345ADC4-82A1-451A-B312-34C6A8BB3713}" presName="rootText1" presStyleLbl="node0" presStyleIdx="0" presStyleCnt="1" custScaleX="199073" custScaleY="1320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8F2B2C-80CD-42DC-926C-2908D70377C5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59D1B51-29EC-4D79-BEDA-F36280E26858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696141EF-2A4C-4CE0-B8F9-A82BD3E31B6B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4565C65E-6B87-41DB-AEE7-0CC4E26155F9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F9385F1-CF25-423A-9842-CF12F1DB54B6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83D8813A-EAD5-431F-A487-C7F3AD8D6A4A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76F3C1-D2D6-4E3E-9AB9-1D36442C0E69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77A6DFF3-8889-4BD6-96D7-4AF70369FB08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185FF6DE-F78A-4CE4-82D0-CF3F1487C816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E56B08AB-FBDB-4A9E-A5AE-2D2AD9EFD45C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F730CE9C-41D4-4566-B262-CEB789C862E9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7E3202E-54A3-4E2C-AFF1-685A8225B4D8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4A952021-8882-464E-87E0-5976AAEC9117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4BD454-D1ED-4509-92C0-92EA5F1DC412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D9169059-6484-4C88-8572-6E51CFCB57A0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DBA5ECED-6FE4-4970-997F-212B51268DDB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16A35F71-2913-4110-86EC-F7F997E27DD7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5B6CA2C4-DE76-4A45-BC7E-FB90B7F0EC4E}" type="presOf" srcId="{99E6488C-56C1-42EA-B8BE-84A5802F557C}" destId="{0A4BD454-D1ED-4509-92C0-92EA5F1DC412}" srcOrd="1" destOrd="0" presId="urn:microsoft.com/office/officeart/2009/3/layout/HorizontalOrganizationChart#14"/>
    <dgm:cxn modelId="{2AFB1D02-7488-468E-BACB-BFD9D5E00067}" type="presOf" srcId="{4F122B76-32AA-4439-8F8B-C22627EBA98D}" destId="{9C76F3C1-D2D6-4E3E-9AB9-1D36442C0E69}" srcOrd="1" destOrd="0" presId="urn:microsoft.com/office/officeart/2009/3/layout/HorizontalOrganizationChart#14"/>
    <dgm:cxn modelId="{C9768501-0729-4608-BE59-B19CCBEFC0EF}" type="presOf" srcId="{5345ADC4-82A1-451A-B312-34C6A8BB3713}" destId="{368F2B2C-80CD-42DC-926C-2908D70377C5}" srcOrd="1" destOrd="0" presId="urn:microsoft.com/office/officeart/2009/3/layout/HorizontalOrganizationChart#14"/>
    <dgm:cxn modelId="{3C276678-AD83-4BA3-86A8-8FB01BCCBB47}" type="presOf" srcId="{AD450951-2D0B-457D-AAD4-EC2345FA872C}" destId="{E56B08AB-FBDB-4A9E-A5AE-2D2AD9EFD45C}" srcOrd="0" destOrd="0" presId="urn:microsoft.com/office/officeart/2009/3/layout/HorizontalOrganizationChart#1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E6C0B861-78FD-46DB-8F63-CA595B24F0FD}" type="presOf" srcId="{4F122B76-32AA-4439-8F8B-C22627EBA98D}" destId="{83D8813A-EAD5-431F-A487-C7F3AD8D6A4A}" srcOrd="0" destOrd="0" presId="urn:microsoft.com/office/officeart/2009/3/layout/HorizontalOrganizationChart#14"/>
    <dgm:cxn modelId="{C1D9439C-9D78-4A80-9179-E5A72FA18443}" type="presOf" srcId="{5345ADC4-82A1-451A-B312-34C6A8BB3713}" destId="{05BA2E8B-B52E-407D-8705-F56BED5A6BEC}" srcOrd="0" destOrd="0" presId="urn:microsoft.com/office/officeart/2009/3/layout/HorizontalOrganizationChart#1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C1331704-228C-4AE6-B0E4-10D10B34A7AB}" type="presOf" srcId="{99E6488C-56C1-42EA-B8BE-84A5802F557C}" destId="{4A952021-8882-464E-87E0-5976AAEC9117}" srcOrd="0" destOrd="0" presId="urn:microsoft.com/office/officeart/2009/3/layout/HorizontalOrganizationChart#14"/>
    <dgm:cxn modelId="{D2F10B2D-83C7-485E-9BD7-66AFE385974F}" type="presOf" srcId="{624C44BC-5A2C-4E65-9B78-8F5A3B64443A}" destId="{696141EF-2A4C-4CE0-B8F9-A82BD3E31B6B}" srcOrd="0" destOrd="0" presId="urn:microsoft.com/office/officeart/2009/3/layout/HorizontalOrganizationChart#14"/>
    <dgm:cxn modelId="{4CF84D17-A14F-4B45-990B-85FD1A3AFE20}" type="presOf" srcId="{8E544892-C228-4F46-A1B3-FF88C1A8E1DC}" destId="{AE3B3CEE-5C08-4E9B-8240-F322BD7B495C}" srcOrd="0" destOrd="0" presId="urn:microsoft.com/office/officeart/2009/3/layout/HorizontalOrganizationChart#14"/>
    <dgm:cxn modelId="{4B36F407-80A0-4419-A2E9-6B3A969B8230}" type="presParOf" srcId="{AE3B3CEE-5C08-4E9B-8240-F322BD7B495C}" destId="{0DA41A27-8AA3-4829-8672-9663ED7AC64B}" srcOrd="0" destOrd="0" presId="urn:microsoft.com/office/officeart/2009/3/layout/HorizontalOrganizationChart#14"/>
    <dgm:cxn modelId="{839DB5F1-865C-437E-9409-85B966345C09}" type="presParOf" srcId="{0DA41A27-8AA3-4829-8672-9663ED7AC64B}" destId="{159896B5-89C2-4D6C-AEAF-0C010C305627}" srcOrd="0" destOrd="0" presId="urn:microsoft.com/office/officeart/2009/3/layout/HorizontalOrganizationChart#14"/>
    <dgm:cxn modelId="{7D5413BB-5D67-46FF-9008-FBAE1C492524}" type="presParOf" srcId="{159896B5-89C2-4D6C-AEAF-0C010C305627}" destId="{05BA2E8B-B52E-407D-8705-F56BED5A6BEC}" srcOrd="0" destOrd="0" presId="urn:microsoft.com/office/officeart/2009/3/layout/HorizontalOrganizationChart#14"/>
    <dgm:cxn modelId="{E2697AC1-43BF-4025-873A-92A23708E62F}" type="presParOf" srcId="{159896B5-89C2-4D6C-AEAF-0C010C305627}" destId="{368F2B2C-80CD-42DC-926C-2908D70377C5}" srcOrd="1" destOrd="0" presId="urn:microsoft.com/office/officeart/2009/3/layout/HorizontalOrganizationChart#14"/>
    <dgm:cxn modelId="{FB763232-F146-44A5-924E-3D4162D71337}" type="presParOf" srcId="{0DA41A27-8AA3-4829-8672-9663ED7AC64B}" destId="{459D1B51-29EC-4D79-BEDA-F36280E26858}" srcOrd="1" destOrd="0" presId="urn:microsoft.com/office/officeart/2009/3/layout/HorizontalOrganizationChart#14"/>
    <dgm:cxn modelId="{773AA1CD-9BAF-40B5-AD35-5C23985502A9}" type="presParOf" srcId="{459D1B51-29EC-4D79-BEDA-F36280E26858}" destId="{696141EF-2A4C-4CE0-B8F9-A82BD3E31B6B}" srcOrd="0" destOrd="0" presId="urn:microsoft.com/office/officeart/2009/3/layout/HorizontalOrganizationChart#14"/>
    <dgm:cxn modelId="{90C6C024-B7D0-4334-B78C-31BA85059198}" type="presParOf" srcId="{459D1B51-29EC-4D79-BEDA-F36280E26858}" destId="{4565C65E-6B87-41DB-AEE7-0CC4E26155F9}" srcOrd="1" destOrd="0" presId="urn:microsoft.com/office/officeart/2009/3/layout/HorizontalOrganizationChart#14"/>
    <dgm:cxn modelId="{932C0800-526C-4978-A607-D836A29349C3}" type="presParOf" srcId="{4565C65E-6B87-41DB-AEE7-0CC4E26155F9}" destId="{9F9385F1-CF25-423A-9842-CF12F1DB54B6}" srcOrd="0" destOrd="0" presId="urn:microsoft.com/office/officeart/2009/3/layout/HorizontalOrganizationChart#14"/>
    <dgm:cxn modelId="{B8F54BEE-7339-4F3C-A1BC-AEF5CEC6AEB5}" type="presParOf" srcId="{9F9385F1-CF25-423A-9842-CF12F1DB54B6}" destId="{83D8813A-EAD5-431F-A487-C7F3AD8D6A4A}" srcOrd="0" destOrd="0" presId="urn:microsoft.com/office/officeart/2009/3/layout/HorizontalOrganizationChart#14"/>
    <dgm:cxn modelId="{3BD48573-D291-40D9-9174-C0FD6D0D5333}" type="presParOf" srcId="{9F9385F1-CF25-423A-9842-CF12F1DB54B6}" destId="{9C76F3C1-D2D6-4E3E-9AB9-1D36442C0E69}" srcOrd="1" destOrd="0" presId="urn:microsoft.com/office/officeart/2009/3/layout/HorizontalOrganizationChart#14"/>
    <dgm:cxn modelId="{C5500654-8C0E-4B1E-8B3A-514FF70C8479}" type="presParOf" srcId="{4565C65E-6B87-41DB-AEE7-0CC4E26155F9}" destId="{77A6DFF3-8889-4BD6-96D7-4AF70369FB08}" srcOrd="1" destOrd="0" presId="urn:microsoft.com/office/officeart/2009/3/layout/HorizontalOrganizationChart#14"/>
    <dgm:cxn modelId="{6220913C-B3BD-474E-B34E-11AAE78201F5}" type="presParOf" srcId="{4565C65E-6B87-41DB-AEE7-0CC4E26155F9}" destId="{185FF6DE-F78A-4CE4-82D0-CF3F1487C816}" srcOrd="2" destOrd="0" presId="urn:microsoft.com/office/officeart/2009/3/layout/HorizontalOrganizationChart#14"/>
    <dgm:cxn modelId="{54B8BD3B-A478-4265-BD38-AB8E38BDF3E3}" type="presParOf" srcId="{459D1B51-29EC-4D79-BEDA-F36280E26858}" destId="{E56B08AB-FBDB-4A9E-A5AE-2D2AD9EFD45C}" srcOrd="2" destOrd="0" presId="urn:microsoft.com/office/officeart/2009/3/layout/HorizontalOrganizationChart#14"/>
    <dgm:cxn modelId="{4E1DA876-F30B-4CDB-BBCC-A12D3294FA7D}" type="presParOf" srcId="{459D1B51-29EC-4D79-BEDA-F36280E26858}" destId="{F730CE9C-41D4-4566-B262-CEB789C862E9}" srcOrd="3" destOrd="0" presId="urn:microsoft.com/office/officeart/2009/3/layout/HorizontalOrganizationChart#14"/>
    <dgm:cxn modelId="{F3E227C4-7E8C-4E2F-B045-3873EF901CCE}" type="presParOf" srcId="{F730CE9C-41D4-4566-B262-CEB789C862E9}" destId="{27E3202E-54A3-4E2C-AFF1-685A8225B4D8}" srcOrd="0" destOrd="0" presId="urn:microsoft.com/office/officeart/2009/3/layout/HorizontalOrganizationChart#14"/>
    <dgm:cxn modelId="{78F63DD6-EB13-4FA2-B633-61623B407371}" type="presParOf" srcId="{27E3202E-54A3-4E2C-AFF1-685A8225B4D8}" destId="{4A952021-8882-464E-87E0-5976AAEC9117}" srcOrd="0" destOrd="0" presId="urn:microsoft.com/office/officeart/2009/3/layout/HorizontalOrganizationChart#14"/>
    <dgm:cxn modelId="{56B17640-CA7F-4AA5-B200-D722FF91E07B}" type="presParOf" srcId="{27E3202E-54A3-4E2C-AFF1-685A8225B4D8}" destId="{0A4BD454-D1ED-4509-92C0-92EA5F1DC412}" srcOrd="1" destOrd="0" presId="urn:microsoft.com/office/officeart/2009/3/layout/HorizontalOrganizationChart#14"/>
    <dgm:cxn modelId="{B8F9E010-1403-4BBA-87A3-D1E47B8E1F8D}" type="presParOf" srcId="{F730CE9C-41D4-4566-B262-CEB789C862E9}" destId="{D9169059-6484-4C88-8572-6E51CFCB57A0}" srcOrd="1" destOrd="0" presId="urn:microsoft.com/office/officeart/2009/3/layout/HorizontalOrganizationChart#14"/>
    <dgm:cxn modelId="{678F23F5-63CC-4E8E-BA2E-0CEA7887FF36}" type="presParOf" srcId="{F730CE9C-41D4-4566-B262-CEB789C862E9}" destId="{DBA5ECED-6FE4-4970-997F-212B51268DDB}" srcOrd="2" destOrd="0" presId="urn:microsoft.com/office/officeart/2009/3/layout/HorizontalOrganizationChart#14"/>
    <dgm:cxn modelId="{7125A3A3-3EA8-417D-8DB6-D2EB68A08FCC}" type="presParOf" srcId="{0DA41A27-8AA3-4829-8672-9663ED7AC64B}" destId="{16A35F71-2913-4110-86EC-F7F997E27DD7}" srcOrd="2" destOrd="0" presId="urn:microsoft.com/office/officeart/2009/3/layout/HorizontalOrganizationChart#1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1" loCatId="hierarchy" qsTypeId="urn:microsoft.com/office/officeart/2005/8/quickstyle/simple1#54" qsCatId="simple" csTypeId="urn:microsoft.com/office/officeart/2005/8/colors/accent2_1#5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现代公司治理结构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dirty="0"/>
            <a:t>公司治理结构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含义</a:t>
          </a:r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5A5820E2-9A4C-430B-AFD9-69ADDEE86197}">
      <dgm:prSet custT="1"/>
      <dgm:spPr/>
      <dgm:t>
        <a:bodyPr/>
        <a:lstStyle/>
        <a:p>
          <a:r>
            <a:rPr lang="zh-CN" altLang="en-US" sz="1300" dirty="0"/>
            <a:t>国际比较</a:t>
          </a:r>
        </a:p>
      </dgm:t>
    </dgm:pt>
    <dgm:pt modelId="{9D8EB1EB-FCCB-45A8-9057-C460EE4F0EFB}" cxnId="{60A10338-77A5-4C22-867F-2637B853BF0D}" type="parTrans">
      <dgm:prSet/>
      <dgm:spPr/>
      <dgm:t>
        <a:bodyPr/>
        <a:lstStyle/>
        <a:p>
          <a:endParaRPr lang="zh-CN" altLang="en-US" sz="1300"/>
        </a:p>
      </dgm:t>
    </dgm:pt>
    <dgm:pt modelId="{C29DD12C-D6CC-4F9F-8D39-BD865EB0FAA1}" cxnId="{60A10338-77A5-4C22-867F-2637B853BF0D}" type="sibTrans">
      <dgm:prSet/>
      <dgm:spPr/>
      <dgm:t>
        <a:bodyPr/>
        <a:lstStyle/>
        <a:p>
          <a:endParaRPr lang="zh-CN" altLang="en-US" sz="1300"/>
        </a:p>
      </dgm:t>
    </dgm:pt>
    <dgm:pt modelId="{10B31AF3-D546-462F-B2F3-A01E85251015}">
      <dgm:prSet custT="1"/>
      <dgm:spPr/>
      <dgm:t>
        <a:bodyPr/>
        <a:lstStyle/>
        <a:p>
          <a:r>
            <a:rPr lang="zh-CN" altLang="en-US" sz="1300" dirty="0"/>
            <a:t>经理激励方式</a:t>
          </a:r>
        </a:p>
      </dgm:t>
    </dgm:pt>
    <dgm:pt modelId="{B774C337-B155-48E9-86F4-FD159F2FB1B8}" cxnId="{01641504-8122-4C90-AB3E-1ECF7825555E}" type="sibTrans">
      <dgm:prSet/>
      <dgm:spPr/>
      <dgm:t>
        <a:bodyPr/>
        <a:lstStyle/>
        <a:p>
          <a:endParaRPr lang="zh-CN" altLang="en-US" sz="1300"/>
        </a:p>
      </dgm:t>
    </dgm:pt>
    <dgm:pt modelId="{654455A9-7C44-42D6-AE05-628074F9CFEB}" cxnId="{01641504-8122-4C90-AB3E-1ECF7825555E}" type="parTrans">
      <dgm:prSet/>
      <dgm:spPr/>
      <dgm:t>
        <a:bodyPr/>
        <a:lstStyle/>
        <a:p>
          <a:endParaRPr lang="zh-CN" altLang="en-US" sz="1300"/>
        </a:p>
      </dgm:t>
    </dgm:pt>
    <dgm:pt modelId="{229CE443-89F1-4E87-B885-F6F82418968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BBC17D-B1AA-405A-9B49-690F28F3AAEC}" type="pres">
      <dgm:prSet presAssocID="{5345ADC4-82A1-451A-B312-34C6A8BB3713}" presName="hierRoot1" presStyleCnt="0">
        <dgm:presLayoutVars>
          <dgm:hierBranch val="init"/>
        </dgm:presLayoutVars>
      </dgm:prSet>
      <dgm:spPr/>
    </dgm:pt>
    <dgm:pt modelId="{8DDABA62-D92E-4585-AD44-FD8068EB49D0}" type="pres">
      <dgm:prSet presAssocID="{5345ADC4-82A1-451A-B312-34C6A8BB3713}" presName="rootComposite1" presStyleCnt="0"/>
      <dgm:spPr/>
    </dgm:pt>
    <dgm:pt modelId="{5A6915BC-5E28-4591-BB00-0B8E0B196990}" type="pres">
      <dgm:prSet presAssocID="{5345ADC4-82A1-451A-B312-34C6A8BB3713}" presName="rootText1" presStyleLbl="node0" presStyleIdx="0" presStyleCnt="1" custScaleX="138028" custScaleY="981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D2F31A-0C53-4B88-AC66-0EDEA0FEACB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D13EB43-B347-45B0-9791-12DD7A0120A7}" type="pres">
      <dgm:prSet presAssocID="{5345ADC4-82A1-451A-B312-34C6A8BB3713}" presName="hierChild2" presStyleCnt="0"/>
      <dgm:spPr/>
    </dgm:pt>
    <dgm:pt modelId="{6F06626B-C97F-4E42-83B3-5E23AB1C8199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A293A20B-4C8A-409F-B572-D2616BA3B4EC}" type="pres">
      <dgm:prSet presAssocID="{4F122B76-32AA-4439-8F8B-C22627EBA98D}" presName="hierRoot2" presStyleCnt="0">
        <dgm:presLayoutVars>
          <dgm:hierBranch val="init"/>
        </dgm:presLayoutVars>
      </dgm:prSet>
      <dgm:spPr/>
    </dgm:pt>
    <dgm:pt modelId="{49CBFF30-0CF2-4852-B081-23E26BEA30CD}" type="pres">
      <dgm:prSet presAssocID="{4F122B76-32AA-4439-8F8B-C22627EBA98D}" presName="rootComposite" presStyleCnt="0"/>
      <dgm:spPr/>
    </dgm:pt>
    <dgm:pt modelId="{F934C922-8D78-4138-A9DC-7C8B1E66D4EE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C2B81C-9ECD-4E08-BA9D-C7B8AEC22E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B506AC72-D5DA-449C-B62F-E82F8ACF2582}" type="pres">
      <dgm:prSet presAssocID="{4F122B76-32AA-4439-8F8B-C22627EBA98D}" presName="hierChild4" presStyleCnt="0"/>
      <dgm:spPr/>
    </dgm:pt>
    <dgm:pt modelId="{0C31FF5B-D178-48EB-AD3A-36DCB63DE9B6}" type="pres">
      <dgm:prSet presAssocID="{4F122B76-32AA-4439-8F8B-C22627EBA98D}" presName="hierChild5" presStyleCnt="0"/>
      <dgm:spPr/>
    </dgm:pt>
    <dgm:pt modelId="{A61EE618-D529-4AD1-9363-7D8855537C49}" type="pres">
      <dgm:prSet presAssocID="{AD450951-2D0B-457D-AAD4-EC2345FA872C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A9C55E9F-CC49-4ADC-B0F1-663E72A5F6DF}" type="pres">
      <dgm:prSet presAssocID="{99E6488C-56C1-42EA-B8BE-84A5802F557C}" presName="hierRoot2" presStyleCnt="0">
        <dgm:presLayoutVars>
          <dgm:hierBranch val="init"/>
        </dgm:presLayoutVars>
      </dgm:prSet>
      <dgm:spPr/>
    </dgm:pt>
    <dgm:pt modelId="{3CCB27E1-C8A3-4103-9CFD-52F9E4F4F42E}" type="pres">
      <dgm:prSet presAssocID="{99E6488C-56C1-42EA-B8BE-84A5802F557C}" presName="rootComposite" presStyleCnt="0"/>
      <dgm:spPr/>
    </dgm:pt>
    <dgm:pt modelId="{6DF58EFD-8059-4375-9132-36B1BA017B2D}" type="pres">
      <dgm:prSet presAssocID="{99E6488C-56C1-42EA-B8BE-84A5802F557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BAECDD-1DC7-4868-A22F-212D579CAEE5}" type="pres">
      <dgm:prSet presAssocID="{99E6488C-56C1-42EA-B8BE-84A5802F557C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4D3A7550-DA32-48AC-A2A3-61B1F4E531B7}" type="pres">
      <dgm:prSet presAssocID="{99E6488C-56C1-42EA-B8BE-84A5802F557C}" presName="hierChild4" presStyleCnt="0"/>
      <dgm:spPr/>
    </dgm:pt>
    <dgm:pt modelId="{C6135216-D353-451C-8BA1-C0B2D8AF068C}" type="pres">
      <dgm:prSet presAssocID="{99E6488C-56C1-42EA-B8BE-84A5802F557C}" presName="hierChild5" presStyleCnt="0"/>
      <dgm:spPr/>
    </dgm:pt>
    <dgm:pt modelId="{3372DE33-FB29-4988-A17A-440C47DE68C9}" type="pres">
      <dgm:prSet presAssocID="{9D8EB1EB-FCCB-45A8-9057-C460EE4F0EFB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01CFB35C-C399-4B10-99EF-1DE47BB25289}" type="pres">
      <dgm:prSet presAssocID="{5A5820E2-9A4C-430B-AFD9-69ADDEE86197}" presName="hierRoot2" presStyleCnt="0">
        <dgm:presLayoutVars>
          <dgm:hierBranch val="init"/>
        </dgm:presLayoutVars>
      </dgm:prSet>
      <dgm:spPr/>
    </dgm:pt>
    <dgm:pt modelId="{EB22B24A-4A34-4671-A1D8-943B01BF0925}" type="pres">
      <dgm:prSet presAssocID="{5A5820E2-9A4C-430B-AFD9-69ADDEE86197}" presName="rootComposite" presStyleCnt="0"/>
      <dgm:spPr/>
    </dgm:pt>
    <dgm:pt modelId="{A553E4F0-E783-4E97-9757-6FAE9F71A6D5}" type="pres">
      <dgm:prSet presAssocID="{5A5820E2-9A4C-430B-AFD9-69ADDEE8619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5CED53-9B6E-4E3C-96AD-8D78626D4379}" type="pres">
      <dgm:prSet presAssocID="{5A5820E2-9A4C-430B-AFD9-69ADDEE8619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72128AB6-CF1A-4EA8-8913-75E0D950EC1A}" type="pres">
      <dgm:prSet presAssocID="{5A5820E2-9A4C-430B-AFD9-69ADDEE86197}" presName="hierChild4" presStyleCnt="0"/>
      <dgm:spPr/>
    </dgm:pt>
    <dgm:pt modelId="{EC23A1BB-56AA-49B0-B8AE-D3CD758D3362}" type="pres">
      <dgm:prSet presAssocID="{5A5820E2-9A4C-430B-AFD9-69ADDEE86197}" presName="hierChild5" presStyleCnt="0"/>
      <dgm:spPr/>
    </dgm:pt>
    <dgm:pt modelId="{7EF9AFC3-EB71-47BA-A031-F1B2BBE9F467}" type="pres">
      <dgm:prSet presAssocID="{654455A9-7C44-42D6-AE05-628074F9CFEB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608A0741-3C90-4E82-82E0-CF3216E4F5CE}" type="pres">
      <dgm:prSet presAssocID="{10B31AF3-D546-462F-B2F3-A01E85251015}" presName="hierRoot2" presStyleCnt="0">
        <dgm:presLayoutVars>
          <dgm:hierBranch val="init"/>
        </dgm:presLayoutVars>
      </dgm:prSet>
      <dgm:spPr/>
    </dgm:pt>
    <dgm:pt modelId="{440572AA-5262-4D0A-ACA6-E8732346D4BB}" type="pres">
      <dgm:prSet presAssocID="{10B31AF3-D546-462F-B2F3-A01E85251015}" presName="rootComposite" presStyleCnt="0"/>
      <dgm:spPr/>
    </dgm:pt>
    <dgm:pt modelId="{288C4B79-14EA-4623-B755-DE0E530671B6}" type="pres">
      <dgm:prSet presAssocID="{10B31AF3-D546-462F-B2F3-A01E8525101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28CDFE-9E31-4C24-BC76-170F5CFEBF62}" type="pres">
      <dgm:prSet presAssocID="{10B31AF3-D546-462F-B2F3-A01E85251015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61330A0-AD0C-455E-A258-B0AEE6BF01FE}" type="pres">
      <dgm:prSet presAssocID="{10B31AF3-D546-462F-B2F3-A01E85251015}" presName="hierChild4" presStyleCnt="0"/>
      <dgm:spPr/>
    </dgm:pt>
    <dgm:pt modelId="{DE31304D-5262-4DD2-91F6-80910508751C}" type="pres">
      <dgm:prSet presAssocID="{10B31AF3-D546-462F-B2F3-A01E85251015}" presName="hierChild5" presStyleCnt="0"/>
      <dgm:spPr/>
    </dgm:pt>
    <dgm:pt modelId="{9CD69B13-074F-4B68-9972-3B9433A6C65D}" type="pres">
      <dgm:prSet presAssocID="{5345ADC4-82A1-451A-B312-34C6A8BB3713}" presName="hierChild3" presStyleCnt="0"/>
      <dgm:spPr/>
    </dgm:pt>
  </dgm:ptLst>
  <dgm:cxnLst>
    <dgm:cxn modelId="{683EEEE6-F69A-489A-943B-F6F37B17301E}" type="presOf" srcId="{5A5820E2-9A4C-430B-AFD9-69ADDEE86197}" destId="{A553E4F0-E783-4E97-9757-6FAE9F71A6D5}" srcOrd="0" destOrd="0" presId="urn:microsoft.com/office/officeart/2009/3/layout/HorizontalOrganizationChart#1"/>
    <dgm:cxn modelId="{60A10338-77A5-4C22-867F-2637B853BF0D}" srcId="{5345ADC4-82A1-451A-B312-34C6A8BB3713}" destId="{5A5820E2-9A4C-430B-AFD9-69ADDEE86197}" srcOrd="2" destOrd="0" parTransId="{9D8EB1EB-FCCB-45A8-9057-C460EE4F0EFB}" sibTransId="{C29DD12C-D6CC-4F9F-8D39-BD865EB0FAA1}"/>
    <dgm:cxn modelId="{DE055E03-F52B-4E63-8303-4A10D07D57F0}" type="presOf" srcId="{10B31AF3-D546-462F-B2F3-A01E85251015}" destId="{9E28CDFE-9E31-4C24-BC76-170F5CFEBF62}" srcOrd="1" destOrd="0" presId="urn:microsoft.com/office/officeart/2009/3/layout/HorizontalOrganizationChart#1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16F38FBF-0E9D-4169-8F2F-A2F94CA3B301}" type="presOf" srcId="{654455A9-7C44-42D6-AE05-628074F9CFEB}" destId="{7EF9AFC3-EB71-47BA-A031-F1B2BBE9F467}" srcOrd="0" destOrd="0" presId="urn:microsoft.com/office/officeart/2009/3/layout/HorizontalOrganizationChart#1"/>
    <dgm:cxn modelId="{19AE3C16-B69B-4594-B42B-8D5A932A2175}" type="presOf" srcId="{AD450951-2D0B-457D-AAD4-EC2345FA872C}" destId="{A61EE618-D529-4AD1-9363-7D8855537C49}" srcOrd="0" destOrd="0" presId="urn:microsoft.com/office/officeart/2009/3/layout/HorizontalOrganizationChart#1"/>
    <dgm:cxn modelId="{75D8CFBA-0BA9-4B1E-A511-CACCCA68B09C}" type="presOf" srcId="{99E6488C-56C1-42EA-B8BE-84A5802F557C}" destId="{D4BAECDD-1DC7-4868-A22F-212D579CAEE5}" srcOrd="1" destOrd="0" presId="urn:microsoft.com/office/officeart/2009/3/layout/HorizontalOrganizationChart#1"/>
    <dgm:cxn modelId="{90D03714-2CC4-44C5-815F-7333534FBA1F}" type="presOf" srcId="{624C44BC-5A2C-4E65-9B78-8F5A3B64443A}" destId="{6F06626B-C97F-4E42-83B3-5E23AB1C8199}" srcOrd="0" destOrd="0" presId="urn:microsoft.com/office/officeart/2009/3/layout/HorizontalOrganizationChart#1"/>
    <dgm:cxn modelId="{54D2EC01-0C34-4F4A-B0BA-3836BB0A6F6D}" type="presOf" srcId="{10B31AF3-D546-462F-B2F3-A01E85251015}" destId="{288C4B79-14EA-4623-B755-DE0E530671B6}" srcOrd="0" destOrd="0" presId="urn:microsoft.com/office/officeart/2009/3/layout/HorizontalOrganizationChart#1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3E9FBF5E-CE51-45A3-B519-D9B7343BB6FB}" type="presOf" srcId="{4F122B76-32AA-4439-8F8B-C22627EBA98D}" destId="{F934C922-8D78-4138-A9DC-7C8B1E66D4EE}" srcOrd="0" destOrd="0" presId="urn:microsoft.com/office/officeart/2009/3/layout/HorizontalOrganizationChart#1"/>
    <dgm:cxn modelId="{F7790F03-7108-4D65-88A6-A77BCF3F8CFA}" type="presOf" srcId="{4F122B76-32AA-4439-8F8B-C22627EBA98D}" destId="{DCC2B81C-9ECD-4E08-BA9D-C7B8AEC22EF1}" srcOrd="1" destOrd="0" presId="urn:microsoft.com/office/officeart/2009/3/layout/HorizontalOrganizationChart#1"/>
    <dgm:cxn modelId="{01579FAF-6C8C-4F2C-8D3E-1C0BA7FF79CD}" type="presOf" srcId="{5345ADC4-82A1-451A-B312-34C6A8BB3713}" destId="{07D2F31A-0C53-4B88-AC66-0EDEA0FEACBB}" srcOrd="1" destOrd="0" presId="urn:microsoft.com/office/officeart/2009/3/layout/HorizontalOrganizationChart#1"/>
    <dgm:cxn modelId="{D765107F-2551-4499-A405-BD5409C7F49E}" type="presOf" srcId="{9D8EB1EB-FCCB-45A8-9057-C460EE4F0EFB}" destId="{3372DE33-FB29-4988-A17A-440C47DE68C9}" srcOrd="0" destOrd="0" presId="urn:microsoft.com/office/officeart/2009/3/layout/HorizontalOrganizationChart#1"/>
    <dgm:cxn modelId="{01641504-8122-4C90-AB3E-1ECF7825555E}" srcId="{5345ADC4-82A1-451A-B312-34C6A8BB3713}" destId="{10B31AF3-D546-462F-B2F3-A01E85251015}" srcOrd="3" destOrd="0" parTransId="{654455A9-7C44-42D6-AE05-628074F9CFEB}" sibTransId="{B774C337-B155-48E9-86F4-FD159F2FB1B8}"/>
    <dgm:cxn modelId="{D4893045-1935-46CB-AFBE-B427CCABEB70}" type="presOf" srcId="{99E6488C-56C1-42EA-B8BE-84A5802F557C}" destId="{6DF58EFD-8059-4375-9132-36B1BA017B2D}" srcOrd="0" destOrd="0" presId="urn:microsoft.com/office/officeart/2009/3/layout/HorizontalOrganizationChart#1"/>
    <dgm:cxn modelId="{61F89814-4E88-432D-BC7C-454C372BCB0A}" type="presOf" srcId="{5A5820E2-9A4C-430B-AFD9-69ADDEE86197}" destId="{AD5CED53-9B6E-4E3C-96AD-8D78626D4379}" srcOrd="1" destOrd="0" presId="urn:microsoft.com/office/officeart/2009/3/layout/HorizontalOrganizationChart#1"/>
    <dgm:cxn modelId="{125E2449-8021-426E-A581-306A1B6A3AC2}" type="presOf" srcId="{5345ADC4-82A1-451A-B312-34C6A8BB3713}" destId="{5A6915BC-5E28-4591-BB00-0B8E0B196990}" srcOrd="0" destOrd="0" presId="urn:microsoft.com/office/officeart/2009/3/layout/HorizontalOrganizationChart#1"/>
    <dgm:cxn modelId="{49010D60-CA20-494D-AC43-B41D8A8C7FFF}" type="presOf" srcId="{8E544892-C228-4F46-A1B3-FF88C1A8E1DC}" destId="{229CE443-89F1-4E87-B885-F6F82418968A}" srcOrd="0" destOrd="0" presId="urn:microsoft.com/office/officeart/2009/3/layout/HorizontalOrganizationChart#1"/>
    <dgm:cxn modelId="{DA40560E-236B-4263-86D7-C0BDDA0B5649}" type="presParOf" srcId="{229CE443-89F1-4E87-B885-F6F82418968A}" destId="{26BBC17D-B1AA-405A-9B49-690F28F3AAEC}" srcOrd="0" destOrd="0" presId="urn:microsoft.com/office/officeart/2009/3/layout/HorizontalOrganizationChart#1"/>
    <dgm:cxn modelId="{5FD73DA9-6254-4E15-A20F-24539795F37C}" type="presParOf" srcId="{26BBC17D-B1AA-405A-9B49-690F28F3AAEC}" destId="{8DDABA62-D92E-4585-AD44-FD8068EB49D0}" srcOrd="0" destOrd="0" presId="urn:microsoft.com/office/officeart/2009/3/layout/HorizontalOrganizationChart#1"/>
    <dgm:cxn modelId="{04CFF1A3-33C0-493F-9E1C-049951C077A3}" type="presParOf" srcId="{8DDABA62-D92E-4585-AD44-FD8068EB49D0}" destId="{5A6915BC-5E28-4591-BB00-0B8E0B196990}" srcOrd="0" destOrd="0" presId="urn:microsoft.com/office/officeart/2009/3/layout/HorizontalOrganizationChart#1"/>
    <dgm:cxn modelId="{22053C8D-B8F8-4E7D-B8AF-34CAB59A659E}" type="presParOf" srcId="{8DDABA62-D92E-4585-AD44-FD8068EB49D0}" destId="{07D2F31A-0C53-4B88-AC66-0EDEA0FEACBB}" srcOrd="1" destOrd="0" presId="urn:microsoft.com/office/officeart/2009/3/layout/HorizontalOrganizationChart#1"/>
    <dgm:cxn modelId="{5E6ABDCC-B53D-48C9-9BBB-B6F5FCBF8ABA}" type="presParOf" srcId="{26BBC17D-B1AA-405A-9B49-690F28F3AAEC}" destId="{DD13EB43-B347-45B0-9791-12DD7A0120A7}" srcOrd="1" destOrd="0" presId="urn:microsoft.com/office/officeart/2009/3/layout/HorizontalOrganizationChart#1"/>
    <dgm:cxn modelId="{68B2C43B-B15D-41D8-8062-BCA1EFCBAAB0}" type="presParOf" srcId="{DD13EB43-B347-45B0-9791-12DD7A0120A7}" destId="{6F06626B-C97F-4E42-83B3-5E23AB1C8199}" srcOrd="0" destOrd="0" presId="urn:microsoft.com/office/officeart/2009/3/layout/HorizontalOrganizationChart#1"/>
    <dgm:cxn modelId="{5302E5FC-6E67-4248-A92B-068ED29EB629}" type="presParOf" srcId="{DD13EB43-B347-45B0-9791-12DD7A0120A7}" destId="{A293A20B-4C8A-409F-B572-D2616BA3B4EC}" srcOrd="1" destOrd="0" presId="urn:microsoft.com/office/officeart/2009/3/layout/HorizontalOrganizationChart#1"/>
    <dgm:cxn modelId="{5DDD3A85-0EB3-4C0B-8899-9A63E2BAA14F}" type="presParOf" srcId="{A293A20B-4C8A-409F-B572-D2616BA3B4EC}" destId="{49CBFF30-0CF2-4852-B081-23E26BEA30CD}" srcOrd="0" destOrd="0" presId="urn:microsoft.com/office/officeart/2009/3/layout/HorizontalOrganizationChart#1"/>
    <dgm:cxn modelId="{9FAA0EE2-A271-4171-9924-2C495697C6D6}" type="presParOf" srcId="{49CBFF30-0CF2-4852-B081-23E26BEA30CD}" destId="{F934C922-8D78-4138-A9DC-7C8B1E66D4EE}" srcOrd="0" destOrd="0" presId="urn:microsoft.com/office/officeart/2009/3/layout/HorizontalOrganizationChart#1"/>
    <dgm:cxn modelId="{A61B7842-0906-48CF-8240-11E0168E10FC}" type="presParOf" srcId="{49CBFF30-0CF2-4852-B081-23E26BEA30CD}" destId="{DCC2B81C-9ECD-4E08-BA9D-C7B8AEC22EF1}" srcOrd="1" destOrd="0" presId="urn:microsoft.com/office/officeart/2009/3/layout/HorizontalOrganizationChart#1"/>
    <dgm:cxn modelId="{1FE01866-A05D-4BFE-963F-7E1A0DCD59CD}" type="presParOf" srcId="{A293A20B-4C8A-409F-B572-D2616BA3B4EC}" destId="{B506AC72-D5DA-449C-B62F-E82F8ACF2582}" srcOrd="1" destOrd="0" presId="urn:microsoft.com/office/officeart/2009/3/layout/HorizontalOrganizationChart#1"/>
    <dgm:cxn modelId="{96DEB5AC-58F8-49F6-9BB6-81429F7E7291}" type="presParOf" srcId="{A293A20B-4C8A-409F-B572-D2616BA3B4EC}" destId="{0C31FF5B-D178-48EB-AD3A-36DCB63DE9B6}" srcOrd="2" destOrd="0" presId="urn:microsoft.com/office/officeart/2009/3/layout/HorizontalOrganizationChart#1"/>
    <dgm:cxn modelId="{C013CDD6-86B3-40BE-8F68-8CA0276E47BD}" type="presParOf" srcId="{DD13EB43-B347-45B0-9791-12DD7A0120A7}" destId="{A61EE618-D529-4AD1-9363-7D8855537C49}" srcOrd="2" destOrd="0" presId="urn:microsoft.com/office/officeart/2009/3/layout/HorizontalOrganizationChart#1"/>
    <dgm:cxn modelId="{B5EBEC95-4551-4801-8F34-23D0648E060F}" type="presParOf" srcId="{DD13EB43-B347-45B0-9791-12DD7A0120A7}" destId="{A9C55E9F-CC49-4ADC-B0F1-663E72A5F6DF}" srcOrd="3" destOrd="0" presId="urn:microsoft.com/office/officeart/2009/3/layout/HorizontalOrganizationChart#1"/>
    <dgm:cxn modelId="{CDCA35F2-E78E-46A0-8881-BF96AB02BA97}" type="presParOf" srcId="{A9C55E9F-CC49-4ADC-B0F1-663E72A5F6DF}" destId="{3CCB27E1-C8A3-4103-9CFD-52F9E4F4F42E}" srcOrd="0" destOrd="0" presId="urn:microsoft.com/office/officeart/2009/3/layout/HorizontalOrganizationChart#1"/>
    <dgm:cxn modelId="{E6ED90A5-7B53-4553-BFCF-6C41C6C49D5D}" type="presParOf" srcId="{3CCB27E1-C8A3-4103-9CFD-52F9E4F4F42E}" destId="{6DF58EFD-8059-4375-9132-36B1BA017B2D}" srcOrd="0" destOrd="0" presId="urn:microsoft.com/office/officeart/2009/3/layout/HorizontalOrganizationChart#1"/>
    <dgm:cxn modelId="{AC246FAD-A716-41A8-8041-68672A60A086}" type="presParOf" srcId="{3CCB27E1-C8A3-4103-9CFD-52F9E4F4F42E}" destId="{D4BAECDD-1DC7-4868-A22F-212D579CAEE5}" srcOrd="1" destOrd="0" presId="urn:microsoft.com/office/officeart/2009/3/layout/HorizontalOrganizationChart#1"/>
    <dgm:cxn modelId="{0F745561-4FF8-4408-A112-5D8A3DC3FFE3}" type="presParOf" srcId="{A9C55E9F-CC49-4ADC-B0F1-663E72A5F6DF}" destId="{4D3A7550-DA32-48AC-A2A3-61B1F4E531B7}" srcOrd="1" destOrd="0" presId="urn:microsoft.com/office/officeart/2009/3/layout/HorizontalOrganizationChart#1"/>
    <dgm:cxn modelId="{B954BB9F-929F-426E-9DA1-4612E35A9B2F}" type="presParOf" srcId="{A9C55E9F-CC49-4ADC-B0F1-663E72A5F6DF}" destId="{C6135216-D353-451C-8BA1-C0B2D8AF068C}" srcOrd="2" destOrd="0" presId="urn:microsoft.com/office/officeart/2009/3/layout/HorizontalOrganizationChart#1"/>
    <dgm:cxn modelId="{11F625E3-3EF8-47BD-B97C-2C166797524B}" type="presParOf" srcId="{DD13EB43-B347-45B0-9791-12DD7A0120A7}" destId="{3372DE33-FB29-4988-A17A-440C47DE68C9}" srcOrd="4" destOrd="0" presId="urn:microsoft.com/office/officeart/2009/3/layout/HorizontalOrganizationChart#1"/>
    <dgm:cxn modelId="{3B059FD7-13F3-4468-8F77-586ECA420F08}" type="presParOf" srcId="{DD13EB43-B347-45B0-9791-12DD7A0120A7}" destId="{01CFB35C-C399-4B10-99EF-1DE47BB25289}" srcOrd="5" destOrd="0" presId="urn:microsoft.com/office/officeart/2009/3/layout/HorizontalOrganizationChart#1"/>
    <dgm:cxn modelId="{E468CDF5-24F6-4AC3-8E62-AD5E8FA021C7}" type="presParOf" srcId="{01CFB35C-C399-4B10-99EF-1DE47BB25289}" destId="{EB22B24A-4A34-4671-A1D8-943B01BF0925}" srcOrd="0" destOrd="0" presId="urn:microsoft.com/office/officeart/2009/3/layout/HorizontalOrganizationChart#1"/>
    <dgm:cxn modelId="{ED9B56F9-C3B6-4AB6-9450-D7D5F71ED14D}" type="presParOf" srcId="{EB22B24A-4A34-4671-A1D8-943B01BF0925}" destId="{A553E4F0-E783-4E97-9757-6FAE9F71A6D5}" srcOrd="0" destOrd="0" presId="urn:microsoft.com/office/officeart/2009/3/layout/HorizontalOrganizationChart#1"/>
    <dgm:cxn modelId="{9805C9E0-3594-43D9-AA8D-BD12E76294A7}" type="presParOf" srcId="{EB22B24A-4A34-4671-A1D8-943B01BF0925}" destId="{AD5CED53-9B6E-4E3C-96AD-8D78626D4379}" srcOrd="1" destOrd="0" presId="urn:microsoft.com/office/officeart/2009/3/layout/HorizontalOrganizationChart#1"/>
    <dgm:cxn modelId="{5A7F893D-ADF0-4909-9DCF-4D324DF8BA80}" type="presParOf" srcId="{01CFB35C-C399-4B10-99EF-1DE47BB25289}" destId="{72128AB6-CF1A-4EA8-8913-75E0D950EC1A}" srcOrd="1" destOrd="0" presId="urn:microsoft.com/office/officeart/2009/3/layout/HorizontalOrganizationChart#1"/>
    <dgm:cxn modelId="{90986EC1-7F9F-401E-B73C-C30F93984B72}" type="presParOf" srcId="{01CFB35C-C399-4B10-99EF-1DE47BB25289}" destId="{EC23A1BB-56AA-49B0-B8AE-D3CD758D3362}" srcOrd="2" destOrd="0" presId="urn:microsoft.com/office/officeart/2009/3/layout/HorizontalOrganizationChart#1"/>
    <dgm:cxn modelId="{A019C398-E096-4768-82BB-407F7251E218}" type="presParOf" srcId="{DD13EB43-B347-45B0-9791-12DD7A0120A7}" destId="{7EF9AFC3-EB71-47BA-A031-F1B2BBE9F467}" srcOrd="6" destOrd="0" presId="urn:microsoft.com/office/officeart/2009/3/layout/HorizontalOrganizationChart#1"/>
    <dgm:cxn modelId="{AE0B868B-583A-4B62-8758-CCF127E1A7ED}" type="presParOf" srcId="{DD13EB43-B347-45B0-9791-12DD7A0120A7}" destId="{608A0741-3C90-4E82-82E0-CF3216E4F5CE}" srcOrd="7" destOrd="0" presId="urn:microsoft.com/office/officeart/2009/3/layout/HorizontalOrganizationChart#1"/>
    <dgm:cxn modelId="{7C3EC278-D407-44E0-AC43-B48AD7981B06}" type="presParOf" srcId="{608A0741-3C90-4E82-82E0-CF3216E4F5CE}" destId="{440572AA-5262-4D0A-ACA6-E8732346D4BB}" srcOrd="0" destOrd="0" presId="urn:microsoft.com/office/officeart/2009/3/layout/HorizontalOrganizationChart#1"/>
    <dgm:cxn modelId="{1AE104BE-0B01-4FD2-90A1-9D59041D2CFB}" type="presParOf" srcId="{440572AA-5262-4D0A-ACA6-E8732346D4BB}" destId="{288C4B79-14EA-4623-B755-DE0E530671B6}" srcOrd="0" destOrd="0" presId="urn:microsoft.com/office/officeart/2009/3/layout/HorizontalOrganizationChart#1"/>
    <dgm:cxn modelId="{4137BF6C-2A8D-49F7-BF26-A9601D0BB4AA}" type="presParOf" srcId="{440572AA-5262-4D0A-ACA6-E8732346D4BB}" destId="{9E28CDFE-9E31-4C24-BC76-170F5CFEBF62}" srcOrd="1" destOrd="0" presId="urn:microsoft.com/office/officeart/2009/3/layout/HorizontalOrganizationChart#1"/>
    <dgm:cxn modelId="{19113290-8749-4B81-BF1F-13B31C13D74C}" type="presParOf" srcId="{608A0741-3C90-4E82-82E0-CF3216E4F5CE}" destId="{261330A0-AD0C-455E-A258-B0AEE6BF01FE}" srcOrd="1" destOrd="0" presId="urn:microsoft.com/office/officeart/2009/3/layout/HorizontalOrganizationChart#1"/>
    <dgm:cxn modelId="{4DBBF103-5CA2-4D3D-A6E8-A8A7410117C0}" type="presParOf" srcId="{608A0741-3C90-4E82-82E0-CF3216E4F5CE}" destId="{DE31304D-5262-4DD2-91F6-80910508751C}" srcOrd="2" destOrd="0" presId="urn:microsoft.com/office/officeart/2009/3/layout/HorizontalOrganizationChart#1"/>
    <dgm:cxn modelId="{201DB0DA-430A-40B5-A419-3D8EC123E517}" type="presParOf" srcId="{26BBC17D-B1AA-405A-9B49-690F28F3AAEC}" destId="{9CD69B13-074F-4B68-9972-3B9433A6C65D}" srcOrd="2" destOrd="0" presId="urn:microsoft.com/office/officeart/2009/3/layout/HorizontalOrganizationChart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2" loCatId="hierarchy" qsTypeId="urn:microsoft.com/office/officeart/2005/8/quickstyle/simple1#54" qsCatId="simple" csTypeId="urn:microsoft.com/office/officeart/2005/8/colors/accent2_1#5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现代公司治理结构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dirty="0"/>
            <a:t>公司治理结构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含义</a:t>
          </a:r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5A5820E2-9A4C-430B-AFD9-69ADDEE86197}">
      <dgm:prSet custT="1"/>
      <dgm:spPr/>
      <dgm:t>
        <a:bodyPr/>
        <a:lstStyle/>
        <a:p>
          <a:r>
            <a:rPr lang="zh-CN" altLang="en-US" sz="1300" dirty="0"/>
            <a:t>国际比较</a:t>
          </a:r>
        </a:p>
      </dgm:t>
    </dgm:pt>
    <dgm:pt modelId="{9D8EB1EB-FCCB-45A8-9057-C460EE4F0EFB}" cxnId="{60A10338-77A5-4C22-867F-2637B853BF0D}" type="parTrans">
      <dgm:prSet/>
      <dgm:spPr/>
      <dgm:t>
        <a:bodyPr/>
        <a:lstStyle/>
        <a:p>
          <a:endParaRPr lang="zh-CN" altLang="en-US" sz="1300"/>
        </a:p>
      </dgm:t>
    </dgm:pt>
    <dgm:pt modelId="{C29DD12C-D6CC-4F9F-8D39-BD865EB0FAA1}" cxnId="{60A10338-77A5-4C22-867F-2637B853BF0D}" type="sibTrans">
      <dgm:prSet/>
      <dgm:spPr/>
      <dgm:t>
        <a:bodyPr/>
        <a:lstStyle/>
        <a:p>
          <a:endParaRPr lang="zh-CN" altLang="en-US" sz="1300"/>
        </a:p>
      </dgm:t>
    </dgm:pt>
    <dgm:pt modelId="{10B31AF3-D546-462F-B2F3-A01E85251015}">
      <dgm:prSet custT="1"/>
      <dgm:spPr/>
      <dgm:t>
        <a:bodyPr/>
        <a:lstStyle/>
        <a:p>
          <a:r>
            <a:rPr lang="zh-CN" altLang="en-US" sz="1300" dirty="0"/>
            <a:t>经理激励方式</a:t>
          </a:r>
        </a:p>
      </dgm:t>
    </dgm:pt>
    <dgm:pt modelId="{B774C337-B155-48E9-86F4-FD159F2FB1B8}" cxnId="{01641504-8122-4C90-AB3E-1ECF7825555E}" type="sibTrans">
      <dgm:prSet/>
      <dgm:spPr/>
      <dgm:t>
        <a:bodyPr/>
        <a:lstStyle/>
        <a:p>
          <a:endParaRPr lang="zh-CN" altLang="en-US" sz="1300"/>
        </a:p>
      </dgm:t>
    </dgm:pt>
    <dgm:pt modelId="{654455A9-7C44-42D6-AE05-628074F9CFEB}" cxnId="{01641504-8122-4C90-AB3E-1ECF7825555E}" type="parTrans">
      <dgm:prSet/>
      <dgm:spPr/>
      <dgm:t>
        <a:bodyPr/>
        <a:lstStyle/>
        <a:p>
          <a:endParaRPr lang="zh-CN" altLang="en-US" sz="1300"/>
        </a:p>
      </dgm:t>
    </dgm:pt>
    <dgm:pt modelId="{229CE443-89F1-4E87-B885-F6F82418968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BBC17D-B1AA-405A-9B49-690F28F3AAEC}" type="pres">
      <dgm:prSet presAssocID="{5345ADC4-82A1-451A-B312-34C6A8BB3713}" presName="hierRoot1" presStyleCnt="0">
        <dgm:presLayoutVars>
          <dgm:hierBranch val="init"/>
        </dgm:presLayoutVars>
      </dgm:prSet>
      <dgm:spPr/>
    </dgm:pt>
    <dgm:pt modelId="{8DDABA62-D92E-4585-AD44-FD8068EB49D0}" type="pres">
      <dgm:prSet presAssocID="{5345ADC4-82A1-451A-B312-34C6A8BB3713}" presName="rootComposite1" presStyleCnt="0"/>
      <dgm:spPr/>
    </dgm:pt>
    <dgm:pt modelId="{5A6915BC-5E28-4591-BB00-0B8E0B196990}" type="pres">
      <dgm:prSet presAssocID="{5345ADC4-82A1-451A-B312-34C6A8BB3713}" presName="rootText1" presStyleLbl="node0" presStyleIdx="0" presStyleCnt="1" custScaleX="138028" custScaleY="981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D2F31A-0C53-4B88-AC66-0EDEA0FEACB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D13EB43-B347-45B0-9791-12DD7A0120A7}" type="pres">
      <dgm:prSet presAssocID="{5345ADC4-82A1-451A-B312-34C6A8BB3713}" presName="hierChild2" presStyleCnt="0"/>
      <dgm:spPr/>
    </dgm:pt>
    <dgm:pt modelId="{6F06626B-C97F-4E42-83B3-5E23AB1C8199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A293A20B-4C8A-409F-B572-D2616BA3B4EC}" type="pres">
      <dgm:prSet presAssocID="{4F122B76-32AA-4439-8F8B-C22627EBA98D}" presName="hierRoot2" presStyleCnt="0">
        <dgm:presLayoutVars>
          <dgm:hierBranch val="init"/>
        </dgm:presLayoutVars>
      </dgm:prSet>
      <dgm:spPr/>
    </dgm:pt>
    <dgm:pt modelId="{49CBFF30-0CF2-4852-B081-23E26BEA30CD}" type="pres">
      <dgm:prSet presAssocID="{4F122B76-32AA-4439-8F8B-C22627EBA98D}" presName="rootComposite" presStyleCnt="0"/>
      <dgm:spPr/>
    </dgm:pt>
    <dgm:pt modelId="{F934C922-8D78-4138-A9DC-7C8B1E66D4EE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C2B81C-9ECD-4E08-BA9D-C7B8AEC22E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B506AC72-D5DA-449C-B62F-E82F8ACF2582}" type="pres">
      <dgm:prSet presAssocID="{4F122B76-32AA-4439-8F8B-C22627EBA98D}" presName="hierChild4" presStyleCnt="0"/>
      <dgm:spPr/>
    </dgm:pt>
    <dgm:pt modelId="{0C31FF5B-D178-48EB-AD3A-36DCB63DE9B6}" type="pres">
      <dgm:prSet presAssocID="{4F122B76-32AA-4439-8F8B-C22627EBA98D}" presName="hierChild5" presStyleCnt="0"/>
      <dgm:spPr/>
    </dgm:pt>
    <dgm:pt modelId="{A61EE618-D529-4AD1-9363-7D8855537C49}" type="pres">
      <dgm:prSet presAssocID="{AD450951-2D0B-457D-AAD4-EC2345FA872C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A9C55E9F-CC49-4ADC-B0F1-663E72A5F6DF}" type="pres">
      <dgm:prSet presAssocID="{99E6488C-56C1-42EA-B8BE-84A5802F557C}" presName="hierRoot2" presStyleCnt="0">
        <dgm:presLayoutVars>
          <dgm:hierBranch val="init"/>
        </dgm:presLayoutVars>
      </dgm:prSet>
      <dgm:spPr/>
    </dgm:pt>
    <dgm:pt modelId="{3CCB27E1-C8A3-4103-9CFD-52F9E4F4F42E}" type="pres">
      <dgm:prSet presAssocID="{99E6488C-56C1-42EA-B8BE-84A5802F557C}" presName="rootComposite" presStyleCnt="0"/>
      <dgm:spPr/>
    </dgm:pt>
    <dgm:pt modelId="{6DF58EFD-8059-4375-9132-36B1BA017B2D}" type="pres">
      <dgm:prSet presAssocID="{99E6488C-56C1-42EA-B8BE-84A5802F557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BAECDD-1DC7-4868-A22F-212D579CAEE5}" type="pres">
      <dgm:prSet presAssocID="{99E6488C-56C1-42EA-B8BE-84A5802F557C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4D3A7550-DA32-48AC-A2A3-61B1F4E531B7}" type="pres">
      <dgm:prSet presAssocID="{99E6488C-56C1-42EA-B8BE-84A5802F557C}" presName="hierChild4" presStyleCnt="0"/>
      <dgm:spPr/>
    </dgm:pt>
    <dgm:pt modelId="{C6135216-D353-451C-8BA1-C0B2D8AF068C}" type="pres">
      <dgm:prSet presAssocID="{99E6488C-56C1-42EA-B8BE-84A5802F557C}" presName="hierChild5" presStyleCnt="0"/>
      <dgm:spPr/>
    </dgm:pt>
    <dgm:pt modelId="{3372DE33-FB29-4988-A17A-440C47DE68C9}" type="pres">
      <dgm:prSet presAssocID="{9D8EB1EB-FCCB-45A8-9057-C460EE4F0EFB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01CFB35C-C399-4B10-99EF-1DE47BB25289}" type="pres">
      <dgm:prSet presAssocID="{5A5820E2-9A4C-430B-AFD9-69ADDEE86197}" presName="hierRoot2" presStyleCnt="0">
        <dgm:presLayoutVars>
          <dgm:hierBranch val="init"/>
        </dgm:presLayoutVars>
      </dgm:prSet>
      <dgm:spPr/>
    </dgm:pt>
    <dgm:pt modelId="{EB22B24A-4A34-4671-A1D8-943B01BF0925}" type="pres">
      <dgm:prSet presAssocID="{5A5820E2-9A4C-430B-AFD9-69ADDEE86197}" presName="rootComposite" presStyleCnt="0"/>
      <dgm:spPr/>
    </dgm:pt>
    <dgm:pt modelId="{A553E4F0-E783-4E97-9757-6FAE9F71A6D5}" type="pres">
      <dgm:prSet presAssocID="{5A5820E2-9A4C-430B-AFD9-69ADDEE8619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5CED53-9B6E-4E3C-96AD-8D78626D4379}" type="pres">
      <dgm:prSet presAssocID="{5A5820E2-9A4C-430B-AFD9-69ADDEE8619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72128AB6-CF1A-4EA8-8913-75E0D950EC1A}" type="pres">
      <dgm:prSet presAssocID="{5A5820E2-9A4C-430B-AFD9-69ADDEE86197}" presName="hierChild4" presStyleCnt="0"/>
      <dgm:spPr/>
    </dgm:pt>
    <dgm:pt modelId="{EC23A1BB-56AA-49B0-B8AE-D3CD758D3362}" type="pres">
      <dgm:prSet presAssocID="{5A5820E2-9A4C-430B-AFD9-69ADDEE86197}" presName="hierChild5" presStyleCnt="0"/>
      <dgm:spPr/>
    </dgm:pt>
    <dgm:pt modelId="{7EF9AFC3-EB71-47BA-A031-F1B2BBE9F467}" type="pres">
      <dgm:prSet presAssocID="{654455A9-7C44-42D6-AE05-628074F9CFEB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608A0741-3C90-4E82-82E0-CF3216E4F5CE}" type="pres">
      <dgm:prSet presAssocID="{10B31AF3-D546-462F-B2F3-A01E85251015}" presName="hierRoot2" presStyleCnt="0">
        <dgm:presLayoutVars>
          <dgm:hierBranch val="init"/>
        </dgm:presLayoutVars>
      </dgm:prSet>
      <dgm:spPr/>
    </dgm:pt>
    <dgm:pt modelId="{440572AA-5262-4D0A-ACA6-E8732346D4BB}" type="pres">
      <dgm:prSet presAssocID="{10B31AF3-D546-462F-B2F3-A01E85251015}" presName="rootComposite" presStyleCnt="0"/>
      <dgm:spPr/>
    </dgm:pt>
    <dgm:pt modelId="{288C4B79-14EA-4623-B755-DE0E530671B6}" type="pres">
      <dgm:prSet presAssocID="{10B31AF3-D546-462F-B2F3-A01E8525101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28CDFE-9E31-4C24-BC76-170F5CFEBF62}" type="pres">
      <dgm:prSet presAssocID="{10B31AF3-D546-462F-B2F3-A01E85251015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61330A0-AD0C-455E-A258-B0AEE6BF01FE}" type="pres">
      <dgm:prSet presAssocID="{10B31AF3-D546-462F-B2F3-A01E85251015}" presName="hierChild4" presStyleCnt="0"/>
      <dgm:spPr/>
    </dgm:pt>
    <dgm:pt modelId="{DE31304D-5262-4DD2-91F6-80910508751C}" type="pres">
      <dgm:prSet presAssocID="{10B31AF3-D546-462F-B2F3-A01E85251015}" presName="hierChild5" presStyleCnt="0"/>
      <dgm:spPr/>
    </dgm:pt>
    <dgm:pt modelId="{9CD69B13-074F-4B68-9972-3B9433A6C65D}" type="pres">
      <dgm:prSet presAssocID="{5345ADC4-82A1-451A-B312-34C6A8BB3713}" presName="hierChild3" presStyleCnt="0"/>
      <dgm:spPr/>
    </dgm:pt>
  </dgm:ptLst>
  <dgm:cxnLst>
    <dgm:cxn modelId="{BC350ADE-91E5-4FDB-84B2-D2D992DF3B18}" type="presOf" srcId="{99E6488C-56C1-42EA-B8BE-84A5802F557C}" destId="{6DF58EFD-8059-4375-9132-36B1BA017B2D}" srcOrd="0" destOrd="0" presId="urn:microsoft.com/office/officeart/2009/3/layout/HorizontalOrganizationChart#2"/>
    <dgm:cxn modelId="{E44D4EE8-AC9A-4387-A18C-12418738E5C1}" type="presOf" srcId="{4F122B76-32AA-4439-8F8B-C22627EBA98D}" destId="{DCC2B81C-9ECD-4E08-BA9D-C7B8AEC22EF1}" srcOrd="1" destOrd="0" presId="urn:microsoft.com/office/officeart/2009/3/layout/HorizontalOrganizationChart#2"/>
    <dgm:cxn modelId="{0A2D7550-BE7F-49D3-B456-9D4437ABF410}" type="presOf" srcId="{5A5820E2-9A4C-430B-AFD9-69ADDEE86197}" destId="{AD5CED53-9B6E-4E3C-96AD-8D78626D4379}" srcOrd="1" destOrd="0" presId="urn:microsoft.com/office/officeart/2009/3/layout/HorizontalOrganizationChart#2"/>
    <dgm:cxn modelId="{52112BED-EFCC-40C8-A7B8-E306E03DD99E}" type="presOf" srcId="{5345ADC4-82A1-451A-B312-34C6A8BB3713}" destId="{07D2F31A-0C53-4B88-AC66-0EDEA0FEACBB}" srcOrd="1" destOrd="0" presId="urn:microsoft.com/office/officeart/2009/3/layout/HorizontalOrganizationChart#2"/>
    <dgm:cxn modelId="{ADF22789-6550-443E-A839-4513F645C535}" type="presOf" srcId="{5345ADC4-82A1-451A-B312-34C6A8BB3713}" destId="{5A6915BC-5E28-4591-BB00-0B8E0B196990}" srcOrd="0" destOrd="0" presId="urn:microsoft.com/office/officeart/2009/3/layout/HorizontalOrganizationChart#2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304BCC59-9068-4ECB-A9BD-F90E03FA8BED}" type="presOf" srcId="{10B31AF3-D546-462F-B2F3-A01E85251015}" destId="{288C4B79-14EA-4623-B755-DE0E530671B6}" srcOrd="0" destOrd="0" presId="urn:microsoft.com/office/officeart/2009/3/layout/HorizontalOrganizationChart#2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06A57F6B-014B-4CBB-91AC-E7CC2130E380}" type="presOf" srcId="{AD450951-2D0B-457D-AAD4-EC2345FA872C}" destId="{A61EE618-D529-4AD1-9363-7D8855537C49}" srcOrd="0" destOrd="0" presId="urn:microsoft.com/office/officeart/2009/3/layout/HorizontalOrganizationChart#2"/>
    <dgm:cxn modelId="{3BD9497A-FB83-43C9-8A64-4382025AA647}" type="presOf" srcId="{10B31AF3-D546-462F-B2F3-A01E85251015}" destId="{9E28CDFE-9E31-4C24-BC76-170F5CFEBF62}" srcOrd="1" destOrd="0" presId="urn:microsoft.com/office/officeart/2009/3/layout/HorizontalOrganizationChart#2"/>
    <dgm:cxn modelId="{C1753C26-79CB-4898-A330-645A34761E8F}" type="presOf" srcId="{624C44BC-5A2C-4E65-9B78-8F5A3B64443A}" destId="{6F06626B-C97F-4E42-83B3-5E23AB1C8199}" srcOrd="0" destOrd="0" presId="urn:microsoft.com/office/officeart/2009/3/layout/HorizontalOrganizationChart#2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F4A0BEFF-0069-4715-8EED-9A439E079465}" type="presOf" srcId="{654455A9-7C44-42D6-AE05-628074F9CFEB}" destId="{7EF9AFC3-EB71-47BA-A031-F1B2BBE9F467}" srcOrd="0" destOrd="0" presId="urn:microsoft.com/office/officeart/2009/3/layout/HorizontalOrganizationChart#2"/>
    <dgm:cxn modelId="{2C77AEAA-81ED-4BF3-8A24-B3778D5BA97F}" type="presOf" srcId="{8E544892-C228-4F46-A1B3-FF88C1A8E1DC}" destId="{229CE443-89F1-4E87-B885-F6F82418968A}" srcOrd="0" destOrd="0" presId="urn:microsoft.com/office/officeart/2009/3/layout/HorizontalOrganizationChart#2"/>
    <dgm:cxn modelId="{01641504-8122-4C90-AB3E-1ECF7825555E}" srcId="{5345ADC4-82A1-451A-B312-34C6A8BB3713}" destId="{10B31AF3-D546-462F-B2F3-A01E85251015}" srcOrd="3" destOrd="0" parTransId="{654455A9-7C44-42D6-AE05-628074F9CFEB}" sibTransId="{B774C337-B155-48E9-86F4-FD159F2FB1B8}"/>
    <dgm:cxn modelId="{60A10338-77A5-4C22-867F-2637B853BF0D}" srcId="{5345ADC4-82A1-451A-B312-34C6A8BB3713}" destId="{5A5820E2-9A4C-430B-AFD9-69ADDEE86197}" srcOrd="2" destOrd="0" parTransId="{9D8EB1EB-FCCB-45A8-9057-C460EE4F0EFB}" sibTransId="{C29DD12C-D6CC-4F9F-8D39-BD865EB0FAA1}"/>
    <dgm:cxn modelId="{1CE5ADB5-A1C6-45AF-8DEA-0C23543E1404}" type="presOf" srcId="{4F122B76-32AA-4439-8F8B-C22627EBA98D}" destId="{F934C922-8D78-4138-A9DC-7C8B1E66D4EE}" srcOrd="0" destOrd="0" presId="urn:microsoft.com/office/officeart/2009/3/layout/HorizontalOrganizationChart#2"/>
    <dgm:cxn modelId="{D1092D26-8E52-43B1-8E56-FE6D12ECAAE4}" type="presOf" srcId="{5A5820E2-9A4C-430B-AFD9-69ADDEE86197}" destId="{A553E4F0-E783-4E97-9757-6FAE9F71A6D5}" srcOrd="0" destOrd="0" presId="urn:microsoft.com/office/officeart/2009/3/layout/HorizontalOrganizationChart#2"/>
    <dgm:cxn modelId="{26EB5D74-9EA5-459C-9EAA-94F0117C1535}" type="presOf" srcId="{9D8EB1EB-FCCB-45A8-9057-C460EE4F0EFB}" destId="{3372DE33-FB29-4988-A17A-440C47DE68C9}" srcOrd="0" destOrd="0" presId="urn:microsoft.com/office/officeart/2009/3/layout/HorizontalOrganizationChart#2"/>
    <dgm:cxn modelId="{43760746-50A7-4B7F-84C4-B0BAF7F9DA7B}" type="presOf" srcId="{99E6488C-56C1-42EA-B8BE-84A5802F557C}" destId="{D4BAECDD-1DC7-4868-A22F-212D579CAEE5}" srcOrd="1" destOrd="0" presId="urn:microsoft.com/office/officeart/2009/3/layout/HorizontalOrganizationChart#2"/>
    <dgm:cxn modelId="{B1FAE1E3-FDDD-45B3-AAE3-CA2E5E242895}" type="presParOf" srcId="{229CE443-89F1-4E87-B885-F6F82418968A}" destId="{26BBC17D-B1AA-405A-9B49-690F28F3AAEC}" srcOrd="0" destOrd="0" presId="urn:microsoft.com/office/officeart/2009/3/layout/HorizontalOrganizationChart#2"/>
    <dgm:cxn modelId="{F4441C78-B800-4462-9FA6-603AF211F233}" type="presParOf" srcId="{26BBC17D-B1AA-405A-9B49-690F28F3AAEC}" destId="{8DDABA62-D92E-4585-AD44-FD8068EB49D0}" srcOrd="0" destOrd="0" presId="urn:microsoft.com/office/officeart/2009/3/layout/HorizontalOrganizationChart#2"/>
    <dgm:cxn modelId="{C12FC745-0C92-43DE-93F1-7A158DE123E8}" type="presParOf" srcId="{8DDABA62-D92E-4585-AD44-FD8068EB49D0}" destId="{5A6915BC-5E28-4591-BB00-0B8E0B196990}" srcOrd="0" destOrd="0" presId="urn:microsoft.com/office/officeart/2009/3/layout/HorizontalOrganizationChart#2"/>
    <dgm:cxn modelId="{AA22ED46-44D6-4FF7-91D5-BF93949DD451}" type="presParOf" srcId="{8DDABA62-D92E-4585-AD44-FD8068EB49D0}" destId="{07D2F31A-0C53-4B88-AC66-0EDEA0FEACBB}" srcOrd="1" destOrd="0" presId="urn:microsoft.com/office/officeart/2009/3/layout/HorizontalOrganizationChart#2"/>
    <dgm:cxn modelId="{F618DDAB-3474-47EF-ADD2-0BFAEB45AE9D}" type="presParOf" srcId="{26BBC17D-B1AA-405A-9B49-690F28F3AAEC}" destId="{DD13EB43-B347-45B0-9791-12DD7A0120A7}" srcOrd="1" destOrd="0" presId="urn:microsoft.com/office/officeart/2009/3/layout/HorizontalOrganizationChart#2"/>
    <dgm:cxn modelId="{A51841C9-49DB-461D-B517-588A832CE0C2}" type="presParOf" srcId="{DD13EB43-B347-45B0-9791-12DD7A0120A7}" destId="{6F06626B-C97F-4E42-83B3-5E23AB1C8199}" srcOrd="0" destOrd="0" presId="urn:microsoft.com/office/officeart/2009/3/layout/HorizontalOrganizationChart#2"/>
    <dgm:cxn modelId="{4A95F6F7-9EEA-4EAC-9812-3C280BF6CFF3}" type="presParOf" srcId="{DD13EB43-B347-45B0-9791-12DD7A0120A7}" destId="{A293A20B-4C8A-409F-B572-D2616BA3B4EC}" srcOrd="1" destOrd="0" presId="urn:microsoft.com/office/officeart/2009/3/layout/HorizontalOrganizationChart#2"/>
    <dgm:cxn modelId="{7E36669F-6C12-4055-BBAE-D99E43B8B4AB}" type="presParOf" srcId="{A293A20B-4C8A-409F-B572-D2616BA3B4EC}" destId="{49CBFF30-0CF2-4852-B081-23E26BEA30CD}" srcOrd="0" destOrd="0" presId="urn:microsoft.com/office/officeart/2009/3/layout/HorizontalOrganizationChart#2"/>
    <dgm:cxn modelId="{AF684487-9181-4F57-B50C-EFDB7B434EA7}" type="presParOf" srcId="{49CBFF30-0CF2-4852-B081-23E26BEA30CD}" destId="{F934C922-8D78-4138-A9DC-7C8B1E66D4EE}" srcOrd="0" destOrd="0" presId="urn:microsoft.com/office/officeart/2009/3/layout/HorizontalOrganizationChart#2"/>
    <dgm:cxn modelId="{EE2E3942-8B68-40A8-88FA-2D529897D62F}" type="presParOf" srcId="{49CBFF30-0CF2-4852-B081-23E26BEA30CD}" destId="{DCC2B81C-9ECD-4E08-BA9D-C7B8AEC22EF1}" srcOrd="1" destOrd="0" presId="urn:microsoft.com/office/officeart/2009/3/layout/HorizontalOrganizationChart#2"/>
    <dgm:cxn modelId="{FEBC4324-1080-4CAC-BAC7-962ACD217A5F}" type="presParOf" srcId="{A293A20B-4C8A-409F-B572-D2616BA3B4EC}" destId="{B506AC72-D5DA-449C-B62F-E82F8ACF2582}" srcOrd="1" destOrd="0" presId="urn:microsoft.com/office/officeart/2009/3/layout/HorizontalOrganizationChart#2"/>
    <dgm:cxn modelId="{A86CD8BC-BF43-4B01-8BF6-5E68E7612B63}" type="presParOf" srcId="{A293A20B-4C8A-409F-B572-D2616BA3B4EC}" destId="{0C31FF5B-D178-48EB-AD3A-36DCB63DE9B6}" srcOrd="2" destOrd="0" presId="urn:microsoft.com/office/officeart/2009/3/layout/HorizontalOrganizationChart#2"/>
    <dgm:cxn modelId="{1E2B1BF2-2B60-49D5-8E36-6CF54332DEDF}" type="presParOf" srcId="{DD13EB43-B347-45B0-9791-12DD7A0120A7}" destId="{A61EE618-D529-4AD1-9363-7D8855537C49}" srcOrd="2" destOrd="0" presId="urn:microsoft.com/office/officeart/2009/3/layout/HorizontalOrganizationChart#2"/>
    <dgm:cxn modelId="{FBA3DF8E-F98E-4C71-AB13-82A567D4B129}" type="presParOf" srcId="{DD13EB43-B347-45B0-9791-12DD7A0120A7}" destId="{A9C55E9F-CC49-4ADC-B0F1-663E72A5F6DF}" srcOrd="3" destOrd="0" presId="urn:microsoft.com/office/officeart/2009/3/layout/HorizontalOrganizationChart#2"/>
    <dgm:cxn modelId="{0DB65DE2-E74D-46C2-9535-98A75B6742E0}" type="presParOf" srcId="{A9C55E9F-CC49-4ADC-B0F1-663E72A5F6DF}" destId="{3CCB27E1-C8A3-4103-9CFD-52F9E4F4F42E}" srcOrd="0" destOrd="0" presId="urn:microsoft.com/office/officeart/2009/3/layout/HorizontalOrganizationChart#2"/>
    <dgm:cxn modelId="{2310ECD4-B605-43A6-A8BB-F1FA961F828D}" type="presParOf" srcId="{3CCB27E1-C8A3-4103-9CFD-52F9E4F4F42E}" destId="{6DF58EFD-8059-4375-9132-36B1BA017B2D}" srcOrd="0" destOrd="0" presId="urn:microsoft.com/office/officeart/2009/3/layout/HorizontalOrganizationChart#2"/>
    <dgm:cxn modelId="{0CD50EE2-8D1A-489F-B458-CBC55B470A45}" type="presParOf" srcId="{3CCB27E1-C8A3-4103-9CFD-52F9E4F4F42E}" destId="{D4BAECDD-1DC7-4868-A22F-212D579CAEE5}" srcOrd="1" destOrd="0" presId="urn:microsoft.com/office/officeart/2009/3/layout/HorizontalOrganizationChart#2"/>
    <dgm:cxn modelId="{3F82F651-7356-4B11-A636-6E9F20E93D92}" type="presParOf" srcId="{A9C55E9F-CC49-4ADC-B0F1-663E72A5F6DF}" destId="{4D3A7550-DA32-48AC-A2A3-61B1F4E531B7}" srcOrd="1" destOrd="0" presId="urn:microsoft.com/office/officeart/2009/3/layout/HorizontalOrganizationChart#2"/>
    <dgm:cxn modelId="{283C931C-B3F0-497A-8DDC-1FDACBFDEEE4}" type="presParOf" srcId="{A9C55E9F-CC49-4ADC-B0F1-663E72A5F6DF}" destId="{C6135216-D353-451C-8BA1-C0B2D8AF068C}" srcOrd="2" destOrd="0" presId="urn:microsoft.com/office/officeart/2009/3/layout/HorizontalOrganizationChart#2"/>
    <dgm:cxn modelId="{B3D832CC-E0E5-4AA8-BB33-71D211948458}" type="presParOf" srcId="{DD13EB43-B347-45B0-9791-12DD7A0120A7}" destId="{3372DE33-FB29-4988-A17A-440C47DE68C9}" srcOrd="4" destOrd="0" presId="urn:microsoft.com/office/officeart/2009/3/layout/HorizontalOrganizationChart#2"/>
    <dgm:cxn modelId="{1E2C4BD3-DCB2-44C5-A938-ED35332EB52C}" type="presParOf" srcId="{DD13EB43-B347-45B0-9791-12DD7A0120A7}" destId="{01CFB35C-C399-4B10-99EF-1DE47BB25289}" srcOrd="5" destOrd="0" presId="urn:microsoft.com/office/officeart/2009/3/layout/HorizontalOrganizationChart#2"/>
    <dgm:cxn modelId="{C9B78D97-ED45-4AF5-890A-340E539CB698}" type="presParOf" srcId="{01CFB35C-C399-4B10-99EF-1DE47BB25289}" destId="{EB22B24A-4A34-4671-A1D8-943B01BF0925}" srcOrd="0" destOrd="0" presId="urn:microsoft.com/office/officeart/2009/3/layout/HorizontalOrganizationChart#2"/>
    <dgm:cxn modelId="{4663FA9B-3672-4FF4-8367-1B132E627213}" type="presParOf" srcId="{EB22B24A-4A34-4671-A1D8-943B01BF0925}" destId="{A553E4F0-E783-4E97-9757-6FAE9F71A6D5}" srcOrd="0" destOrd="0" presId="urn:microsoft.com/office/officeart/2009/3/layout/HorizontalOrganizationChart#2"/>
    <dgm:cxn modelId="{922DE582-49C3-46EC-AEBC-FD47CAE93E7E}" type="presParOf" srcId="{EB22B24A-4A34-4671-A1D8-943B01BF0925}" destId="{AD5CED53-9B6E-4E3C-96AD-8D78626D4379}" srcOrd="1" destOrd="0" presId="urn:microsoft.com/office/officeart/2009/3/layout/HorizontalOrganizationChart#2"/>
    <dgm:cxn modelId="{890D9548-05CA-41AA-9E75-4CAF16373F05}" type="presParOf" srcId="{01CFB35C-C399-4B10-99EF-1DE47BB25289}" destId="{72128AB6-CF1A-4EA8-8913-75E0D950EC1A}" srcOrd="1" destOrd="0" presId="urn:microsoft.com/office/officeart/2009/3/layout/HorizontalOrganizationChart#2"/>
    <dgm:cxn modelId="{F4CAD964-EC14-43D5-AB5A-6395A197520B}" type="presParOf" srcId="{01CFB35C-C399-4B10-99EF-1DE47BB25289}" destId="{EC23A1BB-56AA-49B0-B8AE-D3CD758D3362}" srcOrd="2" destOrd="0" presId="urn:microsoft.com/office/officeart/2009/3/layout/HorizontalOrganizationChart#2"/>
    <dgm:cxn modelId="{E802860E-4D41-4FFA-BF1F-54960F723EE3}" type="presParOf" srcId="{DD13EB43-B347-45B0-9791-12DD7A0120A7}" destId="{7EF9AFC3-EB71-47BA-A031-F1B2BBE9F467}" srcOrd="6" destOrd="0" presId="urn:microsoft.com/office/officeart/2009/3/layout/HorizontalOrganizationChart#2"/>
    <dgm:cxn modelId="{7515BA2E-B75D-4D9F-8CFE-5A66ECF546B8}" type="presParOf" srcId="{DD13EB43-B347-45B0-9791-12DD7A0120A7}" destId="{608A0741-3C90-4E82-82E0-CF3216E4F5CE}" srcOrd="7" destOrd="0" presId="urn:microsoft.com/office/officeart/2009/3/layout/HorizontalOrganizationChart#2"/>
    <dgm:cxn modelId="{C55F8135-EFF0-49D2-88B8-E98C5AD48BCD}" type="presParOf" srcId="{608A0741-3C90-4E82-82E0-CF3216E4F5CE}" destId="{440572AA-5262-4D0A-ACA6-E8732346D4BB}" srcOrd="0" destOrd="0" presId="urn:microsoft.com/office/officeart/2009/3/layout/HorizontalOrganizationChart#2"/>
    <dgm:cxn modelId="{CCA38A91-A99D-49BB-BCEA-96FA3A80042E}" type="presParOf" srcId="{440572AA-5262-4D0A-ACA6-E8732346D4BB}" destId="{288C4B79-14EA-4623-B755-DE0E530671B6}" srcOrd="0" destOrd="0" presId="urn:microsoft.com/office/officeart/2009/3/layout/HorizontalOrganizationChart#2"/>
    <dgm:cxn modelId="{793DAC1B-6689-4187-9C82-5996C5846DBF}" type="presParOf" srcId="{440572AA-5262-4D0A-ACA6-E8732346D4BB}" destId="{9E28CDFE-9E31-4C24-BC76-170F5CFEBF62}" srcOrd="1" destOrd="0" presId="urn:microsoft.com/office/officeart/2009/3/layout/HorizontalOrganizationChart#2"/>
    <dgm:cxn modelId="{27AA1342-466C-4BB4-B440-1F9EBA5707F7}" type="presParOf" srcId="{608A0741-3C90-4E82-82E0-CF3216E4F5CE}" destId="{261330A0-AD0C-455E-A258-B0AEE6BF01FE}" srcOrd="1" destOrd="0" presId="urn:microsoft.com/office/officeart/2009/3/layout/HorizontalOrganizationChart#2"/>
    <dgm:cxn modelId="{22728568-A9A8-4012-BE58-3C63B1F98EE1}" type="presParOf" srcId="{608A0741-3C90-4E82-82E0-CF3216E4F5CE}" destId="{DE31304D-5262-4DD2-91F6-80910508751C}" srcOrd="2" destOrd="0" presId="urn:microsoft.com/office/officeart/2009/3/layout/HorizontalOrganizationChart#2"/>
    <dgm:cxn modelId="{859B55B6-167C-44EA-9FAA-8317D34B19F5}" type="presParOf" srcId="{26BBC17D-B1AA-405A-9B49-690F28F3AAEC}" destId="{9CD69B13-074F-4B68-9972-3B9433A6C65D}" srcOrd="2" destOrd="0" presId="urn:microsoft.com/office/officeart/2009/3/layout/HorizontalOrganizationChart#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3" loCatId="hierarchy" qsTypeId="urn:microsoft.com/office/officeart/2005/8/quickstyle/simple1#1" qsCatId="simple" csTypeId="urn:microsoft.com/office/officeart/2005/8/colors/accent2_1#5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 现代公司治理结构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公司治理结构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含义</a:t>
          </a:r>
          <a:endParaRPr lang="zh-CN" altLang="en-US" sz="1300" dirty="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5A5820E2-9A4C-430B-AFD9-69ADDEE86197}">
      <dgm:prSet custT="1"/>
      <dgm:spPr/>
      <dgm:t>
        <a:bodyPr/>
        <a:lstStyle/>
        <a:p>
          <a:r>
            <a:rPr lang="zh-CN" altLang="en-US" sz="1300" dirty="0"/>
            <a:t>国际比较</a:t>
          </a:r>
        </a:p>
      </dgm:t>
    </dgm:pt>
    <dgm:pt modelId="{9D8EB1EB-FCCB-45A8-9057-C460EE4F0EFB}" cxnId="{60A10338-77A5-4C22-867F-2637B853BF0D}" type="parTrans">
      <dgm:prSet/>
      <dgm:spPr/>
      <dgm:t>
        <a:bodyPr/>
        <a:lstStyle/>
        <a:p>
          <a:endParaRPr lang="zh-CN" altLang="en-US" sz="1300"/>
        </a:p>
      </dgm:t>
    </dgm:pt>
    <dgm:pt modelId="{C29DD12C-D6CC-4F9F-8D39-BD865EB0FAA1}" cxnId="{60A10338-77A5-4C22-867F-2637B853BF0D}" type="sibTrans">
      <dgm:prSet/>
      <dgm:spPr/>
      <dgm:t>
        <a:bodyPr/>
        <a:lstStyle/>
        <a:p>
          <a:endParaRPr lang="zh-CN" altLang="en-US" sz="1300"/>
        </a:p>
      </dgm:t>
    </dgm:pt>
    <dgm:pt modelId="{10B31AF3-D546-462F-B2F3-A01E85251015}">
      <dgm:prSet custT="1"/>
      <dgm:spPr/>
      <dgm:t>
        <a:bodyPr/>
        <a:lstStyle/>
        <a:p>
          <a:r>
            <a:rPr lang="zh-CN" altLang="en-US" sz="1300" dirty="0"/>
            <a:t>经理激励方式</a:t>
          </a:r>
        </a:p>
      </dgm:t>
    </dgm:pt>
    <dgm:pt modelId="{B774C337-B155-48E9-86F4-FD159F2FB1B8}" cxnId="{01641504-8122-4C90-AB3E-1ECF7825555E}" type="sibTrans">
      <dgm:prSet/>
      <dgm:spPr/>
      <dgm:t>
        <a:bodyPr/>
        <a:lstStyle/>
        <a:p>
          <a:endParaRPr lang="zh-CN" altLang="en-US" sz="1300"/>
        </a:p>
      </dgm:t>
    </dgm:pt>
    <dgm:pt modelId="{654455A9-7C44-42D6-AE05-628074F9CFEB}" cxnId="{01641504-8122-4C90-AB3E-1ECF7825555E}" type="parTrans">
      <dgm:prSet/>
      <dgm:spPr/>
      <dgm:t>
        <a:bodyPr/>
        <a:lstStyle/>
        <a:p>
          <a:endParaRPr lang="zh-CN" altLang="en-US" sz="1300"/>
        </a:p>
      </dgm:t>
    </dgm:pt>
    <dgm:pt modelId="{229CE443-89F1-4E87-B885-F6F82418968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6BBC17D-B1AA-405A-9B49-690F28F3AAEC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DDABA62-D92E-4585-AD44-FD8068EB49D0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5A6915BC-5E28-4591-BB00-0B8E0B196990}" type="pres">
      <dgm:prSet presAssocID="{5345ADC4-82A1-451A-B312-34C6A8BB3713}" presName="rootText1" presStyleLbl="node0" presStyleIdx="0" presStyleCnt="1" custScaleX="138028" custScaleY="981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D2F31A-0C53-4B88-AC66-0EDEA0FEACBB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D13EB43-B347-45B0-9791-12DD7A0120A7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6F06626B-C97F-4E42-83B3-5E23AB1C8199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A293A20B-4C8A-409F-B572-D2616BA3B4EC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9CBFF30-0CF2-4852-B081-23E26BEA30CD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F934C922-8D78-4138-A9DC-7C8B1E66D4EE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C2B81C-9ECD-4E08-BA9D-C7B8AEC22E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B506AC72-D5DA-449C-B62F-E82F8ACF2582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0C31FF5B-D178-48EB-AD3A-36DCB63DE9B6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A61EE618-D529-4AD1-9363-7D8855537C49}" type="pres">
      <dgm:prSet presAssocID="{AD450951-2D0B-457D-AAD4-EC2345FA872C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A9C55E9F-CC49-4ADC-B0F1-663E72A5F6DF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CCB27E1-C8A3-4103-9CFD-52F9E4F4F42E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6DF58EFD-8059-4375-9132-36B1BA017B2D}" type="pres">
      <dgm:prSet presAssocID="{99E6488C-56C1-42EA-B8BE-84A5802F557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BAECDD-1DC7-4868-A22F-212D579CAEE5}" type="pres">
      <dgm:prSet presAssocID="{99E6488C-56C1-42EA-B8BE-84A5802F557C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4D3A7550-DA32-48AC-A2A3-61B1F4E531B7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C6135216-D353-451C-8BA1-C0B2D8AF068C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3372DE33-FB29-4988-A17A-440C47DE68C9}" type="pres">
      <dgm:prSet presAssocID="{9D8EB1EB-FCCB-45A8-9057-C460EE4F0EFB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01CFB35C-C399-4B10-99EF-1DE47BB25289}" type="pres">
      <dgm:prSet presAssocID="{5A5820E2-9A4C-430B-AFD9-69ADDEE8619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B22B24A-4A34-4671-A1D8-943B01BF0925}" type="pres">
      <dgm:prSet presAssocID="{5A5820E2-9A4C-430B-AFD9-69ADDEE86197}" presName="rootComposite" presStyleCnt="0"/>
      <dgm:spPr/>
      <dgm:t>
        <a:bodyPr/>
        <a:lstStyle/>
        <a:p>
          <a:endParaRPr lang="zh-CN" altLang="en-US"/>
        </a:p>
      </dgm:t>
    </dgm:pt>
    <dgm:pt modelId="{A553E4F0-E783-4E97-9757-6FAE9F71A6D5}" type="pres">
      <dgm:prSet presAssocID="{5A5820E2-9A4C-430B-AFD9-69ADDEE8619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5CED53-9B6E-4E3C-96AD-8D78626D4379}" type="pres">
      <dgm:prSet presAssocID="{5A5820E2-9A4C-430B-AFD9-69ADDEE8619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72128AB6-CF1A-4EA8-8913-75E0D950EC1A}" type="pres">
      <dgm:prSet presAssocID="{5A5820E2-9A4C-430B-AFD9-69ADDEE86197}" presName="hierChild4" presStyleCnt="0"/>
      <dgm:spPr/>
      <dgm:t>
        <a:bodyPr/>
        <a:lstStyle/>
        <a:p>
          <a:endParaRPr lang="zh-CN" altLang="en-US"/>
        </a:p>
      </dgm:t>
    </dgm:pt>
    <dgm:pt modelId="{EC23A1BB-56AA-49B0-B8AE-D3CD758D3362}" type="pres">
      <dgm:prSet presAssocID="{5A5820E2-9A4C-430B-AFD9-69ADDEE86197}" presName="hierChild5" presStyleCnt="0"/>
      <dgm:spPr/>
      <dgm:t>
        <a:bodyPr/>
        <a:lstStyle/>
        <a:p>
          <a:endParaRPr lang="zh-CN" altLang="en-US"/>
        </a:p>
      </dgm:t>
    </dgm:pt>
    <dgm:pt modelId="{7EF9AFC3-EB71-47BA-A031-F1B2BBE9F467}" type="pres">
      <dgm:prSet presAssocID="{654455A9-7C44-42D6-AE05-628074F9CFEB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608A0741-3C90-4E82-82E0-CF3216E4F5CE}" type="pres">
      <dgm:prSet presAssocID="{10B31AF3-D546-462F-B2F3-A01E8525101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40572AA-5262-4D0A-ACA6-E8732346D4BB}" type="pres">
      <dgm:prSet presAssocID="{10B31AF3-D546-462F-B2F3-A01E85251015}" presName="rootComposite" presStyleCnt="0"/>
      <dgm:spPr/>
      <dgm:t>
        <a:bodyPr/>
        <a:lstStyle/>
        <a:p>
          <a:endParaRPr lang="zh-CN" altLang="en-US"/>
        </a:p>
      </dgm:t>
    </dgm:pt>
    <dgm:pt modelId="{288C4B79-14EA-4623-B755-DE0E530671B6}" type="pres">
      <dgm:prSet presAssocID="{10B31AF3-D546-462F-B2F3-A01E8525101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28CDFE-9E31-4C24-BC76-170F5CFEBF62}" type="pres">
      <dgm:prSet presAssocID="{10B31AF3-D546-462F-B2F3-A01E85251015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261330A0-AD0C-455E-A258-B0AEE6BF01FE}" type="pres">
      <dgm:prSet presAssocID="{10B31AF3-D546-462F-B2F3-A01E85251015}" presName="hierChild4" presStyleCnt="0"/>
      <dgm:spPr/>
      <dgm:t>
        <a:bodyPr/>
        <a:lstStyle/>
        <a:p>
          <a:endParaRPr lang="zh-CN" altLang="en-US"/>
        </a:p>
      </dgm:t>
    </dgm:pt>
    <dgm:pt modelId="{DE31304D-5262-4DD2-91F6-80910508751C}" type="pres">
      <dgm:prSet presAssocID="{10B31AF3-D546-462F-B2F3-A01E85251015}" presName="hierChild5" presStyleCnt="0"/>
      <dgm:spPr/>
      <dgm:t>
        <a:bodyPr/>
        <a:lstStyle/>
        <a:p>
          <a:endParaRPr lang="zh-CN" altLang="en-US"/>
        </a:p>
      </dgm:t>
    </dgm:pt>
    <dgm:pt modelId="{9CD69B13-074F-4B68-9972-3B9433A6C65D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0E176D29-B02B-4D4D-8C33-E082070148F3}" type="presOf" srcId="{99E6488C-56C1-42EA-B8BE-84A5802F557C}" destId="{D4BAECDD-1DC7-4868-A22F-212D579CAEE5}" srcOrd="1" destOrd="0" presId="urn:microsoft.com/office/officeart/2009/3/layout/HorizontalOrganizationChart#3"/>
    <dgm:cxn modelId="{CB07DD95-8FDF-41FC-8C7E-22D543D72EE5}" type="presOf" srcId="{99E6488C-56C1-42EA-B8BE-84A5802F557C}" destId="{6DF58EFD-8059-4375-9132-36B1BA017B2D}" srcOrd="0" destOrd="0" presId="urn:microsoft.com/office/officeart/2009/3/layout/HorizontalOrganizationChart#3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27FCCA1A-73E6-49B9-B440-0453FF29B59A}" type="presOf" srcId="{4F122B76-32AA-4439-8F8B-C22627EBA98D}" destId="{DCC2B81C-9ECD-4E08-BA9D-C7B8AEC22EF1}" srcOrd="1" destOrd="0" presId="urn:microsoft.com/office/officeart/2009/3/layout/HorizontalOrganizationChart#3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07DACB21-AAA9-4523-AA49-906096541D7C}" type="presOf" srcId="{9D8EB1EB-FCCB-45A8-9057-C460EE4F0EFB}" destId="{3372DE33-FB29-4988-A17A-440C47DE68C9}" srcOrd="0" destOrd="0" presId="urn:microsoft.com/office/officeart/2009/3/layout/HorizontalOrganizationChart#3"/>
    <dgm:cxn modelId="{1B6D74AD-D14D-4B49-A997-5730AA1567D1}" type="presOf" srcId="{5345ADC4-82A1-451A-B312-34C6A8BB3713}" destId="{5A6915BC-5E28-4591-BB00-0B8E0B196990}" srcOrd="0" destOrd="0" presId="urn:microsoft.com/office/officeart/2009/3/layout/HorizontalOrganizationChart#3"/>
    <dgm:cxn modelId="{7F7DAC12-AFE3-4D72-8E69-2F8C922FDC73}" type="presOf" srcId="{5A5820E2-9A4C-430B-AFD9-69ADDEE86197}" destId="{A553E4F0-E783-4E97-9757-6FAE9F71A6D5}" srcOrd="0" destOrd="0" presId="urn:microsoft.com/office/officeart/2009/3/layout/HorizontalOrganizationChart#3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F8F73DB5-A514-42EA-AB6A-6139A4C909A7}" type="presOf" srcId="{10B31AF3-D546-462F-B2F3-A01E85251015}" destId="{9E28CDFE-9E31-4C24-BC76-170F5CFEBF62}" srcOrd="1" destOrd="0" presId="urn:microsoft.com/office/officeart/2009/3/layout/HorizontalOrganizationChart#3"/>
    <dgm:cxn modelId="{AB86689F-1A75-47A7-88CF-DD16AAADF9DE}" type="presOf" srcId="{654455A9-7C44-42D6-AE05-628074F9CFEB}" destId="{7EF9AFC3-EB71-47BA-A031-F1B2BBE9F467}" srcOrd="0" destOrd="0" presId="urn:microsoft.com/office/officeart/2009/3/layout/HorizontalOrganizationChart#3"/>
    <dgm:cxn modelId="{EBC675F1-B6EB-4CF5-88FA-782D5E073B52}" type="presOf" srcId="{624C44BC-5A2C-4E65-9B78-8F5A3B64443A}" destId="{6F06626B-C97F-4E42-83B3-5E23AB1C8199}" srcOrd="0" destOrd="0" presId="urn:microsoft.com/office/officeart/2009/3/layout/HorizontalOrganizationChart#3"/>
    <dgm:cxn modelId="{48845887-DC23-45C6-BB97-97AD17190F8B}" type="presOf" srcId="{4F122B76-32AA-4439-8F8B-C22627EBA98D}" destId="{F934C922-8D78-4138-A9DC-7C8B1E66D4EE}" srcOrd="0" destOrd="0" presId="urn:microsoft.com/office/officeart/2009/3/layout/HorizontalOrganizationChart#3"/>
    <dgm:cxn modelId="{C370CA13-E6AB-43CE-961F-9CF2CA5B4880}" type="presOf" srcId="{10B31AF3-D546-462F-B2F3-A01E85251015}" destId="{288C4B79-14EA-4623-B755-DE0E530671B6}" srcOrd="0" destOrd="0" presId="urn:microsoft.com/office/officeart/2009/3/layout/HorizontalOrganizationChart#3"/>
    <dgm:cxn modelId="{D964D7D3-EB3A-4FC0-9049-2BB2D1E050F1}" type="presOf" srcId="{5A5820E2-9A4C-430B-AFD9-69ADDEE86197}" destId="{AD5CED53-9B6E-4E3C-96AD-8D78626D4379}" srcOrd="1" destOrd="0" presId="urn:microsoft.com/office/officeart/2009/3/layout/HorizontalOrganizationChart#3"/>
    <dgm:cxn modelId="{919B368F-DC80-4DE3-9EB5-70573FC6D768}" type="presOf" srcId="{8E544892-C228-4F46-A1B3-FF88C1A8E1DC}" destId="{229CE443-89F1-4E87-B885-F6F82418968A}" srcOrd="0" destOrd="0" presId="urn:microsoft.com/office/officeart/2009/3/layout/HorizontalOrganizationChart#3"/>
    <dgm:cxn modelId="{01641504-8122-4C90-AB3E-1ECF7825555E}" srcId="{5345ADC4-82A1-451A-B312-34C6A8BB3713}" destId="{10B31AF3-D546-462F-B2F3-A01E85251015}" srcOrd="3" destOrd="0" parTransId="{654455A9-7C44-42D6-AE05-628074F9CFEB}" sibTransId="{B774C337-B155-48E9-86F4-FD159F2FB1B8}"/>
    <dgm:cxn modelId="{60A10338-77A5-4C22-867F-2637B853BF0D}" srcId="{5345ADC4-82A1-451A-B312-34C6A8BB3713}" destId="{5A5820E2-9A4C-430B-AFD9-69ADDEE86197}" srcOrd="2" destOrd="0" parTransId="{9D8EB1EB-FCCB-45A8-9057-C460EE4F0EFB}" sibTransId="{C29DD12C-D6CC-4F9F-8D39-BD865EB0FAA1}"/>
    <dgm:cxn modelId="{532008CC-3EE5-4461-894A-F1F802D9762A}" type="presOf" srcId="{AD450951-2D0B-457D-AAD4-EC2345FA872C}" destId="{A61EE618-D529-4AD1-9363-7D8855537C49}" srcOrd="0" destOrd="0" presId="urn:microsoft.com/office/officeart/2009/3/layout/HorizontalOrganizationChart#3"/>
    <dgm:cxn modelId="{4B6EE795-79E1-494D-9FD1-BACC2202BB59}" type="presOf" srcId="{5345ADC4-82A1-451A-B312-34C6A8BB3713}" destId="{07D2F31A-0C53-4B88-AC66-0EDEA0FEACBB}" srcOrd="1" destOrd="0" presId="urn:microsoft.com/office/officeart/2009/3/layout/HorizontalOrganizationChart#3"/>
    <dgm:cxn modelId="{B5CABB2E-4298-4539-AF5A-E0D030AAA7BF}" type="presParOf" srcId="{229CE443-89F1-4E87-B885-F6F82418968A}" destId="{26BBC17D-B1AA-405A-9B49-690F28F3AAEC}" srcOrd="0" destOrd="0" presId="urn:microsoft.com/office/officeart/2009/3/layout/HorizontalOrganizationChart#3"/>
    <dgm:cxn modelId="{360C2554-BAE4-471C-BC53-2A89B2F65BF2}" type="presParOf" srcId="{26BBC17D-B1AA-405A-9B49-690F28F3AAEC}" destId="{8DDABA62-D92E-4585-AD44-FD8068EB49D0}" srcOrd="0" destOrd="0" presId="urn:microsoft.com/office/officeart/2009/3/layout/HorizontalOrganizationChart#3"/>
    <dgm:cxn modelId="{54AEAF2E-769E-4E66-AEA9-424060F88327}" type="presParOf" srcId="{8DDABA62-D92E-4585-AD44-FD8068EB49D0}" destId="{5A6915BC-5E28-4591-BB00-0B8E0B196990}" srcOrd="0" destOrd="0" presId="urn:microsoft.com/office/officeart/2009/3/layout/HorizontalOrganizationChart#3"/>
    <dgm:cxn modelId="{DCB14ABD-274D-4B53-AD2A-604B28923E58}" type="presParOf" srcId="{8DDABA62-D92E-4585-AD44-FD8068EB49D0}" destId="{07D2F31A-0C53-4B88-AC66-0EDEA0FEACBB}" srcOrd="1" destOrd="0" presId="urn:microsoft.com/office/officeart/2009/3/layout/HorizontalOrganizationChart#3"/>
    <dgm:cxn modelId="{179BAB45-1CF2-4EFB-88FA-2155301F58FD}" type="presParOf" srcId="{26BBC17D-B1AA-405A-9B49-690F28F3AAEC}" destId="{DD13EB43-B347-45B0-9791-12DD7A0120A7}" srcOrd="1" destOrd="0" presId="urn:microsoft.com/office/officeart/2009/3/layout/HorizontalOrganizationChart#3"/>
    <dgm:cxn modelId="{EE80C095-32AC-462D-8538-E8BCEE180AD7}" type="presParOf" srcId="{DD13EB43-B347-45B0-9791-12DD7A0120A7}" destId="{6F06626B-C97F-4E42-83B3-5E23AB1C8199}" srcOrd="0" destOrd="0" presId="urn:microsoft.com/office/officeart/2009/3/layout/HorizontalOrganizationChart#3"/>
    <dgm:cxn modelId="{740AC3AC-B3D3-4685-AC33-BDE2FE5856BE}" type="presParOf" srcId="{DD13EB43-B347-45B0-9791-12DD7A0120A7}" destId="{A293A20B-4C8A-409F-B572-D2616BA3B4EC}" srcOrd="1" destOrd="0" presId="urn:microsoft.com/office/officeart/2009/3/layout/HorizontalOrganizationChart#3"/>
    <dgm:cxn modelId="{70AEE609-3136-4F38-8D70-E3DE8586A713}" type="presParOf" srcId="{A293A20B-4C8A-409F-B572-D2616BA3B4EC}" destId="{49CBFF30-0CF2-4852-B081-23E26BEA30CD}" srcOrd="0" destOrd="0" presId="urn:microsoft.com/office/officeart/2009/3/layout/HorizontalOrganizationChart#3"/>
    <dgm:cxn modelId="{D33FACCC-F48F-487A-BAE7-5A2BBE3577BE}" type="presParOf" srcId="{49CBFF30-0CF2-4852-B081-23E26BEA30CD}" destId="{F934C922-8D78-4138-A9DC-7C8B1E66D4EE}" srcOrd="0" destOrd="0" presId="urn:microsoft.com/office/officeart/2009/3/layout/HorizontalOrganizationChart#3"/>
    <dgm:cxn modelId="{2FA5F54F-A79E-4741-ABC7-A2D7049EAB0F}" type="presParOf" srcId="{49CBFF30-0CF2-4852-B081-23E26BEA30CD}" destId="{DCC2B81C-9ECD-4E08-BA9D-C7B8AEC22EF1}" srcOrd="1" destOrd="0" presId="urn:microsoft.com/office/officeart/2009/3/layout/HorizontalOrganizationChart#3"/>
    <dgm:cxn modelId="{5028B488-2483-4317-8AE6-82478718A2A3}" type="presParOf" srcId="{A293A20B-4C8A-409F-B572-D2616BA3B4EC}" destId="{B506AC72-D5DA-449C-B62F-E82F8ACF2582}" srcOrd="1" destOrd="0" presId="urn:microsoft.com/office/officeart/2009/3/layout/HorizontalOrganizationChart#3"/>
    <dgm:cxn modelId="{09436165-258C-4C73-AFF2-F7100FF81FEE}" type="presParOf" srcId="{A293A20B-4C8A-409F-B572-D2616BA3B4EC}" destId="{0C31FF5B-D178-48EB-AD3A-36DCB63DE9B6}" srcOrd="2" destOrd="0" presId="urn:microsoft.com/office/officeart/2009/3/layout/HorizontalOrganizationChart#3"/>
    <dgm:cxn modelId="{C0D3B7DE-85B5-4390-AA57-D6A3C1949AB6}" type="presParOf" srcId="{DD13EB43-B347-45B0-9791-12DD7A0120A7}" destId="{A61EE618-D529-4AD1-9363-7D8855537C49}" srcOrd="2" destOrd="0" presId="urn:microsoft.com/office/officeart/2009/3/layout/HorizontalOrganizationChart#3"/>
    <dgm:cxn modelId="{F58A3B85-B684-42AA-B5C6-A2E7651796DE}" type="presParOf" srcId="{DD13EB43-B347-45B0-9791-12DD7A0120A7}" destId="{A9C55E9F-CC49-4ADC-B0F1-663E72A5F6DF}" srcOrd="3" destOrd="0" presId="urn:microsoft.com/office/officeart/2009/3/layout/HorizontalOrganizationChart#3"/>
    <dgm:cxn modelId="{F5BB91E6-25C0-4DAD-A6A0-F60E32D9D7E3}" type="presParOf" srcId="{A9C55E9F-CC49-4ADC-B0F1-663E72A5F6DF}" destId="{3CCB27E1-C8A3-4103-9CFD-52F9E4F4F42E}" srcOrd="0" destOrd="0" presId="urn:microsoft.com/office/officeart/2009/3/layout/HorizontalOrganizationChart#3"/>
    <dgm:cxn modelId="{6427F287-0809-43FC-827D-C70A10E7BA67}" type="presParOf" srcId="{3CCB27E1-C8A3-4103-9CFD-52F9E4F4F42E}" destId="{6DF58EFD-8059-4375-9132-36B1BA017B2D}" srcOrd="0" destOrd="0" presId="urn:microsoft.com/office/officeart/2009/3/layout/HorizontalOrganizationChart#3"/>
    <dgm:cxn modelId="{708A80A6-0A1F-4C85-A151-865AEB14D525}" type="presParOf" srcId="{3CCB27E1-C8A3-4103-9CFD-52F9E4F4F42E}" destId="{D4BAECDD-1DC7-4868-A22F-212D579CAEE5}" srcOrd="1" destOrd="0" presId="urn:microsoft.com/office/officeart/2009/3/layout/HorizontalOrganizationChart#3"/>
    <dgm:cxn modelId="{21D30FA0-8896-42C0-B8C5-CBAB529D710D}" type="presParOf" srcId="{A9C55E9F-CC49-4ADC-B0F1-663E72A5F6DF}" destId="{4D3A7550-DA32-48AC-A2A3-61B1F4E531B7}" srcOrd="1" destOrd="0" presId="urn:microsoft.com/office/officeart/2009/3/layout/HorizontalOrganizationChart#3"/>
    <dgm:cxn modelId="{99C9377E-0C65-4B6C-9208-F0EB1AB5E736}" type="presParOf" srcId="{A9C55E9F-CC49-4ADC-B0F1-663E72A5F6DF}" destId="{C6135216-D353-451C-8BA1-C0B2D8AF068C}" srcOrd="2" destOrd="0" presId="urn:microsoft.com/office/officeart/2009/3/layout/HorizontalOrganizationChart#3"/>
    <dgm:cxn modelId="{2B0CC08B-76C4-46D4-BFE1-1BFDDFBE4E33}" type="presParOf" srcId="{DD13EB43-B347-45B0-9791-12DD7A0120A7}" destId="{3372DE33-FB29-4988-A17A-440C47DE68C9}" srcOrd="4" destOrd="0" presId="urn:microsoft.com/office/officeart/2009/3/layout/HorizontalOrganizationChart#3"/>
    <dgm:cxn modelId="{E9160733-C048-45A9-BC8E-1D906457C584}" type="presParOf" srcId="{DD13EB43-B347-45B0-9791-12DD7A0120A7}" destId="{01CFB35C-C399-4B10-99EF-1DE47BB25289}" srcOrd="5" destOrd="0" presId="urn:microsoft.com/office/officeart/2009/3/layout/HorizontalOrganizationChart#3"/>
    <dgm:cxn modelId="{C298079B-FDC2-4CF3-8630-982F11404BC4}" type="presParOf" srcId="{01CFB35C-C399-4B10-99EF-1DE47BB25289}" destId="{EB22B24A-4A34-4671-A1D8-943B01BF0925}" srcOrd="0" destOrd="0" presId="urn:microsoft.com/office/officeart/2009/3/layout/HorizontalOrganizationChart#3"/>
    <dgm:cxn modelId="{A9AB1DFA-BAB2-498A-96CC-AD49E2483B3F}" type="presParOf" srcId="{EB22B24A-4A34-4671-A1D8-943B01BF0925}" destId="{A553E4F0-E783-4E97-9757-6FAE9F71A6D5}" srcOrd="0" destOrd="0" presId="urn:microsoft.com/office/officeart/2009/3/layout/HorizontalOrganizationChart#3"/>
    <dgm:cxn modelId="{DE817835-37D9-4AB3-8E4F-A098B948F84B}" type="presParOf" srcId="{EB22B24A-4A34-4671-A1D8-943B01BF0925}" destId="{AD5CED53-9B6E-4E3C-96AD-8D78626D4379}" srcOrd="1" destOrd="0" presId="urn:microsoft.com/office/officeart/2009/3/layout/HorizontalOrganizationChart#3"/>
    <dgm:cxn modelId="{B71B3524-307D-4D9A-B998-BA22716A6643}" type="presParOf" srcId="{01CFB35C-C399-4B10-99EF-1DE47BB25289}" destId="{72128AB6-CF1A-4EA8-8913-75E0D950EC1A}" srcOrd="1" destOrd="0" presId="urn:microsoft.com/office/officeart/2009/3/layout/HorizontalOrganizationChart#3"/>
    <dgm:cxn modelId="{EEE612FF-70BA-44D4-995A-FACD1F0C7520}" type="presParOf" srcId="{01CFB35C-C399-4B10-99EF-1DE47BB25289}" destId="{EC23A1BB-56AA-49B0-B8AE-D3CD758D3362}" srcOrd="2" destOrd="0" presId="urn:microsoft.com/office/officeart/2009/3/layout/HorizontalOrganizationChart#3"/>
    <dgm:cxn modelId="{F25ED140-F231-435F-A42B-DD6BC9F5EF63}" type="presParOf" srcId="{DD13EB43-B347-45B0-9791-12DD7A0120A7}" destId="{7EF9AFC3-EB71-47BA-A031-F1B2BBE9F467}" srcOrd="6" destOrd="0" presId="urn:microsoft.com/office/officeart/2009/3/layout/HorizontalOrganizationChart#3"/>
    <dgm:cxn modelId="{A03C7A57-8124-4858-8D74-657DD13C9FF0}" type="presParOf" srcId="{DD13EB43-B347-45B0-9791-12DD7A0120A7}" destId="{608A0741-3C90-4E82-82E0-CF3216E4F5CE}" srcOrd="7" destOrd="0" presId="urn:microsoft.com/office/officeart/2009/3/layout/HorizontalOrganizationChart#3"/>
    <dgm:cxn modelId="{E003DFC2-604D-4DBF-A82E-2DAB637CE812}" type="presParOf" srcId="{608A0741-3C90-4E82-82E0-CF3216E4F5CE}" destId="{440572AA-5262-4D0A-ACA6-E8732346D4BB}" srcOrd="0" destOrd="0" presId="urn:microsoft.com/office/officeart/2009/3/layout/HorizontalOrganizationChart#3"/>
    <dgm:cxn modelId="{8351BECE-8490-4E42-A807-7B7AEB2A0CB7}" type="presParOf" srcId="{440572AA-5262-4D0A-ACA6-E8732346D4BB}" destId="{288C4B79-14EA-4623-B755-DE0E530671B6}" srcOrd="0" destOrd="0" presId="urn:microsoft.com/office/officeart/2009/3/layout/HorizontalOrganizationChart#3"/>
    <dgm:cxn modelId="{2942EAAD-F2FA-450C-9126-FD576238D5DA}" type="presParOf" srcId="{440572AA-5262-4D0A-ACA6-E8732346D4BB}" destId="{9E28CDFE-9E31-4C24-BC76-170F5CFEBF62}" srcOrd="1" destOrd="0" presId="urn:microsoft.com/office/officeart/2009/3/layout/HorizontalOrganizationChart#3"/>
    <dgm:cxn modelId="{6620A225-1319-4D45-8EBF-CCFD7C3B8DCA}" type="presParOf" srcId="{608A0741-3C90-4E82-82E0-CF3216E4F5CE}" destId="{261330A0-AD0C-455E-A258-B0AEE6BF01FE}" srcOrd="1" destOrd="0" presId="urn:microsoft.com/office/officeart/2009/3/layout/HorizontalOrganizationChart#3"/>
    <dgm:cxn modelId="{8982CE33-2BB7-476B-B3EF-A3D1545DE904}" type="presParOf" srcId="{608A0741-3C90-4E82-82E0-CF3216E4F5CE}" destId="{DE31304D-5262-4DD2-91F6-80910508751C}" srcOrd="2" destOrd="0" presId="urn:microsoft.com/office/officeart/2009/3/layout/HorizontalOrganizationChart#3"/>
    <dgm:cxn modelId="{58C05AE7-238F-4F09-A911-5A66F23012DF}" type="presParOf" srcId="{26BBC17D-B1AA-405A-9B49-690F28F3AAEC}" destId="{9CD69B13-074F-4B68-9972-3B9433A6C65D}" srcOrd="2" destOrd="0" presId="urn:microsoft.com/office/officeart/2009/3/layout/HorizontalOrganizationChart#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2" loCatId="hierarchy" qsTypeId="urn:microsoft.com/office/officeart/2005/8/quickstyle/simple1#1" qsCatId="simple" csTypeId="urn:microsoft.com/office/officeart/2005/8/colors/accent2_1#42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产权与产权制度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内涵</a:t>
          </a:r>
          <a:endParaRPr lang="zh-CN" altLang="en-US" sz="1300" dirty="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A7ECB2-9F07-42D6-914B-29C466BD1F35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功能</a:t>
          </a:r>
        </a:p>
      </dgm:t>
    </dgm:pt>
    <dgm:pt modelId="{BFEC9263-F33B-4D57-9E7F-B4F0B9C2B4BF}" cxnId="{4632AEB8-8A91-418A-A745-38D17C9EA45B}" type="parTrans">
      <dgm:prSet/>
      <dgm:spPr/>
      <dgm:t>
        <a:bodyPr/>
        <a:lstStyle/>
        <a:p>
          <a:endParaRPr lang="zh-CN" altLang="en-US" sz="1300"/>
        </a:p>
      </dgm:t>
    </dgm:pt>
    <dgm:pt modelId="{D5DFB8EA-3DF1-4CFC-8256-9B64EC080B8D}" cxnId="{4632AEB8-8A91-418A-A745-38D17C9EA45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dirty="0"/>
            <a:t>制约变革因素</a:t>
          </a:r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E52BF445-7F2E-41F4-B83E-DF000726B290}">
      <dgm:prSet custT="1"/>
      <dgm:spPr/>
      <dgm:t>
        <a:bodyPr/>
        <a:lstStyle/>
        <a:p>
          <a:r>
            <a:rPr lang="zh-CN" altLang="en-US" sz="1300" dirty="0"/>
            <a:t>界定</a:t>
          </a:r>
        </a:p>
      </dgm:t>
    </dgm:pt>
    <dgm:pt modelId="{3C9D0FA9-1FF8-4457-B867-A56A6AEFE61F}" cxnId="{6214C4D6-7939-4611-BCBA-734E884DA009}" type="parTrans">
      <dgm:prSet/>
      <dgm:spPr/>
      <dgm:t>
        <a:bodyPr/>
        <a:lstStyle/>
        <a:p>
          <a:endParaRPr lang="zh-CN" altLang="en-US" sz="1300"/>
        </a:p>
      </dgm:t>
    </dgm:pt>
    <dgm:pt modelId="{61A3D7B0-FBE7-45B8-B0E9-DA6F28ED743E}" cxnId="{6214C4D6-7939-4611-BCBA-734E884DA009}" type="sibTrans">
      <dgm:prSet/>
      <dgm:spPr/>
      <dgm:t>
        <a:bodyPr/>
        <a:lstStyle/>
        <a:p>
          <a:endParaRPr lang="zh-CN" altLang="en-US" sz="1300"/>
        </a:p>
      </dgm:t>
    </dgm:pt>
    <dgm:pt modelId="{6D44BF66-B116-47C3-817C-9AD5D5F3B38D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40E0CA0-E97F-474F-88DA-3B19C51C61F1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00AF67D-0588-45AF-A98D-AA0BD08648F9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F9C479CA-6368-408B-BFA1-F8600AC6FB1D}" type="pres">
      <dgm:prSet presAssocID="{5345ADC4-82A1-451A-B312-34C6A8BB3713}" presName="rootText1" presStyleLbl="node0" presStyleIdx="0" presStyleCnt="1" custScaleX="160033" custScaleY="1252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AB173C-C156-4A4F-AC5D-A55526E10ACF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F83059C-068F-4DEE-A777-8CE1FA9D8BF9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713E1E31-2B5F-45D3-B53F-F5FCED941122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15C7D52B-41FE-461A-9CCB-D216E2CB0217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699F512-45D7-42FB-8678-985B75CB52F5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AD3D7401-B006-45F9-B8C2-20917A5A714D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0AFFCC-8145-4A8F-A426-E38C76927B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14AD90F5-E640-4802-A4DD-BC6E11501A5A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384D352D-123B-4D4D-B674-161E65FDC6DE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0EE6A5BC-9433-4874-ADBF-4F608FAAFC6E}" type="pres">
      <dgm:prSet presAssocID="{BFEC9263-F33B-4D57-9E7F-B4F0B9C2B4BF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2AD7FF16-01C2-4904-AEF2-2AE97578BF83}" type="pres">
      <dgm:prSet presAssocID="{62A7ECB2-9F07-42D6-914B-29C466BD1F3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2DB0D59-B4B5-43E6-97CB-26E4763EC9EA}" type="pres">
      <dgm:prSet presAssocID="{62A7ECB2-9F07-42D6-914B-29C466BD1F35}" presName="rootComposite" presStyleCnt="0"/>
      <dgm:spPr/>
      <dgm:t>
        <a:bodyPr/>
        <a:lstStyle/>
        <a:p>
          <a:endParaRPr lang="zh-CN" altLang="en-US"/>
        </a:p>
      </dgm:t>
    </dgm:pt>
    <dgm:pt modelId="{EA4C9B3D-2595-4A6C-A82B-87D383DC16DD}" type="pres">
      <dgm:prSet presAssocID="{62A7ECB2-9F07-42D6-914B-29C466BD1F3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E51A6D-FA46-4A79-A8D1-6D6A9EB03704}" type="pres">
      <dgm:prSet presAssocID="{62A7ECB2-9F07-42D6-914B-29C466BD1F35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678565C9-8495-4936-9BA1-B32F596225D3}" type="pres">
      <dgm:prSet presAssocID="{62A7ECB2-9F07-42D6-914B-29C466BD1F35}" presName="hierChild4" presStyleCnt="0"/>
      <dgm:spPr/>
      <dgm:t>
        <a:bodyPr/>
        <a:lstStyle/>
        <a:p>
          <a:endParaRPr lang="zh-CN" altLang="en-US"/>
        </a:p>
      </dgm:t>
    </dgm:pt>
    <dgm:pt modelId="{98549636-C834-47B8-AB6C-29298F273815}" type="pres">
      <dgm:prSet presAssocID="{62A7ECB2-9F07-42D6-914B-29C466BD1F35}" presName="hierChild5" presStyleCnt="0"/>
      <dgm:spPr/>
      <dgm:t>
        <a:bodyPr/>
        <a:lstStyle/>
        <a:p>
          <a:endParaRPr lang="zh-CN" altLang="en-US"/>
        </a:p>
      </dgm:t>
    </dgm:pt>
    <dgm:pt modelId="{72C77D08-7A1A-42DA-9C31-D6A81C115DCA}" type="pres">
      <dgm:prSet presAssocID="{AD450951-2D0B-457D-AAD4-EC2345FA872C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E9BAB673-0ED1-478E-A173-2B80A179D545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0A6785F-D032-4830-8EA5-EB4142E5F1E3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80950B23-3C1C-4A55-B254-F46FF98FD7E0}" type="pres">
      <dgm:prSet presAssocID="{99E6488C-56C1-42EA-B8BE-84A5802F557C}" presName="rootText" presStyleLbl="node2" presStyleIdx="2" presStyleCnt="4" custScaleX="138412" custScaleY="115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10A527-C636-463C-AD3D-B677452AE947}" type="pres">
      <dgm:prSet presAssocID="{99E6488C-56C1-42EA-B8BE-84A5802F557C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51188282-4EB1-484B-BFFB-5387E13F123F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92C7934D-2570-4A91-8C58-375D26821B64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E3F7627C-0C80-4BCE-A95E-A3313DAB8A18}" type="pres">
      <dgm:prSet presAssocID="{3C9D0FA9-1FF8-4457-B867-A56A6AEFE61F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3FA59D67-71BB-479C-B253-FD0E79E4EE87}" type="pres">
      <dgm:prSet presAssocID="{E52BF445-7F2E-41F4-B83E-DF000726B29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1BD7AF1-9464-4B19-B4F4-25902421F15B}" type="pres">
      <dgm:prSet presAssocID="{E52BF445-7F2E-41F4-B83E-DF000726B290}" presName="rootComposite" presStyleCnt="0"/>
      <dgm:spPr/>
      <dgm:t>
        <a:bodyPr/>
        <a:lstStyle/>
        <a:p>
          <a:endParaRPr lang="zh-CN" altLang="en-US"/>
        </a:p>
      </dgm:t>
    </dgm:pt>
    <dgm:pt modelId="{5D9408DB-097C-47F5-B160-B695D0A21BFE}" type="pres">
      <dgm:prSet presAssocID="{E52BF445-7F2E-41F4-B83E-DF000726B290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BE28EA-3E2C-459A-BA4A-1056A5A26BB5}" type="pres">
      <dgm:prSet presAssocID="{E52BF445-7F2E-41F4-B83E-DF000726B290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827541B4-9E97-4319-9BED-79A4E845AC1D}" type="pres">
      <dgm:prSet presAssocID="{E52BF445-7F2E-41F4-B83E-DF000726B290}" presName="hierChild4" presStyleCnt="0"/>
      <dgm:spPr/>
      <dgm:t>
        <a:bodyPr/>
        <a:lstStyle/>
        <a:p>
          <a:endParaRPr lang="zh-CN" altLang="en-US"/>
        </a:p>
      </dgm:t>
    </dgm:pt>
    <dgm:pt modelId="{4AEFA11A-1878-465C-9F87-DB9AC11AD1CC}" type="pres">
      <dgm:prSet presAssocID="{E52BF445-7F2E-41F4-B83E-DF000726B290}" presName="hierChild5" presStyleCnt="0"/>
      <dgm:spPr/>
      <dgm:t>
        <a:bodyPr/>
        <a:lstStyle/>
        <a:p>
          <a:endParaRPr lang="zh-CN" altLang="en-US"/>
        </a:p>
      </dgm:t>
    </dgm:pt>
    <dgm:pt modelId="{263921DA-430C-4FA5-B00E-1603EE83D5CD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9AE3AFBE-1C4A-4A3C-ACED-92B688308EB5}" type="presOf" srcId="{62A7ECB2-9F07-42D6-914B-29C466BD1F35}" destId="{EA4C9B3D-2595-4A6C-A82B-87D383DC16DD}" srcOrd="0" destOrd="0" presId="urn:microsoft.com/office/officeart/2009/3/layout/HorizontalOrganizationChart#2"/>
    <dgm:cxn modelId="{0F8C8B36-3A18-45AA-9D32-B60B23644F65}" srcId="{5345ADC4-82A1-451A-B312-34C6A8BB3713}" destId="{99E6488C-56C1-42EA-B8BE-84A5802F557C}" srcOrd="2" destOrd="0" parTransId="{AD450951-2D0B-457D-AAD4-EC2345FA872C}" sibTransId="{23BF2CAC-CA06-4DB8-B5A2-101DF14A894F}"/>
    <dgm:cxn modelId="{38962CB0-C755-4BE3-A62C-99F700D99868}" type="presOf" srcId="{E52BF445-7F2E-41F4-B83E-DF000726B290}" destId="{60BE28EA-3E2C-459A-BA4A-1056A5A26BB5}" srcOrd="1" destOrd="0" presId="urn:microsoft.com/office/officeart/2009/3/layout/HorizontalOrganizationChart#2"/>
    <dgm:cxn modelId="{76932366-CB5B-477D-A739-8FE088E46084}" type="presOf" srcId="{4F122B76-32AA-4439-8F8B-C22627EBA98D}" destId="{4D0AFFCC-8145-4A8F-A426-E38C76927BF1}" srcOrd="1" destOrd="0" presId="urn:microsoft.com/office/officeart/2009/3/layout/HorizontalOrganizationChart#2"/>
    <dgm:cxn modelId="{4632AEB8-8A91-418A-A745-38D17C9EA45B}" srcId="{5345ADC4-82A1-451A-B312-34C6A8BB3713}" destId="{62A7ECB2-9F07-42D6-914B-29C466BD1F35}" srcOrd="1" destOrd="0" parTransId="{BFEC9263-F33B-4D57-9E7F-B4F0B9C2B4BF}" sibTransId="{D5DFB8EA-3DF1-4CFC-8256-9B64EC080B8D}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86907C33-2B40-402A-995D-04FFC0719937}" type="presOf" srcId="{99E6488C-56C1-42EA-B8BE-84A5802F557C}" destId="{2E10A527-C636-463C-AD3D-B677452AE947}" srcOrd="1" destOrd="0" presId="urn:microsoft.com/office/officeart/2009/3/layout/HorizontalOrganizationChart#2"/>
    <dgm:cxn modelId="{14CD216B-2142-4759-9E73-78D9107759FC}" type="presOf" srcId="{3C9D0FA9-1FF8-4457-B867-A56A6AEFE61F}" destId="{E3F7627C-0C80-4BCE-A95E-A3313DAB8A18}" srcOrd="0" destOrd="0" presId="urn:microsoft.com/office/officeart/2009/3/layout/HorizontalOrganizationChart#2"/>
    <dgm:cxn modelId="{6F00B9C5-A671-416D-878E-6B43A00EF89A}" type="presOf" srcId="{AD450951-2D0B-457D-AAD4-EC2345FA872C}" destId="{72C77D08-7A1A-42DA-9C31-D6A81C115DCA}" srcOrd="0" destOrd="0" presId="urn:microsoft.com/office/officeart/2009/3/layout/HorizontalOrganizationChart#2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0DB0FDE9-5C24-43E0-8C23-A66B4EDBA13D}" type="presOf" srcId="{8E544892-C228-4F46-A1B3-FF88C1A8E1DC}" destId="{6D44BF66-B116-47C3-817C-9AD5D5F3B38D}" srcOrd="0" destOrd="0" presId="urn:microsoft.com/office/officeart/2009/3/layout/HorizontalOrganizationChart#2"/>
    <dgm:cxn modelId="{23378F93-EBF6-4DFD-820F-DFA63A2872A8}" type="presOf" srcId="{99E6488C-56C1-42EA-B8BE-84A5802F557C}" destId="{80950B23-3C1C-4A55-B254-F46FF98FD7E0}" srcOrd="0" destOrd="0" presId="urn:microsoft.com/office/officeart/2009/3/layout/HorizontalOrganizationChart#2"/>
    <dgm:cxn modelId="{DB66D98C-FCBB-44A3-987D-BA45D1328ED3}" type="presOf" srcId="{BFEC9263-F33B-4D57-9E7F-B4F0B9C2B4BF}" destId="{0EE6A5BC-9433-4874-ADBF-4F608FAAFC6E}" srcOrd="0" destOrd="0" presId="urn:microsoft.com/office/officeart/2009/3/layout/HorizontalOrganizationChart#2"/>
    <dgm:cxn modelId="{6214C4D6-7939-4611-BCBA-734E884DA009}" srcId="{5345ADC4-82A1-451A-B312-34C6A8BB3713}" destId="{E52BF445-7F2E-41F4-B83E-DF000726B290}" srcOrd="3" destOrd="0" parTransId="{3C9D0FA9-1FF8-4457-B867-A56A6AEFE61F}" sibTransId="{61A3D7B0-FBE7-45B8-B0E9-DA6F28ED743E}"/>
    <dgm:cxn modelId="{6016CEF9-9721-467D-91D9-787F9DB629AA}" type="presOf" srcId="{E52BF445-7F2E-41F4-B83E-DF000726B290}" destId="{5D9408DB-097C-47F5-B160-B695D0A21BFE}" srcOrd="0" destOrd="0" presId="urn:microsoft.com/office/officeart/2009/3/layout/HorizontalOrganizationChart#2"/>
    <dgm:cxn modelId="{C317E7B6-ECBF-433A-A730-7B3B5D1CF7F2}" type="presOf" srcId="{5345ADC4-82A1-451A-B312-34C6A8BB3713}" destId="{F9C479CA-6368-408B-BFA1-F8600AC6FB1D}" srcOrd="0" destOrd="0" presId="urn:microsoft.com/office/officeart/2009/3/layout/HorizontalOrganizationChart#2"/>
    <dgm:cxn modelId="{5182F38E-8570-4EE0-AF92-FF422FBE8500}" type="presOf" srcId="{624C44BC-5A2C-4E65-9B78-8F5A3B64443A}" destId="{713E1E31-2B5F-45D3-B53F-F5FCED941122}" srcOrd="0" destOrd="0" presId="urn:microsoft.com/office/officeart/2009/3/layout/HorizontalOrganizationChart#2"/>
    <dgm:cxn modelId="{0EDE3500-5662-435E-92AE-4FE08F91E44A}" type="presOf" srcId="{5345ADC4-82A1-451A-B312-34C6A8BB3713}" destId="{D3AB173C-C156-4A4F-AC5D-A55526E10ACF}" srcOrd="1" destOrd="0" presId="urn:microsoft.com/office/officeart/2009/3/layout/HorizontalOrganizationChart#2"/>
    <dgm:cxn modelId="{5136A49A-CA5B-414E-AA6D-B07F2EDA2F50}" type="presOf" srcId="{62A7ECB2-9F07-42D6-914B-29C466BD1F35}" destId="{66E51A6D-FA46-4A79-A8D1-6D6A9EB03704}" srcOrd="1" destOrd="0" presId="urn:microsoft.com/office/officeart/2009/3/layout/HorizontalOrganizationChart#2"/>
    <dgm:cxn modelId="{03451FCA-8C89-4D93-81FE-4EF5D441343C}" type="presOf" srcId="{4F122B76-32AA-4439-8F8B-C22627EBA98D}" destId="{AD3D7401-B006-45F9-B8C2-20917A5A714D}" srcOrd="0" destOrd="0" presId="urn:microsoft.com/office/officeart/2009/3/layout/HorizontalOrganizationChart#2"/>
    <dgm:cxn modelId="{0FB328AA-4D5E-4A1D-81E0-38674E9DEF0B}" type="presParOf" srcId="{6D44BF66-B116-47C3-817C-9AD5D5F3B38D}" destId="{040E0CA0-E97F-474F-88DA-3B19C51C61F1}" srcOrd="0" destOrd="0" presId="urn:microsoft.com/office/officeart/2009/3/layout/HorizontalOrganizationChart#2"/>
    <dgm:cxn modelId="{A97E0AAA-EE0F-47AE-90EF-8657EF044559}" type="presParOf" srcId="{040E0CA0-E97F-474F-88DA-3B19C51C61F1}" destId="{E00AF67D-0588-45AF-A98D-AA0BD08648F9}" srcOrd="0" destOrd="0" presId="urn:microsoft.com/office/officeart/2009/3/layout/HorizontalOrganizationChart#2"/>
    <dgm:cxn modelId="{C06367E8-B89F-42E0-9AEA-37BF29E911E4}" type="presParOf" srcId="{E00AF67D-0588-45AF-A98D-AA0BD08648F9}" destId="{F9C479CA-6368-408B-BFA1-F8600AC6FB1D}" srcOrd="0" destOrd="0" presId="urn:microsoft.com/office/officeart/2009/3/layout/HorizontalOrganizationChart#2"/>
    <dgm:cxn modelId="{EA330E3A-3150-4F31-8356-4E7EDF668341}" type="presParOf" srcId="{E00AF67D-0588-45AF-A98D-AA0BD08648F9}" destId="{D3AB173C-C156-4A4F-AC5D-A55526E10ACF}" srcOrd="1" destOrd="0" presId="urn:microsoft.com/office/officeart/2009/3/layout/HorizontalOrganizationChart#2"/>
    <dgm:cxn modelId="{CB70F624-A594-49D8-BAD6-6BCADC244150}" type="presParOf" srcId="{040E0CA0-E97F-474F-88DA-3B19C51C61F1}" destId="{9F83059C-068F-4DEE-A777-8CE1FA9D8BF9}" srcOrd="1" destOrd="0" presId="urn:microsoft.com/office/officeart/2009/3/layout/HorizontalOrganizationChart#2"/>
    <dgm:cxn modelId="{A9E6F4C5-615D-4289-869A-221CAF6C6227}" type="presParOf" srcId="{9F83059C-068F-4DEE-A777-8CE1FA9D8BF9}" destId="{713E1E31-2B5F-45D3-B53F-F5FCED941122}" srcOrd="0" destOrd="0" presId="urn:microsoft.com/office/officeart/2009/3/layout/HorizontalOrganizationChart#2"/>
    <dgm:cxn modelId="{CDDC1CD0-AB68-411D-82A0-122004344548}" type="presParOf" srcId="{9F83059C-068F-4DEE-A777-8CE1FA9D8BF9}" destId="{15C7D52B-41FE-461A-9CCB-D216E2CB0217}" srcOrd="1" destOrd="0" presId="urn:microsoft.com/office/officeart/2009/3/layout/HorizontalOrganizationChart#2"/>
    <dgm:cxn modelId="{FC0EFE15-B9A2-4058-B39F-591627BCD82D}" type="presParOf" srcId="{15C7D52B-41FE-461A-9CCB-D216E2CB0217}" destId="{1699F512-45D7-42FB-8678-985B75CB52F5}" srcOrd="0" destOrd="0" presId="urn:microsoft.com/office/officeart/2009/3/layout/HorizontalOrganizationChart#2"/>
    <dgm:cxn modelId="{2BF465D4-5502-4077-BA34-82A477D635D7}" type="presParOf" srcId="{1699F512-45D7-42FB-8678-985B75CB52F5}" destId="{AD3D7401-B006-45F9-B8C2-20917A5A714D}" srcOrd="0" destOrd="0" presId="urn:microsoft.com/office/officeart/2009/3/layout/HorizontalOrganizationChart#2"/>
    <dgm:cxn modelId="{B18D34E9-12F5-42FE-9F74-6DFABE420CBC}" type="presParOf" srcId="{1699F512-45D7-42FB-8678-985B75CB52F5}" destId="{4D0AFFCC-8145-4A8F-A426-E38C76927BF1}" srcOrd="1" destOrd="0" presId="urn:microsoft.com/office/officeart/2009/3/layout/HorizontalOrganizationChart#2"/>
    <dgm:cxn modelId="{0B2F25E9-06C1-4717-B96D-8AF324937BC3}" type="presParOf" srcId="{15C7D52B-41FE-461A-9CCB-D216E2CB0217}" destId="{14AD90F5-E640-4802-A4DD-BC6E11501A5A}" srcOrd="1" destOrd="0" presId="urn:microsoft.com/office/officeart/2009/3/layout/HorizontalOrganizationChart#2"/>
    <dgm:cxn modelId="{234D3AC1-8AA6-4BD1-AEF1-661199F1740F}" type="presParOf" srcId="{15C7D52B-41FE-461A-9CCB-D216E2CB0217}" destId="{384D352D-123B-4D4D-B674-161E65FDC6DE}" srcOrd="2" destOrd="0" presId="urn:microsoft.com/office/officeart/2009/3/layout/HorizontalOrganizationChart#2"/>
    <dgm:cxn modelId="{3BECF32F-8856-40B2-8E72-2CCBF8D96182}" type="presParOf" srcId="{9F83059C-068F-4DEE-A777-8CE1FA9D8BF9}" destId="{0EE6A5BC-9433-4874-ADBF-4F608FAAFC6E}" srcOrd="2" destOrd="0" presId="urn:microsoft.com/office/officeart/2009/3/layout/HorizontalOrganizationChart#2"/>
    <dgm:cxn modelId="{0A470158-7AB5-48DA-8B46-83BECB1E517A}" type="presParOf" srcId="{9F83059C-068F-4DEE-A777-8CE1FA9D8BF9}" destId="{2AD7FF16-01C2-4904-AEF2-2AE97578BF83}" srcOrd="3" destOrd="0" presId="urn:microsoft.com/office/officeart/2009/3/layout/HorizontalOrganizationChart#2"/>
    <dgm:cxn modelId="{D6302BC3-1A99-4E72-8250-AD204AA0D22C}" type="presParOf" srcId="{2AD7FF16-01C2-4904-AEF2-2AE97578BF83}" destId="{32DB0D59-B4B5-43E6-97CB-26E4763EC9EA}" srcOrd="0" destOrd="0" presId="urn:microsoft.com/office/officeart/2009/3/layout/HorizontalOrganizationChart#2"/>
    <dgm:cxn modelId="{6A6D776F-4EB4-4BAC-A14A-1DE6FBB61ECB}" type="presParOf" srcId="{32DB0D59-B4B5-43E6-97CB-26E4763EC9EA}" destId="{EA4C9B3D-2595-4A6C-A82B-87D383DC16DD}" srcOrd="0" destOrd="0" presId="urn:microsoft.com/office/officeart/2009/3/layout/HorizontalOrganizationChart#2"/>
    <dgm:cxn modelId="{1B32F9C9-936F-4932-ABD9-10974CC9A71B}" type="presParOf" srcId="{32DB0D59-B4B5-43E6-97CB-26E4763EC9EA}" destId="{66E51A6D-FA46-4A79-A8D1-6D6A9EB03704}" srcOrd="1" destOrd="0" presId="urn:microsoft.com/office/officeart/2009/3/layout/HorizontalOrganizationChart#2"/>
    <dgm:cxn modelId="{15C03675-97FD-42B8-A461-D9C050A841A0}" type="presParOf" srcId="{2AD7FF16-01C2-4904-AEF2-2AE97578BF83}" destId="{678565C9-8495-4936-9BA1-B32F596225D3}" srcOrd="1" destOrd="0" presId="urn:microsoft.com/office/officeart/2009/3/layout/HorizontalOrganizationChart#2"/>
    <dgm:cxn modelId="{B7E70A55-1A82-448C-B680-2712B22537A1}" type="presParOf" srcId="{2AD7FF16-01C2-4904-AEF2-2AE97578BF83}" destId="{98549636-C834-47B8-AB6C-29298F273815}" srcOrd="2" destOrd="0" presId="urn:microsoft.com/office/officeart/2009/3/layout/HorizontalOrganizationChart#2"/>
    <dgm:cxn modelId="{969FC983-76A2-478C-BC9F-5C6357F9F8A0}" type="presParOf" srcId="{9F83059C-068F-4DEE-A777-8CE1FA9D8BF9}" destId="{72C77D08-7A1A-42DA-9C31-D6A81C115DCA}" srcOrd="4" destOrd="0" presId="urn:microsoft.com/office/officeart/2009/3/layout/HorizontalOrganizationChart#2"/>
    <dgm:cxn modelId="{D9E4076F-038F-422C-8DC8-8D41501F04E3}" type="presParOf" srcId="{9F83059C-068F-4DEE-A777-8CE1FA9D8BF9}" destId="{E9BAB673-0ED1-478E-A173-2B80A179D545}" srcOrd="5" destOrd="0" presId="urn:microsoft.com/office/officeart/2009/3/layout/HorizontalOrganizationChart#2"/>
    <dgm:cxn modelId="{A712A880-6CD3-44E7-B445-369D89EB2FAD}" type="presParOf" srcId="{E9BAB673-0ED1-478E-A173-2B80A179D545}" destId="{00A6785F-D032-4830-8EA5-EB4142E5F1E3}" srcOrd="0" destOrd="0" presId="urn:microsoft.com/office/officeart/2009/3/layout/HorizontalOrganizationChart#2"/>
    <dgm:cxn modelId="{04E7CD3D-26F2-4021-B5F2-69E54D666038}" type="presParOf" srcId="{00A6785F-D032-4830-8EA5-EB4142E5F1E3}" destId="{80950B23-3C1C-4A55-B254-F46FF98FD7E0}" srcOrd="0" destOrd="0" presId="urn:microsoft.com/office/officeart/2009/3/layout/HorizontalOrganizationChart#2"/>
    <dgm:cxn modelId="{A043FC6B-4577-4077-9367-E258374889A1}" type="presParOf" srcId="{00A6785F-D032-4830-8EA5-EB4142E5F1E3}" destId="{2E10A527-C636-463C-AD3D-B677452AE947}" srcOrd="1" destOrd="0" presId="urn:microsoft.com/office/officeart/2009/3/layout/HorizontalOrganizationChart#2"/>
    <dgm:cxn modelId="{166FC46F-88D0-4D3E-873E-EBEBF808C1D2}" type="presParOf" srcId="{E9BAB673-0ED1-478E-A173-2B80A179D545}" destId="{51188282-4EB1-484B-BFFB-5387E13F123F}" srcOrd="1" destOrd="0" presId="urn:microsoft.com/office/officeart/2009/3/layout/HorizontalOrganizationChart#2"/>
    <dgm:cxn modelId="{F11F1F4E-BFF5-40B4-8105-169DF2141A7C}" type="presParOf" srcId="{E9BAB673-0ED1-478E-A173-2B80A179D545}" destId="{92C7934D-2570-4A91-8C58-375D26821B64}" srcOrd="2" destOrd="0" presId="urn:microsoft.com/office/officeart/2009/3/layout/HorizontalOrganizationChart#2"/>
    <dgm:cxn modelId="{06091218-DEBB-4507-B000-3F407471D1B2}" type="presParOf" srcId="{9F83059C-068F-4DEE-A777-8CE1FA9D8BF9}" destId="{E3F7627C-0C80-4BCE-A95E-A3313DAB8A18}" srcOrd="6" destOrd="0" presId="urn:microsoft.com/office/officeart/2009/3/layout/HorizontalOrganizationChart#2"/>
    <dgm:cxn modelId="{6DF1229D-A47B-4D13-B65B-6E01647F9633}" type="presParOf" srcId="{9F83059C-068F-4DEE-A777-8CE1FA9D8BF9}" destId="{3FA59D67-71BB-479C-B253-FD0E79E4EE87}" srcOrd="7" destOrd="0" presId="urn:microsoft.com/office/officeart/2009/3/layout/HorizontalOrganizationChart#2"/>
    <dgm:cxn modelId="{7069A319-3C76-44C7-9B06-B7E209877E8E}" type="presParOf" srcId="{3FA59D67-71BB-479C-B253-FD0E79E4EE87}" destId="{81BD7AF1-9464-4B19-B4F4-25902421F15B}" srcOrd="0" destOrd="0" presId="urn:microsoft.com/office/officeart/2009/3/layout/HorizontalOrganizationChart#2"/>
    <dgm:cxn modelId="{80C8E779-65E4-43AD-8F42-A7E57FAA9D48}" type="presParOf" srcId="{81BD7AF1-9464-4B19-B4F4-25902421F15B}" destId="{5D9408DB-097C-47F5-B160-B695D0A21BFE}" srcOrd="0" destOrd="0" presId="urn:microsoft.com/office/officeart/2009/3/layout/HorizontalOrganizationChart#2"/>
    <dgm:cxn modelId="{84084E36-4098-4CEB-9C8D-B395F85C6559}" type="presParOf" srcId="{81BD7AF1-9464-4B19-B4F4-25902421F15B}" destId="{60BE28EA-3E2C-459A-BA4A-1056A5A26BB5}" srcOrd="1" destOrd="0" presId="urn:microsoft.com/office/officeart/2009/3/layout/HorizontalOrganizationChart#2"/>
    <dgm:cxn modelId="{87724225-76B5-406E-931E-25478E679AEC}" type="presParOf" srcId="{3FA59D67-71BB-479C-B253-FD0E79E4EE87}" destId="{827541B4-9E97-4319-9BED-79A4E845AC1D}" srcOrd="1" destOrd="0" presId="urn:microsoft.com/office/officeart/2009/3/layout/HorizontalOrganizationChart#2"/>
    <dgm:cxn modelId="{B7CBD7AD-8560-424B-848B-7103F858A2AF}" type="presParOf" srcId="{3FA59D67-71BB-479C-B253-FD0E79E4EE87}" destId="{4AEFA11A-1878-465C-9F87-DB9AC11AD1CC}" srcOrd="2" destOrd="0" presId="urn:microsoft.com/office/officeart/2009/3/layout/HorizontalOrganizationChart#2"/>
    <dgm:cxn modelId="{13526B17-6E60-4EDF-AEBA-398C0BC34087}" type="presParOf" srcId="{040E0CA0-E97F-474F-88DA-3B19C51C61F1}" destId="{263921DA-430C-4FA5-B00E-1603EE83D5CD}" srcOrd="2" destOrd="0" presId="urn:microsoft.com/office/officeart/2009/3/layout/HorizontalOrganizationChar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3" loCatId="hierarchy" qsTypeId="urn:microsoft.com/office/officeart/2005/8/quickstyle/simple1#2" qsCatId="simple" csTypeId="urn:microsoft.com/office/officeart/2005/8/colors/accent2_1#42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产权与产权制度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内涵</a:t>
          </a:r>
          <a:endParaRPr lang="zh-CN" altLang="en-US" sz="1300" dirty="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A7ECB2-9F07-42D6-914B-29C466BD1F35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功能</a:t>
          </a:r>
        </a:p>
      </dgm:t>
    </dgm:pt>
    <dgm:pt modelId="{BFEC9263-F33B-4D57-9E7F-B4F0B9C2B4BF}" cxnId="{4632AEB8-8A91-418A-A745-38D17C9EA45B}" type="parTrans">
      <dgm:prSet/>
      <dgm:spPr/>
      <dgm:t>
        <a:bodyPr/>
        <a:lstStyle/>
        <a:p>
          <a:endParaRPr lang="zh-CN" altLang="en-US" sz="1300"/>
        </a:p>
      </dgm:t>
    </dgm:pt>
    <dgm:pt modelId="{D5DFB8EA-3DF1-4CFC-8256-9B64EC080B8D}" cxnId="{4632AEB8-8A91-418A-A745-38D17C9EA45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dirty="0"/>
            <a:t>制约变革因素</a:t>
          </a:r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E52BF445-7F2E-41F4-B83E-DF000726B290}">
      <dgm:prSet custT="1"/>
      <dgm:spPr/>
      <dgm:t>
        <a:bodyPr/>
        <a:lstStyle/>
        <a:p>
          <a:r>
            <a:rPr lang="zh-CN" altLang="en-US" sz="1300" dirty="0"/>
            <a:t>界定</a:t>
          </a:r>
        </a:p>
      </dgm:t>
    </dgm:pt>
    <dgm:pt modelId="{3C9D0FA9-1FF8-4457-B867-A56A6AEFE61F}" cxnId="{6214C4D6-7939-4611-BCBA-734E884DA009}" type="parTrans">
      <dgm:prSet/>
      <dgm:spPr/>
      <dgm:t>
        <a:bodyPr/>
        <a:lstStyle/>
        <a:p>
          <a:endParaRPr lang="zh-CN" altLang="en-US" sz="1300"/>
        </a:p>
      </dgm:t>
    </dgm:pt>
    <dgm:pt modelId="{61A3D7B0-FBE7-45B8-B0E9-DA6F28ED743E}" cxnId="{6214C4D6-7939-4611-BCBA-734E884DA009}" type="sibTrans">
      <dgm:prSet/>
      <dgm:spPr/>
      <dgm:t>
        <a:bodyPr/>
        <a:lstStyle/>
        <a:p>
          <a:endParaRPr lang="zh-CN" altLang="en-US" sz="1300"/>
        </a:p>
      </dgm:t>
    </dgm:pt>
    <dgm:pt modelId="{6D44BF66-B116-47C3-817C-9AD5D5F3B38D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40E0CA0-E97F-474F-88DA-3B19C51C61F1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00AF67D-0588-45AF-A98D-AA0BD08648F9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F9C479CA-6368-408B-BFA1-F8600AC6FB1D}" type="pres">
      <dgm:prSet presAssocID="{5345ADC4-82A1-451A-B312-34C6A8BB3713}" presName="rootText1" presStyleLbl="node0" presStyleIdx="0" presStyleCnt="1" custScaleX="160033" custScaleY="1252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AB173C-C156-4A4F-AC5D-A55526E10ACF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F83059C-068F-4DEE-A777-8CE1FA9D8BF9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713E1E31-2B5F-45D3-B53F-F5FCED941122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15C7D52B-41FE-461A-9CCB-D216E2CB0217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699F512-45D7-42FB-8678-985B75CB52F5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AD3D7401-B006-45F9-B8C2-20917A5A714D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0AFFCC-8145-4A8F-A426-E38C76927B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14AD90F5-E640-4802-A4DD-BC6E11501A5A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384D352D-123B-4D4D-B674-161E65FDC6DE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0EE6A5BC-9433-4874-ADBF-4F608FAAFC6E}" type="pres">
      <dgm:prSet presAssocID="{BFEC9263-F33B-4D57-9E7F-B4F0B9C2B4BF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2AD7FF16-01C2-4904-AEF2-2AE97578BF83}" type="pres">
      <dgm:prSet presAssocID="{62A7ECB2-9F07-42D6-914B-29C466BD1F3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2DB0D59-B4B5-43E6-97CB-26E4763EC9EA}" type="pres">
      <dgm:prSet presAssocID="{62A7ECB2-9F07-42D6-914B-29C466BD1F35}" presName="rootComposite" presStyleCnt="0"/>
      <dgm:spPr/>
      <dgm:t>
        <a:bodyPr/>
        <a:lstStyle/>
        <a:p>
          <a:endParaRPr lang="zh-CN" altLang="en-US"/>
        </a:p>
      </dgm:t>
    </dgm:pt>
    <dgm:pt modelId="{EA4C9B3D-2595-4A6C-A82B-87D383DC16DD}" type="pres">
      <dgm:prSet presAssocID="{62A7ECB2-9F07-42D6-914B-29C466BD1F3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E51A6D-FA46-4A79-A8D1-6D6A9EB03704}" type="pres">
      <dgm:prSet presAssocID="{62A7ECB2-9F07-42D6-914B-29C466BD1F35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678565C9-8495-4936-9BA1-B32F596225D3}" type="pres">
      <dgm:prSet presAssocID="{62A7ECB2-9F07-42D6-914B-29C466BD1F35}" presName="hierChild4" presStyleCnt="0"/>
      <dgm:spPr/>
      <dgm:t>
        <a:bodyPr/>
        <a:lstStyle/>
        <a:p>
          <a:endParaRPr lang="zh-CN" altLang="en-US"/>
        </a:p>
      </dgm:t>
    </dgm:pt>
    <dgm:pt modelId="{98549636-C834-47B8-AB6C-29298F273815}" type="pres">
      <dgm:prSet presAssocID="{62A7ECB2-9F07-42D6-914B-29C466BD1F35}" presName="hierChild5" presStyleCnt="0"/>
      <dgm:spPr/>
      <dgm:t>
        <a:bodyPr/>
        <a:lstStyle/>
        <a:p>
          <a:endParaRPr lang="zh-CN" altLang="en-US"/>
        </a:p>
      </dgm:t>
    </dgm:pt>
    <dgm:pt modelId="{72C77D08-7A1A-42DA-9C31-D6A81C115DCA}" type="pres">
      <dgm:prSet presAssocID="{AD450951-2D0B-457D-AAD4-EC2345FA872C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E9BAB673-0ED1-478E-A173-2B80A179D545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0A6785F-D032-4830-8EA5-EB4142E5F1E3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80950B23-3C1C-4A55-B254-F46FF98FD7E0}" type="pres">
      <dgm:prSet presAssocID="{99E6488C-56C1-42EA-B8BE-84A5802F557C}" presName="rootText" presStyleLbl="node2" presStyleIdx="2" presStyleCnt="4" custScaleX="138412" custScaleY="115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10A527-C636-463C-AD3D-B677452AE947}" type="pres">
      <dgm:prSet presAssocID="{99E6488C-56C1-42EA-B8BE-84A5802F557C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51188282-4EB1-484B-BFFB-5387E13F123F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92C7934D-2570-4A91-8C58-375D26821B64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E3F7627C-0C80-4BCE-A95E-A3313DAB8A18}" type="pres">
      <dgm:prSet presAssocID="{3C9D0FA9-1FF8-4457-B867-A56A6AEFE61F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3FA59D67-71BB-479C-B253-FD0E79E4EE87}" type="pres">
      <dgm:prSet presAssocID="{E52BF445-7F2E-41F4-B83E-DF000726B29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1BD7AF1-9464-4B19-B4F4-25902421F15B}" type="pres">
      <dgm:prSet presAssocID="{E52BF445-7F2E-41F4-B83E-DF000726B290}" presName="rootComposite" presStyleCnt="0"/>
      <dgm:spPr/>
      <dgm:t>
        <a:bodyPr/>
        <a:lstStyle/>
        <a:p>
          <a:endParaRPr lang="zh-CN" altLang="en-US"/>
        </a:p>
      </dgm:t>
    </dgm:pt>
    <dgm:pt modelId="{5D9408DB-097C-47F5-B160-B695D0A21BFE}" type="pres">
      <dgm:prSet presAssocID="{E52BF445-7F2E-41F4-B83E-DF000726B290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BE28EA-3E2C-459A-BA4A-1056A5A26BB5}" type="pres">
      <dgm:prSet presAssocID="{E52BF445-7F2E-41F4-B83E-DF000726B290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827541B4-9E97-4319-9BED-79A4E845AC1D}" type="pres">
      <dgm:prSet presAssocID="{E52BF445-7F2E-41F4-B83E-DF000726B290}" presName="hierChild4" presStyleCnt="0"/>
      <dgm:spPr/>
      <dgm:t>
        <a:bodyPr/>
        <a:lstStyle/>
        <a:p>
          <a:endParaRPr lang="zh-CN" altLang="en-US"/>
        </a:p>
      </dgm:t>
    </dgm:pt>
    <dgm:pt modelId="{4AEFA11A-1878-465C-9F87-DB9AC11AD1CC}" type="pres">
      <dgm:prSet presAssocID="{E52BF445-7F2E-41F4-B83E-DF000726B290}" presName="hierChild5" presStyleCnt="0"/>
      <dgm:spPr/>
      <dgm:t>
        <a:bodyPr/>
        <a:lstStyle/>
        <a:p>
          <a:endParaRPr lang="zh-CN" altLang="en-US"/>
        </a:p>
      </dgm:t>
    </dgm:pt>
    <dgm:pt modelId="{263921DA-430C-4FA5-B00E-1603EE83D5CD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9AE3AFBE-1C4A-4A3C-ACED-92B688308EB5}" type="presOf" srcId="{62A7ECB2-9F07-42D6-914B-29C466BD1F35}" destId="{EA4C9B3D-2595-4A6C-A82B-87D383DC16DD}" srcOrd="0" destOrd="0" presId="urn:microsoft.com/office/officeart/2009/3/layout/HorizontalOrganizationChart#3"/>
    <dgm:cxn modelId="{0F8C8B36-3A18-45AA-9D32-B60B23644F65}" srcId="{5345ADC4-82A1-451A-B312-34C6A8BB3713}" destId="{99E6488C-56C1-42EA-B8BE-84A5802F557C}" srcOrd="2" destOrd="0" parTransId="{AD450951-2D0B-457D-AAD4-EC2345FA872C}" sibTransId="{23BF2CAC-CA06-4DB8-B5A2-101DF14A894F}"/>
    <dgm:cxn modelId="{38962CB0-C755-4BE3-A62C-99F700D99868}" type="presOf" srcId="{E52BF445-7F2E-41F4-B83E-DF000726B290}" destId="{60BE28EA-3E2C-459A-BA4A-1056A5A26BB5}" srcOrd="1" destOrd="0" presId="urn:microsoft.com/office/officeart/2009/3/layout/HorizontalOrganizationChart#3"/>
    <dgm:cxn modelId="{76932366-CB5B-477D-A739-8FE088E46084}" type="presOf" srcId="{4F122B76-32AA-4439-8F8B-C22627EBA98D}" destId="{4D0AFFCC-8145-4A8F-A426-E38C76927BF1}" srcOrd="1" destOrd="0" presId="urn:microsoft.com/office/officeart/2009/3/layout/HorizontalOrganizationChart#3"/>
    <dgm:cxn modelId="{4632AEB8-8A91-418A-A745-38D17C9EA45B}" srcId="{5345ADC4-82A1-451A-B312-34C6A8BB3713}" destId="{62A7ECB2-9F07-42D6-914B-29C466BD1F35}" srcOrd="1" destOrd="0" parTransId="{BFEC9263-F33B-4D57-9E7F-B4F0B9C2B4BF}" sibTransId="{D5DFB8EA-3DF1-4CFC-8256-9B64EC080B8D}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86907C33-2B40-402A-995D-04FFC0719937}" type="presOf" srcId="{99E6488C-56C1-42EA-B8BE-84A5802F557C}" destId="{2E10A527-C636-463C-AD3D-B677452AE947}" srcOrd="1" destOrd="0" presId="urn:microsoft.com/office/officeart/2009/3/layout/HorizontalOrganizationChart#3"/>
    <dgm:cxn modelId="{14CD216B-2142-4759-9E73-78D9107759FC}" type="presOf" srcId="{3C9D0FA9-1FF8-4457-B867-A56A6AEFE61F}" destId="{E3F7627C-0C80-4BCE-A95E-A3313DAB8A18}" srcOrd="0" destOrd="0" presId="urn:microsoft.com/office/officeart/2009/3/layout/HorizontalOrganizationChart#3"/>
    <dgm:cxn modelId="{6F00B9C5-A671-416D-878E-6B43A00EF89A}" type="presOf" srcId="{AD450951-2D0B-457D-AAD4-EC2345FA872C}" destId="{72C77D08-7A1A-42DA-9C31-D6A81C115DCA}" srcOrd="0" destOrd="0" presId="urn:microsoft.com/office/officeart/2009/3/layout/HorizontalOrganizationChart#3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0DB0FDE9-5C24-43E0-8C23-A66B4EDBA13D}" type="presOf" srcId="{8E544892-C228-4F46-A1B3-FF88C1A8E1DC}" destId="{6D44BF66-B116-47C3-817C-9AD5D5F3B38D}" srcOrd="0" destOrd="0" presId="urn:microsoft.com/office/officeart/2009/3/layout/HorizontalOrganizationChart#3"/>
    <dgm:cxn modelId="{23378F93-EBF6-4DFD-820F-DFA63A2872A8}" type="presOf" srcId="{99E6488C-56C1-42EA-B8BE-84A5802F557C}" destId="{80950B23-3C1C-4A55-B254-F46FF98FD7E0}" srcOrd="0" destOrd="0" presId="urn:microsoft.com/office/officeart/2009/3/layout/HorizontalOrganizationChart#3"/>
    <dgm:cxn modelId="{DB66D98C-FCBB-44A3-987D-BA45D1328ED3}" type="presOf" srcId="{BFEC9263-F33B-4D57-9E7F-B4F0B9C2B4BF}" destId="{0EE6A5BC-9433-4874-ADBF-4F608FAAFC6E}" srcOrd="0" destOrd="0" presId="urn:microsoft.com/office/officeart/2009/3/layout/HorizontalOrganizationChart#3"/>
    <dgm:cxn modelId="{6214C4D6-7939-4611-BCBA-734E884DA009}" srcId="{5345ADC4-82A1-451A-B312-34C6A8BB3713}" destId="{E52BF445-7F2E-41F4-B83E-DF000726B290}" srcOrd="3" destOrd="0" parTransId="{3C9D0FA9-1FF8-4457-B867-A56A6AEFE61F}" sibTransId="{61A3D7B0-FBE7-45B8-B0E9-DA6F28ED743E}"/>
    <dgm:cxn modelId="{6016CEF9-9721-467D-91D9-787F9DB629AA}" type="presOf" srcId="{E52BF445-7F2E-41F4-B83E-DF000726B290}" destId="{5D9408DB-097C-47F5-B160-B695D0A21BFE}" srcOrd="0" destOrd="0" presId="urn:microsoft.com/office/officeart/2009/3/layout/HorizontalOrganizationChart#3"/>
    <dgm:cxn modelId="{C317E7B6-ECBF-433A-A730-7B3B5D1CF7F2}" type="presOf" srcId="{5345ADC4-82A1-451A-B312-34C6A8BB3713}" destId="{F9C479CA-6368-408B-BFA1-F8600AC6FB1D}" srcOrd="0" destOrd="0" presId="urn:microsoft.com/office/officeart/2009/3/layout/HorizontalOrganizationChart#3"/>
    <dgm:cxn modelId="{5182F38E-8570-4EE0-AF92-FF422FBE8500}" type="presOf" srcId="{624C44BC-5A2C-4E65-9B78-8F5A3B64443A}" destId="{713E1E31-2B5F-45D3-B53F-F5FCED941122}" srcOrd="0" destOrd="0" presId="urn:microsoft.com/office/officeart/2009/3/layout/HorizontalOrganizationChart#3"/>
    <dgm:cxn modelId="{0EDE3500-5662-435E-92AE-4FE08F91E44A}" type="presOf" srcId="{5345ADC4-82A1-451A-B312-34C6A8BB3713}" destId="{D3AB173C-C156-4A4F-AC5D-A55526E10ACF}" srcOrd="1" destOrd="0" presId="urn:microsoft.com/office/officeart/2009/3/layout/HorizontalOrganizationChart#3"/>
    <dgm:cxn modelId="{5136A49A-CA5B-414E-AA6D-B07F2EDA2F50}" type="presOf" srcId="{62A7ECB2-9F07-42D6-914B-29C466BD1F35}" destId="{66E51A6D-FA46-4A79-A8D1-6D6A9EB03704}" srcOrd="1" destOrd="0" presId="urn:microsoft.com/office/officeart/2009/3/layout/HorizontalOrganizationChart#3"/>
    <dgm:cxn modelId="{03451FCA-8C89-4D93-81FE-4EF5D441343C}" type="presOf" srcId="{4F122B76-32AA-4439-8F8B-C22627EBA98D}" destId="{AD3D7401-B006-45F9-B8C2-20917A5A714D}" srcOrd="0" destOrd="0" presId="urn:microsoft.com/office/officeart/2009/3/layout/HorizontalOrganizationChart#3"/>
    <dgm:cxn modelId="{0FB328AA-4D5E-4A1D-81E0-38674E9DEF0B}" type="presParOf" srcId="{6D44BF66-B116-47C3-817C-9AD5D5F3B38D}" destId="{040E0CA0-E97F-474F-88DA-3B19C51C61F1}" srcOrd="0" destOrd="0" presId="urn:microsoft.com/office/officeart/2009/3/layout/HorizontalOrganizationChart#3"/>
    <dgm:cxn modelId="{A97E0AAA-EE0F-47AE-90EF-8657EF044559}" type="presParOf" srcId="{040E0CA0-E97F-474F-88DA-3B19C51C61F1}" destId="{E00AF67D-0588-45AF-A98D-AA0BD08648F9}" srcOrd="0" destOrd="0" presId="urn:microsoft.com/office/officeart/2009/3/layout/HorizontalOrganizationChart#3"/>
    <dgm:cxn modelId="{C06367E8-B89F-42E0-9AEA-37BF29E911E4}" type="presParOf" srcId="{E00AF67D-0588-45AF-A98D-AA0BD08648F9}" destId="{F9C479CA-6368-408B-BFA1-F8600AC6FB1D}" srcOrd="0" destOrd="0" presId="urn:microsoft.com/office/officeart/2009/3/layout/HorizontalOrganizationChart#3"/>
    <dgm:cxn modelId="{EA330E3A-3150-4F31-8356-4E7EDF668341}" type="presParOf" srcId="{E00AF67D-0588-45AF-A98D-AA0BD08648F9}" destId="{D3AB173C-C156-4A4F-AC5D-A55526E10ACF}" srcOrd="1" destOrd="0" presId="urn:microsoft.com/office/officeart/2009/3/layout/HorizontalOrganizationChart#3"/>
    <dgm:cxn modelId="{CB70F624-A594-49D8-BAD6-6BCADC244150}" type="presParOf" srcId="{040E0CA0-E97F-474F-88DA-3B19C51C61F1}" destId="{9F83059C-068F-4DEE-A777-8CE1FA9D8BF9}" srcOrd="1" destOrd="0" presId="urn:microsoft.com/office/officeart/2009/3/layout/HorizontalOrganizationChart#3"/>
    <dgm:cxn modelId="{A9E6F4C5-615D-4289-869A-221CAF6C6227}" type="presParOf" srcId="{9F83059C-068F-4DEE-A777-8CE1FA9D8BF9}" destId="{713E1E31-2B5F-45D3-B53F-F5FCED941122}" srcOrd="0" destOrd="0" presId="urn:microsoft.com/office/officeart/2009/3/layout/HorizontalOrganizationChart#3"/>
    <dgm:cxn modelId="{CDDC1CD0-AB68-411D-82A0-122004344548}" type="presParOf" srcId="{9F83059C-068F-4DEE-A777-8CE1FA9D8BF9}" destId="{15C7D52B-41FE-461A-9CCB-D216E2CB0217}" srcOrd="1" destOrd="0" presId="urn:microsoft.com/office/officeart/2009/3/layout/HorizontalOrganizationChart#3"/>
    <dgm:cxn modelId="{FC0EFE15-B9A2-4058-B39F-591627BCD82D}" type="presParOf" srcId="{15C7D52B-41FE-461A-9CCB-D216E2CB0217}" destId="{1699F512-45D7-42FB-8678-985B75CB52F5}" srcOrd="0" destOrd="0" presId="urn:microsoft.com/office/officeart/2009/3/layout/HorizontalOrganizationChart#3"/>
    <dgm:cxn modelId="{2BF465D4-5502-4077-BA34-82A477D635D7}" type="presParOf" srcId="{1699F512-45D7-42FB-8678-985B75CB52F5}" destId="{AD3D7401-B006-45F9-B8C2-20917A5A714D}" srcOrd="0" destOrd="0" presId="urn:microsoft.com/office/officeart/2009/3/layout/HorizontalOrganizationChart#3"/>
    <dgm:cxn modelId="{B18D34E9-12F5-42FE-9F74-6DFABE420CBC}" type="presParOf" srcId="{1699F512-45D7-42FB-8678-985B75CB52F5}" destId="{4D0AFFCC-8145-4A8F-A426-E38C76927BF1}" srcOrd="1" destOrd="0" presId="urn:microsoft.com/office/officeart/2009/3/layout/HorizontalOrganizationChart#3"/>
    <dgm:cxn modelId="{0B2F25E9-06C1-4717-B96D-8AF324937BC3}" type="presParOf" srcId="{15C7D52B-41FE-461A-9CCB-D216E2CB0217}" destId="{14AD90F5-E640-4802-A4DD-BC6E11501A5A}" srcOrd="1" destOrd="0" presId="urn:microsoft.com/office/officeart/2009/3/layout/HorizontalOrganizationChart#3"/>
    <dgm:cxn modelId="{234D3AC1-8AA6-4BD1-AEF1-661199F1740F}" type="presParOf" srcId="{15C7D52B-41FE-461A-9CCB-D216E2CB0217}" destId="{384D352D-123B-4D4D-B674-161E65FDC6DE}" srcOrd="2" destOrd="0" presId="urn:microsoft.com/office/officeart/2009/3/layout/HorizontalOrganizationChart#3"/>
    <dgm:cxn modelId="{3BECF32F-8856-40B2-8E72-2CCBF8D96182}" type="presParOf" srcId="{9F83059C-068F-4DEE-A777-8CE1FA9D8BF9}" destId="{0EE6A5BC-9433-4874-ADBF-4F608FAAFC6E}" srcOrd="2" destOrd="0" presId="urn:microsoft.com/office/officeart/2009/3/layout/HorizontalOrganizationChart#3"/>
    <dgm:cxn modelId="{0A470158-7AB5-48DA-8B46-83BECB1E517A}" type="presParOf" srcId="{9F83059C-068F-4DEE-A777-8CE1FA9D8BF9}" destId="{2AD7FF16-01C2-4904-AEF2-2AE97578BF83}" srcOrd="3" destOrd="0" presId="urn:microsoft.com/office/officeart/2009/3/layout/HorizontalOrganizationChart#3"/>
    <dgm:cxn modelId="{D6302BC3-1A99-4E72-8250-AD204AA0D22C}" type="presParOf" srcId="{2AD7FF16-01C2-4904-AEF2-2AE97578BF83}" destId="{32DB0D59-B4B5-43E6-97CB-26E4763EC9EA}" srcOrd="0" destOrd="0" presId="urn:microsoft.com/office/officeart/2009/3/layout/HorizontalOrganizationChart#3"/>
    <dgm:cxn modelId="{6A6D776F-4EB4-4BAC-A14A-1DE6FBB61ECB}" type="presParOf" srcId="{32DB0D59-B4B5-43E6-97CB-26E4763EC9EA}" destId="{EA4C9B3D-2595-4A6C-A82B-87D383DC16DD}" srcOrd="0" destOrd="0" presId="urn:microsoft.com/office/officeart/2009/3/layout/HorizontalOrganizationChart#3"/>
    <dgm:cxn modelId="{1B32F9C9-936F-4932-ABD9-10974CC9A71B}" type="presParOf" srcId="{32DB0D59-B4B5-43E6-97CB-26E4763EC9EA}" destId="{66E51A6D-FA46-4A79-A8D1-6D6A9EB03704}" srcOrd="1" destOrd="0" presId="urn:microsoft.com/office/officeart/2009/3/layout/HorizontalOrganizationChart#3"/>
    <dgm:cxn modelId="{15C03675-97FD-42B8-A461-D9C050A841A0}" type="presParOf" srcId="{2AD7FF16-01C2-4904-AEF2-2AE97578BF83}" destId="{678565C9-8495-4936-9BA1-B32F596225D3}" srcOrd="1" destOrd="0" presId="urn:microsoft.com/office/officeart/2009/3/layout/HorizontalOrganizationChart#3"/>
    <dgm:cxn modelId="{B7E70A55-1A82-448C-B680-2712B22537A1}" type="presParOf" srcId="{2AD7FF16-01C2-4904-AEF2-2AE97578BF83}" destId="{98549636-C834-47B8-AB6C-29298F273815}" srcOrd="2" destOrd="0" presId="urn:microsoft.com/office/officeart/2009/3/layout/HorizontalOrganizationChart#3"/>
    <dgm:cxn modelId="{969FC983-76A2-478C-BC9F-5C6357F9F8A0}" type="presParOf" srcId="{9F83059C-068F-4DEE-A777-8CE1FA9D8BF9}" destId="{72C77D08-7A1A-42DA-9C31-D6A81C115DCA}" srcOrd="4" destOrd="0" presId="urn:microsoft.com/office/officeart/2009/3/layout/HorizontalOrganizationChart#3"/>
    <dgm:cxn modelId="{D9E4076F-038F-422C-8DC8-8D41501F04E3}" type="presParOf" srcId="{9F83059C-068F-4DEE-A777-8CE1FA9D8BF9}" destId="{E9BAB673-0ED1-478E-A173-2B80A179D545}" srcOrd="5" destOrd="0" presId="urn:microsoft.com/office/officeart/2009/3/layout/HorizontalOrganizationChart#3"/>
    <dgm:cxn modelId="{A712A880-6CD3-44E7-B445-369D89EB2FAD}" type="presParOf" srcId="{E9BAB673-0ED1-478E-A173-2B80A179D545}" destId="{00A6785F-D032-4830-8EA5-EB4142E5F1E3}" srcOrd="0" destOrd="0" presId="urn:microsoft.com/office/officeart/2009/3/layout/HorizontalOrganizationChart#3"/>
    <dgm:cxn modelId="{04E7CD3D-26F2-4021-B5F2-69E54D666038}" type="presParOf" srcId="{00A6785F-D032-4830-8EA5-EB4142E5F1E3}" destId="{80950B23-3C1C-4A55-B254-F46FF98FD7E0}" srcOrd="0" destOrd="0" presId="urn:microsoft.com/office/officeart/2009/3/layout/HorizontalOrganizationChart#3"/>
    <dgm:cxn modelId="{A043FC6B-4577-4077-9367-E258374889A1}" type="presParOf" srcId="{00A6785F-D032-4830-8EA5-EB4142E5F1E3}" destId="{2E10A527-C636-463C-AD3D-B677452AE947}" srcOrd="1" destOrd="0" presId="urn:microsoft.com/office/officeart/2009/3/layout/HorizontalOrganizationChart#3"/>
    <dgm:cxn modelId="{166FC46F-88D0-4D3E-873E-EBEBF808C1D2}" type="presParOf" srcId="{E9BAB673-0ED1-478E-A173-2B80A179D545}" destId="{51188282-4EB1-484B-BFFB-5387E13F123F}" srcOrd="1" destOrd="0" presId="urn:microsoft.com/office/officeart/2009/3/layout/HorizontalOrganizationChart#3"/>
    <dgm:cxn modelId="{F11F1F4E-BFF5-40B4-8105-169DF2141A7C}" type="presParOf" srcId="{E9BAB673-0ED1-478E-A173-2B80A179D545}" destId="{92C7934D-2570-4A91-8C58-375D26821B64}" srcOrd="2" destOrd="0" presId="urn:microsoft.com/office/officeart/2009/3/layout/HorizontalOrganizationChart#3"/>
    <dgm:cxn modelId="{06091218-DEBB-4507-B000-3F407471D1B2}" type="presParOf" srcId="{9F83059C-068F-4DEE-A777-8CE1FA9D8BF9}" destId="{E3F7627C-0C80-4BCE-A95E-A3313DAB8A18}" srcOrd="6" destOrd="0" presId="urn:microsoft.com/office/officeart/2009/3/layout/HorizontalOrganizationChart#3"/>
    <dgm:cxn modelId="{6DF1229D-A47B-4D13-B65B-6E01647F9633}" type="presParOf" srcId="{9F83059C-068F-4DEE-A777-8CE1FA9D8BF9}" destId="{3FA59D67-71BB-479C-B253-FD0E79E4EE87}" srcOrd="7" destOrd="0" presId="urn:microsoft.com/office/officeart/2009/3/layout/HorizontalOrganizationChart#3"/>
    <dgm:cxn modelId="{7069A319-3C76-44C7-9B06-B7E209877E8E}" type="presParOf" srcId="{3FA59D67-71BB-479C-B253-FD0E79E4EE87}" destId="{81BD7AF1-9464-4B19-B4F4-25902421F15B}" srcOrd="0" destOrd="0" presId="urn:microsoft.com/office/officeart/2009/3/layout/HorizontalOrganizationChart#3"/>
    <dgm:cxn modelId="{80C8E779-65E4-43AD-8F42-A7E57FAA9D48}" type="presParOf" srcId="{81BD7AF1-9464-4B19-B4F4-25902421F15B}" destId="{5D9408DB-097C-47F5-B160-B695D0A21BFE}" srcOrd="0" destOrd="0" presId="urn:microsoft.com/office/officeart/2009/3/layout/HorizontalOrganizationChart#3"/>
    <dgm:cxn modelId="{84084E36-4098-4CEB-9C8D-B395F85C6559}" type="presParOf" srcId="{81BD7AF1-9464-4B19-B4F4-25902421F15B}" destId="{60BE28EA-3E2C-459A-BA4A-1056A5A26BB5}" srcOrd="1" destOrd="0" presId="urn:microsoft.com/office/officeart/2009/3/layout/HorizontalOrganizationChart#3"/>
    <dgm:cxn modelId="{87724225-76B5-406E-931E-25478E679AEC}" type="presParOf" srcId="{3FA59D67-71BB-479C-B253-FD0E79E4EE87}" destId="{827541B4-9E97-4319-9BED-79A4E845AC1D}" srcOrd="1" destOrd="0" presId="urn:microsoft.com/office/officeart/2009/3/layout/HorizontalOrganizationChart#3"/>
    <dgm:cxn modelId="{B7CBD7AD-8560-424B-848B-7103F858A2AF}" type="presParOf" srcId="{3FA59D67-71BB-479C-B253-FD0E79E4EE87}" destId="{4AEFA11A-1878-465C-9F87-DB9AC11AD1CC}" srcOrd="2" destOrd="0" presId="urn:microsoft.com/office/officeart/2009/3/layout/HorizontalOrganizationChart#3"/>
    <dgm:cxn modelId="{13526B17-6E60-4EDF-AEBA-398C0BC34087}" type="presParOf" srcId="{040E0CA0-E97F-474F-88DA-3B19C51C61F1}" destId="{263921DA-430C-4FA5-B00E-1603EE83D5CD}" srcOrd="2" destOrd="0" presId="urn:microsoft.com/office/officeart/2009/3/layout/HorizontalOrganizationChar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4" loCatId="hierarchy" qsTypeId="urn:microsoft.com/office/officeart/2005/8/quickstyle/simple1#3" qsCatId="simple" csTypeId="urn:microsoft.com/office/officeart/2005/8/colors/accent2_1#42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产权与产权制度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内涵</a:t>
          </a:r>
          <a:endParaRPr lang="zh-CN" altLang="en-US" sz="1300" dirty="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A7ECB2-9F07-42D6-914B-29C466BD1F35}">
      <dgm:prSet custT="1"/>
      <dgm:spPr/>
      <dgm:t>
        <a:bodyPr/>
        <a:lstStyle/>
        <a:p>
          <a:r>
            <a:rPr lang="zh-CN" altLang="en-US" sz="1300" dirty="0"/>
            <a:t>功能</a:t>
          </a:r>
        </a:p>
      </dgm:t>
    </dgm:pt>
    <dgm:pt modelId="{BFEC9263-F33B-4D57-9E7F-B4F0B9C2B4BF}" cxnId="{4632AEB8-8A91-418A-A745-38D17C9EA45B}" type="parTrans">
      <dgm:prSet/>
      <dgm:spPr/>
      <dgm:t>
        <a:bodyPr/>
        <a:lstStyle/>
        <a:p>
          <a:endParaRPr lang="zh-CN" altLang="en-US" sz="1300"/>
        </a:p>
      </dgm:t>
    </dgm:pt>
    <dgm:pt modelId="{D5DFB8EA-3DF1-4CFC-8256-9B64EC080B8D}" cxnId="{4632AEB8-8A91-418A-A745-38D17C9EA45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制约变革因素</a:t>
          </a:r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E52BF445-7F2E-41F4-B83E-DF000726B290}">
      <dgm:prSet custT="1"/>
      <dgm:spPr/>
      <dgm:t>
        <a:bodyPr/>
        <a:lstStyle/>
        <a:p>
          <a:r>
            <a:rPr lang="zh-CN" altLang="en-US" sz="1300" dirty="0"/>
            <a:t>界定</a:t>
          </a:r>
        </a:p>
      </dgm:t>
    </dgm:pt>
    <dgm:pt modelId="{3C9D0FA9-1FF8-4457-B867-A56A6AEFE61F}" cxnId="{6214C4D6-7939-4611-BCBA-734E884DA009}" type="parTrans">
      <dgm:prSet/>
      <dgm:spPr/>
      <dgm:t>
        <a:bodyPr/>
        <a:lstStyle/>
        <a:p>
          <a:endParaRPr lang="zh-CN" altLang="en-US" sz="1300"/>
        </a:p>
      </dgm:t>
    </dgm:pt>
    <dgm:pt modelId="{61A3D7B0-FBE7-45B8-B0E9-DA6F28ED743E}" cxnId="{6214C4D6-7939-4611-BCBA-734E884DA009}" type="sibTrans">
      <dgm:prSet/>
      <dgm:spPr/>
      <dgm:t>
        <a:bodyPr/>
        <a:lstStyle/>
        <a:p>
          <a:endParaRPr lang="zh-CN" altLang="en-US" sz="1300"/>
        </a:p>
      </dgm:t>
    </dgm:pt>
    <dgm:pt modelId="{6D44BF66-B116-47C3-817C-9AD5D5F3B38D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40E0CA0-E97F-474F-88DA-3B19C51C61F1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00AF67D-0588-45AF-A98D-AA0BD08648F9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F9C479CA-6368-408B-BFA1-F8600AC6FB1D}" type="pres">
      <dgm:prSet presAssocID="{5345ADC4-82A1-451A-B312-34C6A8BB3713}" presName="rootText1" presStyleLbl="node0" presStyleIdx="0" presStyleCnt="1" custScaleX="160033" custScaleY="1252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AB173C-C156-4A4F-AC5D-A55526E10ACF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F83059C-068F-4DEE-A777-8CE1FA9D8BF9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713E1E31-2B5F-45D3-B53F-F5FCED941122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15C7D52B-41FE-461A-9CCB-D216E2CB0217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699F512-45D7-42FB-8678-985B75CB52F5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AD3D7401-B006-45F9-B8C2-20917A5A714D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0AFFCC-8145-4A8F-A426-E38C76927B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14AD90F5-E640-4802-A4DD-BC6E11501A5A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384D352D-123B-4D4D-B674-161E65FDC6DE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0EE6A5BC-9433-4874-ADBF-4F608FAAFC6E}" type="pres">
      <dgm:prSet presAssocID="{BFEC9263-F33B-4D57-9E7F-B4F0B9C2B4BF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2AD7FF16-01C2-4904-AEF2-2AE97578BF83}" type="pres">
      <dgm:prSet presAssocID="{62A7ECB2-9F07-42D6-914B-29C466BD1F3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2DB0D59-B4B5-43E6-97CB-26E4763EC9EA}" type="pres">
      <dgm:prSet presAssocID="{62A7ECB2-9F07-42D6-914B-29C466BD1F35}" presName="rootComposite" presStyleCnt="0"/>
      <dgm:spPr/>
      <dgm:t>
        <a:bodyPr/>
        <a:lstStyle/>
        <a:p>
          <a:endParaRPr lang="zh-CN" altLang="en-US"/>
        </a:p>
      </dgm:t>
    </dgm:pt>
    <dgm:pt modelId="{EA4C9B3D-2595-4A6C-A82B-87D383DC16DD}" type="pres">
      <dgm:prSet presAssocID="{62A7ECB2-9F07-42D6-914B-29C466BD1F3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E51A6D-FA46-4A79-A8D1-6D6A9EB03704}" type="pres">
      <dgm:prSet presAssocID="{62A7ECB2-9F07-42D6-914B-29C466BD1F35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678565C9-8495-4936-9BA1-B32F596225D3}" type="pres">
      <dgm:prSet presAssocID="{62A7ECB2-9F07-42D6-914B-29C466BD1F35}" presName="hierChild4" presStyleCnt="0"/>
      <dgm:spPr/>
      <dgm:t>
        <a:bodyPr/>
        <a:lstStyle/>
        <a:p>
          <a:endParaRPr lang="zh-CN" altLang="en-US"/>
        </a:p>
      </dgm:t>
    </dgm:pt>
    <dgm:pt modelId="{98549636-C834-47B8-AB6C-29298F273815}" type="pres">
      <dgm:prSet presAssocID="{62A7ECB2-9F07-42D6-914B-29C466BD1F35}" presName="hierChild5" presStyleCnt="0"/>
      <dgm:spPr/>
      <dgm:t>
        <a:bodyPr/>
        <a:lstStyle/>
        <a:p>
          <a:endParaRPr lang="zh-CN" altLang="en-US"/>
        </a:p>
      </dgm:t>
    </dgm:pt>
    <dgm:pt modelId="{72C77D08-7A1A-42DA-9C31-D6A81C115DCA}" type="pres">
      <dgm:prSet presAssocID="{AD450951-2D0B-457D-AAD4-EC2345FA872C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E9BAB673-0ED1-478E-A173-2B80A179D545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0A6785F-D032-4830-8EA5-EB4142E5F1E3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80950B23-3C1C-4A55-B254-F46FF98FD7E0}" type="pres">
      <dgm:prSet presAssocID="{99E6488C-56C1-42EA-B8BE-84A5802F557C}" presName="rootText" presStyleLbl="node2" presStyleIdx="2" presStyleCnt="4" custScaleX="138412" custScaleY="115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10A527-C636-463C-AD3D-B677452AE947}" type="pres">
      <dgm:prSet presAssocID="{99E6488C-56C1-42EA-B8BE-84A5802F557C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51188282-4EB1-484B-BFFB-5387E13F123F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92C7934D-2570-4A91-8C58-375D26821B64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E3F7627C-0C80-4BCE-A95E-A3313DAB8A18}" type="pres">
      <dgm:prSet presAssocID="{3C9D0FA9-1FF8-4457-B867-A56A6AEFE61F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3FA59D67-71BB-479C-B253-FD0E79E4EE87}" type="pres">
      <dgm:prSet presAssocID="{E52BF445-7F2E-41F4-B83E-DF000726B29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1BD7AF1-9464-4B19-B4F4-25902421F15B}" type="pres">
      <dgm:prSet presAssocID="{E52BF445-7F2E-41F4-B83E-DF000726B290}" presName="rootComposite" presStyleCnt="0"/>
      <dgm:spPr/>
      <dgm:t>
        <a:bodyPr/>
        <a:lstStyle/>
        <a:p>
          <a:endParaRPr lang="zh-CN" altLang="en-US"/>
        </a:p>
      </dgm:t>
    </dgm:pt>
    <dgm:pt modelId="{5D9408DB-097C-47F5-B160-B695D0A21BFE}" type="pres">
      <dgm:prSet presAssocID="{E52BF445-7F2E-41F4-B83E-DF000726B290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BE28EA-3E2C-459A-BA4A-1056A5A26BB5}" type="pres">
      <dgm:prSet presAssocID="{E52BF445-7F2E-41F4-B83E-DF000726B290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827541B4-9E97-4319-9BED-79A4E845AC1D}" type="pres">
      <dgm:prSet presAssocID="{E52BF445-7F2E-41F4-B83E-DF000726B290}" presName="hierChild4" presStyleCnt="0"/>
      <dgm:spPr/>
      <dgm:t>
        <a:bodyPr/>
        <a:lstStyle/>
        <a:p>
          <a:endParaRPr lang="zh-CN" altLang="en-US"/>
        </a:p>
      </dgm:t>
    </dgm:pt>
    <dgm:pt modelId="{4AEFA11A-1878-465C-9F87-DB9AC11AD1CC}" type="pres">
      <dgm:prSet presAssocID="{E52BF445-7F2E-41F4-B83E-DF000726B290}" presName="hierChild5" presStyleCnt="0"/>
      <dgm:spPr/>
      <dgm:t>
        <a:bodyPr/>
        <a:lstStyle/>
        <a:p>
          <a:endParaRPr lang="zh-CN" altLang="en-US"/>
        </a:p>
      </dgm:t>
    </dgm:pt>
    <dgm:pt modelId="{263921DA-430C-4FA5-B00E-1603EE83D5CD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EBF54A6F-76B3-4B5F-8B05-6BCFBAB1912B}" type="presOf" srcId="{5345ADC4-82A1-451A-B312-34C6A8BB3713}" destId="{D3AB173C-C156-4A4F-AC5D-A55526E10ACF}" srcOrd="1" destOrd="0" presId="urn:microsoft.com/office/officeart/2009/3/layout/HorizontalOrganizationChart#4"/>
    <dgm:cxn modelId="{0F8C8B36-3A18-45AA-9D32-B60B23644F65}" srcId="{5345ADC4-82A1-451A-B312-34C6A8BB3713}" destId="{99E6488C-56C1-42EA-B8BE-84A5802F557C}" srcOrd="2" destOrd="0" parTransId="{AD450951-2D0B-457D-AAD4-EC2345FA872C}" sibTransId="{23BF2CAC-CA06-4DB8-B5A2-101DF14A894F}"/>
    <dgm:cxn modelId="{C7F222C3-CCBB-4695-ADCC-FD06F4A5368E}" type="presOf" srcId="{4F122B76-32AA-4439-8F8B-C22627EBA98D}" destId="{AD3D7401-B006-45F9-B8C2-20917A5A714D}" srcOrd="0" destOrd="0" presId="urn:microsoft.com/office/officeart/2009/3/layout/HorizontalOrganizationChart#4"/>
    <dgm:cxn modelId="{AE084C13-F3B2-41B1-89D4-BAEA3EE2DCA2}" type="presOf" srcId="{624C44BC-5A2C-4E65-9B78-8F5A3B64443A}" destId="{713E1E31-2B5F-45D3-B53F-F5FCED941122}" srcOrd="0" destOrd="0" presId="urn:microsoft.com/office/officeart/2009/3/layout/HorizontalOrganizationChart#4"/>
    <dgm:cxn modelId="{4632AEB8-8A91-418A-A745-38D17C9EA45B}" srcId="{5345ADC4-82A1-451A-B312-34C6A8BB3713}" destId="{62A7ECB2-9F07-42D6-914B-29C466BD1F35}" srcOrd="1" destOrd="0" parTransId="{BFEC9263-F33B-4D57-9E7F-B4F0B9C2B4BF}" sibTransId="{D5DFB8EA-3DF1-4CFC-8256-9B64EC080B8D}"/>
    <dgm:cxn modelId="{EE885CEB-09D3-40C9-B6D2-7D7A3D803CC9}" type="presOf" srcId="{8E544892-C228-4F46-A1B3-FF88C1A8E1DC}" destId="{6D44BF66-B116-47C3-817C-9AD5D5F3B38D}" srcOrd="0" destOrd="0" presId="urn:microsoft.com/office/officeart/2009/3/layout/HorizontalOrganizationChart#4"/>
    <dgm:cxn modelId="{896CEAA4-6100-4350-B118-205B7B5BA6B8}" type="presOf" srcId="{E52BF445-7F2E-41F4-B83E-DF000726B290}" destId="{60BE28EA-3E2C-459A-BA4A-1056A5A26BB5}" srcOrd="1" destOrd="0" presId="urn:microsoft.com/office/officeart/2009/3/layout/HorizontalOrganizationChart#4"/>
    <dgm:cxn modelId="{C89A7383-7EB7-43A9-8604-9512E1F81562}" type="presOf" srcId="{AD450951-2D0B-457D-AAD4-EC2345FA872C}" destId="{72C77D08-7A1A-42DA-9C31-D6A81C115DCA}" srcOrd="0" destOrd="0" presId="urn:microsoft.com/office/officeart/2009/3/layout/HorizontalOrganizationChart#4"/>
    <dgm:cxn modelId="{2B2ECFB1-555D-4CF3-9180-B4D2F894DDB7}" type="presOf" srcId="{5345ADC4-82A1-451A-B312-34C6A8BB3713}" destId="{F9C479CA-6368-408B-BFA1-F8600AC6FB1D}" srcOrd="0" destOrd="0" presId="urn:microsoft.com/office/officeart/2009/3/layout/HorizontalOrganizationChart#4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30819CF9-9784-4C65-925B-A2F428F6381F}" type="presOf" srcId="{99E6488C-56C1-42EA-B8BE-84A5802F557C}" destId="{80950B23-3C1C-4A55-B254-F46FF98FD7E0}" srcOrd="0" destOrd="0" presId="urn:microsoft.com/office/officeart/2009/3/layout/HorizontalOrganizationChart#4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95EACB51-12CB-4F47-86E6-CF7FD553CE6C}" type="presOf" srcId="{3C9D0FA9-1FF8-4457-B867-A56A6AEFE61F}" destId="{E3F7627C-0C80-4BCE-A95E-A3313DAB8A18}" srcOrd="0" destOrd="0" presId="urn:microsoft.com/office/officeart/2009/3/layout/HorizontalOrganizationChart#4"/>
    <dgm:cxn modelId="{FDF6874F-8F13-4984-A63C-9633AF2AB713}" type="presOf" srcId="{62A7ECB2-9F07-42D6-914B-29C466BD1F35}" destId="{EA4C9B3D-2595-4A6C-A82B-87D383DC16DD}" srcOrd="0" destOrd="0" presId="urn:microsoft.com/office/officeart/2009/3/layout/HorizontalOrganizationChart#4"/>
    <dgm:cxn modelId="{37B9CB68-47B3-470D-B4E8-CCAEF6D4DF2B}" type="presOf" srcId="{99E6488C-56C1-42EA-B8BE-84A5802F557C}" destId="{2E10A527-C636-463C-AD3D-B677452AE947}" srcOrd="1" destOrd="0" presId="urn:microsoft.com/office/officeart/2009/3/layout/HorizontalOrganizationChart#4"/>
    <dgm:cxn modelId="{0D55E491-92DD-420A-A051-F7875BF2EDC7}" type="presOf" srcId="{4F122B76-32AA-4439-8F8B-C22627EBA98D}" destId="{4D0AFFCC-8145-4A8F-A426-E38C76927BF1}" srcOrd="1" destOrd="0" presId="urn:microsoft.com/office/officeart/2009/3/layout/HorizontalOrganizationChart#4"/>
    <dgm:cxn modelId="{34F09C8E-5ED9-4CAF-BEE7-BD7F28FC64E0}" type="presOf" srcId="{BFEC9263-F33B-4D57-9E7F-B4F0B9C2B4BF}" destId="{0EE6A5BC-9433-4874-ADBF-4F608FAAFC6E}" srcOrd="0" destOrd="0" presId="urn:microsoft.com/office/officeart/2009/3/layout/HorizontalOrganizationChart#4"/>
    <dgm:cxn modelId="{098855C6-B12D-4344-AE49-AD7C3CEDE37A}" type="presOf" srcId="{E52BF445-7F2E-41F4-B83E-DF000726B290}" destId="{5D9408DB-097C-47F5-B160-B695D0A21BFE}" srcOrd="0" destOrd="0" presId="urn:microsoft.com/office/officeart/2009/3/layout/HorizontalOrganizationChart#4"/>
    <dgm:cxn modelId="{04509D12-AD4E-42EB-8C01-EF0A468D174B}" type="presOf" srcId="{62A7ECB2-9F07-42D6-914B-29C466BD1F35}" destId="{66E51A6D-FA46-4A79-A8D1-6D6A9EB03704}" srcOrd="1" destOrd="0" presId="urn:microsoft.com/office/officeart/2009/3/layout/HorizontalOrganizationChart#4"/>
    <dgm:cxn modelId="{6214C4D6-7939-4611-BCBA-734E884DA009}" srcId="{5345ADC4-82A1-451A-B312-34C6A8BB3713}" destId="{E52BF445-7F2E-41F4-B83E-DF000726B290}" srcOrd="3" destOrd="0" parTransId="{3C9D0FA9-1FF8-4457-B867-A56A6AEFE61F}" sibTransId="{61A3D7B0-FBE7-45B8-B0E9-DA6F28ED743E}"/>
    <dgm:cxn modelId="{ADA31D67-F42E-49CC-A0C5-D70BEF454C24}" type="presParOf" srcId="{6D44BF66-B116-47C3-817C-9AD5D5F3B38D}" destId="{040E0CA0-E97F-474F-88DA-3B19C51C61F1}" srcOrd="0" destOrd="0" presId="urn:microsoft.com/office/officeart/2009/3/layout/HorizontalOrganizationChart#4"/>
    <dgm:cxn modelId="{B900EC4D-84F9-4360-9CE6-08899B4F92C2}" type="presParOf" srcId="{040E0CA0-E97F-474F-88DA-3B19C51C61F1}" destId="{E00AF67D-0588-45AF-A98D-AA0BD08648F9}" srcOrd="0" destOrd="0" presId="urn:microsoft.com/office/officeart/2009/3/layout/HorizontalOrganizationChart#4"/>
    <dgm:cxn modelId="{A3680A67-678F-4FBE-9194-9F96093E44C4}" type="presParOf" srcId="{E00AF67D-0588-45AF-A98D-AA0BD08648F9}" destId="{F9C479CA-6368-408B-BFA1-F8600AC6FB1D}" srcOrd="0" destOrd="0" presId="urn:microsoft.com/office/officeart/2009/3/layout/HorizontalOrganizationChart#4"/>
    <dgm:cxn modelId="{BCCCC660-FF5E-41C1-92EA-D42D148B1A5E}" type="presParOf" srcId="{E00AF67D-0588-45AF-A98D-AA0BD08648F9}" destId="{D3AB173C-C156-4A4F-AC5D-A55526E10ACF}" srcOrd="1" destOrd="0" presId="urn:microsoft.com/office/officeart/2009/3/layout/HorizontalOrganizationChart#4"/>
    <dgm:cxn modelId="{A6832C66-97AD-4872-9175-D9EA03AA286F}" type="presParOf" srcId="{040E0CA0-E97F-474F-88DA-3B19C51C61F1}" destId="{9F83059C-068F-4DEE-A777-8CE1FA9D8BF9}" srcOrd="1" destOrd="0" presId="urn:microsoft.com/office/officeart/2009/3/layout/HorizontalOrganizationChart#4"/>
    <dgm:cxn modelId="{297D55AB-8B5D-4D28-8510-35A0E9B7FFB1}" type="presParOf" srcId="{9F83059C-068F-4DEE-A777-8CE1FA9D8BF9}" destId="{713E1E31-2B5F-45D3-B53F-F5FCED941122}" srcOrd="0" destOrd="0" presId="urn:microsoft.com/office/officeart/2009/3/layout/HorizontalOrganizationChart#4"/>
    <dgm:cxn modelId="{F47B1761-6A25-4457-9052-87CB22EC1A9F}" type="presParOf" srcId="{9F83059C-068F-4DEE-A777-8CE1FA9D8BF9}" destId="{15C7D52B-41FE-461A-9CCB-D216E2CB0217}" srcOrd="1" destOrd="0" presId="urn:microsoft.com/office/officeart/2009/3/layout/HorizontalOrganizationChart#4"/>
    <dgm:cxn modelId="{6788C53C-C653-420A-8564-95C83499B4B2}" type="presParOf" srcId="{15C7D52B-41FE-461A-9CCB-D216E2CB0217}" destId="{1699F512-45D7-42FB-8678-985B75CB52F5}" srcOrd="0" destOrd="0" presId="urn:microsoft.com/office/officeart/2009/3/layout/HorizontalOrganizationChart#4"/>
    <dgm:cxn modelId="{26086768-9A00-4032-8037-37ED78D0D05F}" type="presParOf" srcId="{1699F512-45D7-42FB-8678-985B75CB52F5}" destId="{AD3D7401-B006-45F9-B8C2-20917A5A714D}" srcOrd="0" destOrd="0" presId="urn:microsoft.com/office/officeart/2009/3/layout/HorizontalOrganizationChart#4"/>
    <dgm:cxn modelId="{DC850AAA-A92D-4487-88C5-9E7639F37F44}" type="presParOf" srcId="{1699F512-45D7-42FB-8678-985B75CB52F5}" destId="{4D0AFFCC-8145-4A8F-A426-E38C76927BF1}" srcOrd="1" destOrd="0" presId="urn:microsoft.com/office/officeart/2009/3/layout/HorizontalOrganizationChart#4"/>
    <dgm:cxn modelId="{F3CEB040-42B1-4615-BA98-85050223618E}" type="presParOf" srcId="{15C7D52B-41FE-461A-9CCB-D216E2CB0217}" destId="{14AD90F5-E640-4802-A4DD-BC6E11501A5A}" srcOrd="1" destOrd="0" presId="urn:microsoft.com/office/officeart/2009/3/layout/HorizontalOrganizationChart#4"/>
    <dgm:cxn modelId="{3D09272B-17CA-4C3A-9BA1-1CE29B646DF0}" type="presParOf" srcId="{15C7D52B-41FE-461A-9CCB-D216E2CB0217}" destId="{384D352D-123B-4D4D-B674-161E65FDC6DE}" srcOrd="2" destOrd="0" presId="urn:microsoft.com/office/officeart/2009/3/layout/HorizontalOrganizationChart#4"/>
    <dgm:cxn modelId="{7A97DD38-2690-450A-AA50-2EAFB7AB02D3}" type="presParOf" srcId="{9F83059C-068F-4DEE-A777-8CE1FA9D8BF9}" destId="{0EE6A5BC-9433-4874-ADBF-4F608FAAFC6E}" srcOrd="2" destOrd="0" presId="urn:microsoft.com/office/officeart/2009/3/layout/HorizontalOrganizationChart#4"/>
    <dgm:cxn modelId="{F3E5CFD5-ECAB-4C51-8586-B1B854E4B1F4}" type="presParOf" srcId="{9F83059C-068F-4DEE-A777-8CE1FA9D8BF9}" destId="{2AD7FF16-01C2-4904-AEF2-2AE97578BF83}" srcOrd="3" destOrd="0" presId="urn:microsoft.com/office/officeart/2009/3/layout/HorizontalOrganizationChart#4"/>
    <dgm:cxn modelId="{510D8008-FC9B-41D6-993D-654CFAFA43A2}" type="presParOf" srcId="{2AD7FF16-01C2-4904-AEF2-2AE97578BF83}" destId="{32DB0D59-B4B5-43E6-97CB-26E4763EC9EA}" srcOrd="0" destOrd="0" presId="urn:microsoft.com/office/officeart/2009/3/layout/HorizontalOrganizationChart#4"/>
    <dgm:cxn modelId="{C1D95E2C-4DF1-4F15-9B26-4C46F56514EE}" type="presParOf" srcId="{32DB0D59-B4B5-43E6-97CB-26E4763EC9EA}" destId="{EA4C9B3D-2595-4A6C-A82B-87D383DC16DD}" srcOrd="0" destOrd="0" presId="urn:microsoft.com/office/officeart/2009/3/layout/HorizontalOrganizationChart#4"/>
    <dgm:cxn modelId="{E9F16A2B-7412-433E-9A3C-8F821B10C939}" type="presParOf" srcId="{32DB0D59-B4B5-43E6-97CB-26E4763EC9EA}" destId="{66E51A6D-FA46-4A79-A8D1-6D6A9EB03704}" srcOrd="1" destOrd="0" presId="urn:microsoft.com/office/officeart/2009/3/layout/HorizontalOrganizationChart#4"/>
    <dgm:cxn modelId="{D7135545-89FA-4EA0-BBD3-44E13548FE82}" type="presParOf" srcId="{2AD7FF16-01C2-4904-AEF2-2AE97578BF83}" destId="{678565C9-8495-4936-9BA1-B32F596225D3}" srcOrd="1" destOrd="0" presId="urn:microsoft.com/office/officeart/2009/3/layout/HorizontalOrganizationChart#4"/>
    <dgm:cxn modelId="{C0C21BF7-03F1-42DD-A9E4-4488C7C66066}" type="presParOf" srcId="{2AD7FF16-01C2-4904-AEF2-2AE97578BF83}" destId="{98549636-C834-47B8-AB6C-29298F273815}" srcOrd="2" destOrd="0" presId="urn:microsoft.com/office/officeart/2009/3/layout/HorizontalOrganizationChart#4"/>
    <dgm:cxn modelId="{87DB9C15-0F66-42E6-A790-A87EDA73C8AF}" type="presParOf" srcId="{9F83059C-068F-4DEE-A777-8CE1FA9D8BF9}" destId="{72C77D08-7A1A-42DA-9C31-D6A81C115DCA}" srcOrd="4" destOrd="0" presId="urn:microsoft.com/office/officeart/2009/3/layout/HorizontalOrganizationChart#4"/>
    <dgm:cxn modelId="{351B918E-6F3E-42E1-939E-C2572380241E}" type="presParOf" srcId="{9F83059C-068F-4DEE-A777-8CE1FA9D8BF9}" destId="{E9BAB673-0ED1-478E-A173-2B80A179D545}" srcOrd="5" destOrd="0" presId="urn:microsoft.com/office/officeart/2009/3/layout/HorizontalOrganizationChart#4"/>
    <dgm:cxn modelId="{59CF1D89-305B-4DB7-B2F5-A9D963283F3D}" type="presParOf" srcId="{E9BAB673-0ED1-478E-A173-2B80A179D545}" destId="{00A6785F-D032-4830-8EA5-EB4142E5F1E3}" srcOrd="0" destOrd="0" presId="urn:microsoft.com/office/officeart/2009/3/layout/HorizontalOrganizationChart#4"/>
    <dgm:cxn modelId="{F9169ECA-F775-44B9-A394-9D3DCE8B1632}" type="presParOf" srcId="{00A6785F-D032-4830-8EA5-EB4142E5F1E3}" destId="{80950B23-3C1C-4A55-B254-F46FF98FD7E0}" srcOrd="0" destOrd="0" presId="urn:microsoft.com/office/officeart/2009/3/layout/HorizontalOrganizationChart#4"/>
    <dgm:cxn modelId="{232E1E14-B054-4F56-BAE9-04F9E7B8F0A9}" type="presParOf" srcId="{00A6785F-D032-4830-8EA5-EB4142E5F1E3}" destId="{2E10A527-C636-463C-AD3D-B677452AE947}" srcOrd="1" destOrd="0" presId="urn:microsoft.com/office/officeart/2009/3/layout/HorizontalOrganizationChart#4"/>
    <dgm:cxn modelId="{B44A4993-4D64-45E5-9A19-58E366350903}" type="presParOf" srcId="{E9BAB673-0ED1-478E-A173-2B80A179D545}" destId="{51188282-4EB1-484B-BFFB-5387E13F123F}" srcOrd="1" destOrd="0" presId="urn:microsoft.com/office/officeart/2009/3/layout/HorizontalOrganizationChart#4"/>
    <dgm:cxn modelId="{0E7C64F9-46EC-4070-A0B1-A8D5EE10E890}" type="presParOf" srcId="{E9BAB673-0ED1-478E-A173-2B80A179D545}" destId="{92C7934D-2570-4A91-8C58-375D26821B64}" srcOrd="2" destOrd="0" presId="urn:microsoft.com/office/officeart/2009/3/layout/HorizontalOrganizationChart#4"/>
    <dgm:cxn modelId="{633AF606-406A-46B1-9420-DF4325402F39}" type="presParOf" srcId="{9F83059C-068F-4DEE-A777-8CE1FA9D8BF9}" destId="{E3F7627C-0C80-4BCE-A95E-A3313DAB8A18}" srcOrd="6" destOrd="0" presId="urn:microsoft.com/office/officeart/2009/3/layout/HorizontalOrganizationChart#4"/>
    <dgm:cxn modelId="{4F368C13-A26D-4E26-8BF0-8FC8710608FA}" type="presParOf" srcId="{9F83059C-068F-4DEE-A777-8CE1FA9D8BF9}" destId="{3FA59D67-71BB-479C-B253-FD0E79E4EE87}" srcOrd="7" destOrd="0" presId="urn:microsoft.com/office/officeart/2009/3/layout/HorizontalOrganizationChart#4"/>
    <dgm:cxn modelId="{D7267B7E-CFA4-43C6-924B-A2661DE26190}" type="presParOf" srcId="{3FA59D67-71BB-479C-B253-FD0E79E4EE87}" destId="{81BD7AF1-9464-4B19-B4F4-25902421F15B}" srcOrd="0" destOrd="0" presId="urn:microsoft.com/office/officeart/2009/3/layout/HorizontalOrganizationChart#4"/>
    <dgm:cxn modelId="{161C5A21-61FC-4950-A612-05AF6C14EBA1}" type="presParOf" srcId="{81BD7AF1-9464-4B19-B4F4-25902421F15B}" destId="{5D9408DB-097C-47F5-B160-B695D0A21BFE}" srcOrd="0" destOrd="0" presId="urn:microsoft.com/office/officeart/2009/3/layout/HorizontalOrganizationChart#4"/>
    <dgm:cxn modelId="{CA7F6C69-0AB1-4CF8-BE9B-824B53C12869}" type="presParOf" srcId="{81BD7AF1-9464-4B19-B4F4-25902421F15B}" destId="{60BE28EA-3E2C-459A-BA4A-1056A5A26BB5}" srcOrd="1" destOrd="0" presId="urn:microsoft.com/office/officeart/2009/3/layout/HorizontalOrganizationChart#4"/>
    <dgm:cxn modelId="{C0F73268-78C9-4CB2-BA67-0F1FA0F8B36C}" type="presParOf" srcId="{3FA59D67-71BB-479C-B253-FD0E79E4EE87}" destId="{827541B4-9E97-4319-9BED-79A4E845AC1D}" srcOrd="1" destOrd="0" presId="urn:microsoft.com/office/officeart/2009/3/layout/HorizontalOrganizationChart#4"/>
    <dgm:cxn modelId="{C0D48282-C577-4347-8B92-A0CE686599AB}" type="presParOf" srcId="{3FA59D67-71BB-479C-B253-FD0E79E4EE87}" destId="{4AEFA11A-1878-465C-9F87-DB9AC11AD1CC}" srcOrd="2" destOrd="0" presId="urn:microsoft.com/office/officeart/2009/3/layout/HorizontalOrganizationChart#4"/>
    <dgm:cxn modelId="{53628212-F52A-485D-977B-6AB1CAF835C6}" type="presParOf" srcId="{040E0CA0-E97F-474F-88DA-3B19C51C61F1}" destId="{263921DA-430C-4FA5-B00E-1603EE83D5CD}" srcOrd="2" destOrd="0" presId="urn:microsoft.com/office/officeart/2009/3/layout/HorizontalOrganizationChart#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5" loCatId="hierarchy" qsTypeId="urn:microsoft.com/office/officeart/2005/8/quickstyle/simple1#4" qsCatId="simple" csTypeId="urn:microsoft.com/office/officeart/2005/8/colors/accent2_1#42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产权与产权制度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300" smtClean="0"/>
            <a:t>内涵</a:t>
          </a:r>
          <a:endParaRPr lang="zh-CN" altLang="en-US" sz="1300" dirty="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62A7ECB2-9F07-42D6-914B-29C466BD1F35}">
      <dgm:prSet custT="1"/>
      <dgm:spPr/>
      <dgm:t>
        <a:bodyPr/>
        <a:lstStyle/>
        <a:p>
          <a:r>
            <a:rPr lang="zh-CN" altLang="en-US" sz="1300" dirty="0"/>
            <a:t>功能</a:t>
          </a:r>
        </a:p>
      </dgm:t>
    </dgm:pt>
    <dgm:pt modelId="{BFEC9263-F33B-4D57-9E7F-B4F0B9C2B4BF}" cxnId="{4632AEB8-8A91-418A-A745-38D17C9EA45B}" type="parTrans">
      <dgm:prSet/>
      <dgm:spPr/>
      <dgm:t>
        <a:bodyPr/>
        <a:lstStyle/>
        <a:p>
          <a:endParaRPr lang="zh-CN" altLang="en-US" sz="1300"/>
        </a:p>
      </dgm:t>
    </dgm:pt>
    <dgm:pt modelId="{D5DFB8EA-3DF1-4CFC-8256-9B64EC080B8D}" cxnId="{4632AEB8-8A91-418A-A745-38D17C9EA45B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dirty="0"/>
            <a:t>制约变革因素</a:t>
          </a:r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E52BF445-7F2E-41F4-B83E-DF000726B290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界定</a:t>
          </a:r>
        </a:p>
      </dgm:t>
    </dgm:pt>
    <dgm:pt modelId="{3C9D0FA9-1FF8-4457-B867-A56A6AEFE61F}" cxnId="{6214C4D6-7939-4611-BCBA-734E884DA009}" type="parTrans">
      <dgm:prSet/>
      <dgm:spPr/>
      <dgm:t>
        <a:bodyPr/>
        <a:lstStyle/>
        <a:p>
          <a:endParaRPr lang="zh-CN" altLang="en-US" sz="1300"/>
        </a:p>
      </dgm:t>
    </dgm:pt>
    <dgm:pt modelId="{61A3D7B0-FBE7-45B8-B0E9-DA6F28ED743E}" cxnId="{6214C4D6-7939-4611-BCBA-734E884DA009}" type="sibTrans">
      <dgm:prSet/>
      <dgm:spPr/>
      <dgm:t>
        <a:bodyPr/>
        <a:lstStyle/>
        <a:p>
          <a:endParaRPr lang="zh-CN" altLang="en-US" sz="1300"/>
        </a:p>
      </dgm:t>
    </dgm:pt>
    <dgm:pt modelId="{6D44BF66-B116-47C3-817C-9AD5D5F3B38D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40E0CA0-E97F-474F-88DA-3B19C51C61F1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00AF67D-0588-45AF-A98D-AA0BD08648F9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F9C479CA-6368-408B-BFA1-F8600AC6FB1D}" type="pres">
      <dgm:prSet presAssocID="{5345ADC4-82A1-451A-B312-34C6A8BB3713}" presName="rootText1" presStyleLbl="node0" presStyleIdx="0" presStyleCnt="1" custScaleX="160033" custScaleY="1252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AB173C-C156-4A4F-AC5D-A55526E10ACF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F83059C-068F-4DEE-A777-8CE1FA9D8BF9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713E1E31-2B5F-45D3-B53F-F5FCED941122}" type="pres">
      <dgm:prSet presAssocID="{624C44BC-5A2C-4E65-9B78-8F5A3B64443A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15C7D52B-41FE-461A-9CCB-D216E2CB0217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1699F512-45D7-42FB-8678-985B75CB52F5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AD3D7401-B006-45F9-B8C2-20917A5A714D}" type="pres">
      <dgm:prSet presAssocID="{4F122B76-32AA-4439-8F8B-C22627EBA9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0AFFCC-8145-4A8F-A426-E38C76927BF1}" type="pres">
      <dgm:prSet presAssocID="{4F122B76-32AA-4439-8F8B-C22627EBA98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14AD90F5-E640-4802-A4DD-BC6E11501A5A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384D352D-123B-4D4D-B674-161E65FDC6DE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0EE6A5BC-9433-4874-ADBF-4F608FAAFC6E}" type="pres">
      <dgm:prSet presAssocID="{BFEC9263-F33B-4D57-9E7F-B4F0B9C2B4BF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2AD7FF16-01C2-4904-AEF2-2AE97578BF83}" type="pres">
      <dgm:prSet presAssocID="{62A7ECB2-9F07-42D6-914B-29C466BD1F3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2DB0D59-B4B5-43E6-97CB-26E4763EC9EA}" type="pres">
      <dgm:prSet presAssocID="{62A7ECB2-9F07-42D6-914B-29C466BD1F35}" presName="rootComposite" presStyleCnt="0"/>
      <dgm:spPr/>
      <dgm:t>
        <a:bodyPr/>
        <a:lstStyle/>
        <a:p>
          <a:endParaRPr lang="zh-CN" altLang="en-US"/>
        </a:p>
      </dgm:t>
    </dgm:pt>
    <dgm:pt modelId="{EA4C9B3D-2595-4A6C-A82B-87D383DC16DD}" type="pres">
      <dgm:prSet presAssocID="{62A7ECB2-9F07-42D6-914B-29C466BD1F3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E51A6D-FA46-4A79-A8D1-6D6A9EB03704}" type="pres">
      <dgm:prSet presAssocID="{62A7ECB2-9F07-42D6-914B-29C466BD1F35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678565C9-8495-4936-9BA1-B32F596225D3}" type="pres">
      <dgm:prSet presAssocID="{62A7ECB2-9F07-42D6-914B-29C466BD1F35}" presName="hierChild4" presStyleCnt="0"/>
      <dgm:spPr/>
      <dgm:t>
        <a:bodyPr/>
        <a:lstStyle/>
        <a:p>
          <a:endParaRPr lang="zh-CN" altLang="en-US"/>
        </a:p>
      </dgm:t>
    </dgm:pt>
    <dgm:pt modelId="{98549636-C834-47B8-AB6C-29298F273815}" type="pres">
      <dgm:prSet presAssocID="{62A7ECB2-9F07-42D6-914B-29C466BD1F35}" presName="hierChild5" presStyleCnt="0"/>
      <dgm:spPr/>
      <dgm:t>
        <a:bodyPr/>
        <a:lstStyle/>
        <a:p>
          <a:endParaRPr lang="zh-CN" altLang="en-US"/>
        </a:p>
      </dgm:t>
    </dgm:pt>
    <dgm:pt modelId="{72C77D08-7A1A-42DA-9C31-D6A81C115DCA}" type="pres">
      <dgm:prSet presAssocID="{AD450951-2D0B-457D-AAD4-EC2345FA872C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E9BAB673-0ED1-478E-A173-2B80A179D545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0A6785F-D032-4830-8EA5-EB4142E5F1E3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80950B23-3C1C-4A55-B254-F46FF98FD7E0}" type="pres">
      <dgm:prSet presAssocID="{99E6488C-56C1-42EA-B8BE-84A5802F557C}" presName="rootText" presStyleLbl="node2" presStyleIdx="2" presStyleCnt="4" custScaleX="138412" custScaleY="1154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10A527-C636-463C-AD3D-B677452AE947}" type="pres">
      <dgm:prSet presAssocID="{99E6488C-56C1-42EA-B8BE-84A5802F557C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51188282-4EB1-484B-BFFB-5387E13F123F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92C7934D-2570-4A91-8C58-375D26821B64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E3F7627C-0C80-4BCE-A95E-A3313DAB8A18}" type="pres">
      <dgm:prSet presAssocID="{3C9D0FA9-1FF8-4457-B867-A56A6AEFE61F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3FA59D67-71BB-479C-B253-FD0E79E4EE87}" type="pres">
      <dgm:prSet presAssocID="{E52BF445-7F2E-41F4-B83E-DF000726B29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1BD7AF1-9464-4B19-B4F4-25902421F15B}" type="pres">
      <dgm:prSet presAssocID="{E52BF445-7F2E-41F4-B83E-DF000726B290}" presName="rootComposite" presStyleCnt="0"/>
      <dgm:spPr/>
      <dgm:t>
        <a:bodyPr/>
        <a:lstStyle/>
        <a:p>
          <a:endParaRPr lang="zh-CN" altLang="en-US"/>
        </a:p>
      </dgm:t>
    </dgm:pt>
    <dgm:pt modelId="{5D9408DB-097C-47F5-B160-B695D0A21BFE}" type="pres">
      <dgm:prSet presAssocID="{E52BF445-7F2E-41F4-B83E-DF000726B290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BE28EA-3E2C-459A-BA4A-1056A5A26BB5}" type="pres">
      <dgm:prSet presAssocID="{E52BF445-7F2E-41F4-B83E-DF000726B290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827541B4-9E97-4319-9BED-79A4E845AC1D}" type="pres">
      <dgm:prSet presAssocID="{E52BF445-7F2E-41F4-B83E-DF000726B290}" presName="hierChild4" presStyleCnt="0"/>
      <dgm:spPr/>
      <dgm:t>
        <a:bodyPr/>
        <a:lstStyle/>
        <a:p>
          <a:endParaRPr lang="zh-CN" altLang="en-US"/>
        </a:p>
      </dgm:t>
    </dgm:pt>
    <dgm:pt modelId="{4AEFA11A-1878-465C-9F87-DB9AC11AD1CC}" type="pres">
      <dgm:prSet presAssocID="{E52BF445-7F2E-41F4-B83E-DF000726B290}" presName="hierChild5" presStyleCnt="0"/>
      <dgm:spPr/>
      <dgm:t>
        <a:bodyPr/>
        <a:lstStyle/>
        <a:p>
          <a:endParaRPr lang="zh-CN" altLang="en-US"/>
        </a:p>
      </dgm:t>
    </dgm:pt>
    <dgm:pt modelId="{263921DA-430C-4FA5-B00E-1603EE83D5CD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CEC53C94-FD6E-48B8-9FA1-9ADE2B57A928}" type="presOf" srcId="{62A7ECB2-9F07-42D6-914B-29C466BD1F35}" destId="{66E51A6D-FA46-4A79-A8D1-6D6A9EB03704}" srcOrd="1" destOrd="0" presId="urn:microsoft.com/office/officeart/2009/3/layout/HorizontalOrganizationChart#5"/>
    <dgm:cxn modelId="{0F8C8B36-3A18-45AA-9D32-B60B23644F65}" srcId="{5345ADC4-82A1-451A-B312-34C6A8BB3713}" destId="{99E6488C-56C1-42EA-B8BE-84A5802F557C}" srcOrd="2" destOrd="0" parTransId="{AD450951-2D0B-457D-AAD4-EC2345FA872C}" sibTransId="{23BF2CAC-CA06-4DB8-B5A2-101DF14A894F}"/>
    <dgm:cxn modelId="{EACF6241-0261-4C93-A404-7CBF743E898F}" type="presOf" srcId="{99E6488C-56C1-42EA-B8BE-84A5802F557C}" destId="{2E10A527-C636-463C-AD3D-B677452AE947}" srcOrd="1" destOrd="0" presId="urn:microsoft.com/office/officeart/2009/3/layout/HorizontalOrganizationChart#5"/>
    <dgm:cxn modelId="{BB4BAA19-6458-46F3-A2BC-887B4CE18930}" type="presOf" srcId="{E52BF445-7F2E-41F4-B83E-DF000726B290}" destId="{5D9408DB-097C-47F5-B160-B695D0A21BFE}" srcOrd="0" destOrd="0" presId="urn:microsoft.com/office/officeart/2009/3/layout/HorizontalOrganizationChart#5"/>
    <dgm:cxn modelId="{4632AEB8-8A91-418A-A745-38D17C9EA45B}" srcId="{5345ADC4-82A1-451A-B312-34C6A8BB3713}" destId="{62A7ECB2-9F07-42D6-914B-29C466BD1F35}" srcOrd="1" destOrd="0" parTransId="{BFEC9263-F33B-4D57-9E7F-B4F0B9C2B4BF}" sibTransId="{D5DFB8EA-3DF1-4CFC-8256-9B64EC080B8D}"/>
    <dgm:cxn modelId="{9B1CEF33-5B4C-4290-88B1-6425FEE455A9}" type="presOf" srcId="{5345ADC4-82A1-451A-B312-34C6A8BB3713}" destId="{F9C479CA-6368-408B-BFA1-F8600AC6FB1D}" srcOrd="0" destOrd="0" presId="urn:microsoft.com/office/officeart/2009/3/layout/HorizontalOrganizationChart#5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A25E2955-C3DF-4983-8A80-F785B994154A}" type="presOf" srcId="{3C9D0FA9-1FF8-4457-B867-A56A6AEFE61F}" destId="{E3F7627C-0C80-4BCE-A95E-A3313DAB8A18}" srcOrd="0" destOrd="0" presId="urn:microsoft.com/office/officeart/2009/3/layout/HorizontalOrganizationChart#5"/>
    <dgm:cxn modelId="{A86DFF0A-996F-43DE-8E75-9FF4140389F7}" type="presOf" srcId="{4F122B76-32AA-4439-8F8B-C22627EBA98D}" destId="{4D0AFFCC-8145-4A8F-A426-E38C76927BF1}" srcOrd="1" destOrd="0" presId="urn:microsoft.com/office/officeart/2009/3/layout/HorizontalOrganizationChart#5"/>
    <dgm:cxn modelId="{4ED5FD6D-3B23-4B6E-A949-547515993DBA}" type="presOf" srcId="{AD450951-2D0B-457D-AAD4-EC2345FA872C}" destId="{72C77D08-7A1A-42DA-9C31-D6A81C115DCA}" srcOrd="0" destOrd="0" presId="urn:microsoft.com/office/officeart/2009/3/layout/HorizontalOrganizationChart#5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FE2EE680-5E5B-40F6-89DC-344F567E313E}" type="presOf" srcId="{99E6488C-56C1-42EA-B8BE-84A5802F557C}" destId="{80950B23-3C1C-4A55-B254-F46FF98FD7E0}" srcOrd="0" destOrd="0" presId="urn:microsoft.com/office/officeart/2009/3/layout/HorizontalOrganizationChart#5"/>
    <dgm:cxn modelId="{187BE16C-CCCF-4FE1-B1AF-71AA89DCA81F}" type="presOf" srcId="{5345ADC4-82A1-451A-B312-34C6A8BB3713}" destId="{D3AB173C-C156-4A4F-AC5D-A55526E10ACF}" srcOrd="1" destOrd="0" presId="urn:microsoft.com/office/officeart/2009/3/layout/HorizontalOrganizationChart#5"/>
    <dgm:cxn modelId="{6214C4D6-7939-4611-BCBA-734E884DA009}" srcId="{5345ADC4-82A1-451A-B312-34C6A8BB3713}" destId="{E52BF445-7F2E-41F4-B83E-DF000726B290}" srcOrd="3" destOrd="0" parTransId="{3C9D0FA9-1FF8-4457-B867-A56A6AEFE61F}" sibTransId="{61A3D7B0-FBE7-45B8-B0E9-DA6F28ED743E}"/>
    <dgm:cxn modelId="{48960D2A-06A1-4ADE-AA93-0267B6C236E8}" type="presOf" srcId="{BFEC9263-F33B-4D57-9E7F-B4F0B9C2B4BF}" destId="{0EE6A5BC-9433-4874-ADBF-4F608FAAFC6E}" srcOrd="0" destOrd="0" presId="urn:microsoft.com/office/officeart/2009/3/layout/HorizontalOrganizationChart#5"/>
    <dgm:cxn modelId="{2BB57002-0518-44C1-A91C-919555369751}" type="presOf" srcId="{624C44BC-5A2C-4E65-9B78-8F5A3B64443A}" destId="{713E1E31-2B5F-45D3-B53F-F5FCED941122}" srcOrd="0" destOrd="0" presId="urn:microsoft.com/office/officeart/2009/3/layout/HorizontalOrganizationChart#5"/>
    <dgm:cxn modelId="{5B641D6E-C6BE-4DC8-B385-5243DF059156}" type="presOf" srcId="{4F122B76-32AA-4439-8F8B-C22627EBA98D}" destId="{AD3D7401-B006-45F9-B8C2-20917A5A714D}" srcOrd="0" destOrd="0" presId="urn:microsoft.com/office/officeart/2009/3/layout/HorizontalOrganizationChart#5"/>
    <dgm:cxn modelId="{CDD286EE-085A-4E38-8218-73771841B8EF}" type="presOf" srcId="{62A7ECB2-9F07-42D6-914B-29C466BD1F35}" destId="{EA4C9B3D-2595-4A6C-A82B-87D383DC16DD}" srcOrd="0" destOrd="0" presId="urn:microsoft.com/office/officeart/2009/3/layout/HorizontalOrganizationChart#5"/>
    <dgm:cxn modelId="{0AD98FD1-5999-43D0-8CB4-E86BBC487CE9}" type="presOf" srcId="{8E544892-C228-4F46-A1B3-FF88C1A8E1DC}" destId="{6D44BF66-B116-47C3-817C-9AD5D5F3B38D}" srcOrd="0" destOrd="0" presId="urn:microsoft.com/office/officeart/2009/3/layout/HorizontalOrganizationChart#5"/>
    <dgm:cxn modelId="{E6043F33-A028-4D8A-B813-0BF13804D4BE}" type="presOf" srcId="{E52BF445-7F2E-41F4-B83E-DF000726B290}" destId="{60BE28EA-3E2C-459A-BA4A-1056A5A26BB5}" srcOrd="1" destOrd="0" presId="urn:microsoft.com/office/officeart/2009/3/layout/HorizontalOrganizationChart#5"/>
    <dgm:cxn modelId="{DD4ACBA8-0010-4997-B2A6-55DEA50ECD7D}" type="presParOf" srcId="{6D44BF66-B116-47C3-817C-9AD5D5F3B38D}" destId="{040E0CA0-E97F-474F-88DA-3B19C51C61F1}" srcOrd="0" destOrd="0" presId="urn:microsoft.com/office/officeart/2009/3/layout/HorizontalOrganizationChart#5"/>
    <dgm:cxn modelId="{3238C443-2ABE-4DFA-BC9F-49003D59D194}" type="presParOf" srcId="{040E0CA0-E97F-474F-88DA-3B19C51C61F1}" destId="{E00AF67D-0588-45AF-A98D-AA0BD08648F9}" srcOrd="0" destOrd="0" presId="urn:microsoft.com/office/officeart/2009/3/layout/HorizontalOrganizationChart#5"/>
    <dgm:cxn modelId="{2E7A7037-23A2-4E50-A67E-A55939B8D25A}" type="presParOf" srcId="{E00AF67D-0588-45AF-A98D-AA0BD08648F9}" destId="{F9C479CA-6368-408B-BFA1-F8600AC6FB1D}" srcOrd="0" destOrd="0" presId="urn:microsoft.com/office/officeart/2009/3/layout/HorizontalOrganizationChart#5"/>
    <dgm:cxn modelId="{50CA765F-1D90-4714-9787-4F4480C46F9B}" type="presParOf" srcId="{E00AF67D-0588-45AF-A98D-AA0BD08648F9}" destId="{D3AB173C-C156-4A4F-AC5D-A55526E10ACF}" srcOrd="1" destOrd="0" presId="urn:microsoft.com/office/officeart/2009/3/layout/HorizontalOrganizationChart#5"/>
    <dgm:cxn modelId="{A2DEEC05-845C-4F5D-A060-CE293EDB9557}" type="presParOf" srcId="{040E0CA0-E97F-474F-88DA-3B19C51C61F1}" destId="{9F83059C-068F-4DEE-A777-8CE1FA9D8BF9}" srcOrd="1" destOrd="0" presId="urn:microsoft.com/office/officeart/2009/3/layout/HorizontalOrganizationChart#5"/>
    <dgm:cxn modelId="{E0251AE3-7F72-4899-882A-4AED1C3AED4B}" type="presParOf" srcId="{9F83059C-068F-4DEE-A777-8CE1FA9D8BF9}" destId="{713E1E31-2B5F-45D3-B53F-F5FCED941122}" srcOrd="0" destOrd="0" presId="urn:microsoft.com/office/officeart/2009/3/layout/HorizontalOrganizationChart#5"/>
    <dgm:cxn modelId="{31E126A6-781F-4C97-B5F5-866758C0860D}" type="presParOf" srcId="{9F83059C-068F-4DEE-A777-8CE1FA9D8BF9}" destId="{15C7D52B-41FE-461A-9CCB-D216E2CB0217}" srcOrd="1" destOrd="0" presId="urn:microsoft.com/office/officeart/2009/3/layout/HorizontalOrganizationChart#5"/>
    <dgm:cxn modelId="{73173683-114F-40E1-BED7-0D030D3CACD1}" type="presParOf" srcId="{15C7D52B-41FE-461A-9CCB-D216E2CB0217}" destId="{1699F512-45D7-42FB-8678-985B75CB52F5}" srcOrd="0" destOrd="0" presId="urn:microsoft.com/office/officeart/2009/3/layout/HorizontalOrganizationChart#5"/>
    <dgm:cxn modelId="{4E29ECF8-CBCE-4659-9094-678D0579F823}" type="presParOf" srcId="{1699F512-45D7-42FB-8678-985B75CB52F5}" destId="{AD3D7401-B006-45F9-B8C2-20917A5A714D}" srcOrd="0" destOrd="0" presId="urn:microsoft.com/office/officeart/2009/3/layout/HorizontalOrganizationChart#5"/>
    <dgm:cxn modelId="{F9045675-6BD9-4552-A808-CB83080A2665}" type="presParOf" srcId="{1699F512-45D7-42FB-8678-985B75CB52F5}" destId="{4D0AFFCC-8145-4A8F-A426-E38C76927BF1}" srcOrd="1" destOrd="0" presId="urn:microsoft.com/office/officeart/2009/3/layout/HorizontalOrganizationChart#5"/>
    <dgm:cxn modelId="{14CF601F-C788-4296-9DC0-72E1704EEEAA}" type="presParOf" srcId="{15C7D52B-41FE-461A-9CCB-D216E2CB0217}" destId="{14AD90F5-E640-4802-A4DD-BC6E11501A5A}" srcOrd="1" destOrd="0" presId="urn:microsoft.com/office/officeart/2009/3/layout/HorizontalOrganizationChart#5"/>
    <dgm:cxn modelId="{B725C7A0-D6C5-4B25-B26E-9B65E9BA8554}" type="presParOf" srcId="{15C7D52B-41FE-461A-9CCB-D216E2CB0217}" destId="{384D352D-123B-4D4D-B674-161E65FDC6DE}" srcOrd="2" destOrd="0" presId="urn:microsoft.com/office/officeart/2009/3/layout/HorizontalOrganizationChart#5"/>
    <dgm:cxn modelId="{BA2E87AD-8904-45C4-8B4A-6D5E16E8F8BA}" type="presParOf" srcId="{9F83059C-068F-4DEE-A777-8CE1FA9D8BF9}" destId="{0EE6A5BC-9433-4874-ADBF-4F608FAAFC6E}" srcOrd="2" destOrd="0" presId="urn:microsoft.com/office/officeart/2009/3/layout/HorizontalOrganizationChart#5"/>
    <dgm:cxn modelId="{CCEDABE6-6250-4179-98DE-A0D9538B6FD2}" type="presParOf" srcId="{9F83059C-068F-4DEE-A777-8CE1FA9D8BF9}" destId="{2AD7FF16-01C2-4904-AEF2-2AE97578BF83}" srcOrd="3" destOrd="0" presId="urn:microsoft.com/office/officeart/2009/3/layout/HorizontalOrganizationChart#5"/>
    <dgm:cxn modelId="{986E0BAC-690E-4F91-989D-2A5816734D1A}" type="presParOf" srcId="{2AD7FF16-01C2-4904-AEF2-2AE97578BF83}" destId="{32DB0D59-B4B5-43E6-97CB-26E4763EC9EA}" srcOrd="0" destOrd="0" presId="urn:microsoft.com/office/officeart/2009/3/layout/HorizontalOrganizationChart#5"/>
    <dgm:cxn modelId="{076DC2D9-38F1-4BD2-9E7C-DD603E414776}" type="presParOf" srcId="{32DB0D59-B4B5-43E6-97CB-26E4763EC9EA}" destId="{EA4C9B3D-2595-4A6C-A82B-87D383DC16DD}" srcOrd="0" destOrd="0" presId="urn:microsoft.com/office/officeart/2009/3/layout/HorizontalOrganizationChart#5"/>
    <dgm:cxn modelId="{740311A1-6B8E-4A37-8293-B1558A8F4944}" type="presParOf" srcId="{32DB0D59-B4B5-43E6-97CB-26E4763EC9EA}" destId="{66E51A6D-FA46-4A79-A8D1-6D6A9EB03704}" srcOrd="1" destOrd="0" presId="urn:microsoft.com/office/officeart/2009/3/layout/HorizontalOrganizationChart#5"/>
    <dgm:cxn modelId="{4730D80E-75ED-495F-93F6-BF8DCAD97103}" type="presParOf" srcId="{2AD7FF16-01C2-4904-AEF2-2AE97578BF83}" destId="{678565C9-8495-4936-9BA1-B32F596225D3}" srcOrd="1" destOrd="0" presId="urn:microsoft.com/office/officeart/2009/3/layout/HorizontalOrganizationChart#5"/>
    <dgm:cxn modelId="{454D0C83-9D7E-4BD0-9A6E-01DE85D1EE2C}" type="presParOf" srcId="{2AD7FF16-01C2-4904-AEF2-2AE97578BF83}" destId="{98549636-C834-47B8-AB6C-29298F273815}" srcOrd="2" destOrd="0" presId="urn:microsoft.com/office/officeart/2009/3/layout/HorizontalOrganizationChart#5"/>
    <dgm:cxn modelId="{EF09F2C5-55C8-4612-8201-2BC2071B118C}" type="presParOf" srcId="{9F83059C-068F-4DEE-A777-8CE1FA9D8BF9}" destId="{72C77D08-7A1A-42DA-9C31-D6A81C115DCA}" srcOrd="4" destOrd="0" presId="urn:microsoft.com/office/officeart/2009/3/layout/HorizontalOrganizationChart#5"/>
    <dgm:cxn modelId="{6D6A6997-1DCC-42D7-B468-77CA2106C068}" type="presParOf" srcId="{9F83059C-068F-4DEE-A777-8CE1FA9D8BF9}" destId="{E9BAB673-0ED1-478E-A173-2B80A179D545}" srcOrd="5" destOrd="0" presId="urn:microsoft.com/office/officeart/2009/3/layout/HorizontalOrganizationChart#5"/>
    <dgm:cxn modelId="{85DB1F67-338D-44AE-9CB3-6C34AE8697B0}" type="presParOf" srcId="{E9BAB673-0ED1-478E-A173-2B80A179D545}" destId="{00A6785F-D032-4830-8EA5-EB4142E5F1E3}" srcOrd="0" destOrd="0" presId="urn:microsoft.com/office/officeart/2009/3/layout/HorizontalOrganizationChart#5"/>
    <dgm:cxn modelId="{FC6E4E86-3084-4C09-AD94-83E4F776465A}" type="presParOf" srcId="{00A6785F-D032-4830-8EA5-EB4142E5F1E3}" destId="{80950B23-3C1C-4A55-B254-F46FF98FD7E0}" srcOrd="0" destOrd="0" presId="urn:microsoft.com/office/officeart/2009/3/layout/HorizontalOrganizationChart#5"/>
    <dgm:cxn modelId="{5E28F057-FFE0-4F10-BE3C-51552D608583}" type="presParOf" srcId="{00A6785F-D032-4830-8EA5-EB4142E5F1E3}" destId="{2E10A527-C636-463C-AD3D-B677452AE947}" srcOrd="1" destOrd="0" presId="urn:microsoft.com/office/officeart/2009/3/layout/HorizontalOrganizationChart#5"/>
    <dgm:cxn modelId="{99242490-0AB5-4420-B4B9-C254E0BA8933}" type="presParOf" srcId="{E9BAB673-0ED1-478E-A173-2B80A179D545}" destId="{51188282-4EB1-484B-BFFB-5387E13F123F}" srcOrd="1" destOrd="0" presId="urn:microsoft.com/office/officeart/2009/3/layout/HorizontalOrganizationChart#5"/>
    <dgm:cxn modelId="{A7D41BB5-E792-4172-8BAB-BB34BD6452BD}" type="presParOf" srcId="{E9BAB673-0ED1-478E-A173-2B80A179D545}" destId="{92C7934D-2570-4A91-8C58-375D26821B64}" srcOrd="2" destOrd="0" presId="urn:microsoft.com/office/officeart/2009/3/layout/HorizontalOrganizationChart#5"/>
    <dgm:cxn modelId="{5A2DB50C-2120-41B2-B38E-012BA2ACD2FF}" type="presParOf" srcId="{9F83059C-068F-4DEE-A777-8CE1FA9D8BF9}" destId="{E3F7627C-0C80-4BCE-A95E-A3313DAB8A18}" srcOrd="6" destOrd="0" presId="urn:microsoft.com/office/officeart/2009/3/layout/HorizontalOrganizationChart#5"/>
    <dgm:cxn modelId="{467C2F06-E6A3-450B-9C6D-9A0D256433AB}" type="presParOf" srcId="{9F83059C-068F-4DEE-A777-8CE1FA9D8BF9}" destId="{3FA59D67-71BB-479C-B253-FD0E79E4EE87}" srcOrd="7" destOrd="0" presId="urn:microsoft.com/office/officeart/2009/3/layout/HorizontalOrganizationChart#5"/>
    <dgm:cxn modelId="{32A38C32-5932-4C9C-BBDB-30D683D45F44}" type="presParOf" srcId="{3FA59D67-71BB-479C-B253-FD0E79E4EE87}" destId="{81BD7AF1-9464-4B19-B4F4-25902421F15B}" srcOrd="0" destOrd="0" presId="urn:microsoft.com/office/officeart/2009/3/layout/HorizontalOrganizationChart#5"/>
    <dgm:cxn modelId="{C37108FD-11FF-4B8D-B101-D602E575DFFD}" type="presParOf" srcId="{81BD7AF1-9464-4B19-B4F4-25902421F15B}" destId="{5D9408DB-097C-47F5-B160-B695D0A21BFE}" srcOrd="0" destOrd="0" presId="urn:microsoft.com/office/officeart/2009/3/layout/HorizontalOrganizationChart#5"/>
    <dgm:cxn modelId="{7EE632EB-8E7F-4B17-8761-7813C5C16EF7}" type="presParOf" srcId="{81BD7AF1-9464-4B19-B4F4-25902421F15B}" destId="{60BE28EA-3E2C-459A-BA4A-1056A5A26BB5}" srcOrd="1" destOrd="0" presId="urn:microsoft.com/office/officeart/2009/3/layout/HorizontalOrganizationChart#5"/>
    <dgm:cxn modelId="{5D405817-57D2-49BC-9994-76DC21AA83AC}" type="presParOf" srcId="{3FA59D67-71BB-479C-B253-FD0E79E4EE87}" destId="{827541B4-9E97-4319-9BED-79A4E845AC1D}" srcOrd="1" destOrd="0" presId="urn:microsoft.com/office/officeart/2009/3/layout/HorizontalOrganizationChart#5"/>
    <dgm:cxn modelId="{6FC62373-3734-4277-9364-0372989F49C7}" type="presParOf" srcId="{3FA59D67-71BB-479C-B253-FD0E79E4EE87}" destId="{4AEFA11A-1878-465C-9F87-DB9AC11AD1CC}" srcOrd="2" destOrd="0" presId="urn:microsoft.com/office/officeart/2009/3/layout/HorizontalOrganizationChart#5"/>
    <dgm:cxn modelId="{61C6FB74-5D4E-4EC1-A9B8-3A3094EFB1BB}" type="presParOf" srcId="{040E0CA0-E97F-474F-88DA-3B19C51C61F1}" destId="{263921DA-430C-4FA5-B00E-1603EE83D5CD}" srcOrd="2" destOrd="0" presId="urn:microsoft.com/office/officeart/2009/3/layout/HorizontalOrganizationChart#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6" loCatId="hierarchy" qsTypeId="urn:microsoft.com/office/officeart/2005/8/quickstyle/simple1#45" qsCatId="simple" csTypeId="urn:microsoft.com/office/officeart/2005/8/colors/accent2_1#4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产权制度的基本内容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基础</a:t>
          </a:r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dirty="0"/>
            <a:t>特征和基本内容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D52B75FA-C125-48F0-A56C-F468806F61A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C4176C1-6A91-4937-9AAA-FEC9DFC35C39}" type="pres">
      <dgm:prSet presAssocID="{5345ADC4-82A1-451A-B312-34C6A8BB3713}" presName="hierRoot1" presStyleCnt="0">
        <dgm:presLayoutVars>
          <dgm:hierBranch val="init"/>
        </dgm:presLayoutVars>
      </dgm:prSet>
      <dgm:spPr/>
    </dgm:pt>
    <dgm:pt modelId="{5D1A7588-44D0-4CAD-916E-FDD38ED64AEB}" type="pres">
      <dgm:prSet presAssocID="{5345ADC4-82A1-451A-B312-34C6A8BB3713}" presName="rootComposite1" presStyleCnt="0"/>
      <dgm:spPr/>
    </dgm:pt>
    <dgm:pt modelId="{E2D254AF-9117-4BC4-B975-083B8EF5FD04}" type="pres">
      <dgm:prSet presAssocID="{5345ADC4-82A1-451A-B312-34C6A8BB3713}" presName="rootText1" presStyleLbl="node0" presStyleIdx="0" presStyleCnt="1" custScaleX="1288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C3AB60-168F-4EAA-BA1F-4A6E09F4274D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65269A1-0E89-4961-95BD-A5FD7BEC9CAD}" type="pres">
      <dgm:prSet presAssocID="{5345ADC4-82A1-451A-B312-34C6A8BB3713}" presName="hierChild2" presStyleCnt="0"/>
      <dgm:spPr/>
    </dgm:pt>
    <dgm:pt modelId="{C26DCCE6-E819-444D-B42C-8602E29266B5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86DFEE82-277B-4C7A-A00D-62580A49F2A5}" type="pres">
      <dgm:prSet presAssocID="{4F122B76-32AA-4439-8F8B-C22627EBA98D}" presName="hierRoot2" presStyleCnt="0">
        <dgm:presLayoutVars>
          <dgm:hierBranch val="init"/>
        </dgm:presLayoutVars>
      </dgm:prSet>
      <dgm:spPr/>
    </dgm:pt>
    <dgm:pt modelId="{8E2DAC41-0DDE-4883-BFA1-5D7C0966206A}" type="pres">
      <dgm:prSet presAssocID="{4F122B76-32AA-4439-8F8B-C22627EBA98D}" presName="rootComposite" presStyleCnt="0"/>
      <dgm:spPr/>
    </dgm:pt>
    <dgm:pt modelId="{961B82B6-150F-45AC-B10B-95B2A2BBD123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25D5FC-19E2-48B1-9732-EDA51F5CA878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AD5CC787-7ACD-46B1-B236-B03EE3693E47}" type="pres">
      <dgm:prSet presAssocID="{4F122B76-32AA-4439-8F8B-C22627EBA98D}" presName="hierChild4" presStyleCnt="0"/>
      <dgm:spPr/>
    </dgm:pt>
    <dgm:pt modelId="{7F55263D-3B1A-4724-BEE1-BEC0B9FC8CC3}" type="pres">
      <dgm:prSet presAssocID="{4F122B76-32AA-4439-8F8B-C22627EBA98D}" presName="hierChild5" presStyleCnt="0"/>
      <dgm:spPr/>
    </dgm:pt>
    <dgm:pt modelId="{7FD01D6E-3A40-4D4A-AFAF-81FAC270A7AA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C0CA5AE0-D216-4EDD-B9A4-8CCEBA44B145}" type="pres">
      <dgm:prSet presAssocID="{99E6488C-56C1-42EA-B8BE-84A5802F557C}" presName="hierRoot2" presStyleCnt="0">
        <dgm:presLayoutVars>
          <dgm:hierBranch val="init"/>
        </dgm:presLayoutVars>
      </dgm:prSet>
      <dgm:spPr/>
    </dgm:pt>
    <dgm:pt modelId="{B55B8F45-CA09-4617-BCAA-10994A41104E}" type="pres">
      <dgm:prSet presAssocID="{99E6488C-56C1-42EA-B8BE-84A5802F557C}" presName="rootComposite" presStyleCnt="0"/>
      <dgm:spPr/>
    </dgm:pt>
    <dgm:pt modelId="{10E3F674-9476-4C0E-996A-F8397A2A423A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41F971-3973-4AFF-8117-1A6F1C730357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717D273F-7BF1-41A5-B085-CFF062D675BA}" type="pres">
      <dgm:prSet presAssocID="{99E6488C-56C1-42EA-B8BE-84A5802F557C}" presName="hierChild4" presStyleCnt="0"/>
      <dgm:spPr/>
    </dgm:pt>
    <dgm:pt modelId="{60D909C6-9182-4371-B4E1-8C51C07F794C}" type="pres">
      <dgm:prSet presAssocID="{99E6488C-56C1-42EA-B8BE-84A5802F557C}" presName="hierChild5" presStyleCnt="0"/>
      <dgm:spPr/>
    </dgm:pt>
    <dgm:pt modelId="{85328BF7-7237-4D95-80E5-7625A20CC382}" type="pres">
      <dgm:prSet presAssocID="{5345ADC4-82A1-451A-B312-34C6A8BB3713}" presName="hierChild3" presStyleCnt="0"/>
      <dgm:spPr/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BE16B1F8-1358-4757-A755-BF42F7CF0828}" type="presOf" srcId="{99E6488C-56C1-42EA-B8BE-84A5802F557C}" destId="{10E3F674-9476-4C0E-996A-F8397A2A423A}" srcOrd="0" destOrd="0" presId="urn:microsoft.com/office/officeart/2009/3/layout/HorizontalOrganizationChart#6"/>
    <dgm:cxn modelId="{6D447C80-D2F9-4432-AE93-F75BB1006370}" type="presOf" srcId="{AD450951-2D0B-457D-AAD4-EC2345FA872C}" destId="{7FD01D6E-3A40-4D4A-AFAF-81FAC270A7AA}" srcOrd="0" destOrd="0" presId="urn:microsoft.com/office/officeart/2009/3/layout/HorizontalOrganizationChart#6"/>
    <dgm:cxn modelId="{40A9E358-A002-4551-A928-FC5103C6E681}" type="presOf" srcId="{5345ADC4-82A1-451A-B312-34C6A8BB3713}" destId="{72C3AB60-168F-4EAA-BA1F-4A6E09F4274D}" srcOrd="1" destOrd="0" presId="urn:microsoft.com/office/officeart/2009/3/layout/HorizontalOrganizationChart#6"/>
    <dgm:cxn modelId="{4270E72B-B661-40F1-BB62-4657DBEFE4F8}" type="presOf" srcId="{624C44BC-5A2C-4E65-9B78-8F5A3B64443A}" destId="{C26DCCE6-E819-444D-B42C-8602E29266B5}" srcOrd="0" destOrd="0" presId="urn:microsoft.com/office/officeart/2009/3/layout/HorizontalOrganizationChart#6"/>
    <dgm:cxn modelId="{8F7C3D8E-30B6-470E-8850-8710157407F2}" type="presOf" srcId="{4F122B76-32AA-4439-8F8B-C22627EBA98D}" destId="{961B82B6-150F-45AC-B10B-95B2A2BBD123}" srcOrd="0" destOrd="0" presId="urn:microsoft.com/office/officeart/2009/3/layout/HorizontalOrganizationChart#6"/>
    <dgm:cxn modelId="{A4F57BD5-B170-470D-A7C5-5AED04029397}" type="presOf" srcId="{4F122B76-32AA-4439-8F8B-C22627EBA98D}" destId="{0D25D5FC-19E2-48B1-9732-EDA51F5CA878}" srcOrd="1" destOrd="0" presId="urn:microsoft.com/office/officeart/2009/3/layout/HorizontalOrganizationChart#6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A1B8AC96-DCCC-494E-8EAE-DC8E7403AD46}" type="presOf" srcId="{5345ADC4-82A1-451A-B312-34C6A8BB3713}" destId="{E2D254AF-9117-4BC4-B975-083B8EF5FD04}" srcOrd="0" destOrd="0" presId="urn:microsoft.com/office/officeart/2009/3/layout/HorizontalOrganizationChart#6"/>
    <dgm:cxn modelId="{794422C0-1C0B-4A62-94A0-2626A8E3DD90}" type="presOf" srcId="{8E544892-C228-4F46-A1B3-FF88C1A8E1DC}" destId="{D52B75FA-C125-48F0-A56C-F468806F61AA}" srcOrd="0" destOrd="0" presId="urn:microsoft.com/office/officeart/2009/3/layout/HorizontalOrganizationChart#6"/>
    <dgm:cxn modelId="{82FC6FC8-8AC0-4682-93CC-514648AFD475}" type="presOf" srcId="{99E6488C-56C1-42EA-B8BE-84A5802F557C}" destId="{7041F971-3973-4AFF-8117-1A6F1C730357}" srcOrd="1" destOrd="0" presId="urn:microsoft.com/office/officeart/2009/3/layout/HorizontalOrganizationChart#6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2C7DF5B9-4C76-41CA-82B9-9907F8DBC928}" type="presParOf" srcId="{D52B75FA-C125-48F0-A56C-F468806F61AA}" destId="{4C4176C1-6A91-4937-9AAA-FEC9DFC35C39}" srcOrd="0" destOrd="0" presId="urn:microsoft.com/office/officeart/2009/3/layout/HorizontalOrganizationChart#6"/>
    <dgm:cxn modelId="{4E71B6F5-9076-4690-9737-7DBDDEFD4C41}" type="presParOf" srcId="{4C4176C1-6A91-4937-9AAA-FEC9DFC35C39}" destId="{5D1A7588-44D0-4CAD-916E-FDD38ED64AEB}" srcOrd="0" destOrd="0" presId="urn:microsoft.com/office/officeart/2009/3/layout/HorizontalOrganizationChart#6"/>
    <dgm:cxn modelId="{260E9E7D-B021-4A99-ACB8-E671E7511BC2}" type="presParOf" srcId="{5D1A7588-44D0-4CAD-916E-FDD38ED64AEB}" destId="{E2D254AF-9117-4BC4-B975-083B8EF5FD04}" srcOrd="0" destOrd="0" presId="urn:microsoft.com/office/officeart/2009/3/layout/HorizontalOrganizationChart#6"/>
    <dgm:cxn modelId="{B1911077-DF76-461F-A67B-050B91B18380}" type="presParOf" srcId="{5D1A7588-44D0-4CAD-916E-FDD38ED64AEB}" destId="{72C3AB60-168F-4EAA-BA1F-4A6E09F4274D}" srcOrd="1" destOrd="0" presId="urn:microsoft.com/office/officeart/2009/3/layout/HorizontalOrganizationChart#6"/>
    <dgm:cxn modelId="{F41AF537-C9E9-4906-A5B3-A5BDDA34A7FA}" type="presParOf" srcId="{4C4176C1-6A91-4937-9AAA-FEC9DFC35C39}" destId="{B65269A1-0E89-4961-95BD-A5FD7BEC9CAD}" srcOrd="1" destOrd="0" presId="urn:microsoft.com/office/officeart/2009/3/layout/HorizontalOrganizationChart#6"/>
    <dgm:cxn modelId="{BD7FCC88-2F8E-490F-865E-AE82571B91D0}" type="presParOf" srcId="{B65269A1-0E89-4961-95BD-A5FD7BEC9CAD}" destId="{C26DCCE6-E819-444D-B42C-8602E29266B5}" srcOrd="0" destOrd="0" presId="urn:microsoft.com/office/officeart/2009/3/layout/HorizontalOrganizationChart#6"/>
    <dgm:cxn modelId="{77D4BBE9-B243-471A-9F4D-69B579654EF8}" type="presParOf" srcId="{B65269A1-0E89-4961-95BD-A5FD7BEC9CAD}" destId="{86DFEE82-277B-4C7A-A00D-62580A49F2A5}" srcOrd="1" destOrd="0" presId="urn:microsoft.com/office/officeart/2009/3/layout/HorizontalOrganizationChart#6"/>
    <dgm:cxn modelId="{37A5053E-BB1E-4C04-ABB8-2AFDD0B84BAE}" type="presParOf" srcId="{86DFEE82-277B-4C7A-A00D-62580A49F2A5}" destId="{8E2DAC41-0DDE-4883-BFA1-5D7C0966206A}" srcOrd="0" destOrd="0" presId="urn:microsoft.com/office/officeart/2009/3/layout/HorizontalOrganizationChart#6"/>
    <dgm:cxn modelId="{9122713B-AF7B-4D10-8E09-CA7F15842FDD}" type="presParOf" srcId="{8E2DAC41-0DDE-4883-BFA1-5D7C0966206A}" destId="{961B82B6-150F-45AC-B10B-95B2A2BBD123}" srcOrd="0" destOrd="0" presId="urn:microsoft.com/office/officeart/2009/3/layout/HorizontalOrganizationChart#6"/>
    <dgm:cxn modelId="{F2BB1496-0929-46AF-AC47-357F9D3DC3E3}" type="presParOf" srcId="{8E2DAC41-0DDE-4883-BFA1-5D7C0966206A}" destId="{0D25D5FC-19E2-48B1-9732-EDA51F5CA878}" srcOrd="1" destOrd="0" presId="urn:microsoft.com/office/officeart/2009/3/layout/HorizontalOrganizationChart#6"/>
    <dgm:cxn modelId="{ACAEE8E2-3A29-46C5-A512-B407D6123C70}" type="presParOf" srcId="{86DFEE82-277B-4C7A-A00D-62580A49F2A5}" destId="{AD5CC787-7ACD-46B1-B236-B03EE3693E47}" srcOrd="1" destOrd="0" presId="urn:microsoft.com/office/officeart/2009/3/layout/HorizontalOrganizationChart#6"/>
    <dgm:cxn modelId="{26635300-B86F-4173-840B-EF332D4BB4D1}" type="presParOf" srcId="{86DFEE82-277B-4C7A-A00D-62580A49F2A5}" destId="{7F55263D-3B1A-4724-BEE1-BEC0B9FC8CC3}" srcOrd="2" destOrd="0" presId="urn:microsoft.com/office/officeart/2009/3/layout/HorizontalOrganizationChart#6"/>
    <dgm:cxn modelId="{7CCC1680-1C02-4C65-A143-F8903174C1F7}" type="presParOf" srcId="{B65269A1-0E89-4961-95BD-A5FD7BEC9CAD}" destId="{7FD01D6E-3A40-4D4A-AFAF-81FAC270A7AA}" srcOrd="2" destOrd="0" presId="urn:microsoft.com/office/officeart/2009/3/layout/HorizontalOrganizationChart#6"/>
    <dgm:cxn modelId="{48853AD5-8C66-46BF-AEAE-99A75BD8DB74}" type="presParOf" srcId="{B65269A1-0E89-4961-95BD-A5FD7BEC9CAD}" destId="{C0CA5AE0-D216-4EDD-B9A4-8CCEBA44B145}" srcOrd="3" destOrd="0" presId="urn:microsoft.com/office/officeart/2009/3/layout/HorizontalOrganizationChart#6"/>
    <dgm:cxn modelId="{1D0E4D28-9C28-4D8F-B618-62C7B7A2CB3D}" type="presParOf" srcId="{C0CA5AE0-D216-4EDD-B9A4-8CCEBA44B145}" destId="{B55B8F45-CA09-4617-BCAA-10994A41104E}" srcOrd="0" destOrd="0" presId="urn:microsoft.com/office/officeart/2009/3/layout/HorizontalOrganizationChart#6"/>
    <dgm:cxn modelId="{D9634A56-2E7E-4275-9379-4338BC2AA71B}" type="presParOf" srcId="{B55B8F45-CA09-4617-BCAA-10994A41104E}" destId="{10E3F674-9476-4C0E-996A-F8397A2A423A}" srcOrd="0" destOrd="0" presId="urn:microsoft.com/office/officeart/2009/3/layout/HorizontalOrganizationChart#6"/>
    <dgm:cxn modelId="{954418E5-B73C-4474-8335-1B80F76B7288}" type="presParOf" srcId="{B55B8F45-CA09-4617-BCAA-10994A41104E}" destId="{7041F971-3973-4AFF-8117-1A6F1C730357}" srcOrd="1" destOrd="0" presId="urn:microsoft.com/office/officeart/2009/3/layout/HorizontalOrganizationChart#6"/>
    <dgm:cxn modelId="{D3E87904-A5FD-41D9-9139-9B353244221B}" type="presParOf" srcId="{C0CA5AE0-D216-4EDD-B9A4-8CCEBA44B145}" destId="{717D273F-7BF1-41A5-B085-CFF062D675BA}" srcOrd="1" destOrd="0" presId="urn:microsoft.com/office/officeart/2009/3/layout/HorizontalOrganizationChart#6"/>
    <dgm:cxn modelId="{3E53CE35-412F-468A-A194-C7606B721CC3}" type="presParOf" srcId="{C0CA5AE0-D216-4EDD-B9A4-8CCEBA44B145}" destId="{60D909C6-9182-4371-B4E1-8C51C07F794C}" srcOrd="2" destOrd="0" presId="urn:microsoft.com/office/officeart/2009/3/layout/HorizontalOrganizationChart#6"/>
    <dgm:cxn modelId="{0705B7DE-D68A-4724-830E-9EE7C8EB3D85}" type="presParOf" srcId="{4C4176C1-6A91-4937-9AAA-FEC9DFC35C39}" destId="{85328BF7-7237-4D95-80E5-7625A20CC382}" srcOrd="2" destOrd="0" presId="urn:microsoft.com/office/officeart/2009/3/layout/HorizontalOrganizationChart#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7" loCatId="hierarchy" qsTypeId="urn:microsoft.com/office/officeart/2005/8/quickstyle/simple1#5" qsCatId="simple" csTypeId="urn:microsoft.com/office/officeart/2005/8/colors/accent2_1#4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400" dirty="0"/>
            <a:t>产权制度的基本内容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28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2800"/>
        </a:p>
      </dgm:t>
    </dgm:pt>
    <dgm:pt modelId="{4F122B76-32AA-4439-8F8B-C22627EBA98D}">
      <dgm:prSet phldrT="[文本]" custT="1"/>
      <dgm:spPr/>
      <dgm:t>
        <a:bodyPr/>
        <a:lstStyle/>
        <a:p>
          <a:r>
            <a:rPr lang="zh-CN" altLang="en-US" sz="1400" dirty="0" smtClean="0"/>
            <a:t>基础</a:t>
          </a:r>
          <a:endParaRPr lang="zh-CN" altLang="en-US" sz="1400" dirty="0"/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280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2800"/>
        </a:p>
      </dgm:t>
    </dgm:pt>
    <dgm:pt modelId="{99E6488C-56C1-42EA-B8BE-84A5802F557C}">
      <dgm:prSet custT="1"/>
      <dgm:spPr>
        <a:solidFill>
          <a:srgbClr val="C00000"/>
        </a:solidFill>
      </dgm:spPr>
      <dgm:t>
        <a:bodyPr/>
        <a:lstStyle/>
        <a:p>
          <a:r>
            <a:rPr lang="zh-CN" altLang="en-US" sz="1200" dirty="0">
              <a:solidFill>
                <a:schemeClr val="bg1"/>
              </a:solidFill>
            </a:rPr>
            <a:t>特征和基本内容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28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2800"/>
        </a:p>
      </dgm:t>
    </dgm:pt>
    <dgm:pt modelId="{D52B75FA-C125-48F0-A56C-F468806F61A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C4176C1-6A91-4937-9AAA-FEC9DFC35C39}" type="pres">
      <dgm:prSet presAssocID="{5345ADC4-82A1-451A-B312-34C6A8BB3713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5D1A7588-44D0-4CAD-916E-FDD38ED64AEB}" type="pres">
      <dgm:prSet presAssocID="{5345ADC4-82A1-451A-B312-34C6A8BB3713}" presName="rootComposite1" presStyleCnt="0"/>
      <dgm:spPr/>
      <dgm:t>
        <a:bodyPr/>
        <a:lstStyle/>
        <a:p>
          <a:endParaRPr lang="zh-CN" altLang="en-US"/>
        </a:p>
      </dgm:t>
    </dgm:pt>
    <dgm:pt modelId="{E2D254AF-9117-4BC4-B975-083B8EF5FD04}" type="pres">
      <dgm:prSet presAssocID="{5345ADC4-82A1-451A-B312-34C6A8BB3713}" presName="rootText1" presStyleLbl="node0" presStyleIdx="0" presStyleCnt="1" custScaleX="1288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C3AB60-168F-4EAA-BA1F-4A6E09F4274D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65269A1-0E89-4961-95BD-A5FD7BEC9CAD}" type="pres">
      <dgm:prSet presAssocID="{5345ADC4-82A1-451A-B312-34C6A8BB3713}" presName="hierChild2" presStyleCnt="0"/>
      <dgm:spPr/>
      <dgm:t>
        <a:bodyPr/>
        <a:lstStyle/>
        <a:p>
          <a:endParaRPr lang="zh-CN" altLang="en-US"/>
        </a:p>
      </dgm:t>
    </dgm:pt>
    <dgm:pt modelId="{C26DCCE6-E819-444D-B42C-8602E29266B5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86DFEE82-277B-4C7A-A00D-62580A49F2A5}" type="pres">
      <dgm:prSet presAssocID="{4F122B76-32AA-4439-8F8B-C22627EBA98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8E2DAC41-0DDE-4883-BFA1-5D7C0966206A}" type="pres">
      <dgm:prSet presAssocID="{4F122B76-32AA-4439-8F8B-C22627EBA98D}" presName="rootComposite" presStyleCnt="0"/>
      <dgm:spPr/>
      <dgm:t>
        <a:bodyPr/>
        <a:lstStyle/>
        <a:p>
          <a:endParaRPr lang="zh-CN" altLang="en-US"/>
        </a:p>
      </dgm:t>
    </dgm:pt>
    <dgm:pt modelId="{961B82B6-150F-45AC-B10B-95B2A2BBD123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25D5FC-19E2-48B1-9732-EDA51F5CA878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AD5CC787-7ACD-46B1-B236-B03EE3693E47}" type="pres">
      <dgm:prSet presAssocID="{4F122B76-32AA-4439-8F8B-C22627EBA98D}" presName="hierChild4" presStyleCnt="0"/>
      <dgm:spPr/>
      <dgm:t>
        <a:bodyPr/>
        <a:lstStyle/>
        <a:p>
          <a:endParaRPr lang="zh-CN" altLang="en-US"/>
        </a:p>
      </dgm:t>
    </dgm:pt>
    <dgm:pt modelId="{7F55263D-3B1A-4724-BEE1-BEC0B9FC8CC3}" type="pres">
      <dgm:prSet presAssocID="{4F122B76-32AA-4439-8F8B-C22627EBA98D}" presName="hierChild5" presStyleCnt="0"/>
      <dgm:spPr/>
      <dgm:t>
        <a:bodyPr/>
        <a:lstStyle/>
        <a:p>
          <a:endParaRPr lang="zh-CN" altLang="en-US"/>
        </a:p>
      </dgm:t>
    </dgm:pt>
    <dgm:pt modelId="{7FD01D6E-3A40-4D4A-AFAF-81FAC270A7AA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C0CA5AE0-D216-4EDD-B9A4-8CCEBA44B145}" type="pres">
      <dgm:prSet presAssocID="{99E6488C-56C1-42EA-B8BE-84A5802F557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B55B8F45-CA09-4617-BCAA-10994A41104E}" type="pres">
      <dgm:prSet presAssocID="{99E6488C-56C1-42EA-B8BE-84A5802F557C}" presName="rootComposite" presStyleCnt="0"/>
      <dgm:spPr/>
      <dgm:t>
        <a:bodyPr/>
        <a:lstStyle/>
        <a:p>
          <a:endParaRPr lang="zh-CN" altLang="en-US"/>
        </a:p>
      </dgm:t>
    </dgm:pt>
    <dgm:pt modelId="{10E3F674-9476-4C0E-996A-F8397A2A423A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41F971-3973-4AFF-8117-1A6F1C730357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717D273F-7BF1-41A5-B085-CFF062D675BA}" type="pres">
      <dgm:prSet presAssocID="{99E6488C-56C1-42EA-B8BE-84A5802F557C}" presName="hierChild4" presStyleCnt="0"/>
      <dgm:spPr/>
      <dgm:t>
        <a:bodyPr/>
        <a:lstStyle/>
        <a:p>
          <a:endParaRPr lang="zh-CN" altLang="en-US"/>
        </a:p>
      </dgm:t>
    </dgm:pt>
    <dgm:pt modelId="{60D909C6-9182-4371-B4E1-8C51C07F794C}" type="pres">
      <dgm:prSet presAssocID="{99E6488C-56C1-42EA-B8BE-84A5802F557C}" presName="hierChild5" presStyleCnt="0"/>
      <dgm:spPr/>
      <dgm:t>
        <a:bodyPr/>
        <a:lstStyle/>
        <a:p>
          <a:endParaRPr lang="zh-CN" altLang="en-US"/>
        </a:p>
      </dgm:t>
    </dgm:pt>
    <dgm:pt modelId="{85328BF7-7237-4D95-80E5-7625A20CC382}" type="pres">
      <dgm:prSet presAssocID="{5345ADC4-82A1-451A-B312-34C6A8BB3713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35030C43-2CBC-4826-9215-F008BE0E8645}" type="presOf" srcId="{624C44BC-5A2C-4E65-9B78-8F5A3B64443A}" destId="{C26DCCE6-E819-444D-B42C-8602E29266B5}" srcOrd="0" destOrd="0" presId="urn:microsoft.com/office/officeart/2009/3/layout/HorizontalOrganizationChart#7"/>
    <dgm:cxn modelId="{3ABFBEB9-2783-4FE8-93CC-FBF3289B0647}" type="presOf" srcId="{4F122B76-32AA-4439-8F8B-C22627EBA98D}" destId="{0D25D5FC-19E2-48B1-9732-EDA51F5CA878}" srcOrd="1" destOrd="0" presId="urn:microsoft.com/office/officeart/2009/3/layout/HorizontalOrganizationChart#7"/>
    <dgm:cxn modelId="{7E3DE787-4A60-47C1-A167-DBE44E7D5DB1}" type="presOf" srcId="{4F122B76-32AA-4439-8F8B-C22627EBA98D}" destId="{961B82B6-150F-45AC-B10B-95B2A2BBD123}" srcOrd="0" destOrd="0" presId="urn:microsoft.com/office/officeart/2009/3/layout/HorizontalOrganizationChart#7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1BEB080B-B8E9-4510-AA56-AB59752F850C}" type="presOf" srcId="{5345ADC4-82A1-451A-B312-34C6A8BB3713}" destId="{72C3AB60-168F-4EAA-BA1F-4A6E09F4274D}" srcOrd="1" destOrd="0" presId="urn:microsoft.com/office/officeart/2009/3/layout/HorizontalOrganizationChart#7"/>
    <dgm:cxn modelId="{E2D80600-CEFA-43D4-8320-5D9E580ECCC7}" type="presOf" srcId="{99E6488C-56C1-42EA-B8BE-84A5802F557C}" destId="{10E3F674-9476-4C0E-996A-F8397A2A423A}" srcOrd="0" destOrd="0" presId="urn:microsoft.com/office/officeart/2009/3/layout/HorizontalOrganizationChart#7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A934B6A6-0E16-41A9-A0A9-D48138252705}" type="presOf" srcId="{5345ADC4-82A1-451A-B312-34C6A8BB3713}" destId="{E2D254AF-9117-4BC4-B975-083B8EF5FD04}" srcOrd="0" destOrd="0" presId="urn:microsoft.com/office/officeart/2009/3/layout/HorizontalOrganizationChart#7"/>
    <dgm:cxn modelId="{DD3859FD-EBCD-4721-A33A-5BD4A3D0D80C}" type="presOf" srcId="{99E6488C-56C1-42EA-B8BE-84A5802F557C}" destId="{7041F971-3973-4AFF-8117-1A6F1C730357}" srcOrd="1" destOrd="0" presId="urn:microsoft.com/office/officeart/2009/3/layout/HorizontalOrganizationChart#7"/>
    <dgm:cxn modelId="{9CA25752-D2E4-4881-AD5D-7DBEABCF501A}" type="presOf" srcId="{8E544892-C228-4F46-A1B3-FF88C1A8E1DC}" destId="{D52B75FA-C125-48F0-A56C-F468806F61AA}" srcOrd="0" destOrd="0" presId="urn:microsoft.com/office/officeart/2009/3/layout/HorizontalOrganizationChart#7"/>
    <dgm:cxn modelId="{57BD2EA0-5607-4C24-9E95-CAFBD7C58D93}" type="presOf" srcId="{AD450951-2D0B-457D-AAD4-EC2345FA872C}" destId="{7FD01D6E-3A40-4D4A-AFAF-81FAC270A7AA}" srcOrd="0" destOrd="0" presId="urn:microsoft.com/office/officeart/2009/3/layout/HorizontalOrganizationChart#7"/>
    <dgm:cxn modelId="{FD9C1838-B50D-4A9A-A1C6-0E9673B3807E}" type="presParOf" srcId="{D52B75FA-C125-48F0-A56C-F468806F61AA}" destId="{4C4176C1-6A91-4937-9AAA-FEC9DFC35C39}" srcOrd="0" destOrd="0" presId="urn:microsoft.com/office/officeart/2009/3/layout/HorizontalOrganizationChart#7"/>
    <dgm:cxn modelId="{D6396B35-A934-4190-9F64-BCED7E7FC5AE}" type="presParOf" srcId="{4C4176C1-6A91-4937-9AAA-FEC9DFC35C39}" destId="{5D1A7588-44D0-4CAD-916E-FDD38ED64AEB}" srcOrd="0" destOrd="0" presId="urn:microsoft.com/office/officeart/2009/3/layout/HorizontalOrganizationChart#7"/>
    <dgm:cxn modelId="{4AAD8A69-56B5-4D0D-8B55-DB1FF4CC4D9A}" type="presParOf" srcId="{5D1A7588-44D0-4CAD-916E-FDD38ED64AEB}" destId="{E2D254AF-9117-4BC4-B975-083B8EF5FD04}" srcOrd="0" destOrd="0" presId="urn:microsoft.com/office/officeart/2009/3/layout/HorizontalOrganizationChart#7"/>
    <dgm:cxn modelId="{D34034AE-9F64-491C-948B-48DB2325528F}" type="presParOf" srcId="{5D1A7588-44D0-4CAD-916E-FDD38ED64AEB}" destId="{72C3AB60-168F-4EAA-BA1F-4A6E09F4274D}" srcOrd="1" destOrd="0" presId="urn:microsoft.com/office/officeart/2009/3/layout/HorizontalOrganizationChart#7"/>
    <dgm:cxn modelId="{BAF03C73-86F6-410F-AE42-4F5298FE3353}" type="presParOf" srcId="{4C4176C1-6A91-4937-9AAA-FEC9DFC35C39}" destId="{B65269A1-0E89-4961-95BD-A5FD7BEC9CAD}" srcOrd="1" destOrd="0" presId="urn:microsoft.com/office/officeart/2009/3/layout/HorizontalOrganizationChart#7"/>
    <dgm:cxn modelId="{BAE99613-39DB-4162-A1F5-7ADBD4A131A8}" type="presParOf" srcId="{B65269A1-0E89-4961-95BD-A5FD7BEC9CAD}" destId="{C26DCCE6-E819-444D-B42C-8602E29266B5}" srcOrd="0" destOrd="0" presId="urn:microsoft.com/office/officeart/2009/3/layout/HorizontalOrganizationChart#7"/>
    <dgm:cxn modelId="{25176369-74B7-4CC4-96D5-515763667EA1}" type="presParOf" srcId="{B65269A1-0E89-4961-95BD-A5FD7BEC9CAD}" destId="{86DFEE82-277B-4C7A-A00D-62580A49F2A5}" srcOrd="1" destOrd="0" presId="urn:microsoft.com/office/officeart/2009/3/layout/HorizontalOrganizationChart#7"/>
    <dgm:cxn modelId="{4AC17CED-9C5A-4DD0-9BB8-27259681ED9C}" type="presParOf" srcId="{86DFEE82-277B-4C7A-A00D-62580A49F2A5}" destId="{8E2DAC41-0DDE-4883-BFA1-5D7C0966206A}" srcOrd="0" destOrd="0" presId="urn:microsoft.com/office/officeart/2009/3/layout/HorizontalOrganizationChart#7"/>
    <dgm:cxn modelId="{5FF2599D-E81B-45F0-A447-23C54DA7C723}" type="presParOf" srcId="{8E2DAC41-0DDE-4883-BFA1-5D7C0966206A}" destId="{961B82B6-150F-45AC-B10B-95B2A2BBD123}" srcOrd="0" destOrd="0" presId="urn:microsoft.com/office/officeart/2009/3/layout/HorizontalOrganizationChart#7"/>
    <dgm:cxn modelId="{CF441479-0287-4DD8-B814-D8F7E0B3C1E7}" type="presParOf" srcId="{8E2DAC41-0DDE-4883-BFA1-5D7C0966206A}" destId="{0D25D5FC-19E2-48B1-9732-EDA51F5CA878}" srcOrd="1" destOrd="0" presId="urn:microsoft.com/office/officeart/2009/3/layout/HorizontalOrganizationChart#7"/>
    <dgm:cxn modelId="{79083A9D-4A54-4CB9-87E4-2B3FF1C131D1}" type="presParOf" srcId="{86DFEE82-277B-4C7A-A00D-62580A49F2A5}" destId="{AD5CC787-7ACD-46B1-B236-B03EE3693E47}" srcOrd="1" destOrd="0" presId="urn:microsoft.com/office/officeart/2009/3/layout/HorizontalOrganizationChart#7"/>
    <dgm:cxn modelId="{E81B9CF8-71FA-4291-B98B-D039DB4D7F44}" type="presParOf" srcId="{86DFEE82-277B-4C7A-A00D-62580A49F2A5}" destId="{7F55263D-3B1A-4724-BEE1-BEC0B9FC8CC3}" srcOrd="2" destOrd="0" presId="urn:microsoft.com/office/officeart/2009/3/layout/HorizontalOrganizationChart#7"/>
    <dgm:cxn modelId="{E85D05B1-A215-4BEF-B86F-EC227257865C}" type="presParOf" srcId="{B65269A1-0E89-4961-95BD-A5FD7BEC9CAD}" destId="{7FD01D6E-3A40-4D4A-AFAF-81FAC270A7AA}" srcOrd="2" destOrd="0" presId="urn:microsoft.com/office/officeart/2009/3/layout/HorizontalOrganizationChart#7"/>
    <dgm:cxn modelId="{DC56F1D5-25B8-4CBA-BADD-D25EA42E7CAB}" type="presParOf" srcId="{B65269A1-0E89-4961-95BD-A5FD7BEC9CAD}" destId="{C0CA5AE0-D216-4EDD-B9A4-8CCEBA44B145}" srcOrd="3" destOrd="0" presId="urn:microsoft.com/office/officeart/2009/3/layout/HorizontalOrganizationChart#7"/>
    <dgm:cxn modelId="{78667148-6448-4C84-B0DF-7581FD9D9C31}" type="presParOf" srcId="{C0CA5AE0-D216-4EDD-B9A4-8CCEBA44B145}" destId="{B55B8F45-CA09-4617-BCAA-10994A41104E}" srcOrd="0" destOrd="0" presId="urn:microsoft.com/office/officeart/2009/3/layout/HorizontalOrganizationChart#7"/>
    <dgm:cxn modelId="{3A460065-DCA4-4320-9F59-E7F84A60433F}" type="presParOf" srcId="{B55B8F45-CA09-4617-BCAA-10994A41104E}" destId="{10E3F674-9476-4C0E-996A-F8397A2A423A}" srcOrd="0" destOrd="0" presId="urn:microsoft.com/office/officeart/2009/3/layout/HorizontalOrganizationChart#7"/>
    <dgm:cxn modelId="{EF4DD5C7-5255-4ED8-BC63-F974948308AE}" type="presParOf" srcId="{B55B8F45-CA09-4617-BCAA-10994A41104E}" destId="{7041F971-3973-4AFF-8117-1A6F1C730357}" srcOrd="1" destOrd="0" presId="urn:microsoft.com/office/officeart/2009/3/layout/HorizontalOrganizationChart#7"/>
    <dgm:cxn modelId="{8D1710E3-8123-40F1-8BDF-D17F69BD946F}" type="presParOf" srcId="{C0CA5AE0-D216-4EDD-B9A4-8CCEBA44B145}" destId="{717D273F-7BF1-41A5-B085-CFF062D675BA}" srcOrd="1" destOrd="0" presId="urn:microsoft.com/office/officeart/2009/3/layout/HorizontalOrganizationChart#7"/>
    <dgm:cxn modelId="{80290E19-73C1-470A-895D-642FC5D5A74C}" type="presParOf" srcId="{C0CA5AE0-D216-4EDD-B9A4-8CCEBA44B145}" destId="{60D909C6-9182-4371-B4E1-8C51C07F794C}" srcOrd="2" destOrd="0" presId="urn:microsoft.com/office/officeart/2009/3/layout/HorizontalOrganizationChart#7"/>
    <dgm:cxn modelId="{93489E17-37F4-40F3-8A7B-2A4FB243EE57}" type="presParOf" srcId="{4C4176C1-6A91-4937-9AAA-FEC9DFC35C39}" destId="{85328BF7-7237-4D95-80E5-7625A20CC382}" srcOrd="2" destOrd="0" presId="urn:microsoft.com/office/officeart/2009/3/layout/HorizontalOrganizationChart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8" loCatId="hierarchy" qsTypeId="urn:microsoft.com/office/officeart/2005/8/quickstyle/simple1#45" qsCatId="simple" csTypeId="urn:microsoft.com/office/officeart/2005/8/colors/accent2_1#46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产权制度的基本内容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300" dirty="0">
              <a:solidFill>
                <a:schemeClr val="bg1"/>
              </a:solidFill>
            </a:rPr>
            <a:t>基础</a:t>
          </a:r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dirty="0"/>
            <a:t>特征和基本内容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D52B75FA-C125-48F0-A56C-F468806F61AA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C4176C1-6A91-4937-9AAA-FEC9DFC35C39}" type="pres">
      <dgm:prSet presAssocID="{5345ADC4-82A1-451A-B312-34C6A8BB3713}" presName="hierRoot1" presStyleCnt="0">
        <dgm:presLayoutVars>
          <dgm:hierBranch val="init"/>
        </dgm:presLayoutVars>
      </dgm:prSet>
      <dgm:spPr/>
    </dgm:pt>
    <dgm:pt modelId="{5D1A7588-44D0-4CAD-916E-FDD38ED64AEB}" type="pres">
      <dgm:prSet presAssocID="{5345ADC4-82A1-451A-B312-34C6A8BB3713}" presName="rootComposite1" presStyleCnt="0"/>
      <dgm:spPr/>
    </dgm:pt>
    <dgm:pt modelId="{E2D254AF-9117-4BC4-B975-083B8EF5FD04}" type="pres">
      <dgm:prSet presAssocID="{5345ADC4-82A1-451A-B312-34C6A8BB3713}" presName="rootText1" presStyleLbl="node0" presStyleIdx="0" presStyleCnt="1" custScaleX="1288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C3AB60-168F-4EAA-BA1F-4A6E09F4274D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65269A1-0E89-4961-95BD-A5FD7BEC9CAD}" type="pres">
      <dgm:prSet presAssocID="{5345ADC4-82A1-451A-B312-34C6A8BB3713}" presName="hierChild2" presStyleCnt="0"/>
      <dgm:spPr/>
    </dgm:pt>
    <dgm:pt modelId="{C26DCCE6-E819-444D-B42C-8602E29266B5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86DFEE82-277B-4C7A-A00D-62580A49F2A5}" type="pres">
      <dgm:prSet presAssocID="{4F122B76-32AA-4439-8F8B-C22627EBA98D}" presName="hierRoot2" presStyleCnt="0">
        <dgm:presLayoutVars>
          <dgm:hierBranch val="init"/>
        </dgm:presLayoutVars>
      </dgm:prSet>
      <dgm:spPr/>
    </dgm:pt>
    <dgm:pt modelId="{8E2DAC41-0DDE-4883-BFA1-5D7C0966206A}" type="pres">
      <dgm:prSet presAssocID="{4F122B76-32AA-4439-8F8B-C22627EBA98D}" presName="rootComposite" presStyleCnt="0"/>
      <dgm:spPr/>
    </dgm:pt>
    <dgm:pt modelId="{961B82B6-150F-45AC-B10B-95B2A2BBD123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25D5FC-19E2-48B1-9732-EDA51F5CA878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AD5CC787-7ACD-46B1-B236-B03EE3693E47}" type="pres">
      <dgm:prSet presAssocID="{4F122B76-32AA-4439-8F8B-C22627EBA98D}" presName="hierChild4" presStyleCnt="0"/>
      <dgm:spPr/>
    </dgm:pt>
    <dgm:pt modelId="{7F55263D-3B1A-4724-BEE1-BEC0B9FC8CC3}" type="pres">
      <dgm:prSet presAssocID="{4F122B76-32AA-4439-8F8B-C22627EBA98D}" presName="hierChild5" presStyleCnt="0"/>
      <dgm:spPr/>
    </dgm:pt>
    <dgm:pt modelId="{7FD01D6E-3A40-4D4A-AFAF-81FAC270A7AA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C0CA5AE0-D216-4EDD-B9A4-8CCEBA44B145}" type="pres">
      <dgm:prSet presAssocID="{99E6488C-56C1-42EA-B8BE-84A5802F557C}" presName="hierRoot2" presStyleCnt="0">
        <dgm:presLayoutVars>
          <dgm:hierBranch val="init"/>
        </dgm:presLayoutVars>
      </dgm:prSet>
      <dgm:spPr/>
    </dgm:pt>
    <dgm:pt modelId="{B55B8F45-CA09-4617-BCAA-10994A41104E}" type="pres">
      <dgm:prSet presAssocID="{99E6488C-56C1-42EA-B8BE-84A5802F557C}" presName="rootComposite" presStyleCnt="0"/>
      <dgm:spPr/>
    </dgm:pt>
    <dgm:pt modelId="{10E3F674-9476-4C0E-996A-F8397A2A423A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41F971-3973-4AFF-8117-1A6F1C730357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717D273F-7BF1-41A5-B085-CFF062D675BA}" type="pres">
      <dgm:prSet presAssocID="{99E6488C-56C1-42EA-B8BE-84A5802F557C}" presName="hierChild4" presStyleCnt="0"/>
      <dgm:spPr/>
    </dgm:pt>
    <dgm:pt modelId="{60D909C6-9182-4371-B4E1-8C51C07F794C}" type="pres">
      <dgm:prSet presAssocID="{99E6488C-56C1-42EA-B8BE-84A5802F557C}" presName="hierChild5" presStyleCnt="0"/>
      <dgm:spPr/>
    </dgm:pt>
    <dgm:pt modelId="{85328BF7-7237-4D95-80E5-7625A20CC382}" type="pres">
      <dgm:prSet presAssocID="{5345ADC4-82A1-451A-B312-34C6A8BB3713}" presName="hierChild3" presStyleCnt="0"/>
      <dgm:spPr/>
    </dgm:pt>
  </dgm:ptLst>
  <dgm:cxnLst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A55ADFA2-39AC-4994-879F-2124B4ED914A}" type="presOf" srcId="{8E544892-C228-4F46-A1B3-FF88C1A8E1DC}" destId="{D52B75FA-C125-48F0-A56C-F468806F61AA}" srcOrd="0" destOrd="0" presId="urn:microsoft.com/office/officeart/2009/3/layout/HorizontalOrganizationChart#8"/>
    <dgm:cxn modelId="{A016D2CA-E0CA-4F20-9C03-E6474EBC6AD8}" type="presOf" srcId="{5345ADC4-82A1-451A-B312-34C6A8BB3713}" destId="{72C3AB60-168F-4EAA-BA1F-4A6E09F4274D}" srcOrd="1" destOrd="0" presId="urn:microsoft.com/office/officeart/2009/3/layout/HorizontalOrganizationChart#8"/>
    <dgm:cxn modelId="{02A17229-BA77-49CF-A946-40018264C5B6}" type="presOf" srcId="{5345ADC4-82A1-451A-B312-34C6A8BB3713}" destId="{E2D254AF-9117-4BC4-B975-083B8EF5FD04}" srcOrd="0" destOrd="0" presId="urn:microsoft.com/office/officeart/2009/3/layout/HorizontalOrganizationChart#8"/>
    <dgm:cxn modelId="{D1552EEB-581C-43F6-8C8A-5D282B8A26AA}" type="presOf" srcId="{4F122B76-32AA-4439-8F8B-C22627EBA98D}" destId="{0D25D5FC-19E2-48B1-9732-EDA51F5CA878}" srcOrd="1" destOrd="0" presId="urn:microsoft.com/office/officeart/2009/3/layout/HorizontalOrganizationChart#8"/>
    <dgm:cxn modelId="{56799AE2-F81C-4D52-B112-B498A63A8378}" type="presOf" srcId="{4F122B76-32AA-4439-8F8B-C22627EBA98D}" destId="{961B82B6-150F-45AC-B10B-95B2A2BBD123}" srcOrd="0" destOrd="0" presId="urn:microsoft.com/office/officeart/2009/3/layout/HorizontalOrganizationChart#8"/>
    <dgm:cxn modelId="{064D2BBB-1F24-43E3-A932-ADA44512CF7D}" type="presOf" srcId="{99E6488C-56C1-42EA-B8BE-84A5802F557C}" destId="{10E3F674-9476-4C0E-996A-F8397A2A423A}" srcOrd="0" destOrd="0" presId="urn:microsoft.com/office/officeart/2009/3/layout/HorizontalOrganizationChart#8"/>
    <dgm:cxn modelId="{D2C8E1EA-E3CE-44FD-BB45-9A64238F9678}" type="presOf" srcId="{99E6488C-56C1-42EA-B8BE-84A5802F557C}" destId="{7041F971-3973-4AFF-8117-1A6F1C730357}" srcOrd="1" destOrd="0" presId="urn:microsoft.com/office/officeart/2009/3/layout/HorizontalOrganizationChart#8"/>
    <dgm:cxn modelId="{18AB267D-DC3D-4422-8751-7C2FCFC670F3}" type="presOf" srcId="{624C44BC-5A2C-4E65-9B78-8F5A3B64443A}" destId="{C26DCCE6-E819-444D-B42C-8602E29266B5}" srcOrd="0" destOrd="0" presId="urn:microsoft.com/office/officeart/2009/3/layout/HorizontalOrganizationChart#8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8A38896E-425D-4D82-BF24-322E8B712C7D}" type="presOf" srcId="{AD450951-2D0B-457D-AAD4-EC2345FA872C}" destId="{7FD01D6E-3A40-4D4A-AFAF-81FAC270A7AA}" srcOrd="0" destOrd="0" presId="urn:microsoft.com/office/officeart/2009/3/layout/HorizontalOrganizationChart#8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17853696-5FF9-45F7-A542-2015522BB11F}" type="presParOf" srcId="{D52B75FA-C125-48F0-A56C-F468806F61AA}" destId="{4C4176C1-6A91-4937-9AAA-FEC9DFC35C39}" srcOrd="0" destOrd="0" presId="urn:microsoft.com/office/officeart/2009/3/layout/HorizontalOrganizationChart#8"/>
    <dgm:cxn modelId="{85F104F0-1E10-4249-8CB3-1478C848752E}" type="presParOf" srcId="{4C4176C1-6A91-4937-9AAA-FEC9DFC35C39}" destId="{5D1A7588-44D0-4CAD-916E-FDD38ED64AEB}" srcOrd="0" destOrd="0" presId="urn:microsoft.com/office/officeart/2009/3/layout/HorizontalOrganizationChart#8"/>
    <dgm:cxn modelId="{FE715830-3244-46D4-BCE3-0B95D04DEB3B}" type="presParOf" srcId="{5D1A7588-44D0-4CAD-916E-FDD38ED64AEB}" destId="{E2D254AF-9117-4BC4-B975-083B8EF5FD04}" srcOrd="0" destOrd="0" presId="urn:microsoft.com/office/officeart/2009/3/layout/HorizontalOrganizationChart#8"/>
    <dgm:cxn modelId="{2CEF1FA5-3EEF-4837-B53D-97D97FFE9B50}" type="presParOf" srcId="{5D1A7588-44D0-4CAD-916E-FDD38ED64AEB}" destId="{72C3AB60-168F-4EAA-BA1F-4A6E09F4274D}" srcOrd="1" destOrd="0" presId="urn:microsoft.com/office/officeart/2009/3/layout/HorizontalOrganizationChart#8"/>
    <dgm:cxn modelId="{9FE30C79-89CF-4630-9DFB-5C213D126AF4}" type="presParOf" srcId="{4C4176C1-6A91-4937-9AAA-FEC9DFC35C39}" destId="{B65269A1-0E89-4961-95BD-A5FD7BEC9CAD}" srcOrd="1" destOrd="0" presId="urn:microsoft.com/office/officeart/2009/3/layout/HorizontalOrganizationChart#8"/>
    <dgm:cxn modelId="{89147404-ECC5-4F64-BBF9-4B12798243A1}" type="presParOf" srcId="{B65269A1-0E89-4961-95BD-A5FD7BEC9CAD}" destId="{C26DCCE6-E819-444D-B42C-8602E29266B5}" srcOrd="0" destOrd="0" presId="urn:microsoft.com/office/officeart/2009/3/layout/HorizontalOrganizationChart#8"/>
    <dgm:cxn modelId="{42C417BB-B49C-41DC-A107-3ECEF79A2774}" type="presParOf" srcId="{B65269A1-0E89-4961-95BD-A5FD7BEC9CAD}" destId="{86DFEE82-277B-4C7A-A00D-62580A49F2A5}" srcOrd="1" destOrd="0" presId="urn:microsoft.com/office/officeart/2009/3/layout/HorizontalOrganizationChart#8"/>
    <dgm:cxn modelId="{DDBEDBD1-50E3-4FCF-A98D-43814F2A8FC8}" type="presParOf" srcId="{86DFEE82-277B-4C7A-A00D-62580A49F2A5}" destId="{8E2DAC41-0DDE-4883-BFA1-5D7C0966206A}" srcOrd="0" destOrd="0" presId="urn:microsoft.com/office/officeart/2009/3/layout/HorizontalOrganizationChart#8"/>
    <dgm:cxn modelId="{38494930-7C1E-4E95-BB7E-8C0CD09A54DC}" type="presParOf" srcId="{8E2DAC41-0DDE-4883-BFA1-5D7C0966206A}" destId="{961B82B6-150F-45AC-B10B-95B2A2BBD123}" srcOrd="0" destOrd="0" presId="urn:microsoft.com/office/officeart/2009/3/layout/HorizontalOrganizationChart#8"/>
    <dgm:cxn modelId="{A322552E-CCED-4731-89CC-F0099DB6C364}" type="presParOf" srcId="{8E2DAC41-0DDE-4883-BFA1-5D7C0966206A}" destId="{0D25D5FC-19E2-48B1-9732-EDA51F5CA878}" srcOrd="1" destOrd="0" presId="urn:microsoft.com/office/officeart/2009/3/layout/HorizontalOrganizationChart#8"/>
    <dgm:cxn modelId="{B57420F2-7D3F-4333-950D-89FD4F5CE98B}" type="presParOf" srcId="{86DFEE82-277B-4C7A-A00D-62580A49F2A5}" destId="{AD5CC787-7ACD-46B1-B236-B03EE3693E47}" srcOrd="1" destOrd="0" presId="urn:microsoft.com/office/officeart/2009/3/layout/HorizontalOrganizationChart#8"/>
    <dgm:cxn modelId="{B1E86AD2-AACD-45DC-AE26-B03CDE8D65D8}" type="presParOf" srcId="{86DFEE82-277B-4C7A-A00D-62580A49F2A5}" destId="{7F55263D-3B1A-4724-BEE1-BEC0B9FC8CC3}" srcOrd="2" destOrd="0" presId="urn:microsoft.com/office/officeart/2009/3/layout/HorizontalOrganizationChart#8"/>
    <dgm:cxn modelId="{3F884FB2-455F-4EEE-95D6-7DAE5D3E0141}" type="presParOf" srcId="{B65269A1-0E89-4961-95BD-A5FD7BEC9CAD}" destId="{7FD01D6E-3A40-4D4A-AFAF-81FAC270A7AA}" srcOrd="2" destOrd="0" presId="urn:microsoft.com/office/officeart/2009/3/layout/HorizontalOrganizationChart#8"/>
    <dgm:cxn modelId="{B108B8AA-544C-4BEB-BDA1-A4431163BEE2}" type="presParOf" srcId="{B65269A1-0E89-4961-95BD-A5FD7BEC9CAD}" destId="{C0CA5AE0-D216-4EDD-B9A4-8CCEBA44B145}" srcOrd="3" destOrd="0" presId="urn:microsoft.com/office/officeart/2009/3/layout/HorizontalOrganizationChart#8"/>
    <dgm:cxn modelId="{75D3217A-1ADC-41BE-A188-9FB953A00237}" type="presParOf" srcId="{C0CA5AE0-D216-4EDD-B9A4-8CCEBA44B145}" destId="{B55B8F45-CA09-4617-BCAA-10994A41104E}" srcOrd="0" destOrd="0" presId="urn:microsoft.com/office/officeart/2009/3/layout/HorizontalOrganizationChart#8"/>
    <dgm:cxn modelId="{469375E1-8AD0-4C9E-8A82-41027527CF68}" type="presParOf" srcId="{B55B8F45-CA09-4617-BCAA-10994A41104E}" destId="{10E3F674-9476-4C0E-996A-F8397A2A423A}" srcOrd="0" destOrd="0" presId="urn:microsoft.com/office/officeart/2009/3/layout/HorizontalOrganizationChart#8"/>
    <dgm:cxn modelId="{A339BA6A-62BD-4ECA-987A-3A3FC0DC1D24}" type="presParOf" srcId="{B55B8F45-CA09-4617-BCAA-10994A41104E}" destId="{7041F971-3973-4AFF-8117-1A6F1C730357}" srcOrd="1" destOrd="0" presId="urn:microsoft.com/office/officeart/2009/3/layout/HorizontalOrganizationChart#8"/>
    <dgm:cxn modelId="{FA9E9432-7772-46AE-B822-B2A6237411EB}" type="presParOf" srcId="{C0CA5AE0-D216-4EDD-B9A4-8CCEBA44B145}" destId="{717D273F-7BF1-41A5-B085-CFF062D675BA}" srcOrd="1" destOrd="0" presId="urn:microsoft.com/office/officeart/2009/3/layout/HorizontalOrganizationChart#8"/>
    <dgm:cxn modelId="{613A32B3-9D34-413D-9286-B2C5BEF6CA02}" type="presParOf" srcId="{C0CA5AE0-D216-4EDD-B9A4-8CCEBA44B145}" destId="{60D909C6-9182-4371-B4E1-8C51C07F794C}" srcOrd="2" destOrd="0" presId="urn:microsoft.com/office/officeart/2009/3/layout/HorizontalOrganizationChart#8"/>
    <dgm:cxn modelId="{1A9013D4-DD44-4AD4-B558-41C49D670BC6}" type="presParOf" srcId="{4C4176C1-6A91-4937-9AAA-FEC9DFC35C39}" destId="{85328BF7-7237-4D95-80E5-7625A20CC382}" srcOrd="2" destOrd="0" presId="urn:microsoft.com/office/officeart/2009/3/layout/HorizontalOrganizationChart#8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544892-C228-4F46-A1B3-FF88C1A8E1DC}" type="doc">
      <dgm:prSet loTypeId="urn:microsoft.com/office/officeart/2009/3/layout/HorizontalOrganizationChart#9" loCatId="hierarchy" qsTypeId="urn:microsoft.com/office/officeart/2005/8/quickstyle/simple1#6" qsCatId="simple" csTypeId="urn:microsoft.com/office/officeart/2005/8/colors/accent2_1#50" csCatId="accent2" phldr="1"/>
      <dgm:spPr/>
      <dgm:t>
        <a:bodyPr/>
        <a:lstStyle/>
        <a:p>
          <a:endParaRPr lang="zh-CN" altLang="en-US"/>
        </a:p>
      </dgm:t>
    </dgm:pt>
    <dgm:pt modelId="{5345ADC4-82A1-451A-B312-34C6A8BB3713}">
      <dgm:prSet phldrT="[文本]" custT="1"/>
      <dgm:spPr/>
      <dgm:t>
        <a:bodyPr/>
        <a:lstStyle/>
        <a:p>
          <a:r>
            <a:rPr lang="zh-CN" altLang="en-US" sz="1300" dirty="0"/>
            <a:t>产权运行的市场化和法制化</a:t>
          </a:r>
        </a:p>
      </dgm:t>
    </dgm:pt>
    <dgm:pt modelId="{E7518A52-05DE-4BA9-AE1D-270E4B65187D}" cxnId="{8B7A39A3-F49E-4736-8182-51F15628869B}" type="parTrans">
      <dgm:prSet/>
      <dgm:spPr/>
      <dgm:t>
        <a:bodyPr/>
        <a:lstStyle/>
        <a:p>
          <a:endParaRPr lang="zh-CN" altLang="en-US" sz="1300"/>
        </a:p>
      </dgm:t>
    </dgm:pt>
    <dgm:pt modelId="{6CBA59F2-ADDB-4E2F-8C03-9198ACCE3061}" cxnId="{8B7A39A3-F49E-4736-8182-51F15628869B}" type="sibTrans">
      <dgm:prSet/>
      <dgm:spPr/>
      <dgm:t>
        <a:bodyPr/>
        <a:lstStyle/>
        <a:p>
          <a:endParaRPr lang="zh-CN" altLang="en-US" sz="1300"/>
        </a:p>
      </dgm:t>
    </dgm:pt>
    <dgm:pt modelId="{4F122B76-32AA-4439-8F8B-C22627EBA98D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1300" smtClean="0">
              <a:solidFill>
                <a:schemeClr val="bg1"/>
              </a:solidFill>
            </a:rPr>
            <a:t>市场化</a:t>
          </a:r>
          <a:endParaRPr lang="zh-CN" altLang="en-US" sz="1300" dirty="0">
            <a:solidFill>
              <a:schemeClr val="bg1"/>
            </a:solidFill>
          </a:endParaRPr>
        </a:p>
      </dgm:t>
    </dgm:pt>
    <dgm:pt modelId="{624C44BC-5A2C-4E65-9B78-8F5A3B64443A}" cxnId="{5EE77306-4E19-467C-9ACF-AB8B7C3C8E06}" type="parTrans">
      <dgm:prSet/>
      <dgm:spPr/>
      <dgm:t>
        <a:bodyPr/>
        <a:lstStyle/>
        <a:p>
          <a:endParaRPr lang="zh-CN" altLang="en-US" sz="1300"/>
        </a:p>
      </dgm:t>
    </dgm:pt>
    <dgm:pt modelId="{313CBC7E-5220-4147-A3B5-5FCE8C8042E1}" cxnId="{5EE77306-4E19-467C-9ACF-AB8B7C3C8E06}" type="sibTrans">
      <dgm:prSet/>
      <dgm:spPr/>
      <dgm:t>
        <a:bodyPr/>
        <a:lstStyle/>
        <a:p>
          <a:endParaRPr lang="zh-CN" altLang="en-US" sz="1300"/>
        </a:p>
      </dgm:t>
    </dgm:pt>
    <dgm:pt modelId="{99E6488C-56C1-42EA-B8BE-84A5802F557C}">
      <dgm:prSet custT="1"/>
      <dgm:spPr/>
      <dgm:t>
        <a:bodyPr/>
        <a:lstStyle/>
        <a:p>
          <a:r>
            <a:rPr lang="zh-CN" altLang="en-US" sz="1300" dirty="0"/>
            <a:t>法制化</a:t>
          </a:r>
        </a:p>
      </dgm:t>
    </dgm:pt>
    <dgm:pt modelId="{23BF2CAC-CA06-4DB8-B5A2-101DF14A894F}" cxnId="{0F8C8B36-3A18-45AA-9D32-B60B23644F65}" type="sibTrans">
      <dgm:prSet/>
      <dgm:spPr/>
      <dgm:t>
        <a:bodyPr/>
        <a:lstStyle/>
        <a:p>
          <a:endParaRPr lang="zh-CN" altLang="en-US" sz="1300"/>
        </a:p>
      </dgm:t>
    </dgm:pt>
    <dgm:pt modelId="{AD450951-2D0B-457D-AAD4-EC2345FA872C}" cxnId="{0F8C8B36-3A18-45AA-9D32-B60B23644F65}" type="parTrans">
      <dgm:prSet/>
      <dgm:spPr/>
      <dgm:t>
        <a:bodyPr/>
        <a:lstStyle/>
        <a:p>
          <a:endParaRPr lang="zh-CN" altLang="en-US" sz="1300"/>
        </a:p>
      </dgm:t>
    </dgm:pt>
    <dgm:pt modelId="{5A184EBC-AF00-42C4-B3E5-95374C302EC6}" type="pres">
      <dgm:prSet presAssocID="{8E544892-C228-4F46-A1B3-FF88C1A8E1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4C54A1B-01F0-4372-881D-1ACAAD5DE9AC}" type="pres">
      <dgm:prSet presAssocID="{5345ADC4-82A1-451A-B312-34C6A8BB3713}" presName="hierRoot1" presStyleCnt="0">
        <dgm:presLayoutVars>
          <dgm:hierBranch val="init"/>
        </dgm:presLayoutVars>
      </dgm:prSet>
      <dgm:spPr/>
    </dgm:pt>
    <dgm:pt modelId="{926F596A-8A4A-4AC4-87F9-74D6A71272DD}" type="pres">
      <dgm:prSet presAssocID="{5345ADC4-82A1-451A-B312-34C6A8BB3713}" presName="rootComposite1" presStyleCnt="0"/>
      <dgm:spPr/>
    </dgm:pt>
    <dgm:pt modelId="{FD0A193C-5313-469E-92B6-541CC188E7DA}" type="pres">
      <dgm:prSet presAssocID="{5345ADC4-82A1-451A-B312-34C6A8BB3713}" presName="rootText1" presStyleLbl="node0" presStyleIdx="0" presStyleCnt="1" custScaleX="196905" custScaleY="10869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ED2BB2-446C-4C55-B83F-391E8D010E0D}" type="pres">
      <dgm:prSet presAssocID="{5345ADC4-82A1-451A-B312-34C6A8BB371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83FA409-BAFE-4A83-AC08-8B0F342E93A5}" type="pres">
      <dgm:prSet presAssocID="{5345ADC4-82A1-451A-B312-34C6A8BB3713}" presName="hierChild2" presStyleCnt="0"/>
      <dgm:spPr/>
    </dgm:pt>
    <dgm:pt modelId="{04B41AC7-3770-43B1-8A39-D8CD7609A6EB}" type="pres">
      <dgm:prSet presAssocID="{624C44BC-5A2C-4E65-9B78-8F5A3B64443A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585A219C-B2B2-4161-9CDF-8DEB3E2C8885}" type="pres">
      <dgm:prSet presAssocID="{4F122B76-32AA-4439-8F8B-C22627EBA98D}" presName="hierRoot2" presStyleCnt="0">
        <dgm:presLayoutVars>
          <dgm:hierBranch val="init"/>
        </dgm:presLayoutVars>
      </dgm:prSet>
      <dgm:spPr/>
    </dgm:pt>
    <dgm:pt modelId="{A0243617-7C7F-4F88-B5F2-243E420AE21E}" type="pres">
      <dgm:prSet presAssocID="{4F122B76-32AA-4439-8F8B-C22627EBA98D}" presName="rootComposite" presStyleCnt="0"/>
      <dgm:spPr/>
    </dgm:pt>
    <dgm:pt modelId="{4D8B1FD3-4508-457B-98FF-E27BC16B49BB}" type="pres">
      <dgm:prSet presAssocID="{4F122B76-32AA-4439-8F8B-C22627EBA98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CCC270-CA34-4264-ACA2-7669078A6B01}" type="pres">
      <dgm:prSet presAssocID="{4F122B76-32AA-4439-8F8B-C22627EBA98D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6BE273EC-AA7C-42D1-9DB9-300E6D30EC6A}" type="pres">
      <dgm:prSet presAssocID="{4F122B76-32AA-4439-8F8B-C22627EBA98D}" presName="hierChild4" presStyleCnt="0"/>
      <dgm:spPr/>
    </dgm:pt>
    <dgm:pt modelId="{A71E0D54-C45B-4330-97F0-BB89BC44D628}" type="pres">
      <dgm:prSet presAssocID="{4F122B76-32AA-4439-8F8B-C22627EBA98D}" presName="hierChild5" presStyleCnt="0"/>
      <dgm:spPr/>
    </dgm:pt>
    <dgm:pt modelId="{0D40FE67-8340-4548-8705-E25A0A2CB78A}" type="pres">
      <dgm:prSet presAssocID="{AD450951-2D0B-457D-AAD4-EC2345FA872C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A9CA2D83-A668-4D3E-B75E-1FB17B076E38}" type="pres">
      <dgm:prSet presAssocID="{99E6488C-56C1-42EA-B8BE-84A5802F557C}" presName="hierRoot2" presStyleCnt="0">
        <dgm:presLayoutVars>
          <dgm:hierBranch val="init"/>
        </dgm:presLayoutVars>
      </dgm:prSet>
      <dgm:spPr/>
    </dgm:pt>
    <dgm:pt modelId="{5763D27D-BE91-46F7-9180-0778BA470ECD}" type="pres">
      <dgm:prSet presAssocID="{99E6488C-56C1-42EA-B8BE-84A5802F557C}" presName="rootComposite" presStyleCnt="0"/>
      <dgm:spPr/>
    </dgm:pt>
    <dgm:pt modelId="{60286577-C279-454F-A38C-97C955BA0B2D}" type="pres">
      <dgm:prSet presAssocID="{99E6488C-56C1-42EA-B8BE-84A5802F557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40A8B7-BA21-4B9E-8701-7058B2D39981}" type="pres">
      <dgm:prSet presAssocID="{99E6488C-56C1-42EA-B8BE-84A5802F557C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40D8C426-F5E6-46C4-BD93-0F02F7EE3B31}" type="pres">
      <dgm:prSet presAssocID="{99E6488C-56C1-42EA-B8BE-84A5802F557C}" presName="hierChild4" presStyleCnt="0"/>
      <dgm:spPr/>
    </dgm:pt>
    <dgm:pt modelId="{9B533F49-8A9B-4E9C-82CA-7E83D716CD57}" type="pres">
      <dgm:prSet presAssocID="{99E6488C-56C1-42EA-B8BE-84A5802F557C}" presName="hierChild5" presStyleCnt="0"/>
      <dgm:spPr/>
    </dgm:pt>
    <dgm:pt modelId="{1ACCC684-EDC3-4A9B-9DEF-7709E2BE7DF3}" type="pres">
      <dgm:prSet presAssocID="{5345ADC4-82A1-451A-B312-34C6A8BB3713}" presName="hierChild3" presStyleCnt="0"/>
      <dgm:spPr/>
    </dgm:pt>
  </dgm:ptLst>
  <dgm:cxnLst>
    <dgm:cxn modelId="{5767082A-D602-4F4C-8BE6-84E8BAF3EAA9}" type="presOf" srcId="{8E544892-C228-4F46-A1B3-FF88C1A8E1DC}" destId="{5A184EBC-AF00-42C4-B3E5-95374C302EC6}" srcOrd="0" destOrd="0" presId="urn:microsoft.com/office/officeart/2009/3/layout/HorizontalOrganizationChart#9"/>
    <dgm:cxn modelId="{0F8C8B36-3A18-45AA-9D32-B60B23644F65}" srcId="{5345ADC4-82A1-451A-B312-34C6A8BB3713}" destId="{99E6488C-56C1-42EA-B8BE-84A5802F557C}" srcOrd="1" destOrd="0" parTransId="{AD450951-2D0B-457D-AAD4-EC2345FA872C}" sibTransId="{23BF2CAC-CA06-4DB8-B5A2-101DF14A894F}"/>
    <dgm:cxn modelId="{22D95387-F3CD-4194-8DB9-9E2B1699FD34}" type="presOf" srcId="{5345ADC4-82A1-451A-B312-34C6A8BB3713}" destId="{FD0A193C-5313-469E-92B6-541CC188E7DA}" srcOrd="0" destOrd="0" presId="urn:microsoft.com/office/officeart/2009/3/layout/HorizontalOrganizationChart#9"/>
    <dgm:cxn modelId="{6857F3D1-AA64-46BF-B1CD-FB976631E005}" type="presOf" srcId="{99E6488C-56C1-42EA-B8BE-84A5802F557C}" destId="{60286577-C279-454F-A38C-97C955BA0B2D}" srcOrd="0" destOrd="0" presId="urn:microsoft.com/office/officeart/2009/3/layout/HorizontalOrganizationChart#9"/>
    <dgm:cxn modelId="{01B20A15-7861-4B72-824D-77550C737105}" type="presOf" srcId="{4F122B76-32AA-4439-8F8B-C22627EBA98D}" destId="{7DCCC270-CA34-4264-ACA2-7669078A6B01}" srcOrd="1" destOrd="0" presId="urn:microsoft.com/office/officeart/2009/3/layout/HorizontalOrganizationChart#9"/>
    <dgm:cxn modelId="{16CA745C-DFBE-4C2A-9450-13B87CBE1CA5}" type="presOf" srcId="{4F122B76-32AA-4439-8F8B-C22627EBA98D}" destId="{4D8B1FD3-4508-457B-98FF-E27BC16B49BB}" srcOrd="0" destOrd="0" presId="urn:microsoft.com/office/officeart/2009/3/layout/HorizontalOrganizationChart#9"/>
    <dgm:cxn modelId="{C9706BC1-AEAC-4EF0-9173-38EA929E6727}" type="presOf" srcId="{99E6488C-56C1-42EA-B8BE-84A5802F557C}" destId="{8F40A8B7-BA21-4B9E-8701-7058B2D39981}" srcOrd="1" destOrd="0" presId="urn:microsoft.com/office/officeart/2009/3/layout/HorizontalOrganizationChart#9"/>
    <dgm:cxn modelId="{B20EFCDC-263E-4843-9DBD-259C4C73C1AD}" type="presOf" srcId="{5345ADC4-82A1-451A-B312-34C6A8BB3713}" destId="{F7ED2BB2-446C-4C55-B83F-391E8D010E0D}" srcOrd="1" destOrd="0" presId="urn:microsoft.com/office/officeart/2009/3/layout/HorizontalOrganizationChart#9"/>
    <dgm:cxn modelId="{8B7A39A3-F49E-4736-8182-51F15628869B}" srcId="{8E544892-C228-4F46-A1B3-FF88C1A8E1DC}" destId="{5345ADC4-82A1-451A-B312-34C6A8BB3713}" srcOrd="0" destOrd="0" parTransId="{E7518A52-05DE-4BA9-AE1D-270E4B65187D}" sibTransId="{6CBA59F2-ADDB-4E2F-8C03-9198ACCE3061}"/>
    <dgm:cxn modelId="{268C4D61-B1BD-40F5-AFFD-7F7434350E3A}" type="presOf" srcId="{624C44BC-5A2C-4E65-9B78-8F5A3B64443A}" destId="{04B41AC7-3770-43B1-8A39-D8CD7609A6EB}" srcOrd="0" destOrd="0" presId="urn:microsoft.com/office/officeart/2009/3/layout/HorizontalOrganizationChart#9"/>
    <dgm:cxn modelId="{6DD3836B-DAEB-45CF-A804-C754ADA843EB}" type="presOf" srcId="{AD450951-2D0B-457D-AAD4-EC2345FA872C}" destId="{0D40FE67-8340-4548-8705-E25A0A2CB78A}" srcOrd="0" destOrd="0" presId="urn:microsoft.com/office/officeart/2009/3/layout/HorizontalOrganizationChart#9"/>
    <dgm:cxn modelId="{5EE77306-4E19-467C-9ACF-AB8B7C3C8E06}" srcId="{5345ADC4-82A1-451A-B312-34C6A8BB3713}" destId="{4F122B76-32AA-4439-8F8B-C22627EBA98D}" srcOrd="0" destOrd="0" parTransId="{624C44BC-5A2C-4E65-9B78-8F5A3B64443A}" sibTransId="{313CBC7E-5220-4147-A3B5-5FCE8C8042E1}"/>
    <dgm:cxn modelId="{94BFED04-0595-4BB2-8308-8E2818BA6F99}" type="presParOf" srcId="{5A184EBC-AF00-42C4-B3E5-95374C302EC6}" destId="{64C54A1B-01F0-4372-881D-1ACAAD5DE9AC}" srcOrd="0" destOrd="0" presId="urn:microsoft.com/office/officeart/2009/3/layout/HorizontalOrganizationChart#9"/>
    <dgm:cxn modelId="{DB0E7930-BCB4-471E-A117-53C8878DF1D6}" type="presParOf" srcId="{64C54A1B-01F0-4372-881D-1ACAAD5DE9AC}" destId="{926F596A-8A4A-4AC4-87F9-74D6A71272DD}" srcOrd="0" destOrd="0" presId="urn:microsoft.com/office/officeart/2009/3/layout/HorizontalOrganizationChart#9"/>
    <dgm:cxn modelId="{C9DF6F7B-B6BD-41B3-898F-8E8AE73E7A06}" type="presParOf" srcId="{926F596A-8A4A-4AC4-87F9-74D6A71272DD}" destId="{FD0A193C-5313-469E-92B6-541CC188E7DA}" srcOrd="0" destOrd="0" presId="urn:microsoft.com/office/officeart/2009/3/layout/HorizontalOrganizationChart#9"/>
    <dgm:cxn modelId="{FE922C3B-702D-4D3A-9C62-DA89DE3CD8E5}" type="presParOf" srcId="{926F596A-8A4A-4AC4-87F9-74D6A71272DD}" destId="{F7ED2BB2-446C-4C55-B83F-391E8D010E0D}" srcOrd="1" destOrd="0" presId="urn:microsoft.com/office/officeart/2009/3/layout/HorizontalOrganizationChart#9"/>
    <dgm:cxn modelId="{B74A3350-EC00-4AC9-B37D-8E1DE40B432C}" type="presParOf" srcId="{64C54A1B-01F0-4372-881D-1ACAAD5DE9AC}" destId="{983FA409-BAFE-4A83-AC08-8B0F342E93A5}" srcOrd="1" destOrd="0" presId="urn:microsoft.com/office/officeart/2009/3/layout/HorizontalOrganizationChart#9"/>
    <dgm:cxn modelId="{5F5F79CF-C942-45D8-BF1E-B2C4C4835A2F}" type="presParOf" srcId="{983FA409-BAFE-4A83-AC08-8B0F342E93A5}" destId="{04B41AC7-3770-43B1-8A39-D8CD7609A6EB}" srcOrd="0" destOrd="0" presId="urn:microsoft.com/office/officeart/2009/3/layout/HorizontalOrganizationChart#9"/>
    <dgm:cxn modelId="{E1A901DB-E279-4EEC-A370-F33EDFAE7893}" type="presParOf" srcId="{983FA409-BAFE-4A83-AC08-8B0F342E93A5}" destId="{585A219C-B2B2-4161-9CDF-8DEB3E2C8885}" srcOrd="1" destOrd="0" presId="urn:microsoft.com/office/officeart/2009/3/layout/HorizontalOrganizationChart#9"/>
    <dgm:cxn modelId="{2A2D751D-2DB5-488D-8E95-36F8B72F4CC3}" type="presParOf" srcId="{585A219C-B2B2-4161-9CDF-8DEB3E2C8885}" destId="{A0243617-7C7F-4F88-B5F2-243E420AE21E}" srcOrd="0" destOrd="0" presId="urn:microsoft.com/office/officeart/2009/3/layout/HorizontalOrganizationChart#9"/>
    <dgm:cxn modelId="{526446A6-C0DF-4067-BEC9-B452A953A6AF}" type="presParOf" srcId="{A0243617-7C7F-4F88-B5F2-243E420AE21E}" destId="{4D8B1FD3-4508-457B-98FF-E27BC16B49BB}" srcOrd="0" destOrd="0" presId="urn:microsoft.com/office/officeart/2009/3/layout/HorizontalOrganizationChart#9"/>
    <dgm:cxn modelId="{BEA0B6CB-8608-49A7-92F2-B764703B4A30}" type="presParOf" srcId="{A0243617-7C7F-4F88-B5F2-243E420AE21E}" destId="{7DCCC270-CA34-4264-ACA2-7669078A6B01}" srcOrd="1" destOrd="0" presId="urn:microsoft.com/office/officeart/2009/3/layout/HorizontalOrganizationChart#9"/>
    <dgm:cxn modelId="{EEF179A5-0547-4212-BE45-B9B866B35420}" type="presParOf" srcId="{585A219C-B2B2-4161-9CDF-8DEB3E2C8885}" destId="{6BE273EC-AA7C-42D1-9DB9-300E6D30EC6A}" srcOrd="1" destOrd="0" presId="urn:microsoft.com/office/officeart/2009/3/layout/HorizontalOrganizationChart#9"/>
    <dgm:cxn modelId="{E19E8A52-9949-4853-B02D-340BE11CFA4E}" type="presParOf" srcId="{585A219C-B2B2-4161-9CDF-8DEB3E2C8885}" destId="{A71E0D54-C45B-4330-97F0-BB89BC44D628}" srcOrd="2" destOrd="0" presId="urn:microsoft.com/office/officeart/2009/3/layout/HorizontalOrganizationChart#9"/>
    <dgm:cxn modelId="{29801B52-3B97-48DF-A3AB-493643AD3C9D}" type="presParOf" srcId="{983FA409-BAFE-4A83-AC08-8B0F342E93A5}" destId="{0D40FE67-8340-4548-8705-E25A0A2CB78A}" srcOrd="2" destOrd="0" presId="urn:microsoft.com/office/officeart/2009/3/layout/HorizontalOrganizationChart#9"/>
    <dgm:cxn modelId="{D5F6D749-8B55-440F-ADC2-CD3112828353}" type="presParOf" srcId="{983FA409-BAFE-4A83-AC08-8B0F342E93A5}" destId="{A9CA2D83-A668-4D3E-B75E-1FB17B076E38}" srcOrd="3" destOrd="0" presId="urn:microsoft.com/office/officeart/2009/3/layout/HorizontalOrganizationChart#9"/>
    <dgm:cxn modelId="{EA369E39-AB37-41B7-807E-0BF377226DD3}" type="presParOf" srcId="{A9CA2D83-A668-4D3E-B75E-1FB17B076E38}" destId="{5763D27D-BE91-46F7-9180-0778BA470ECD}" srcOrd="0" destOrd="0" presId="urn:microsoft.com/office/officeart/2009/3/layout/HorizontalOrganizationChart#9"/>
    <dgm:cxn modelId="{57DFA4D0-11AF-4C0F-B1D5-DDF777A1F396}" type="presParOf" srcId="{5763D27D-BE91-46F7-9180-0778BA470ECD}" destId="{60286577-C279-454F-A38C-97C955BA0B2D}" srcOrd="0" destOrd="0" presId="urn:microsoft.com/office/officeart/2009/3/layout/HorizontalOrganizationChart#9"/>
    <dgm:cxn modelId="{B99B17E0-FAF6-4A86-AED0-D7D7A0EC61C1}" type="presParOf" srcId="{5763D27D-BE91-46F7-9180-0778BA470ECD}" destId="{8F40A8B7-BA21-4B9E-8701-7058B2D39981}" srcOrd="1" destOrd="0" presId="urn:microsoft.com/office/officeart/2009/3/layout/HorizontalOrganizationChart#9"/>
    <dgm:cxn modelId="{7B9435F4-C103-49DC-AACE-27B36DA043F5}" type="presParOf" srcId="{A9CA2D83-A668-4D3E-B75E-1FB17B076E38}" destId="{40D8C426-F5E6-46C4-BD93-0F02F7EE3B31}" srcOrd="1" destOrd="0" presId="urn:microsoft.com/office/officeart/2009/3/layout/HorizontalOrganizationChart#9"/>
    <dgm:cxn modelId="{0FFBCD8E-F879-4A29-A025-63A91FD852B5}" type="presParOf" srcId="{A9CA2D83-A668-4D3E-B75E-1FB17B076E38}" destId="{9B533F49-8A9B-4E9C-82CA-7E83D716CD57}" srcOrd="2" destOrd="0" presId="urn:microsoft.com/office/officeart/2009/3/layout/HorizontalOrganizationChart#9"/>
    <dgm:cxn modelId="{B0E8D9DC-0FF9-4CBC-83EC-63CC99443999}" type="presParOf" srcId="{64C54A1B-01F0-4372-881D-1ACAAD5DE9AC}" destId="{1ACCC684-EDC3-4A9B-9DEF-7709E2BE7DF3}" srcOrd="2" destOrd="0" presId="urn:microsoft.com/office/officeart/2009/3/layout/HorizontalOrganizationChart#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7627C-0C80-4BCE-A95E-A3313DAB8A18}">
      <dsp:nvSpPr>
        <dsp:cNvPr id="0" name=""/>
        <dsp:cNvSpPr/>
      </dsp:nvSpPr>
      <dsp:spPr>
        <a:xfrm>
          <a:off x="1614365" y="603996"/>
          <a:ext cx="147057" cy="491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528" y="0"/>
              </a:lnTo>
              <a:lnTo>
                <a:pt x="73528" y="491570"/>
              </a:lnTo>
              <a:lnTo>
                <a:pt x="147057" y="49157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77D08-7A1A-42DA-9C31-D6A81C115DCA}">
      <dsp:nvSpPr>
        <dsp:cNvPr id="0" name=""/>
        <dsp:cNvSpPr/>
      </dsp:nvSpPr>
      <dsp:spPr>
        <a:xfrm>
          <a:off x="1614365" y="603996"/>
          <a:ext cx="147057" cy="158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528" y="0"/>
              </a:lnTo>
              <a:lnTo>
                <a:pt x="73528" y="158086"/>
              </a:lnTo>
              <a:lnTo>
                <a:pt x="147057" y="15808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6A5BC-9433-4874-ADBF-4F608FAAFC6E}">
      <dsp:nvSpPr>
        <dsp:cNvPr id="0" name=""/>
        <dsp:cNvSpPr/>
      </dsp:nvSpPr>
      <dsp:spPr>
        <a:xfrm>
          <a:off x="1614365" y="428599"/>
          <a:ext cx="147057" cy="175396"/>
        </a:xfrm>
        <a:custGeom>
          <a:avLst/>
          <a:gdLst/>
          <a:ahLst/>
          <a:cxnLst/>
          <a:rect l="0" t="0" r="0" b="0"/>
          <a:pathLst>
            <a:path>
              <a:moveTo>
                <a:pt x="0" y="175396"/>
              </a:moveTo>
              <a:lnTo>
                <a:pt x="73528" y="175396"/>
              </a:lnTo>
              <a:lnTo>
                <a:pt x="73528" y="0"/>
              </a:lnTo>
              <a:lnTo>
                <a:pt x="14705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E1E31-2B5F-45D3-B53F-F5FCED941122}">
      <dsp:nvSpPr>
        <dsp:cNvPr id="0" name=""/>
        <dsp:cNvSpPr/>
      </dsp:nvSpPr>
      <dsp:spPr>
        <a:xfrm>
          <a:off x="1614365" y="112425"/>
          <a:ext cx="147057" cy="491570"/>
        </a:xfrm>
        <a:custGeom>
          <a:avLst/>
          <a:gdLst/>
          <a:ahLst/>
          <a:cxnLst/>
          <a:rect l="0" t="0" r="0" b="0"/>
          <a:pathLst>
            <a:path>
              <a:moveTo>
                <a:pt x="0" y="491570"/>
              </a:moveTo>
              <a:lnTo>
                <a:pt x="73528" y="491570"/>
              </a:lnTo>
              <a:lnTo>
                <a:pt x="73528" y="0"/>
              </a:lnTo>
              <a:lnTo>
                <a:pt x="14705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479CA-6368-408B-BFA1-F8600AC6FB1D}">
      <dsp:nvSpPr>
        <dsp:cNvPr id="0" name=""/>
        <dsp:cNvSpPr/>
      </dsp:nvSpPr>
      <dsp:spPr>
        <a:xfrm>
          <a:off x="437661" y="463604"/>
          <a:ext cx="1176703" cy="2807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产权与产权制度</a:t>
          </a:r>
        </a:p>
      </dsp:txBody>
      <dsp:txXfrm>
        <a:off x="437661" y="463604"/>
        <a:ext cx="1176703" cy="280783"/>
      </dsp:txXfrm>
    </dsp:sp>
    <dsp:sp modelId="{AD3D7401-B006-45F9-B8C2-20917A5A714D}">
      <dsp:nvSpPr>
        <dsp:cNvPr id="0" name=""/>
        <dsp:cNvSpPr/>
      </dsp:nvSpPr>
      <dsp:spPr>
        <a:xfrm>
          <a:off x="1761423" y="294"/>
          <a:ext cx="735288" cy="224262"/>
        </a:xfrm>
        <a:prstGeom prst="rect">
          <a:avLst/>
        </a:prstGeom>
        <a:solidFill>
          <a:srgbClr val="C54646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内涵</a:t>
          </a:r>
        </a:p>
      </dsp:txBody>
      <dsp:txXfrm>
        <a:off x="1761423" y="294"/>
        <a:ext cx="735288" cy="224262"/>
      </dsp:txXfrm>
    </dsp:sp>
    <dsp:sp modelId="{EA4C9B3D-2595-4A6C-A82B-87D383DC16DD}">
      <dsp:nvSpPr>
        <dsp:cNvPr id="0" name=""/>
        <dsp:cNvSpPr/>
      </dsp:nvSpPr>
      <dsp:spPr>
        <a:xfrm>
          <a:off x="1761423" y="316468"/>
          <a:ext cx="735288" cy="2242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功能</a:t>
          </a:r>
        </a:p>
      </dsp:txBody>
      <dsp:txXfrm>
        <a:off x="1761423" y="316468"/>
        <a:ext cx="735288" cy="224262"/>
      </dsp:txXfrm>
    </dsp:sp>
    <dsp:sp modelId="{80950B23-3C1C-4A55-B254-F46FF98FD7E0}">
      <dsp:nvSpPr>
        <dsp:cNvPr id="0" name=""/>
        <dsp:cNvSpPr/>
      </dsp:nvSpPr>
      <dsp:spPr>
        <a:xfrm>
          <a:off x="1761423" y="632642"/>
          <a:ext cx="1017727" cy="258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制约变革因素</a:t>
          </a:r>
        </a:p>
      </dsp:txBody>
      <dsp:txXfrm>
        <a:off x="1761423" y="632642"/>
        <a:ext cx="1017727" cy="258882"/>
      </dsp:txXfrm>
    </dsp:sp>
    <dsp:sp modelId="{5D9408DB-097C-47F5-B160-B695D0A21BFE}">
      <dsp:nvSpPr>
        <dsp:cNvPr id="0" name=""/>
        <dsp:cNvSpPr/>
      </dsp:nvSpPr>
      <dsp:spPr>
        <a:xfrm>
          <a:off x="1761423" y="983435"/>
          <a:ext cx="735288" cy="2242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界定</a:t>
          </a:r>
        </a:p>
      </dsp:txBody>
      <dsp:txXfrm>
        <a:off x="1761423" y="983435"/>
        <a:ext cx="735288" cy="2242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305908" cy="1207993"/>
        <a:chOff x="0" y="0"/>
        <a:chExt cx="3305908" cy="1207993"/>
      </a:xfrm>
    </dsp:grpSpPr>
    <dsp:sp modelId="{04B41AC7-3770-43B1-8A39-D8CD7609A6EB}">
      <dsp:nvSpPr>
        <dsp:cNvPr id="5" name="任意多边形 4"/>
        <dsp:cNvSpPr/>
      </dsp:nvSpPr>
      <dsp:spPr bwMode="white">
        <a:xfrm>
          <a:off x="2054085" y="379712"/>
          <a:ext cx="208637" cy="224285"/>
        </a:xfrm>
        <a:custGeom>
          <a:avLst/>
          <a:gdLst/>
          <a:ahLst/>
          <a:cxnLst/>
          <a:pathLst>
            <a:path w="329" h="353">
              <a:moveTo>
                <a:pt x="0" y="353"/>
              </a:moveTo>
              <a:lnTo>
                <a:pt x="126" y="353"/>
              </a:lnTo>
              <a:lnTo>
                <a:pt x="126" y="0"/>
              </a:lnTo>
              <a:lnTo>
                <a:pt x="329" y="0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2054085" y="379712"/>
        <a:ext cx="208637" cy="224285"/>
      </dsp:txXfrm>
    </dsp:sp>
    <dsp:sp modelId="{0D40FE67-8340-4548-8705-E25A0A2CB78A}">
      <dsp:nvSpPr>
        <dsp:cNvPr id="8" name="任意多边形 7"/>
        <dsp:cNvSpPr/>
      </dsp:nvSpPr>
      <dsp:spPr bwMode="white">
        <a:xfrm>
          <a:off x="2054085" y="603997"/>
          <a:ext cx="208637" cy="224285"/>
        </a:xfrm>
        <a:custGeom>
          <a:avLst/>
          <a:gdLst/>
          <a:ahLst/>
          <a:cxnLst/>
          <a:pathLst>
            <a:path w="329" h="353">
              <a:moveTo>
                <a:pt x="0" y="0"/>
              </a:moveTo>
              <a:lnTo>
                <a:pt x="126" y="0"/>
              </a:lnTo>
              <a:lnTo>
                <a:pt x="126" y="353"/>
              </a:lnTo>
              <a:lnTo>
                <a:pt x="329" y="353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2054085" y="603997"/>
        <a:ext cx="208637" cy="224285"/>
      </dsp:txXfrm>
    </dsp:sp>
    <dsp:sp modelId="{FD0A193C-5313-469E-92B6-541CC188E7DA}">
      <dsp:nvSpPr>
        <dsp:cNvPr id="3" name="矩形 2"/>
        <dsp:cNvSpPr/>
      </dsp:nvSpPr>
      <dsp:spPr bwMode="white">
        <a:xfrm>
          <a:off x="0" y="431080"/>
          <a:ext cx="2054085" cy="345834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产权运行的市场化和法制化</a:t>
          </a:r>
          <a:endParaRPr>
            <a:solidFill>
              <a:schemeClr val="dk1"/>
            </a:solidFill>
          </a:endParaRPr>
        </a:p>
      </dsp:txBody>
      <dsp:txXfrm>
        <a:off x="0" y="431080"/>
        <a:ext cx="2054085" cy="345834"/>
      </dsp:txXfrm>
    </dsp:sp>
    <dsp:sp modelId="{4D8B1FD3-4508-457B-98FF-E27BC16B49BB}">
      <dsp:nvSpPr>
        <dsp:cNvPr id="6" name="矩形 5"/>
        <dsp:cNvSpPr/>
      </dsp:nvSpPr>
      <dsp:spPr bwMode="white">
        <a:xfrm>
          <a:off x="2262722" y="220626"/>
          <a:ext cx="1043186" cy="318172"/>
        </a:xfrm>
        <a:prstGeom prst="rect">
          <a:avLst/>
        </a:prstGeom>
        <a:solidFill>
          <a:srgbClr val="C00000"/>
        </a:solidFill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smtClean="0">
              <a:solidFill>
                <a:schemeClr val="bg1"/>
              </a:solidFill>
            </a:rPr>
            <a:t>市场化</a:t>
          </a:r>
          <a:endParaRPr lang="zh-CN" altLang="en-US" sz="1300" dirty="0">
            <a:solidFill>
              <a:schemeClr val="bg1"/>
            </a:solidFill>
          </a:endParaRPr>
        </a:p>
      </dsp:txBody>
      <dsp:txXfrm>
        <a:off x="2262722" y="220626"/>
        <a:ext cx="1043186" cy="318172"/>
      </dsp:txXfrm>
    </dsp:sp>
    <dsp:sp modelId="{60286577-C279-454F-A38C-97C955BA0B2D}">
      <dsp:nvSpPr>
        <dsp:cNvPr id="9" name="矩形 8"/>
        <dsp:cNvSpPr/>
      </dsp:nvSpPr>
      <dsp:spPr bwMode="white">
        <a:xfrm>
          <a:off x="2262722" y="669196"/>
          <a:ext cx="1043186" cy="318172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法制化</a:t>
          </a:r>
          <a:endParaRPr>
            <a:solidFill>
              <a:schemeClr val="dk1"/>
            </a:solidFill>
          </a:endParaRPr>
        </a:p>
      </dsp:txBody>
      <dsp:txXfrm>
        <a:off x="2262722" y="669196"/>
        <a:ext cx="1043186" cy="318172"/>
      </dsp:txXfrm>
    </dsp:sp>
    <dsp:sp modelId="{F7ED2BB2-446C-4C55-B83F-391E8D010E0D}">
      <dsp:nvSpPr>
        <dsp:cNvPr id="4" name="矩形 3" hidden="1"/>
        <dsp:cNvSpPr/>
      </dsp:nvSpPr>
      <dsp:spPr bwMode="white">
        <a:xfrm>
          <a:off x="0" y="431080"/>
          <a:ext cx="410817" cy="345834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0" y="431080"/>
        <a:ext cx="410817" cy="345834"/>
      </dsp:txXfrm>
    </dsp:sp>
    <dsp:sp modelId="{7DCCC270-CA34-4264-ACA2-7669078A6B01}">
      <dsp:nvSpPr>
        <dsp:cNvPr id="7" name="矩形 6" hidden="1"/>
        <dsp:cNvSpPr/>
      </dsp:nvSpPr>
      <dsp:spPr bwMode="white">
        <a:xfrm>
          <a:off x="2262722" y="220626"/>
          <a:ext cx="208637" cy="318172"/>
        </a:xfrm>
        <a:prstGeom prst="rect">
          <a:avLst/>
        </a:prstGeom>
        <a:solidFill>
          <a:srgbClr val="C00000"/>
        </a:solidFill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2262722" y="220626"/>
        <a:ext cx="208637" cy="318172"/>
      </dsp:txXfrm>
    </dsp:sp>
    <dsp:sp modelId="{8F40A8B7-BA21-4B9E-8701-7058B2D39981}">
      <dsp:nvSpPr>
        <dsp:cNvPr id="10" name="矩形 9" hidden="1"/>
        <dsp:cNvSpPr/>
      </dsp:nvSpPr>
      <dsp:spPr bwMode="white">
        <a:xfrm>
          <a:off x="2262722" y="669196"/>
          <a:ext cx="208637" cy="318172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2262722" y="669196"/>
        <a:ext cx="208637" cy="3181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B08AB-FBDB-4A9E-A5AE-2D2AD9EFD45C}">
      <dsp:nvSpPr>
        <dsp:cNvPr id="0" name=""/>
        <dsp:cNvSpPr/>
      </dsp:nvSpPr>
      <dsp:spPr>
        <a:xfrm>
          <a:off x="2106078" y="603996"/>
          <a:ext cx="211427" cy="22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713" y="0"/>
              </a:lnTo>
              <a:lnTo>
                <a:pt x="105713" y="227284"/>
              </a:lnTo>
              <a:lnTo>
                <a:pt x="211427" y="22728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141EF-2A4C-4CE0-B8F9-A82BD3E31B6B}">
      <dsp:nvSpPr>
        <dsp:cNvPr id="0" name=""/>
        <dsp:cNvSpPr/>
      </dsp:nvSpPr>
      <dsp:spPr>
        <a:xfrm>
          <a:off x="2106078" y="376711"/>
          <a:ext cx="211427" cy="227284"/>
        </a:xfrm>
        <a:custGeom>
          <a:avLst/>
          <a:gdLst/>
          <a:ahLst/>
          <a:cxnLst/>
          <a:rect l="0" t="0" r="0" b="0"/>
          <a:pathLst>
            <a:path>
              <a:moveTo>
                <a:pt x="0" y="227284"/>
              </a:moveTo>
              <a:lnTo>
                <a:pt x="105713" y="227284"/>
              </a:lnTo>
              <a:lnTo>
                <a:pt x="105713" y="0"/>
              </a:lnTo>
              <a:lnTo>
                <a:pt x="21142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A2E8B-B52E-407D-8705-F56BED5A6BEC}">
      <dsp:nvSpPr>
        <dsp:cNvPr id="0" name=""/>
        <dsp:cNvSpPr/>
      </dsp:nvSpPr>
      <dsp:spPr>
        <a:xfrm>
          <a:off x="1602" y="391051"/>
          <a:ext cx="2104475" cy="4258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产权市场交易的对象和形式</a:t>
          </a:r>
        </a:p>
      </dsp:txBody>
      <dsp:txXfrm>
        <a:off x="1602" y="391051"/>
        <a:ext cx="2104475" cy="425890"/>
      </dsp:txXfrm>
    </dsp:sp>
    <dsp:sp modelId="{83D8813A-EAD5-431F-A487-C7F3AD8D6A4A}">
      <dsp:nvSpPr>
        <dsp:cNvPr id="0" name=""/>
        <dsp:cNvSpPr/>
      </dsp:nvSpPr>
      <dsp:spPr>
        <a:xfrm>
          <a:off x="2317505" y="215498"/>
          <a:ext cx="1057137" cy="322426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含义</a:t>
          </a:r>
        </a:p>
      </dsp:txBody>
      <dsp:txXfrm>
        <a:off x="2317505" y="215498"/>
        <a:ext cx="1057137" cy="322426"/>
      </dsp:txXfrm>
    </dsp:sp>
    <dsp:sp modelId="{4A952021-8882-464E-87E0-5976AAEC9117}">
      <dsp:nvSpPr>
        <dsp:cNvPr id="0" name=""/>
        <dsp:cNvSpPr/>
      </dsp:nvSpPr>
      <dsp:spPr>
        <a:xfrm>
          <a:off x="2317505" y="670067"/>
          <a:ext cx="1057137" cy="3224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形式</a:t>
          </a:r>
        </a:p>
      </dsp:txBody>
      <dsp:txXfrm>
        <a:off x="2317505" y="670067"/>
        <a:ext cx="1057137" cy="3224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B08AB-FBDB-4A9E-A5AE-2D2AD9EFD45C}">
      <dsp:nvSpPr>
        <dsp:cNvPr id="0" name=""/>
        <dsp:cNvSpPr/>
      </dsp:nvSpPr>
      <dsp:spPr>
        <a:xfrm>
          <a:off x="2106078" y="603996"/>
          <a:ext cx="211427" cy="22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713" y="0"/>
              </a:lnTo>
              <a:lnTo>
                <a:pt x="105713" y="227284"/>
              </a:lnTo>
              <a:lnTo>
                <a:pt x="211427" y="22728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141EF-2A4C-4CE0-B8F9-A82BD3E31B6B}">
      <dsp:nvSpPr>
        <dsp:cNvPr id="0" name=""/>
        <dsp:cNvSpPr/>
      </dsp:nvSpPr>
      <dsp:spPr>
        <a:xfrm>
          <a:off x="2106078" y="376711"/>
          <a:ext cx="211427" cy="227284"/>
        </a:xfrm>
        <a:custGeom>
          <a:avLst/>
          <a:gdLst/>
          <a:ahLst/>
          <a:cxnLst/>
          <a:rect l="0" t="0" r="0" b="0"/>
          <a:pathLst>
            <a:path>
              <a:moveTo>
                <a:pt x="0" y="227284"/>
              </a:moveTo>
              <a:lnTo>
                <a:pt x="105713" y="227284"/>
              </a:lnTo>
              <a:lnTo>
                <a:pt x="105713" y="0"/>
              </a:lnTo>
              <a:lnTo>
                <a:pt x="21142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A2E8B-B52E-407D-8705-F56BED5A6BEC}">
      <dsp:nvSpPr>
        <dsp:cNvPr id="0" name=""/>
        <dsp:cNvSpPr/>
      </dsp:nvSpPr>
      <dsp:spPr>
        <a:xfrm>
          <a:off x="1602" y="391051"/>
          <a:ext cx="2104475" cy="4258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产权市场交易的对象和形式</a:t>
          </a:r>
        </a:p>
      </dsp:txBody>
      <dsp:txXfrm>
        <a:off x="1602" y="391051"/>
        <a:ext cx="2104475" cy="425890"/>
      </dsp:txXfrm>
    </dsp:sp>
    <dsp:sp modelId="{83D8813A-EAD5-431F-A487-C7F3AD8D6A4A}">
      <dsp:nvSpPr>
        <dsp:cNvPr id="0" name=""/>
        <dsp:cNvSpPr/>
      </dsp:nvSpPr>
      <dsp:spPr>
        <a:xfrm>
          <a:off x="2317505" y="215498"/>
          <a:ext cx="1057137" cy="3224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含义</a:t>
          </a:r>
          <a:endParaRPr lang="zh-CN" altLang="en-US" sz="1300" kern="1200" dirty="0"/>
        </a:p>
      </dsp:txBody>
      <dsp:txXfrm>
        <a:off x="2317505" y="215498"/>
        <a:ext cx="1057137" cy="322426"/>
      </dsp:txXfrm>
    </dsp:sp>
    <dsp:sp modelId="{4A952021-8882-464E-87E0-5976AAEC9117}">
      <dsp:nvSpPr>
        <dsp:cNvPr id="0" name=""/>
        <dsp:cNvSpPr/>
      </dsp:nvSpPr>
      <dsp:spPr>
        <a:xfrm>
          <a:off x="2317505" y="670067"/>
          <a:ext cx="1057137" cy="322426"/>
        </a:xfrm>
        <a:prstGeom prst="rect">
          <a:avLst/>
        </a:prstGeom>
        <a:solidFill>
          <a:srgbClr val="C54646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形式</a:t>
          </a:r>
        </a:p>
      </dsp:txBody>
      <dsp:txXfrm>
        <a:off x="2317505" y="670067"/>
        <a:ext cx="1057137" cy="32242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B08AB-FBDB-4A9E-A5AE-2D2AD9EFD45C}">
      <dsp:nvSpPr>
        <dsp:cNvPr id="0" name=""/>
        <dsp:cNvSpPr/>
      </dsp:nvSpPr>
      <dsp:spPr>
        <a:xfrm>
          <a:off x="2106078" y="603996"/>
          <a:ext cx="211427" cy="22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713" y="0"/>
              </a:lnTo>
              <a:lnTo>
                <a:pt x="105713" y="227284"/>
              </a:lnTo>
              <a:lnTo>
                <a:pt x="211427" y="22728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141EF-2A4C-4CE0-B8F9-A82BD3E31B6B}">
      <dsp:nvSpPr>
        <dsp:cNvPr id="0" name=""/>
        <dsp:cNvSpPr/>
      </dsp:nvSpPr>
      <dsp:spPr>
        <a:xfrm>
          <a:off x="2106078" y="376711"/>
          <a:ext cx="211427" cy="227284"/>
        </a:xfrm>
        <a:custGeom>
          <a:avLst/>
          <a:gdLst/>
          <a:ahLst/>
          <a:cxnLst/>
          <a:rect l="0" t="0" r="0" b="0"/>
          <a:pathLst>
            <a:path>
              <a:moveTo>
                <a:pt x="0" y="227284"/>
              </a:moveTo>
              <a:lnTo>
                <a:pt x="105713" y="227284"/>
              </a:lnTo>
              <a:lnTo>
                <a:pt x="105713" y="0"/>
              </a:lnTo>
              <a:lnTo>
                <a:pt x="21142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A2E8B-B52E-407D-8705-F56BED5A6BEC}">
      <dsp:nvSpPr>
        <dsp:cNvPr id="0" name=""/>
        <dsp:cNvSpPr/>
      </dsp:nvSpPr>
      <dsp:spPr>
        <a:xfrm>
          <a:off x="1602" y="391051"/>
          <a:ext cx="2104475" cy="4258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产权市场交易的对象和形式</a:t>
          </a:r>
        </a:p>
      </dsp:txBody>
      <dsp:txXfrm>
        <a:off x="1602" y="391051"/>
        <a:ext cx="2104475" cy="425890"/>
      </dsp:txXfrm>
    </dsp:sp>
    <dsp:sp modelId="{83D8813A-EAD5-431F-A487-C7F3AD8D6A4A}">
      <dsp:nvSpPr>
        <dsp:cNvPr id="0" name=""/>
        <dsp:cNvSpPr/>
      </dsp:nvSpPr>
      <dsp:spPr>
        <a:xfrm>
          <a:off x="2317505" y="215498"/>
          <a:ext cx="1057137" cy="3224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含义</a:t>
          </a:r>
          <a:endParaRPr lang="zh-CN" altLang="en-US" sz="1300" kern="1200" dirty="0"/>
        </a:p>
      </dsp:txBody>
      <dsp:txXfrm>
        <a:off x="2317505" y="215498"/>
        <a:ext cx="1057137" cy="322426"/>
      </dsp:txXfrm>
    </dsp:sp>
    <dsp:sp modelId="{4A952021-8882-464E-87E0-5976AAEC9117}">
      <dsp:nvSpPr>
        <dsp:cNvPr id="0" name=""/>
        <dsp:cNvSpPr/>
      </dsp:nvSpPr>
      <dsp:spPr>
        <a:xfrm>
          <a:off x="2317505" y="670067"/>
          <a:ext cx="1057137" cy="322426"/>
        </a:xfrm>
        <a:prstGeom prst="rect">
          <a:avLst/>
        </a:prstGeom>
        <a:solidFill>
          <a:srgbClr val="C54646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形式</a:t>
          </a:r>
        </a:p>
      </dsp:txBody>
      <dsp:txXfrm>
        <a:off x="2317505" y="670067"/>
        <a:ext cx="1057137" cy="3224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B08AB-FBDB-4A9E-A5AE-2D2AD9EFD45C}">
      <dsp:nvSpPr>
        <dsp:cNvPr id="0" name=""/>
        <dsp:cNvSpPr/>
      </dsp:nvSpPr>
      <dsp:spPr>
        <a:xfrm>
          <a:off x="2106078" y="603996"/>
          <a:ext cx="211427" cy="22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713" y="0"/>
              </a:lnTo>
              <a:lnTo>
                <a:pt x="105713" y="227284"/>
              </a:lnTo>
              <a:lnTo>
                <a:pt x="211427" y="22728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141EF-2A4C-4CE0-B8F9-A82BD3E31B6B}">
      <dsp:nvSpPr>
        <dsp:cNvPr id="0" name=""/>
        <dsp:cNvSpPr/>
      </dsp:nvSpPr>
      <dsp:spPr>
        <a:xfrm>
          <a:off x="2106078" y="376711"/>
          <a:ext cx="211427" cy="227284"/>
        </a:xfrm>
        <a:custGeom>
          <a:avLst/>
          <a:gdLst/>
          <a:ahLst/>
          <a:cxnLst/>
          <a:rect l="0" t="0" r="0" b="0"/>
          <a:pathLst>
            <a:path>
              <a:moveTo>
                <a:pt x="0" y="227284"/>
              </a:moveTo>
              <a:lnTo>
                <a:pt x="105713" y="227284"/>
              </a:lnTo>
              <a:lnTo>
                <a:pt x="105713" y="0"/>
              </a:lnTo>
              <a:lnTo>
                <a:pt x="21142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A2E8B-B52E-407D-8705-F56BED5A6BEC}">
      <dsp:nvSpPr>
        <dsp:cNvPr id="0" name=""/>
        <dsp:cNvSpPr/>
      </dsp:nvSpPr>
      <dsp:spPr>
        <a:xfrm>
          <a:off x="1602" y="391051"/>
          <a:ext cx="2104475" cy="4258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 产权市场交易的对象和形式</a:t>
          </a:r>
        </a:p>
      </dsp:txBody>
      <dsp:txXfrm>
        <a:off x="1602" y="391051"/>
        <a:ext cx="2104475" cy="425890"/>
      </dsp:txXfrm>
    </dsp:sp>
    <dsp:sp modelId="{83D8813A-EAD5-431F-A487-C7F3AD8D6A4A}">
      <dsp:nvSpPr>
        <dsp:cNvPr id="0" name=""/>
        <dsp:cNvSpPr/>
      </dsp:nvSpPr>
      <dsp:spPr>
        <a:xfrm>
          <a:off x="2317505" y="215498"/>
          <a:ext cx="1057137" cy="3224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含义</a:t>
          </a:r>
          <a:endParaRPr lang="zh-CN" altLang="en-US" sz="1300" kern="1200" dirty="0"/>
        </a:p>
      </dsp:txBody>
      <dsp:txXfrm>
        <a:off x="2317505" y="215498"/>
        <a:ext cx="1057137" cy="322426"/>
      </dsp:txXfrm>
    </dsp:sp>
    <dsp:sp modelId="{4A952021-8882-464E-87E0-5976AAEC9117}">
      <dsp:nvSpPr>
        <dsp:cNvPr id="0" name=""/>
        <dsp:cNvSpPr/>
      </dsp:nvSpPr>
      <dsp:spPr>
        <a:xfrm>
          <a:off x="2317505" y="670067"/>
          <a:ext cx="1057137" cy="322426"/>
        </a:xfrm>
        <a:prstGeom prst="rect">
          <a:avLst/>
        </a:prstGeom>
        <a:solidFill>
          <a:srgbClr val="C54646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形式</a:t>
          </a:r>
        </a:p>
      </dsp:txBody>
      <dsp:txXfrm>
        <a:off x="2317505" y="670067"/>
        <a:ext cx="1057137" cy="32242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906157" cy="1679388"/>
        <a:chOff x="0" y="0"/>
        <a:chExt cx="3906157" cy="1679388"/>
      </a:xfrm>
    </dsp:grpSpPr>
    <dsp:sp modelId="{6F06626B-C97F-4E42-83B3-5E23AB1C8199}">
      <dsp:nvSpPr>
        <dsp:cNvPr id="5" name="任意多边形 4"/>
        <dsp:cNvSpPr/>
      </dsp:nvSpPr>
      <dsp:spPr bwMode="white">
        <a:xfrm>
          <a:off x="2047988" y="160568"/>
          <a:ext cx="210582" cy="679126"/>
        </a:xfrm>
        <a:custGeom>
          <a:avLst/>
          <a:gdLst/>
          <a:ahLst/>
          <a:cxnLst/>
          <a:pathLst>
            <a:path w="332" h="1069">
              <a:moveTo>
                <a:pt x="0" y="1069"/>
              </a:moveTo>
              <a:lnTo>
                <a:pt x="189" y="1069"/>
              </a:lnTo>
              <a:lnTo>
                <a:pt x="189" y="0"/>
              </a:lnTo>
              <a:lnTo>
                <a:pt x="332" y="0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2047988" y="160568"/>
        <a:ext cx="210582" cy="679126"/>
      </dsp:txXfrm>
    </dsp:sp>
    <dsp:sp modelId="{A61EE618-D529-4AD1-9363-7D8855537C49}">
      <dsp:nvSpPr>
        <dsp:cNvPr id="8" name="任意多边形 7"/>
        <dsp:cNvSpPr/>
      </dsp:nvSpPr>
      <dsp:spPr bwMode="white">
        <a:xfrm>
          <a:off x="2047988" y="613319"/>
          <a:ext cx="210582" cy="226375"/>
        </a:xfrm>
        <a:custGeom>
          <a:avLst/>
          <a:gdLst/>
          <a:ahLst/>
          <a:cxnLst/>
          <a:pathLst>
            <a:path w="332" h="356">
              <a:moveTo>
                <a:pt x="0" y="356"/>
              </a:moveTo>
              <a:lnTo>
                <a:pt x="189" y="356"/>
              </a:lnTo>
              <a:lnTo>
                <a:pt x="189" y="0"/>
              </a:lnTo>
              <a:lnTo>
                <a:pt x="332" y="0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2047988" y="613319"/>
        <a:ext cx="210582" cy="226375"/>
      </dsp:txXfrm>
    </dsp:sp>
    <dsp:sp modelId="{3372DE33-FB29-4988-A17A-440C47DE68C9}">
      <dsp:nvSpPr>
        <dsp:cNvPr id="11" name="任意多边形 10"/>
        <dsp:cNvSpPr/>
      </dsp:nvSpPr>
      <dsp:spPr bwMode="white">
        <a:xfrm>
          <a:off x="2047988" y="839694"/>
          <a:ext cx="210582" cy="226375"/>
        </a:xfrm>
        <a:custGeom>
          <a:avLst/>
          <a:gdLst/>
          <a:ahLst/>
          <a:cxnLst/>
          <a:pathLst>
            <a:path w="332" h="356">
              <a:moveTo>
                <a:pt x="0" y="0"/>
              </a:moveTo>
              <a:lnTo>
                <a:pt x="189" y="0"/>
              </a:lnTo>
              <a:lnTo>
                <a:pt x="189" y="356"/>
              </a:lnTo>
              <a:lnTo>
                <a:pt x="332" y="356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2047988" y="839694"/>
        <a:ext cx="210582" cy="226375"/>
      </dsp:txXfrm>
    </dsp:sp>
    <dsp:sp modelId="{7EF9AFC3-EB71-47BA-A031-F1B2BBE9F467}">
      <dsp:nvSpPr>
        <dsp:cNvPr id="14" name="任意多边形 13"/>
        <dsp:cNvSpPr/>
      </dsp:nvSpPr>
      <dsp:spPr bwMode="white">
        <a:xfrm>
          <a:off x="2047988" y="839694"/>
          <a:ext cx="210582" cy="679126"/>
        </a:xfrm>
        <a:custGeom>
          <a:avLst/>
          <a:gdLst/>
          <a:ahLst/>
          <a:cxnLst/>
          <a:pathLst>
            <a:path w="332" h="1069">
              <a:moveTo>
                <a:pt x="0" y="0"/>
              </a:moveTo>
              <a:lnTo>
                <a:pt x="189" y="0"/>
              </a:lnTo>
              <a:lnTo>
                <a:pt x="189" y="1069"/>
              </a:lnTo>
              <a:lnTo>
                <a:pt x="332" y="1069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2047988" y="839694"/>
        <a:ext cx="210582" cy="679126"/>
      </dsp:txXfrm>
    </dsp:sp>
    <dsp:sp modelId="{5A6915BC-5E28-4591-BB00-0B8E0B196990}">
      <dsp:nvSpPr>
        <dsp:cNvPr id="3" name="矩形 2"/>
        <dsp:cNvSpPr/>
      </dsp:nvSpPr>
      <dsp:spPr bwMode="white">
        <a:xfrm>
          <a:off x="594680" y="682123"/>
          <a:ext cx="1453308" cy="315141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 现代公司治理结构</a:t>
          </a:r>
          <a:endParaRPr>
            <a:solidFill>
              <a:schemeClr val="dk1"/>
            </a:solidFill>
          </a:endParaRPr>
        </a:p>
      </dsp:txBody>
      <dsp:txXfrm>
        <a:off x="594680" y="682123"/>
        <a:ext cx="1453308" cy="315141"/>
      </dsp:txXfrm>
    </dsp:sp>
    <dsp:sp modelId="{F934C922-8D78-4138-A9DC-7C8B1E66D4EE}">
      <dsp:nvSpPr>
        <dsp:cNvPr id="6" name="矩形 5"/>
        <dsp:cNvSpPr/>
      </dsp:nvSpPr>
      <dsp:spPr bwMode="white">
        <a:xfrm>
          <a:off x="2258569" y="0"/>
          <a:ext cx="1052908" cy="321137"/>
        </a:xfrm>
        <a:prstGeom prst="rect">
          <a:avLst/>
        </a:prstGeom>
        <a:solidFill>
          <a:srgbClr val="C00000"/>
        </a:solidFill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bg1"/>
              </a:solidFill>
            </a:rPr>
            <a:t>含义</a:t>
          </a:r>
          <a:endParaRPr>
            <a:solidFill>
              <a:schemeClr val="dk1"/>
            </a:solidFill>
          </a:endParaRPr>
        </a:p>
      </dsp:txBody>
      <dsp:txXfrm>
        <a:off x="2258569" y="0"/>
        <a:ext cx="1052908" cy="321137"/>
      </dsp:txXfrm>
    </dsp:sp>
    <dsp:sp modelId="{6DF58EFD-8059-4375-9132-36B1BA017B2D}">
      <dsp:nvSpPr>
        <dsp:cNvPr id="9" name="矩形 8"/>
        <dsp:cNvSpPr/>
      </dsp:nvSpPr>
      <dsp:spPr bwMode="white">
        <a:xfrm>
          <a:off x="2258569" y="452750"/>
          <a:ext cx="1052908" cy="321137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公司治理结构</a:t>
          </a:r>
          <a:endParaRPr>
            <a:solidFill>
              <a:schemeClr val="dk1"/>
            </a:solidFill>
          </a:endParaRPr>
        </a:p>
      </dsp:txBody>
      <dsp:txXfrm>
        <a:off x="2258569" y="452750"/>
        <a:ext cx="1052908" cy="321137"/>
      </dsp:txXfrm>
    </dsp:sp>
    <dsp:sp modelId="{A553E4F0-E783-4E97-9757-6FAE9F71A6D5}">
      <dsp:nvSpPr>
        <dsp:cNvPr id="12" name="矩形 11"/>
        <dsp:cNvSpPr/>
      </dsp:nvSpPr>
      <dsp:spPr bwMode="white">
        <a:xfrm>
          <a:off x="2258569" y="905501"/>
          <a:ext cx="1052908" cy="321137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国际比较</a:t>
          </a:r>
          <a:endParaRPr>
            <a:solidFill>
              <a:schemeClr val="dk1"/>
            </a:solidFill>
          </a:endParaRPr>
        </a:p>
      </dsp:txBody>
      <dsp:txXfrm>
        <a:off x="2258569" y="905501"/>
        <a:ext cx="1052908" cy="321137"/>
      </dsp:txXfrm>
    </dsp:sp>
    <dsp:sp modelId="{288C4B79-14EA-4623-B755-DE0E530671B6}">
      <dsp:nvSpPr>
        <dsp:cNvPr id="15" name="矩形 14"/>
        <dsp:cNvSpPr/>
      </dsp:nvSpPr>
      <dsp:spPr bwMode="white">
        <a:xfrm>
          <a:off x="2258569" y="1358251"/>
          <a:ext cx="1052908" cy="321137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经理激励方式</a:t>
          </a:r>
          <a:endParaRPr>
            <a:solidFill>
              <a:schemeClr val="dk1"/>
            </a:solidFill>
          </a:endParaRPr>
        </a:p>
      </dsp:txBody>
      <dsp:txXfrm>
        <a:off x="2258569" y="1358251"/>
        <a:ext cx="1052908" cy="321137"/>
      </dsp:txXfrm>
    </dsp:sp>
    <dsp:sp modelId="{07D2F31A-0C53-4B88-AC66-0EDEA0FEACBB}">
      <dsp:nvSpPr>
        <dsp:cNvPr id="4" name="矩形 3" hidden="1"/>
        <dsp:cNvSpPr/>
      </dsp:nvSpPr>
      <dsp:spPr bwMode="white">
        <a:xfrm>
          <a:off x="594680" y="682123"/>
          <a:ext cx="290662" cy="315141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594680" y="682123"/>
        <a:ext cx="290662" cy="315141"/>
      </dsp:txXfrm>
    </dsp:sp>
    <dsp:sp modelId="{DCC2B81C-9ECD-4E08-BA9D-C7B8AEC22EF1}">
      <dsp:nvSpPr>
        <dsp:cNvPr id="7" name="矩形 6" hidden="1"/>
        <dsp:cNvSpPr/>
      </dsp:nvSpPr>
      <dsp:spPr bwMode="white">
        <a:xfrm>
          <a:off x="2258569" y="0"/>
          <a:ext cx="210582" cy="321137"/>
        </a:xfrm>
        <a:prstGeom prst="rect">
          <a:avLst/>
        </a:prstGeom>
        <a:solidFill>
          <a:srgbClr val="C00000"/>
        </a:solidFill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2258569" y="0"/>
        <a:ext cx="210582" cy="321137"/>
      </dsp:txXfrm>
    </dsp:sp>
    <dsp:sp modelId="{D4BAECDD-1DC7-4868-A22F-212D579CAEE5}">
      <dsp:nvSpPr>
        <dsp:cNvPr id="10" name="矩形 9" hidden="1"/>
        <dsp:cNvSpPr/>
      </dsp:nvSpPr>
      <dsp:spPr bwMode="white">
        <a:xfrm>
          <a:off x="2258569" y="452750"/>
          <a:ext cx="210582" cy="321137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2258569" y="452750"/>
        <a:ext cx="210582" cy="321137"/>
      </dsp:txXfrm>
    </dsp:sp>
    <dsp:sp modelId="{AD5CED53-9B6E-4E3C-96AD-8D78626D4379}">
      <dsp:nvSpPr>
        <dsp:cNvPr id="13" name="矩形 12" hidden="1"/>
        <dsp:cNvSpPr/>
      </dsp:nvSpPr>
      <dsp:spPr bwMode="white">
        <a:xfrm>
          <a:off x="2258569" y="905501"/>
          <a:ext cx="210582" cy="321137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2258569" y="905501"/>
        <a:ext cx="210582" cy="321137"/>
      </dsp:txXfrm>
    </dsp:sp>
    <dsp:sp modelId="{9E28CDFE-9E31-4C24-BC76-170F5CFEBF62}">
      <dsp:nvSpPr>
        <dsp:cNvPr id="16" name="矩形 15" hidden="1"/>
        <dsp:cNvSpPr/>
      </dsp:nvSpPr>
      <dsp:spPr bwMode="white">
        <a:xfrm>
          <a:off x="2258569" y="1358251"/>
          <a:ext cx="210582" cy="321137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2258569" y="1358251"/>
        <a:ext cx="210582" cy="32113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906157" cy="1679388"/>
        <a:chOff x="0" y="0"/>
        <a:chExt cx="3906157" cy="1679388"/>
      </a:xfrm>
    </dsp:grpSpPr>
    <dsp:sp modelId="{6F06626B-C97F-4E42-83B3-5E23AB1C8199}">
      <dsp:nvSpPr>
        <dsp:cNvPr id="5" name="任意多边形 4"/>
        <dsp:cNvSpPr/>
      </dsp:nvSpPr>
      <dsp:spPr bwMode="white">
        <a:xfrm>
          <a:off x="2047988" y="160568"/>
          <a:ext cx="210582" cy="679126"/>
        </a:xfrm>
        <a:custGeom>
          <a:avLst/>
          <a:gdLst/>
          <a:ahLst/>
          <a:cxnLst/>
          <a:pathLst>
            <a:path w="332" h="1069">
              <a:moveTo>
                <a:pt x="0" y="1069"/>
              </a:moveTo>
              <a:lnTo>
                <a:pt x="189" y="1069"/>
              </a:lnTo>
              <a:lnTo>
                <a:pt x="189" y="0"/>
              </a:lnTo>
              <a:lnTo>
                <a:pt x="332" y="0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2047988" y="160568"/>
        <a:ext cx="210582" cy="679126"/>
      </dsp:txXfrm>
    </dsp:sp>
    <dsp:sp modelId="{A61EE618-D529-4AD1-9363-7D8855537C49}">
      <dsp:nvSpPr>
        <dsp:cNvPr id="8" name="任意多边形 7"/>
        <dsp:cNvSpPr/>
      </dsp:nvSpPr>
      <dsp:spPr bwMode="white">
        <a:xfrm>
          <a:off x="2047988" y="613319"/>
          <a:ext cx="210582" cy="226375"/>
        </a:xfrm>
        <a:custGeom>
          <a:avLst/>
          <a:gdLst/>
          <a:ahLst/>
          <a:cxnLst/>
          <a:pathLst>
            <a:path w="332" h="356">
              <a:moveTo>
                <a:pt x="0" y="356"/>
              </a:moveTo>
              <a:lnTo>
                <a:pt x="189" y="356"/>
              </a:lnTo>
              <a:lnTo>
                <a:pt x="189" y="0"/>
              </a:lnTo>
              <a:lnTo>
                <a:pt x="332" y="0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2047988" y="613319"/>
        <a:ext cx="210582" cy="226375"/>
      </dsp:txXfrm>
    </dsp:sp>
    <dsp:sp modelId="{3372DE33-FB29-4988-A17A-440C47DE68C9}">
      <dsp:nvSpPr>
        <dsp:cNvPr id="11" name="任意多边形 10"/>
        <dsp:cNvSpPr/>
      </dsp:nvSpPr>
      <dsp:spPr bwMode="white">
        <a:xfrm>
          <a:off x="2047988" y="839694"/>
          <a:ext cx="210582" cy="226375"/>
        </a:xfrm>
        <a:custGeom>
          <a:avLst/>
          <a:gdLst/>
          <a:ahLst/>
          <a:cxnLst/>
          <a:pathLst>
            <a:path w="332" h="356">
              <a:moveTo>
                <a:pt x="0" y="0"/>
              </a:moveTo>
              <a:lnTo>
                <a:pt x="189" y="0"/>
              </a:lnTo>
              <a:lnTo>
                <a:pt x="189" y="356"/>
              </a:lnTo>
              <a:lnTo>
                <a:pt x="332" y="356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2047988" y="839694"/>
        <a:ext cx="210582" cy="226375"/>
      </dsp:txXfrm>
    </dsp:sp>
    <dsp:sp modelId="{7EF9AFC3-EB71-47BA-A031-F1B2BBE9F467}">
      <dsp:nvSpPr>
        <dsp:cNvPr id="14" name="任意多边形 13"/>
        <dsp:cNvSpPr/>
      </dsp:nvSpPr>
      <dsp:spPr bwMode="white">
        <a:xfrm>
          <a:off x="2047988" y="839694"/>
          <a:ext cx="210582" cy="679126"/>
        </a:xfrm>
        <a:custGeom>
          <a:avLst/>
          <a:gdLst/>
          <a:ahLst/>
          <a:cxnLst/>
          <a:pathLst>
            <a:path w="332" h="1069">
              <a:moveTo>
                <a:pt x="0" y="0"/>
              </a:moveTo>
              <a:lnTo>
                <a:pt x="189" y="0"/>
              </a:lnTo>
              <a:lnTo>
                <a:pt x="189" y="1069"/>
              </a:lnTo>
              <a:lnTo>
                <a:pt x="332" y="1069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2047988" y="839694"/>
        <a:ext cx="210582" cy="679126"/>
      </dsp:txXfrm>
    </dsp:sp>
    <dsp:sp modelId="{5A6915BC-5E28-4591-BB00-0B8E0B196990}">
      <dsp:nvSpPr>
        <dsp:cNvPr id="3" name="矩形 2"/>
        <dsp:cNvSpPr/>
      </dsp:nvSpPr>
      <dsp:spPr bwMode="white">
        <a:xfrm>
          <a:off x="594680" y="682123"/>
          <a:ext cx="1453308" cy="315141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 现代公司治理结构</a:t>
          </a:r>
          <a:endParaRPr>
            <a:solidFill>
              <a:schemeClr val="dk1"/>
            </a:solidFill>
          </a:endParaRPr>
        </a:p>
      </dsp:txBody>
      <dsp:txXfrm>
        <a:off x="594680" y="682123"/>
        <a:ext cx="1453308" cy="315141"/>
      </dsp:txXfrm>
    </dsp:sp>
    <dsp:sp modelId="{F934C922-8D78-4138-A9DC-7C8B1E66D4EE}">
      <dsp:nvSpPr>
        <dsp:cNvPr id="6" name="矩形 5"/>
        <dsp:cNvSpPr/>
      </dsp:nvSpPr>
      <dsp:spPr bwMode="white">
        <a:xfrm>
          <a:off x="2258569" y="0"/>
          <a:ext cx="1052908" cy="321137"/>
        </a:xfrm>
        <a:prstGeom prst="rect">
          <a:avLst/>
        </a:prstGeom>
        <a:solidFill>
          <a:srgbClr val="C00000"/>
        </a:solidFill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bg1"/>
              </a:solidFill>
            </a:rPr>
            <a:t>含义</a:t>
          </a:r>
          <a:endParaRPr>
            <a:solidFill>
              <a:schemeClr val="dk1"/>
            </a:solidFill>
          </a:endParaRPr>
        </a:p>
      </dsp:txBody>
      <dsp:txXfrm>
        <a:off x="2258569" y="0"/>
        <a:ext cx="1052908" cy="321137"/>
      </dsp:txXfrm>
    </dsp:sp>
    <dsp:sp modelId="{6DF58EFD-8059-4375-9132-36B1BA017B2D}">
      <dsp:nvSpPr>
        <dsp:cNvPr id="9" name="矩形 8"/>
        <dsp:cNvSpPr/>
      </dsp:nvSpPr>
      <dsp:spPr bwMode="white">
        <a:xfrm>
          <a:off x="2258569" y="452750"/>
          <a:ext cx="1052908" cy="321137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公司治理结构</a:t>
          </a:r>
          <a:endParaRPr>
            <a:solidFill>
              <a:schemeClr val="dk1"/>
            </a:solidFill>
          </a:endParaRPr>
        </a:p>
      </dsp:txBody>
      <dsp:txXfrm>
        <a:off x="2258569" y="452750"/>
        <a:ext cx="1052908" cy="321137"/>
      </dsp:txXfrm>
    </dsp:sp>
    <dsp:sp modelId="{A553E4F0-E783-4E97-9757-6FAE9F71A6D5}">
      <dsp:nvSpPr>
        <dsp:cNvPr id="12" name="矩形 11"/>
        <dsp:cNvSpPr/>
      </dsp:nvSpPr>
      <dsp:spPr bwMode="white">
        <a:xfrm>
          <a:off x="2258569" y="905501"/>
          <a:ext cx="1052908" cy="321137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国际比较</a:t>
          </a:r>
          <a:endParaRPr>
            <a:solidFill>
              <a:schemeClr val="dk1"/>
            </a:solidFill>
          </a:endParaRPr>
        </a:p>
      </dsp:txBody>
      <dsp:txXfrm>
        <a:off x="2258569" y="905501"/>
        <a:ext cx="1052908" cy="321137"/>
      </dsp:txXfrm>
    </dsp:sp>
    <dsp:sp modelId="{288C4B79-14EA-4623-B755-DE0E530671B6}">
      <dsp:nvSpPr>
        <dsp:cNvPr id="15" name="矩形 14"/>
        <dsp:cNvSpPr/>
      </dsp:nvSpPr>
      <dsp:spPr bwMode="white">
        <a:xfrm>
          <a:off x="2258569" y="1358251"/>
          <a:ext cx="1052908" cy="321137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经理激励方式</a:t>
          </a:r>
          <a:endParaRPr>
            <a:solidFill>
              <a:schemeClr val="dk1"/>
            </a:solidFill>
          </a:endParaRPr>
        </a:p>
      </dsp:txBody>
      <dsp:txXfrm>
        <a:off x="2258569" y="1358251"/>
        <a:ext cx="1052908" cy="321137"/>
      </dsp:txXfrm>
    </dsp:sp>
    <dsp:sp modelId="{07D2F31A-0C53-4B88-AC66-0EDEA0FEACBB}">
      <dsp:nvSpPr>
        <dsp:cNvPr id="4" name="矩形 3" hidden="1"/>
        <dsp:cNvSpPr/>
      </dsp:nvSpPr>
      <dsp:spPr bwMode="white">
        <a:xfrm>
          <a:off x="594680" y="682123"/>
          <a:ext cx="290662" cy="315141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594680" y="682123"/>
        <a:ext cx="290662" cy="315141"/>
      </dsp:txXfrm>
    </dsp:sp>
    <dsp:sp modelId="{DCC2B81C-9ECD-4E08-BA9D-C7B8AEC22EF1}">
      <dsp:nvSpPr>
        <dsp:cNvPr id="7" name="矩形 6" hidden="1"/>
        <dsp:cNvSpPr/>
      </dsp:nvSpPr>
      <dsp:spPr bwMode="white">
        <a:xfrm>
          <a:off x="2258569" y="0"/>
          <a:ext cx="210582" cy="321137"/>
        </a:xfrm>
        <a:prstGeom prst="rect">
          <a:avLst/>
        </a:prstGeom>
        <a:solidFill>
          <a:srgbClr val="C00000"/>
        </a:solidFill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2258569" y="0"/>
        <a:ext cx="210582" cy="321137"/>
      </dsp:txXfrm>
    </dsp:sp>
    <dsp:sp modelId="{D4BAECDD-1DC7-4868-A22F-212D579CAEE5}">
      <dsp:nvSpPr>
        <dsp:cNvPr id="10" name="矩形 9" hidden="1"/>
        <dsp:cNvSpPr/>
      </dsp:nvSpPr>
      <dsp:spPr bwMode="white">
        <a:xfrm>
          <a:off x="2258569" y="452750"/>
          <a:ext cx="210582" cy="321137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2258569" y="452750"/>
        <a:ext cx="210582" cy="321137"/>
      </dsp:txXfrm>
    </dsp:sp>
    <dsp:sp modelId="{AD5CED53-9B6E-4E3C-96AD-8D78626D4379}">
      <dsp:nvSpPr>
        <dsp:cNvPr id="13" name="矩形 12" hidden="1"/>
        <dsp:cNvSpPr/>
      </dsp:nvSpPr>
      <dsp:spPr bwMode="white">
        <a:xfrm>
          <a:off x="2258569" y="905501"/>
          <a:ext cx="210582" cy="321137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2258569" y="905501"/>
        <a:ext cx="210582" cy="321137"/>
      </dsp:txXfrm>
    </dsp:sp>
    <dsp:sp modelId="{9E28CDFE-9E31-4C24-BC76-170F5CFEBF62}">
      <dsp:nvSpPr>
        <dsp:cNvPr id="16" name="矩形 15" hidden="1"/>
        <dsp:cNvSpPr/>
      </dsp:nvSpPr>
      <dsp:spPr bwMode="white">
        <a:xfrm>
          <a:off x="2258569" y="1358251"/>
          <a:ext cx="210582" cy="321137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2258569" y="1358251"/>
        <a:ext cx="210582" cy="32113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906157" cy="1679388"/>
        <a:chOff x="0" y="0"/>
        <a:chExt cx="3906157" cy="1679388"/>
      </a:xfrm>
    </dsp:grpSpPr>
    <dsp:sp modelId="{6F06626B-C97F-4E42-83B3-5E23AB1C8199}">
      <dsp:nvSpPr>
        <dsp:cNvPr id="5" name="任意多边形 4"/>
        <dsp:cNvSpPr/>
      </dsp:nvSpPr>
      <dsp:spPr bwMode="white">
        <a:xfrm>
          <a:off x="2047988" y="160568"/>
          <a:ext cx="210582" cy="679126"/>
        </a:xfrm>
        <a:custGeom>
          <a:avLst/>
          <a:gdLst/>
          <a:ahLst/>
          <a:cxnLst/>
          <a:pathLst>
            <a:path w="332" h="1069">
              <a:moveTo>
                <a:pt x="0" y="1069"/>
              </a:moveTo>
              <a:lnTo>
                <a:pt x="189" y="1069"/>
              </a:lnTo>
              <a:lnTo>
                <a:pt x="189" y="0"/>
              </a:lnTo>
              <a:lnTo>
                <a:pt x="332" y="0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2047988" y="160568"/>
        <a:ext cx="210582" cy="679126"/>
      </dsp:txXfrm>
    </dsp:sp>
    <dsp:sp modelId="{A61EE618-D529-4AD1-9363-7D8855537C49}">
      <dsp:nvSpPr>
        <dsp:cNvPr id="8" name="任意多边形 7"/>
        <dsp:cNvSpPr/>
      </dsp:nvSpPr>
      <dsp:spPr bwMode="white">
        <a:xfrm>
          <a:off x="2047988" y="613319"/>
          <a:ext cx="210582" cy="226375"/>
        </a:xfrm>
        <a:custGeom>
          <a:avLst/>
          <a:gdLst/>
          <a:ahLst/>
          <a:cxnLst/>
          <a:pathLst>
            <a:path w="332" h="356">
              <a:moveTo>
                <a:pt x="0" y="356"/>
              </a:moveTo>
              <a:lnTo>
                <a:pt x="189" y="356"/>
              </a:lnTo>
              <a:lnTo>
                <a:pt x="189" y="0"/>
              </a:lnTo>
              <a:lnTo>
                <a:pt x="332" y="0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2047988" y="613319"/>
        <a:ext cx="210582" cy="226375"/>
      </dsp:txXfrm>
    </dsp:sp>
    <dsp:sp modelId="{3372DE33-FB29-4988-A17A-440C47DE68C9}">
      <dsp:nvSpPr>
        <dsp:cNvPr id="11" name="任意多边形 10"/>
        <dsp:cNvSpPr/>
      </dsp:nvSpPr>
      <dsp:spPr bwMode="white">
        <a:xfrm>
          <a:off x="2047988" y="839694"/>
          <a:ext cx="210582" cy="226375"/>
        </a:xfrm>
        <a:custGeom>
          <a:avLst/>
          <a:gdLst/>
          <a:ahLst/>
          <a:cxnLst/>
          <a:pathLst>
            <a:path w="332" h="356">
              <a:moveTo>
                <a:pt x="0" y="0"/>
              </a:moveTo>
              <a:lnTo>
                <a:pt x="189" y="0"/>
              </a:lnTo>
              <a:lnTo>
                <a:pt x="189" y="356"/>
              </a:lnTo>
              <a:lnTo>
                <a:pt x="332" y="356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2047988" y="839694"/>
        <a:ext cx="210582" cy="226375"/>
      </dsp:txXfrm>
    </dsp:sp>
    <dsp:sp modelId="{7EF9AFC3-EB71-47BA-A031-F1B2BBE9F467}">
      <dsp:nvSpPr>
        <dsp:cNvPr id="14" name="任意多边形 13"/>
        <dsp:cNvSpPr/>
      </dsp:nvSpPr>
      <dsp:spPr bwMode="white">
        <a:xfrm>
          <a:off x="2047988" y="839694"/>
          <a:ext cx="210582" cy="679126"/>
        </a:xfrm>
        <a:custGeom>
          <a:avLst/>
          <a:gdLst/>
          <a:ahLst/>
          <a:cxnLst/>
          <a:pathLst>
            <a:path w="332" h="1069">
              <a:moveTo>
                <a:pt x="0" y="0"/>
              </a:moveTo>
              <a:lnTo>
                <a:pt x="189" y="0"/>
              </a:lnTo>
              <a:lnTo>
                <a:pt x="189" y="1069"/>
              </a:lnTo>
              <a:lnTo>
                <a:pt x="332" y="1069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2047988" y="839694"/>
        <a:ext cx="210582" cy="679126"/>
      </dsp:txXfrm>
    </dsp:sp>
    <dsp:sp modelId="{5A6915BC-5E28-4591-BB00-0B8E0B196990}">
      <dsp:nvSpPr>
        <dsp:cNvPr id="3" name="矩形 2"/>
        <dsp:cNvSpPr/>
      </dsp:nvSpPr>
      <dsp:spPr bwMode="white">
        <a:xfrm>
          <a:off x="594680" y="682123"/>
          <a:ext cx="1453308" cy="315141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 现代公司治理结构</a:t>
          </a:r>
          <a:endParaRPr>
            <a:solidFill>
              <a:schemeClr val="dk1"/>
            </a:solidFill>
          </a:endParaRPr>
        </a:p>
      </dsp:txBody>
      <dsp:txXfrm>
        <a:off x="594680" y="682123"/>
        <a:ext cx="1453308" cy="315141"/>
      </dsp:txXfrm>
    </dsp:sp>
    <dsp:sp modelId="{F934C922-8D78-4138-A9DC-7C8B1E66D4EE}">
      <dsp:nvSpPr>
        <dsp:cNvPr id="6" name="矩形 5"/>
        <dsp:cNvSpPr/>
      </dsp:nvSpPr>
      <dsp:spPr bwMode="white">
        <a:xfrm>
          <a:off x="2258569" y="0"/>
          <a:ext cx="1052908" cy="321137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smtClean="0">
              <a:solidFill>
                <a:schemeClr val="dk1"/>
              </a:solidFill>
            </a:rPr>
            <a:t>含义</a:t>
          </a:r>
          <a:endParaRPr lang="zh-CN" altLang="en-US" sz="1300" dirty="0">
            <a:solidFill>
              <a:schemeClr val="dk1"/>
            </a:solidFill>
          </a:endParaRPr>
        </a:p>
      </dsp:txBody>
      <dsp:txXfrm>
        <a:off x="2258569" y="0"/>
        <a:ext cx="1052908" cy="321137"/>
      </dsp:txXfrm>
    </dsp:sp>
    <dsp:sp modelId="{6DF58EFD-8059-4375-9132-36B1BA017B2D}">
      <dsp:nvSpPr>
        <dsp:cNvPr id="9" name="矩形 8"/>
        <dsp:cNvSpPr/>
      </dsp:nvSpPr>
      <dsp:spPr bwMode="white">
        <a:xfrm>
          <a:off x="2258569" y="452750"/>
          <a:ext cx="1052908" cy="321137"/>
        </a:xfrm>
        <a:prstGeom prst="rect">
          <a:avLst/>
        </a:prstGeom>
        <a:solidFill>
          <a:srgbClr val="C00000"/>
        </a:solidFill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bg1"/>
              </a:solidFill>
            </a:rPr>
            <a:t>公司治理结构</a:t>
          </a:r>
          <a:endParaRPr>
            <a:solidFill>
              <a:schemeClr val="dk1"/>
            </a:solidFill>
          </a:endParaRPr>
        </a:p>
      </dsp:txBody>
      <dsp:txXfrm>
        <a:off x="2258569" y="452750"/>
        <a:ext cx="1052908" cy="321137"/>
      </dsp:txXfrm>
    </dsp:sp>
    <dsp:sp modelId="{A553E4F0-E783-4E97-9757-6FAE9F71A6D5}">
      <dsp:nvSpPr>
        <dsp:cNvPr id="12" name="矩形 11"/>
        <dsp:cNvSpPr/>
      </dsp:nvSpPr>
      <dsp:spPr bwMode="white">
        <a:xfrm>
          <a:off x="2258569" y="905501"/>
          <a:ext cx="1052908" cy="321137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国际比较</a:t>
          </a:r>
          <a:endParaRPr>
            <a:solidFill>
              <a:schemeClr val="dk1"/>
            </a:solidFill>
          </a:endParaRPr>
        </a:p>
      </dsp:txBody>
      <dsp:txXfrm>
        <a:off x="2258569" y="905501"/>
        <a:ext cx="1052908" cy="321137"/>
      </dsp:txXfrm>
    </dsp:sp>
    <dsp:sp modelId="{288C4B79-14EA-4623-B755-DE0E530671B6}">
      <dsp:nvSpPr>
        <dsp:cNvPr id="15" name="矩形 14"/>
        <dsp:cNvSpPr/>
      </dsp:nvSpPr>
      <dsp:spPr bwMode="white">
        <a:xfrm>
          <a:off x="2258569" y="1358251"/>
          <a:ext cx="1052908" cy="321137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经理激励方式</a:t>
          </a:r>
          <a:endParaRPr>
            <a:solidFill>
              <a:schemeClr val="dk1"/>
            </a:solidFill>
          </a:endParaRPr>
        </a:p>
      </dsp:txBody>
      <dsp:txXfrm>
        <a:off x="2258569" y="1358251"/>
        <a:ext cx="1052908" cy="321137"/>
      </dsp:txXfrm>
    </dsp:sp>
    <dsp:sp modelId="{07D2F31A-0C53-4B88-AC66-0EDEA0FEACBB}">
      <dsp:nvSpPr>
        <dsp:cNvPr id="4" name="矩形 3" hidden="1"/>
        <dsp:cNvSpPr/>
      </dsp:nvSpPr>
      <dsp:spPr bwMode="white">
        <a:xfrm>
          <a:off x="594680" y="682123"/>
          <a:ext cx="290662" cy="315141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594680" y="682123"/>
        <a:ext cx="290662" cy="315141"/>
      </dsp:txXfrm>
    </dsp:sp>
    <dsp:sp modelId="{DCC2B81C-9ECD-4E08-BA9D-C7B8AEC22EF1}">
      <dsp:nvSpPr>
        <dsp:cNvPr id="7" name="矩形 6" hidden="1"/>
        <dsp:cNvSpPr/>
      </dsp:nvSpPr>
      <dsp:spPr bwMode="white">
        <a:xfrm>
          <a:off x="2258569" y="0"/>
          <a:ext cx="210582" cy="321137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2258569" y="0"/>
        <a:ext cx="210582" cy="321137"/>
      </dsp:txXfrm>
    </dsp:sp>
    <dsp:sp modelId="{D4BAECDD-1DC7-4868-A22F-212D579CAEE5}">
      <dsp:nvSpPr>
        <dsp:cNvPr id="10" name="矩形 9" hidden="1"/>
        <dsp:cNvSpPr/>
      </dsp:nvSpPr>
      <dsp:spPr bwMode="white">
        <a:xfrm>
          <a:off x="2258569" y="452750"/>
          <a:ext cx="210582" cy="321137"/>
        </a:xfrm>
        <a:prstGeom prst="rect">
          <a:avLst/>
        </a:prstGeom>
        <a:solidFill>
          <a:srgbClr val="C00000"/>
        </a:solidFill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2258569" y="452750"/>
        <a:ext cx="210582" cy="321137"/>
      </dsp:txXfrm>
    </dsp:sp>
    <dsp:sp modelId="{AD5CED53-9B6E-4E3C-96AD-8D78626D4379}">
      <dsp:nvSpPr>
        <dsp:cNvPr id="13" name="矩形 12" hidden="1"/>
        <dsp:cNvSpPr/>
      </dsp:nvSpPr>
      <dsp:spPr bwMode="white">
        <a:xfrm>
          <a:off x="2258569" y="905501"/>
          <a:ext cx="210582" cy="321137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2258569" y="905501"/>
        <a:ext cx="210582" cy="321137"/>
      </dsp:txXfrm>
    </dsp:sp>
    <dsp:sp modelId="{9E28CDFE-9E31-4C24-BC76-170F5CFEBF62}">
      <dsp:nvSpPr>
        <dsp:cNvPr id="16" name="矩形 15" hidden="1"/>
        <dsp:cNvSpPr/>
      </dsp:nvSpPr>
      <dsp:spPr bwMode="white">
        <a:xfrm>
          <a:off x="2258569" y="1358251"/>
          <a:ext cx="210582" cy="321137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2258569" y="1358251"/>
        <a:ext cx="210582" cy="321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7627C-0C80-4BCE-A95E-A3313DAB8A18}">
      <dsp:nvSpPr>
        <dsp:cNvPr id="0" name=""/>
        <dsp:cNvSpPr/>
      </dsp:nvSpPr>
      <dsp:spPr>
        <a:xfrm>
          <a:off x="1614365" y="603996"/>
          <a:ext cx="147057" cy="491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528" y="0"/>
              </a:lnTo>
              <a:lnTo>
                <a:pt x="73528" y="491570"/>
              </a:lnTo>
              <a:lnTo>
                <a:pt x="147057" y="49157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77D08-7A1A-42DA-9C31-D6A81C115DCA}">
      <dsp:nvSpPr>
        <dsp:cNvPr id="0" name=""/>
        <dsp:cNvSpPr/>
      </dsp:nvSpPr>
      <dsp:spPr>
        <a:xfrm>
          <a:off x="1614365" y="603996"/>
          <a:ext cx="147057" cy="158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528" y="0"/>
              </a:lnTo>
              <a:lnTo>
                <a:pt x="73528" y="158086"/>
              </a:lnTo>
              <a:lnTo>
                <a:pt x="147057" y="15808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6A5BC-9433-4874-ADBF-4F608FAAFC6E}">
      <dsp:nvSpPr>
        <dsp:cNvPr id="0" name=""/>
        <dsp:cNvSpPr/>
      </dsp:nvSpPr>
      <dsp:spPr>
        <a:xfrm>
          <a:off x="1614365" y="428599"/>
          <a:ext cx="147057" cy="175396"/>
        </a:xfrm>
        <a:custGeom>
          <a:avLst/>
          <a:gdLst/>
          <a:ahLst/>
          <a:cxnLst/>
          <a:rect l="0" t="0" r="0" b="0"/>
          <a:pathLst>
            <a:path>
              <a:moveTo>
                <a:pt x="0" y="175396"/>
              </a:moveTo>
              <a:lnTo>
                <a:pt x="73528" y="175396"/>
              </a:lnTo>
              <a:lnTo>
                <a:pt x="73528" y="0"/>
              </a:lnTo>
              <a:lnTo>
                <a:pt x="14705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E1E31-2B5F-45D3-B53F-F5FCED941122}">
      <dsp:nvSpPr>
        <dsp:cNvPr id="0" name=""/>
        <dsp:cNvSpPr/>
      </dsp:nvSpPr>
      <dsp:spPr>
        <a:xfrm>
          <a:off x="1614365" y="112425"/>
          <a:ext cx="147057" cy="491570"/>
        </a:xfrm>
        <a:custGeom>
          <a:avLst/>
          <a:gdLst/>
          <a:ahLst/>
          <a:cxnLst/>
          <a:rect l="0" t="0" r="0" b="0"/>
          <a:pathLst>
            <a:path>
              <a:moveTo>
                <a:pt x="0" y="491570"/>
              </a:moveTo>
              <a:lnTo>
                <a:pt x="73528" y="491570"/>
              </a:lnTo>
              <a:lnTo>
                <a:pt x="73528" y="0"/>
              </a:lnTo>
              <a:lnTo>
                <a:pt x="14705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479CA-6368-408B-BFA1-F8600AC6FB1D}">
      <dsp:nvSpPr>
        <dsp:cNvPr id="0" name=""/>
        <dsp:cNvSpPr/>
      </dsp:nvSpPr>
      <dsp:spPr>
        <a:xfrm>
          <a:off x="437661" y="463604"/>
          <a:ext cx="1176703" cy="2807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产权与产权制度</a:t>
          </a:r>
        </a:p>
      </dsp:txBody>
      <dsp:txXfrm>
        <a:off x="437661" y="463604"/>
        <a:ext cx="1176703" cy="280783"/>
      </dsp:txXfrm>
    </dsp:sp>
    <dsp:sp modelId="{AD3D7401-B006-45F9-B8C2-20917A5A714D}">
      <dsp:nvSpPr>
        <dsp:cNvPr id="0" name=""/>
        <dsp:cNvSpPr/>
      </dsp:nvSpPr>
      <dsp:spPr>
        <a:xfrm>
          <a:off x="1761423" y="294"/>
          <a:ext cx="735288" cy="2242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内涵</a:t>
          </a:r>
          <a:endParaRPr lang="zh-CN" altLang="en-US" sz="1300" kern="1200" dirty="0"/>
        </a:p>
      </dsp:txBody>
      <dsp:txXfrm>
        <a:off x="1761423" y="294"/>
        <a:ext cx="735288" cy="224262"/>
      </dsp:txXfrm>
    </dsp:sp>
    <dsp:sp modelId="{EA4C9B3D-2595-4A6C-A82B-87D383DC16DD}">
      <dsp:nvSpPr>
        <dsp:cNvPr id="0" name=""/>
        <dsp:cNvSpPr/>
      </dsp:nvSpPr>
      <dsp:spPr>
        <a:xfrm>
          <a:off x="1761423" y="316468"/>
          <a:ext cx="735288" cy="22426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功能</a:t>
          </a:r>
        </a:p>
      </dsp:txBody>
      <dsp:txXfrm>
        <a:off x="1761423" y="316468"/>
        <a:ext cx="735288" cy="224262"/>
      </dsp:txXfrm>
    </dsp:sp>
    <dsp:sp modelId="{80950B23-3C1C-4A55-B254-F46FF98FD7E0}">
      <dsp:nvSpPr>
        <dsp:cNvPr id="0" name=""/>
        <dsp:cNvSpPr/>
      </dsp:nvSpPr>
      <dsp:spPr>
        <a:xfrm>
          <a:off x="1761423" y="632642"/>
          <a:ext cx="1017727" cy="258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制约变革因素</a:t>
          </a:r>
        </a:p>
      </dsp:txBody>
      <dsp:txXfrm>
        <a:off x="1761423" y="632642"/>
        <a:ext cx="1017727" cy="258882"/>
      </dsp:txXfrm>
    </dsp:sp>
    <dsp:sp modelId="{5D9408DB-097C-47F5-B160-B695D0A21BFE}">
      <dsp:nvSpPr>
        <dsp:cNvPr id="0" name=""/>
        <dsp:cNvSpPr/>
      </dsp:nvSpPr>
      <dsp:spPr>
        <a:xfrm>
          <a:off x="1761423" y="983435"/>
          <a:ext cx="735288" cy="2242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界定</a:t>
          </a:r>
        </a:p>
      </dsp:txBody>
      <dsp:txXfrm>
        <a:off x="1761423" y="983435"/>
        <a:ext cx="735288" cy="2242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7627C-0C80-4BCE-A95E-A3313DAB8A18}">
      <dsp:nvSpPr>
        <dsp:cNvPr id="0" name=""/>
        <dsp:cNvSpPr/>
      </dsp:nvSpPr>
      <dsp:spPr>
        <a:xfrm>
          <a:off x="1614365" y="603996"/>
          <a:ext cx="147057" cy="491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528" y="0"/>
              </a:lnTo>
              <a:lnTo>
                <a:pt x="73528" y="491570"/>
              </a:lnTo>
              <a:lnTo>
                <a:pt x="147057" y="49157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77D08-7A1A-42DA-9C31-D6A81C115DCA}">
      <dsp:nvSpPr>
        <dsp:cNvPr id="0" name=""/>
        <dsp:cNvSpPr/>
      </dsp:nvSpPr>
      <dsp:spPr>
        <a:xfrm>
          <a:off x="1614365" y="603996"/>
          <a:ext cx="147057" cy="158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528" y="0"/>
              </a:lnTo>
              <a:lnTo>
                <a:pt x="73528" y="158086"/>
              </a:lnTo>
              <a:lnTo>
                <a:pt x="147057" y="15808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6A5BC-9433-4874-ADBF-4F608FAAFC6E}">
      <dsp:nvSpPr>
        <dsp:cNvPr id="0" name=""/>
        <dsp:cNvSpPr/>
      </dsp:nvSpPr>
      <dsp:spPr>
        <a:xfrm>
          <a:off x="1614365" y="428599"/>
          <a:ext cx="147057" cy="175396"/>
        </a:xfrm>
        <a:custGeom>
          <a:avLst/>
          <a:gdLst/>
          <a:ahLst/>
          <a:cxnLst/>
          <a:rect l="0" t="0" r="0" b="0"/>
          <a:pathLst>
            <a:path>
              <a:moveTo>
                <a:pt x="0" y="175396"/>
              </a:moveTo>
              <a:lnTo>
                <a:pt x="73528" y="175396"/>
              </a:lnTo>
              <a:lnTo>
                <a:pt x="73528" y="0"/>
              </a:lnTo>
              <a:lnTo>
                <a:pt x="14705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E1E31-2B5F-45D3-B53F-F5FCED941122}">
      <dsp:nvSpPr>
        <dsp:cNvPr id="0" name=""/>
        <dsp:cNvSpPr/>
      </dsp:nvSpPr>
      <dsp:spPr>
        <a:xfrm>
          <a:off x="1614365" y="112425"/>
          <a:ext cx="147057" cy="491570"/>
        </a:xfrm>
        <a:custGeom>
          <a:avLst/>
          <a:gdLst/>
          <a:ahLst/>
          <a:cxnLst/>
          <a:rect l="0" t="0" r="0" b="0"/>
          <a:pathLst>
            <a:path>
              <a:moveTo>
                <a:pt x="0" y="491570"/>
              </a:moveTo>
              <a:lnTo>
                <a:pt x="73528" y="491570"/>
              </a:lnTo>
              <a:lnTo>
                <a:pt x="73528" y="0"/>
              </a:lnTo>
              <a:lnTo>
                <a:pt x="14705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479CA-6368-408B-BFA1-F8600AC6FB1D}">
      <dsp:nvSpPr>
        <dsp:cNvPr id="0" name=""/>
        <dsp:cNvSpPr/>
      </dsp:nvSpPr>
      <dsp:spPr>
        <a:xfrm>
          <a:off x="437661" y="463604"/>
          <a:ext cx="1176703" cy="2807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产权与产权制度</a:t>
          </a:r>
        </a:p>
      </dsp:txBody>
      <dsp:txXfrm>
        <a:off x="437661" y="463604"/>
        <a:ext cx="1176703" cy="280783"/>
      </dsp:txXfrm>
    </dsp:sp>
    <dsp:sp modelId="{AD3D7401-B006-45F9-B8C2-20917A5A714D}">
      <dsp:nvSpPr>
        <dsp:cNvPr id="0" name=""/>
        <dsp:cNvSpPr/>
      </dsp:nvSpPr>
      <dsp:spPr>
        <a:xfrm>
          <a:off x="1761423" y="294"/>
          <a:ext cx="735288" cy="2242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内涵</a:t>
          </a:r>
          <a:endParaRPr lang="zh-CN" altLang="en-US" sz="1300" kern="1200" dirty="0"/>
        </a:p>
      </dsp:txBody>
      <dsp:txXfrm>
        <a:off x="1761423" y="294"/>
        <a:ext cx="735288" cy="224262"/>
      </dsp:txXfrm>
    </dsp:sp>
    <dsp:sp modelId="{EA4C9B3D-2595-4A6C-A82B-87D383DC16DD}">
      <dsp:nvSpPr>
        <dsp:cNvPr id="0" name=""/>
        <dsp:cNvSpPr/>
      </dsp:nvSpPr>
      <dsp:spPr>
        <a:xfrm>
          <a:off x="1761423" y="316468"/>
          <a:ext cx="735288" cy="22426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功能</a:t>
          </a:r>
        </a:p>
      </dsp:txBody>
      <dsp:txXfrm>
        <a:off x="1761423" y="316468"/>
        <a:ext cx="735288" cy="224262"/>
      </dsp:txXfrm>
    </dsp:sp>
    <dsp:sp modelId="{80950B23-3C1C-4A55-B254-F46FF98FD7E0}">
      <dsp:nvSpPr>
        <dsp:cNvPr id="0" name=""/>
        <dsp:cNvSpPr/>
      </dsp:nvSpPr>
      <dsp:spPr>
        <a:xfrm>
          <a:off x="1761423" y="632642"/>
          <a:ext cx="1017727" cy="258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制约变革因素</a:t>
          </a:r>
        </a:p>
      </dsp:txBody>
      <dsp:txXfrm>
        <a:off x="1761423" y="632642"/>
        <a:ext cx="1017727" cy="258882"/>
      </dsp:txXfrm>
    </dsp:sp>
    <dsp:sp modelId="{5D9408DB-097C-47F5-B160-B695D0A21BFE}">
      <dsp:nvSpPr>
        <dsp:cNvPr id="0" name=""/>
        <dsp:cNvSpPr/>
      </dsp:nvSpPr>
      <dsp:spPr>
        <a:xfrm>
          <a:off x="1761423" y="983435"/>
          <a:ext cx="735288" cy="2242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界定</a:t>
          </a:r>
        </a:p>
      </dsp:txBody>
      <dsp:txXfrm>
        <a:off x="1761423" y="983435"/>
        <a:ext cx="735288" cy="2242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7627C-0C80-4BCE-A95E-A3313DAB8A18}">
      <dsp:nvSpPr>
        <dsp:cNvPr id="0" name=""/>
        <dsp:cNvSpPr/>
      </dsp:nvSpPr>
      <dsp:spPr>
        <a:xfrm>
          <a:off x="1614365" y="603996"/>
          <a:ext cx="147057" cy="491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528" y="0"/>
              </a:lnTo>
              <a:lnTo>
                <a:pt x="73528" y="491570"/>
              </a:lnTo>
              <a:lnTo>
                <a:pt x="147057" y="49157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77D08-7A1A-42DA-9C31-D6A81C115DCA}">
      <dsp:nvSpPr>
        <dsp:cNvPr id="0" name=""/>
        <dsp:cNvSpPr/>
      </dsp:nvSpPr>
      <dsp:spPr>
        <a:xfrm>
          <a:off x="1614365" y="603996"/>
          <a:ext cx="147057" cy="158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528" y="0"/>
              </a:lnTo>
              <a:lnTo>
                <a:pt x="73528" y="158086"/>
              </a:lnTo>
              <a:lnTo>
                <a:pt x="147057" y="15808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6A5BC-9433-4874-ADBF-4F608FAAFC6E}">
      <dsp:nvSpPr>
        <dsp:cNvPr id="0" name=""/>
        <dsp:cNvSpPr/>
      </dsp:nvSpPr>
      <dsp:spPr>
        <a:xfrm>
          <a:off x="1614365" y="428599"/>
          <a:ext cx="147057" cy="175396"/>
        </a:xfrm>
        <a:custGeom>
          <a:avLst/>
          <a:gdLst/>
          <a:ahLst/>
          <a:cxnLst/>
          <a:rect l="0" t="0" r="0" b="0"/>
          <a:pathLst>
            <a:path>
              <a:moveTo>
                <a:pt x="0" y="175396"/>
              </a:moveTo>
              <a:lnTo>
                <a:pt x="73528" y="175396"/>
              </a:lnTo>
              <a:lnTo>
                <a:pt x="73528" y="0"/>
              </a:lnTo>
              <a:lnTo>
                <a:pt x="14705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E1E31-2B5F-45D3-B53F-F5FCED941122}">
      <dsp:nvSpPr>
        <dsp:cNvPr id="0" name=""/>
        <dsp:cNvSpPr/>
      </dsp:nvSpPr>
      <dsp:spPr>
        <a:xfrm>
          <a:off x="1614365" y="112425"/>
          <a:ext cx="147057" cy="491570"/>
        </a:xfrm>
        <a:custGeom>
          <a:avLst/>
          <a:gdLst/>
          <a:ahLst/>
          <a:cxnLst/>
          <a:rect l="0" t="0" r="0" b="0"/>
          <a:pathLst>
            <a:path>
              <a:moveTo>
                <a:pt x="0" y="491570"/>
              </a:moveTo>
              <a:lnTo>
                <a:pt x="73528" y="491570"/>
              </a:lnTo>
              <a:lnTo>
                <a:pt x="73528" y="0"/>
              </a:lnTo>
              <a:lnTo>
                <a:pt x="14705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479CA-6368-408B-BFA1-F8600AC6FB1D}">
      <dsp:nvSpPr>
        <dsp:cNvPr id="0" name=""/>
        <dsp:cNvSpPr/>
      </dsp:nvSpPr>
      <dsp:spPr>
        <a:xfrm>
          <a:off x="437661" y="463604"/>
          <a:ext cx="1176703" cy="2807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产权与产权制度</a:t>
          </a:r>
        </a:p>
      </dsp:txBody>
      <dsp:txXfrm>
        <a:off x="437661" y="463604"/>
        <a:ext cx="1176703" cy="280783"/>
      </dsp:txXfrm>
    </dsp:sp>
    <dsp:sp modelId="{AD3D7401-B006-45F9-B8C2-20917A5A714D}">
      <dsp:nvSpPr>
        <dsp:cNvPr id="0" name=""/>
        <dsp:cNvSpPr/>
      </dsp:nvSpPr>
      <dsp:spPr>
        <a:xfrm>
          <a:off x="1761423" y="294"/>
          <a:ext cx="735288" cy="2242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内涵</a:t>
          </a:r>
          <a:endParaRPr lang="zh-CN" altLang="en-US" sz="1300" kern="1200" dirty="0"/>
        </a:p>
      </dsp:txBody>
      <dsp:txXfrm>
        <a:off x="1761423" y="294"/>
        <a:ext cx="735288" cy="224262"/>
      </dsp:txXfrm>
    </dsp:sp>
    <dsp:sp modelId="{EA4C9B3D-2595-4A6C-A82B-87D383DC16DD}">
      <dsp:nvSpPr>
        <dsp:cNvPr id="0" name=""/>
        <dsp:cNvSpPr/>
      </dsp:nvSpPr>
      <dsp:spPr>
        <a:xfrm>
          <a:off x="1761423" y="316468"/>
          <a:ext cx="735288" cy="2242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功能</a:t>
          </a:r>
        </a:p>
      </dsp:txBody>
      <dsp:txXfrm>
        <a:off x="1761423" y="316468"/>
        <a:ext cx="735288" cy="224262"/>
      </dsp:txXfrm>
    </dsp:sp>
    <dsp:sp modelId="{80950B23-3C1C-4A55-B254-F46FF98FD7E0}">
      <dsp:nvSpPr>
        <dsp:cNvPr id="0" name=""/>
        <dsp:cNvSpPr/>
      </dsp:nvSpPr>
      <dsp:spPr>
        <a:xfrm>
          <a:off x="1761423" y="632642"/>
          <a:ext cx="1017727" cy="25888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制约变革因素</a:t>
          </a:r>
        </a:p>
      </dsp:txBody>
      <dsp:txXfrm>
        <a:off x="1761423" y="632642"/>
        <a:ext cx="1017727" cy="258882"/>
      </dsp:txXfrm>
    </dsp:sp>
    <dsp:sp modelId="{5D9408DB-097C-47F5-B160-B695D0A21BFE}">
      <dsp:nvSpPr>
        <dsp:cNvPr id="0" name=""/>
        <dsp:cNvSpPr/>
      </dsp:nvSpPr>
      <dsp:spPr>
        <a:xfrm>
          <a:off x="1761423" y="983435"/>
          <a:ext cx="735288" cy="2242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界定</a:t>
          </a:r>
        </a:p>
      </dsp:txBody>
      <dsp:txXfrm>
        <a:off x="1761423" y="983435"/>
        <a:ext cx="735288" cy="2242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7627C-0C80-4BCE-A95E-A3313DAB8A18}">
      <dsp:nvSpPr>
        <dsp:cNvPr id="0" name=""/>
        <dsp:cNvSpPr/>
      </dsp:nvSpPr>
      <dsp:spPr>
        <a:xfrm>
          <a:off x="1614365" y="603996"/>
          <a:ext cx="147057" cy="491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528" y="0"/>
              </a:lnTo>
              <a:lnTo>
                <a:pt x="73528" y="491570"/>
              </a:lnTo>
              <a:lnTo>
                <a:pt x="147057" y="49157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77D08-7A1A-42DA-9C31-D6A81C115DCA}">
      <dsp:nvSpPr>
        <dsp:cNvPr id="0" name=""/>
        <dsp:cNvSpPr/>
      </dsp:nvSpPr>
      <dsp:spPr>
        <a:xfrm>
          <a:off x="1614365" y="603996"/>
          <a:ext cx="147057" cy="158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528" y="0"/>
              </a:lnTo>
              <a:lnTo>
                <a:pt x="73528" y="158086"/>
              </a:lnTo>
              <a:lnTo>
                <a:pt x="147057" y="15808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6A5BC-9433-4874-ADBF-4F608FAAFC6E}">
      <dsp:nvSpPr>
        <dsp:cNvPr id="0" name=""/>
        <dsp:cNvSpPr/>
      </dsp:nvSpPr>
      <dsp:spPr>
        <a:xfrm>
          <a:off x="1614365" y="428599"/>
          <a:ext cx="147057" cy="175396"/>
        </a:xfrm>
        <a:custGeom>
          <a:avLst/>
          <a:gdLst/>
          <a:ahLst/>
          <a:cxnLst/>
          <a:rect l="0" t="0" r="0" b="0"/>
          <a:pathLst>
            <a:path>
              <a:moveTo>
                <a:pt x="0" y="175396"/>
              </a:moveTo>
              <a:lnTo>
                <a:pt x="73528" y="175396"/>
              </a:lnTo>
              <a:lnTo>
                <a:pt x="73528" y="0"/>
              </a:lnTo>
              <a:lnTo>
                <a:pt x="14705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E1E31-2B5F-45D3-B53F-F5FCED941122}">
      <dsp:nvSpPr>
        <dsp:cNvPr id="0" name=""/>
        <dsp:cNvSpPr/>
      </dsp:nvSpPr>
      <dsp:spPr>
        <a:xfrm>
          <a:off x="1614365" y="112425"/>
          <a:ext cx="147057" cy="491570"/>
        </a:xfrm>
        <a:custGeom>
          <a:avLst/>
          <a:gdLst/>
          <a:ahLst/>
          <a:cxnLst/>
          <a:rect l="0" t="0" r="0" b="0"/>
          <a:pathLst>
            <a:path>
              <a:moveTo>
                <a:pt x="0" y="491570"/>
              </a:moveTo>
              <a:lnTo>
                <a:pt x="73528" y="491570"/>
              </a:lnTo>
              <a:lnTo>
                <a:pt x="73528" y="0"/>
              </a:lnTo>
              <a:lnTo>
                <a:pt x="147057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479CA-6368-408B-BFA1-F8600AC6FB1D}">
      <dsp:nvSpPr>
        <dsp:cNvPr id="0" name=""/>
        <dsp:cNvSpPr/>
      </dsp:nvSpPr>
      <dsp:spPr>
        <a:xfrm>
          <a:off x="437661" y="463604"/>
          <a:ext cx="1176703" cy="2807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产权与产权制度</a:t>
          </a:r>
        </a:p>
      </dsp:txBody>
      <dsp:txXfrm>
        <a:off x="437661" y="463604"/>
        <a:ext cx="1176703" cy="280783"/>
      </dsp:txXfrm>
    </dsp:sp>
    <dsp:sp modelId="{AD3D7401-B006-45F9-B8C2-20917A5A714D}">
      <dsp:nvSpPr>
        <dsp:cNvPr id="0" name=""/>
        <dsp:cNvSpPr/>
      </dsp:nvSpPr>
      <dsp:spPr>
        <a:xfrm>
          <a:off x="1761423" y="294"/>
          <a:ext cx="735288" cy="2242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内涵</a:t>
          </a:r>
          <a:endParaRPr lang="zh-CN" altLang="en-US" sz="1300" kern="1200" dirty="0"/>
        </a:p>
      </dsp:txBody>
      <dsp:txXfrm>
        <a:off x="1761423" y="294"/>
        <a:ext cx="735288" cy="224262"/>
      </dsp:txXfrm>
    </dsp:sp>
    <dsp:sp modelId="{EA4C9B3D-2595-4A6C-A82B-87D383DC16DD}">
      <dsp:nvSpPr>
        <dsp:cNvPr id="0" name=""/>
        <dsp:cNvSpPr/>
      </dsp:nvSpPr>
      <dsp:spPr>
        <a:xfrm>
          <a:off x="1761423" y="316468"/>
          <a:ext cx="735288" cy="2242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功能</a:t>
          </a:r>
        </a:p>
      </dsp:txBody>
      <dsp:txXfrm>
        <a:off x="1761423" y="316468"/>
        <a:ext cx="735288" cy="224262"/>
      </dsp:txXfrm>
    </dsp:sp>
    <dsp:sp modelId="{80950B23-3C1C-4A55-B254-F46FF98FD7E0}">
      <dsp:nvSpPr>
        <dsp:cNvPr id="0" name=""/>
        <dsp:cNvSpPr/>
      </dsp:nvSpPr>
      <dsp:spPr>
        <a:xfrm>
          <a:off x="1761423" y="632642"/>
          <a:ext cx="1017727" cy="258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/>
            <a:t>制约变革因素</a:t>
          </a:r>
        </a:p>
      </dsp:txBody>
      <dsp:txXfrm>
        <a:off x="1761423" y="632642"/>
        <a:ext cx="1017727" cy="258882"/>
      </dsp:txXfrm>
    </dsp:sp>
    <dsp:sp modelId="{5D9408DB-097C-47F5-B160-B695D0A21BFE}">
      <dsp:nvSpPr>
        <dsp:cNvPr id="0" name=""/>
        <dsp:cNvSpPr/>
      </dsp:nvSpPr>
      <dsp:spPr>
        <a:xfrm>
          <a:off x="1761423" y="983435"/>
          <a:ext cx="735288" cy="22426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chemeClr val="bg1"/>
              </a:solidFill>
            </a:rPr>
            <a:t>界定</a:t>
          </a:r>
        </a:p>
      </dsp:txBody>
      <dsp:txXfrm>
        <a:off x="1761423" y="983435"/>
        <a:ext cx="735288" cy="2242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174609" cy="1353577"/>
        <a:chOff x="0" y="0"/>
        <a:chExt cx="3174609" cy="1353577"/>
      </a:xfrm>
    </dsp:grpSpPr>
    <dsp:sp modelId="{C26DCCE6-E819-444D-B42C-8602E29266B5}">
      <dsp:nvSpPr>
        <dsp:cNvPr id="5" name="任意多边形 4"/>
        <dsp:cNvSpPr/>
      </dsp:nvSpPr>
      <dsp:spPr bwMode="white">
        <a:xfrm>
          <a:off x="1643490" y="402463"/>
          <a:ext cx="255186" cy="274325"/>
        </a:xfrm>
        <a:custGeom>
          <a:avLst/>
          <a:gdLst/>
          <a:ahLst/>
          <a:cxnLst/>
          <a:pathLst>
            <a:path w="402" h="432">
              <a:moveTo>
                <a:pt x="0" y="432"/>
              </a:moveTo>
              <a:lnTo>
                <a:pt x="240" y="432"/>
              </a:lnTo>
              <a:lnTo>
                <a:pt x="240" y="0"/>
              </a:lnTo>
              <a:lnTo>
                <a:pt x="402" y="0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1643490" y="402463"/>
        <a:ext cx="255186" cy="274325"/>
      </dsp:txXfrm>
    </dsp:sp>
    <dsp:sp modelId="{7FD01D6E-3A40-4D4A-AFAF-81FAC270A7AA}">
      <dsp:nvSpPr>
        <dsp:cNvPr id="8" name="任意多边形 7"/>
        <dsp:cNvSpPr/>
      </dsp:nvSpPr>
      <dsp:spPr bwMode="white">
        <a:xfrm>
          <a:off x="1643490" y="676789"/>
          <a:ext cx="255186" cy="274325"/>
        </a:xfrm>
        <a:custGeom>
          <a:avLst/>
          <a:gdLst/>
          <a:ahLst/>
          <a:cxnLst/>
          <a:pathLst>
            <a:path w="402" h="432">
              <a:moveTo>
                <a:pt x="0" y="0"/>
              </a:moveTo>
              <a:lnTo>
                <a:pt x="240" y="0"/>
              </a:lnTo>
              <a:lnTo>
                <a:pt x="240" y="432"/>
              </a:lnTo>
              <a:lnTo>
                <a:pt x="402" y="432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1643490" y="676789"/>
        <a:ext cx="255186" cy="274325"/>
      </dsp:txXfrm>
    </dsp:sp>
    <dsp:sp modelId="{E2D254AF-9117-4BC4-B975-083B8EF5FD04}">
      <dsp:nvSpPr>
        <dsp:cNvPr id="3" name="矩形 2"/>
        <dsp:cNvSpPr/>
      </dsp:nvSpPr>
      <dsp:spPr bwMode="white">
        <a:xfrm>
          <a:off x="0" y="482209"/>
          <a:ext cx="1643490" cy="389159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产权制度的基本内容</a:t>
          </a:r>
          <a:endParaRPr>
            <a:solidFill>
              <a:schemeClr val="dk1"/>
            </a:solidFill>
          </a:endParaRPr>
        </a:p>
      </dsp:txBody>
      <dsp:txXfrm>
        <a:off x="0" y="482209"/>
        <a:ext cx="1643490" cy="389159"/>
      </dsp:txXfrm>
    </dsp:sp>
    <dsp:sp modelId="{961B82B6-150F-45AC-B10B-95B2A2BBD123}">
      <dsp:nvSpPr>
        <dsp:cNvPr id="6" name="矩形 5"/>
        <dsp:cNvSpPr/>
      </dsp:nvSpPr>
      <dsp:spPr bwMode="white">
        <a:xfrm>
          <a:off x="1898677" y="207883"/>
          <a:ext cx="1275932" cy="389159"/>
        </a:xfrm>
        <a:prstGeom prst="rect">
          <a:avLst/>
        </a:prstGeom>
        <a:solidFill>
          <a:srgbClr val="C00000"/>
        </a:solidFill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bg1"/>
              </a:solidFill>
            </a:rPr>
            <a:t>基础</a:t>
          </a:r>
          <a:endParaRPr>
            <a:solidFill>
              <a:schemeClr val="dk1"/>
            </a:solidFill>
          </a:endParaRPr>
        </a:p>
      </dsp:txBody>
      <dsp:txXfrm>
        <a:off x="1898677" y="207883"/>
        <a:ext cx="1275932" cy="389159"/>
      </dsp:txXfrm>
    </dsp:sp>
    <dsp:sp modelId="{10E3F674-9476-4C0E-996A-F8397A2A423A}">
      <dsp:nvSpPr>
        <dsp:cNvPr id="9" name="矩形 8"/>
        <dsp:cNvSpPr/>
      </dsp:nvSpPr>
      <dsp:spPr bwMode="white">
        <a:xfrm>
          <a:off x="1898677" y="756534"/>
          <a:ext cx="1275932" cy="389159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特征和基本内容</a:t>
          </a:r>
          <a:endParaRPr>
            <a:solidFill>
              <a:schemeClr val="dk1"/>
            </a:solidFill>
          </a:endParaRPr>
        </a:p>
      </dsp:txBody>
      <dsp:txXfrm>
        <a:off x="1898677" y="756534"/>
        <a:ext cx="1275932" cy="389159"/>
      </dsp:txXfrm>
    </dsp:sp>
    <dsp:sp modelId="{72C3AB60-168F-4EAA-BA1F-4A6E09F4274D}">
      <dsp:nvSpPr>
        <dsp:cNvPr id="4" name="矩形 3" hidden="1"/>
        <dsp:cNvSpPr/>
      </dsp:nvSpPr>
      <dsp:spPr bwMode="white">
        <a:xfrm>
          <a:off x="0" y="482209"/>
          <a:ext cx="328698" cy="389159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0" y="482209"/>
        <a:ext cx="328698" cy="389159"/>
      </dsp:txXfrm>
    </dsp:sp>
    <dsp:sp modelId="{0D25D5FC-19E2-48B1-9732-EDA51F5CA878}">
      <dsp:nvSpPr>
        <dsp:cNvPr id="7" name="矩形 6" hidden="1"/>
        <dsp:cNvSpPr/>
      </dsp:nvSpPr>
      <dsp:spPr bwMode="white">
        <a:xfrm>
          <a:off x="1898677" y="207883"/>
          <a:ext cx="255186" cy="389159"/>
        </a:xfrm>
        <a:prstGeom prst="rect">
          <a:avLst/>
        </a:prstGeom>
        <a:solidFill>
          <a:srgbClr val="C00000"/>
        </a:solidFill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1898677" y="207883"/>
        <a:ext cx="255186" cy="389159"/>
      </dsp:txXfrm>
    </dsp:sp>
    <dsp:sp modelId="{7041F971-3973-4AFF-8117-1A6F1C730357}">
      <dsp:nvSpPr>
        <dsp:cNvPr id="10" name="矩形 9" hidden="1"/>
        <dsp:cNvSpPr/>
      </dsp:nvSpPr>
      <dsp:spPr bwMode="white">
        <a:xfrm>
          <a:off x="1898677" y="756534"/>
          <a:ext cx="255186" cy="389159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1898677" y="756534"/>
        <a:ext cx="255186" cy="3891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174609" cy="1353577"/>
        <a:chOff x="0" y="0"/>
        <a:chExt cx="3174609" cy="1353577"/>
      </a:xfrm>
    </dsp:grpSpPr>
    <dsp:sp modelId="{C26DCCE6-E819-444D-B42C-8602E29266B5}">
      <dsp:nvSpPr>
        <dsp:cNvPr id="5" name="任意多边形 4"/>
        <dsp:cNvSpPr/>
      </dsp:nvSpPr>
      <dsp:spPr bwMode="white">
        <a:xfrm>
          <a:off x="1643490" y="402463"/>
          <a:ext cx="255186" cy="274325"/>
        </a:xfrm>
        <a:custGeom>
          <a:avLst/>
          <a:gdLst/>
          <a:ahLst/>
          <a:cxnLst/>
          <a:pathLst>
            <a:path w="402" h="432">
              <a:moveTo>
                <a:pt x="0" y="432"/>
              </a:moveTo>
              <a:lnTo>
                <a:pt x="240" y="432"/>
              </a:lnTo>
              <a:lnTo>
                <a:pt x="240" y="0"/>
              </a:lnTo>
              <a:lnTo>
                <a:pt x="402" y="0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1643490" y="402463"/>
        <a:ext cx="255186" cy="274325"/>
      </dsp:txXfrm>
    </dsp:sp>
    <dsp:sp modelId="{7FD01D6E-3A40-4D4A-AFAF-81FAC270A7AA}">
      <dsp:nvSpPr>
        <dsp:cNvPr id="8" name="任意多边形 7"/>
        <dsp:cNvSpPr/>
      </dsp:nvSpPr>
      <dsp:spPr bwMode="white">
        <a:xfrm>
          <a:off x="1643490" y="676789"/>
          <a:ext cx="255186" cy="274325"/>
        </a:xfrm>
        <a:custGeom>
          <a:avLst/>
          <a:gdLst/>
          <a:ahLst/>
          <a:cxnLst/>
          <a:pathLst>
            <a:path w="402" h="432">
              <a:moveTo>
                <a:pt x="0" y="0"/>
              </a:moveTo>
              <a:lnTo>
                <a:pt x="240" y="0"/>
              </a:lnTo>
              <a:lnTo>
                <a:pt x="240" y="432"/>
              </a:lnTo>
              <a:lnTo>
                <a:pt x="402" y="432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1643490" y="676789"/>
        <a:ext cx="255186" cy="274325"/>
      </dsp:txXfrm>
    </dsp:sp>
    <dsp:sp modelId="{E2D254AF-9117-4BC4-B975-083B8EF5FD04}">
      <dsp:nvSpPr>
        <dsp:cNvPr id="3" name="矩形 2"/>
        <dsp:cNvSpPr/>
      </dsp:nvSpPr>
      <dsp:spPr bwMode="white">
        <a:xfrm>
          <a:off x="0" y="482209"/>
          <a:ext cx="1643490" cy="389159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>
              <a:solidFill>
                <a:schemeClr val="dk1"/>
              </a:solidFill>
            </a:rPr>
            <a:t>产权制度的基本内容</a:t>
          </a:r>
          <a:endParaRPr>
            <a:solidFill>
              <a:schemeClr val="dk1"/>
            </a:solidFill>
          </a:endParaRPr>
        </a:p>
      </dsp:txBody>
      <dsp:txXfrm>
        <a:off x="0" y="482209"/>
        <a:ext cx="1643490" cy="389159"/>
      </dsp:txXfrm>
    </dsp:sp>
    <dsp:sp modelId="{961B82B6-150F-45AC-B10B-95B2A2BBD123}">
      <dsp:nvSpPr>
        <dsp:cNvPr id="6" name="矩形 5"/>
        <dsp:cNvSpPr/>
      </dsp:nvSpPr>
      <dsp:spPr bwMode="white">
        <a:xfrm>
          <a:off x="1898677" y="207883"/>
          <a:ext cx="1275932" cy="389159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>
              <a:solidFill>
                <a:schemeClr val="dk1"/>
              </a:solidFill>
            </a:rPr>
            <a:t>基础</a:t>
          </a:r>
          <a:endParaRPr lang="zh-CN" altLang="en-US" sz="1400" dirty="0">
            <a:solidFill>
              <a:schemeClr val="dk1"/>
            </a:solidFill>
          </a:endParaRPr>
        </a:p>
      </dsp:txBody>
      <dsp:txXfrm>
        <a:off x="1898677" y="207883"/>
        <a:ext cx="1275932" cy="389159"/>
      </dsp:txXfrm>
    </dsp:sp>
    <dsp:sp modelId="{10E3F674-9476-4C0E-996A-F8397A2A423A}">
      <dsp:nvSpPr>
        <dsp:cNvPr id="9" name="矩形 8"/>
        <dsp:cNvSpPr/>
      </dsp:nvSpPr>
      <dsp:spPr bwMode="white">
        <a:xfrm>
          <a:off x="1898677" y="756534"/>
          <a:ext cx="1275932" cy="389159"/>
        </a:xfrm>
        <a:prstGeom prst="rect">
          <a:avLst/>
        </a:prstGeom>
        <a:solidFill>
          <a:srgbClr val="C00000"/>
        </a:solidFill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>
              <a:solidFill>
                <a:schemeClr val="bg1"/>
              </a:solidFill>
            </a:rPr>
            <a:t>特征和基本内容</a:t>
          </a:r>
          <a:endParaRPr>
            <a:solidFill>
              <a:schemeClr val="dk1"/>
            </a:solidFill>
          </a:endParaRPr>
        </a:p>
      </dsp:txBody>
      <dsp:txXfrm>
        <a:off x="1898677" y="756534"/>
        <a:ext cx="1275932" cy="389159"/>
      </dsp:txXfrm>
    </dsp:sp>
    <dsp:sp modelId="{72C3AB60-168F-4EAA-BA1F-4A6E09F4274D}">
      <dsp:nvSpPr>
        <dsp:cNvPr id="4" name="矩形 3" hidden="1"/>
        <dsp:cNvSpPr/>
      </dsp:nvSpPr>
      <dsp:spPr bwMode="white">
        <a:xfrm>
          <a:off x="0" y="482209"/>
          <a:ext cx="328698" cy="389159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0" y="482209"/>
        <a:ext cx="328698" cy="389159"/>
      </dsp:txXfrm>
    </dsp:sp>
    <dsp:sp modelId="{0D25D5FC-19E2-48B1-9732-EDA51F5CA878}">
      <dsp:nvSpPr>
        <dsp:cNvPr id="7" name="矩形 6" hidden="1"/>
        <dsp:cNvSpPr/>
      </dsp:nvSpPr>
      <dsp:spPr bwMode="white">
        <a:xfrm>
          <a:off x="1898677" y="207883"/>
          <a:ext cx="255186" cy="389159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1898677" y="207883"/>
        <a:ext cx="255186" cy="389159"/>
      </dsp:txXfrm>
    </dsp:sp>
    <dsp:sp modelId="{7041F971-3973-4AFF-8117-1A6F1C730357}">
      <dsp:nvSpPr>
        <dsp:cNvPr id="10" name="矩形 9" hidden="1"/>
        <dsp:cNvSpPr/>
      </dsp:nvSpPr>
      <dsp:spPr bwMode="white">
        <a:xfrm>
          <a:off x="1898677" y="756534"/>
          <a:ext cx="255186" cy="389159"/>
        </a:xfrm>
        <a:prstGeom prst="rect">
          <a:avLst/>
        </a:prstGeom>
        <a:solidFill>
          <a:srgbClr val="C00000"/>
        </a:solidFill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1898677" y="756534"/>
        <a:ext cx="255186" cy="3891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174609" cy="1353577"/>
        <a:chOff x="0" y="0"/>
        <a:chExt cx="3174609" cy="1353577"/>
      </a:xfrm>
    </dsp:grpSpPr>
    <dsp:sp modelId="{C26DCCE6-E819-444D-B42C-8602E29266B5}">
      <dsp:nvSpPr>
        <dsp:cNvPr id="5" name="任意多边形 4"/>
        <dsp:cNvSpPr/>
      </dsp:nvSpPr>
      <dsp:spPr bwMode="white">
        <a:xfrm>
          <a:off x="1643490" y="402463"/>
          <a:ext cx="255186" cy="274325"/>
        </a:xfrm>
        <a:custGeom>
          <a:avLst/>
          <a:gdLst/>
          <a:ahLst/>
          <a:cxnLst/>
          <a:pathLst>
            <a:path w="402" h="432">
              <a:moveTo>
                <a:pt x="0" y="432"/>
              </a:moveTo>
              <a:lnTo>
                <a:pt x="240" y="432"/>
              </a:lnTo>
              <a:lnTo>
                <a:pt x="240" y="0"/>
              </a:lnTo>
              <a:lnTo>
                <a:pt x="402" y="0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1643490" y="402463"/>
        <a:ext cx="255186" cy="274325"/>
      </dsp:txXfrm>
    </dsp:sp>
    <dsp:sp modelId="{7FD01D6E-3A40-4D4A-AFAF-81FAC270A7AA}">
      <dsp:nvSpPr>
        <dsp:cNvPr id="8" name="任意多边形 7"/>
        <dsp:cNvSpPr/>
      </dsp:nvSpPr>
      <dsp:spPr bwMode="white">
        <a:xfrm>
          <a:off x="1643490" y="676789"/>
          <a:ext cx="255186" cy="274325"/>
        </a:xfrm>
        <a:custGeom>
          <a:avLst/>
          <a:gdLst/>
          <a:ahLst/>
          <a:cxnLst/>
          <a:pathLst>
            <a:path w="402" h="432">
              <a:moveTo>
                <a:pt x="0" y="0"/>
              </a:moveTo>
              <a:lnTo>
                <a:pt x="240" y="0"/>
              </a:lnTo>
              <a:lnTo>
                <a:pt x="240" y="432"/>
              </a:lnTo>
              <a:lnTo>
                <a:pt x="402" y="432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1643490" y="676789"/>
        <a:ext cx="255186" cy="274325"/>
      </dsp:txXfrm>
    </dsp:sp>
    <dsp:sp modelId="{E2D254AF-9117-4BC4-B975-083B8EF5FD04}">
      <dsp:nvSpPr>
        <dsp:cNvPr id="3" name="矩形 2"/>
        <dsp:cNvSpPr/>
      </dsp:nvSpPr>
      <dsp:spPr bwMode="white">
        <a:xfrm>
          <a:off x="0" y="482209"/>
          <a:ext cx="1643490" cy="389159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产权制度的基本内容</a:t>
          </a:r>
          <a:endParaRPr>
            <a:solidFill>
              <a:schemeClr val="dk1"/>
            </a:solidFill>
          </a:endParaRPr>
        </a:p>
      </dsp:txBody>
      <dsp:txXfrm>
        <a:off x="0" y="482209"/>
        <a:ext cx="1643490" cy="389159"/>
      </dsp:txXfrm>
    </dsp:sp>
    <dsp:sp modelId="{961B82B6-150F-45AC-B10B-95B2A2BBD123}">
      <dsp:nvSpPr>
        <dsp:cNvPr id="6" name="矩形 5"/>
        <dsp:cNvSpPr/>
      </dsp:nvSpPr>
      <dsp:spPr bwMode="white">
        <a:xfrm>
          <a:off x="1898677" y="207883"/>
          <a:ext cx="1275932" cy="389159"/>
        </a:xfrm>
        <a:prstGeom prst="rect">
          <a:avLst/>
        </a:prstGeom>
        <a:solidFill>
          <a:srgbClr val="C00000"/>
        </a:solidFill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bg1"/>
              </a:solidFill>
            </a:rPr>
            <a:t>基础</a:t>
          </a:r>
          <a:endParaRPr>
            <a:solidFill>
              <a:schemeClr val="dk1"/>
            </a:solidFill>
          </a:endParaRPr>
        </a:p>
      </dsp:txBody>
      <dsp:txXfrm>
        <a:off x="1898677" y="207883"/>
        <a:ext cx="1275932" cy="389159"/>
      </dsp:txXfrm>
    </dsp:sp>
    <dsp:sp modelId="{10E3F674-9476-4C0E-996A-F8397A2A423A}">
      <dsp:nvSpPr>
        <dsp:cNvPr id="9" name="矩形 8"/>
        <dsp:cNvSpPr/>
      </dsp:nvSpPr>
      <dsp:spPr bwMode="white">
        <a:xfrm>
          <a:off x="1898677" y="756534"/>
          <a:ext cx="1275932" cy="389159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特征和基本内容</a:t>
          </a:r>
          <a:endParaRPr>
            <a:solidFill>
              <a:schemeClr val="dk1"/>
            </a:solidFill>
          </a:endParaRPr>
        </a:p>
      </dsp:txBody>
      <dsp:txXfrm>
        <a:off x="1898677" y="756534"/>
        <a:ext cx="1275932" cy="389159"/>
      </dsp:txXfrm>
    </dsp:sp>
    <dsp:sp modelId="{72C3AB60-168F-4EAA-BA1F-4A6E09F4274D}">
      <dsp:nvSpPr>
        <dsp:cNvPr id="4" name="矩形 3" hidden="1"/>
        <dsp:cNvSpPr/>
      </dsp:nvSpPr>
      <dsp:spPr bwMode="white">
        <a:xfrm>
          <a:off x="0" y="482209"/>
          <a:ext cx="328698" cy="389159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0" y="482209"/>
        <a:ext cx="328698" cy="389159"/>
      </dsp:txXfrm>
    </dsp:sp>
    <dsp:sp modelId="{0D25D5FC-19E2-48B1-9732-EDA51F5CA878}">
      <dsp:nvSpPr>
        <dsp:cNvPr id="7" name="矩形 6" hidden="1"/>
        <dsp:cNvSpPr/>
      </dsp:nvSpPr>
      <dsp:spPr bwMode="white">
        <a:xfrm>
          <a:off x="1898677" y="207883"/>
          <a:ext cx="255186" cy="389159"/>
        </a:xfrm>
        <a:prstGeom prst="rect">
          <a:avLst/>
        </a:prstGeom>
        <a:solidFill>
          <a:srgbClr val="C00000"/>
        </a:solidFill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1898677" y="207883"/>
        <a:ext cx="255186" cy="389159"/>
      </dsp:txXfrm>
    </dsp:sp>
    <dsp:sp modelId="{7041F971-3973-4AFF-8117-1A6F1C730357}">
      <dsp:nvSpPr>
        <dsp:cNvPr id="10" name="矩形 9" hidden="1"/>
        <dsp:cNvSpPr/>
      </dsp:nvSpPr>
      <dsp:spPr bwMode="white">
        <a:xfrm>
          <a:off x="1898677" y="756534"/>
          <a:ext cx="255186" cy="389159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1898677" y="756534"/>
        <a:ext cx="255186" cy="3891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305908" cy="1207993"/>
        <a:chOff x="0" y="0"/>
        <a:chExt cx="3305908" cy="1207993"/>
      </a:xfrm>
    </dsp:grpSpPr>
    <dsp:sp modelId="{04B41AC7-3770-43B1-8A39-D8CD7609A6EB}">
      <dsp:nvSpPr>
        <dsp:cNvPr id="5" name="任意多边形 4"/>
        <dsp:cNvSpPr/>
      </dsp:nvSpPr>
      <dsp:spPr bwMode="white">
        <a:xfrm>
          <a:off x="2054085" y="379712"/>
          <a:ext cx="208637" cy="224285"/>
        </a:xfrm>
        <a:custGeom>
          <a:avLst/>
          <a:gdLst/>
          <a:ahLst/>
          <a:cxnLst/>
          <a:pathLst>
            <a:path w="329" h="353">
              <a:moveTo>
                <a:pt x="0" y="353"/>
              </a:moveTo>
              <a:lnTo>
                <a:pt x="126" y="353"/>
              </a:lnTo>
              <a:lnTo>
                <a:pt x="126" y="0"/>
              </a:lnTo>
              <a:lnTo>
                <a:pt x="329" y="0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2054085" y="379712"/>
        <a:ext cx="208637" cy="224285"/>
      </dsp:txXfrm>
    </dsp:sp>
    <dsp:sp modelId="{0D40FE67-8340-4548-8705-E25A0A2CB78A}">
      <dsp:nvSpPr>
        <dsp:cNvPr id="8" name="任意多边形 7"/>
        <dsp:cNvSpPr/>
      </dsp:nvSpPr>
      <dsp:spPr bwMode="white">
        <a:xfrm>
          <a:off x="2054085" y="603997"/>
          <a:ext cx="208637" cy="224285"/>
        </a:xfrm>
        <a:custGeom>
          <a:avLst/>
          <a:gdLst/>
          <a:ahLst/>
          <a:cxnLst/>
          <a:pathLst>
            <a:path w="329" h="353">
              <a:moveTo>
                <a:pt x="0" y="0"/>
              </a:moveTo>
              <a:lnTo>
                <a:pt x="126" y="0"/>
              </a:lnTo>
              <a:lnTo>
                <a:pt x="126" y="353"/>
              </a:lnTo>
              <a:lnTo>
                <a:pt x="329" y="353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2054085" y="603997"/>
        <a:ext cx="208637" cy="224285"/>
      </dsp:txXfrm>
    </dsp:sp>
    <dsp:sp modelId="{FD0A193C-5313-469E-92B6-541CC188E7DA}">
      <dsp:nvSpPr>
        <dsp:cNvPr id="3" name="矩形 2"/>
        <dsp:cNvSpPr/>
      </dsp:nvSpPr>
      <dsp:spPr bwMode="white">
        <a:xfrm>
          <a:off x="0" y="431080"/>
          <a:ext cx="2054085" cy="345834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产权运行的市场化和法制化</a:t>
          </a:r>
          <a:endParaRPr>
            <a:solidFill>
              <a:schemeClr val="dk1"/>
            </a:solidFill>
          </a:endParaRPr>
        </a:p>
      </dsp:txBody>
      <dsp:txXfrm>
        <a:off x="0" y="431080"/>
        <a:ext cx="2054085" cy="345834"/>
      </dsp:txXfrm>
    </dsp:sp>
    <dsp:sp modelId="{4D8B1FD3-4508-457B-98FF-E27BC16B49BB}">
      <dsp:nvSpPr>
        <dsp:cNvPr id="6" name="矩形 5"/>
        <dsp:cNvSpPr/>
      </dsp:nvSpPr>
      <dsp:spPr bwMode="white">
        <a:xfrm>
          <a:off x="2262722" y="220626"/>
          <a:ext cx="1043186" cy="318172"/>
        </a:xfrm>
        <a:prstGeom prst="rect">
          <a:avLst/>
        </a:prstGeom>
        <a:solidFill>
          <a:srgbClr val="C00000"/>
        </a:solidFill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smtClean="0">
              <a:solidFill>
                <a:schemeClr val="bg1"/>
              </a:solidFill>
            </a:rPr>
            <a:t>市场化</a:t>
          </a:r>
          <a:endParaRPr lang="zh-CN" altLang="en-US" sz="1300" dirty="0">
            <a:solidFill>
              <a:schemeClr val="bg1"/>
            </a:solidFill>
          </a:endParaRPr>
        </a:p>
      </dsp:txBody>
      <dsp:txXfrm>
        <a:off x="2262722" y="220626"/>
        <a:ext cx="1043186" cy="318172"/>
      </dsp:txXfrm>
    </dsp:sp>
    <dsp:sp modelId="{60286577-C279-454F-A38C-97C955BA0B2D}">
      <dsp:nvSpPr>
        <dsp:cNvPr id="9" name="矩形 8"/>
        <dsp:cNvSpPr/>
      </dsp:nvSpPr>
      <dsp:spPr bwMode="white">
        <a:xfrm>
          <a:off x="2262722" y="669196"/>
          <a:ext cx="1043186" cy="318172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255" tIns="8255" rIns="8255" bIns="825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dirty="0">
              <a:solidFill>
                <a:schemeClr val="dk1"/>
              </a:solidFill>
            </a:rPr>
            <a:t>法制化</a:t>
          </a:r>
          <a:endParaRPr>
            <a:solidFill>
              <a:schemeClr val="dk1"/>
            </a:solidFill>
          </a:endParaRPr>
        </a:p>
      </dsp:txBody>
      <dsp:txXfrm>
        <a:off x="2262722" y="669196"/>
        <a:ext cx="1043186" cy="318172"/>
      </dsp:txXfrm>
    </dsp:sp>
    <dsp:sp modelId="{F7ED2BB2-446C-4C55-B83F-391E8D010E0D}">
      <dsp:nvSpPr>
        <dsp:cNvPr id="4" name="矩形 3" hidden="1"/>
        <dsp:cNvSpPr/>
      </dsp:nvSpPr>
      <dsp:spPr bwMode="white">
        <a:xfrm>
          <a:off x="0" y="431080"/>
          <a:ext cx="410817" cy="345834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0" y="431080"/>
        <a:ext cx="410817" cy="345834"/>
      </dsp:txXfrm>
    </dsp:sp>
    <dsp:sp modelId="{7DCCC270-CA34-4264-ACA2-7669078A6B01}">
      <dsp:nvSpPr>
        <dsp:cNvPr id="7" name="矩形 6" hidden="1"/>
        <dsp:cNvSpPr/>
      </dsp:nvSpPr>
      <dsp:spPr bwMode="white">
        <a:xfrm>
          <a:off x="2262722" y="220626"/>
          <a:ext cx="208637" cy="318172"/>
        </a:xfrm>
        <a:prstGeom prst="rect">
          <a:avLst/>
        </a:prstGeom>
        <a:solidFill>
          <a:srgbClr val="C00000"/>
        </a:solidFill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2262722" y="220626"/>
        <a:ext cx="208637" cy="318172"/>
      </dsp:txXfrm>
    </dsp:sp>
    <dsp:sp modelId="{8F40A8B7-BA21-4B9E-8701-7058B2D39981}">
      <dsp:nvSpPr>
        <dsp:cNvPr id="10" name="矩形 9" hidden="1"/>
        <dsp:cNvSpPr/>
      </dsp:nvSpPr>
      <dsp:spPr bwMode="white">
        <a:xfrm>
          <a:off x="2262722" y="669196"/>
          <a:ext cx="208637" cy="318172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Xfrm>
        <a:off x="2262722" y="669196"/>
        <a:ext cx="208637" cy="31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0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1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2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3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4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#1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HorizontalOrganizationChart#2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HorizontalOrganizationChart#3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#2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#3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#4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#5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#6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#7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#8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HorizontalOrganizationChart#9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4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5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#5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4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4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C187-1982-419E-8899-4916B32976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9578280" cy="615603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2082800" y="119063"/>
            <a:ext cx="8456613" cy="703262"/>
          </a:xfrm>
          <a:prstGeom prst="rect">
            <a:avLst/>
          </a:prstGeom>
        </p:spPr>
        <p:txBody>
          <a:bodyPr lIns="121889" tIns="60944" rIns="121889" bIns="60944"/>
          <a:lstStyle>
            <a:lvl1pPr algn="l"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565" eaLnBrk="1" hangingPunct="1">
              <a:defRPr/>
            </a:pPr>
            <a:endParaRPr lang="zh-CN" altLang="en-US" sz="3700" dirty="0"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16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776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4025" indent="-4540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520825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425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025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5.xml"/><Relationship Id="rId4" Type="http://schemas.openxmlformats.org/officeDocument/2006/relationships/diagramColors" Target="../diagrams/colors15.xml"/><Relationship Id="rId3" Type="http://schemas.openxmlformats.org/officeDocument/2006/relationships/diagramQuickStyle" Target="../diagrams/quickStyle15.xml"/><Relationship Id="rId2" Type="http://schemas.openxmlformats.org/officeDocument/2006/relationships/diagramLayout" Target="../diagrams/layout15.xml"/><Relationship Id="rId1" Type="http://schemas.openxmlformats.org/officeDocument/2006/relationships/diagramData" Target="../diagrams/data1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diagramDrawing" Target="../diagrams/drawing16.xml"/><Relationship Id="rId4" Type="http://schemas.openxmlformats.org/officeDocument/2006/relationships/diagramColors" Target="../diagrams/colors16.xml"/><Relationship Id="rId3" Type="http://schemas.openxmlformats.org/officeDocument/2006/relationships/diagramQuickStyle" Target="../diagrams/quickStyle16.xml"/><Relationship Id="rId2" Type="http://schemas.openxmlformats.org/officeDocument/2006/relationships/diagramLayout" Target="../diagrams/layout16.xml"/><Relationship Id="rId1" Type="http://schemas.openxmlformats.org/officeDocument/2006/relationships/diagramData" Target="../diagrams/data1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7.xml"/><Relationship Id="rId4" Type="http://schemas.openxmlformats.org/officeDocument/2006/relationships/diagramColors" Target="../diagrams/colors17.xml"/><Relationship Id="rId3" Type="http://schemas.openxmlformats.org/officeDocument/2006/relationships/diagramQuickStyle" Target="../diagrams/quickStyle17.xml"/><Relationship Id="rId2" Type="http://schemas.openxmlformats.org/officeDocument/2006/relationships/diagramLayout" Target="../diagrams/layout17.xml"/><Relationship Id="rId1" Type="http://schemas.openxmlformats.org/officeDocument/2006/relationships/diagramData" Target="../diagrams/data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4435" y="2007235"/>
            <a:ext cx="6910705" cy="2491740"/>
            <a:chOff x="5237" y="3161"/>
            <a:chExt cx="10883" cy="3924"/>
          </a:xfrm>
        </p:grpSpPr>
        <p:pic>
          <p:nvPicPr>
            <p:cNvPr id="3" name="图片 2" descr="黑底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37" y="3724"/>
              <a:ext cx="2399" cy="3073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8152" y="3690"/>
              <a:ext cx="0" cy="3140"/>
            </a:xfrm>
            <a:prstGeom prst="line">
              <a:avLst/>
            </a:prstGeom>
            <a:ln w="28575" cmpd="sng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8152" y="3161"/>
              <a:ext cx="7968" cy="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《现代公司管理》</a:t>
              </a:r>
              <a:endPara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课程代码：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11465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授课老师：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3022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俗语说“有恒产者有恒心”，这说明了产权功能的（ 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、约束</a:t>
            </a:r>
            <a:r>
              <a:rPr lang="zh-CN" altLang="en-US" sz="2400" dirty="0"/>
              <a:t>功能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、激励</a:t>
            </a:r>
            <a:r>
              <a:rPr lang="zh-CN" altLang="en-US" sz="2400" dirty="0"/>
              <a:t>功能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、资源</a:t>
            </a:r>
            <a:r>
              <a:rPr lang="zh-CN" altLang="en-US" sz="2400" dirty="0"/>
              <a:t>配置功能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、规范</a:t>
            </a:r>
            <a:r>
              <a:rPr lang="zh-CN" altLang="en-US" sz="2400" dirty="0"/>
              <a:t>交易功能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60704" y="4864608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302240" cy="335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在经济学中</a:t>
            </a:r>
            <a:r>
              <a:rPr lang="en-US" altLang="zh-CN" sz="2400" dirty="0"/>
              <a:t>,</a:t>
            </a:r>
            <a:r>
              <a:rPr lang="zh-CN" altLang="en-US" sz="2400" dirty="0"/>
              <a:t>产权一般分解为（ 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、所有权      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、占有权      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、支配权        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、使用权       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E</a:t>
            </a:r>
            <a:r>
              <a:rPr lang="zh-CN" altLang="en-US" sz="2400" dirty="0"/>
              <a:t>、处置权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60704" y="4864608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ABCD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302240" cy="335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制约产权制度变革的因素包括（ 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 </a:t>
            </a:r>
            <a:r>
              <a:rPr lang="zh-CN" altLang="en-US" sz="2400" dirty="0"/>
              <a:t>国家的性质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、商品经济</a:t>
            </a:r>
            <a:r>
              <a:rPr lang="zh-CN" altLang="en-US" sz="2400" dirty="0"/>
              <a:t>发展阶段的特征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 </a:t>
            </a:r>
            <a:r>
              <a:rPr lang="zh-CN" altLang="en-US" sz="2400" dirty="0"/>
              <a:t>财产关系的所有制特征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、企业</a:t>
            </a:r>
            <a:r>
              <a:rPr lang="zh-CN" altLang="en-US" sz="2400" dirty="0"/>
              <a:t>规模的大小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 </a:t>
            </a:r>
            <a:r>
              <a:rPr lang="zh-CN" altLang="en-US" sz="2400" dirty="0"/>
              <a:t>实现企业职能所必要的企业组织形式特征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60704" y="4864608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BCE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78856" y="3315293"/>
            <a:ext cx="732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第二节   公司产权制度的基本内容 </a:t>
            </a: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2311" y="716456"/>
            <a:ext cx="11548533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4.2公司产权制度的基础是它拥有的法人财产</a:t>
            </a:r>
            <a:endParaRPr lang="zh-CN" altLang="en-US" sz="2400" b="1" dirty="0"/>
          </a:p>
          <a:p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061906" y="830357"/>
            <a:ext cx="22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名词解释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2311" y="1862906"/>
            <a:ext cx="10791777" cy="12926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/>
              <a:t> </a:t>
            </a:r>
            <a:r>
              <a:rPr lang="zh-CN" altLang="en-US" sz="2400" dirty="0"/>
              <a:t>企业法人财产是在企业</a:t>
            </a:r>
            <a:r>
              <a:rPr lang="zh-CN" altLang="en-US" sz="2400" dirty="0">
                <a:solidFill>
                  <a:srgbClr val="FF0000"/>
                </a:solidFill>
              </a:rPr>
              <a:t>设立时出资</a:t>
            </a:r>
            <a:r>
              <a:rPr lang="zh-CN" altLang="en-US" sz="2400" dirty="0" smtClean="0">
                <a:solidFill>
                  <a:srgbClr val="FF0000"/>
                </a:solidFill>
              </a:rPr>
              <a:t>者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可以是一个，也可以是多</a:t>
            </a:r>
            <a:r>
              <a:rPr lang="zh-CN" altLang="en-US" sz="2400" dirty="0" smtClean="0"/>
              <a:t>个）依法</a:t>
            </a:r>
            <a:r>
              <a:rPr lang="zh-CN" altLang="en-US" sz="2400" dirty="0"/>
              <a:t>向企业</a:t>
            </a:r>
            <a:r>
              <a:rPr lang="zh-CN" altLang="en-US" sz="2400" dirty="0">
                <a:solidFill>
                  <a:srgbClr val="FF0000"/>
                </a:solidFill>
              </a:rPr>
              <a:t>注入的资本金</a:t>
            </a:r>
            <a:r>
              <a:rPr lang="zh-CN" altLang="en-US" sz="2400" dirty="0"/>
              <a:t>及其</a:t>
            </a:r>
            <a:r>
              <a:rPr lang="zh-CN" altLang="en-US" sz="2400" dirty="0">
                <a:solidFill>
                  <a:srgbClr val="FF0000"/>
                </a:solidFill>
              </a:rPr>
              <a:t>增值</a:t>
            </a:r>
            <a:r>
              <a:rPr lang="zh-CN" altLang="en-US" sz="2400" dirty="0"/>
              <a:t>和企业在经营期间</a:t>
            </a:r>
            <a:r>
              <a:rPr lang="zh-CN" altLang="en-US" sz="2400" dirty="0">
                <a:solidFill>
                  <a:srgbClr val="FF0000"/>
                </a:solidFill>
              </a:rPr>
              <a:t>负债</a:t>
            </a:r>
            <a:r>
              <a:rPr lang="zh-CN" altLang="en-US" sz="2400" dirty="0"/>
              <a:t>所形成的</a:t>
            </a:r>
            <a:r>
              <a:rPr lang="zh-CN" altLang="en-US" sz="2400" dirty="0">
                <a:solidFill>
                  <a:srgbClr val="FF0000"/>
                </a:solidFill>
              </a:rPr>
              <a:t>财产。</a:t>
            </a:r>
            <a:endParaRPr lang="zh-CN" altLang="en-US" sz="2400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8918917" y="0"/>
          <a:ext cx="3174609" cy="1353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017152" y="3598938"/>
            <a:ext cx="22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4003" y="4361062"/>
            <a:ext cx="699135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）从归属意义上讲，是属于</a:t>
            </a:r>
            <a:r>
              <a:rPr lang="zh-CN" altLang="en-US" sz="2400" dirty="0">
                <a:solidFill>
                  <a:srgbClr val="FF0000"/>
                </a:solidFill>
              </a:rPr>
              <a:t>出资</a:t>
            </a:r>
            <a:r>
              <a:rPr lang="zh-CN" altLang="en-US" sz="2400" dirty="0" smtClean="0">
                <a:solidFill>
                  <a:srgbClr val="FF0000"/>
                </a:solidFill>
              </a:rPr>
              <a:t>者（</a:t>
            </a:r>
            <a:r>
              <a:rPr lang="zh-CN" altLang="en-US" sz="2400" dirty="0">
                <a:solidFill>
                  <a:srgbClr val="FF0000"/>
                </a:solidFill>
              </a:rPr>
              <a:t>股东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dirty="0" smtClean="0"/>
              <a:t>；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）和出资者的其他财产之间有明确的界限。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95806" y="3464645"/>
            <a:ext cx="3262432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企业法人财产的特点：</a:t>
            </a:r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95345" y="70884"/>
            <a:ext cx="115485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noFill/>
              </a:rPr>
              <a:t>4.2</a:t>
            </a:r>
            <a:r>
              <a:rPr lang="en-US" altLang="zh-CN" sz="2400" b="1" dirty="0">
                <a:noFill/>
              </a:rPr>
              <a:t>.1</a:t>
            </a:r>
            <a:r>
              <a:rPr lang="zh-CN" altLang="en-US" sz="2400" b="1" dirty="0">
                <a:noFill/>
              </a:rPr>
              <a:t>公司产权制度的基础是它拥有的法人财产</a:t>
            </a:r>
            <a:endParaRPr lang="zh-CN" altLang="en-US" sz="2400" b="1" dirty="0">
              <a:noFill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8890" y="-12065"/>
            <a:ext cx="347535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4.2.1.0</a:t>
            </a:r>
            <a:r>
              <a:rPr lang="zh-CN" altLang="en-US"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公司产权制度的基础是它拥有的法人财产</a:t>
            </a:r>
            <a:endParaRPr lang="zh-CN" altLang="en-US" sz="12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13335" y="173355"/>
            <a:ext cx="209804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4.2.1.1</a:t>
            </a:r>
            <a:r>
              <a:rPr lang="zh-CN" altLang="en-US"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企业法人财产的含义</a:t>
            </a:r>
            <a:endParaRPr lang="zh-CN" altLang="en-US" sz="12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-6350" y="349885"/>
            <a:ext cx="25571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4.2.1.2</a:t>
            </a:r>
            <a:r>
              <a:rPr lang="zh-CN" altLang="en-US"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企业法人财产具有两个特点</a:t>
            </a:r>
            <a:endParaRPr lang="zh-CN" altLang="en-US" sz="12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9150" y="705218"/>
            <a:ext cx="10690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ym typeface="+mn-ea"/>
              </a:rPr>
              <a:t>4.2</a:t>
            </a:r>
            <a:r>
              <a:rPr lang="en-US" altLang="zh-CN" sz="2400" b="1" dirty="0">
                <a:sym typeface="+mn-ea"/>
              </a:rPr>
              <a:t>.2</a:t>
            </a:r>
            <a:r>
              <a:rPr lang="zh-CN" altLang="en-US" sz="2400" b="1" dirty="0"/>
              <a:t>公司产权制度的特征和基本内容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027433" y="827158"/>
            <a:ext cx="22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简答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934" y="1993985"/>
            <a:ext cx="10778543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公司产权制度在确立法人财产基础上，实现了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原始所有权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公司产权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的三权分离，具有明晰的产权关系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681957"/>
            <a:ext cx="2857500" cy="3971925"/>
          </a:xfrm>
          <a:prstGeom prst="rect">
            <a:avLst/>
          </a:prstGeom>
        </p:spPr>
      </p:pic>
      <p:graphicFrame>
        <p:nvGraphicFramePr>
          <p:cNvPr id="7" name="图示 6"/>
          <p:cNvGraphicFramePr/>
          <p:nvPr/>
        </p:nvGraphicFramePr>
        <p:xfrm>
          <a:off x="8918917" y="0"/>
          <a:ext cx="3174609" cy="1353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4935" y="182880"/>
            <a:ext cx="45466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4.2.2.1</a:t>
            </a:r>
            <a:r>
              <a:rPr lang="zh-CN" altLang="en-US"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公司产权制度在确立法人财产基础上具有明晰的产权关系</a:t>
            </a:r>
            <a:endParaRPr lang="zh-CN" altLang="en-US" sz="12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5671" y="748885"/>
            <a:ext cx="10690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ym typeface="+mn-ea"/>
              </a:rPr>
              <a:t>4.2</a:t>
            </a:r>
            <a:r>
              <a:rPr lang="en-US" altLang="zh-CN" sz="2400" b="1" dirty="0">
                <a:sym typeface="+mn-ea"/>
              </a:rPr>
              <a:t>.2</a:t>
            </a:r>
            <a:r>
              <a:rPr lang="zh-CN" altLang="en-US" sz="2400" b="1" dirty="0"/>
              <a:t>公司产权制度的特征和基本内容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830486" y="831607"/>
            <a:ext cx="2235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简答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979" y="2608137"/>
            <a:ext cx="109655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）公司是由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法人治理结构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来统治和管理的。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）公司治理结构，是由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股东会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董事会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高级经理人员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三者组成的一种组织结构。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）由股东会、董事会和经理人员组成的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治理结构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，具有一定的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制衡关系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互相制约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45671" y="4845350"/>
            <a:ext cx="9622971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董事会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作为法人财产的代表，对公司资产的运动与增值负责，承担资产风险。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808657" y="1898735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基本内容：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8918917" y="0"/>
          <a:ext cx="3174609" cy="1353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27635" y="166370"/>
            <a:ext cx="240411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4.2.2.2</a:t>
            </a:r>
            <a:r>
              <a:rPr lang="zh-CN" altLang="en-US"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公司产权制度的基本内容</a:t>
            </a:r>
            <a:endParaRPr lang="zh-CN" altLang="en-US" sz="12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作为法人财产代表，对股份公司资产的运动与增值负责，承担资产风险的（ ） 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、董事长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、总经理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、党委书记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、董事会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60704" y="4864608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统治和管理股份公司的是（）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A、董事会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B、董事长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C、管理</a:t>
            </a:r>
            <a:r>
              <a:rPr lang="zh-CN" altLang="en-US" sz="2400" dirty="0"/>
              <a:t>者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D、法人</a:t>
            </a:r>
            <a:r>
              <a:rPr lang="zh-CN" altLang="en-US" sz="2400" dirty="0"/>
              <a:t>治理结构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60704" y="4864608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41479" y="3284714"/>
            <a:ext cx="858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第三节   公司产权运行的市场化和法制化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3" y="2292693"/>
            <a:ext cx="10070854" cy="2860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5820" y="780844"/>
            <a:ext cx="1197970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4.3.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公司产权运行</a:t>
            </a:r>
            <a:r>
              <a:rPr lang="zh-CN" altLang="en-US" sz="2400" b="1" dirty="0">
                <a:solidFill>
                  <a:srgbClr val="C00000"/>
                </a:solidFill>
              </a:rPr>
              <a:t>市场化</a:t>
            </a:r>
            <a:r>
              <a:rPr lang="zh-CN" altLang="en-US" sz="2400" b="1" dirty="0"/>
              <a:t>的含义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        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19211" y="1777122"/>
            <a:ext cx="10942906" cy="23069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/>
              <a:t>公司产权运行市场化是指</a:t>
            </a:r>
            <a:endParaRPr lang="zh-CN" altLang="en-US" sz="2400" dirty="0"/>
          </a:p>
          <a:p>
            <a:pPr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股权形态</a:t>
            </a:r>
            <a:r>
              <a:rPr lang="zh-CN" altLang="en-US" sz="2400" dirty="0"/>
              <a:t>的所有权运行的市场化、</a:t>
            </a:r>
            <a:endParaRPr lang="zh-CN" altLang="en-US" sz="2400" dirty="0"/>
          </a:p>
          <a:p>
            <a:pPr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实物形态</a:t>
            </a:r>
            <a:r>
              <a:rPr lang="zh-CN" altLang="en-US" sz="2400" dirty="0"/>
              <a:t>的法人产权运行的市场化、</a:t>
            </a:r>
            <a:endParaRPr lang="zh-CN" altLang="en-US" sz="2400" dirty="0"/>
          </a:p>
          <a:p>
            <a:pPr indent="457200">
              <a:lnSpc>
                <a:spcPct val="150000"/>
              </a:lnSpc>
            </a:pPr>
            <a:r>
              <a:rPr lang="zh-CN" altLang="en-US" sz="2400" dirty="0"/>
              <a:t>产权运行</a:t>
            </a:r>
            <a:r>
              <a:rPr lang="zh-CN" altLang="en-US" sz="2400" b="1" dirty="0">
                <a:solidFill>
                  <a:srgbClr val="C00000"/>
                </a:solidFill>
              </a:rPr>
              <a:t>评价</a:t>
            </a:r>
            <a:r>
              <a:rPr lang="zh-CN" altLang="en-US" sz="2400" dirty="0"/>
              <a:t>的市场化。</a:t>
            </a:r>
            <a:endParaRPr lang="zh-CN" altLang="en-US" sz="2400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8721970" y="70990"/>
          <a:ext cx="3305908" cy="120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lum contrast="12000"/>
          </a:blip>
          <a:stretch>
            <a:fillRect/>
          </a:stretch>
        </p:blipFill>
        <p:spPr>
          <a:xfrm>
            <a:off x="6948805" y="3274060"/>
            <a:ext cx="4371975" cy="280987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文本框 11"/>
          <p:cNvSpPr txBox="1"/>
          <p:nvPr/>
        </p:nvSpPr>
        <p:spPr>
          <a:xfrm>
            <a:off x="148590" y="182880"/>
            <a:ext cx="209804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4.3.2.1</a:t>
            </a:r>
            <a:r>
              <a:rPr lang="zh-CN" altLang="en-US"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所有权运行的市场化</a:t>
            </a:r>
            <a:endParaRPr lang="zh-CN" altLang="en-US" sz="12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4948" y="721165"/>
            <a:ext cx="11979701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4.3.2公司产权运行市场化的含义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1.所有权运行的市场化。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原始所有权运行的市场化，是以</a:t>
            </a:r>
            <a:r>
              <a:rPr lang="zh-CN" altLang="en-US" sz="2400" dirty="0">
                <a:solidFill>
                  <a:srgbClr val="FF0000"/>
                </a:solidFill>
              </a:rPr>
              <a:t>原始所有权</a:t>
            </a:r>
            <a:r>
              <a:rPr lang="zh-CN" altLang="en-US" sz="2400" dirty="0"/>
              <a:t>转换为</a:t>
            </a:r>
            <a:r>
              <a:rPr lang="zh-CN" altLang="en-US" sz="2400" dirty="0">
                <a:solidFill>
                  <a:srgbClr val="FF0000"/>
                </a:solidFill>
              </a:rPr>
              <a:t>股权</a:t>
            </a:r>
            <a:r>
              <a:rPr lang="zh-CN" altLang="en-US" sz="2400" dirty="0"/>
              <a:t>为前提的。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2.法人产权运行的市场化。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3.公司产权运行评价的市场化。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695679" y="830357"/>
            <a:ext cx="22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8000" y="4498599"/>
            <a:ext cx="11677650" cy="14763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 dirty="0"/>
              <a:t>一级市场</a:t>
            </a:r>
            <a:r>
              <a:rPr lang="zh-CN" altLang="en-US" sz="2000" dirty="0"/>
              <a:t>也称初级市场或</a:t>
            </a:r>
            <a:r>
              <a:rPr lang="zh-CN" altLang="en-US" sz="2000" dirty="0">
                <a:solidFill>
                  <a:srgbClr val="FF0000"/>
                </a:solidFill>
              </a:rPr>
              <a:t>发行市场</a:t>
            </a:r>
            <a:r>
              <a:rPr lang="zh-CN" altLang="en-US" sz="2000" dirty="0"/>
              <a:t>，是企业通过投资机构</a:t>
            </a:r>
            <a:r>
              <a:rPr lang="zh-CN" altLang="en-US" sz="2000" dirty="0">
                <a:solidFill>
                  <a:srgbClr val="FF0000"/>
                </a:solidFill>
              </a:rPr>
              <a:t>出售其</a:t>
            </a:r>
            <a:r>
              <a:rPr lang="zh-CN" altLang="en-US" sz="2000" b="1" dirty="0">
                <a:solidFill>
                  <a:srgbClr val="C00000"/>
                </a:solidFill>
              </a:rPr>
              <a:t>新证券</a:t>
            </a:r>
            <a:r>
              <a:rPr lang="zh-CN" altLang="en-US" sz="2000" dirty="0">
                <a:solidFill>
                  <a:srgbClr val="FF0000"/>
                </a:solidFill>
              </a:rPr>
              <a:t>的场所，初次筹集资本，</a:t>
            </a:r>
            <a:r>
              <a:rPr lang="zh-CN" altLang="en-US" sz="2000" dirty="0">
                <a:solidFill>
                  <a:schemeClr val="tx1"/>
                </a:solidFill>
              </a:rPr>
              <a:t>从而导致</a:t>
            </a:r>
            <a:r>
              <a:rPr lang="zh-CN" altLang="en-US" sz="2000" b="1" dirty="0">
                <a:solidFill>
                  <a:srgbClr val="FF0000"/>
                </a:solidFill>
              </a:rPr>
              <a:t>所有权的形成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二级市场</a:t>
            </a:r>
            <a:r>
              <a:rPr lang="zh-CN" altLang="en-US" sz="2000" dirty="0"/>
              <a:t>是</a:t>
            </a:r>
            <a:r>
              <a:rPr lang="zh-CN" altLang="en-US" sz="2000" dirty="0">
                <a:solidFill>
                  <a:srgbClr val="FF0000"/>
                </a:solidFill>
              </a:rPr>
              <a:t>交易市场</a:t>
            </a:r>
            <a:r>
              <a:rPr lang="zh-CN" altLang="en-US" sz="2000" dirty="0"/>
              <a:t>，是指上市公司上市发行后，</a:t>
            </a:r>
            <a:r>
              <a:rPr lang="zh-CN" altLang="en-US" sz="2000" b="1" dirty="0">
                <a:solidFill>
                  <a:srgbClr val="FF0000"/>
                </a:solidFill>
              </a:rPr>
              <a:t>已发行的证券</a:t>
            </a:r>
            <a:r>
              <a:rPr lang="zh-CN" altLang="en-US" sz="2000" dirty="0"/>
              <a:t>，进行公开交易的阶段。</a:t>
            </a:r>
            <a:endParaRPr lang="zh-CN" altLang="en-US" sz="2000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8721970" y="70990"/>
          <a:ext cx="3305908" cy="120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8590" y="182880"/>
            <a:ext cx="209804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4.3.2.1</a:t>
            </a:r>
            <a:r>
              <a:rPr lang="zh-CN" altLang="en-US"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所有权运行的市场化</a:t>
            </a:r>
            <a:endParaRPr lang="zh-CN" altLang="en-US" sz="12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企业通过投资机构出售其新证券的场所是（ 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、发行市场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、交易市场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、次级市场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、二级市场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60704" y="4864608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（  ）是已发行的有价证券的买卖场所。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、发行市场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、初级市场 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、一级市场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、二级市场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60704" y="4864608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一级市场</a:t>
            </a:r>
            <a:r>
              <a:rPr lang="zh-CN" altLang="en-US" sz="2400" dirty="0"/>
              <a:t>的作用是将社会游资直接转化为投资，从而导致</a:t>
            </a:r>
            <a:r>
              <a:rPr lang="zh-CN" altLang="en-US" sz="2400" dirty="0" smtClean="0"/>
              <a:t>（   ）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、所有权</a:t>
            </a:r>
            <a:r>
              <a:rPr lang="zh-CN" altLang="en-US" sz="2400" dirty="0"/>
              <a:t>的流转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、所有权</a:t>
            </a:r>
            <a:r>
              <a:rPr lang="zh-CN" altLang="en-US" sz="2400" dirty="0"/>
              <a:t>的转移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、所有权</a:t>
            </a:r>
            <a:r>
              <a:rPr lang="zh-CN" altLang="en-US" sz="2400" dirty="0"/>
              <a:t>的形成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、所有权</a:t>
            </a:r>
            <a:r>
              <a:rPr lang="zh-CN" altLang="en-US" sz="2400" dirty="0"/>
              <a:t>的交易</a:t>
            </a:r>
            <a:endParaRPr lang="zh-CN" altLang="en-US" sz="2400" dirty="0"/>
          </a:p>
          <a:p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60704" y="4864608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公司原始所有权运行市场化的前提</a:t>
            </a:r>
            <a:r>
              <a:rPr lang="zh-CN" altLang="en-US" sz="2400" dirty="0" smtClean="0"/>
              <a:t>是（   ）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、原始</a:t>
            </a:r>
            <a:r>
              <a:rPr lang="zh-CN" altLang="en-US" sz="2400" dirty="0"/>
              <a:t>所有权转化为股权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、原始</a:t>
            </a:r>
            <a:r>
              <a:rPr lang="zh-CN" altLang="en-US" sz="2400" dirty="0"/>
              <a:t>所有权转化为债权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、证券市场</a:t>
            </a:r>
            <a:r>
              <a:rPr lang="zh-CN" altLang="en-US" sz="2400" dirty="0"/>
              <a:t>的健康运行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、股权</a:t>
            </a:r>
            <a:r>
              <a:rPr lang="zh-CN" altLang="en-US" sz="2400" dirty="0"/>
              <a:t>转化为原始所有权</a:t>
            </a:r>
            <a:endParaRPr lang="zh-CN" altLang="en-US" sz="2400" dirty="0"/>
          </a:p>
          <a:p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60704" y="4864608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53994" y="2919730"/>
            <a:ext cx="7868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第四节   产权市场交易的对象和形式</a:t>
            </a:r>
            <a:r>
              <a:rPr lang="zh-CN" altLang="en-US" sz="2800" b="1" dirty="0"/>
              <a:t> 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9188" y="727515"/>
            <a:ext cx="69895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4.4.</a:t>
            </a:r>
            <a:r>
              <a:rPr lang="zh-CN" altLang="en-US" sz="2400" b="1" dirty="0" smtClean="0"/>
              <a:t>1 产权</a:t>
            </a:r>
            <a:r>
              <a:rPr lang="zh-CN" altLang="en-US" sz="2400" b="1" dirty="0"/>
              <a:t>市场交易的</a:t>
            </a:r>
            <a:r>
              <a:rPr lang="zh-CN" altLang="en-US" sz="2400" b="1" dirty="0" smtClean="0"/>
              <a:t>含义</a:t>
            </a:r>
            <a:endParaRPr lang="en-US" altLang="zh-CN" sz="2400" b="1" dirty="0" smtClean="0"/>
          </a:p>
          <a:p>
            <a:pPr fontAlgn="auto">
              <a:lnSpc>
                <a:spcPct val="150000"/>
              </a:lnSpc>
            </a:pP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sz="2400" dirty="0"/>
              <a:t>产权市场交易是一种</a:t>
            </a:r>
            <a:r>
              <a:rPr lang="zh-CN" altLang="en-US" sz="2400" dirty="0">
                <a:solidFill>
                  <a:srgbClr val="FF0000"/>
                </a:solidFill>
              </a:rPr>
              <a:t>经济性</a:t>
            </a:r>
            <a:r>
              <a:rPr lang="zh-CN" altLang="en-US" sz="2400" dirty="0"/>
              <a:t>的产权转让方式。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708749" y="1918757"/>
            <a:ext cx="22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49799"/>
            <a:ext cx="2933700" cy="22002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6" name="图示 5"/>
          <p:cNvGraphicFramePr/>
          <p:nvPr/>
        </p:nvGraphicFramePr>
        <p:xfrm>
          <a:off x="8609428" y="123518"/>
          <a:ext cx="3376246" cy="120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8590" y="182880"/>
            <a:ext cx="225044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4.4.1</a:t>
            </a:r>
            <a:r>
              <a:rPr lang="zh-CN" altLang="en-US"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一、产权市场交易的含义</a:t>
            </a:r>
            <a:endParaRPr lang="zh-CN" altLang="en-US" sz="12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3900" y="741696"/>
            <a:ext cx="11331787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4.4.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产权市场交易的</a:t>
            </a:r>
            <a:r>
              <a:rPr lang="zh-CN" altLang="en-US" sz="2400" b="1" dirty="0" smtClean="0"/>
              <a:t>形式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723900" y="1810068"/>
            <a:ext cx="1106482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400" dirty="0"/>
              <a:t>产权市场交易的形式是指</a:t>
            </a:r>
            <a:r>
              <a:rPr lang="zh-CN" altLang="en-US" sz="2400" dirty="0">
                <a:solidFill>
                  <a:srgbClr val="FF0000"/>
                </a:solidFill>
              </a:rPr>
              <a:t>产权的转移和让渡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经济活动方式</a:t>
            </a:r>
            <a:r>
              <a:rPr lang="zh-CN" altLang="en-US" sz="2400" dirty="0"/>
              <a:t>，通常包括</a:t>
            </a:r>
            <a:r>
              <a:rPr lang="zh-CN" altLang="en-US" sz="2400" dirty="0">
                <a:solidFill>
                  <a:srgbClr val="FF0000"/>
                </a:solidFill>
              </a:rPr>
              <a:t>兼并、拍卖、合并、出售</a:t>
            </a:r>
            <a:r>
              <a:rPr lang="zh-CN" altLang="en-US" sz="2400" dirty="0"/>
              <a:t>、技术转让、租赁等资产处置方式。</a:t>
            </a:r>
            <a:endParaRPr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541849" y="805816"/>
            <a:ext cx="22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论述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8609428" y="123518"/>
          <a:ext cx="3376246" cy="120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48590" y="182880"/>
            <a:ext cx="209804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4.4.4.0</a:t>
            </a:r>
            <a:r>
              <a:rPr lang="zh-CN" altLang="en-US"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产权市场交易的形式</a:t>
            </a:r>
            <a:endParaRPr lang="zh-CN" altLang="en-US" sz="12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046" y="780903"/>
            <a:ext cx="1133178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4.4.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产权市场交易的形式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443375" y="902843"/>
            <a:ext cx="22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论述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000" y="1983939"/>
            <a:ext cx="10953750" cy="1938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1.</a:t>
            </a:r>
            <a:r>
              <a:rPr lang="zh-CN" altLang="en-US" sz="2000" dirty="0">
                <a:solidFill>
                  <a:srgbClr val="FF0000"/>
                </a:solidFill>
              </a:rPr>
              <a:t>兼并</a:t>
            </a:r>
            <a:r>
              <a:rPr lang="zh-CN" altLang="en-US" sz="2000" dirty="0"/>
              <a:t>。兼并是指在两个或两个以上的公司合并过程中，其中一个公司因吸收了其他公司而成为存续公司，而其他公司则在消失原有法人资格后，归入</a:t>
            </a:r>
            <a:r>
              <a:rPr lang="zh-CN" altLang="en-US" sz="2000" dirty="0">
                <a:solidFill>
                  <a:srgbClr val="FF0000"/>
                </a:solidFill>
              </a:rPr>
              <a:t>存续</a:t>
            </a:r>
            <a:r>
              <a:rPr lang="zh-CN" altLang="en-US" sz="2000" dirty="0"/>
              <a:t>公司的合并方式。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2.</a:t>
            </a:r>
            <a:r>
              <a:rPr lang="zh-CN" altLang="en-US" sz="2000" dirty="0">
                <a:solidFill>
                  <a:srgbClr val="FF0000"/>
                </a:solidFill>
              </a:rPr>
              <a:t>合并</a:t>
            </a:r>
            <a:r>
              <a:rPr lang="zh-CN" altLang="en-US" sz="2000" dirty="0"/>
              <a:t>。公司合并是两个或两个以上的公司，依据法律规定或合同约定，合并为一个公司的</a:t>
            </a:r>
            <a:r>
              <a:rPr lang="zh-CN" altLang="en-US" sz="2000" dirty="0" smtClean="0"/>
              <a:t>法律行为</a:t>
            </a:r>
            <a:r>
              <a:rPr lang="zh-CN" altLang="en-US" sz="2000" dirty="0" smtClean="0">
                <a:sym typeface="+mn-ea"/>
              </a:rPr>
              <a:t>。</a:t>
            </a:r>
            <a:endParaRPr lang="en-US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793046" y="4531445"/>
            <a:ext cx="8186857" cy="5873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兼并与合并的区别在于：</a:t>
            </a:r>
            <a:r>
              <a:rPr lang="zh-CN" altLang="en-US" sz="2400" dirty="0">
                <a:solidFill>
                  <a:srgbClr val="FF0000"/>
                </a:solidFill>
              </a:rPr>
              <a:t>兼并是合并的一种吸收合并方式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8609428" y="123518"/>
          <a:ext cx="3376246" cy="120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032375" y="5704840"/>
            <a:ext cx="43942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合并：   吸收合并  和   创新合并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48590" y="17780"/>
            <a:ext cx="102679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4.4.4.1</a:t>
            </a:r>
            <a:r>
              <a:rPr lang="zh-CN" altLang="en-US"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兼并</a:t>
            </a:r>
            <a:endParaRPr lang="zh-CN" altLang="en-US" sz="12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510" y="210820"/>
            <a:ext cx="102679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4.4.4.2</a:t>
            </a:r>
            <a:r>
              <a:rPr lang="zh-CN" altLang="en-US"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合并</a:t>
            </a:r>
            <a:endParaRPr lang="zh-CN" altLang="en-US" sz="12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21575" y="3235381"/>
            <a:ext cx="575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第一节    产权与产权制度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13" y="737605"/>
            <a:ext cx="1133178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4.4.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产权市场交易的形式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677543" y="820420"/>
            <a:ext cx="22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论述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6750" y="2325038"/>
            <a:ext cx="10877550" cy="17532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dirty="0">
                <a:solidFill>
                  <a:srgbClr val="FF0000"/>
                </a:solidFill>
              </a:rPr>
              <a:t>租赁</a:t>
            </a:r>
            <a:r>
              <a:rPr lang="zh-CN" altLang="en-US" sz="2400" dirty="0"/>
              <a:t>。是指一个公司出租其全部或部分资产，以租赁契约方式控制另一个公司。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4.</a:t>
            </a:r>
            <a:r>
              <a:rPr lang="zh-CN" altLang="en-US" sz="2400" dirty="0">
                <a:solidFill>
                  <a:srgbClr val="FF0000"/>
                </a:solidFill>
              </a:rPr>
              <a:t>拍卖</a:t>
            </a:r>
            <a:r>
              <a:rPr lang="zh-CN" altLang="en-US" sz="2400" dirty="0"/>
              <a:t>。产权拍卖是指产权拥有者和需要者双方通过</a:t>
            </a:r>
            <a:r>
              <a:rPr lang="zh-CN" altLang="en-US" sz="2400" b="1" dirty="0">
                <a:solidFill>
                  <a:srgbClr val="C00000"/>
                </a:solidFill>
              </a:rPr>
              <a:t>公开买卖</a:t>
            </a:r>
            <a:r>
              <a:rPr lang="zh-CN" altLang="en-US" sz="2400" dirty="0"/>
              <a:t>形式，使产权由拥有者向需要者转移的一种产权转让形式。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8609428" y="123518"/>
          <a:ext cx="3376246" cy="120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产权市场交易是一种（ 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、经济性</a:t>
            </a:r>
            <a:r>
              <a:rPr lang="zh-CN" altLang="en-US" sz="2400" dirty="0"/>
              <a:t>的产权转让方式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、政治性</a:t>
            </a:r>
            <a:r>
              <a:rPr lang="zh-CN" altLang="en-US" sz="2400" dirty="0"/>
              <a:t>的产权转让方式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、法律</a:t>
            </a:r>
            <a:r>
              <a:rPr lang="zh-CN" altLang="en-US" sz="2400" dirty="0"/>
              <a:t>性的产权转让方式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、社会性</a:t>
            </a:r>
            <a:r>
              <a:rPr lang="zh-CN" altLang="en-US" sz="2400" dirty="0"/>
              <a:t>的产权转让方式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60704" y="4864608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企业产权转让的非经济方式为（ 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、通过拍卖获得财产支配权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、通过联合获得财产支配权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、通过赠与获得财产支配权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、通过交换获得财产支配权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60704" y="4864608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企业产权转让的经济方式主要有（ 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、拍卖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、合并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、调拔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、出售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E</a:t>
            </a:r>
            <a:r>
              <a:rPr lang="zh-CN" altLang="en-US" sz="2400" dirty="0"/>
              <a:t>、技术转让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60704" y="4864608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ABDE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704" y="1120692"/>
            <a:ext cx="10730962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兼并与合并的区别在于（ 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、合并是兼并的一种吸收合并的方式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、兼并是合并的一种新设合并方式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、兼并是合并的一种吸收合并方式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 </a:t>
            </a:r>
            <a:r>
              <a:rPr lang="zh-CN" altLang="en-US" sz="2400" dirty="0"/>
              <a:t>兼并是合并的一种吸收兼并方式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60704" y="4864608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答案：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第四章 公司产权制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-85090"/>
            <a:ext cx="11409680" cy="70275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45251" y="3218462"/>
            <a:ext cx="593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第五章   现代公司治理结构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第五章 现代公司治理结构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43965" y="689610"/>
            <a:ext cx="9880600" cy="5499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2965" y="1495194"/>
            <a:ext cx="366395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.1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公司治理结构的内涵</a:t>
            </a:r>
            <a:endParaRPr lang="zh-CN" altLang="zh-CN" sz="2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3279" y="2538907"/>
            <a:ext cx="10239024" cy="20300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股东大会、董事会、经理层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及界定他们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相互关系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一套运行规则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）强调公司治理结构的相互制衡作用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）强调企业所有权或者企业的所有者在公司治理中的主导作用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）强调市场机制在公司治理中的决定作用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01741" y="1617134"/>
            <a:ext cx="212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名词解释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8665028" y="149412"/>
          <a:ext cx="3906157" cy="167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0500" y="149225"/>
            <a:ext cx="36779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5.1.1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一、强调公司治理结构的相互制衡作用</a:t>
            </a:r>
            <a:endParaRPr lang="zh-CN"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00" y="326390"/>
            <a:ext cx="153035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5.2.1.0</a:t>
            </a:r>
            <a:r>
              <a:rPr lang="zh-CN"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股东权利</a:t>
            </a:r>
            <a:endParaRPr lang="zh-CN"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8665028" y="149412"/>
          <a:ext cx="3906157" cy="167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67079" y="1361752"/>
            <a:ext cx="1065847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5.3.</a:t>
            </a:r>
            <a:r>
              <a:rPr lang="zh-CN" altLang="en-US" sz="2400" b="1" dirty="0" smtClean="0">
                <a:latin typeface="+mn-ea"/>
              </a:rPr>
              <a:t>1 股东大会</a:t>
            </a:r>
            <a:endParaRPr lang="en-US" altLang="zh-CN" sz="2400" b="1" dirty="0" smtClean="0">
              <a:latin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 b="1" dirty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种类：①股东普通</a:t>
            </a:r>
            <a:r>
              <a:rPr lang="zh-CN" altLang="en-US" sz="2400" dirty="0" smtClean="0">
                <a:solidFill>
                  <a:srgbClr val="FF0000"/>
                </a:solidFill>
              </a:rPr>
              <a:t>年会</a:t>
            </a:r>
            <a:r>
              <a:rPr lang="zh-CN" altLang="en-US" sz="2400" dirty="0" smtClean="0"/>
              <a:t>；（定期）</a:t>
            </a:r>
            <a:endParaRPr lang="zh-CN" altLang="en-US" sz="2400" dirty="0" smtClean="0"/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             ②</a:t>
            </a:r>
            <a:r>
              <a:rPr lang="zh-CN" altLang="en-US" sz="2400" dirty="0" smtClean="0">
                <a:solidFill>
                  <a:srgbClr val="FF0000"/>
                </a:solidFill>
              </a:rPr>
              <a:t>特别</a:t>
            </a:r>
            <a:r>
              <a:rPr lang="zh-CN" altLang="en-US" sz="2400" dirty="0" smtClean="0"/>
              <a:t>股东大会；（不定期）</a:t>
            </a:r>
            <a:endParaRPr lang="zh-CN" altLang="en-US" sz="2400" dirty="0" smtClean="0"/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             ③</a:t>
            </a:r>
            <a:r>
              <a:rPr lang="zh-CN" altLang="en-US" sz="2400" dirty="0" smtClean="0">
                <a:solidFill>
                  <a:srgbClr val="FF0000"/>
                </a:solidFill>
              </a:rPr>
              <a:t>法定</a:t>
            </a:r>
            <a:r>
              <a:rPr lang="zh-CN" altLang="en-US" sz="2400" dirty="0" smtClean="0"/>
              <a:t>股东会议；（法律规定）</a:t>
            </a:r>
            <a:endParaRPr lang="zh-CN" altLang="en-US" sz="2400" dirty="0" smtClean="0"/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             ④</a:t>
            </a:r>
            <a:r>
              <a:rPr lang="zh-CN" altLang="en-US" sz="2400" dirty="0" smtClean="0">
                <a:solidFill>
                  <a:srgbClr val="FF0000"/>
                </a:solidFill>
              </a:rPr>
              <a:t>类别</a:t>
            </a:r>
            <a:r>
              <a:rPr lang="zh-CN" altLang="en-US" sz="2400" dirty="0" smtClean="0"/>
              <a:t>股东会议。</a:t>
            </a:r>
            <a:endParaRPr lang="en-US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3186721" y="1494427"/>
            <a:ext cx="1640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5645" y="3301365"/>
            <a:ext cx="4560570" cy="33870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7480" y="15240"/>
            <a:ext cx="153035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5.3.1.0股东大会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480" y="198755"/>
            <a:ext cx="20675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5.3.1.1股东大会的种类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7250" y="848851"/>
            <a:ext cx="11364686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4.1.1产权的内涵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69056" y="796518"/>
            <a:ext cx="22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9355015" y="169442"/>
          <a:ext cx="3216812" cy="120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 5"/>
          <p:cNvSpPr/>
          <p:nvPr/>
        </p:nvSpPr>
        <p:spPr>
          <a:xfrm>
            <a:off x="742950" y="2096185"/>
            <a:ext cx="9486900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 产权是财产权的简称，它是法定主体</a:t>
            </a:r>
            <a:r>
              <a:rPr lang="zh-CN" altLang="en-US" sz="2400" dirty="0">
                <a:solidFill>
                  <a:srgbClr val="FF0000"/>
                </a:solidFill>
              </a:rPr>
              <a:t>对财产所拥有</a:t>
            </a:r>
            <a:r>
              <a:rPr lang="zh-CN" altLang="en-US" sz="2400" dirty="0"/>
              <a:t>的各项权能的总和。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695450" y="3048938"/>
            <a:ext cx="956310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产权是以财产为基础的若干权能的集合。在</a:t>
            </a:r>
            <a:r>
              <a:rPr lang="zh-CN" altLang="en-US" sz="2000" b="1" dirty="0">
                <a:solidFill>
                  <a:srgbClr val="C00000"/>
                </a:solidFill>
              </a:rPr>
              <a:t>经济学</a:t>
            </a:r>
            <a:r>
              <a:rPr lang="zh-CN" altLang="en-US" sz="2000" dirty="0"/>
              <a:t>中一般分解为</a:t>
            </a:r>
            <a:r>
              <a:rPr lang="zh-CN" altLang="en-US" sz="2000" dirty="0">
                <a:solidFill>
                  <a:srgbClr val="FF0000"/>
                </a:solidFill>
              </a:rPr>
              <a:t>所有权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支配权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占有权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使用权</a:t>
            </a:r>
            <a:r>
              <a:rPr lang="zh-CN" altLang="en-US" sz="2000" dirty="0"/>
              <a:t>四项权能；</a:t>
            </a:r>
            <a:endParaRPr lang="zh-CN" altLang="en-US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 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产权的核心和基础是</a:t>
            </a:r>
            <a:r>
              <a:rPr lang="zh-CN" altLang="en-US" sz="2000" dirty="0">
                <a:solidFill>
                  <a:srgbClr val="FF0000"/>
                </a:solidFill>
              </a:rPr>
              <a:t>所有权</a:t>
            </a:r>
            <a:r>
              <a:rPr lang="zh-CN" altLang="en-US" sz="2000" dirty="0"/>
              <a:t>，它是一种以财产所有权为基础的社会行为权利；</a:t>
            </a:r>
            <a:endParaRPr lang="zh-CN" altLang="en-US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 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产权所包含的各顶权能可以统一也可以分离；</a:t>
            </a:r>
            <a:endParaRPr lang="zh-CN" altLang="en-US" sz="2000" dirty="0"/>
          </a:p>
        </p:txBody>
      </p:sp>
      <p:sp>
        <p:nvSpPr>
          <p:cNvPr id="8" name="左大括号 7"/>
          <p:cNvSpPr/>
          <p:nvPr/>
        </p:nvSpPr>
        <p:spPr>
          <a:xfrm>
            <a:off x="857250" y="3276600"/>
            <a:ext cx="742950" cy="2438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39230" y="3765550"/>
            <a:ext cx="1403985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</a:rPr>
              <a:t>所配占用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84" y="6064"/>
            <a:ext cx="332232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4.1.1.1</a:t>
            </a:r>
            <a:r>
              <a:rPr lang="zh-CN" altLang="en-US"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产权是以财产为基础的若干权能的集合</a:t>
            </a:r>
            <a:endParaRPr lang="zh-CN" altLang="en-US" sz="12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459" y="173069"/>
            <a:ext cx="25571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4.1.1.2</a:t>
            </a:r>
            <a:r>
              <a:rPr lang="zh-CN" altLang="en-US"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产权的核心和基础是所有权</a:t>
            </a:r>
            <a:endParaRPr lang="zh-CN" altLang="en-US" sz="12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014" y="349599"/>
            <a:ext cx="515874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4.1.1.4</a:t>
            </a:r>
            <a:r>
              <a:rPr lang="zh-CN" altLang="en-US"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产权的各项权能既可以分解与组合，一定情况下权能还会发生变化</a:t>
            </a:r>
            <a:endParaRPr lang="zh-CN" altLang="en-US" sz="12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5387" y="781362"/>
            <a:ext cx="101180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5.3.1股东大会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股东大会主席，大会主席一般由</a:t>
            </a:r>
            <a:r>
              <a:rPr lang="zh-CN" altLang="en-US" sz="2400" b="1" dirty="0">
                <a:solidFill>
                  <a:srgbClr val="FF0000"/>
                </a:solidFill>
              </a:rPr>
              <a:t>董事长</a:t>
            </a:r>
            <a:r>
              <a:rPr lang="zh-CN" altLang="en-US" sz="2400" dirty="0"/>
              <a:t>担任。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大会主席的主要职责是：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690610" y="858306"/>
            <a:ext cx="1640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387" y="2611541"/>
            <a:ext cx="8731250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①</a:t>
            </a:r>
            <a:r>
              <a:rPr lang="zh-CN" altLang="en-US" sz="2400" dirty="0" smtClean="0">
                <a:solidFill>
                  <a:srgbClr val="FF0000"/>
                </a:solidFill>
              </a:rPr>
              <a:t>维持</a:t>
            </a:r>
            <a:r>
              <a:rPr lang="zh-CN" altLang="en-US" sz="2400" dirty="0">
                <a:solidFill>
                  <a:srgbClr val="FF0000"/>
                </a:solidFill>
              </a:rPr>
              <a:t>大会秩序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②</a:t>
            </a:r>
            <a:r>
              <a:rPr lang="zh-CN" altLang="en-US" sz="2400" dirty="0" smtClean="0">
                <a:solidFill>
                  <a:srgbClr val="FF0000"/>
                </a:solidFill>
              </a:rPr>
              <a:t>掌握</a:t>
            </a:r>
            <a:r>
              <a:rPr lang="zh-CN" altLang="en-US" sz="2400" dirty="0">
                <a:solidFill>
                  <a:srgbClr val="FF0000"/>
                </a:solidFill>
              </a:rPr>
              <a:t>会议进程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/>
              <a:t>③</a:t>
            </a:r>
            <a:r>
              <a:rPr lang="zh-CN" altLang="en-US" sz="2400" dirty="0" smtClean="0">
                <a:solidFill>
                  <a:srgbClr val="FF0000"/>
                </a:solidFill>
              </a:rPr>
              <a:t>组织</a:t>
            </a:r>
            <a:r>
              <a:rPr lang="zh-CN" altLang="en-US" sz="2400" dirty="0">
                <a:solidFill>
                  <a:srgbClr val="FF0000"/>
                </a:solidFill>
              </a:rPr>
              <a:t>会议对各类决议草案进行讨论，并分别进行表决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8665028" y="149412"/>
          <a:ext cx="3906157" cy="167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7480" y="198755"/>
            <a:ext cx="421640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altLang="zh-CN" sz="14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5.3.1.5股东大会主席，大会主席一般由董事长担任</a:t>
            </a:r>
            <a:endParaRPr altLang="zh-CN" sz="14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6157" y="830357"/>
            <a:ext cx="111550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4.1.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产权制度的功能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306973" y="814502"/>
            <a:ext cx="22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5546" y="2378518"/>
            <a:ext cx="7372350" cy="23069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财产约束的功能</a:t>
            </a:r>
            <a:endParaRPr lang="zh-CN" altLang="en-US" sz="20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自主经营和</a:t>
            </a:r>
            <a:r>
              <a:rPr lang="zh-CN" altLang="en-US" sz="2400" dirty="0">
                <a:solidFill>
                  <a:srgbClr val="FF0000"/>
                </a:solidFill>
              </a:rPr>
              <a:t>激励</a:t>
            </a:r>
            <a:r>
              <a:rPr lang="zh-CN" altLang="en-US" sz="2400" dirty="0"/>
              <a:t>机制功能</a:t>
            </a:r>
            <a:endParaRPr lang="zh-CN" altLang="en-US" sz="20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提高资源配置效益功能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规范市场交易行为功能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188" y="2378518"/>
            <a:ext cx="3062068" cy="3975099"/>
          </a:xfrm>
          <a:prstGeom prst="rect">
            <a:avLst/>
          </a:prstGeom>
        </p:spPr>
      </p:pic>
      <p:graphicFrame>
        <p:nvGraphicFramePr>
          <p:cNvPr id="10" name="图示 9"/>
          <p:cNvGraphicFramePr/>
          <p:nvPr/>
        </p:nvGraphicFramePr>
        <p:xfrm>
          <a:off x="9355015" y="169442"/>
          <a:ext cx="3216812" cy="120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759960" y="5114290"/>
            <a:ext cx="2672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有恒产者有恒心</a:t>
            </a:r>
            <a:endParaRPr lang="zh-CN" altLang="en-US" sz="28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265" y="169545"/>
            <a:ext cx="179197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4.1.2.0</a:t>
            </a:r>
            <a:r>
              <a:rPr lang="zh-CN" altLang="en-US"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产权制度的含义</a:t>
            </a:r>
            <a:endParaRPr lang="zh-CN" altLang="en-US" sz="12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6157" y="830357"/>
            <a:ext cx="111550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4.1.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产权制度的功能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306973" y="814502"/>
            <a:ext cx="22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5546" y="2378518"/>
            <a:ext cx="7372350" cy="23069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财产约束的功能</a:t>
            </a:r>
            <a:r>
              <a:rPr lang="zh-CN" altLang="en-US" sz="2000" dirty="0"/>
              <a:t>（你不能对我的财产乱来）</a:t>
            </a:r>
            <a:endParaRPr lang="zh-CN" altLang="en-US" sz="20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自主经营和</a:t>
            </a:r>
            <a:r>
              <a:rPr lang="zh-CN" altLang="en-US" sz="2400" dirty="0">
                <a:solidFill>
                  <a:srgbClr val="FF0000"/>
                </a:solidFill>
              </a:rPr>
              <a:t>激励</a:t>
            </a:r>
            <a:r>
              <a:rPr lang="zh-CN" altLang="en-US" sz="2400" dirty="0"/>
              <a:t>机制功能</a:t>
            </a:r>
            <a:r>
              <a:rPr lang="zh-CN" altLang="en-US" sz="2000" dirty="0"/>
              <a:t>（我要自己经营，好好努力）</a:t>
            </a:r>
            <a:endParaRPr lang="zh-CN" altLang="en-US" sz="20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提高资源配置效益功能</a:t>
            </a:r>
            <a:r>
              <a:rPr lang="zh-CN" altLang="en-US" sz="2000" dirty="0"/>
              <a:t>（好好利用，不闲置）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规范市场交易行为功能</a:t>
            </a:r>
            <a:r>
              <a:rPr lang="zh-CN" altLang="en-US" sz="2000" dirty="0"/>
              <a:t>（钓鱼</a:t>
            </a:r>
            <a:r>
              <a:rPr lang="en-US" altLang="zh-CN" sz="2000" dirty="0"/>
              <a:t>20</a:t>
            </a:r>
            <a:r>
              <a:rPr lang="zh-CN" altLang="en-US" sz="2000" dirty="0"/>
              <a:t>块钱一个钟，排队）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188" y="2378518"/>
            <a:ext cx="3062068" cy="3975099"/>
          </a:xfrm>
          <a:prstGeom prst="rect">
            <a:avLst/>
          </a:prstGeom>
        </p:spPr>
      </p:pic>
      <p:graphicFrame>
        <p:nvGraphicFramePr>
          <p:cNvPr id="10" name="图示 9"/>
          <p:cNvGraphicFramePr/>
          <p:nvPr/>
        </p:nvGraphicFramePr>
        <p:xfrm>
          <a:off x="9355015" y="169442"/>
          <a:ext cx="3216812" cy="120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759960" y="5114290"/>
            <a:ext cx="2672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有恒产者有恒心</a:t>
            </a:r>
            <a:endParaRPr lang="zh-CN" altLang="en-US" sz="28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920" y="169545"/>
            <a:ext cx="179197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4.1.2.0</a:t>
            </a:r>
            <a:r>
              <a:rPr lang="zh-CN" altLang="en-US"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产权制度的含义</a:t>
            </a:r>
            <a:endParaRPr lang="zh-CN" altLang="en-US" sz="12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0217" y="714184"/>
            <a:ext cx="9489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4.1.3制约产权制度变革的因素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30073" y="1456958"/>
            <a:ext cx="22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3450" y="2626236"/>
            <a:ext cx="7105650" cy="17543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商品经济发展阶段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的特征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财产关系的所有制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实现企业职能所必要的企业组织形式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9355015" y="169442"/>
          <a:ext cx="3216812" cy="120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615565" y="4854575"/>
            <a:ext cx="59182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</a:rPr>
              <a:t>国企（负赢不负亏）        私企（自负盈亏）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610" y="169545"/>
            <a:ext cx="378079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4.1.3</a:t>
            </a:r>
            <a:r>
              <a:rPr lang="zh-CN" altLang="en-US"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三、制约产权制度变革的因素和产权制度的类型</a:t>
            </a:r>
            <a:endParaRPr lang="zh-CN" altLang="en-US" sz="12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7676" y="773438"/>
            <a:ext cx="9489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4.1.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产权</a:t>
            </a:r>
            <a:r>
              <a:rPr lang="zh-CN" altLang="en-US" sz="2400" b="1" dirty="0" smtClean="0"/>
              <a:t>的界定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界定的方法有两种：一是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法律机制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；二是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私下交易与商定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6810" y="798270"/>
            <a:ext cx="22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5200" y="2968625"/>
            <a:ext cx="3991610" cy="19380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1.私有产权。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2.社团产权，也称共有产权。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3.集体产权。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4.国有产权。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9355015" y="169442"/>
          <a:ext cx="3216812" cy="120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4300" y="169545"/>
            <a:ext cx="133286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4.1.4.1</a:t>
            </a:r>
            <a:r>
              <a:rPr lang="zh-CN" altLang="en-US" sz="1200" b="1" kern="1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私有产权</a:t>
            </a:r>
            <a:endParaRPr lang="zh-CN" altLang="en-US" sz="1200" b="1" kern="100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925" y="1444249"/>
            <a:ext cx="10302240" cy="280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产权的核心和基础是（ 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、所有权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B</a:t>
            </a:r>
            <a:r>
              <a:rPr lang="zh-CN" altLang="en-US" sz="2400" dirty="0" smtClean="0"/>
              <a:t>、占有权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、支配权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、使用权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81925" y="4836473"/>
            <a:ext cx="28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1_【尤里奇】人力三级课件标准化模版V2.0（2016-6-21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3317</Words>
  <Application>WPS 演示</Application>
  <PresentationFormat>自定义</PresentationFormat>
  <Paragraphs>364</Paragraphs>
  <Slides>40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Calibri</vt:lpstr>
      <vt:lpstr>Arial Unicode MS</vt:lpstr>
      <vt:lpstr>Times New Roman</vt:lpstr>
      <vt:lpstr>1_【尤里奇】人力三级课件标准化模版V2.0（2016-6-21）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容儿</cp:lastModifiedBy>
  <cp:revision>325</cp:revision>
  <dcterms:created xsi:type="dcterms:W3CDTF">2017-08-03T10:59:00Z</dcterms:created>
  <dcterms:modified xsi:type="dcterms:W3CDTF">2019-11-12T06:18:50Z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