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CBA-EA4F-431D-AE79-5514E2DF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5441E-49CE-47B9-B57E-7F0659CE4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83F-BA20-4D12-B7B1-78C10EFD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349C-6938-41A8-A0BC-8F916F13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32AB-1E73-4882-AD0B-3A9BB5F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31C-4105-4078-B2D2-2D755288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D5282-EE55-4C8F-9D9E-32F0F0B07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F714-CB83-4A17-90D3-BDDB5C63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901F-D12A-45C2-BEDD-F949C12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403C-6B3B-458C-9294-2E6870ED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CEEB5-C6A2-4C83-BA2D-80A410A6C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2207-14B2-4113-A9C0-11F46978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93F1-5656-45A3-942B-9A84B73E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AF3F-4368-47E3-A298-E918B61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54F2-9A11-42C3-8E32-D7D3A261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4290-3B4F-4946-A904-BF017765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C63C-4E51-4CEA-ADEE-3D092EDE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CE3D-943E-446A-A734-6EE39CB2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0A6-81D5-4056-9222-5F256D7B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36BA-1EC1-4444-91B0-A7F7F86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517D-13FF-424B-96F3-DABD35EC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75A66-7F6B-43D6-95E2-3B02B057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636-E36C-4DDA-BCD9-F333041C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7A4F-21A8-432C-80CE-BB4B9F77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20C3-0DA4-4ABF-9195-7FC01569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E4C-7EDB-4D6C-9CFC-D727A5A9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409E-5377-49EF-AE9A-A58232C96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7F57-303D-47E0-BEEB-CBA84D27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238E-F76A-435F-95B9-48A47E89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60FB0-430D-4161-8DDF-488649F4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5B9-AB03-435C-AA33-42C630B4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20DE-CB57-4304-8998-4F85141D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0CFC-C937-402A-BD1B-8BC23426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511B-B85D-4E51-BBD9-990935D71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55650-9BE2-4151-8A70-BFBD2BFB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DC79B-4DB3-464A-B195-D3BA1C22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2841-3315-4B97-9F05-574965F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16E34-7483-41E4-9BA7-FDCD4E59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BAD40-34EF-49DA-A0E8-7BA9C883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00A8-D62A-4977-BC15-A42A88B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67E7C-6D1A-48BF-93C0-796C11B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B0006-BC5E-4E75-9A42-96466F0A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59C2-2AB3-4225-8732-3FA04E7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CAC33-BD5D-4893-9B98-ADEAE9B5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D60D0-7570-4048-ACED-EBD9AF3F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FB62-7EF8-4190-A451-D3467293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CBC-26DA-462A-A690-DEED8634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3607-E805-4416-87AA-D1901C65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D39E-B661-4150-86DC-059CE8DB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23E2-CC92-43F7-BABF-F937E2C9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F159-56A2-490E-8268-4003DA8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ADAE-A726-42FA-BA05-5B7279C1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1E78-B52F-4D09-A3E6-4FE2DC30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833B-F66E-4210-9B14-8C51528E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DA67A-9821-4AAF-93F4-2C44BB7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5764-A587-438F-A6F4-E47FE702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ACE06-EE12-47BF-A4BB-639BC5E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4B49-C7EF-495C-9E79-79A93B10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D471C-C2F2-4056-85B2-D33C7235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A822-2E46-4938-B186-749577EB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27F5-02D0-4DEB-A1D7-7DC94173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C757-8D79-47B1-B47D-8C3CC44DF516}" type="datetimeFigureOut">
              <a:rPr lang="en-US" smtClean="0"/>
              <a:t>07/14/2022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F3AD-3C34-4BF8-A8A5-738FDB8E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C080-95EE-400E-AA3F-4D33486D7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3547-9741-4F9A-B368-74D68C2D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C7EACDB-34DF-40AE-99A5-3B49E51B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67" y="2964751"/>
            <a:ext cx="7301816" cy="3383280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</p:pic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CDA012-40F2-46E2-8506-87B0FB53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77" y="5240321"/>
            <a:ext cx="4460181" cy="1737360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03A0551-827E-4AFC-8F5B-D469FFAE1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0" y="2956866"/>
            <a:ext cx="4779988" cy="2651760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171BA614-F56C-4FCA-8DAC-9871A14DB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161258"/>
            <a:ext cx="5630343" cy="265176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EC4251C-965F-49CC-8000-78E3C617E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86"/>
            <a:ext cx="5029200" cy="2702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4F1605-6C6D-4F05-8A76-DA5EEC8E29D2}"/>
              </a:ext>
            </a:extLst>
          </p:cNvPr>
          <p:cNvSpPr txBox="1"/>
          <p:nvPr/>
        </p:nvSpPr>
        <p:spPr>
          <a:xfrm>
            <a:off x="5026768" y="24474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pivot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9104-8311-4CEB-8BF1-4F74839FC9E2}"/>
              </a:ext>
            </a:extLst>
          </p:cNvPr>
          <p:cNvSpPr txBox="1"/>
          <p:nvPr/>
        </p:nvSpPr>
        <p:spPr>
          <a:xfrm>
            <a:off x="4302689" y="0"/>
            <a:ext cx="2446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Pandas Cheat Sheet: Reshaping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23EE5-565E-432A-B2C5-548C6C9A3C00}"/>
              </a:ext>
            </a:extLst>
          </p:cNvPr>
          <p:cNvSpPr txBox="1"/>
          <p:nvPr/>
        </p:nvSpPr>
        <p:spPr>
          <a:xfrm>
            <a:off x="5070206" y="294048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melt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89D2-A2EE-4CD3-ACDD-2DCA517BB1EA}"/>
              </a:ext>
            </a:extLst>
          </p:cNvPr>
          <p:cNvSpPr/>
          <p:nvPr/>
        </p:nvSpPr>
        <p:spPr>
          <a:xfrm>
            <a:off x="4921992" y="275511"/>
            <a:ext cx="7270007" cy="2560320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675047-6400-48C7-BD31-318C3C45F6E3}"/>
              </a:ext>
            </a:extLst>
          </p:cNvPr>
          <p:cNvSpPr txBox="1"/>
          <p:nvPr/>
        </p:nvSpPr>
        <p:spPr>
          <a:xfrm>
            <a:off x="134130" y="295686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unstack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74C73-2E10-4923-AAE1-4362555041E0}"/>
              </a:ext>
            </a:extLst>
          </p:cNvPr>
          <p:cNvSpPr txBox="1"/>
          <p:nvPr/>
        </p:nvSpPr>
        <p:spPr>
          <a:xfrm>
            <a:off x="5270585" y="5354748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596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EC4251C-965F-49CC-8000-78E3C617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86"/>
            <a:ext cx="5029200" cy="270214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8488A09-CAAA-492F-A602-C7CBA7DF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90" y="275511"/>
            <a:ext cx="6212793" cy="2926080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6568C96A-303B-46B3-B085-A33CE0019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76" y="3619519"/>
            <a:ext cx="9052560" cy="28416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4F1605-6C6D-4F05-8A76-DA5EEC8E29D2}"/>
              </a:ext>
            </a:extLst>
          </p:cNvPr>
          <p:cNvSpPr txBox="1"/>
          <p:nvPr/>
        </p:nvSpPr>
        <p:spPr>
          <a:xfrm>
            <a:off x="7674718" y="28302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pivot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9104-8311-4CEB-8BF1-4F74839FC9E2}"/>
              </a:ext>
            </a:extLst>
          </p:cNvPr>
          <p:cNvSpPr txBox="1"/>
          <p:nvPr/>
        </p:nvSpPr>
        <p:spPr>
          <a:xfrm>
            <a:off x="4302689" y="0"/>
            <a:ext cx="2446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Pandas Cheat Sheet: Reshaping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23EE5-565E-432A-B2C5-548C6C9A3C00}"/>
              </a:ext>
            </a:extLst>
          </p:cNvPr>
          <p:cNvSpPr txBox="1"/>
          <p:nvPr/>
        </p:nvSpPr>
        <p:spPr>
          <a:xfrm>
            <a:off x="6198592" y="3374344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pivot_table</a:t>
            </a:r>
            <a:endParaRPr lang="en-US" sz="11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89D2-A2EE-4CD3-ACDD-2DCA517BB1EA}"/>
              </a:ext>
            </a:extLst>
          </p:cNvPr>
          <p:cNvSpPr/>
          <p:nvPr/>
        </p:nvSpPr>
        <p:spPr>
          <a:xfrm>
            <a:off x="4941043" y="275511"/>
            <a:ext cx="6889007" cy="302062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67D77-F776-4859-AC00-BC6B7917E08D}"/>
              </a:ext>
            </a:extLst>
          </p:cNvPr>
          <p:cNvSpPr/>
          <p:nvPr/>
        </p:nvSpPr>
        <p:spPr>
          <a:xfrm>
            <a:off x="2101276" y="3326010"/>
            <a:ext cx="9728774" cy="338030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Libin Chen</dc:creator>
  <cp:lastModifiedBy>Libin Chen</cp:lastModifiedBy>
  <cp:revision>5</cp:revision>
  <dcterms:created xsi:type="dcterms:W3CDTF">2022-07-14T11:39:15Z</dcterms:created>
  <dcterms:modified xsi:type="dcterms:W3CDTF">2022-07-14T12:01:19Z</dcterms:modified>
</cp:coreProperties>
</file>