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7104063" cy="10234613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9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h3984\Desktop\paper-cross-sn-icdcs\image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VSS of Twitter Process</c:v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triangle"/>
              <c:size val="7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C23-4781-B581-AD8866454B3E}"/>
              </c:ext>
            </c:extLst>
          </c:dPt>
          <c:dPt>
            <c:idx val="10"/>
            <c:marker>
              <c:symbol val="triangl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23-4781-B581-AD8866454B3E}"/>
              </c:ext>
            </c:extLst>
          </c:dPt>
          <c:dPt>
            <c:idx val="11"/>
            <c:marker>
              <c:symbol val="triangl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C23-4781-B581-AD8866454B3E}"/>
              </c:ext>
            </c:extLst>
          </c:dPt>
          <c:dPt>
            <c:idx val="12"/>
            <c:marker>
              <c:symbol val="triangl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C23-4781-B581-AD8866454B3E}"/>
              </c:ext>
            </c:extLst>
          </c:dPt>
          <c:dPt>
            <c:idx val="13"/>
            <c:marker>
              <c:symbol val="triangl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C23-4781-B581-AD8866454B3E}"/>
              </c:ext>
            </c:extLst>
          </c:dPt>
          <c:val>
            <c:numRef>
              <c:f>Sheet1!$A$1:$AA$1</c:f>
              <c:numCache>
                <c:formatCode>General</c:formatCode>
                <c:ptCount val="27"/>
                <c:pt idx="0">
                  <c:v>1250000</c:v>
                </c:pt>
                <c:pt idx="1">
                  <c:v>1250000</c:v>
                </c:pt>
                <c:pt idx="2">
                  <c:v>1250000</c:v>
                </c:pt>
                <c:pt idx="3">
                  <c:v>1250000</c:v>
                </c:pt>
                <c:pt idx="4">
                  <c:v>1250000</c:v>
                </c:pt>
                <c:pt idx="5">
                  <c:v>1250000</c:v>
                </c:pt>
                <c:pt idx="6">
                  <c:v>1250000</c:v>
                </c:pt>
                <c:pt idx="7">
                  <c:v>1250000</c:v>
                </c:pt>
                <c:pt idx="8">
                  <c:v>1250000</c:v>
                </c:pt>
                <c:pt idx="9">
                  <c:v>1250000</c:v>
                </c:pt>
                <c:pt idx="10">
                  <c:v>1170000</c:v>
                </c:pt>
                <c:pt idx="11">
                  <c:v>1170000</c:v>
                </c:pt>
                <c:pt idx="12">
                  <c:v>1170000</c:v>
                </c:pt>
                <c:pt idx="13">
                  <c:v>1280000</c:v>
                </c:pt>
                <c:pt idx="14">
                  <c:v>1280000</c:v>
                </c:pt>
                <c:pt idx="15">
                  <c:v>1280000</c:v>
                </c:pt>
                <c:pt idx="16">
                  <c:v>1280000</c:v>
                </c:pt>
                <c:pt idx="17">
                  <c:v>1280000</c:v>
                </c:pt>
                <c:pt idx="18">
                  <c:v>1280000</c:v>
                </c:pt>
                <c:pt idx="19">
                  <c:v>1280000</c:v>
                </c:pt>
                <c:pt idx="20">
                  <c:v>1280000</c:v>
                </c:pt>
                <c:pt idx="21">
                  <c:v>1280000</c:v>
                </c:pt>
                <c:pt idx="22">
                  <c:v>1280000</c:v>
                </c:pt>
                <c:pt idx="23">
                  <c:v>1280000</c:v>
                </c:pt>
                <c:pt idx="24">
                  <c:v>1280000</c:v>
                </c:pt>
                <c:pt idx="25">
                  <c:v>1280000</c:v>
                </c:pt>
                <c:pt idx="26">
                  <c:v>1280000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C23-4781-B581-AD8866454B3E}"/>
            </c:ext>
          </c:extLst>
        </c:ser>
        <c:ser>
          <c:idx val="1"/>
          <c:order val="1"/>
          <c:tx>
            <c:v>VSS of Instagram Process</c:v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8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C23-4781-B581-AD8866454B3E}"/>
              </c:ext>
            </c:extLst>
          </c:dPt>
          <c:dPt>
            <c:idx val="9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6C23-4781-B581-AD8866454B3E}"/>
              </c:ext>
            </c:extLst>
          </c:dPt>
          <c:dPt>
            <c:idx val="1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6C23-4781-B581-AD8866454B3E}"/>
              </c:ext>
            </c:extLst>
          </c:dPt>
          <c:dPt>
            <c:idx val="11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6C23-4781-B581-AD8866454B3E}"/>
              </c:ext>
            </c:extLst>
          </c:dPt>
          <c:dPt>
            <c:idx val="12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6C23-4781-B581-AD8866454B3E}"/>
              </c:ext>
            </c:extLst>
          </c:dPt>
          <c:dPt>
            <c:idx val="13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6C23-4781-B581-AD8866454B3E}"/>
              </c:ext>
            </c:extLst>
          </c:dPt>
          <c:dPt>
            <c:idx val="14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6C23-4781-B581-AD8866454B3E}"/>
              </c:ext>
            </c:extLst>
          </c:dPt>
          <c:dPt>
            <c:idx val="15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6C23-4781-B581-AD8866454B3E}"/>
              </c:ext>
            </c:extLst>
          </c:dPt>
          <c:dPt>
            <c:idx val="16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6C23-4781-B581-AD8866454B3E}"/>
              </c:ext>
            </c:extLst>
          </c:dPt>
          <c:dPt>
            <c:idx val="17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6C23-4781-B581-AD8866454B3E}"/>
              </c:ext>
            </c:extLst>
          </c:dPt>
          <c:dPt>
            <c:idx val="18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6C23-4781-B581-AD8866454B3E}"/>
              </c:ext>
            </c:extLst>
          </c:dPt>
          <c:dPt>
            <c:idx val="19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6C23-4781-B581-AD8866454B3E}"/>
              </c:ext>
            </c:extLst>
          </c:dPt>
          <c:dPt>
            <c:idx val="2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6C23-4781-B581-AD8866454B3E}"/>
              </c:ext>
            </c:extLst>
          </c:dPt>
          <c:val>
            <c:numRef>
              <c:f>Sheet1!$A$2:$Z$2</c:f>
              <c:numCache>
                <c:formatCode>General</c:formatCode>
                <c:ptCount val="26"/>
                <c:pt idx="0">
                  <c:v>1200000</c:v>
                </c:pt>
                <c:pt idx="1">
                  <c:v>1200000</c:v>
                </c:pt>
                <c:pt idx="2">
                  <c:v>1200000</c:v>
                </c:pt>
                <c:pt idx="3">
                  <c:v>1200000</c:v>
                </c:pt>
                <c:pt idx="4">
                  <c:v>1200000</c:v>
                </c:pt>
                <c:pt idx="5">
                  <c:v>1200000</c:v>
                </c:pt>
                <c:pt idx="6">
                  <c:v>1200000</c:v>
                </c:pt>
                <c:pt idx="7">
                  <c:v>1200000</c:v>
                </c:pt>
                <c:pt idx="8">
                  <c:v>1200000</c:v>
                </c:pt>
                <c:pt idx="9">
                  <c:v>1241000</c:v>
                </c:pt>
                <c:pt idx="10">
                  <c:v>1262000</c:v>
                </c:pt>
                <c:pt idx="11">
                  <c:v>1270000</c:v>
                </c:pt>
                <c:pt idx="12">
                  <c:v>1278000</c:v>
                </c:pt>
                <c:pt idx="13">
                  <c:v>1286000</c:v>
                </c:pt>
                <c:pt idx="14">
                  <c:v>1294000</c:v>
                </c:pt>
                <c:pt idx="15">
                  <c:v>1298000</c:v>
                </c:pt>
                <c:pt idx="16">
                  <c:v>1302000</c:v>
                </c:pt>
                <c:pt idx="17">
                  <c:v>1301000</c:v>
                </c:pt>
                <c:pt idx="18">
                  <c:v>1299000</c:v>
                </c:pt>
                <c:pt idx="19">
                  <c:v>1279000</c:v>
                </c:pt>
                <c:pt idx="20">
                  <c:v>1269000</c:v>
                </c:pt>
                <c:pt idx="21">
                  <c:v>1269000</c:v>
                </c:pt>
                <c:pt idx="22">
                  <c:v>1269000</c:v>
                </c:pt>
                <c:pt idx="23">
                  <c:v>1269000</c:v>
                </c:pt>
                <c:pt idx="24">
                  <c:v>1269000</c:v>
                </c:pt>
                <c:pt idx="25">
                  <c:v>1269000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6C23-4781-B581-AD8866454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443112"/>
        <c:axId val="630442784"/>
      </c:lineChart>
      <c:catAx>
        <c:axId val="63044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altLang="zh-CN" sz="28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Intervals</a:t>
                </a:r>
                <a:endPara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765534646113436"/>
              <c:y val="0.81092181381761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2784"/>
        <c:crosses val="autoZero"/>
        <c:auto val="1"/>
        <c:lblAlgn val="ctr"/>
        <c:lblOffset val="100"/>
        <c:noMultiLvlLbl val="0"/>
      </c:catAx>
      <c:valAx>
        <c:axId val="6304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6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Set Size (in 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04-320A-435F-922C-9638FC4D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9"/>
            <a:ext cx="9144003" cy="2387599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392-5F36-43F7-8B86-530834E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3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9" indent="0" algn="ctr">
              <a:buNone/>
              <a:defRPr sz="2000"/>
            </a:lvl2pPr>
            <a:lvl3pPr marL="914193" indent="0" algn="ctr">
              <a:buNone/>
              <a:defRPr sz="1803"/>
            </a:lvl3pPr>
            <a:lvl4pPr marL="1371291" indent="0" algn="ctr">
              <a:buNone/>
              <a:defRPr sz="1600"/>
            </a:lvl4pPr>
            <a:lvl5pPr marL="1828389" indent="0" algn="ctr">
              <a:buNone/>
              <a:defRPr sz="1600"/>
            </a:lvl5pPr>
            <a:lvl6pPr marL="2285484" indent="0" algn="ctr">
              <a:buNone/>
              <a:defRPr sz="1600"/>
            </a:lvl6pPr>
            <a:lvl7pPr marL="2742582" indent="0" algn="ctr">
              <a:buNone/>
              <a:defRPr sz="1600"/>
            </a:lvl7pPr>
            <a:lvl8pPr marL="3199681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127-9973-4B0F-8477-E2BB07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CE4-2836-4209-8517-06DA876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19FC-A0C0-41CA-8F3F-DD3DFB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D1E-45EF-41D7-B505-54536B3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4220-BEDA-4F6D-9C51-BE8BB99F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151-C84B-44EB-AFA4-415631A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55CC-3E8A-4712-9519-54A762E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D92A-172B-418C-A0F3-375F92C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141A-F7C5-4A68-A778-C2CA3A7B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8"/>
            <a:ext cx="2628899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DF63-B917-4A82-BE60-5BD3490E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8"/>
            <a:ext cx="7734300" cy="581183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E3B0-9C84-448C-AD67-0F42777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6287-3B75-4117-BA23-2FCFE61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2D9-83F5-460F-963C-BCF80CF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E96EFA-5467-4C8D-8D96-CDCE6C7E8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60-DDF8-41CA-A608-A3DC1B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4DA-827B-4950-B6CC-12E798F7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1D3-FB0A-400E-993F-D6731FA8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63A-7646-45A8-8F85-D7E4900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2157-7722-49A0-BF1B-37E48D9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237-2477-4511-BBFC-506CC06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1"/>
            <a:ext cx="10515599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195-47D5-4B27-A1AA-36DFC9FB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64"/>
            <a:ext cx="10515599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3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1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A2A-3F2C-48C7-BB42-D93F529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82-8B6E-4562-981E-14384FF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DCDB-5DF6-48D7-BEA0-7AF2EAC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521-DF56-4D52-9AE3-776F7C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D92-B0AF-4162-87EC-8B5D8646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7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3959-185C-4818-9F9A-BAFC1180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11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12B1-FED1-4D7D-AB34-BAB3A26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7BEE-AB07-4A31-9019-7A00BC9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3B6F-459B-45DB-AFF6-6828A77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369-CE5E-474D-91D8-D810BF2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9" y="365135"/>
            <a:ext cx="10515599" cy="13255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D6D2-62AF-486F-869B-BA870B7B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0CD8-3FAB-4F90-8427-8A309913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8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7C47-9C52-4C9F-A3FC-70926430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26A2-12FF-41D5-B8F0-CF83B5F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9"/>
            <a:ext cx="5183187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01CF2-A198-4288-A575-7F0FF8C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DDC-3F59-4B33-8B01-4AD5CF4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84EA-3484-4F19-8599-C8A285C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291-4686-4C02-A0B6-8B337E2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72B6-4B43-4410-87F4-6112794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907F-CB28-453C-95B8-17B0ECA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2DDEF-0DB1-4060-9C87-E3E4C2F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686-31C9-4CCA-A5D5-2888DF4A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54A-5CCC-4AB9-A386-B526197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0F23-6C30-4419-9257-8261387C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E2A1-97EF-47B0-93C4-C2D36E8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AB86-7C5D-41B8-BD15-E6641DAF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C1D-461E-4FE6-B428-8A03BFB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B51-27D5-4875-9365-D35D8A9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6B69-5082-437F-9084-FE2CA45B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099" indent="0">
              <a:buNone/>
              <a:defRPr sz="2800"/>
            </a:lvl2pPr>
            <a:lvl3pPr marL="914193" indent="0">
              <a:buNone/>
              <a:defRPr sz="2400"/>
            </a:lvl3pPr>
            <a:lvl4pPr marL="1371291" indent="0">
              <a:buNone/>
              <a:defRPr sz="2000"/>
            </a:lvl4pPr>
            <a:lvl5pPr marL="1828389" indent="0">
              <a:buNone/>
              <a:defRPr sz="2000"/>
            </a:lvl5pPr>
            <a:lvl6pPr marL="2285484" indent="0">
              <a:buNone/>
              <a:defRPr sz="2000"/>
            </a:lvl6pPr>
            <a:lvl7pPr marL="2742582" indent="0">
              <a:buNone/>
              <a:defRPr sz="2000"/>
            </a:lvl7pPr>
            <a:lvl8pPr marL="3199681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0BB9-D2F4-4013-BCF8-71DC60B2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7742-104C-45E9-B703-1F2294B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06CB-9B57-49EF-9255-ABD19636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14ED-F06C-4781-A31E-0E27BF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B45A-E879-421D-A619-C862AEDA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365135"/>
            <a:ext cx="1051559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8A1-BA76-4242-8C99-35A5790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11" y="1825626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1BFB-EC3A-4717-8F73-020BAB16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B1A3-BB50-4A6F-BA9A-26C57DEA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A49-6AEC-40FD-9B7E-1DF5D9CF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9" indent="-228549" algn="l" defTabSz="914193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48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9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7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9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116AC1-1BA7-44F5-85BF-74078EBFC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751053"/>
              </p:ext>
            </p:extLst>
          </p:nvPr>
        </p:nvGraphicFramePr>
        <p:xfrm>
          <a:off x="1703696" y="397045"/>
          <a:ext cx="7506300" cy="540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8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droid phone icon">
            <a:extLst>
              <a:ext uri="{FF2B5EF4-FFF2-40B4-BE49-F238E27FC236}">
                <a16:creationId xmlns:a16="http://schemas.microsoft.com/office/drawing/2014/main" id="{E67BBEF2-58A3-48AF-98E0-FCE958A1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08" y="214312"/>
            <a:ext cx="1412936" cy="14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icon">
            <a:extLst>
              <a:ext uri="{FF2B5EF4-FFF2-40B4-BE49-F238E27FC236}">
                <a16:creationId xmlns:a16="http://schemas.microsoft.com/office/drawing/2014/main" id="{E4CA94BC-4469-499B-A7CB-5570DDF6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72" y="453279"/>
            <a:ext cx="405695" cy="40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nstagram icon">
            <a:extLst>
              <a:ext uri="{FF2B5EF4-FFF2-40B4-BE49-F238E27FC236}">
                <a16:creationId xmlns:a16="http://schemas.microsoft.com/office/drawing/2014/main" id="{ED27226B-A966-4262-AC8F-AB7C375A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87" y="956827"/>
            <a:ext cx="405695" cy="40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FBF6C-5A11-451E-9C88-ADFA9A2D8939}"/>
              </a:ext>
            </a:extLst>
          </p:cNvPr>
          <p:cNvSpPr txBox="1"/>
          <p:nvPr/>
        </p:nvSpPr>
        <p:spPr>
          <a:xfrm>
            <a:off x="912682" y="466419"/>
            <a:ext cx="553998" cy="962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094ACF-23E8-4964-BD60-10CF1F50551A}"/>
              </a:ext>
            </a:extLst>
          </p:cNvPr>
          <p:cNvCxnSpPr>
            <a:cxnSpLocks/>
          </p:cNvCxnSpPr>
          <p:nvPr/>
        </p:nvCxnSpPr>
        <p:spPr>
          <a:xfrm flipV="1">
            <a:off x="2276681" y="954763"/>
            <a:ext cx="878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BFABB-F70C-49E7-A4B6-1A16ED3D1FB5}"/>
              </a:ext>
            </a:extLst>
          </p:cNvPr>
          <p:cNvSpPr/>
          <p:nvPr/>
        </p:nvSpPr>
        <p:spPr>
          <a:xfrm>
            <a:off x="3313298" y="214319"/>
            <a:ext cx="4560708" cy="14502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683F-56C6-4DD0-8D61-C0FBF12E1E18}"/>
              </a:ext>
            </a:extLst>
          </p:cNvPr>
          <p:cNvSpPr txBox="1"/>
          <p:nvPr/>
        </p:nvSpPr>
        <p:spPr>
          <a:xfrm>
            <a:off x="4741694" y="225421"/>
            <a:ext cx="229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86151-39A1-4C7D-A2B3-6351D2A3F6B1}"/>
              </a:ext>
            </a:extLst>
          </p:cNvPr>
          <p:cNvSpPr/>
          <p:nvPr/>
        </p:nvSpPr>
        <p:spPr>
          <a:xfrm>
            <a:off x="3416790" y="883525"/>
            <a:ext cx="1324900" cy="4789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CA900-2DCA-434A-8606-2FC7D3373177}"/>
              </a:ext>
            </a:extLst>
          </p:cNvPr>
          <p:cNvSpPr/>
          <p:nvPr/>
        </p:nvSpPr>
        <p:spPr>
          <a:xfrm>
            <a:off x="4953614" y="883528"/>
            <a:ext cx="1258319" cy="4857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B7965-5E9A-4240-9BA2-A3CE2B9E04F6}"/>
              </a:ext>
            </a:extLst>
          </p:cNvPr>
          <p:cNvSpPr/>
          <p:nvPr/>
        </p:nvSpPr>
        <p:spPr>
          <a:xfrm>
            <a:off x="6441742" y="892929"/>
            <a:ext cx="1333876" cy="469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CF7213-6042-429C-B09E-62EF7D4C2CCB}"/>
              </a:ext>
            </a:extLst>
          </p:cNvPr>
          <p:cNvSpPr/>
          <p:nvPr/>
        </p:nvSpPr>
        <p:spPr>
          <a:xfrm>
            <a:off x="717295" y="2103377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77234-0CF9-4CA2-8FF3-9616CDE0762D}"/>
              </a:ext>
            </a:extLst>
          </p:cNvPr>
          <p:cNvSpPr txBox="1"/>
          <p:nvPr/>
        </p:nvSpPr>
        <p:spPr>
          <a:xfrm>
            <a:off x="656741" y="1695171"/>
            <a:ext cx="247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CD0A22-5200-4EBD-8F74-61AF89F36E52}"/>
              </a:ext>
            </a:extLst>
          </p:cNvPr>
          <p:cNvSpPr/>
          <p:nvPr/>
        </p:nvSpPr>
        <p:spPr>
          <a:xfrm>
            <a:off x="1531798" y="253664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F94AEB-5AC1-4FC5-A027-308E9432C77A}"/>
              </a:ext>
            </a:extLst>
          </p:cNvPr>
          <p:cNvSpPr/>
          <p:nvPr/>
        </p:nvSpPr>
        <p:spPr>
          <a:xfrm>
            <a:off x="2131925" y="240172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68A5C-0858-4466-BBF9-0F4138C7D96E}"/>
              </a:ext>
            </a:extLst>
          </p:cNvPr>
          <p:cNvSpPr/>
          <p:nvPr/>
        </p:nvSpPr>
        <p:spPr>
          <a:xfrm>
            <a:off x="1751851" y="286314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597C3C-B7D4-42C9-AA7B-0CF97C560416}"/>
              </a:ext>
            </a:extLst>
          </p:cNvPr>
          <p:cNvSpPr/>
          <p:nvPr/>
        </p:nvSpPr>
        <p:spPr>
          <a:xfrm>
            <a:off x="2524627" y="2684410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4BF807-1BEC-4A9D-A2A5-E087C749594C}"/>
              </a:ext>
            </a:extLst>
          </p:cNvPr>
          <p:cNvSpPr/>
          <p:nvPr/>
        </p:nvSpPr>
        <p:spPr>
          <a:xfrm>
            <a:off x="2760839" y="325448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455A8-DA93-4AED-96E4-8B7C25EE9A87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680777" y="2530466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50439-BF69-4AA9-A514-54EA40A94147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1883743" y="2530471"/>
            <a:ext cx="267495" cy="40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309783-A333-46BE-AAC2-32312EC837FF}"/>
              </a:ext>
            </a:extLst>
          </p:cNvPr>
          <p:cNvCxnSpPr>
            <a:cxnSpLocks/>
            <a:stCxn id="25" idx="7"/>
            <a:endCxn id="23" idx="3"/>
          </p:cNvCxnSpPr>
          <p:nvPr/>
        </p:nvCxnSpPr>
        <p:spPr>
          <a:xfrm flipH="1" flipV="1">
            <a:off x="2151240" y="2530468"/>
            <a:ext cx="485965" cy="176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17045B-C0D8-43BA-AE92-F1F81F08BA8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883741" y="2938556"/>
            <a:ext cx="943045" cy="33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900726-328E-47D8-8686-A98521270BDE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2637204" y="2813157"/>
            <a:ext cx="189583" cy="45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71599E8-A9F2-415C-ACE2-57B5196BE3B2}"/>
              </a:ext>
            </a:extLst>
          </p:cNvPr>
          <p:cNvSpPr/>
          <p:nvPr/>
        </p:nvSpPr>
        <p:spPr>
          <a:xfrm>
            <a:off x="1022870" y="2361231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2F92F0-AD05-4EE2-95C6-1613F1ADC705}"/>
              </a:ext>
            </a:extLst>
          </p:cNvPr>
          <p:cNvSpPr/>
          <p:nvPr/>
        </p:nvSpPr>
        <p:spPr>
          <a:xfrm>
            <a:off x="1474257" y="276748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733DF8-0C80-452F-B4F0-D807CC318B52}"/>
              </a:ext>
            </a:extLst>
          </p:cNvPr>
          <p:cNvSpPr/>
          <p:nvPr/>
        </p:nvSpPr>
        <p:spPr>
          <a:xfrm>
            <a:off x="824199" y="2727670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8F7034-37EE-46AF-BA7B-2D91AB781A1F}"/>
              </a:ext>
            </a:extLst>
          </p:cNvPr>
          <p:cNvSpPr/>
          <p:nvPr/>
        </p:nvSpPr>
        <p:spPr>
          <a:xfrm>
            <a:off x="823419" y="328432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B4C7A1-10C3-432F-8A1C-EF533ABC3FAB}"/>
              </a:ext>
            </a:extLst>
          </p:cNvPr>
          <p:cNvSpPr/>
          <p:nvPr/>
        </p:nvSpPr>
        <p:spPr>
          <a:xfrm>
            <a:off x="1454941" y="330098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7B990D-F8BD-4F2A-BB2C-6A6E611DEA88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956095" y="2803082"/>
            <a:ext cx="518164" cy="3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2D6D4B-8270-483B-8DFE-5E1200A55793}"/>
              </a:ext>
            </a:extLst>
          </p:cNvPr>
          <p:cNvCxnSpPr>
            <a:cxnSpLocks/>
            <a:stCxn id="50" idx="7"/>
            <a:endCxn id="48" idx="4"/>
          </p:cNvCxnSpPr>
          <p:nvPr/>
        </p:nvCxnSpPr>
        <p:spPr>
          <a:xfrm flipV="1">
            <a:off x="936002" y="2918324"/>
            <a:ext cx="604207" cy="388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F97C17C-5DF3-48AA-9E7E-B0F67FA719BB}"/>
              </a:ext>
            </a:extLst>
          </p:cNvPr>
          <p:cNvCxnSpPr>
            <a:cxnSpLocks/>
            <a:stCxn id="51" idx="1"/>
            <a:endCxn id="50" idx="4"/>
          </p:cNvCxnSpPr>
          <p:nvPr/>
        </p:nvCxnSpPr>
        <p:spPr>
          <a:xfrm flipH="1">
            <a:off x="889360" y="3323087"/>
            <a:ext cx="584892" cy="1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93C5AA-35AF-4D6C-AC6B-FE1D25D26575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1135438" y="2489970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8957873-5463-4F53-869C-B7B81E69C19E}"/>
              </a:ext>
            </a:extLst>
          </p:cNvPr>
          <p:cNvCxnSpPr>
            <a:cxnSpLocks/>
            <a:stCxn id="48" idx="6"/>
            <a:endCxn id="24" idx="2"/>
          </p:cNvCxnSpPr>
          <p:nvPr/>
        </p:nvCxnSpPr>
        <p:spPr>
          <a:xfrm>
            <a:off x="1606153" y="2842905"/>
            <a:ext cx="145703" cy="95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A03DCF9-ABC8-4A6D-9309-D76B81BCE5CA}"/>
              </a:ext>
            </a:extLst>
          </p:cNvPr>
          <p:cNvSpPr/>
          <p:nvPr/>
        </p:nvSpPr>
        <p:spPr>
          <a:xfrm>
            <a:off x="717295" y="4108856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FD4D142-8512-432C-9F32-3B93681DF3FE}"/>
              </a:ext>
            </a:extLst>
          </p:cNvPr>
          <p:cNvSpPr/>
          <p:nvPr/>
        </p:nvSpPr>
        <p:spPr>
          <a:xfrm>
            <a:off x="1531798" y="4542121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F7B84BC-2A67-4D44-92E3-370BBC61C844}"/>
              </a:ext>
            </a:extLst>
          </p:cNvPr>
          <p:cNvSpPr/>
          <p:nvPr/>
        </p:nvSpPr>
        <p:spPr>
          <a:xfrm>
            <a:off x="2102229" y="443785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C817700-6C52-444C-96EC-5C8BD05A703F}"/>
              </a:ext>
            </a:extLst>
          </p:cNvPr>
          <p:cNvSpPr/>
          <p:nvPr/>
        </p:nvSpPr>
        <p:spPr>
          <a:xfrm>
            <a:off x="1751851" y="4868619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5AAF827-E223-4C2F-B78C-44DBC2E2E4DA}"/>
              </a:ext>
            </a:extLst>
          </p:cNvPr>
          <p:cNvSpPr/>
          <p:nvPr/>
        </p:nvSpPr>
        <p:spPr>
          <a:xfrm>
            <a:off x="2524627" y="4689887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84AF12-A08C-4413-B69B-E1ADBFFB23A1}"/>
              </a:ext>
            </a:extLst>
          </p:cNvPr>
          <p:cNvSpPr/>
          <p:nvPr/>
        </p:nvSpPr>
        <p:spPr>
          <a:xfrm>
            <a:off x="2760839" y="5259965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0ABB868-B797-43B1-B5D7-81FAA5B047A5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1651081" y="4566595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86600E-2B61-4243-8D62-5E5B4E7EB31C}"/>
              </a:ext>
            </a:extLst>
          </p:cNvPr>
          <p:cNvCxnSpPr>
            <a:cxnSpLocks/>
            <a:stCxn id="96" idx="6"/>
            <a:endCxn id="95" idx="3"/>
          </p:cNvCxnSpPr>
          <p:nvPr/>
        </p:nvCxnSpPr>
        <p:spPr>
          <a:xfrm flipV="1">
            <a:off x="1883743" y="4566594"/>
            <a:ext cx="237801" cy="37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D58A0E5-DBF2-4F6B-ABE2-EA3FE2B4F30C}"/>
              </a:ext>
            </a:extLst>
          </p:cNvPr>
          <p:cNvCxnSpPr>
            <a:cxnSpLocks/>
            <a:stCxn id="97" idx="7"/>
            <a:endCxn id="95" idx="3"/>
          </p:cNvCxnSpPr>
          <p:nvPr/>
        </p:nvCxnSpPr>
        <p:spPr>
          <a:xfrm flipH="1" flipV="1">
            <a:off x="2121544" y="4566594"/>
            <a:ext cx="515660" cy="145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3531C85-97E0-4E1C-A9E1-4FEE75689154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1883741" y="4944034"/>
            <a:ext cx="943045" cy="33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48A68D-D27F-4FA2-8DC5-1182940BF1C0}"/>
              </a:ext>
            </a:extLst>
          </p:cNvPr>
          <p:cNvCxnSpPr>
            <a:cxnSpLocks/>
            <a:endCxn id="97" idx="5"/>
          </p:cNvCxnSpPr>
          <p:nvPr/>
        </p:nvCxnSpPr>
        <p:spPr>
          <a:xfrm flipH="1" flipV="1">
            <a:off x="2637204" y="4818636"/>
            <a:ext cx="189583" cy="457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71B93A6F-6D66-406D-AB47-541C99C0E2C4}"/>
              </a:ext>
            </a:extLst>
          </p:cNvPr>
          <p:cNvSpPr/>
          <p:nvPr/>
        </p:nvSpPr>
        <p:spPr>
          <a:xfrm>
            <a:off x="1022870" y="4366709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41B31F1-FE2F-41C0-9BAC-4CD6227F89FA}"/>
              </a:ext>
            </a:extLst>
          </p:cNvPr>
          <p:cNvSpPr/>
          <p:nvPr/>
        </p:nvSpPr>
        <p:spPr>
          <a:xfrm>
            <a:off x="1474257" y="4772966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F102F51-0186-4E30-8233-A0112CF3CDC6}"/>
              </a:ext>
            </a:extLst>
          </p:cNvPr>
          <p:cNvSpPr/>
          <p:nvPr/>
        </p:nvSpPr>
        <p:spPr>
          <a:xfrm>
            <a:off x="824199" y="473314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AAECCAB-B08F-4951-AA00-CC2C68AFA263}"/>
              </a:ext>
            </a:extLst>
          </p:cNvPr>
          <p:cNvSpPr/>
          <p:nvPr/>
        </p:nvSpPr>
        <p:spPr>
          <a:xfrm>
            <a:off x="823419" y="5289799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86EF8EA-0846-49C5-AAED-E0D1B52AD178}"/>
              </a:ext>
            </a:extLst>
          </p:cNvPr>
          <p:cNvSpPr/>
          <p:nvPr/>
        </p:nvSpPr>
        <p:spPr>
          <a:xfrm>
            <a:off x="1454941" y="5306465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4397DE-7176-42BB-A570-4445CF94097D}"/>
              </a:ext>
            </a:extLst>
          </p:cNvPr>
          <p:cNvCxnSpPr>
            <a:cxnSpLocks/>
            <a:stCxn id="106" idx="6"/>
            <a:endCxn id="105" idx="2"/>
          </p:cNvCxnSpPr>
          <p:nvPr/>
        </p:nvCxnSpPr>
        <p:spPr>
          <a:xfrm>
            <a:off x="956095" y="4808559"/>
            <a:ext cx="518164" cy="3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CDBE5F-C507-4C6E-9419-ADC3ABC28F44}"/>
              </a:ext>
            </a:extLst>
          </p:cNvPr>
          <p:cNvCxnSpPr>
            <a:cxnSpLocks/>
            <a:stCxn id="107" idx="7"/>
            <a:endCxn id="105" idx="4"/>
          </p:cNvCxnSpPr>
          <p:nvPr/>
        </p:nvCxnSpPr>
        <p:spPr>
          <a:xfrm flipV="1">
            <a:off x="936002" y="4923803"/>
            <a:ext cx="604207" cy="388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2B9940-BFA4-4A0A-A049-BBA1E6B60FB1}"/>
              </a:ext>
            </a:extLst>
          </p:cNvPr>
          <p:cNvCxnSpPr>
            <a:cxnSpLocks/>
            <a:stCxn id="108" idx="1"/>
            <a:endCxn id="107" idx="4"/>
          </p:cNvCxnSpPr>
          <p:nvPr/>
        </p:nvCxnSpPr>
        <p:spPr>
          <a:xfrm flipH="1">
            <a:off x="889360" y="5328565"/>
            <a:ext cx="584892" cy="11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9F24855-C406-4617-802A-7709BF6F7DD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1135438" y="4495447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09ED3A6-23B5-4DC6-A4A4-88EA2EC4448C}"/>
              </a:ext>
            </a:extLst>
          </p:cNvPr>
          <p:cNvCxnSpPr>
            <a:cxnSpLocks/>
            <a:stCxn id="105" idx="6"/>
            <a:endCxn id="96" idx="2"/>
          </p:cNvCxnSpPr>
          <p:nvPr/>
        </p:nvCxnSpPr>
        <p:spPr>
          <a:xfrm>
            <a:off x="1606153" y="4848383"/>
            <a:ext cx="145703" cy="95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D0A1503-1F0F-4F6A-A2F9-84CDFB078D53}"/>
              </a:ext>
            </a:extLst>
          </p:cNvPr>
          <p:cNvCxnSpPr>
            <a:cxnSpLocks/>
            <a:stCxn id="17" idx="2"/>
            <a:endCxn id="93" idx="0"/>
          </p:cNvCxnSpPr>
          <p:nvPr/>
        </p:nvCxnSpPr>
        <p:spPr>
          <a:xfrm>
            <a:off x="1909778" y="3726184"/>
            <a:ext cx="0" cy="382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B392BF-CC3E-4B43-BBC1-A6D37FD122A7}"/>
              </a:ext>
            </a:extLst>
          </p:cNvPr>
          <p:cNvCxnSpPr>
            <a:cxnSpLocks/>
            <a:stCxn id="93" idx="2"/>
            <a:endCxn id="145" idx="0"/>
          </p:cNvCxnSpPr>
          <p:nvPr/>
        </p:nvCxnSpPr>
        <p:spPr>
          <a:xfrm>
            <a:off x="1909778" y="5731661"/>
            <a:ext cx="0" cy="624303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3532915-B337-40C2-8C97-8CF8549CD54C}"/>
              </a:ext>
            </a:extLst>
          </p:cNvPr>
          <p:cNvSpPr/>
          <p:nvPr/>
        </p:nvSpPr>
        <p:spPr>
          <a:xfrm>
            <a:off x="717295" y="6355968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32CD054-C1CD-4617-B4E9-C8CDD910E443}"/>
              </a:ext>
            </a:extLst>
          </p:cNvPr>
          <p:cNvSpPr/>
          <p:nvPr/>
        </p:nvSpPr>
        <p:spPr>
          <a:xfrm>
            <a:off x="1531798" y="6789234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7EB5CE5-9A5A-43AB-A737-F4602DADC288}"/>
              </a:ext>
            </a:extLst>
          </p:cNvPr>
          <p:cNvSpPr/>
          <p:nvPr/>
        </p:nvSpPr>
        <p:spPr>
          <a:xfrm>
            <a:off x="2131925" y="6654315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0E2F89-1C94-4991-8184-716447E614F9}"/>
              </a:ext>
            </a:extLst>
          </p:cNvPr>
          <p:cNvSpPr/>
          <p:nvPr/>
        </p:nvSpPr>
        <p:spPr>
          <a:xfrm>
            <a:off x="1751844" y="7115728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DEA2224-118F-4217-89DA-E324FAD7A93F}"/>
              </a:ext>
            </a:extLst>
          </p:cNvPr>
          <p:cNvSpPr/>
          <p:nvPr/>
        </p:nvSpPr>
        <p:spPr>
          <a:xfrm>
            <a:off x="2524625" y="6805153"/>
            <a:ext cx="236215" cy="2826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17CA065-A3B8-4EEB-902B-E039FD0B2CEC}"/>
              </a:ext>
            </a:extLst>
          </p:cNvPr>
          <p:cNvSpPr/>
          <p:nvPr/>
        </p:nvSpPr>
        <p:spPr>
          <a:xfrm>
            <a:off x="2760833" y="7507073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1376230-4993-4525-A907-DC5F4367B78C}"/>
              </a:ext>
            </a:extLst>
          </p:cNvPr>
          <p:cNvCxnSpPr>
            <a:cxnSpLocks/>
            <a:endCxn id="147" idx="3"/>
          </p:cNvCxnSpPr>
          <p:nvPr/>
        </p:nvCxnSpPr>
        <p:spPr>
          <a:xfrm flipV="1">
            <a:off x="1680777" y="6783056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D7E8ABB-99D1-4B03-A796-5393180F1169}"/>
              </a:ext>
            </a:extLst>
          </p:cNvPr>
          <p:cNvCxnSpPr>
            <a:cxnSpLocks/>
            <a:stCxn id="148" idx="6"/>
            <a:endCxn id="147" idx="3"/>
          </p:cNvCxnSpPr>
          <p:nvPr/>
        </p:nvCxnSpPr>
        <p:spPr>
          <a:xfrm flipV="1">
            <a:off x="1883743" y="6783062"/>
            <a:ext cx="267495" cy="40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B80B35-B8F9-4259-8DBF-5CD76B3CE496}"/>
              </a:ext>
            </a:extLst>
          </p:cNvPr>
          <p:cNvCxnSpPr>
            <a:cxnSpLocks/>
            <a:stCxn id="149" idx="2"/>
            <a:endCxn id="147" idx="3"/>
          </p:cNvCxnSpPr>
          <p:nvPr/>
        </p:nvCxnSpPr>
        <p:spPr>
          <a:xfrm flipH="1" flipV="1">
            <a:off x="2151241" y="6783062"/>
            <a:ext cx="373387" cy="163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BC9590B-B8DE-432F-B45D-0BAAD9BEEAAD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883737" y="7191143"/>
            <a:ext cx="943043" cy="33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3387D24-F5BF-4521-902C-E744F8861215}"/>
              </a:ext>
            </a:extLst>
          </p:cNvPr>
          <p:cNvCxnSpPr>
            <a:cxnSpLocks/>
            <a:endCxn id="149" idx="5"/>
          </p:cNvCxnSpPr>
          <p:nvPr/>
        </p:nvCxnSpPr>
        <p:spPr>
          <a:xfrm flipH="1" flipV="1">
            <a:off x="2726240" y="7046426"/>
            <a:ext cx="100542" cy="47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5FF48BC0-6148-4928-AC3E-EBC8B045DE85}"/>
              </a:ext>
            </a:extLst>
          </p:cNvPr>
          <p:cNvSpPr/>
          <p:nvPr/>
        </p:nvSpPr>
        <p:spPr>
          <a:xfrm>
            <a:off x="1022870" y="661382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613660-B907-4F2C-B41D-C5EF8E52F1A2}"/>
              </a:ext>
            </a:extLst>
          </p:cNvPr>
          <p:cNvSpPr/>
          <p:nvPr/>
        </p:nvSpPr>
        <p:spPr>
          <a:xfrm>
            <a:off x="1474249" y="7020076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0F315D6-83A2-4CB4-B45F-8788E53492BC}"/>
              </a:ext>
            </a:extLst>
          </p:cNvPr>
          <p:cNvSpPr/>
          <p:nvPr/>
        </p:nvSpPr>
        <p:spPr>
          <a:xfrm>
            <a:off x="824191" y="6980256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113CF78-750F-4ED8-84D4-A7CB3FA73F65}"/>
              </a:ext>
            </a:extLst>
          </p:cNvPr>
          <p:cNvSpPr/>
          <p:nvPr/>
        </p:nvSpPr>
        <p:spPr>
          <a:xfrm>
            <a:off x="823412" y="7536908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05306C3-FE15-40CC-935B-4508B3F7DAD3}"/>
              </a:ext>
            </a:extLst>
          </p:cNvPr>
          <p:cNvSpPr/>
          <p:nvPr/>
        </p:nvSpPr>
        <p:spPr>
          <a:xfrm>
            <a:off x="1454934" y="7553574"/>
            <a:ext cx="131893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06701F6-5B13-4EE0-A6F8-77D1EB06EE51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956084" y="7055671"/>
            <a:ext cx="518165" cy="3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F691783-3E8E-4C9F-A5B6-5ECC540DDCAF}"/>
              </a:ext>
            </a:extLst>
          </p:cNvPr>
          <p:cNvCxnSpPr>
            <a:cxnSpLocks/>
            <a:stCxn id="159" idx="7"/>
            <a:endCxn id="157" idx="4"/>
          </p:cNvCxnSpPr>
          <p:nvPr/>
        </p:nvCxnSpPr>
        <p:spPr>
          <a:xfrm flipV="1">
            <a:off x="935990" y="7170905"/>
            <a:ext cx="604206" cy="388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C9889AC-0191-4E25-B7D5-33E750110388}"/>
              </a:ext>
            </a:extLst>
          </p:cNvPr>
          <p:cNvCxnSpPr>
            <a:cxnSpLocks/>
            <a:stCxn id="160" idx="1"/>
            <a:endCxn id="159" idx="4"/>
          </p:cNvCxnSpPr>
          <p:nvPr/>
        </p:nvCxnSpPr>
        <p:spPr>
          <a:xfrm flipH="1">
            <a:off x="889359" y="7575662"/>
            <a:ext cx="584890" cy="112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751FF43-F879-47FD-B42C-206CDD71C828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135438" y="6742561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A867626-B87F-414F-8CEF-0E46F80AEA13}"/>
              </a:ext>
            </a:extLst>
          </p:cNvPr>
          <p:cNvCxnSpPr>
            <a:cxnSpLocks/>
            <a:stCxn id="157" idx="6"/>
            <a:endCxn id="148" idx="2"/>
          </p:cNvCxnSpPr>
          <p:nvPr/>
        </p:nvCxnSpPr>
        <p:spPr>
          <a:xfrm>
            <a:off x="1606142" y="7095491"/>
            <a:ext cx="145702" cy="95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18ADDA-F668-4055-B30B-9806D2200F88}"/>
              </a:ext>
            </a:extLst>
          </p:cNvPr>
          <p:cNvSpPr txBox="1"/>
          <p:nvPr/>
        </p:nvSpPr>
        <p:spPr>
          <a:xfrm>
            <a:off x="2447016" y="447448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ED6E4CB-D97D-4498-9FCE-73289352F265}"/>
              </a:ext>
            </a:extLst>
          </p:cNvPr>
          <p:cNvSpPr/>
          <p:nvPr/>
        </p:nvSpPr>
        <p:spPr>
          <a:xfrm>
            <a:off x="3527750" y="2103379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B451EEA9-BA25-4D26-A119-75E3118C398C}"/>
              </a:ext>
            </a:extLst>
          </p:cNvPr>
          <p:cNvSpPr/>
          <p:nvPr/>
        </p:nvSpPr>
        <p:spPr>
          <a:xfrm>
            <a:off x="3527750" y="4108856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DA1A028-C431-4D17-8C01-150E587EEB5B}"/>
              </a:ext>
            </a:extLst>
          </p:cNvPr>
          <p:cNvCxnSpPr>
            <a:cxnSpLocks/>
          </p:cNvCxnSpPr>
          <p:nvPr/>
        </p:nvCxnSpPr>
        <p:spPr>
          <a:xfrm>
            <a:off x="4259599" y="3726185"/>
            <a:ext cx="0" cy="382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E6CB116-109C-459D-A337-A0800412E967}"/>
              </a:ext>
            </a:extLst>
          </p:cNvPr>
          <p:cNvSpPr txBox="1"/>
          <p:nvPr/>
        </p:nvSpPr>
        <p:spPr>
          <a:xfrm>
            <a:off x="3578966" y="2113300"/>
            <a:ext cx="2273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Transitions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Events of SN 1’s App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6F027FB-CC1B-4640-913D-91B0A14F6284}"/>
              </a:ext>
            </a:extLst>
          </p:cNvPr>
          <p:cNvCxnSpPr>
            <a:cxnSpLocks/>
          </p:cNvCxnSpPr>
          <p:nvPr/>
        </p:nvCxnSpPr>
        <p:spPr>
          <a:xfrm flipH="1">
            <a:off x="4543169" y="1664608"/>
            <a:ext cx="0" cy="441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70EF99F6-2657-4509-A96F-3A0B90AE6C57}"/>
              </a:ext>
            </a:extLst>
          </p:cNvPr>
          <p:cNvSpPr txBox="1"/>
          <p:nvPr/>
        </p:nvSpPr>
        <p:spPr>
          <a:xfrm>
            <a:off x="3685698" y="1641710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6CF4F09-E05A-4122-80F3-2D64E360CED4}"/>
              </a:ext>
            </a:extLst>
          </p:cNvPr>
          <p:cNvSpPr txBox="1"/>
          <p:nvPr/>
        </p:nvSpPr>
        <p:spPr>
          <a:xfrm>
            <a:off x="3666678" y="3671082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76536BD-7344-4A8B-9B18-1BBD4EF455B9}"/>
              </a:ext>
            </a:extLst>
          </p:cNvPr>
          <p:cNvSpPr txBox="1"/>
          <p:nvPr/>
        </p:nvSpPr>
        <p:spPr>
          <a:xfrm>
            <a:off x="3510257" y="4270042"/>
            <a:ext cx="240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Sequence of Social Network 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97875E8-06D9-41EC-8933-984B52CE9837}"/>
              </a:ext>
            </a:extLst>
          </p:cNvPr>
          <p:cNvSpPr txBox="1"/>
          <p:nvPr/>
        </p:nvSpPr>
        <p:spPr>
          <a:xfrm>
            <a:off x="3073730" y="4433122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F47BF8EC-FE79-4443-ADC7-6BC20DD6E456}"/>
              </a:ext>
            </a:extLst>
          </p:cNvPr>
          <p:cNvSpPr/>
          <p:nvPr/>
        </p:nvSpPr>
        <p:spPr>
          <a:xfrm>
            <a:off x="6302812" y="2103379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C94F518E-CB64-468C-8803-700A1AA75327}"/>
              </a:ext>
            </a:extLst>
          </p:cNvPr>
          <p:cNvSpPr/>
          <p:nvPr/>
        </p:nvSpPr>
        <p:spPr>
          <a:xfrm>
            <a:off x="6302812" y="4108856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5673070-93EE-4711-A6BB-A646E9431FB1}"/>
              </a:ext>
            </a:extLst>
          </p:cNvPr>
          <p:cNvCxnSpPr>
            <a:cxnSpLocks/>
          </p:cNvCxnSpPr>
          <p:nvPr/>
        </p:nvCxnSpPr>
        <p:spPr>
          <a:xfrm>
            <a:off x="7034665" y="3726185"/>
            <a:ext cx="0" cy="382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74220FB0-E983-4BCC-A28B-D3F1D4FC02CE}"/>
              </a:ext>
            </a:extLst>
          </p:cNvPr>
          <p:cNvSpPr txBox="1"/>
          <p:nvPr/>
        </p:nvSpPr>
        <p:spPr>
          <a:xfrm>
            <a:off x="6354029" y="2113300"/>
            <a:ext cx="2273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Transitions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Events of SN 2’s App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05BD4B4-0881-4556-825A-FC974C14FADE}"/>
              </a:ext>
            </a:extLst>
          </p:cNvPr>
          <p:cNvSpPr txBox="1"/>
          <p:nvPr/>
        </p:nvSpPr>
        <p:spPr>
          <a:xfrm>
            <a:off x="6482675" y="3671082"/>
            <a:ext cx="6515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D38C2C1-B241-4340-A6D1-33338333E97E}"/>
              </a:ext>
            </a:extLst>
          </p:cNvPr>
          <p:cNvCxnSpPr>
            <a:cxnSpLocks/>
          </p:cNvCxnSpPr>
          <p:nvPr/>
        </p:nvCxnSpPr>
        <p:spPr>
          <a:xfrm flipH="1">
            <a:off x="7308204" y="1664608"/>
            <a:ext cx="0" cy="441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602138A-0D65-432D-A35E-72CF68235EE8}"/>
              </a:ext>
            </a:extLst>
          </p:cNvPr>
          <p:cNvSpPr txBox="1"/>
          <p:nvPr/>
        </p:nvSpPr>
        <p:spPr>
          <a:xfrm>
            <a:off x="6441738" y="1641710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7A0E5FCF-0932-491F-8948-2401ABD47F77}"/>
              </a:ext>
            </a:extLst>
          </p:cNvPr>
          <p:cNvSpPr/>
          <p:nvPr/>
        </p:nvSpPr>
        <p:spPr>
          <a:xfrm>
            <a:off x="9077870" y="2094677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E0CA564-123D-4BEE-8F3C-534BD2F56E8C}"/>
              </a:ext>
            </a:extLst>
          </p:cNvPr>
          <p:cNvSpPr txBox="1"/>
          <p:nvPr/>
        </p:nvSpPr>
        <p:spPr>
          <a:xfrm>
            <a:off x="9037268" y="1609147"/>
            <a:ext cx="247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D90F3E3-DA77-4BFE-BBB2-96BEE4FBDF12}"/>
              </a:ext>
            </a:extLst>
          </p:cNvPr>
          <p:cNvSpPr/>
          <p:nvPr/>
        </p:nvSpPr>
        <p:spPr>
          <a:xfrm>
            <a:off x="9892372" y="2527955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66738A4-7397-4598-AB17-236B8292DED1}"/>
              </a:ext>
            </a:extLst>
          </p:cNvPr>
          <p:cNvSpPr/>
          <p:nvPr/>
        </p:nvSpPr>
        <p:spPr>
          <a:xfrm>
            <a:off x="10492500" y="2393036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57A77E0-3E7F-4712-8D6B-B3881B3DAA91}"/>
              </a:ext>
            </a:extLst>
          </p:cNvPr>
          <p:cNvSpPr/>
          <p:nvPr/>
        </p:nvSpPr>
        <p:spPr>
          <a:xfrm>
            <a:off x="9947409" y="314576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A3B0ECF-2700-47E5-B655-85661D938D07}"/>
              </a:ext>
            </a:extLst>
          </p:cNvPr>
          <p:cNvSpPr/>
          <p:nvPr/>
        </p:nvSpPr>
        <p:spPr>
          <a:xfrm>
            <a:off x="10885201" y="2675719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B428380-7C7C-4092-90E4-8E0D1C38C086}"/>
              </a:ext>
            </a:extLst>
          </p:cNvPr>
          <p:cNvSpPr/>
          <p:nvPr/>
        </p:nvSpPr>
        <p:spPr>
          <a:xfrm>
            <a:off x="11025095" y="347824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AF7F594-039C-4C8F-A26F-581A220998AD}"/>
              </a:ext>
            </a:extLst>
          </p:cNvPr>
          <p:cNvCxnSpPr>
            <a:cxnSpLocks/>
            <a:endCxn id="278" idx="3"/>
          </p:cNvCxnSpPr>
          <p:nvPr/>
        </p:nvCxnSpPr>
        <p:spPr>
          <a:xfrm flipV="1">
            <a:off x="10041348" y="2521777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91ABC95-20E8-4D39-8BB9-2873D6BFBE71}"/>
              </a:ext>
            </a:extLst>
          </p:cNvPr>
          <p:cNvCxnSpPr>
            <a:cxnSpLocks/>
            <a:stCxn id="279" idx="6"/>
          </p:cNvCxnSpPr>
          <p:nvPr/>
        </p:nvCxnSpPr>
        <p:spPr>
          <a:xfrm>
            <a:off x="10079302" y="3221177"/>
            <a:ext cx="943045" cy="33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3FF7391-9658-4222-8BF3-A5BF679EC14A}"/>
              </a:ext>
            </a:extLst>
          </p:cNvPr>
          <p:cNvCxnSpPr>
            <a:cxnSpLocks/>
            <a:stCxn id="281" idx="0"/>
            <a:endCxn id="280" idx="5"/>
          </p:cNvCxnSpPr>
          <p:nvPr/>
        </p:nvCxnSpPr>
        <p:spPr>
          <a:xfrm flipH="1" flipV="1">
            <a:off x="10997780" y="2804458"/>
            <a:ext cx="93263" cy="673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09739D4C-7DDD-48AF-9AF1-8A41CCFC0620}"/>
              </a:ext>
            </a:extLst>
          </p:cNvPr>
          <p:cNvSpPr/>
          <p:nvPr/>
        </p:nvSpPr>
        <p:spPr>
          <a:xfrm>
            <a:off x="9383442" y="2352541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C23B5A2-BC59-4E32-9EF8-18D70D126DB6}"/>
              </a:ext>
            </a:extLst>
          </p:cNvPr>
          <p:cNvSpPr/>
          <p:nvPr/>
        </p:nvSpPr>
        <p:spPr>
          <a:xfrm>
            <a:off x="9834831" y="2758800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5091205-FAE1-4A45-91F9-EF4A85DAAA1F}"/>
              </a:ext>
            </a:extLst>
          </p:cNvPr>
          <p:cNvSpPr/>
          <p:nvPr/>
        </p:nvSpPr>
        <p:spPr>
          <a:xfrm>
            <a:off x="9501082" y="314576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0DAE7B49-BB52-4746-902D-E4D1A8C6EAC1}"/>
              </a:ext>
            </a:extLst>
          </p:cNvPr>
          <p:cNvSpPr/>
          <p:nvPr/>
        </p:nvSpPr>
        <p:spPr>
          <a:xfrm>
            <a:off x="9198607" y="2698741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3C47396-9F1A-448E-986C-01A3EBAAC5A2}"/>
              </a:ext>
            </a:extLst>
          </p:cNvPr>
          <p:cNvCxnSpPr>
            <a:cxnSpLocks/>
            <a:stCxn id="290" idx="7"/>
            <a:endCxn id="288" idx="4"/>
          </p:cNvCxnSpPr>
          <p:nvPr/>
        </p:nvCxnSpPr>
        <p:spPr>
          <a:xfrm flipV="1">
            <a:off x="9613661" y="2909628"/>
            <a:ext cx="287117" cy="258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AC5D5B1-19FA-4141-A6A9-8934DA4004DA}"/>
              </a:ext>
            </a:extLst>
          </p:cNvPr>
          <p:cNvCxnSpPr>
            <a:cxnSpLocks/>
            <a:stCxn id="291" idx="5"/>
            <a:endCxn id="290" idx="0"/>
          </p:cNvCxnSpPr>
          <p:nvPr/>
        </p:nvCxnSpPr>
        <p:spPr>
          <a:xfrm>
            <a:off x="9311184" y="2827481"/>
            <a:ext cx="255844" cy="318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C76800C-B880-49FE-9006-4B72BC1E4D6C}"/>
              </a:ext>
            </a:extLst>
          </p:cNvPr>
          <p:cNvCxnSpPr>
            <a:cxnSpLocks/>
            <a:stCxn id="287" idx="5"/>
            <a:endCxn id="288" idx="1"/>
          </p:cNvCxnSpPr>
          <p:nvPr/>
        </p:nvCxnSpPr>
        <p:spPr>
          <a:xfrm>
            <a:off x="9496020" y="2481282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D08DC45-AA83-4AFB-A992-DE048206DCAB}"/>
              </a:ext>
            </a:extLst>
          </p:cNvPr>
          <p:cNvCxnSpPr>
            <a:cxnSpLocks/>
            <a:stCxn id="288" idx="6"/>
            <a:endCxn id="279" idx="2"/>
          </p:cNvCxnSpPr>
          <p:nvPr/>
        </p:nvCxnSpPr>
        <p:spPr>
          <a:xfrm flipH="1">
            <a:off x="9947410" y="2834215"/>
            <a:ext cx="19315" cy="386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F618F1F1-AE2A-47E7-9BEA-AAD1690B4727}"/>
              </a:ext>
            </a:extLst>
          </p:cNvPr>
          <p:cNvSpPr/>
          <p:nvPr/>
        </p:nvSpPr>
        <p:spPr>
          <a:xfrm>
            <a:off x="9077870" y="4100155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E040D34-C58E-4607-B025-856F5640AAB3}"/>
              </a:ext>
            </a:extLst>
          </p:cNvPr>
          <p:cNvCxnSpPr>
            <a:cxnSpLocks/>
            <a:stCxn id="275" idx="2"/>
            <a:endCxn id="297" idx="0"/>
          </p:cNvCxnSpPr>
          <p:nvPr/>
        </p:nvCxnSpPr>
        <p:spPr>
          <a:xfrm>
            <a:off x="10270358" y="3717486"/>
            <a:ext cx="0" cy="382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FE41B3B-2D13-4C05-A9E6-13EB8D88F5AC}"/>
              </a:ext>
            </a:extLst>
          </p:cNvPr>
          <p:cNvCxnSpPr>
            <a:cxnSpLocks/>
          </p:cNvCxnSpPr>
          <p:nvPr/>
        </p:nvCxnSpPr>
        <p:spPr>
          <a:xfrm flipH="1">
            <a:off x="3105129" y="4870205"/>
            <a:ext cx="452155" cy="2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>
            <a:extLst>
              <a:ext uri="{FF2B5EF4-FFF2-40B4-BE49-F238E27FC236}">
                <a16:creationId xmlns:a16="http://schemas.microsoft.com/office/drawing/2014/main" id="{8B27921D-0CB0-4420-8F24-63BF8C520ECB}"/>
              </a:ext>
            </a:extLst>
          </p:cNvPr>
          <p:cNvSpPr/>
          <p:nvPr/>
        </p:nvSpPr>
        <p:spPr>
          <a:xfrm>
            <a:off x="10264375" y="2752068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E6925DAB-7600-4DAD-893E-10063CC6794D}"/>
              </a:ext>
            </a:extLst>
          </p:cNvPr>
          <p:cNvSpPr/>
          <p:nvPr/>
        </p:nvSpPr>
        <p:spPr>
          <a:xfrm>
            <a:off x="10366739" y="3110459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507CB9A6-EAE0-4E4B-91A7-DABFBAB5F771}"/>
              </a:ext>
            </a:extLst>
          </p:cNvPr>
          <p:cNvCxnSpPr>
            <a:cxnSpLocks/>
            <a:stCxn id="358" idx="7"/>
            <a:endCxn id="278" idx="5"/>
          </p:cNvCxnSpPr>
          <p:nvPr/>
        </p:nvCxnSpPr>
        <p:spPr>
          <a:xfrm flipV="1">
            <a:off x="10376954" y="2521776"/>
            <a:ext cx="228125" cy="252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69A052AB-1BC2-4B92-9483-C811F06FBC4D}"/>
              </a:ext>
            </a:extLst>
          </p:cNvPr>
          <p:cNvCxnSpPr>
            <a:cxnSpLocks/>
            <a:stCxn id="359" idx="1"/>
            <a:endCxn id="358" idx="4"/>
          </p:cNvCxnSpPr>
          <p:nvPr/>
        </p:nvCxnSpPr>
        <p:spPr>
          <a:xfrm flipH="1" flipV="1">
            <a:off x="10330321" y="2902897"/>
            <a:ext cx="55732" cy="229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>
            <a:extLst>
              <a:ext uri="{FF2B5EF4-FFF2-40B4-BE49-F238E27FC236}">
                <a16:creationId xmlns:a16="http://schemas.microsoft.com/office/drawing/2014/main" id="{29CDEF03-1063-47B5-8C08-8AB96ED0BFAF}"/>
              </a:ext>
            </a:extLst>
          </p:cNvPr>
          <p:cNvSpPr/>
          <p:nvPr/>
        </p:nvSpPr>
        <p:spPr>
          <a:xfrm>
            <a:off x="10021622" y="4460971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669DEC14-E124-44A1-93C0-289E9D54CF85}"/>
              </a:ext>
            </a:extLst>
          </p:cNvPr>
          <p:cNvSpPr/>
          <p:nvPr/>
        </p:nvSpPr>
        <p:spPr>
          <a:xfrm>
            <a:off x="10621750" y="432605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DC6AE6E-41D6-4C9D-BC74-2AC32BB16909}"/>
              </a:ext>
            </a:extLst>
          </p:cNvPr>
          <p:cNvSpPr/>
          <p:nvPr/>
        </p:nvSpPr>
        <p:spPr>
          <a:xfrm>
            <a:off x="10076659" y="5078778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857A0C5-6F5C-45B1-B5A9-08A34D460ECA}"/>
              </a:ext>
            </a:extLst>
          </p:cNvPr>
          <p:cNvSpPr/>
          <p:nvPr/>
        </p:nvSpPr>
        <p:spPr>
          <a:xfrm>
            <a:off x="11014451" y="4608735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180199C5-8278-4ADB-B2EE-D562C8BBF2A2}"/>
              </a:ext>
            </a:extLst>
          </p:cNvPr>
          <p:cNvSpPr/>
          <p:nvPr/>
        </p:nvSpPr>
        <p:spPr>
          <a:xfrm>
            <a:off x="11154345" y="5411259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9ED3AF25-9ECA-488E-9F11-C172F2D5E2AA}"/>
              </a:ext>
            </a:extLst>
          </p:cNvPr>
          <p:cNvCxnSpPr>
            <a:cxnSpLocks/>
            <a:endCxn id="371" idx="3"/>
          </p:cNvCxnSpPr>
          <p:nvPr/>
        </p:nvCxnSpPr>
        <p:spPr>
          <a:xfrm flipV="1">
            <a:off x="10170598" y="4454793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0AA00F3-09E0-41D5-9FCA-B82D142575D0}"/>
              </a:ext>
            </a:extLst>
          </p:cNvPr>
          <p:cNvCxnSpPr>
            <a:cxnSpLocks/>
            <a:stCxn id="372" idx="6"/>
          </p:cNvCxnSpPr>
          <p:nvPr/>
        </p:nvCxnSpPr>
        <p:spPr>
          <a:xfrm>
            <a:off x="10208552" y="5154193"/>
            <a:ext cx="943045" cy="33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D420FEA3-25D5-4364-B11E-4E056762AB0E}"/>
              </a:ext>
            </a:extLst>
          </p:cNvPr>
          <p:cNvCxnSpPr>
            <a:cxnSpLocks/>
            <a:stCxn id="374" idx="0"/>
            <a:endCxn id="373" idx="5"/>
          </p:cNvCxnSpPr>
          <p:nvPr/>
        </p:nvCxnSpPr>
        <p:spPr>
          <a:xfrm flipH="1" flipV="1">
            <a:off x="11127030" y="4737474"/>
            <a:ext cx="93263" cy="673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13924B89-217E-44D1-AE88-B281D781DB14}"/>
              </a:ext>
            </a:extLst>
          </p:cNvPr>
          <p:cNvSpPr/>
          <p:nvPr/>
        </p:nvSpPr>
        <p:spPr>
          <a:xfrm>
            <a:off x="9512692" y="428555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261F8AF-4970-49DF-B6F8-463D2AD2A8EA}"/>
              </a:ext>
            </a:extLst>
          </p:cNvPr>
          <p:cNvSpPr/>
          <p:nvPr/>
        </p:nvSpPr>
        <p:spPr>
          <a:xfrm>
            <a:off x="9964081" y="4691816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75DCDB37-894B-4A9D-A98D-81DA6B110E58}"/>
              </a:ext>
            </a:extLst>
          </p:cNvPr>
          <p:cNvSpPr/>
          <p:nvPr/>
        </p:nvSpPr>
        <p:spPr>
          <a:xfrm>
            <a:off x="9617420" y="505427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61832399-9253-4776-BCC5-5C7724DBDAAA}"/>
              </a:ext>
            </a:extLst>
          </p:cNvPr>
          <p:cNvSpPr/>
          <p:nvPr/>
        </p:nvSpPr>
        <p:spPr>
          <a:xfrm>
            <a:off x="9213254" y="4669142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623A09EC-0B6C-4B67-9B58-9B90013926CA}"/>
              </a:ext>
            </a:extLst>
          </p:cNvPr>
          <p:cNvCxnSpPr>
            <a:cxnSpLocks/>
            <a:stCxn id="380" idx="7"/>
            <a:endCxn id="379" idx="4"/>
          </p:cNvCxnSpPr>
          <p:nvPr/>
        </p:nvCxnSpPr>
        <p:spPr>
          <a:xfrm flipV="1">
            <a:off x="9729998" y="4842645"/>
            <a:ext cx="300030" cy="23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6B6CBEE3-2078-4D1D-BBC2-5C5FE2C03A86}"/>
              </a:ext>
            </a:extLst>
          </p:cNvPr>
          <p:cNvCxnSpPr>
            <a:cxnSpLocks/>
            <a:stCxn id="381" idx="5"/>
            <a:endCxn id="380" idx="0"/>
          </p:cNvCxnSpPr>
          <p:nvPr/>
        </p:nvCxnSpPr>
        <p:spPr>
          <a:xfrm>
            <a:off x="9325833" y="4797883"/>
            <a:ext cx="357535" cy="256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836F8DF3-A4F5-456B-8BEB-6725F90A0CA7}"/>
              </a:ext>
            </a:extLst>
          </p:cNvPr>
          <p:cNvCxnSpPr>
            <a:cxnSpLocks/>
            <a:stCxn id="378" idx="5"/>
            <a:endCxn id="379" idx="1"/>
          </p:cNvCxnSpPr>
          <p:nvPr/>
        </p:nvCxnSpPr>
        <p:spPr>
          <a:xfrm>
            <a:off x="9625270" y="4414298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35CA0F8-F3A4-4F94-897F-FE75DA8BA0C7}"/>
              </a:ext>
            </a:extLst>
          </p:cNvPr>
          <p:cNvCxnSpPr>
            <a:cxnSpLocks/>
            <a:stCxn id="379" idx="6"/>
            <a:endCxn id="372" idx="2"/>
          </p:cNvCxnSpPr>
          <p:nvPr/>
        </p:nvCxnSpPr>
        <p:spPr>
          <a:xfrm flipH="1">
            <a:off x="10076660" y="4767231"/>
            <a:ext cx="19315" cy="386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Oval 385">
            <a:extLst>
              <a:ext uri="{FF2B5EF4-FFF2-40B4-BE49-F238E27FC236}">
                <a16:creationId xmlns:a16="http://schemas.microsoft.com/office/drawing/2014/main" id="{D881E0BE-E2BD-4D10-BCF3-8462D39061F2}"/>
              </a:ext>
            </a:extLst>
          </p:cNvPr>
          <p:cNvSpPr/>
          <p:nvPr/>
        </p:nvSpPr>
        <p:spPr>
          <a:xfrm>
            <a:off x="10393625" y="4685084"/>
            <a:ext cx="131892" cy="1508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D6DB1B22-CD63-4913-9D35-C07DB18670E0}"/>
              </a:ext>
            </a:extLst>
          </p:cNvPr>
          <p:cNvSpPr/>
          <p:nvPr/>
        </p:nvSpPr>
        <p:spPr>
          <a:xfrm>
            <a:off x="10495989" y="5043475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B9C7AAC6-31CA-4F8C-818B-3EDEC0712E77}"/>
              </a:ext>
            </a:extLst>
          </p:cNvPr>
          <p:cNvCxnSpPr>
            <a:cxnSpLocks/>
            <a:stCxn id="386" idx="7"/>
            <a:endCxn id="371" idx="5"/>
          </p:cNvCxnSpPr>
          <p:nvPr/>
        </p:nvCxnSpPr>
        <p:spPr>
          <a:xfrm flipV="1">
            <a:off x="10506204" y="4454792"/>
            <a:ext cx="228125" cy="252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7BF3191-6D9F-4D1C-A2E6-CAA2AA0B1F48}"/>
              </a:ext>
            </a:extLst>
          </p:cNvPr>
          <p:cNvCxnSpPr>
            <a:cxnSpLocks/>
            <a:stCxn id="387" idx="1"/>
            <a:endCxn id="386" idx="4"/>
          </p:cNvCxnSpPr>
          <p:nvPr/>
        </p:nvCxnSpPr>
        <p:spPr>
          <a:xfrm flipH="1" flipV="1">
            <a:off x="10459571" y="4835913"/>
            <a:ext cx="55732" cy="229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506FCF40-1626-4210-A062-8A33EB7B1C21}"/>
              </a:ext>
            </a:extLst>
          </p:cNvPr>
          <p:cNvCxnSpPr>
            <a:cxnSpLocks/>
            <a:stCxn id="149" idx="0"/>
            <a:endCxn id="217" idx="0"/>
          </p:cNvCxnSpPr>
          <p:nvPr/>
        </p:nvCxnSpPr>
        <p:spPr>
          <a:xfrm rot="5400000" flipH="1" flipV="1">
            <a:off x="6889271" y="2553969"/>
            <a:ext cx="4646" cy="8497722"/>
          </a:xfrm>
          <a:prstGeom prst="bentConnector3">
            <a:avLst>
              <a:gd name="adj1" fmla="val 16236655"/>
            </a:avLst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3CE2B99-BAC9-4E27-88A4-FA442146120B}"/>
              </a:ext>
            </a:extLst>
          </p:cNvPr>
          <p:cNvCxnSpPr>
            <a:cxnSpLocks/>
          </p:cNvCxnSpPr>
          <p:nvPr/>
        </p:nvCxnSpPr>
        <p:spPr>
          <a:xfrm flipH="1">
            <a:off x="279359" y="909102"/>
            <a:ext cx="0" cy="575731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06208DFD-5128-406C-A761-5BA0CC49B19D}"/>
              </a:ext>
            </a:extLst>
          </p:cNvPr>
          <p:cNvSpPr txBox="1"/>
          <p:nvPr/>
        </p:nvSpPr>
        <p:spPr>
          <a:xfrm>
            <a:off x="165113" y="20805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D0D1542-0141-447F-BB92-1AD2D7B10F2B}"/>
              </a:ext>
            </a:extLst>
          </p:cNvPr>
          <p:cNvSpPr/>
          <p:nvPr/>
        </p:nvSpPr>
        <p:spPr>
          <a:xfrm>
            <a:off x="4685495" y="5903774"/>
            <a:ext cx="3151855" cy="36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SN-SN Correlation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257010AD-8E4A-4F61-9D19-EDA31FB194F8}"/>
              </a:ext>
            </a:extLst>
          </p:cNvPr>
          <p:cNvSpPr/>
          <p:nvPr/>
        </p:nvSpPr>
        <p:spPr>
          <a:xfrm rot="5400000">
            <a:off x="-1249755" y="3335786"/>
            <a:ext cx="3151856" cy="36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DS-SN Correlation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36D84B1-84E8-424D-BBE8-7751D378542C}"/>
              </a:ext>
            </a:extLst>
          </p:cNvPr>
          <p:cNvSpPr txBox="1"/>
          <p:nvPr/>
        </p:nvSpPr>
        <p:spPr>
          <a:xfrm>
            <a:off x="3145947" y="6260617"/>
            <a:ext cx="5992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12" indent="-342812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system states</a:t>
            </a:r>
          </a:p>
          <a:p>
            <a:pPr marL="342812" indent="-342812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 activity transitions </a:t>
            </a:r>
          </a:p>
          <a:p>
            <a:pPr marL="342812" indent="-342812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 social network events</a:t>
            </a:r>
          </a:p>
          <a:p>
            <a:pPr marL="342812" indent="-342812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Associating device with social network identities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A086A92-7129-4DBB-BF39-487BA13620A1}"/>
              </a:ext>
            </a:extLst>
          </p:cNvPr>
          <p:cNvCxnSpPr>
            <a:cxnSpLocks/>
          </p:cNvCxnSpPr>
          <p:nvPr/>
        </p:nvCxnSpPr>
        <p:spPr>
          <a:xfrm>
            <a:off x="8703233" y="4932778"/>
            <a:ext cx="390075" cy="4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873638E-D33E-47DF-B40B-57BAD5E3B6E2}"/>
              </a:ext>
            </a:extLst>
          </p:cNvPr>
          <p:cNvSpPr txBox="1"/>
          <p:nvPr/>
        </p:nvSpPr>
        <p:spPr>
          <a:xfrm>
            <a:off x="8641140" y="4472014"/>
            <a:ext cx="91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801B180-F573-42A2-820E-EC9F73CB7217}"/>
              </a:ext>
            </a:extLst>
          </p:cNvPr>
          <p:cNvSpPr txBox="1"/>
          <p:nvPr/>
        </p:nvSpPr>
        <p:spPr>
          <a:xfrm>
            <a:off x="6311089" y="4272559"/>
            <a:ext cx="240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Sequence of Social Network 2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7FAD9168-203A-47D4-B924-820411659C2D}"/>
              </a:ext>
            </a:extLst>
          </p:cNvPr>
          <p:cNvSpPr/>
          <p:nvPr/>
        </p:nvSpPr>
        <p:spPr>
          <a:xfrm>
            <a:off x="9071884" y="6319681"/>
            <a:ext cx="2384981" cy="16228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FF3F794-3A70-4B9F-B66A-731AF4C54BBB}"/>
              </a:ext>
            </a:extLst>
          </p:cNvPr>
          <p:cNvSpPr/>
          <p:nvPr/>
        </p:nvSpPr>
        <p:spPr>
          <a:xfrm>
            <a:off x="10015636" y="6680497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55765BF-CB75-4C7D-9E3A-0163F74764F5}"/>
              </a:ext>
            </a:extLst>
          </p:cNvPr>
          <p:cNvSpPr/>
          <p:nvPr/>
        </p:nvSpPr>
        <p:spPr>
          <a:xfrm>
            <a:off x="10615764" y="6545578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C27F419-D6CB-4E46-9789-129C7AFDFFAA}"/>
              </a:ext>
            </a:extLst>
          </p:cNvPr>
          <p:cNvSpPr/>
          <p:nvPr/>
        </p:nvSpPr>
        <p:spPr>
          <a:xfrm>
            <a:off x="10070673" y="7298304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B555A4B-0DDB-4914-87B4-7556A5F25C46}"/>
              </a:ext>
            </a:extLst>
          </p:cNvPr>
          <p:cNvSpPr/>
          <p:nvPr/>
        </p:nvSpPr>
        <p:spPr>
          <a:xfrm>
            <a:off x="11148359" y="7630785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6430D92-EA51-4459-9D4B-00838349EC18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10164612" y="6674319"/>
            <a:ext cx="470468" cy="7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C82AC6-8E86-4E97-A6BD-2675FEC28324}"/>
              </a:ext>
            </a:extLst>
          </p:cNvPr>
          <p:cNvCxnSpPr>
            <a:cxnSpLocks/>
            <a:stCxn id="197" idx="6"/>
          </p:cNvCxnSpPr>
          <p:nvPr/>
        </p:nvCxnSpPr>
        <p:spPr>
          <a:xfrm>
            <a:off x="10202566" y="7373719"/>
            <a:ext cx="943045" cy="33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DBA04EA-2A97-4B27-8080-D3101F97A5BA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11121044" y="6957000"/>
            <a:ext cx="93263" cy="673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B8A07A4-F4A7-411F-9C8E-7ED30A86976C}"/>
              </a:ext>
            </a:extLst>
          </p:cNvPr>
          <p:cNvSpPr/>
          <p:nvPr/>
        </p:nvSpPr>
        <p:spPr>
          <a:xfrm>
            <a:off x="9506706" y="650508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FE5C7C8-1B67-45D7-A23A-1F8F692378B7}"/>
              </a:ext>
            </a:extLst>
          </p:cNvPr>
          <p:cNvSpPr/>
          <p:nvPr/>
        </p:nvSpPr>
        <p:spPr>
          <a:xfrm>
            <a:off x="9958095" y="6911342"/>
            <a:ext cx="131892" cy="1508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BF02401-62F1-434A-B3AC-770FF5A8CBC7}"/>
              </a:ext>
            </a:extLst>
          </p:cNvPr>
          <p:cNvSpPr/>
          <p:nvPr/>
        </p:nvSpPr>
        <p:spPr>
          <a:xfrm>
            <a:off x="9611434" y="7273803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58F6800-67A4-42F4-8BBF-E07EA98D5F38}"/>
              </a:ext>
            </a:extLst>
          </p:cNvPr>
          <p:cNvSpPr/>
          <p:nvPr/>
        </p:nvSpPr>
        <p:spPr>
          <a:xfrm>
            <a:off x="9207268" y="6888668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244A45D-8E3C-445C-9322-D72DD6338AEA}"/>
              </a:ext>
            </a:extLst>
          </p:cNvPr>
          <p:cNvCxnSpPr>
            <a:cxnSpLocks/>
            <a:stCxn id="206" idx="7"/>
            <a:endCxn id="205" idx="4"/>
          </p:cNvCxnSpPr>
          <p:nvPr/>
        </p:nvCxnSpPr>
        <p:spPr>
          <a:xfrm flipV="1">
            <a:off x="9724012" y="7062171"/>
            <a:ext cx="300030" cy="23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F7A18ED-80AD-49C4-AB4B-970BB20AD597}"/>
              </a:ext>
            </a:extLst>
          </p:cNvPr>
          <p:cNvCxnSpPr>
            <a:cxnSpLocks/>
            <a:stCxn id="207" idx="5"/>
            <a:endCxn id="206" idx="0"/>
          </p:cNvCxnSpPr>
          <p:nvPr/>
        </p:nvCxnSpPr>
        <p:spPr>
          <a:xfrm>
            <a:off x="9319847" y="7017409"/>
            <a:ext cx="357535" cy="256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28849BA-C48D-414A-BD9E-F310078A508F}"/>
              </a:ext>
            </a:extLst>
          </p:cNvPr>
          <p:cNvCxnSpPr>
            <a:cxnSpLocks/>
            <a:stCxn id="204" idx="5"/>
            <a:endCxn id="205" idx="1"/>
          </p:cNvCxnSpPr>
          <p:nvPr/>
        </p:nvCxnSpPr>
        <p:spPr>
          <a:xfrm>
            <a:off x="9619284" y="6633824"/>
            <a:ext cx="358127" cy="299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B893A57-D91E-4037-BDB5-40CAFAA2C9D9}"/>
              </a:ext>
            </a:extLst>
          </p:cNvPr>
          <p:cNvCxnSpPr>
            <a:cxnSpLocks/>
            <a:stCxn id="205" idx="6"/>
            <a:endCxn id="197" idx="2"/>
          </p:cNvCxnSpPr>
          <p:nvPr/>
        </p:nvCxnSpPr>
        <p:spPr>
          <a:xfrm flipH="1">
            <a:off x="10070674" y="6986757"/>
            <a:ext cx="19315" cy="386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205FBA5B-64D3-4C37-8F00-32D34A603DBF}"/>
              </a:ext>
            </a:extLst>
          </p:cNvPr>
          <p:cNvSpPr/>
          <p:nvPr/>
        </p:nvSpPr>
        <p:spPr>
          <a:xfrm>
            <a:off x="10387639" y="6904610"/>
            <a:ext cx="131892" cy="1508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CA47329-285B-48B0-8F96-2C800CB5792C}"/>
              </a:ext>
            </a:extLst>
          </p:cNvPr>
          <p:cNvSpPr/>
          <p:nvPr/>
        </p:nvSpPr>
        <p:spPr>
          <a:xfrm>
            <a:off x="10490003" y="7263001"/>
            <a:ext cx="131892" cy="150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DAD6E9B-BE87-441A-9C92-F4FB1E7EE441}"/>
              </a:ext>
            </a:extLst>
          </p:cNvPr>
          <p:cNvCxnSpPr>
            <a:cxnSpLocks/>
            <a:stCxn id="212" idx="7"/>
            <a:endCxn id="196" idx="5"/>
          </p:cNvCxnSpPr>
          <p:nvPr/>
        </p:nvCxnSpPr>
        <p:spPr>
          <a:xfrm flipV="1">
            <a:off x="10500218" y="6674318"/>
            <a:ext cx="228125" cy="252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E4F0C36-1AC1-4226-AD58-BFE19FF5176D}"/>
              </a:ext>
            </a:extLst>
          </p:cNvPr>
          <p:cNvCxnSpPr>
            <a:cxnSpLocks/>
            <a:stCxn id="213" idx="1"/>
            <a:endCxn id="212" idx="4"/>
          </p:cNvCxnSpPr>
          <p:nvPr/>
        </p:nvCxnSpPr>
        <p:spPr>
          <a:xfrm flipH="1" flipV="1">
            <a:off x="10453585" y="7055439"/>
            <a:ext cx="55732" cy="229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4967162-5F46-4A70-B09F-BBDD60FB417B}"/>
              </a:ext>
            </a:extLst>
          </p:cNvPr>
          <p:cNvCxnSpPr>
            <a:cxnSpLocks/>
          </p:cNvCxnSpPr>
          <p:nvPr/>
        </p:nvCxnSpPr>
        <p:spPr>
          <a:xfrm>
            <a:off x="10264375" y="5731661"/>
            <a:ext cx="0" cy="624303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E25F771C-889F-44A6-8B05-B295D86A5450}"/>
              </a:ext>
            </a:extLst>
          </p:cNvPr>
          <p:cNvSpPr/>
          <p:nvPr/>
        </p:nvSpPr>
        <p:spPr>
          <a:xfrm>
            <a:off x="11022347" y="6800507"/>
            <a:ext cx="236215" cy="28268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5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92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xyh3984</dc:creator>
  <cp:lastModifiedBy>xyh3984</cp:lastModifiedBy>
  <cp:revision>53</cp:revision>
  <cp:lastPrinted>2017-12-06T02:18:51Z</cp:lastPrinted>
  <dcterms:created xsi:type="dcterms:W3CDTF">2017-12-03T22:33:01Z</dcterms:created>
  <dcterms:modified xsi:type="dcterms:W3CDTF">2017-12-11T23:52:20Z</dcterms:modified>
</cp:coreProperties>
</file>