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7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9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8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xyh3984\Desktop\paper-cross-sn-icdcs\images\stime-uti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stime</c:v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0"/>
            <c:spPr>
              <a:solidFill>
                <a:schemeClr val="accent1"/>
              </a:solidFill>
              <a:ln w="25400">
                <a:solidFill>
                  <a:schemeClr val="accent5">
                    <a:lumMod val="50000"/>
                  </a:schemeClr>
                </a:solidFill>
              </a:ln>
              <a:effectLst/>
            </c:spPr>
          </c:marker>
          <c:dPt>
            <c:idx val="9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1C6-44A4-9763-F71D20B765DF}"/>
              </c:ext>
            </c:extLst>
          </c:dPt>
          <c:dPt>
            <c:idx val="10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81C6-44A4-9763-F71D20B765DF}"/>
              </c:ext>
            </c:extLst>
          </c:dPt>
          <c:dPt>
            <c:idx val="11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81C6-44A4-9763-F71D20B765DF}"/>
              </c:ext>
            </c:extLst>
          </c:dPt>
          <c:dPt>
            <c:idx val="12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81C6-44A4-9763-F71D20B765DF}"/>
              </c:ext>
            </c:extLst>
          </c:dPt>
          <c:dPt>
            <c:idx val="13"/>
            <c:marker>
              <c:symbol val="triangle"/>
              <c:size val="10"/>
              <c:spPr>
                <a:solidFill>
                  <a:schemeClr val="accent1"/>
                </a:solidFill>
                <a:ln w="25400">
                  <a:solidFill>
                    <a:schemeClr val="accent5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1C6-44A4-9763-F71D20B765DF}"/>
              </c:ext>
            </c:extLst>
          </c:dPt>
          <c:cat>
            <c:strLit>
              <c:ptCount val="21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Sheet1!$A$1:$AA$1</c:f>
              <c:numCache>
                <c:formatCode>General</c:formatCode>
                <c:ptCount val="21"/>
                <c:pt idx="0">
                  <c:v>720</c:v>
                </c:pt>
                <c:pt idx="1">
                  <c:v>720</c:v>
                </c:pt>
                <c:pt idx="2">
                  <c:v>720</c:v>
                </c:pt>
                <c:pt idx="3">
                  <c:v>721</c:v>
                </c:pt>
                <c:pt idx="4">
                  <c:v>721</c:v>
                </c:pt>
                <c:pt idx="5">
                  <c:v>721</c:v>
                </c:pt>
                <c:pt idx="6">
                  <c:v>721</c:v>
                </c:pt>
                <c:pt idx="7">
                  <c:v>722</c:v>
                </c:pt>
                <c:pt idx="8">
                  <c:v>722</c:v>
                </c:pt>
                <c:pt idx="9">
                  <c:v>723</c:v>
                </c:pt>
                <c:pt idx="10">
                  <c:v>723</c:v>
                </c:pt>
                <c:pt idx="11">
                  <c:v>723</c:v>
                </c:pt>
                <c:pt idx="12">
                  <c:v>724</c:v>
                </c:pt>
                <c:pt idx="13">
                  <c:v>724</c:v>
                </c:pt>
                <c:pt idx="14">
                  <c:v>724</c:v>
                </c:pt>
                <c:pt idx="15">
                  <c:v>725</c:v>
                </c:pt>
                <c:pt idx="16">
                  <c:v>725</c:v>
                </c:pt>
                <c:pt idx="17">
                  <c:v>725</c:v>
                </c:pt>
                <c:pt idx="18">
                  <c:v>725</c:v>
                </c:pt>
                <c:pt idx="19">
                  <c:v>726</c:v>
                </c:pt>
                <c:pt idx="20">
                  <c:v>726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1C6-44A4-9763-F71D20B765DF}"/>
            </c:ext>
          </c:extLst>
        </c:ser>
        <c:ser>
          <c:idx val="1"/>
          <c:order val="1"/>
          <c:tx>
            <c:v>utime</c:v>
          </c:tx>
          <c:spPr>
            <a:ln w="63500" cap="rnd">
              <a:solidFill>
                <a:schemeClr val="tx1">
                  <a:alpha val="86000"/>
                </a:schemeClr>
              </a:solidFill>
              <a:round/>
            </a:ln>
            <a:effectLst/>
          </c:spPr>
          <c:marker>
            <c:symbol val="square"/>
            <c:size val="10"/>
            <c:spPr>
              <a:solidFill>
                <a:schemeClr val="tx1">
                  <a:alpha val="99000"/>
                </a:schemeClr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8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1C6-44A4-9763-F71D20B765DF}"/>
              </c:ext>
            </c:extLst>
          </c:dPt>
          <c:dPt>
            <c:idx val="9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81C6-44A4-9763-F71D20B765DF}"/>
              </c:ext>
            </c:extLst>
          </c:dPt>
          <c:dPt>
            <c:idx val="10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81C6-44A4-9763-F71D20B765DF}"/>
              </c:ext>
            </c:extLst>
          </c:dPt>
          <c:dPt>
            <c:idx val="11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81C6-44A4-9763-F71D20B765DF}"/>
              </c:ext>
            </c:extLst>
          </c:dPt>
          <c:dPt>
            <c:idx val="12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81C6-44A4-9763-F71D20B765DF}"/>
              </c:ext>
            </c:extLst>
          </c:dPt>
          <c:dPt>
            <c:idx val="13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81C6-44A4-9763-F71D20B765DF}"/>
              </c:ext>
            </c:extLst>
          </c:dPt>
          <c:dPt>
            <c:idx val="14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81C6-44A4-9763-F71D20B765DF}"/>
              </c:ext>
            </c:extLst>
          </c:dPt>
          <c:dPt>
            <c:idx val="15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81C6-44A4-9763-F71D20B765DF}"/>
              </c:ext>
            </c:extLst>
          </c:dPt>
          <c:dPt>
            <c:idx val="16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A-81C6-44A4-9763-F71D20B765DF}"/>
              </c:ext>
            </c:extLst>
          </c:dPt>
          <c:dPt>
            <c:idx val="17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81C6-44A4-9763-F71D20B765DF}"/>
              </c:ext>
            </c:extLst>
          </c:dPt>
          <c:dPt>
            <c:idx val="18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81C6-44A4-9763-F71D20B765DF}"/>
              </c:ext>
            </c:extLst>
          </c:dPt>
          <c:dPt>
            <c:idx val="19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0-81C6-44A4-9763-F71D20B765DF}"/>
              </c:ext>
            </c:extLst>
          </c:dPt>
          <c:dPt>
            <c:idx val="20"/>
            <c:marker>
              <c:symbol val="square"/>
              <c:size val="10"/>
              <c:spPr>
                <a:solidFill>
                  <a:schemeClr val="tx1">
                    <a:alpha val="99000"/>
                  </a:schemeClr>
                </a:solidFill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chemeClr val="tx1">
                    <a:alpha val="86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2-81C6-44A4-9763-F71D20B765DF}"/>
              </c:ext>
            </c:extLst>
          </c:dPt>
          <c:cat>
            <c:strLit>
              <c:ptCount val="21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27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Sheet1!$A$2:$Z$2</c:f>
              <c:numCache>
                <c:formatCode>General</c:formatCode>
                <c:ptCount val="21"/>
                <c:pt idx="0">
                  <c:v>691</c:v>
                </c:pt>
                <c:pt idx="1">
                  <c:v>691</c:v>
                </c:pt>
                <c:pt idx="2">
                  <c:v>692</c:v>
                </c:pt>
                <c:pt idx="3">
                  <c:v>692</c:v>
                </c:pt>
                <c:pt idx="4">
                  <c:v>692</c:v>
                </c:pt>
                <c:pt idx="5">
                  <c:v>692</c:v>
                </c:pt>
                <c:pt idx="6">
                  <c:v>693</c:v>
                </c:pt>
                <c:pt idx="7">
                  <c:v>693</c:v>
                </c:pt>
                <c:pt idx="8">
                  <c:v>693</c:v>
                </c:pt>
                <c:pt idx="9">
                  <c:v>693</c:v>
                </c:pt>
                <c:pt idx="10">
                  <c:v>694</c:v>
                </c:pt>
                <c:pt idx="11">
                  <c:v>694</c:v>
                </c:pt>
                <c:pt idx="12">
                  <c:v>694</c:v>
                </c:pt>
                <c:pt idx="13">
                  <c:v>695</c:v>
                </c:pt>
                <c:pt idx="14">
                  <c:v>695</c:v>
                </c:pt>
                <c:pt idx="15">
                  <c:v>695</c:v>
                </c:pt>
                <c:pt idx="16">
                  <c:v>695</c:v>
                </c:pt>
                <c:pt idx="17">
                  <c:v>696</c:v>
                </c:pt>
                <c:pt idx="18">
                  <c:v>696</c:v>
                </c:pt>
                <c:pt idx="19">
                  <c:v>696</c:v>
                </c:pt>
                <c:pt idx="20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3-81C6-44A4-9763-F71D20B76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0443112"/>
        <c:axId val="630442784"/>
      </c:lineChart>
      <c:catAx>
        <c:axId val="630443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Index</a:t>
                </a:r>
                <a:r>
                  <a:rPr lang="en-US" altLang="zh-CN" sz="2800" b="1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Time</a:t>
                </a:r>
                <a:endParaRPr lang="en-US" altLang="zh-CN" sz="2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layout>
            <c:manualLayout>
              <c:xMode val="edge"/>
              <c:yMode val="edge"/>
              <c:x val="0.41828034776902889"/>
              <c:y val="0.872032954214056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2784"/>
        <c:crosses val="autoZero"/>
        <c:auto val="1"/>
        <c:lblAlgn val="ctr"/>
        <c:lblOffset val="100"/>
        <c:noMultiLvlLbl val="0"/>
      </c:catAx>
      <c:valAx>
        <c:axId val="630442784"/>
        <c:scaling>
          <c:orientation val="minMax"/>
          <c:max val="727"/>
          <c:min val="6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600" b="1" baseline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stime and utime of the Keyboard (in clock ticks)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0443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12065031086691"/>
          <c:y val="0.18068543458868361"/>
          <c:w val="0.1143209096067597"/>
          <c:h val="0.30690777340982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104-320A-435F-922C-9638FC4D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122369"/>
            <a:ext cx="9144003" cy="2387599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7392-5F36-43F7-8B86-530834EF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3" y="3602038"/>
            <a:ext cx="9144003" cy="165576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099" indent="0" algn="ctr">
              <a:buNone/>
              <a:defRPr sz="2000"/>
            </a:lvl2pPr>
            <a:lvl3pPr marL="914193" indent="0" algn="ctr">
              <a:buNone/>
              <a:defRPr sz="1803"/>
            </a:lvl3pPr>
            <a:lvl4pPr marL="1371291" indent="0" algn="ctr">
              <a:buNone/>
              <a:defRPr sz="1600"/>
            </a:lvl4pPr>
            <a:lvl5pPr marL="1828389" indent="0" algn="ctr">
              <a:buNone/>
              <a:defRPr sz="1600"/>
            </a:lvl5pPr>
            <a:lvl6pPr marL="2285484" indent="0" algn="ctr">
              <a:buNone/>
              <a:defRPr sz="1600"/>
            </a:lvl6pPr>
            <a:lvl7pPr marL="2742582" indent="0" algn="ctr">
              <a:buNone/>
              <a:defRPr sz="1600"/>
            </a:lvl7pPr>
            <a:lvl8pPr marL="3199681" indent="0" algn="ctr">
              <a:buNone/>
              <a:defRPr sz="1600"/>
            </a:lvl8pPr>
            <a:lvl9pPr marL="3656775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DF127-9973-4B0F-8477-E2BB0760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4CE4-2836-4209-8517-06DA8760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019FC-A0C0-41CA-8F3F-DD3DFB94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4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9D1E-45EF-41D7-B505-54536B31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74220-BEDA-4F6D-9C51-BE8BB99F3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151-C84B-44EB-AFA4-415631A2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55CC-3E8A-4712-9519-54A762E5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5D92A-172B-418C-A0F3-375F92CD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141A-F7C5-4A68-A778-C2CA3A7B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6" y="365128"/>
            <a:ext cx="2628899" cy="5811836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DDF63-B917-4A82-BE60-5BD3490E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6" y="365128"/>
            <a:ext cx="7734300" cy="5811836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E3B0-9C84-448C-AD67-0F42777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6287-3B75-4117-BA23-2FCFE613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862D9-83F5-460F-963C-BCF80CF3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83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E96EFA-5467-4C8D-8D96-CDCE6C7E81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5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9060-DDF8-41CA-A608-A3DC1B99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64DA-827B-4950-B6CC-12E798F78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71D3-FB0A-400E-993F-D6731FA8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63A-7646-45A8-8F85-D7E4900C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2157-7722-49A0-BF1B-37E48D98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0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1237-2477-4511-BBFC-506CC063B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1"/>
            <a:ext cx="10515599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52195-47D5-4B27-A1AA-36DFC9FB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64"/>
            <a:ext cx="10515599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0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193" indent="0">
              <a:buNone/>
              <a:defRPr sz="1803">
                <a:solidFill>
                  <a:schemeClr val="tx1">
                    <a:tint val="75000"/>
                  </a:schemeClr>
                </a:solidFill>
              </a:defRPr>
            </a:lvl3pPr>
            <a:lvl4pPr marL="13712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3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8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1EA2A-3F2C-48C7-BB42-D93F5293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C9E82-8B6E-4562-981E-14384FFF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9DCDB-5DF6-48D7-BEA0-7AF2EAC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3521-DF56-4D52-9AE3-776F7C6F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0D92-B0AF-4162-87EC-8B5D8646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7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3959-185C-4818-9F9A-BAFC11805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11" y="1825626"/>
            <a:ext cx="5181599" cy="435133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612B1-FED1-4D7D-AB34-BAB3A26E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C7BEE-AB07-4A31-9019-7A00BC95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C3B6F-459B-45DB-AFF6-6828A770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B369-CE5E-474D-91D8-D810BF2F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9" y="365135"/>
            <a:ext cx="10515599" cy="1325561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FD6D2-62AF-486F-869B-BA870B7B4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5"/>
            <a:ext cx="51577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30CD8-3FAB-4F90-8427-8A309913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9"/>
            <a:ext cx="5157788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97C47-9C52-4C9F-A3FC-709264305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5"/>
            <a:ext cx="51831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99" indent="0">
              <a:buNone/>
              <a:defRPr sz="2000" b="1"/>
            </a:lvl2pPr>
            <a:lvl3pPr marL="914193" indent="0">
              <a:buNone/>
              <a:defRPr sz="1803" b="1"/>
            </a:lvl3pPr>
            <a:lvl4pPr marL="1371291" indent="0">
              <a:buNone/>
              <a:defRPr sz="1600" b="1"/>
            </a:lvl4pPr>
            <a:lvl5pPr marL="1828389" indent="0">
              <a:buNone/>
              <a:defRPr sz="1600" b="1"/>
            </a:lvl5pPr>
            <a:lvl6pPr marL="2285484" indent="0">
              <a:buNone/>
              <a:defRPr sz="1600" b="1"/>
            </a:lvl6pPr>
            <a:lvl7pPr marL="2742582" indent="0">
              <a:buNone/>
              <a:defRPr sz="1600" b="1"/>
            </a:lvl7pPr>
            <a:lvl8pPr marL="3199681" indent="0">
              <a:buNone/>
              <a:defRPr sz="1600" b="1"/>
            </a:lvl8pPr>
            <a:lvl9pPr marL="3656775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9626A2-12FF-41D5-B8F0-CF83B5F44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9"/>
            <a:ext cx="5183187" cy="3684589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01CF2-A198-4288-A575-7F0FF8CD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CDDC-3F59-4B33-8B01-4AD5CF4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C84EA-3484-4F19-8599-C8A285C5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7291-4686-4C02-A0B6-8B337E28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172B6-4B43-4410-87F4-6112794A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9907F-CB28-453C-95B8-17B0ECA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2DDEF-0DB1-4060-9C87-E3E4C2FB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91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27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6686-31C9-4CCA-A5D5-2888DF4A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054A-5CCC-4AB9-A386-B526197FF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D0F23-6C30-4419-9257-8261387C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AE2A1-97EF-47B0-93C4-C2D36E82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BAB86-7C5D-41B8-BD15-E6641DAF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FFC1D-461E-4FE6-B428-8A03BFBB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4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5B51-27D5-4875-9365-D35D8A94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3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6B69-5082-437F-9084-FE2CA45B7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199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099" indent="0">
              <a:buNone/>
              <a:defRPr sz="2800"/>
            </a:lvl2pPr>
            <a:lvl3pPr marL="914193" indent="0">
              <a:buNone/>
              <a:defRPr sz="2400"/>
            </a:lvl3pPr>
            <a:lvl4pPr marL="1371291" indent="0">
              <a:buNone/>
              <a:defRPr sz="2000"/>
            </a:lvl4pPr>
            <a:lvl5pPr marL="1828389" indent="0">
              <a:buNone/>
              <a:defRPr sz="2000"/>
            </a:lvl5pPr>
            <a:lvl6pPr marL="2285484" indent="0">
              <a:buNone/>
              <a:defRPr sz="2000"/>
            </a:lvl6pPr>
            <a:lvl7pPr marL="2742582" indent="0">
              <a:buNone/>
              <a:defRPr sz="2000"/>
            </a:lvl7pPr>
            <a:lvl8pPr marL="3199681" indent="0">
              <a:buNone/>
              <a:defRPr sz="2000"/>
            </a:lvl8pPr>
            <a:lvl9pPr marL="365677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F0BB9-D2F4-4013-BCF8-71DC60B2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3" y="2057403"/>
            <a:ext cx="3932236" cy="3811586"/>
          </a:xfrm>
        </p:spPr>
        <p:txBody>
          <a:bodyPr/>
          <a:lstStyle>
            <a:lvl1pPr marL="0" indent="0">
              <a:buNone/>
              <a:defRPr sz="1600"/>
            </a:lvl1pPr>
            <a:lvl2pPr marL="457099" indent="0">
              <a:buNone/>
              <a:defRPr sz="1403"/>
            </a:lvl2pPr>
            <a:lvl3pPr marL="914193" indent="0">
              <a:buNone/>
              <a:defRPr sz="1200"/>
            </a:lvl3pPr>
            <a:lvl4pPr marL="1371291" indent="0">
              <a:buNone/>
              <a:defRPr sz="1003"/>
            </a:lvl4pPr>
            <a:lvl5pPr marL="1828389" indent="0">
              <a:buNone/>
              <a:defRPr sz="1003"/>
            </a:lvl5pPr>
            <a:lvl6pPr marL="2285484" indent="0">
              <a:buNone/>
              <a:defRPr sz="1003"/>
            </a:lvl6pPr>
            <a:lvl7pPr marL="2742582" indent="0">
              <a:buNone/>
              <a:defRPr sz="1003"/>
            </a:lvl7pPr>
            <a:lvl8pPr marL="3199681" indent="0">
              <a:buNone/>
              <a:defRPr sz="1003"/>
            </a:lvl8pPr>
            <a:lvl9pPr marL="3656775" indent="0">
              <a:buNone/>
              <a:defRPr sz="1003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7742-104C-45E9-B703-1F2294B5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006CB-9B57-49EF-9255-ABD19636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B14ED-F06C-4781-A31E-0E27BFD0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37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AB45A-E879-421D-A619-C862AEDA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365135"/>
            <a:ext cx="10515599" cy="1325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408A1-BA76-4242-8C99-35A57903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11" y="1825626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1BFB-EC3A-4717-8F73-020BAB16B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8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E3D5E-7D85-4FED-8C07-AD3A8154CF36}" type="datetimeFigureOut">
              <a:rPr lang="zh-CN" altLang="en-US" smtClean="0"/>
              <a:t>2017/12/11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6B1A3-BB50-4A6F-BA9A-26C57DEA4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4"/>
            <a:ext cx="41147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A49-6AEC-40FD-9B7E-1DF5D9CFA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4"/>
            <a:ext cx="2743203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C4095-062F-4482-9246-243EF2588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5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9" indent="-228549" algn="l" defTabSz="914193" rtl="0" eaLnBrk="1" latinLnBrk="0" hangingPunct="1">
        <a:lnSpc>
          <a:spcPct val="90000"/>
        </a:lnSpc>
        <a:spcBef>
          <a:spcPts val="1003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48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46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4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2056939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514037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2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0" indent="-228549" algn="l" defTabSz="91419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1pPr>
      <a:lvl2pPr marL="45709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2pPr>
      <a:lvl3pPr marL="914193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9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5pPr>
      <a:lvl6pPr marL="2285484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2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1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3" rtl="0" eaLnBrk="1" latinLnBrk="0" hangingPunct="1">
        <a:defRPr sz="1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116AC1-1BA7-44F5-85BF-74078EBFC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7219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89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xyh3984</dc:creator>
  <cp:lastModifiedBy>xyh3984</cp:lastModifiedBy>
  <cp:revision>54</cp:revision>
  <cp:lastPrinted>2017-12-06T02:18:51Z</cp:lastPrinted>
  <dcterms:created xsi:type="dcterms:W3CDTF">2017-12-03T22:33:01Z</dcterms:created>
  <dcterms:modified xsi:type="dcterms:W3CDTF">2017-12-12T00:16:05Z</dcterms:modified>
</cp:coreProperties>
</file>