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9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h3984\Desktop\paper-cross-sn-icdcs\images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VSS of Twitter Process</c:v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1"/>
              </a:solidFill>
              <a:ln w="254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dPt>
            <c:idx val="9"/>
            <c:marker>
              <c:symbol val="triangle"/>
              <c:size val="10"/>
              <c:spPr>
                <a:solidFill>
                  <a:schemeClr val="accent1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F23-4FB2-A8A2-34C63FFFDC80}"/>
              </c:ext>
            </c:extLst>
          </c:dPt>
          <c:dPt>
            <c:idx val="10"/>
            <c:marker>
              <c:symbol val="triangl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F23-4FB2-A8A2-34C63FFFDC80}"/>
              </c:ext>
            </c:extLst>
          </c:dPt>
          <c:dPt>
            <c:idx val="11"/>
            <c:marker>
              <c:symbol val="triangl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F23-4FB2-A8A2-34C63FFFDC80}"/>
              </c:ext>
            </c:extLst>
          </c:dPt>
          <c:dPt>
            <c:idx val="12"/>
            <c:marker>
              <c:symbol val="triangl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EF23-4FB2-A8A2-34C63FFFDC80}"/>
              </c:ext>
            </c:extLst>
          </c:dPt>
          <c:dPt>
            <c:idx val="13"/>
            <c:marker>
              <c:symbol val="triangle"/>
              <c:size val="10"/>
              <c:spPr>
                <a:solidFill>
                  <a:srgbClr val="FF0000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F23-4FB2-A8A2-34C63FFFDC80}"/>
              </c:ext>
            </c:extLst>
          </c:dPt>
          <c:val>
            <c:numRef>
              <c:f>Sheet1!$A$1:$AA$1</c:f>
              <c:numCache>
                <c:formatCode>General</c:formatCode>
                <c:ptCount val="27"/>
                <c:pt idx="0">
                  <c:v>1250000</c:v>
                </c:pt>
                <c:pt idx="1">
                  <c:v>1250000</c:v>
                </c:pt>
                <c:pt idx="2">
                  <c:v>1250000</c:v>
                </c:pt>
                <c:pt idx="3">
                  <c:v>1250000</c:v>
                </c:pt>
                <c:pt idx="4">
                  <c:v>1250000</c:v>
                </c:pt>
                <c:pt idx="5">
                  <c:v>1250000</c:v>
                </c:pt>
                <c:pt idx="6">
                  <c:v>1250000</c:v>
                </c:pt>
                <c:pt idx="7">
                  <c:v>1250000</c:v>
                </c:pt>
                <c:pt idx="8">
                  <c:v>1250000</c:v>
                </c:pt>
                <c:pt idx="9">
                  <c:v>1250000</c:v>
                </c:pt>
                <c:pt idx="10">
                  <c:v>1170000</c:v>
                </c:pt>
                <c:pt idx="11">
                  <c:v>1170000</c:v>
                </c:pt>
                <c:pt idx="12">
                  <c:v>1170000</c:v>
                </c:pt>
                <c:pt idx="13">
                  <c:v>1280000</c:v>
                </c:pt>
                <c:pt idx="14">
                  <c:v>1280000</c:v>
                </c:pt>
                <c:pt idx="15">
                  <c:v>1280000</c:v>
                </c:pt>
                <c:pt idx="16">
                  <c:v>1280000</c:v>
                </c:pt>
                <c:pt idx="17">
                  <c:v>1280000</c:v>
                </c:pt>
                <c:pt idx="18">
                  <c:v>1280000</c:v>
                </c:pt>
                <c:pt idx="19">
                  <c:v>1280000</c:v>
                </c:pt>
                <c:pt idx="20">
                  <c:v>1280000</c:v>
                </c:pt>
                <c:pt idx="21">
                  <c:v>1280000</c:v>
                </c:pt>
                <c:pt idx="22">
                  <c:v>1280000</c:v>
                </c:pt>
                <c:pt idx="23">
                  <c:v>1280000</c:v>
                </c:pt>
                <c:pt idx="24">
                  <c:v>1280000</c:v>
                </c:pt>
                <c:pt idx="25">
                  <c:v>1280000</c:v>
                </c:pt>
                <c:pt idx="26">
                  <c:v>1280000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F23-4FB2-A8A2-34C63FFFDC80}"/>
            </c:ext>
          </c:extLst>
        </c:ser>
        <c:ser>
          <c:idx val="1"/>
          <c:order val="1"/>
          <c:tx>
            <c:v>VSS of Instagram Process</c:v>
          </c:tx>
          <c:spPr>
            <a:ln w="635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8"/>
            <c:marker>
              <c:symbol val="square"/>
              <c:size val="10"/>
              <c:spPr>
                <a:solidFill>
                  <a:schemeClr val="tx1"/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F23-4FB2-A8A2-34C63FFFDC80}"/>
              </c:ext>
            </c:extLst>
          </c:dPt>
          <c:dPt>
            <c:idx val="9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EF23-4FB2-A8A2-34C63FFFDC80}"/>
              </c:ext>
            </c:extLst>
          </c:dPt>
          <c:dPt>
            <c:idx val="10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EF23-4FB2-A8A2-34C63FFFDC80}"/>
              </c:ext>
            </c:extLst>
          </c:dPt>
          <c:dPt>
            <c:idx val="11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EF23-4FB2-A8A2-34C63FFFDC80}"/>
              </c:ext>
            </c:extLst>
          </c:dPt>
          <c:dPt>
            <c:idx val="12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EF23-4FB2-A8A2-34C63FFFDC80}"/>
              </c:ext>
            </c:extLst>
          </c:dPt>
          <c:dPt>
            <c:idx val="13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EF23-4FB2-A8A2-34C63FFFDC80}"/>
              </c:ext>
            </c:extLst>
          </c:dPt>
          <c:dPt>
            <c:idx val="14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EF23-4FB2-A8A2-34C63FFFDC80}"/>
              </c:ext>
            </c:extLst>
          </c:dPt>
          <c:dPt>
            <c:idx val="15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EF23-4FB2-A8A2-34C63FFFDC80}"/>
              </c:ext>
            </c:extLst>
          </c:dPt>
          <c:dPt>
            <c:idx val="16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EF23-4FB2-A8A2-34C63FFFDC80}"/>
              </c:ext>
            </c:extLst>
          </c:dPt>
          <c:dPt>
            <c:idx val="17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EF23-4FB2-A8A2-34C63FFFDC80}"/>
              </c:ext>
            </c:extLst>
          </c:dPt>
          <c:dPt>
            <c:idx val="18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EF23-4FB2-A8A2-34C63FFFDC80}"/>
              </c:ext>
            </c:extLst>
          </c:dPt>
          <c:dPt>
            <c:idx val="19"/>
            <c:marker>
              <c:symbol val="square"/>
              <c:size val="10"/>
              <c:spPr>
                <a:solidFill>
                  <a:srgbClr val="FF0000"/>
                </a:solidFill>
                <a:ln w="25400">
                  <a:solidFill>
                    <a:srgbClr val="C0000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EF23-4FB2-A8A2-34C63FFFDC80}"/>
              </c:ext>
            </c:extLst>
          </c:dPt>
          <c:dPt>
            <c:idx val="20"/>
            <c:marker>
              <c:symbol val="square"/>
              <c:size val="10"/>
              <c:spPr>
                <a:solidFill>
                  <a:schemeClr val="tx1"/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EF23-4FB2-A8A2-34C63FFFDC80}"/>
              </c:ext>
            </c:extLst>
          </c:dPt>
          <c:val>
            <c:numRef>
              <c:f>Sheet1!$A$2:$Z$2</c:f>
              <c:numCache>
                <c:formatCode>General</c:formatCode>
                <c:ptCount val="26"/>
                <c:pt idx="0">
                  <c:v>1200000</c:v>
                </c:pt>
                <c:pt idx="1">
                  <c:v>1200000</c:v>
                </c:pt>
                <c:pt idx="2">
                  <c:v>1200000</c:v>
                </c:pt>
                <c:pt idx="3">
                  <c:v>1200000</c:v>
                </c:pt>
                <c:pt idx="4">
                  <c:v>1200000</c:v>
                </c:pt>
                <c:pt idx="5">
                  <c:v>1200000</c:v>
                </c:pt>
                <c:pt idx="6">
                  <c:v>1200000</c:v>
                </c:pt>
                <c:pt idx="7">
                  <c:v>1200000</c:v>
                </c:pt>
                <c:pt idx="8">
                  <c:v>1200000</c:v>
                </c:pt>
                <c:pt idx="9">
                  <c:v>1241000</c:v>
                </c:pt>
                <c:pt idx="10">
                  <c:v>1262000</c:v>
                </c:pt>
                <c:pt idx="11">
                  <c:v>1270000</c:v>
                </c:pt>
                <c:pt idx="12">
                  <c:v>1278000</c:v>
                </c:pt>
                <c:pt idx="13">
                  <c:v>1286000</c:v>
                </c:pt>
                <c:pt idx="14">
                  <c:v>1294000</c:v>
                </c:pt>
                <c:pt idx="15">
                  <c:v>1298000</c:v>
                </c:pt>
                <c:pt idx="16">
                  <c:v>1302000</c:v>
                </c:pt>
                <c:pt idx="17">
                  <c:v>1301000</c:v>
                </c:pt>
                <c:pt idx="18">
                  <c:v>1299000</c:v>
                </c:pt>
                <c:pt idx="19">
                  <c:v>1279000</c:v>
                </c:pt>
                <c:pt idx="20">
                  <c:v>1269000</c:v>
                </c:pt>
                <c:pt idx="21">
                  <c:v>1269000</c:v>
                </c:pt>
                <c:pt idx="22">
                  <c:v>1269000</c:v>
                </c:pt>
                <c:pt idx="23">
                  <c:v>1269000</c:v>
                </c:pt>
                <c:pt idx="24">
                  <c:v>1269000</c:v>
                </c:pt>
                <c:pt idx="25">
                  <c:v>1269000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EF23-4FB2-A8A2-34C63FFFDC80}"/>
            </c:ext>
          </c:extLst>
        </c:ser>
        <c:ser>
          <c:idx val="2"/>
          <c:order val="2"/>
          <c:tx>
            <c:v>VSS of Flickr Process</c:v>
          </c:tx>
          <c:spPr>
            <a:ln w="635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dPt>
            <c:idx val="10"/>
            <c:marker>
              <c:symbol val="circle"/>
              <c:size val="10"/>
              <c:spPr>
                <a:solidFill>
                  <a:schemeClr val="accent6"/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>
                    <a:alpha val="95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EF23-4FB2-A8A2-34C63FFFDC80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6"/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EF23-4FB2-A8A2-34C63FFFDC80}"/>
              </c:ext>
            </c:extLst>
          </c:dPt>
          <c:val>
            <c:numRef>
              <c:f>Sheet1!$A$3:$AA$3</c:f>
              <c:numCache>
                <c:formatCode>General</c:formatCode>
                <c:ptCount val="27"/>
                <c:pt idx="0">
                  <c:v>1230000</c:v>
                </c:pt>
                <c:pt idx="1">
                  <c:v>1230000</c:v>
                </c:pt>
                <c:pt idx="2">
                  <c:v>1230000</c:v>
                </c:pt>
                <c:pt idx="3">
                  <c:v>1230000</c:v>
                </c:pt>
                <c:pt idx="4">
                  <c:v>1230000</c:v>
                </c:pt>
                <c:pt idx="5">
                  <c:v>1230000</c:v>
                </c:pt>
                <c:pt idx="6">
                  <c:v>1230000</c:v>
                </c:pt>
                <c:pt idx="7">
                  <c:v>1230000</c:v>
                </c:pt>
                <c:pt idx="8">
                  <c:v>1230000</c:v>
                </c:pt>
                <c:pt idx="9">
                  <c:v>1230000</c:v>
                </c:pt>
                <c:pt idx="10">
                  <c:v>1230000</c:v>
                </c:pt>
                <c:pt idx="11">
                  <c:v>1230000</c:v>
                </c:pt>
                <c:pt idx="12">
                  <c:v>1230000</c:v>
                </c:pt>
                <c:pt idx="13">
                  <c:v>1230000</c:v>
                </c:pt>
                <c:pt idx="14">
                  <c:v>1290000</c:v>
                </c:pt>
                <c:pt idx="15">
                  <c:v>1290000</c:v>
                </c:pt>
                <c:pt idx="16">
                  <c:v>1290000</c:v>
                </c:pt>
                <c:pt idx="17">
                  <c:v>1290000</c:v>
                </c:pt>
                <c:pt idx="18">
                  <c:v>1290000</c:v>
                </c:pt>
                <c:pt idx="19">
                  <c:v>1290000</c:v>
                </c:pt>
                <c:pt idx="20">
                  <c:v>1290000</c:v>
                </c:pt>
                <c:pt idx="21">
                  <c:v>1290000</c:v>
                </c:pt>
                <c:pt idx="22">
                  <c:v>1290000</c:v>
                </c:pt>
                <c:pt idx="23">
                  <c:v>1290000</c:v>
                </c:pt>
                <c:pt idx="24">
                  <c:v>1290000</c:v>
                </c:pt>
                <c:pt idx="25">
                  <c:v>1290000</c:v>
                </c:pt>
                <c:pt idx="26">
                  <c:v>1290000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EF23-4FB2-A8A2-34C63FFFD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443112"/>
        <c:axId val="630442784"/>
      </c:lineChart>
      <c:catAx>
        <c:axId val="63044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</a:t>
                </a:r>
                <a:r>
                  <a:rPr lang="en-US" altLang="zh-CN" sz="28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Time</a:t>
                </a:r>
                <a:endParaRPr lang="en-US" altLang="zh-CN" sz="2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9640534776902897"/>
              <c:y val="0.859069991251093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442784"/>
        <c:crosses val="autoZero"/>
        <c:auto val="1"/>
        <c:lblAlgn val="ctr"/>
        <c:lblOffset val="100"/>
        <c:noMultiLvlLbl val="0"/>
      </c:catAx>
      <c:valAx>
        <c:axId val="63044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6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 Set Size (in 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44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339041994750661"/>
          <c:y val="0.45994152814231554"/>
          <c:w val="0.35009407808398951"/>
          <c:h val="0.299317731116943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104-320A-435F-922C-9638FC4D3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9"/>
            <a:ext cx="9144003" cy="2387599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7392-5F36-43F7-8B86-530834E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3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99" indent="0" algn="ctr">
              <a:buNone/>
              <a:defRPr sz="2000"/>
            </a:lvl2pPr>
            <a:lvl3pPr marL="914193" indent="0" algn="ctr">
              <a:buNone/>
              <a:defRPr sz="1803"/>
            </a:lvl3pPr>
            <a:lvl4pPr marL="1371291" indent="0" algn="ctr">
              <a:buNone/>
              <a:defRPr sz="1600"/>
            </a:lvl4pPr>
            <a:lvl5pPr marL="1828389" indent="0" algn="ctr">
              <a:buNone/>
              <a:defRPr sz="1600"/>
            </a:lvl5pPr>
            <a:lvl6pPr marL="2285484" indent="0" algn="ctr">
              <a:buNone/>
              <a:defRPr sz="1600"/>
            </a:lvl6pPr>
            <a:lvl7pPr marL="2742582" indent="0" algn="ctr">
              <a:buNone/>
              <a:defRPr sz="1600"/>
            </a:lvl7pPr>
            <a:lvl8pPr marL="3199681" indent="0" algn="ctr">
              <a:buNone/>
              <a:defRPr sz="1600"/>
            </a:lvl8pPr>
            <a:lvl9pPr marL="3656775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127-9973-4B0F-8477-E2BB076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4CE4-2836-4209-8517-06DA876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19FC-A0C0-41CA-8F3F-DD3DFB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9D1E-45EF-41D7-B505-54536B31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4220-BEDA-4F6D-9C51-BE8BB99F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5151-C84B-44EB-AFA4-415631A2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55CC-3E8A-4712-9519-54A762E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D92A-172B-418C-A0F3-375F92C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141A-F7C5-4A68-A778-C2CA3A7B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8"/>
            <a:ext cx="2628899" cy="581183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DF63-B917-4A82-BE60-5BD3490E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8"/>
            <a:ext cx="7734300" cy="5811836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E3B0-9C84-448C-AD67-0F42777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6287-3B75-4117-BA23-2FCFE613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2D9-83F5-460F-963C-BCF80CF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E96EFA-5467-4C8D-8D96-CDCE6C7E8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9060-DDF8-41CA-A608-A3DC1B9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4DA-827B-4950-B6CC-12E798F7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1D3-FB0A-400E-993F-D6731FA8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63A-7646-45A8-8F85-D7E4900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2157-7722-49A0-BF1B-37E48D9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237-2477-4511-BBFC-506CC06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60" y="1709741"/>
            <a:ext cx="10515599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2195-47D5-4B27-A1AA-36DFC9FB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0" y="4589464"/>
            <a:ext cx="10515599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3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3pPr>
            <a:lvl4pPr marL="1371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EA2A-3F2C-48C7-BB42-D93F529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E82-8B6E-4562-981E-14384FF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DCDB-5DF6-48D7-BEA0-7AF2EAC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521-DF56-4D52-9AE3-776F7C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D92-B0AF-4162-87EC-8B5D8646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7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3959-185C-4818-9F9A-BAFC1180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11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12B1-FED1-4D7D-AB34-BAB3A26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7BEE-AB07-4A31-9019-7A00BC9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3B6F-459B-45DB-AFF6-6828A770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369-CE5E-474D-91D8-D810BF2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9" y="365135"/>
            <a:ext cx="10515599" cy="13255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D6D2-62AF-486F-869B-BA870B7B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0CD8-3FAB-4F90-8427-8A309913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9"/>
            <a:ext cx="5157788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7C47-9C52-4C9F-A3FC-70926430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26A2-12FF-41D5-B8F0-CF83B5F4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9"/>
            <a:ext cx="5183187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01CF2-A198-4288-A575-7F0FF8C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CDDC-3F59-4B33-8B01-4AD5CF4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84EA-3484-4F19-8599-C8A285C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291-4686-4C02-A0B6-8B337E28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172B6-4B43-4410-87F4-6112794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9907F-CB28-453C-95B8-17B0ECA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2DDEF-0DB1-4060-9C87-E3E4C2FB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7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686-31C9-4CCA-A5D5-2888DF4A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54A-5CCC-4AB9-A386-B526197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0F23-6C30-4419-9257-8261387C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E2A1-97EF-47B0-93C4-C2D36E8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AB86-7C5D-41B8-BD15-E6641DAF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FC1D-461E-4FE6-B428-8A03BFBB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B51-27D5-4875-9365-D35D8A9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6B69-5082-437F-9084-FE2CA45B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099" indent="0">
              <a:buNone/>
              <a:defRPr sz="2800"/>
            </a:lvl2pPr>
            <a:lvl3pPr marL="914193" indent="0">
              <a:buNone/>
              <a:defRPr sz="2400"/>
            </a:lvl3pPr>
            <a:lvl4pPr marL="1371291" indent="0">
              <a:buNone/>
              <a:defRPr sz="2000"/>
            </a:lvl4pPr>
            <a:lvl5pPr marL="1828389" indent="0">
              <a:buNone/>
              <a:defRPr sz="2000"/>
            </a:lvl5pPr>
            <a:lvl6pPr marL="2285484" indent="0">
              <a:buNone/>
              <a:defRPr sz="2000"/>
            </a:lvl6pPr>
            <a:lvl7pPr marL="2742582" indent="0">
              <a:buNone/>
              <a:defRPr sz="2000"/>
            </a:lvl7pPr>
            <a:lvl8pPr marL="3199681" indent="0">
              <a:buNone/>
              <a:defRPr sz="2000"/>
            </a:lvl8pPr>
            <a:lvl9pPr marL="365677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0BB9-D2F4-4013-BCF8-71DC60B2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7742-104C-45E9-B703-1F2294B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06CB-9B57-49EF-9255-ABD19636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14ED-F06C-4781-A31E-0E27BFD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AB45A-E879-421D-A619-C862AEDA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365135"/>
            <a:ext cx="1051559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08A1-BA76-4242-8C99-35A57903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11" y="1825626"/>
            <a:ext cx="105155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1BFB-EC3A-4717-8F73-020BAB16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8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B1A3-BB50-4A6F-BA9A-26C57DEA4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A49-6AEC-40FD-9B7E-1DF5D9CF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9" indent="-228549" algn="l" defTabSz="914193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48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6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4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9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514037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2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09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2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E116AC1-1BA7-44F5-85BF-74078EBFC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936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89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xyh3984</dc:creator>
  <cp:lastModifiedBy>xyh3984</cp:lastModifiedBy>
  <cp:revision>53</cp:revision>
  <cp:lastPrinted>2017-12-06T02:18:51Z</cp:lastPrinted>
  <dcterms:created xsi:type="dcterms:W3CDTF">2017-12-03T22:33:01Z</dcterms:created>
  <dcterms:modified xsi:type="dcterms:W3CDTF">2017-12-12T00:16:26Z</dcterms:modified>
</cp:coreProperties>
</file>