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80" d="100"/>
          <a:sy n="80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096265" y="1550894"/>
            <a:ext cx="0" cy="3801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3030070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5012656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 flipH="1">
            <a:off x="6948814" y="1524000"/>
            <a:ext cx="1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2448693" y="679592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747451" y="70439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4159567" y="595556"/>
            <a:ext cx="165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5884164" y="441668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D6398D-3FE0-4B38-B210-72EAAF62FC3E}"/>
              </a:ext>
            </a:extLst>
          </p:cNvPr>
          <p:cNvCxnSpPr>
            <a:cxnSpLocks/>
          </p:cNvCxnSpPr>
          <p:nvPr/>
        </p:nvCxnSpPr>
        <p:spPr>
          <a:xfrm flipV="1">
            <a:off x="3030070" y="1531263"/>
            <a:ext cx="3918744" cy="19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5EAE29-E9B3-47EA-AFD7-68928983B8F5}"/>
              </a:ext>
            </a:extLst>
          </p:cNvPr>
          <p:cNvSpPr txBox="1"/>
          <p:nvPr/>
        </p:nvSpPr>
        <p:spPr>
          <a:xfrm>
            <a:off x="3297414" y="1206532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BCC85F2-0B1A-4606-AB97-E7456E5F6D49}"/>
              </a:ext>
            </a:extLst>
          </p:cNvPr>
          <p:cNvCxnSpPr>
            <a:cxnSpLocks/>
          </p:cNvCxnSpPr>
          <p:nvPr/>
        </p:nvCxnSpPr>
        <p:spPr>
          <a:xfrm flipH="1">
            <a:off x="3030070" y="1610772"/>
            <a:ext cx="3918744" cy="5567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670646-4427-4FBF-9629-B3E67C874D03}"/>
              </a:ext>
            </a:extLst>
          </p:cNvPr>
          <p:cNvSpPr txBox="1"/>
          <p:nvPr/>
        </p:nvSpPr>
        <p:spPr>
          <a:xfrm rot="21167791">
            <a:off x="3044202" y="1715021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93119-C874-41C6-A5AB-D8C32525FC0A}"/>
              </a:ext>
            </a:extLst>
          </p:cNvPr>
          <p:cNvCxnSpPr>
            <a:cxnSpLocks/>
          </p:cNvCxnSpPr>
          <p:nvPr/>
        </p:nvCxnSpPr>
        <p:spPr>
          <a:xfrm>
            <a:off x="3041007" y="2473570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414648">
            <a:off x="3044431" y="2287153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>
            <a:off x="4973522" y="2728435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63AD81-F58A-46AA-B2AC-5C0E6FD0CE4B}"/>
              </a:ext>
            </a:extLst>
          </p:cNvPr>
          <p:cNvSpPr txBox="1"/>
          <p:nvPr/>
        </p:nvSpPr>
        <p:spPr>
          <a:xfrm rot="414648">
            <a:off x="4976946" y="2542018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H="1">
            <a:off x="1096266" y="3014511"/>
            <a:ext cx="5802720" cy="177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>
            <a:off x="1121180" y="3220744"/>
            <a:ext cx="58276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6998645" y="3220744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7116575" y="3220744"/>
            <a:ext cx="1383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5066130" y="38985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404970">
            <a:off x="5238074" y="36573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 flipH="1">
            <a:off x="3102661" y="40509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2DA09F5-E16F-47FD-B12F-3C2FB26EE84A}"/>
              </a:ext>
            </a:extLst>
          </p:cNvPr>
          <p:cNvSpPr txBox="1"/>
          <p:nvPr/>
        </p:nvSpPr>
        <p:spPr>
          <a:xfrm rot="21404970">
            <a:off x="3274605" y="38097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>
            <a:off x="3131544" y="4508734"/>
            <a:ext cx="1868002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90B46A3-51EB-4ECE-B525-3569C60E73EE}"/>
              </a:ext>
            </a:extLst>
          </p:cNvPr>
          <p:cNvSpPr txBox="1"/>
          <p:nvPr/>
        </p:nvSpPr>
        <p:spPr>
          <a:xfrm rot="425566">
            <a:off x="3281320" y="4339457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 flipH="1">
            <a:off x="3079900" y="4826388"/>
            <a:ext cx="1879283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1119689">
            <a:off x="3122956" y="467875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-318465" y="3059299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5351" y="67015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5351" y="111095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15351" y="155174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4856" y="270337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0601" y="199254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10601" y="2493135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10601" y="2242839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074381" y="683498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079672" y="1119443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074381" y="1555388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094951" y="2698123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2174922" y="199133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174922" y="248222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174922" y="223677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788401" y="806680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788401" y="806680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788401" y="806680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cxnSpLocks/>
          </p:cNvCxnSpPr>
          <p:nvPr/>
        </p:nvCxnSpPr>
        <p:spPr>
          <a:xfrm>
            <a:off x="788401" y="806680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788401" y="820023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788401" y="1247476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788401" y="1247476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cxnSpLocks/>
          </p:cNvCxnSpPr>
          <p:nvPr/>
        </p:nvCxnSpPr>
        <p:spPr>
          <a:xfrm>
            <a:off x="788401" y="1247476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788401" y="820023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788401" y="1255968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788401" y="1688272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cxnSpLocks/>
          </p:cNvCxnSpPr>
          <p:nvPr/>
        </p:nvCxnSpPr>
        <p:spPr>
          <a:xfrm>
            <a:off x="788401" y="1688272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788401" y="820023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788401" y="1255968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788401" y="1691913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cxnSpLocks/>
          </p:cNvCxnSpPr>
          <p:nvPr/>
        </p:nvCxnSpPr>
        <p:spPr>
          <a:xfrm flipV="1">
            <a:off x="788401" y="2864194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3754866" y="65907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54866" y="1099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754866" y="154066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754866" y="270337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50116" y="198146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850116" y="248205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850116" y="223175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cxnSpLocks/>
            <a:endCxn id="134" idx="2"/>
          </p:cNvCxnSpPr>
          <p:nvPr/>
        </p:nvCxnSpPr>
        <p:spPr>
          <a:xfrm flipV="1">
            <a:off x="2370646" y="795599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cxnSpLocks/>
            <a:endCxn id="135" idx="2"/>
          </p:cNvCxnSpPr>
          <p:nvPr/>
        </p:nvCxnSpPr>
        <p:spPr>
          <a:xfrm>
            <a:off x="2370646" y="823582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cxnSpLocks/>
            <a:endCxn id="136" idx="2"/>
          </p:cNvCxnSpPr>
          <p:nvPr/>
        </p:nvCxnSpPr>
        <p:spPr>
          <a:xfrm>
            <a:off x="2370646" y="823582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cxnSpLocks/>
          </p:cNvCxnSpPr>
          <p:nvPr/>
        </p:nvCxnSpPr>
        <p:spPr>
          <a:xfrm>
            <a:off x="2370646" y="823582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cxnSpLocks/>
            <a:endCxn id="134" idx="2"/>
          </p:cNvCxnSpPr>
          <p:nvPr/>
        </p:nvCxnSpPr>
        <p:spPr>
          <a:xfrm flipV="1">
            <a:off x="2375937" y="795599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cxnSpLocks/>
            <a:endCxn id="135" idx="2"/>
          </p:cNvCxnSpPr>
          <p:nvPr/>
        </p:nvCxnSpPr>
        <p:spPr>
          <a:xfrm flipV="1">
            <a:off x="2375937" y="1236395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cxnSpLocks/>
            <a:endCxn id="136" idx="2"/>
          </p:cNvCxnSpPr>
          <p:nvPr/>
        </p:nvCxnSpPr>
        <p:spPr>
          <a:xfrm>
            <a:off x="2375937" y="1259527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cxnSpLocks/>
          </p:cNvCxnSpPr>
          <p:nvPr/>
        </p:nvCxnSpPr>
        <p:spPr>
          <a:xfrm>
            <a:off x="2375937" y="1259527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cxnSpLocks/>
            <a:endCxn id="134" idx="2"/>
          </p:cNvCxnSpPr>
          <p:nvPr/>
        </p:nvCxnSpPr>
        <p:spPr>
          <a:xfrm flipV="1">
            <a:off x="2370646" y="795599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cxnSpLocks/>
            <a:endCxn id="135" idx="2"/>
          </p:cNvCxnSpPr>
          <p:nvPr/>
        </p:nvCxnSpPr>
        <p:spPr>
          <a:xfrm flipV="1">
            <a:off x="2370646" y="1236395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cxnSpLocks/>
            <a:endCxn id="136" idx="2"/>
          </p:cNvCxnSpPr>
          <p:nvPr/>
        </p:nvCxnSpPr>
        <p:spPr>
          <a:xfrm flipV="1">
            <a:off x="2370646" y="1677191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cxnSpLocks/>
          </p:cNvCxnSpPr>
          <p:nvPr/>
        </p:nvCxnSpPr>
        <p:spPr>
          <a:xfrm>
            <a:off x="2370646" y="1695472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cxnSpLocks/>
            <a:endCxn id="134" idx="2"/>
          </p:cNvCxnSpPr>
          <p:nvPr/>
        </p:nvCxnSpPr>
        <p:spPr>
          <a:xfrm flipV="1">
            <a:off x="2375937" y="795599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cxnSpLocks/>
            <a:endCxn id="135" idx="2"/>
          </p:cNvCxnSpPr>
          <p:nvPr/>
        </p:nvCxnSpPr>
        <p:spPr>
          <a:xfrm flipV="1">
            <a:off x="2375937" y="1236395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cxnSpLocks/>
            <a:endCxn id="136" idx="2"/>
          </p:cNvCxnSpPr>
          <p:nvPr/>
        </p:nvCxnSpPr>
        <p:spPr>
          <a:xfrm flipV="1">
            <a:off x="2375937" y="1677191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cxnSpLocks/>
          </p:cNvCxnSpPr>
          <p:nvPr/>
        </p:nvCxnSpPr>
        <p:spPr>
          <a:xfrm>
            <a:off x="2375937" y="2867753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48149" y="224939"/>
            <a:ext cx="4026502" cy="290450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364892" y="27543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Times New Roman"/>
                <a:cs typeface="Times New Roman"/>
              </a:rPr>
              <a:t>循环神经网络</a:t>
            </a: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735447" y="4063004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2096386" y="4379847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2242436" y="4614797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242435" y="4906897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3759340" y="400188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3759340" y="444268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3766255" y="575343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3863093" y="490482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3863092" y="548179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3860384" y="5200965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/>
          <p:cNvCxnSpPr>
            <a:cxnSpLocks/>
            <a:stCxn id="166" idx="3"/>
            <a:endCxn id="254" idx="1"/>
          </p:cNvCxnSpPr>
          <p:nvPr/>
        </p:nvCxnSpPr>
        <p:spPr>
          <a:xfrm>
            <a:off x="885020" y="4030490"/>
            <a:ext cx="850426" cy="37792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cxnSpLocks/>
            <a:stCxn id="178" idx="0"/>
            <a:endCxn id="190" idx="0"/>
          </p:cNvCxnSpPr>
          <p:nvPr/>
        </p:nvCxnSpPr>
        <p:spPr>
          <a:xfrm flipV="1">
            <a:off x="1871972" y="4001885"/>
            <a:ext cx="2023893" cy="6111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2378961" y="5973697"/>
            <a:ext cx="1523819" cy="52787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66423" y="3399583"/>
            <a:ext cx="4026502" cy="3096468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文本框 303"/>
          <p:cNvSpPr txBox="1"/>
          <p:nvPr/>
        </p:nvSpPr>
        <p:spPr>
          <a:xfrm>
            <a:off x="2932769" y="-412695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/>
                <a:cs typeface="Times New Roman"/>
              </a:rPr>
              <a:t>循环卷积神经网络结构</a:t>
            </a:r>
          </a:p>
        </p:txBody>
      </p:sp>
      <p:sp>
        <p:nvSpPr>
          <p:cNvPr id="305" name="矩形 304"/>
          <p:cNvSpPr/>
          <p:nvPr/>
        </p:nvSpPr>
        <p:spPr>
          <a:xfrm>
            <a:off x="4898328" y="826931"/>
            <a:ext cx="3197900" cy="5217712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5419255" y="97143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5419255" y="160906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5419255" y="2246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5419255" y="2884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5419255" y="3521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5419255" y="5500999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5514505" y="415960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5514505" y="5053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5514505" y="460673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6378712" y="1990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6378712" y="262770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6378712" y="460673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6473962" y="326533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6473962" y="415960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6473962" y="371246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cxnSpLocks/>
            <a:stCxn id="306" idx="6"/>
            <a:endCxn id="422" idx="2"/>
          </p:cNvCxnSpPr>
          <p:nvPr/>
        </p:nvCxnSpPr>
        <p:spPr>
          <a:xfrm>
            <a:off x="5692305" y="1107955"/>
            <a:ext cx="686407" cy="10186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cxnSpLocks/>
            <a:stCxn id="306" idx="6"/>
            <a:endCxn id="423" idx="2"/>
          </p:cNvCxnSpPr>
          <p:nvPr/>
        </p:nvCxnSpPr>
        <p:spPr>
          <a:xfrm>
            <a:off x="5692305" y="1107955"/>
            <a:ext cx="686407" cy="16562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cxnSpLocks/>
            <a:stCxn id="306" idx="6"/>
            <a:endCxn id="424" idx="2"/>
          </p:cNvCxnSpPr>
          <p:nvPr/>
        </p:nvCxnSpPr>
        <p:spPr>
          <a:xfrm>
            <a:off x="5692305" y="1107955"/>
            <a:ext cx="686407" cy="36353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cxnSpLocks/>
            <a:stCxn id="307" idx="6"/>
            <a:endCxn id="422" idx="2"/>
          </p:cNvCxnSpPr>
          <p:nvPr/>
        </p:nvCxnSpPr>
        <p:spPr>
          <a:xfrm>
            <a:off x="5692305" y="1745589"/>
            <a:ext cx="686407" cy="3810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cxnSpLocks/>
            <a:stCxn id="307" idx="6"/>
            <a:endCxn id="423" idx="2"/>
          </p:cNvCxnSpPr>
          <p:nvPr/>
        </p:nvCxnSpPr>
        <p:spPr>
          <a:xfrm>
            <a:off x="5692305" y="1745589"/>
            <a:ext cx="686407" cy="10186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cxnSpLocks/>
            <a:stCxn id="307" idx="6"/>
            <a:endCxn id="424" idx="2"/>
          </p:cNvCxnSpPr>
          <p:nvPr/>
        </p:nvCxnSpPr>
        <p:spPr>
          <a:xfrm>
            <a:off x="5692305" y="1745589"/>
            <a:ext cx="686407" cy="29976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cxnSpLocks/>
            <a:stCxn id="313" idx="6"/>
            <a:endCxn id="423" idx="2"/>
          </p:cNvCxnSpPr>
          <p:nvPr/>
        </p:nvCxnSpPr>
        <p:spPr>
          <a:xfrm>
            <a:off x="5692305" y="2383223"/>
            <a:ext cx="686407" cy="3810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cxnSpLocks/>
            <a:stCxn id="313" idx="6"/>
            <a:endCxn id="422" idx="2"/>
          </p:cNvCxnSpPr>
          <p:nvPr/>
        </p:nvCxnSpPr>
        <p:spPr>
          <a:xfrm flipV="1">
            <a:off x="5692305" y="2126592"/>
            <a:ext cx="686407" cy="2566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cxnSpLocks/>
            <a:stCxn id="313" idx="6"/>
            <a:endCxn id="424" idx="2"/>
          </p:cNvCxnSpPr>
          <p:nvPr/>
        </p:nvCxnSpPr>
        <p:spPr>
          <a:xfrm>
            <a:off x="5692305" y="2383223"/>
            <a:ext cx="686407" cy="236003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cxnSpLocks/>
            <a:stCxn id="314" idx="6"/>
            <a:endCxn id="422" idx="2"/>
          </p:cNvCxnSpPr>
          <p:nvPr/>
        </p:nvCxnSpPr>
        <p:spPr>
          <a:xfrm flipV="1">
            <a:off x="5692305" y="2126592"/>
            <a:ext cx="686407" cy="8942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cxnSpLocks/>
            <a:stCxn id="314" idx="6"/>
            <a:endCxn id="423" idx="2"/>
          </p:cNvCxnSpPr>
          <p:nvPr/>
        </p:nvCxnSpPr>
        <p:spPr>
          <a:xfrm flipV="1">
            <a:off x="5692305" y="2764226"/>
            <a:ext cx="686407" cy="2566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cxnSpLocks/>
            <a:stCxn id="314" idx="6"/>
            <a:endCxn id="424" idx="2"/>
          </p:cNvCxnSpPr>
          <p:nvPr/>
        </p:nvCxnSpPr>
        <p:spPr>
          <a:xfrm>
            <a:off x="5692305" y="3020857"/>
            <a:ext cx="686407" cy="172240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cxnSpLocks/>
            <a:stCxn id="315" idx="6"/>
            <a:endCxn id="422" idx="2"/>
          </p:cNvCxnSpPr>
          <p:nvPr/>
        </p:nvCxnSpPr>
        <p:spPr>
          <a:xfrm flipV="1">
            <a:off x="5692305" y="2126592"/>
            <a:ext cx="686407" cy="15318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cxnSpLocks/>
            <a:stCxn id="315" idx="6"/>
            <a:endCxn id="423" idx="2"/>
          </p:cNvCxnSpPr>
          <p:nvPr/>
        </p:nvCxnSpPr>
        <p:spPr>
          <a:xfrm flipV="1">
            <a:off x="5692305" y="2764226"/>
            <a:ext cx="686407" cy="8942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cxnSpLocks/>
            <a:stCxn id="315" idx="6"/>
            <a:endCxn id="424" idx="2"/>
          </p:cNvCxnSpPr>
          <p:nvPr/>
        </p:nvCxnSpPr>
        <p:spPr>
          <a:xfrm>
            <a:off x="5692305" y="3658491"/>
            <a:ext cx="686407" cy="108476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cxnSpLocks/>
            <a:endCxn id="422" idx="2"/>
          </p:cNvCxnSpPr>
          <p:nvPr/>
        </p:nvCxnSpPr>
        <p:spPr>
          <a:xfrm flipV="1">
            <a:off x="5575221" y="212659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cxnSpLocks/>
            <a:endCxn id="423" idx="2"/>
          </p:cNvCxnSpPr>
          <p:nvPr/>
        </p:nvCxnSpPr>
        <p:spPr>
          <a:xfrm flipV="1">
            <a:off x="5575221" y="276422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cxnSpLocks/>
            <a:endCxn id="424" idx="2"/>
          </p:cNvCxnSpPr>
          <p:nvPr/>
        </p:nvCxnSpPr>
        <p:spPr>
          <a:xfrm flipV="1">
            <a:off x="5575221" y="474325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椭圆 250">
            <a:extLst>
              <a:ext uri="{FF2B5EF4-FFF2-40B4-BE49-F238E27FC236}">
                <a16:creationId xmlns:a16="http://schemas.microsoft.com/office/drawing/2014/main" id="{EE7EDF26-D337-4BE1-8CFA-CDEB7F5372C3}"/>
              </a:ext>
            </a:extLst>
          </p:cNvPr>
          <p:cNvSpPr/>
          <p:nvPr/>
        </p:nvSpPr>
        <p:spPr>
          <a:xfrm>
            <a:off x="1841233" y="54463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A6734ACE-74B5-4343-9FF5-22C566C4C64D}"/>
              </a:ext>
            </a:extLst>
          </p:cNvPr>
          <p:cNvSpPr/>
          <p:nvPr/>
        </p:nvSpPr>
        <p:spPr>
          <a:xfrm>
            <a:off x="1959268" y="556002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454004E-1AEA-479D-B9FC-22140E00FBD2}"/>
              </a:ext>
            </a:extLst>
          </p:cNvPr>
          <p:cNvSpPr/>
          <p:nvPr/>
        </p:nvSpPr>
        <p:spPr>
          <a:xfrm>
            <a:off x="1735446" y="4335389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右箭头 12">
            <a:extLst>
              <a:ext uri="{FF2B5EF4-FFF2-40B4-BE49-F238E27FC236}">
                <a16:creationId xmlns:a16="http://schemas.microsoft.com/office/drawing/2014/main" id="{EBB172B2-5985-4DE2-99AC-DA264563F593}"/>
              </a:ext>
            </a:extLst>
          </p:cNvPr>
          <p:cNvSpPr/>
          <p:nvPr/>
        </p:nvSpPr>
        <p:spPr>
          <a:xfrm>
            <a:off x="4322576" y="3032065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E9648532-D0CE-4AC7-AE50-910DFC03B0F4}"/>
              </a:ext>
            </a:extLst>
          </p:cNvPr>
          <p:cNvSpPr/>
          <p:nvPr/>
        </p:nvSpPr>
        <p:spPr>
          <a:xfrm>
            <a:off x="7301155" y="976479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3DA0CFA0-C653-4682-BB02-07485EFDDA61}"/>
              </a:ext>
            </a:extLst>
          </p:cNvPr>
          <p:cNvSpPr/>
          <p:nvPr/>
        </p:nvSpPr>
        <p:spPr>
          <a:xfrm>
            <a:off x="7301155" y="161411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4266123A-7A8B-4585-B379-62B94B36AE6C}"/>
              </a:ext>
            </a:extLst>
          </p:cNvPr>
          <p:cNvSpPr/>
          <p:nvPr/>
        </p:nvSpPr>
        <p:spPr>
          <a:xfrm>
            <a:off x="7301155" y="225174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1" name="椭圆 380">
            <a:extLst>
              <a:ext uri="{FF2B5EF4-FFF2-40B4-BE49-F238E27FC236}">
                <a16:creationId xmlns:a16="http://schemas.microsoft.com/office/drawing/2014/main" id="{17CC4592-00F2-4FB8-8A1E-3C6CAEA04671}"/>
              </a:ext>
            </a:extLst>
          </p:cNvPr>
          <p:cNvSpPr/>
          <p:nvPr/>
        </p:nvSpPr>
        <p:spPr>
          <a:xfrm>
            <a:off x="7301155" y="288938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3" name="椭圆 382">
            <a:extLst>
              <a:ext uri="{FF2B5EF4-FFF2-40B4-BE49-F238E27FC236}">
                <a16:creationId xmlns:a16="http://schemas.microsoft.com/office/drawing/2014/main" id="{A2C58B17-4EE2-4EAD-B4E7-E9F21F730027}"/>
              </a:ext>
            </a:extLst>
          </p:cNvPr>
          <p:cNvSpPr/>
          <p:nvPr/>
        </p:nvSpPr>
        <p:spPr>
          <a:xfrm>
            <a:off x="7301155" y="352701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54A7E4B4-6178-403B-9C5F-CA0693BE9171}"/>
              </a:ext>
            </a:extLst>
          </p:cNvPr>
          <p:cNvSpPr/>
          <p:nvPr/>
        </p:nvSpPr>
        <p:spPr>
          <a:xfrm>
            <a:off x="7301155" y="550604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4D2766AC-AE5B-4526-B91C-EECE054155C2}"/>
              </a:ext>
            </a:extLst>
          </p:cNvPr>
          <p:cNvSpPr/>
          <p:nvPr/>
        </p:nvSpPr>
        <p:spPr>
          <a:xfrm>
            <a:off x="7396405" y="416464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8B4552DD-8FC5-430C-8604-A1078275334D}"/>
              </a:ext>
            </a:extLst>
          </p:cNvPr>
          <p:cNvSpPr/>
          <p:nvPr/>
        </p:nvSpPr>
        <p:spPr>
          <a:xfrm>
            <a:off x="7396405" y="5058917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0AAFE54F-DA02-45EB-BCCB-5881E64B0165}"/>
              </a:ext>
            </a:extLst>
          </p:cNvPr>
          <p:cNvSpPr/>
          <p:nvPr/>
        </p:nvSpPr>
        <p:spPr>
          <a:xfrm>
            <a:off x="7396405" y="461178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3" name="直线箭头连接符 428">
            <a:extLst>
              <a:ext uri="{FF2B5EF4-FFF2-40B4-BE49-F238E27FC236}">
                <a16:creationId xmlns:a16="http://schemas.microsoft.com/office/drawing/2014/main" id="{2981C7C3-E0C2-47FA-AAF7-E853FFF55259}"/>
              </a:ext>
            </a:extLst>
          </p:cNvPr>
          <p:cNvCxnSpPr>
            <a:cxnSpLocks/>
            <a:stCxn id="422" idx="6"/>
            <a:endCxn id="375" idx="2"/>
          </p:cNvCxnSpPr>
          <p:nvPr/>
        </p:nvCxnSpPr>
        <p:spPr>
          <a:xfrm flipV="1">
            <a:off x="6651762" y="1113004"/>
            <a:ext cx="649393" cy="101358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线箭头连接符 428">
            <a:extLst>
              <a:ext uri="{FF2B5EF4-FFF2-40B4-BE49-F238E27FC236}">
                <a16:creationId xmlns:a16="http://schemas.microsoft.com/office/drawing/2014/main" id="{B30D3EE3-569F-482F-A900-545B7B23C45F}"/>
              </a:ext>
            </a:extLst>
          </p:cNvPr>
          <p:cNvCxnSpPr>
            <a:cxnSpLocks/>
            <a:stCxn id="422" idx="6"/>
            <a:endCxn id="377" idx="2"/>
          </p:cNvCxnSpPr>
          <p:nvPr/>
        </p:nvCxnSpPr>
        <p:spPr>
          <a:xfrm flipV="1">
            <a:off x="6651762" y="1750638"/>
            <a:ext cx="649393" cy="37595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线箭头连接符 428">
            <a:extLst>
              <a:ext uri="{FF2B5EF4-FFF2-40B4-BE49-F238E27FC236}">
                <a16:creationId xmlns:a16="http://schemas.microsoft.com/office/drawing/2014/main" id="{D970883D-B962-4035-996D-35BC376B2648}"/>
              </a:ext>
            </a:extLst>
          </p:cNvPr>
          <p:cNvCxnSpPr>
            <a:cxnSpLocks/>
            <a:stCxn id="422" idx="6"/>
            <a:endCxn id="379" idx="2"/>
          </p:cNvCxnSpPr>
          <p:nvPr/>
        </p:nvCxnSpPr>
        <p:spPr>
          <a:xfrm>
            <a:off x="6651762" y="2126592"/>
            <a:ext cx="649393" cy="2616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直线箭头连接符 428">
            <a:extLst>
              <a:ext uri="{FF2B5EF4-FFF2-40B4-BE49-F238E27FC236}">
                <a16:creationId xmlns:a16="http://schemas.microsoft.com/office/drawing/2014/main" id="{7C025AC1-68BB-4F0D-AD68-2557ED896CB2}"/>
              </a:ext>
            </a:extLst>
          </p:cNvPr>
          <p:cNvCxnSpPr>
            <a:cxnSpLocks/>
            <a:stCxn id="422" idx="6"/>
            <a:endCxn id="381" idx="2"/>
          </p:cNvCxnSpPr>
          <p:nvPr/>
        </p:nvCxnSpPr>
        <p:spPr>
          <a:xfrm>
            <a:off x="6651762" y="2126592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直线箭头连接符 428">
            <a:extLst>
              <a:ext uri="{FF2B5EF4-FFF2-40B4-BE49-F238E27FC236}">
                <a16:creationId xmlns:a16="http://schemas.microsoft.com/office/drawing/2014/main" id="{830A9DBC-E836-4E87-A6F1-A5B73E9CE318}"/>
              </a:ext>
            </a:extLst>
          </p:cNvPr>
          <p:cNvCxnSpPr>
            <a:cxnSpLocks/>
            <a:stCxn id="422" idx="6"/>
            <a:endCxn id="383" idx="2"/>
          </p:cNvCxnSpPr>
          <p:nvPr/>
        </p:nvCxnSpPr>
        <p:spPr>
          <a:xfrm>
            <a:off x="6651762" y="2126592"/>
            <a:ext cx="649393" cy="153694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直线箭头连接符 428">
            <a:extLst>
              <a:ext uri="{FF2B5EF4-FFF2-40B4-BE49-F238E27FC236}">
                <a16:creationId xmlns:a16="http://schemas.microsoft.com/office/drawing/2014/main" id="{EEB2F228-76A8-4085-BEC9-2BB2B59B8ED1}"/>
              </a:ext>
            </a:extLst>
          </p:cNvPr>
          <p:cNvCxnSpPr>
            <a:cxnSpLocks/>
            <a:stCxn id="422" idx="6"/>
            <a:endCxn id="385" idx="2"/>
          </p:cNvCxnSpPr>
          <p:nvPr/>
        </p:nvCxnSpPr>
        <p:spPr>
          <a:xfrm>
            <a:off x="6651762" y="2126592"/>
            <a:ext cx="649393" cy="35159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直线箭头连接符 428">
            <a:extLst>
              <a:ext uri="{FF2B5EF4-FFF2-40B4-BE49-F238E27FC236}">
                <a16:creationId xmlns:a16="http://schemas.microsoft.com/office/drawing/2014/main" id="{CFD829F0-79BF-4A5B-B39A-20AEAD201140}"/>
              </a:ext>
            </a:extLst>
          </p:cNvPr>
          <p:cNvCxnSpPr>
            <a:cxnSpLocks/>
            <a:stCxn id="423" idx="6"/>
            <a:endCxn id="375" idx="2"/>
          </p:cNvCxnSpPr>
          <p:nvPr/>
        </p:nvCxnSpPr>
        <p:spPr>
          <a:xfrm flipV="1">
            <a:off x="6651762" y="1113004"/>
            <a:ext cx="649393" cy="165122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直线箭头连接符 428">
            <a:extLst>
              <a:ext uri="{FF2B5EF4-FFF2-40B4-BE49-F238E27FC236}">
                <a16:creationId xmlns:a16="http://schemas.microsoft.com/office/drawing/2014/main" id="{AE804C51-2480-4627-8248-C3919594B827}"/>
              </a:ext>
            </a:extLst>
          </p:cNvPr>
          <p:cNvCxnSpPr>
            <a:cxnSpLocks/>
            <a:stCxn id="423" idx="6"/>
            <a:endCxn id="377" idx="2"/>
          </p:cNvCxnSpPr>
          <p:nvPr/>
        </p:nvCxnSpPr>
        <p:spPr>
          <a:xfrm flipV="1">
            <a:off x="6651762" y="1750638"/>
            <a:ext cx="649393" cy="101358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直线箭头连接符 428">
            <a:extLst>
              <a:ext uri="{FF2B5EF4-FFF2-40B4-BE49-F238E27FC236}">
                <a16:creationId xmlns:a16="http://schemas.microsoft.com/office/drawing/2014/main" id="{E2E13D27-A970-46CF-8534-2187616F9E15}"/>
              </a:ext>
            </a:extLst>
          </p:cNvPr>
          <p:cNvCxnSpPr>
            <a:cxnSpLocks/>
            <a:stCxn id="423" idx="6"/>
            <a:endCxn id="379" idx="2"/>
          </p:cNvCxnSpPr>
          <p:nvPr/>
        </p:nvCxnSpPr>
        <p:spPr>
          <a:xfrm flipV="1">
            <a:off x="6651762" y="2388272"/>
            <a:ext cx="649393" cy="37595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线箭头连接符 428">
            <a:extLst>
              <a:ext uri="{FF2B5EF4-FFF2-40B4-BE49-F238E27FC236}">
                <a16:creationId xmlns:a16="http://schemas.microsoft.com/office/drawing/2014/main" id="{4B0EE129-0D47-4328-8D67-BBDE580BBADC}"/>
              </a:ext>
            </a:extLst>
          </p:cNvPr>
          <p:cNvCxnSpPr>
            <a:cxnSpLocks/>
            <a:stCxn id="423" idx="6"/>
            <a:endCxn id="381" idx="2"/>
          </p:cNvCxnSpPr>
          <p:nvPr/>
        </p:nvCxnSpPr>
        <p:spPr>
          <a:xfrm>
            <a:off x="6651762" y="2764226"/>
            <a:ext cx="649393" cy="2616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直线箭头连接符 428">
            <a:extLst>
              <a:ext uri="{FF2B5EF4-FFF2-40B4-BE49-F238E27FC236}">
                <a16:creationId xmlns:a16="http://schemas.microsoft.com/office/drawing/2014/main" id="{C1D3FD61-E328-417B-998A-8A2D7091ACB6}"/>
              </a:ext>
            </a:extLst>
          </p:cNvPr>
          <p:cNvCxnSpPr>
            <a:cxnSpLocks/>
            <a:stCxn id="423" idx="6"/>
            <a:endCxn id="383" idx="2"/>
          </p:cNvCxnSpPr>
          <p:nvPr/>
        </p:nvCxnSpPr>
        <p:spPr>
          <a:xfrm>
            <a:off x="6651762" y="2764226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直线箭头连接符 428">
            <a:extLst>
              <a:ext uri="{FF2B5EF4-FFF2-40B4-BE49-F238E27FC236}">
                <a16:creationId xmlns:a16="http://schemas.microsoft.com/office/drawing/2014/main" id="{90ED289F-3D78-4494-BE73-134B08D66697}"/>
              </a:ext>
            </a:extLst>
          </p:cNvPr>
          <p:cNvCxnSpPr>
            <a:cxnSpLocks/>
            <a:stCxn id="423" idx="6"/>
            <a:endCxn id="385" idx="2"/>
          </p:cNvCxnSpPr>
          <p:nvPr/>
        </p:nvCxnSpPr>
        <p:spPr>
          <a:xfrm>
            <a:off x="6651762" y="2764226"/>
            <a:ext cx="649393" cy="287834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直线箭头连接符 428">
            <a:extLst>
              <a:ext uri="{FF2B5EF4-FFF2-40B4-BE49-F238E27FC236}">
                <a16:creationId xmlns:a16="http://schemas.microsoft.com/office/drawing/2014/main" id="{68E003F8-AD79-47D2-A142-6B80B1D070B2}"/>
              </a:ext>
            </a:extLst>
          </p:cNvPr>
          <p:cNvCxnSpPr>
            <a:cxnSpLocks/>
            <a:stCxn id="424" idx="6"/>
            <a:endCxn id="375" idx="2"/>
          </p:cNvCxnSpPr>
          <p:nvPr/>
        </p:nvCxnSpPr>
        <p:spPr>
          <a:xfrm flipV="1">
            <a:off x="6651762" y="1113004"/>
            <a:ext cx="649393" cy="363025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直线箭头连接符 428">
            <a:extLst>
              <a:ext uri="{FF2B5EF4-FFF2-40B4-BE49-F238E27FC236}">
                <a16:creationId xmlns:a16="http://schemas.microsoft.com/office/drawing/2014/main" id="{CBBB5019-2808-4FAA-BA67-24C8A8AF6C57}"/>
              </a:ext>
            </a:extLst>
          </p:cNvPr>
          <p:cNvCxnSpPr>
            <a:cxnSpLocks/>
            <a:stCxn id="424" idx="6"/>
            <a:endCxn id="377" idx="2"/>
          </p:cNvCxnSpPr>
          <p:nvPr/>
        </p:nvCxnSpPr>
        <p:spPr>
          <a:xfrm flipV="1">
            <a:off x="6651762" y="1750638"/>
            <a:ext cx="649393" cy="29926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直线箭头连接符 428">
            <a:extLst>
              <a:ext uri="{FF2B5EF4-FFF2-40B4-BE49-F238E27FC236}">
                <a16:creationId xmlns:a16="http://schemas.microsoft.com/office/drawing/2014/main" id="{C04691AE-5314-4CA9-82B8-D56FADF32873}"/>
              </a:ext>
            </a:extLst>
          </p:cNvPr>
          <p:cNvCxnSpPr>
            <a:cxnSpLocks/>
            <a:stCxn id="424" idx="6"/>
            <a:endCxn id="379" idx="2"/>
          </p:cNvCxnSpPr>
          <p:nvPr/>
        </p:nvCxnSpPr>
        <p:spPr>
          <a:xfrm flipV="1">
            <a:off x="6651762" y="2388272"/>
            <a:ext cx="649393" cy="235498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直线箭头连接符 428">
            <a:extLst>
              <a:ext uri="{FF2B5EF4-FFF2-40B4-BE49-F238E27FC236}">
                <a16:creationId xmlns:a16="http://schemas.microsoft.com/office/drawing/2014/main" id="{335A17EC-2D45-4524-BA6B-00B02D457B17}"/>
              </a:ext>
            </a:extLst>
          </p:cNvPr>
          <p:cNvCxnSpPr>
            <a:cxnSpLocks/>
            <a:stCxn id="424" idx="6"/>
            <a:endCxn id="381" idx="2"/>
          </p:cNvCxnSpPr>
          <p:nvPr/>
        </p:nvCxnSpPr>
        <p:spPr>
          <a:xfrm flipV="1">
            <a:off x="6651762" y="3025906"/>
            <a:ext cx="649393" cy="1717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直线箭头连接符 428">
            <a:extLst>
              <a:ext uri="{FF2B5EF4-FFF2-40B4-BE49-F238E27FC236}">
                <a16:creationId xmlns:a16="http://schemas.microsoft.com/office/drawing/2014/main" id="{9902FB3F-49A8-438C-9E6F-69C764F16A80}"/>
              </a:ext>
            </a:extLst>
          </p:cNvPr>
          <p:cNvCxnSpPr>
            <a:cxnSpLocks/>
            <a:stCxn id="424" idx="6"/>
            <a:endCxn id="383" idx="2"/>
          </p:cNvCxnSpPr>
          <p:nvPr/>
        </p:nvCxnSpPr>
        <p:spPr>
          <a:xfrm flipV="1">
            <a:off x="6651762" y="3663540"/>
            <a:ext cx="649393" cy="107971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直线箭头连接符 428">
            <a:extLst>
              <a:ext uri="{FF2B5EF4-FFF2-40B4-BE49-F238E27FC236}">
                <a16:creationId xmlns:a16="http://schemas.microsoft.com/office/drawing/2014/main" id="{9D68DFA0-13C1-459A-8AFE-95F78A5F22F6}"/>
              </a:ext>
            </a:extLst>
          </p:cNvPr>
          <p:cNvCxnSpPr>
            <a:cxnSpLocks/>
            <a:stCxn id="424" idx="6"/>
            <a:endCxn id="385" idx="2"/>
          </p:cNvCxnSpPr>
          <p:nvPr/>
        </p:nvCxnSpPr>
        <p:spPr>
          <a:xfrm>
            <a:off x="6651762" y="4743259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20F7B674-4CF3-4949-BCCA-B93EA4B47C78}"/>
              </a:ext>
            </a:extLst>
          </p:cNvPr>
          <p:cNvSpPr txBox="1"/>
          <p:nvPr/>
        </p:nvSpPr>
        <p:spPr>
          <a:xfrm>
            <a:off x="4895082" y="2567059"/>
            <a:ext cx="492443" cy="1358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自动编码器</a:t>
            </a: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CF487A10-1E6F-47A3-AAA6-17FA8B7D2EFA}"/>
              </a:ext>
            </a:extLst>
          </p:cNvPr>
          <p:cNvSpPr txBox="1"/>
          <p:nvPr/>
        </p:nvSpPr>
        <p:spPr>
          <a:xfrm>
            <a:off x="7680542" y="2575685"/>
            <a:ext cx="492443" cy="1358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自动解码器</a:t>
            </a: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6FFD3CFB-4FD6-4F0C-8F1A-B00533017FAB}"/>
              </a:ext>
            </a:extLst>
          </p:cNvPr>
          <p:cNvSpPr txBox="1"/>
          <p:nvPr/>
        </p:nvSpPr>
        <p:spPr>
          <a:xfrm>
            <a:off x="1347025" y="352366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Times New Roman"/>
                <a:cs typeface="Times New Roman"/>
              </a:rPr>
              <a:t>卷积神经网络</a:t>
            </a:r>
          </a:p>
        </p:txBody>
      </p:sp>
      <p:pic>
        <p:nvPicPr>
          <p:cNvPr id="484" name="图片 483" descr="屏幕剪辑">
            <a:extLst>
              <a:ext uri="{FF2B5EF4-FFF2-40B4-BE49-F238E27FC236}">
                <a16:creationId xmlns:a16="http://schemas.microsoft.com/office/drawing/2014/main" id="{73FAB102-305F-4C99-9467-6CF84EA3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3483" y="1509101"/>
            <a:ext cx="1027391" cy="719670"/>
          </a:xfrm>
          <a:prstGeom prst="rect">
            <a:avLst/>
          </a:prstGeom>
        </p:spPr>
      </p:pic>
      <p:sp>
        <p:nvSpPr>
          <p:cNvPr id="485" name="矩形 484">
            <a:extLst>
              <a:ext uri="{FF2B5EF4-FFF2-40B4-BE49-F238E27FC236}">
                <a16:creationId xmlns:a16="http://schemas.microsoft.com/office/drawing/2014/main" id="{6ED685C5-3E92-4B0D-857D-DAC582849CEB}"/>
              </a:ext>
            </a:extLst>
          </p:cNvPr>
          <p:cNvSpPr/>
          <p:nvPr/>
        </p:nvSpPr>
        <p:spPr>
          <a:xfrm>
            <a:off x="-3033736" y="684096"/>
            <a:ext cx="2647950" cy="166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物联网设备固件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控制流图及数据流图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的邻接矩阵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86" name="图片 485" descr="屏幕剪辑">
            <a:extLst>
              <a:ext uri="{FF2B5EF4-FFF2-40B4-BE49-F238E27FC236}">
                <a16:creationId xmlns:a16="http://schemas.microsoft.com/office/drawing/2014/main" id="{8DC91953-344A-4D09-97BC-98EDE529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3483" y="4997729"/>
            <a:ext cx="1027391" cy="719670"/>
          </a:xfrm>
          <a:prstGeom prst="rect">
            <a:avLst/>
          </a:prstGeom>
        </p:spPr>
      </p:pic>
      <p:sp>
        <p:nvSpPr>
          <p:cNvPr id="487" name="矩形 486">
            <a:extLst>
              <a:ext uri="{FF2B5EF4-FFF2-40B4-BE49-F238E27FC236}">
                <a16:creationId xmlns:a16="http://schemas.microsoft.com/office/drawing/2014/main" id="{9AC60CAB-24A5-4093-A034-41939DE0D849}"/>
              </a:ext>
            </a:extLst>
          </p:cNvPr>
          <p:cNvSpPr/>
          <p:nvPr/>
        </p:nvSpPr>
        <p:spPr>
          <a:xfrm>
            <a:off x="-3033736" y="4172724"/>
            <a:ext cx="2647950" cy="166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针对物联网恶意攻击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控制流图及数据流图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的邻接矩阵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24DF871-D8A9-45A7-8018-8433B01B36A3}"/>
              </a:ext>
            </a:extLst>
          </p:cNvPr>
          <p:cNvSpPr txBox="1"/>
          <p:nvPr/>
        </p:nvSpPr>
        <p:spPr>
          <a:xfrm>
            <a:off x="-2429951" y="-41206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/>
                <a:cs typeface="Times New Roman"/>
              </a:rPr>
              <a:t>输入数据</a:t>
            </a:r>
          </a:p>
        </p:txBody>
      </p:sp>
      <p:sp>
        <p:nvSpPr>
          <p:cNvPr id="489" name="右箭头 12">
            <a:extLst>
              <a:ext uri="{FF2B5EF4-FFF2-40B4-BE49-F238E27FC236}">
                <a16:creationId xmlns:a16="http://schemas.microsoft.com/office/drawing/2014/main" id="{21750497-93A0-4CBE-827B-D39DC34368A9}"/>
              </a:ext>
            </a:extLst>
          </p:cNvPr>
          <p:cNvSpPr/>
          <p:nvPr/>
        </p:nvSpPr>
        <p:spPr>
          <a:xfrm>
            <a:off x="8234707" y="3059299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217FB4FD-D465-41F5-A12B-B51D07C15AC1}"/>
              </a:ext>
            </a:extLst>
          </p:cNvPr>
          <p:cNvSpPr/>
          <p:nvPr/>
        </p:nvSpPr>
        <p:spPr>
          <a:xfrm>
            <a:off x="8910005" y="1384001"/>
            <a:ext cx="2647950" cy="631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物联网设备固件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漏洞分类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FCA84822-E987-4A87-9196-25F6F1F40344}"/>
              </a:ext>
            </a:extLst>
          </p:cNvPr>
          <p:cNvSpPr/>
          <p:nvPr/>
        </p:nvSpPr>
        <p:spPr>
          <a:xfrm>
            <a:off x="8910005" y="4349094"/>
            <a:ext cx="2647950" cy="631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针对物联网的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恶意攻击分类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258256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6829687" y="5632023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 in </a:t>
            </a:r>
          </a:p>
          <a:p>
            <a:pPr algn="ctr"/>
            <a:r>
              <a:rPr lang="en-US" altLang="zh-CN" b="1" dirty="0"/>
              <a:t>Other Platforms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5" y="2326480"/>
            <a:ext cx="0" cy="23707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1" y="4697193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1601371" y="936181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513465" y="22900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1590272" y="1608415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503025" y="2985897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2462167" y="4630021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4139966" y="483658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 flipV="1">
            <a:off x="2056000" y="3958204"/>
            <a:ext cx="2193023" cy="983248"/>
          </a:xfrm>
          <a:prstGeom prst="bentConnector5">
            <a:avLst>
              <a:gd name="adj1" fmla="val -10424"/>
              <a:gd name="adj2" fmla="val 50000"/>
              <a:gd name="adj3" fmla="val 110424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993056" y="4167929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904058" y="496077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904058" y="2886511"/>
            <a:ext cx="28669" cy="2179129"/>
          </a:xfrm>
          <a:prstGeom prst="bentConnector5">
            <a:avLst>
              <a:gd name="adj1" fmla="val -797377"/>
              <a:gd name="adj2" fmla="val 50000"/>
              <a:gd name="adj3" fmla="val 897377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2455528" y="3293373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2560388" y="627076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646</Words>
  <Application>Microsoft Office PowerPoint</Application>
  <PresentationFormat>全屏显示(4:3)</PresentationFormat>
  <Paragraphs>194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Xiao, Yinhao</cp:lastModifiedBy>
  <cp:revision>96</cp:revision>
  <dcterms:created xsi:type="dcterms:W3CDTF">2017-11-07T00:07:03Z</dcterms:created>
  <dcterms:modified xsi:type="dcterms:W3CDTF">2018-03-04T01:44:07Z</dcterms:modified>
</cp:coreProperties>
</file>