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8" autoAdjust="0"/>
    <p:restoredTop sz="96651" autoAdjust="0"/>
  </p:normalViewPr>
  <p:slideViewPr>
    <p:cSldViewPr snapToGrid="0" snapToObjects="1">
      <p:cViewPr varScale="1">
        <p:scale>
          <a:sx n="65" d="100"/>
          <a:sy n="65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7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1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6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02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3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5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8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55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32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12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3A52-2DD2-6749-B427-C9A1D0BB55DF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4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emf"/><Relationship Id="rId23" Type="http://schemas.openxmlformats.org/officeDocument/2006/relationships/image" Target="../media/image8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81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EF261E-7B2D-4B02-8DFD-5202A566274E}"/>
              </a:ext>
            </a:extLst>
          </p:cNvPr>
          <p:cNvCxnSpPr>
            <a:cxnSpLocks/>
          </p:cNvCxnSpPr>
          <p:nvPr/>
        </p:nvCxnSpPr>
        <p:spPr>
          <a:xfrm>
            <a:off x="1096265" y="1550894"/>
            <a:ext cx="0" cy="38010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69E2321-F6CE-4985-AAA5-7D670FFD9CEE}"/>
              </a:ext>
            </a:extLst>
          </p:cNvPr>
          <p:cNvCxnSpPr>
            <a:cxnSpLocks/>
          </p:cNvCxnSpPr>
          <p:nvPr/>
        </p:nvCxnSpPr>
        <p:spPr>
          <a:xfrm>
            <a:off x="3030070" y="1524000"/>
            <a:ext cx="0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E66195-E9C6-45BB-8BDE-9DE41AF5AC76}"/>
              </a:ext>
            </a:extLst>
          </p:cNvPr>
          <p:cNvCxnSpPr>
            <a:cxnSpLocks/>
          </p:cNvCxnSpPr>
          <p:nvPr/>
        </p:nvCxnSpPr>
        <p:spPr>
          <a:xfrm>
            <a:off x="5012656" y="1524000"/>
            <a:ext cx="0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CD1053-CB2F-4067-8CAF-F89A2E2F5D4A}"/>
              </a:ext>
            </a:extLst>
          </p:cNvPr>
          <p:cNvCxnSpPr>
            <a:cxnSpLocks/>
          </p:cNvCxnSpPr>
          <p:nvPr/>
        </p:nvCxnSpPr>
        <p:spPr>
          <a:xfrm flipH="1">
            <a:off x="6948814" y="1524000"/>
            <a:ext cx="1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8AAA456-F305-4EFE-B4C2-395FA32A20A3}"/>
              </a:ext>
            </a:extLst>
          </p:cNvPr>
          <p:cNvSpPr txBox="1"/>
          <p:nvPr/>
        </p:nvSpPr>
        <p:spPr>
          <a:xfrm>
            <a:off x="2448693" y="679592"/>
            <a:ext cx="1162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BCI App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8E12EA-EF1C-4539-A2DC-C5F3E74DD626}"/>
              </a:ext>
            </a:extLst>
          </p:cNvPr>
          <p:cNvSpPr txBox="1"/>
          <p:nvPr/>
        </p:nvSpPr>
        <p:spPr>
          <a:xfrm>
            <a:off x="747451" y="704397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0864C0-B8D6-4CD4-AA48-E980FC19215B}"/>
              </a:ext>
            </a:extLst>
          </p:cNvPr>
          <p:cNvSpPr txBox="1"/>
          <p:nvPr/>
        </p:nvSpPr>
        <p:spPr>
          <a:xfrm>
            <a:off x="4159567" y="595556"/>
            <a:ext cx="1659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Thinkgear.dll/</a:t>
            </a:r>
          </a:p>
          <a:p>
            <a:pPr algn="ctr"/>
            <a:r>
              <a:rPr lang="en-US" altLang="zh-CN" sz="2000" b="1" dirty="0"/>
              <a:t>TGSP Server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BBC26A-E7F6-43F1-81ED-8EC056E01721}"/>
              </a:ext>
            </a:extLst>
          </p:cNvPr>
          <p:cNvSpPr txBox="1"/>
          <p:nvPr/>
        </p:nvSpPr>
        <p:spPr>
          <a:xfrm>
            <a:off x="5884164" y="441668"/>
            <a:ext cx="2129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NeuroSky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Service-providing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D6398D-3FE0-4B38-B210-72EAAF62FC3E}"/>
              </a:ext>
            </a:extLst>
          </p:cNvPr>
          <p:cNvCxnSpPr>
            <a:cxnSpLocks/>
          </p:cNvCxnSpPr>
          <p:nvPr/>
        </p:nvCxnSpPr>
        <p:spPr>
          <a:xfrm flipV="1">
            <a:off x="3030070" y="1531263"/>
            <a:ext cx="3918744" cy="196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F5EAE29-E9B3-47EA-AFD7-68928983B8F5}"/>
              </a:ext>
            </a:extLst>
          </p:cNvPr>
          <p:cNvSpPr txBox="1"/>
          <p:nvPr/>
        </p:nvSpPr>
        <p:spPr>
          <a:xfrm>
            <a:off x="3297414" y="1206532"/>
            <a:ext cx="10759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Register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BCC85F2-0B1A-4606-AB97-E7456E5F6D49}"/>
              </a:ext>
            </a:extLst>
          </p:cNvPr>
          <p:cNvCxnSpPr>
            <a:cxnSpLocks/>
          </p:cNvCxnSpPr>
          <p:nvPr/>
        </p:nvCxnSpPr>
        <p:spPr>
          <a:xfrm flipH="1">
            <a:off x="3030070" y="1610772"/>
            <a:ext cx="3918744" cy="5567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C670646-4427-4FBF-9629-B3E67C874D03}"/>
              </a:ext>
            </a:extLst>
          </p:cNvPr>
          <p:cNvSpPr txBox="1"/>
          <p:nvPr/>
        </p:nvSpPr>
        <p:spPr>
          <a:xfrm rot="21167791">
            <a:off x="3044202" y="1715021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5793119-C874-41C6-A5AB-D8C32525FC0A}"/>
              </a:ext>
            </a:extLst>
          </p:cNvPr>
          <p:cNvCxnSpPr>
            <a:cxnSpLocks/>
          </p:cNvCxnSpPr>
          <p:nvPr/>
        </p:nvCxnSpPr>
        <p:spPr>
          <a:xfrm>
            <a:off x="3041007" y="2473570"/>
            <a:ext cx="1958539" cy="2652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5E4D3EB-EFF7-4B9E-8C6A-6B90A9A754D1}"/>
              </a:ext>
            </a:extLst>
          </p:cNvPr>
          <p:cNvSpPr txBox="1"/>
          <p:nvPr/>
        </p:nvSpPr>
        <p:spPr>
          <a:xfrm rot="414648">
            <a:off x="3044431" y="2287153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F7B6C69-561A-4F28-BB01-B1F2BC10CE98}"/>
              </a:ext>
            </a:extLst>
          </p:cNvPr>
          <p:cNvCxnSpPr>
            <a:cxnSpLocks/>
          </p:cNvCxnSpPr>
          <p:nvPr/>
        </p:nvCxnSpPr>
        <p:spPr>
          <a:xfrm>
            <a:off x="4973522" y="2728435"/>
            <a:ext cx="1958539" cy="2652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963AD81-F58A-46AA-B2AC-5C0E6FD0CE4B}"/>
              </a:ext>
            </a:extLst>
          </p:cNvPr>
          <p:cNvSpPr txBox="1"/>
          <p:nvPr/>
        </p:nvSpPr>
        <p:spPr>
          <a:xfrm rot="414648">
            <a:off x="4976946" y="2542018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CDBDBB-5769-4A2D-AE70-F7BF9C14E92D}"/>
              </a:ext>
            </a:extLst>
          </p:cNvPr>
          <p:cNvCxnSpPr>
            <a:cxnSpLocks/>
          </p:cNvCxnSpPr>
          <p:nvPr/>
        </p:nvCxnSpPr>
        <p:spPr>
          <a:xfrm flipH="1">
            <a:off x="1096266" y="3014511"/>
            <a:ext cx="5802720" cy="177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0FA7F-6AEF-4485-8BFD-48335D21BC2C}"/>
              </a:ext>
            </a:extLst>
          </p:cNvPr>
          <p:cNvSpPr txBox="1"/>
          <p:nvPr/>
        </p:nvSpPr>
        <p:spPr>
          <a:xfrm rot="21404970">
            <a:off x="1441036" y="2830909"/>
            <a:ext cx="9988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App ID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06C17D5-E157-4743-85BA-C510E56906A3}"/>
              </a:ext>
            </a:extLst>
          </p:cNvPr>
          <p:cNvCxnSpPr>
            <a:cxnSpLocks/>
          </p:cNvCxnSpPr>
          <p:nvPr/>
        </p:nvCxnSpPr>
        <p:spPr>
          <a:xfrm>
            <a:off x="1121180" y="3220744"/>
            <a:ext cx="58276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8B2ACF3E-41BF-40FE-B713-1C27FB49BBA6}"/>
              </a:ext>
            </a:extLst>
          </p:cNvPr>
          <p:cNvSpPr/>
          <p:nvPr/>
        </p:nvSpPr>
        <p:spPr>
          <a:xfrm>
            <a:off x="6998645" y="3220744"/>
            <a:ext cx="235860" cy="650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D178877-C89A-473E-8A70-2291E9B2000E}"/>
              </a:ext>
            </a:extLst>
          </p:cNvPr>
          <p:cNvSpPr txBox="1"/>
          <p:nvPr/>
        </p:nvSpPr>
        <p:spPr>
          <a:xfrm>
            <a:off x="7116575" y="3220744"/>
            <a:ext cx="138371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User grants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638C16-1131-40A8-A383-11B858623DA8}"/>
              </a:ext>
            </a:extLst>
          </p:cNvPr>
          <p:cNvCxnSpPr>
            <a:cxnSpLocks/>
          </p:cNvCxnSpPr>
          <p:nvPr/>
        </p:nvCxnSpPr>
        <p:spPr>
          <a:xfrm flipH="1">
            <a:off x="5066130" y="3898590"/>
            <a:ext cx="1832856" cy="1400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75D00AA-C475-471A-9230-29361280119E}"/>
              </a:ext>
            </a:extLst>
          </p:cNvPr>
          <p:cNvSpPr txBox="1"/>
          <p:nvPr/>
        </p:nvSpPr>
        <p:spPr>
          <a:xfrm rot="21404970">
            <a:off x="5238074" y="365736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ADDCC98-DD8B-422C-B056-C55F2F75E257}"/>
              </a:ext>
            </a:extLst>
          </p:cNvPr>
          <p:cNvCxnSpPr>
            <a:cxnSpLocks/>
          </p:cNvCxnSpPr>
          <p:nvPr/>
        </p:nvCxnSpPr>
        <p:spPr>
          <a:xfrm flipH="1">
            <a:off x="3102661" y="4050990"/>
            <a:ext cx="1832856" cy="1400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2DA09F5-E16F-47FD-B12F-3C2FB26EE84A}"/>
              </a:ext>
            </a:extLst>
          </p:cNvPr>
          <p:cNvSpPr txBox="1"/>
          <p:nvPr/>
        </p:nvSpPr>
        <p:spPr>
          <a:xfrm rot="21404970">
            <a:off x="3274605" y="380976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01BEAD-934F-4647-BF77-E19A592C3F7C}"/>
              </a:ext>
            </a:extLst>
          </p:cNvPr>
          <p:cNvCxnSpPr>
            <a:cxnSpLocks/>
          </p:cNvCxnSpPr>
          <p:nvPr/>
        </p:nvCxnSpPr>
        <p:spPr>
          <a:xfrm>
            <a:off x="3131544" y="4508734"/>
            <a:ext cx="1868002" cy="2493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90B46A3-51EB-4ECE-B525-3569C60E73EE}"/>
              </a:ext>
            </a:extLst>
          </p:cNvPr>
          <p:cNvSpPr txBox="1"/>
          <p:nvPr/>
        </p:nvSpPr>
        <p:spPr>
          <a:xfrm rot="425566">
            <a:off x="3281320" y="4339457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176D16B-ABBE-41F8-BAAC-137C5673E22E}"/>
              </a:ext>
            </a:extLst>
          </p:cNvPr>
          <p:cNvCxnSpPr>
            <a:cxnSpLocks/>
          </p:cNvCxnSpPr>
          <p:nvPr/>
        </p:nvCxnSpPr>
        <p:spPr>
          <a:xfrm flipH="1">
            <a:off x="3079900" y="4826388"/>
            <a:ext cx="1879283" cy="2493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DE13F999-73C5-437B-ABD9-E93D204CF295}"/>
              </a:ext>
            </a:extLst>
          </p:cNvPr>
          <p:cNvSpPr txBox="1"/>
          <p:nvPr/>
        </p:nvSpPr>
        <p:spPr>
          <a:xfrm rot="21119689">
            <a:off x="3122956" y="467875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EEG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/>
          <p:cNvSpPr/>
          <p:nvPr/>
        </p:nvSpPr>
        <p:spPr>
          <a:xfrm>
            <a:off x="3589624" y="420347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2038165" y="3481354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2916530" y="-634875"/>
            <a:ext cx="254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EEG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Signal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6" name="双中括号 5"/>
          <p:cNvSpPr/>
          <p:nvPr/>
        </p:nvSpPr>
        <p:spPr>
          <a:xfrm>
            <a:off x="-2642405" y="2340874"/>
            <a:ext cx="1416050" cy="2159000"/>
          </a:xfrm>
          <a:prstGeom prst="bracketPai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2502705" y="2429774"/>
            <a:ext cx="1130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-2820205" y="141583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Single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EEG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sample</a:t>
            </a:r>
            <a:endParaRPr kumimoji="1" lang="zh-CN" altLang="en-US" b="1" dirty="0"/>
          </a:p>
        </p:txBody>
      </p:sp>
      <p:sp>
        <p:nvSpPr>
          <p:cNvPr id="13" name="右箭头 12"/>
          <p:cNvSpPr/>
          <p:nvPr/>
        </p:nvSpPr>
        <p:spPr>
          <a:xfrm>
            <a:off x="-800905" y="3248924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1970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1970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1970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1970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07220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7220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7220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044515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44515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044515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044515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139765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139765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139765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/>
          <p:cNvCxnSpPr>
            <a:stCxn id="15" idx="6"/>
            <a:endCxn id="28" idx="2"/>
          </p:cNvCxnSpPr>
          <p:nvPr/>
        </p:nvCxnSpPr>
        <p:spPr>
          <a:xfrm>
            <a:off x="885020" y="843053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5" idx="6"/>
            <a:endCxn id="29" idx="2"/>
          </p:cNvCxnSpPr>
          <p:nvPr/>
        </p:nvCxnSpPr>
        <p:spPr>
          <a:xfrm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5" idx="6"/>
            <a:endCxn id="30" idx="2"/>
          </p:cNvCxnSpPr>
          <p:nvPr/>
        </p:nvCxnSpPr>
        <p:spPr>
          <a:xfrm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5" idx="6"/>
            <a:endCxn id="31" idx="2"/>
          </p:cNvCxnSpPr>
          <p:nvPr/>
        </p:nvCxnSpPr>
        <p:spPr>
          <a:xfrm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6" idx="6"/>
            <a:endCxn id="28" idx="2"/>
          </p:cNvCxnSpPr>
          <p:nvPr/>
        </p:nvCxnSpPr>
        <p:spPr>
          <a:xfrm flipV="1"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6" idx="6"/>
            <a:endCxn id="29" idx="2"/>
          </p:cNvCxnSpPr>
          <p:nvPr/>
        </p:nvCxnSpPr>
        <p:spPr>
          <a:xfrm>
            <a:off x="885020" y="1283849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6" idx="6"/>
            <a:endCxn id="30" idx="2"/>
          </p:cNvCxnSpPr>
          <p:nvPr/>
        </p:nvCxnSpPr>
        <p:spPr>
          <a:xfrm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6" idx="6"/>
            <a:endCxn id="31" idx="2"/>
          </p:cNvCxnSpPr>
          <p:nvPr/>
        </p:nvCxnSpPr>
        <p:spPr>
          <a:xfrm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7" idx="6"/>
            <a:endCxn id="28" idx="2"/>
          </p:cNvCxnSpPr>
          <p:nvPr/>
        </p:nvCxnSpPr>
        <p:spPr>
          <a:xfrm flipV="1"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7" idx="6"/>
            <a:endCxn id="29" idx="2"/>
          </p:cNvCxnSpPr>
          <p:nvPr/>
        </p:nvCxnSpPr>
        <p:spPr>
          <a:xfrm flipV="1"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7" idx="6"/>
            <a:endCxn id="30" idx="2"/>
          </p:cNvCxnSpPr>
          <p:nvPr/>
        </p:nvCxnSpPr>
        <p:spPr>
          <a:xfrm>
            <a:off x="885020" y="1724645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7" idx="6"/>
            <a:endCxn id="31" idx="2"/>
          </p:cNvCxnSpPr>
          <p:nvPr/>
        </p:nvCxnSpPr>
        <p:spPr>
          <a:xfrm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8" idx="6"/>
            <a:endCxn id="28" idx="2"/>
          </p:cNvCxnSpPr>
          <p:nvPr/>
        </p:nvCxnSpPr>
        <p:spPr>
          <a:xfrm flipV="1"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18" idx="6"/>
            <a:endCxn id="29" idx="2"/>
          </p:cNvCxnSpPr>
          <p:nvPr/>
        </p:nvCxnSpPr>
        <p:spPr>
          <a:xfrm flipV="1"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18" idx="6"/>
            <a:endCxn id="30" idx="2"/>
          </p:cNvCxnSpPr>
          <p:nvPr/>
        </p:nvCxnSpPr>
        <p:spPr>
          <a:xfrm flipV="1"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18" idx="6"/>
            <a:endCxn id="31" idx="2"/>
          </p:cNvCxnSpPr>
          <p:nvPr/>
        </p:nvCxnSpPr>
        <p:spPr>
          <a:xfrm>
            <a:off x="885020" y="2916328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603545" y="7198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08836" y="11558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603545" y="15917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608836" y="27640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704086" y="20277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704086" y="25185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704086" y="22731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endCxn id="72" idx="1"/>
          </p:cNvCxnSpPr>
          <p:nvPr/>
        </p:nvCxnSpPr>
        <p:spPr>
          <a:xfrm>
            <a:off x="2317565" y="843053"/>
            <a:ext cx="1285980" cy="133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endCxn id="73" idx="1"/>
          </p:cNvCxnSpPr>
          <p:nvPr/>
        </p:nvCxnSpPr>
        <p:spPr>
          <a:xfrm>
            <a:off x="2317565" y="843053"/>
            <a:ext cx="1291271" cy="4492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4" idx="1"/>
          </p:cNvCxnSpPr>
          <p:nvPr/>
        </p:nvCxnSpPr>
        <p:spPr>
          <a:xfrm>
            <a:off x="2317565" y="843053"/>
            <a:ext cx="1285980" cy="8852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75" idx="1"/>
          </p:cNvCxnSpPr>
          <p:nvPr/>
        </p:nvCxnSpPr>
        <p:spPr>
          <a:xfrm>
            <a:off x="2317565" y="843053"/>
            <a:ext cx="1291271" cy="20575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endCxn id="72" idx="1"/>
          </p:cNvCxnSpPr>
          <p:nvPr/>
        </p:nvCxnSpPr>
        <p:spPr>
          <a:xfrm flipV="1">
            <a:off x="2317565" y="856396"/>
            <a:ext cx="1285980" cy="4274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>
            <a:off x="2317565" y="1283849"/>
            <a:ext cx="1231280" cy="94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endCxn id="74" idx="1"/>
          </p:cNvCxnSpPr>
          <p:nvPr/>
        </p:nvCxnSpPr>
        <p:spPr>
          <a:xfrm>
            <a:off x="2317565" y="1283849"/>
            <a:ext cx="1285980" cy="4444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endCxn id="75" idx="1"/>
          </p:cNvCxnSpPr>
          <p:nvPr/>
        </p:nvCxnSpPr>
        <p:spPr>
          <a:xfrm>
            <a:off x="2317565" y="1283849"/>
            <a:ext cx="1291271" cy="161671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endCxn id="72" idx="1"/>
          </p:cNvCxnSpPr>
          <p:nvPr/>
        </p:nvCxnSpPr>
        <p:spPr>
          <a:xfrm flipV="1">
            <a:off x="2317565" y="856396"/>
            <a:ext cx="1285980" cy="86824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endCxn id="73" idx="1"/>
          </p:cNvCxnSpPr>
          <p:nvPr/>
        </p:nvCxnSpPr>
        <p:spPr>
          <a:xfrm flipV="1">
            <a:off x="2317565" y="1292341"/>
            <a:ext cx="1291271" cy="43230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endCxn id="74" idx="1"/>
          </p:cNvCxnSpPr>
          <p:nvPr/>
        </p:nvCxnSpPr>
        <p:spPr>
          <a:xfrm>
            <a:off x="2317565" y="1724645"/>
            <a:ext cx="1285980" cy="364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endCxn id="75" idx="1"/>
          </p:cNvCxnSpPr>
          <p:nvPr/>
        </p:nvCxnSpPr>
        <p:spPr>
          <a:xfrm>
            <a:off x="2317565" y="1724645"/>
            <a:ext cx="1291271" cy="11759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endCxn id="72" idx="1"/>
          </p:cNvCxnSpPr>
          <p:nvPr/>
        </p:nvCxnSpPr>
        <p:spPr>
          <a:xfrm flipV="1">
            <a:off x="2317565" y="856396"/>
            <a:ext cx="1285980" cy="20599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endCxn id="73" idx="1"/>
          </p:cNvCxnSpPr>
          <p:nvPr/>
        </p:nvCxnSpPr>
        <p:spPr>
          <a:xfrm flipV="1">
            <a:off x="2317565" y="1292341"/>
            <a:ext cx="1291271" cy="16239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endCxn id="74" idx="1"/>
          </p:cNvCxnSpPr>
          <p:nvPr/>
        </p:nvCxnSpPr>
        <p:spPr>
          <a:xfrm flipV="1">
            <a:off x="2317565" y="1728286"/>
            <a:ext cx="1285980" cy="11880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endCxn id="75" idx="1"/>
          </p:cNvCxnSpPr>
          <p:nvPr/>
        </p:nvCxnSpPr>
        <p:spPr>
          <a:xfrm flipV="1">
            <a:off x="2317565" y="2900567"/>
            <a:ext cx="1291271" cy="1576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217388" y="7325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222679" y="11685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217388" y="16044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5222679" y="27767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317929" y="20404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5317929" y="25312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317929" y="22858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箭头连接符 117"/>
          <p:cNvCxnSpPr>
            <a:endCxn id="111" idx="1"/>
          </p:cNvCxnSpPr>
          <p:nvPr/>
        </p:nvCxnSpPr>
        <p:spPr>
          <a:xfrm>
            <a:off x="3864952" y="852516"/>
            <a:ext cx="1352436" cy="165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endCxn id="112" idx="1"/>
          </p:cNvCxnSpPr>
          <p:nvPr/>
        </p:nvCxnSpPr>
        <p:spPr>
          <a:xfrm>
            <a:off x="3864952" y="852516"/>
            <a:ext cx="1357727" cy="45252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endCxn id="113" idx="1"/>
          </p:cNvCxnSpPr>
          <p:nvPr/>
        </p:nvCxnSpPr>
        <p:spPr>
          <a:xfrm>
            <a:off x="3864952" y="852516"/>
            <a:ext cx="1352436" cy="88847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endCxn id="114" idx="1"/>
          </p:cNvCxnSpPr>
          <p:nvPr/>
        </p:nvCxnSpPr>
        <p:spPr>
          <a:xfrm>
            <a:off x="3864952" y="852516"/>
            <a:ext cx="1357727" cy="206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endCxn id="111" idx="1"/>
          </p:cNvCxnSpPr>
          <p:nvPr/>
        </p:nvCxnSpPr>
        <p:spPr>
          <a:xfrm flipV="1">
            <a:off x="3864952" y="869096"/>
            <a:ext cx="1352436" cy="4242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endCxn id="112" idx="1"/>
          </p:cNvCxnSpPr>
          <p:nvPr/>
        </p:nvCxnSpPr>
        <p:spPr>
          <a:xfrm>
            <a:off x="3864952" y="1293312"/>
            <a:ext cx="1357727" cy="117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endCxn id="113" idx="1"/>
          </p:cNvCxnSpPr>
          <p:nvPr/>
        </p:nvCxnSpPr>
        <p:spPr>
          <a:xfrm>
            <a:off x="3864952" y="1293312"/>
            <a:ext cx="1352436" cy="44767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endCxn id="114" idx="1"/>
          </p:cNvCxnSpPr>
          <p:nvPr/>
        </p:nvCxnSpPr>
        <p:spPr>
          <a:xfrm>
            <a:off x="3864952" y="1293312"/>
            <a:ext cx="1357727" cy="161995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>
            <a:endCxn id="111" idx="1"/>
          </p:cNvCxnSpPr>
          <p:nvPr/>
        </p:nvCxnSpPr>
        <p:spPr>
          <a:xfrm flipV="1">
            <a:off x="3864952" y="869096"/>
            <a:ext cx="1352436" cy="86501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endCxn id="112" idx="1"/>
          </p:cNvCxnSpPr>
          <p:nvPr/>
        </p:nvCxnSpPr>
        <p:spPr>
          <a:xfrm flipV="1">
            <a:off x="3864952" y="1305041"/>
            <a:ext cx="1357727" cy="42906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endCxn id="113" idx="1"/>
          </p:cNvCxnSpPr>
          <p:nvPr/>
        </p:nvCxnSpPr>
        <p:spPr>
          <a:xfrm>
            <a:off x="3864952" y="1734108"/>
            <a:ext cx="1352436" cy="687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>
            <a:endCxn id="114" idx="1"/>
          </p:cNvCxnSpPr>
          <p:nvPr/>
        </p:nvCxnSpPr>
        <p:spPr>
          <a:xfrm>
            <a:off x="3864952" y="1734108"/>
            <a:ext cx="1357727" cy="117915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>
            <a:endCxn id="111" idx="1"/>
          </p:cNvCxnSpPr>
          <p:nvPr/>
        </p:nvCxnSpPr>
        <p:spPr>
          <a:xfrm flipV="1">
            <a:off x="3864952" y="869096"/>
            <a:ext cx="1352436" cy="20566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endCxn id="112" idx="1"/>
          </p:cNvCxnSpPr>
          <p:nvPr/>
        </p:nvCxnSpPr>
        <p:spPr>
          <a:xfrm flipV="1">
            <a:off x="3864952" y="1305041"/>
            <a:ext cx="1357727" cy="162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113" idx="1"/>
          </p:cNvCxnSpPr>
          <p:nvPr/>
        </p:nvCxnSpPr>
        <p:spPr>
          <a:xfrm flipV="1">
            <a:off x="3864952" y="1740986"/>
            <a:ext cx="1352436" cy="118480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>
            <a:endCxn id="114" idx="1"/>
          </p:cNvCxnSpPr>
          <p:nvPr/>
        </p:nvCxnSpPr>
        <p:spPr>
          <a:xfrm flipV="1">
            <a:off x="3864952" y="2913267"/>
            <a:ext cx="1357727" cy="1252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6874658" y="704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6874658" y="1145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6874658" y="158618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6874658" y="277786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6969908" y="20269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6969908" y="25275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969908" y="22772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1" name="直线箭头连接符 140"/>
          <p:cNvCxnSpPr>
            <a:stCxn id="111" idx="3"/>
            <a:endCxn id="134" idx="2"/>
          </p:cNvCxnSpPr>
          <p:nvPr/>
        </p:nvCxnSpPr>
        <p:spPr>
          <a:xfrm flipV="1">
            <a:off x="5490438" y="841113"/>
            <a:ext cx="1384220" cy="279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111" idx="3"/>
            <a:endCxn id="135" idx="2"/>
          </p:cNvCxnSpPr>
          <p:nvPr/>
        </p:nvCxnSpPr>
        <p:spPr>
          <a:xfrm>
            <a:off x="5490438" y="869096"/>
            <a:ext cx="1384220" cy="41281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11" idx="3"/>
            <a:endCxn id="136" idx="2"/>
          </p:cNvCxnSpPr>
          <p:nvPr/>
        </p:nvCxnSpPr>
        <p:spPr>
          <a:xfrm>
            <a:off x="5490438" y="869096"/>
            <a:ext cx="1384220" cy="85360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stCxn id="111" idx="3"/>
            <a:endCxn id="137" idx="2"/>
          </p:cNvCxnSpPr>
          <p:nvPr/>
        </p:nvCxnSpPr>
        <p:spPr>
          <a:xfrm>
            <a:off x="5490438" y="869096"/>
            <a:ext cx="1384220" cy="20452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stCxn id="112" idx="3"/>
            <a:endCxn id="134" idx="2"/>
          </p:cNvCxnSpPr>
          <p:nvPr/>
        </p:nvCxnSpPr>
        <p:spPr>
          <a:xfrm flipV="1">
            <a:off x="5495729" y="841113"/>
            <a:ext cx="1378929" cy="46392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12" idx="3"/>
            <a:endCxn id="135" idx="2"/>
          </p:cNvCxnSpPr>
          <p:nvPr/>
        </p:nvCxnSpPr>
        <p:spPr>
          <a:xfrm flipV="1">
            <a:off x="5495729" y="1281909"/>
            <a:ext cx="1378929" cy="2313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112" idx="3"/>
            <a:endCxn id="136" idx="2"/>
          </p:cNvCxnSpPr>
          <p:nvPr/>
        </p:nvCxnSpPr>
        <p:spPr>
          <a:xfrm>
            <a:off x="5495729" y="1305041"/>
            <a:ext cx="1378929" cy="41766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112" idx="3"/>
            <a:endCxn id="137" idx="2"/>
          </p:cNvCxnSpPr>
          <p:nvPr/>
        </p:nvCxnSpPr>
        <p:spPr>
          <a:xfrm>
            <a:off x="5495729" y="1305041"/>
            <a:ext cx="1378929" cy="160934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stCxn id="113" idx="3"/>
            <a:endCxn id="134" idx="2"/>
          </p:cNvCxnSpPr>
          <p:nvPr/>
        </p:nvCxnSpPr>
        <p:spPr>
          <a:xfrm flipV="1">
            <a:off x="5490438" y="841113"/>
            <a:ext cx="1384220" cy="8998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/>
          <p:cNvCxnSpPr>
            <a:stCxn id="113" idx="3"/>
            <a:endCxn id="135" idx="2"/>
          </p:cNvCxnSpPr>
          <p:nvPr/>
        </p:nvCxnSpPr>
        <p:spPr>
          <a:xfrm flipV="1">
            <a:off x="5490438" y="1281909"/>
            <a:ext cx="1384220" cy="45907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stCxn id="113" idx="3"/>
            <a:endCxn id="136" idx="2"/>
          </p:cNvCxnSpPr>
          <p:nvPr/>
        </p:nvCxnSpPr>
        <p:spPr>
          <a:xfrm flipV="1">
            <a:off x="5490438" y="1722705"/>
            <a:ext cx="1384220" cy="182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113" idx="3"/>
            <a:endCxn id="137" idx="2"/>
          </p:cNvCxnSpPr>
          <p:nvPr/>
        </p:nvCxnSpPr>
        <p:spPr>
          <a:xfrm>
            <a:off x="5490438" y="1740986"/>
            <a:ext cx="1384220" cy="117340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stCxn id="114" idx="3"/>
            <a:endCxn id="134" idx="2"/>
          </p:cNvCxnSpPr>
          <p:nvPr/>
        </p:nvCxnSpPr>
        <p:spPr>
          <a:xfrm flipV="1">
            <a:off x="5495729" y="841113"/>
            <a:ext cx="1378929" cy="20721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114" idx="3"/>
            <a:endCxn id="135" idx="2"/>
          </p:cNvCxnSpPr>
          <p:nvPr/>
        </p:nvCxnSpPr>
        <p:spPr>
          <a:xfrm flipV="1">
            <a:off x="5495729" y="1281909"/>
            <a:ext cx="1378929" cy="163135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114" idx="3"/>
            <a:endCxn id="136" idx="2"/>
          </p:cNvCxnSpPr>
          <p:nvPr/>
        </p:nvCxnSpPr>
        <p:spPr>
          <a:xfrm flipV="1">
            <a:off x="5495729" y="1722705"/>
            <a:ext cx="1378929" cy="119056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14" idx="3"/>
            <a:endCxn id="137" idx="2"/>
          </p:cNvCxnSpPr>
          <p:nvPr/>
        </p:nvCxnSpPr>
        <p:spPr>
          <a:xfrm>
            <a:off x="5495729" y="2913267"/>
            <a:ext cx="1378929" cy="112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17341" y="-14460"/>
            <a:ext cx="7357404" cy="31625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194126" y="206298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611415" y="196139"/>
            <a:ext cx="1056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H1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3108030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H2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699811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H3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367417" y="195546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-624971" y="71519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RNN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11970" y="359234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11970" y="389714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231840" y="364062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2231840" y="407877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3" name="直线箭头连接符 172"/>
          <p:cNvCxnSpPr>
            <a:stCxn id="166" idx="3"/>
            <a:endCxn id="168" idx="1"/>
          </p:cNvCxnSpPr>
          <p:nvPr/>
        </p:nvCxnSpPr>
        <p:spPr>
          <a:xfrm>
            <a:off x="885020" y="4030490"/>
            <a:ext cx="1346820" cy="18163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3726149" y="433682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3726148" y="462892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5153054" y="41238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5305454" y="42762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457854" y="44286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603904" y="466363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603903" y="495573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6584981" y="394979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6584981" y="4390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6584981" y="4831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6584981" y="602306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6680231" y="5272180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6680231" y="57727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6680231" y="55224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8" name="直线箭头连接符 197"/>
          <p:cNvCxnSpPr>
            <a:stCxn id="168" idx="3"/>
            <a:endCxn id="176" idx="1"/>
          </p:cNvCxnSpPr>
          <p:nvPr/>
        </p:nvCxnSpPr>
        <p:spPr>
          <a:xfrm>
            <a:off x="2504890" y="4212120"/>
            <a:ext cx="1221258" cy="48983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/>
          <p:cNvCxnSpPr>
            <a:stCxn id="176" idx="3"/>
            <a:endCxn id="182" idx="1"/>
          </p:cNvCxnSpPr>
          <p:nvPr/>
        </p:nvCxnSpPr>
        <p:spPr>
          <a:xfrm>
            <a:off x="3999199" y="4701953"/>
            <a:ext cx="1604704" cy="32681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线连接符 202"/>
          <p:cNvCxnSpPr>
            <a:endCxn id="190" idx="0"/>
          </p:cNvCxnSpPr>
          <p:nvPr/>
        </p:nvCxnSpPr>
        <p:spPr>
          <a:xfrm flipV="1">
            <a:off x="5426104" y="3949792"/>
            <a:ext cx="1295402" cy="161396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/>
          <p:cNvCxnSpPr>
            <a:stCxn id="181" idx="2"/>
            <a:endCxn id="193" idx="4"/>
          </p:cNvCxnSpPr>
          <p:nvPr/>
        </p:nvCxnSpPr>
        <p:spPr>
          <a:xfrm>
            <a:off x="5740429" y="6022538"/>
            <a:ext cx="981077" cy="273579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185068" y="6310140"/>
            <a:ext cx="1044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741676" y="6307164"/>
            <a:ext cx="879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423136" y="6279700"/>
            <a:ext cx="851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en-US" altLang="zh-CN" sz="1400" b="1" dirty="0">
              <a:latin typeface="Times New Roman"/>
              <a:cs typeface="Times New Roman"/>
            </a:endParaRP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93270" y="6256363"/>
            <a:ext cx="879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2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</p:txBody>
      </p:sp>
      <p:graphicFrame>
        <p:nvGraphicFramePr>
          <p:cNvPr id="212" name="对象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103675"/>
              </p:ext>
            </p:extLst>
          </p:nvPr>
        </p:nvGraphicFramePr>
        <p:xfrm>
          <a:off x="3548845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公式" r:id="rId3" imgW="609600" imgH="431800" progId="Equation.3">
                  <p:embed/>
                </p:oleObj>
              </mc:Choice>
              <mc:Fallback>
                <p:oleObj name="公式" r:id="rId3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8845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文本框 212"/>
          <p:cNvSpPr txBox="1"/>
          <p:nvPr/>
        </p:nvSpPr>
        <p:spPr>
          <a:xfrm>
            <a:off x="904521" y="43366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[1,1]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4024926" y="501057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2660227" y="4628928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Pooling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6271096" y="6290287"/>
            <a:ext cx="117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graphicFrame>
        <p:nvGraphicFramePr>
          <p:cNvPr id="225" name="对象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48914"/>
              </p:ext>
            </p:extLst>
          </p:nvPr>
        </p:nvGraphicFramePr>
        <p:xfrm>
          <a:off x="5315813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公式" r:id="rId5" imgW="609600" imgH="431800" progId="Equation.3">
                  <p:embed/>
                </p:oleObj>
              </mc:Choice>
              <mc:Fallback>
                <p:oleObj name="公式" r:id="rId5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5813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对象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43488"/>
              </p:ext>
            </p:extLst>
          </p:nvPr>
        </p:nvGraphicFramePr>
        <p:xfrm>
          <a:off x="1990540" y="6652584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公式" r:id="rId7" imgW="482600" imgH="177800" progId="Equation.3">
                  <p:embed/>
                </p:oleObj>
              </mc:Choice>
              <mc:Fallback>
                <p:oleObj name="公式" r:id="rId7" imgW="482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0540" y="6652584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对象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46715"/>
              </p:ext>
            </p:extLst>
          </p:nvPr>
        </p:nvGraphicFramePr>
        <p:xfrm>
          <a:off x="561170" y="6652584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公式" r:id="rId9" imgW="292100" imgH="177800" progId="Equation.3">
                  <p:embed/>
                </p:oleObj>
              </mc:Choice>
              <mc:Fallback>
                <p:oleObj name="公式" r:id="rId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170" y="6652584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对象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90735"/>
              </p:ext>
            </p:extLst>
          </p:nvPr>
        </p:nvGraphicFramePr>
        <p:xfrm>
          <a:off x="6642883" y="6653040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公式" r:id="rId11" imgW="368300" imgH="177800" progId="Equation.3">
                  <p:embed/>
                </p:oleObj>
              </mc:Choice>
              <mc:Fallback>
                <p:oleObj name="公式" r:id="rId11" imgW="368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42883" y="6653040"/>
                        <a:ext cx="368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矩形 228"/>
          <p:cNvSpPr/>
          <p:nvPr/>
        </p:nvSpPr>
        <p:spPr>
          <a:xfrm>
            <a:off x="266423" y="3399582"/>
            <a:ext cx="7308322" cy="3618781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文本框 229"/>
          <p:cNvSpPr txBox="1"/>
          <p:nvPr/>
        </p:nvSpPr>
        <p:spPr>
          <a:xfrm>
            <a:off x="-604055" y="455562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CNN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graphicFrame>
        <p:nvGraphicFramePr>
          <p:cNvPr id="231" name="对象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54848"/>
              </p:ext>
            </p:extLst>
          </p:nvPr>
        </p:nvGraphicFramePr>
        <p:xfrm>
          <a:off x="-2236005" y="4663637"/>
          <a:ext cx="59984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公式" r:id="rId13" imgW="292100" imgH="177800" progId="Equation.3">
                  <p:embed/>
                </p:oleObj>
              </mc:Choice>
              <mc:Fallback>
                <p:oleObj name="公式" r:id="rId13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2236005" y="4663637"/>
                        <a:ext cx="59984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77750"/>
              </p:ext>
            </p:extLst>
          </p:nvPr>
        </p:nvGraphicFramePr>
        <p:xfrm>
          <a:off x="6855608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公式" r:id="rId14" imgW="292100" imgH="177800" progId="Equation.3">
                  <p:embed/>
                </p:oleObj>
              </mc:Choice>
              <mc:Fallback>
                <p:oleObj name="公式" r:id="rId14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55608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" name="对象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99033"/>
              </p:ext>
            </p:extLst>
          </p:nvPr>
        </p:nvGraphicFramePr>
        <p:xfrm>
          <a:off x="5187979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公式" r:id="rId16" imgW="292100" imgH="177800" progId="Equation.3">
                  <p:embed/>
                </p:oleObj>
              </mc:Choice>
              <mc:Fallback>
                <p:oleObj name="公式" r:id="rId16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7979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" name="对象 3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57025"/>
              </p:ext>
            </p:extLst>
          </p:nvPr>
        </p:nvGraphicFramePr>
        <p:xfrm>
          <a:off x="3572852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公式" r:id="rId17" imgW="292100" imgH="177800" progId="Equation.3">
                  <p:embed/>
                </p:oleObj>
              </mc:Choice>
              <mc:Fallback>
                <p:oleObj name="公式" r:id="rId17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2852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44550"/>
              </p:ext>
            </p:extLst>
          </p:nvPr>
        </p:nvGraphicFramePr>
        <p:xfrm>
          <a:off x="1990540" y="23954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公式" r:id="rId18" imgW="292100" imgH="177800" progId="Equation.3">
                  <p:embed/>
                </p:oleObj>
              </mc:Choice>
              <mc:Fallback>
                <p:oleObj name="公式" r:id="rId18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0540" y="23954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" name="对象 3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91176"/>
              </p:ext>
            </p:extLst>
          </p:nvPr>
        </p:nvGraphicFramePr>
        <p:xfrm>
          <a:off x="580220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公式" r:id="rId19" imgW="292100" imgH="177800" progId="Equation.3">
                  <p:embed/>
                </p:oleObj>
              </mc:Choice>
              <mc:Fallback>
                <p:oleObj name="公式" r:id="rId1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220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" name="文本框 303"/>
          <p:cNvSpPr txBox="1"/>
          <p:nvPr/>
        </p:nvSpPr>
        <p:spPr>
          <a:xfrm>
            <a:off x="2572185" y="-641225"/>
            <a:ext cx="236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RCNN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Learning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262915" y="1123965"/>
            <a:ext cx="749300" cy="521771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8502628" y="1299698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8502628" y="1937332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8502628" y="2574966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8502628" y="3212600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8502628" y="3850234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8502628" y="5829267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8597878" y="44878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8597878" y="538213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8597878" y="493500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3" name="直线箭头连接符 322"/>
          <p:cNvCxnSpPr/>
          <p:nvPr/>
        </p:nvCxnSpPr>
        <p:spPr>
          <a:xfrm>
            <a:off x="7269945" y="1864811"/>
            <a:ext cx="924708" cy="127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直线箭头连接符 324"/>
          <p:cNvCxnSpPr/>
          <p:nvPr/>
        </p:nvCxnSpPr>
        <p:spPr>
          <a:xfrm>
            <a:off x="7269945" y="5272180"/>
            <a:ext cx="924708" cy="2096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文本框 326"/>
          <p:cNvSpPr txBox="1"/>
          <p:nvPr/>
        </p:nvSpPr>
        <p:spPr>
          <a:xfrm>
            <a:off x="7926754" y="101130"/>
            <a:ext cx="1417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Concatenated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Features</a:t>
            </a:r>
            <a:endParaRPr kumimoji="1" lang="zh-CN" altLang="en-US" sz="1600" b="1" dirty="0"/>
          </a:p>
        </p:txBody>
      </p:sp>
      <p:graphicFrame>
        <p:nvGraphicFramePr>
          <p:cNvPr id="328" name="对象 3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288329"/>
              </p:ext>
            </p:extLst>
          </p:nvPr>
        </p:nvGraphicFramePr>
        <p:xfrm>
          <a:off x="8194653" y="715827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公式" r:id="rId20" imgW="673100" imgH="241300" progId="Equation.3">
                  <p:embed/>
                </p:oleObj>
              </mc:Choice>
              <mc:Fallback>
                <p:oleObj name="公式" r:id="rId20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194653" y="715827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" name="对象 3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78247"/>
              </p:ext>
            </p:extLst>
          </p:nvPr>
        </p:nvGraphicFramePr>
        <p:xfrm>
          <a:off x="9344330" y="704744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公式" r:id="rId22" imgW="673100" imgH="241300" progId="Equation.3">
                  <p:embed/>
                </p:oleObj>
              </mc:Choice>
              <mc:Fallback>
                <p:oleObj name="公式" r:id="rId22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344330" y="704744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" name="椭圆 339"/>
          <p:cNvSpPr/>
          <p:nvPr/>
        </p:nvSpPr>
        <p:spPr>
          <a:xfrm>
            <a:off x="9759928" y="128796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9759928" y="192560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59928" y="2563236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9759928" y="320087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759928" y="383850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9759928" y="581753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9855178" y="4476138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9855178" y="5370406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855178" y="4923272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0" name="直线箭头连接符 349"/>
          <p:cNvCxnSpPr>
            <a:stCxn id="306" idx="6"/>
            <a:endCxn id="340" idx="2"/>
          </p:cNvCxnSpPr>
          <p:nvPr/>
        </p:nvCxnSpPr>
        <p:spPr>
          <a:xfrm flipV="1">
            <a:off x="8775678" y="1424493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直线箭头连接符 351"/>
          <p:cNvCxnSpPr>
            <a:stCxn id="306" idx="6"/>
            <a:endCxn id="341" idx="2"/>
          </p:cNvCxnSpPr>
          <p:nvPr/>
        </p:nvCxnSpPr>
        <p:spPr>
          <a:xfrm>
            <a:off x="8775678" y="1436223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直线箭头连接符 353"/>
          <p:cNvCxnSpPr>
            <a:stCxn id="306" idx="6"/>
            <a:endCxn id="342" idx="2"/>
          </p:cNvCxnSpPr>
          <p:nvPr/>
        </p:nvCxnSpPr>
        <p:spPr>
          <a:xfrm>
            <a:off x="8775678" y="1436223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直线箭头连接符 355"/>
          <p:cNvCxnSpPr>
            <a:stCxn id="306" idx="6"/>
            <a:endCxn id="343" idx="2"/>
          </p:cNvCxnSpPr>
          <p:nvPr/>
        </p:nvCxnSpPr>
        <p:spPr>
          <a:xfrm>
            <a:off x="8775678" y="1436223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直线箭头连接符 357"/>
          <p:cNvCxnSpPr>
            <a:endCxn id="344" idx="2"/>
          </p:cNvCxnSpPr>
          <p:nvPr/>
        </p:nvCxnSpPr>
        <p:spPr>
          <a:xfrm>
            <a:off x="8775678" y="1437522"/>
            <a:ext cx="984250" cy="253750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直线箭头连接符 359"/>
          <p:cNvCxnSpPr>
            <a:stCxn id="306" idx="6"/>
            <a:endCxn id="345" idx="2"/>
          </p:cNvCxnSpPr>
          <p:nvPr/>
        </p:nvCxnSpPr>
        <p:spPr>
          <a:xfrm>
            <a:off x="8775678" y="1436223"/>
            <a:ext cx="984250" cy="451783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直线箭头连接符 361"/>
          <p:cNvCxnSpPr>
            <a:stCxn id="307" idx="6"/>
            <a:endCxn id="340" idx="2"/>
          </p:cNvCxnSpPr>
          <p:nvPr/>
        </p:nvCxnSpPr>
        <p:spPr>
          <a:xfrm flipV="1">
            <a:off x="8775678" y="1424493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直线箭头连接符 363"/>
          <p:cNvCxnSpPr>
            <a:stCxn id="307" idx="6"/>
            <a:endCxn id="341" idx="2"/>
          </p:cNvCxnSpPr>
          <p:nvPr/>
        </p:nvCxnSpPr>
        <p:spPr>
          <a:xfrm flipV="1">
            <a:off x="8775678" y="2062127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直线箭头连接符 365"/>
          <p:cNvCxnSpPr>
            <a:stCxn id="307" idx="6"/>
            <a:endCxn id="342" idx="2"/>
          </p:cNvCxnSpPr>
          <p:nvPr/>
        </p:nvCxnSpPr>
        <p:spPr>
          <a:xfrm>
            <a:off x="8775678" y="2073857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直线箭头连接符 367"/>
          <p:cNvCxnSpPr>
            <a:stCxn id="307" idx="6"/>
            <a:endCxn id="343" idx="2"/>
          </p:cNvCxnSpPr>
          <p:nvPr/>
        </p:nvCxnSpPr>
        <p:spPr>
          <a:xfrm>
            <a:off x="8775678" y="2073857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直线箭头连接符 369"/>
          <p:cNvCxnSpPr>
            <a:stCxn id="307" idx="6"/>
            <a:endCxn id="344" idx="2"/>
          </p:cNvCxnSpPr>
          <p:nvPr/>
        </p:nvCxnSpPr>
        <p:spPr>
          <a:xfrm>
            <a:off x="8775678" y="2073857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直线箭头连接符 371"/>
          <p:cNvCxnSpPr>
            <a:stCxn id="307" idx="6"/>
            <a:endCxn id="345" idx="2"/>
          </p:cNvCxnSpPr>
          <p:nvPr/>
        </p:nvCxnSpPr>
        <p:spPr>
          <a:xfrm>
            <a:off x="8775678" y="2073857"/>
            <a:ext cx="984250" cy="38802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直线箭头连接符 373"/>
          <p:cNvCxnSpPr>
            <a:stCxn id="313" idx="6"/>
            <a:endCxn id="340" idx="2"/>
          </p:cNvCxnSpPr>
          <p:nvPr/>
        </p:nvCxnSpPr>
        <p:spPr>
          <a:xfrm flipV="1">
            <a:off x="8775678" y="1424493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stCxn id="313" idx="6"/>
            <a:endCxn id="341" idx="2"/>
          </p:cNvCxnSpPr>
          <p:nvPr/>
        </p:nvCxnSpPr>
        <p:spPr>
          <a:xfrm flipV="1">
            <a:off x="8775678" y="2062127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直线箭头连接符 377"/>
          <p:cNvCxnSpPr>
            <a:stCxn id="313" idx="6"/>
            <a:endCxn id="342" idx="2"/>
          </p:cNvCxnSpPr>
          <p:nvPr/>
        </p:nvCxnSpPr>
        <p:spPr>
          <a:xfrm flipV="1">
            <a:off x="8775678" y="2699761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直线箭头连接符 379"/>
          <p:cNvCxnSpPr>
            <a:stCxn id="313" idx="6"/>
            <a:endCxn id="343" idx="2"/>
          </p:cNvCxnSpPr>
          <p:nvPr/>
        </p:nvCxnSpPr>
        <p:spPr>
          <a:xfrm>
            <a:off x="8775678" y="2711491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直线箭头连接符 381"/>
          <p:cNvCxnSpPr>
            <a:stCxn id="313" idx="6"/>
            <a:endCxn id="344" idx="2"/>
          </p:cNvCxnSpPr>
          <p:nvPr/>
        </p:nvCxnSpPr>
        <p:spPr>
          <a:xfrm>
            <a:off x="8775678" y="2711491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直线箭头连接符 383"/>
          <p:cNvCxnSpPr>
            <a:stCxn id="313" idx="6"/>
            <a:endCxn id="345" idx="2"/>
          </p:cNvCxnSpPr>
          <p:nvPr/>
        </p:nvCxnSpPr>
        <p:spPr>
          <a:xfrm>
            <a:off x="8775678" y="2711491"/>
            <a:ext cx="984250" cy="324257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直线箭头连接符 385"/>
          <p:cNvCxnSpPr>
            <a:stCxn id="314" idx="6"/>
            <a:endCxn id="340" idx="2"/>
          </p:cNvCxnSpPr>
          <p:nvPr/>
        </p:nvCxnSpPr>
        <p:spPr>
          <a:xfrm flipV="1">
            <a:off x="8775678" y="1424493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直线箭头连接符 387"/>
          <p:cNvCxnSpPr>
            <a:stCxn id="314" idx="6"/>
            <a:endCxn id="341" idx="2"/>
          </p:cNvCxnSpPr>
          <p:nvPr/>
        </p:nvCxnSpPr>
        <p:spPr>
          <a:xfrm flipV="1">
            <a:off x="8775678" y="2062127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直线箭头连接符 389"/>
          <p:cNvCxnSpPr>
            <a:stCxn id="314" idx="6"/>
            <a:endCxn id="342" idx="2"/>
          </p:cNvCxnSpPr>
          <p:nvPr/>
        </p:nvCxnSpPr>
        <p:spPr>
          <a:xfrm flipV="1">
            <a:off x="8775678" y="2699761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直线箭头连接符 391"/>
          <p:cNvCxnSpPr>
            <a:stCxn id="314" idx="6"/>
            <a:endCxn id="343" idx="2"/>
          </p:cNvCxnSpPr>
          <p:nvPr/>
        </p:nvCxnSpPr>
        <p:spPr>
          <a:xfrm flipV="1">
            <a:off x="8775678" y="3337395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直线箭头连接符 393"/>
          <p:cNvCxnSpPr>
            <a:endCxn id="344" idx="2"/>
          </p:cNvCxnSpPr>
          <p:nvPr/>
        </p:nvCxnSpPr>
        <p:spPr>
          <a:xfrm>
            <a:off x="8775678" y="3337395"/>
            <a:ext cx="984250" cy="63763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直线箭头连接符 395"/>
          <p:cNvCxnSpPr>
            <a:stCxn id="314" idx="6"/>
            <a:endCxn id="345" idx="2"/>
          </p:cNvCxnSpPr>
          <p:nvPr/>
        </p:nvCxnSpPr>
        <p:spPr>
          <a:xfrm>
            <a:off x="8775678" y="3349125"/>
            <a:ext cx="984250" cy="260493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直线箭头连接符 397"/>
          <p:cNvCxnSpPr>
            <a:stCxn id="315" idx="6"/>
            <a:endCxn id="340" idx="2"/>
          </p:cNvCxnSpPr>
          <p:nvPr/>
        </p:nvCxnSpPr>
        <p:spPr>
          <a:xfrm flipV="1">
            <a:off x="8775678" y="1424493"/>
            <a:ext cx="984250" cy="256226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直线箭头连接符 399"/>
          <p:cNvCxnSpPr>
            <a:stCxn id="315" idx="6"/>
            <a:endCxn id="341" idx="2"/>
          </p:cNvCxnSpPr>
          <p:nvPr/>
        </p:nvCxnSpPr>
        <p:spPr>
          <a:xfrm flipV="1">
            <a:off x="8775678" y="2062127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直线箭头连接符 401"/>
          <p:cNvCxnSpPr>
            <a:stCxn id="315" idx="6"/>
            <a:endCxn id="342" idx="2"/>
          </p:cNvCxnSpPr>
          <p:nvPr/>
        </p:nvCxnSpPr>
        <p:spPr>
          <a:xfrm flipV="1">
            <a:off x="8775678" y="2699761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直线箭头连接符 403"/>
          <p:cNvCxnSpPr>
            <a:stCxn id="315" idx="6"/>
            <a:endCxn id="343" idx="2"/>
          </p:cNvCxnSpPr>
          <p:nvPr/>
        </p:nvCxnSpPr>
        <p:spPr>
          <a:xfrm flipV="1">
            <a:off x="8775678" y="3337395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直线箭头连接符 405"/>
          <p:cNvCxnSpPr>
            <a:stCxn id="315" idx="6"/>
            <a:endCxn id="344" idx="2"/>
          </p:cNvCxnSpPr>
          <p:nvPr/>
        </p:nvCxnSpPr>
        <p:spPr>
          <a:xfrm flipV="1">
            <a:off x="8775678" y="3975029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直线箭头连接符 407"/>
          <p:cNvCxnSpPr>
            <a:stCxn id="315" idx="6"/>
            <a:endCxn id="345" idx="2"/>
          </p:cNvCxnSpPr>
          <p:nvPr/>
        </p:nvCxnSpPr>
        <p:spPr>
          <a:xfrm>
            <a:off x="8775678" y="3986759"/>
            <a:ext cx="984250" cy="196730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直线箭头连接符 409"/>
          <p:cNvCxnSpPr>
            <a:stCxn id="316" idx="6"/>
            <a:endCxn id="340" idx="2"/>
          </p:cNvCxnSpPr>
          <p:nvPr/>
        </p:nvCxnSpPr>
        <p:spPr>
          <a:xfrm flipV="1">
            <a:off x="8775678" y="1424493"/>
            <a:ext cx="984250" cy="454129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直线箭头连接符 411"/>
          <p:cNvCxnSpPr>
            <a:stCxn id="316" idx="6"/>
            <a:endCxn id="341" idx="2"/>
          </p:cNvCxnSpPr>
          <p:nvPr/>
        </p:nvCxnSpPr>
        <p:spPr>
          <a:xfrm flipV="1">
            <a:off x="8775678" y="2062127"/>
            <a:ext cx="984250" cy="390366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直线箭头连接符 414"/>
          <p:cNvCxnSpPr>
            <a:stCxn id="316" idx="6"/>
            <a:endCxn id="342" idx="2"/>
          </p:cNvCxnSpPr>
          <p:nvPr/>
        </p:nvCxnSpPr>
        <p:spPr>
          <a:xfrm flipV="1">
            <a:off x="8775678" y="2699761"/>
            <a:ext cx="984250" cy="326603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直线箭头连接符 416"/>
          <p:cNvCxnSpPr>
            <a:stCxn id="316" idx="6"/>
            <a:endCxn id="343" idx="2"/>
          </p:cNvCxnSpPr>
          <p:nvPr/>
        </p:nvCxnSpPr>
        <p:spPr>
          <a:xfrm flipV="1">
            <a:off x="8775678" y="3337395"/>
            <a:ext cx="984250" cy="262839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直线箭头连接符 418"/>
          <p:cNvCxnSpPr>
            <a:stCxn id="316" idx="6"/>
            <a:endCxn id="344" idx="2"/>
          </p:cNvCxnSpPr>
          <p:nvPr/>
        </p:nvCxnSpPr>
        <p:spPr>
          <a:xfrm flipV="1">
            <a:off x="8775678" y="3975029"/>
            <a:ext cx="984250" cy="199076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直线箭头连接符 420"/>
          <p:cNvCxnSpPr>
            <a:stCxn id="316" idx="6"/>
            <a:endCxn id="345" idx="2"/>
          </p:cNvCxnSpPr>
          <p:nvPr/>
        </p:nvCxnSpPr>
        <p:spPr>
          <a:xfrm flipV="1">
            <a:off x="8775678" y="5954062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10836469" y="240342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836469" y="304106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836469" y="502009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931719" y="3678695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0931719" y="4572963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931719" y="4125829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9" name="直线箭头连接符 428"/>
          <p:cNvCxnSpPr>
            <a:stCxn id="340" idx="6"/>
            <a:endCxn id="422" idx="2"/>
          </p:cNvCxnSpPr>
          <p:nvPr/>
        </p:nvCxnSpPr>
        <p:spPr>
          <a:xfrm>
            <a:off x="10032978" y="1424493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直线箭头连接符 430"/>
          <p:cNvCxnSpPr>
            <a:stCxn id="340" idx="6"/>
            <a:endCxn id="423" idx="2"/>
          </p:cNvCxnSpPr>
          <p:nvPr/>
        </p:nvCxnSpPr>
        <p:spPr>
          <a:xfrm>
            <a:off x="10032978" y="1424493"/>
            <a:ext cx="803491" cy="175309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直线箭头连接符 432"/>
          <p:cNvCxnSpPr>
            <a:stCxn id="340" idx="6"/>
            <a:endCxn id="424" idx="2"/>
          </p:cNvCxnSpPr>
          <p:nvPr/>
        </p:nvCxnSpPr>
        <p:spPr>
          <a:xfrm>
            <a:off x="10032978" y="1424493"/>
            <a:ext cx="803491" cy="37321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直线箭头连接符 434"/>
          <p:cNvCxnSpPr>
            <a:stCxn id="341" idx="6"/>
            <a:endCxn id="422" idx="2"/>
          </p:cNvCxnSpPr>
          <p:nvPr/>
        </p:nvCxnSpPr>
        <p:spPr>
          <a:xfrm>
            <a:off x="10032978" y="2062127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直线箭头连接符 436"/>
          <p:cNvCxnSpPr>
            <a:stCxn id="341" idx="6"/>
            <a:endCxn id="423" idx="2"/>
          </p:cNvCxnSpPr>
          <p:nvPr/>
        </p:nvCxnSpPr>
        <p:spPr>
          <a:xfrm>
            <a:off x="10032978" y="2062127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直线箭头连接符 438"/>
          <p:cNvCxnSpPr>
            <a:stCxn id="341" idx="6"/>
            <a:endCxn id="424" idx="2"/>
          </p:cNvCxnSpPr>
          <p:nvPr/>
        </p:nvCxnSpPr>
        <p:spPr>
          <a:xfrm>
            <a:off x="10032978" y="2062127"/>
            <a:ext cx="803491" cy="309449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直线箭头连接符 440"/>
          <p:cNvCxnSpPr>
            <a:stCxn id="342" idx="6"/>
            <a:endCxn id="423" idx="2"/>
          </p:cNvCxnSpPr>
          <p:nvPr/>
        </p:nvCxnSpPr>
        <p:spPr>
          <a:xfrm>
            <a:off x="10032978" y="2699761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直线箭头连接符 442"/>
          <p:cNvCxnSpPr>
            <a:stCxn id="342" idx="6"/>
            <a:endCxn id="422" idx="2"/>
          </p:cNvCxnSpPr>
          <p:nvPr/>
        </p:nvCxnSpPr>
        <p:spPr>
          <a:xfrm flipV="1">
            <a:off x="10032978" y="2539952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直线箭头连接符 444"/>
          <p:cNvCxnSpPr>
            <a:stCxn id="342" idx="6"/>
            <a:endCxn id="424" idx="2"/>
          </p:cNvCxnSpPr>
          <p:nvPr/>
        </p:nvCxnSpPr>
        <p:spPr>
          <a:xfrm>
            <a:off x="10032978" y="2699761"/>
            <a:ext cx="803491" cy="245685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直线箭头连接符 446"/>
          <p:cNvCxnSpPr>
            <a:stCxn id="343" idx="6"/>
            <a:endCxn id="422" idx="2"/>
          </p:cNvCxnSpPr>
          <p:nvPr/>
        </p:nvCxnSpPr>
        <p:spPr>
          <a:xfrm flipV="1">
            <a:off x="10032978" y="2539952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>
            <a:stCxn id="343" idx="6"/>
            <a:endCxn id="423" idx="2"/>
          </p:cNvCxnSpPr>
          <p:nvPr/>
        </p:nvCxnSpPr>
        <p:spPr>
          <a:xfrm flipV="1">
            <a:off x="10032978" y="3177586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直线箭头连接符 450"/>
          <p:cNvCxnSpPr>
            <a:stCxn id="343" idx="6"/>
            <a:endCxn id="424" idx="2"/>
          </p:cNvCxnSpPr>
          <p:nvPr/>
        </p:nvCxnSpPr>
        <p:spPr>
          <a:xfrm>
            <a:off x="10032978" y="3337395"/>
            <a:ext cx="803491" cy="181922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直线箭头连接符 452"/>
          <p:cNvCxnSpPr>
            <a:stCxn id="344" idx="6"/>
            <a:endCxn id="422" idx="2"/>
          </p:cNvCxnSpPr>
          <p:nvPr/>
        </p:nvCxnSpPr>
        <p:spPr>
          <a:xfrm flipV="1">
            <a:off x="10032978" y="2539952"/>
            <a:ext cx="803491" cy="143507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/>
          <p:cNvCxnSpPr>
            <a:stCxn id="344" idx="6"/>
            <a:endCxn id="423" idx="2"/>
          </p:cNvCxnSpPr>
          <p:nvPr/>
        </p:nvCxnSpPr>
        <p:spPr>
          <a:xfrm flipV="1">
            <a:off x="10032978" y="3177586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线箭头连接符 456"/>
          <p:cNvCxnSpPr>
            <a:stCxn id="344" idx="6"/>
            <a:endCxn id="424" idx="2"/>
          </p:cNvCxnSpPr>
          <p:nvPr/>
        </p:nvCxnSpPr>
        <p:spPr>
          <a:xfrm>
            <a:off x="10032978" y="3975029"/>
            <a:ext cx="803491" cy="118159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直线箭头连接符 458"/>
          <p:cNvCxnSpPr>
            <a:stCxn id="345" idx="6"/>
            <a:endCxn id="422" idx="2"/>
          </p:cNvCxnSpPr>
          <p:nvPr/>
        </p:nvCxnSpPr>
        <p:spPr>
          <a:xfrm flipV="1">
            <a:off x="10032978" y="2539952"/>
            <a:ext cx="803491" cy="341411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直线箭头连接符 460"/>
          <p:cNvCxnSpPr>
            <a:stCxn id="345" idx="6"/>
            <a:endCxn id="423" idx="2"/>
          </p:cNvCxnSpPr>
          <p:nvPr/>
        </p:nvCxnSpPr>
        <p:spPr>
          <a:xfrm flipV="1">
            <a:off x="10032978" y="3177586"/>
            <a:ext cx="803491" cy="277647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直线箭头连接符 463"/>
          <p:cNvCxnSpPr>
            <a:stCxn id="345" idx="6"/>
            <a:endCxn id="424" idx="2"/>
          </p:cNvCxnSpPr>
          <p:nvPr/>
        </p:nvCxnSpPr>
        <p:spPr>
          <a:xfrm flipV="1">
            <a:off x="10032978" y="5156619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5" name="对象 4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41911"/>
              </p:ext>
            </p:extLst>
          </p:nvPr>
        </p:nvGraphicFramePr>
        <p:xfrm>
          <a:off x="10500418" y="702549"/>
          <a:ext cx="1021352" cy="34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公式" r:id="rId24" imgW="711200" imgH="241300" progId="Equation.3">
                  <p:embed/>
                </p:oleObj>
              </mc:Choice>
              <mc:Fallback>
                <p:oleObj name="公式" r:id="rId24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500418" y="702549"/>
                        <a:ext cx="1021352" cy="34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" name="文本框 467"/>
          <p:cNvSpPr txBox="1"/>
          <p:nvPr/>
        </p:nvSpPr>
        <p:spPr>
          <a:xfrm>
            <a:off x="10452264" y="121752"/>
            <a:ext cx="10570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Prediction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Vector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986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f_dong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41" y="3170889"/>
            <a:ext cx="1157177" cy="744191"/>
          </a:xfrm>
          <a:prstGeom prst="rect">
            <a:avLst/>
          </a:prstGeom>
        </p:spPr>
      </p:pic>
      <p:pic>
        <p:nvPicPr>
          <p:cNvPr id="5" name="Picture 32" descr="Screen Clipping">
            <a:extLst>
              <a:ext uri="{FF2B5EF4-FFF2-40B4-BE49-F238E27FC236}">
                <a16:creationId xmlns:a16="http://schemas.microsoft.com/office/drawing/2014/main" id="{7DAEBE4E-1A52-4792-87B7-753E7548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70" y="2929358"/>
            <a:ext cx="2235145" cy="1227255"/>
          </a:xfrm>
          <a:prstGeom prst="rect">
            <a:avLst/>
          </a:prstGeom>
        </p:spPr>
      </p:pic>
      <p:pic>
        <p:nvPicPr>
          <p:cNvPr id="6" name="Picture 12" descr="Image result for mindwave icon">
            <a:extLst>
              <a:ext uri="{FF2B5EF4-FFF2-40B4-BE49-F238E27FC236}">
                <a16:creationId xmlns:a16="http://schemas.microsoft.com/office/drawing/2014/main" id="{709647C9-D26F-4845-8F6C-F24D32FA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8" name="直线箭头连接符 7"/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542802" y="2213100"/>
            <a:ext cx="2628" cy="95778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cxnSpLocks/>
            <a:stCxn id="4" idx="0"/>
            <a:endCxn id="7" idx="2"/>
          </p:cNvCxnSpPr>
          <p:nvPr/>
        </p:nvCxnSpPr>
        <p:spPr>
          <a:xfrm flipV="1">
            <a:off x="5545430" y="2326480"/>
            <a:ext cx="2146945" cy="84440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34">
            <a:extLst>
              <a:ext uri="{FF2B5EF4-FFF2-40B4-BE49-F238E27FC236}">
                <a16:creationId xmlns:a16="http://schemas.microsoft.com/office/drawing/2014/main" id="{E70ADF91-BFF6-4EA2-BBC7-662CC7A150A3}"/>
              </a:ext>
            </a:extLst>
          </p:cNvPr>
          <p:cNvSpPr txBox="1"/>
          <p:nvPr/>
        </p:nvSpPr>
        <p:spPr>
          <a:xfrm>
            <a:off x="1654466" y="4191235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15868C48-F820-4D3F-81DE-6BC4FDF777E0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E9CD2F54-A5CD-4C03-B417-E2AB21CAB79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2572FB12-D7AF-45DE-A45C-227D4E4E7A0C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:a16="http://schemas.microsoft.com/office/drawing/2014/main" id="{04DFEF86-A4B8-4842-ACBC-5B50F2F7E1AF}"/>
              </a:ext>
            </a:extLst>
          </p:cNvPr>
          <p:cNvSpPr txBox="1"/>
          <p:nvPr/>
        </p:nvSpPr>
        <p:spPr>
          <a:xfrm>
            <a:off x="3483387" y="320503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146D716F-A4FD-4784-BDD3-D54620BC1AE9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90683ECA-B291-45D2-84D4-6C9944817FF6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DA2E2322-466C-4481-B5A5-13D0B2AFAD89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0705" y="0"/>
            <a:ext cx="3777344" cy="6056387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19" name="直线箭头连接符 18"/>
          <p:cNvCxnSpPr>
            <a:cxnSpLocks/>
            <a:stCxn id="5" idx="3"/>
            <a:endCxn id="4" idx="1"/>
          </p:cNvCxnSpPr>
          <p:nvPr/>
        </p:nvCxnSpPr>
        <p:spPr>
          <a:xfrm flipV="1">
            <a:off x="3234815" y="3542985"/>
            <a:ext cx="173202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21" name="矩形 20"/>
          <p:cNvSpPr/>
          <p:nvPr/>
        </p:nvSpPr>
        <p:spPr>
          <a:xfrm>
            <a:off x="999671" y="2471729"/>
            <a:ext cx="2441738" cy="21521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58" name="直线箭头连接符 8">
            <a:extLst>
              <a:ext uri="{FF2B5EF4-FFF2-40B4-BE49-F238E27FC236}">
                <a16:creationId xmlns:a16="http://schemas.microsoft.com/office/drawing/2014/main" id="{87F76388-3FC6-4CBD-BCB5-FFB2EBF0B95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66FDD89F-BF71-4860-B582-D8BE79294C1E}"/>
              </a:ext>
            </a:extLst>
          </p:cNvPr>
          <p:cNvSpPr txBox="1"/>
          <p:nvPr/>
        </p:nvSpPr>
        <p:spPr>
          <a:xfrm>
            <a:off x="7217380" y="5656277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EB56363-34E3-455B-890A-6F3FC31A550E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66" name="直线箭头连接符 8">
            <a:extLst>
              <a:ext uri="{FF2B5EF4-FFF2-40B4-BE49-F238E27FC236}">
                <a16:creationId xmlns:a16="http://schemas.microsoft.com/office/drawing/2014/main" id="{82326809-A8CF-4DF9-8CB0-6CB8D8A6D8E3}"/>
              </a:ext>
            </a:extLst>
          </p:cNvPr>
          <p:cNvCxnSpPr>
            <a:cxnSpLocks/>
            <a:stCxn id="106" idx="0"/>
            <a:endCxn id="7" idx="2"/>
          </p:cNvCxnSpPr>
          <p:nvPr/>
        </p:nvCxnSpPr>
        <p:spPr>
          <a:xfrm flipV="1">
            <a:off x="7692374" y="2326480"/>
            <a:ext cx="1" cy="240344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2" descr="Image result for mindwave icon">
            <a:extLst>
              <a:ext uri="{FF2B5EF4-FFF2-40B4-BE49-F238E27FC236}">
                <a16:creationId xmlns:a16="http://schemas.microsoft.com/office/drawing/2014/main" id="{AA12A942-44E5-4FD4-BC71-64B80201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0" y="4729929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本框 123">
            <a:extLst>
              <a:ext uri="{FF2B5EF4-FFF2-40B4-BE49-F238E27FC236}">
                <a16:creationId xmlns:a16="http://schemas.microsoft.com/office/drawing/2014/main" id="{39CFCF83-869D-4F78-8A2E-25AD4E7ADBDE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55A592A5-CE3B-40AF-9701-E14E2C31F7AC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rf_dongle.jpg">
            <a:extLst>
              <a:ext uri="{FF2B5EF4-FFF2-40B4-BE49-F238E27FC236}">
                <a16:creationId xmlns:a16="http://schemas.microsoft.com/office/drawing/2014/main" id="{10C01D0D-5829-464F-92C1-940A35A4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31" y="3010680"/>
            <a:ext cx="1157177" cy="744191"/>
          </a:xfrm>
          <a:prstGeom prst="rect">
            <a:avLst/>
          </a:prstGeom>
        </p:spPr>
      </p:pic>
      <p:pic>
        <p:nvPicPr>
          <p:cNvPr id="31" name="Picture 32" descr="Screen Clipping">
            <a:extLst>
              <a:ext uri="{FF2B5EF4-FFF2-40B4-BE49-F238E27FC236}">
                <a16:creationId xmlns:a16="http://schemas.microsoft.com/office/drawing/2014/main" id="{A0D5018A-C39E-4F03-B36E-10112D5B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8" y="2950632"/>
            <a:ext cx="1574091" cy="864289"/>
          </a:xfrm>
          <a:prstGeom prst="rect">
            <a:avLst/>
          </a:prstGeom>
        </p:spPr>
      </p:pic>
      <p:pic>
        <p:nvPicPr>
          <p:cNvPr id="32" name="Picture 12" descr="Image result for mindwave icon">
            <a:extLst>
              <a:ext uri="{FF2B5EF4-FFF2-40B4-BE49-F238E27FC236}">
                <a16:creationId xmlns:a16="http://schemas.microsoft.com/office/drawing/2014/main" id="{45126887-1732-4854-A389-DE28004F8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2" descr="server.png">
            <a:extLst>
              <a:ext uri="{FF2B5EF4-FFF2-40B4-BE49-F238E27FC236}">
                <a16:creationId xmlns:a16="http://schemas.microsoft.com/office/drawing/2014/main" id="{0DC19B04-3780-40C2-9735-DE21C7066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34" name="直线箭头连接符 7">
            <a:extLst>
              <a:ext uri="{FF2B5EF4-FFF2-40B4-BE49-F238E27FC236}">
                <a16:creationId xmlns:a16="http://schemas.microsoft.com/office/drawing/2014/main" id="{8D133305-ABAC-479D-BABD-610694510491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539820" y="2213100"/>
            <a:ext cx="2982" cy="7975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8">
            <a:extLst>
              <a:ext uri="{FF2B5EF4-FFF2-40B4-BE49-F238E27FC236}">
                <a16:creationId xmlns:a16="http://schemas.microsoft.com/office/drawing/2014/main" id="{16740E8B-62EB-4384-8C31-2AD1A3DF3BF8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5539820" y="2326480"/>
            <a:ext cx="2152555" cy="6842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4">
            <a:extLst>
              <a:ext uri="{FF2B5EF4-FFF2-40B4-BE49-F238E27FC236}">
                <a16:creationId xmlns:a16="http://schemas.microsoft.com/office/drawing/2014/main" id="{2BCD1036-93AC-4441-A577-466AF788E769}"/>
              </a:ext>
            </a:extLst>
          </p:cNvPr>
          <p:cNvSpPr txBox="1"/>
          <p:nvPr/>
        </p:nvSpPr>
        <p:spPr>
          <a:xfrm>
            <a:off x="1330708" y="3884757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276180E6-0B1D-47F8-9C80-E0E2A81A8144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2CE92B7F-474B-434E-A423-3E23B052C75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id="{4516E500-2741-4738-AFED-74FB65666B05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50BFDE53-7B4F-498C-A6B8-225909E4C978}"/>
              </a:ext>
            </a:extLst>
          </p:cNvPr>
          <p:cNvSpPr txBox="1"/>
          <p:nvPr/>
        </p:nvSpPr>
        <p:spPr>
          <a:xfrm>
            <a:off x="3504140" y="303656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826BC86F-45D7-4D3C-9067-C1B21F1E3D04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103B7CB2-9C7C-4B62-A4B8-D75354544533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7E0AC6DC-3D69-48D2-9CE5-D0BDFE4C192F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A93F13-5103-40DA-86C0-BEEB77E49554}"/>
              </a:ext>
            </a:extLst>
          </p:cNvPr>
          <p:cNvSpPr/>
          <p:nvPr/>
        </p:nvSpPr>
        <p:spPr>
          <a:xfrm>
            <a:off x="4720705" y="0"/>
            <a:ext cx="3777344" cy="6258256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45" name="直线箭头连接符 18">
            <a:extLst>
              <a:ext uri="{FF2B5EF4-FFF2-40B4-BE49-F238E27FC236}">
                <a16:creationId xmlns:a16="http://schemas.microsoft.com/office/drawing/2014/main" id="{988662EA-F56B-4705-BD59-C1DCB383D626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2904799" y="3382776"/>
            <a:ext cx="2056432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CC27070-7226-4602-8330-790E3B4EA3E8}"/>
              </a:ext>
            </a:extLst>
          </p:cNvPr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B7BE74-C208-489C-AD20-9CDD698B16EC}"/>
              </a:ext>
            </a:extLst>
          </p:cNvPr>
          <p:cNvSpPr/>
          <p:nvPr/>
        </p:nvSpPr>
        <p:spPr>
          <a:xfrm>
            <a:off x="999671" y="2471730"/>
            <a:ext cx="2387594" cy="1874692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973F68-9D17-4E53-851A-D4A686EE83E1}"/>
              </a:ext>
            </a:extLst>
          </p:cNvPr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49" name="直线箭头连接符 8">
            <a:extLst>
              <a:ext uri="{FF2B5EF4-FFF2-40B4-BE49-F238E27FC236}">
                <a16:creationId xmlns:a16="http://schemas.microsoft.com/office/drawing/2014/main" id="{4150106D-7752-4528-93BA-9BA10F319FD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0">
            <a:extLst>
              <a:ext uri="{FF2B5EF4-FFF2-40B4-BE49-F238E27FC236}">
                <a16:creationId xmlns:a16="http://schemas.microsoft.com/office/drawing/2014/main" id="{E3B19F17-D293-4805-A4A3-0F25A0ED2B2E}"/>
              </a:ext>
            </a:extLst>
          </p:cNvPr>
          <p:cNvSpPr txBox="1"/>
          <p:nvPr/>
        </p:nvSpPr>
        <p:spPr>
          <a:xfrm>
            <a:off x="6829687" y="5632023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 in </a:t>
            </a:r>
          </a:p>
          <a:p>
            <a:pPr algn="ctr"/>
            <a:r>
              <a:rPr lang="en-US" altLang="zh-CN" b="1" dirty="0"/>
              <a:t>Other Platforms</a:t>
            </a:r>
            <a:endParaRPr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579578-BF27-4FAD-8765-CB6ABD19B77F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52" name="直线箭头连接符 8">
            <a:extLst>
              <a:ext uri="{FF2B5EF4-FFF2-40B4-BE49-F238E27FC236}">
                <a16:creationId xmlns:a16="http://schemas.microsoft.com/office/drawing/2014/main" id="{3FF85F00-4380-44E0-B55C-04F4ECC8AE91}"/>
              </a:ext>
            </a:extLst>
          </p:cNvPr>
          <p:cNvCxnSpPr>
            <a:cxnSpLocks/>
            <a:stCxn id="53" idx="0"/>
            <a:endCxn id="33" idx="2"/>
          </p:cNvCxnSpPr>
          <p:nvPr/>
        </p:nvCxnSpPr>
        <p:spPr>
          <a:xfrm flipV="1">
            <a:off x="7692375" y="2326480"/>
            <a:ext cx="0" cy="237071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12" descr="Image result for mindwave icon">
            <a:extLst>
              <a:ext uri="{FF2B5EF4-FFF2-40B4-BE49-F238E27FC236}">
                <a16:creationId xmlns:a16="http://schemas.microsoft.com/office/drawing/2014/main" id="{A1DFC4C6-AF5C-4438-8E19-1ED57243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1" y="4697193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594F7587-192A-49FB-A25E-A50266ADA1E6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55" name="TextBox 28">
            <a:extLst>
              <a:ext uri="{FF2B5EF4-FFF2-40B4-BE49-F238E27FC236}">
                <a16:creationId xmlns:a16="http://schemas.microsoft.com/office/drawing/2014/main" id="{6D66A6AD-5FB0-4E15-B699-F00DDFBB1979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D6C2E94-4A64-46F2-B3EA-A9ED8C016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718" y="4554999"/>
            <a:ext cx="2362547" cy="1572168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35D1E27-18DB-47A0-94D3-5639087E6F57}"/>
              </a:ext>
            </a:extLst>
          </p:cNvPr>
          <p:cNvCxnSpPr>
            <a:cxnSpLocks/>
          </p:cNvCxnSpPr>
          <p:nvPr/>
        </p:nvCxnSpPr>
        <p:spPr>
          <a:xfrm flipV="1">
            <a:off x="2319380" y="3830141"/>
            <a:ext cx="0" cy="1161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1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A4C1D1AA-F23B-4C6D-A542-8EC6F9EE7C34}"/>
              </a:ext>
            </a:extLst>
          </p:cNvPr>
          <p:cNvSpPr/>
          <p:nvPr/>
        </p:nvSpPr>
        <p:spPr>
          <a:xfrm>
            <a:off x="1927545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ADCF87-68F0-4746-9969-3F8DD1E3FF16}"/>
              </a:ext>
            </a:extLst>
          </p:cNvPr>
          <p:cNvSpPr/>
          <p:nvPr/>
        </p:nvSpPr>
        <p:spPr>
          <a:xfrm>
            <a:off x="6231097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1B6D61-DA5E-4CAD-9102-1424D18493DB}"/>
              </a:ext>
            </a:extLst>
          </p:cNvPr>
          <p:cNvSpPr/>
          <p:nvPr/>
        </p:nvSpPr>
        <p:spPr>
          <a:xfrm>
            <a:off x="2155970" y="1023457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346A62-9DB5-43A6-9194-67BE1C982DBB}"/>
              </a:ext>
            </a:extLst>
          </p:cNvPr>
          <p:cNvSpPr/>
          <p:nvPr/>
        </p:nvSpPr>
        <p:spPr>
          <a:xfrm>
            <a:off x="2571574" y="1439061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4C7909C-6EEA-4050-9ED1-AF363EBC823F}"/>
              </a:ext>
            </a:extLst>
          </p:cNvPr>
          <p:cNvSpPr/>
          <p:nvPr/>
        </p:nvSpPr>
        <p:spPr>
          <a:xfrm>
            <a:off x="3951214" y="486560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D20510-83CE-404F-98EB-FF9C3E697FFD}"/>
              </a:ext>
            </a:extLst>
          </p:cNvPr>
          <p:cNvSpPr/>
          <p:nvPr/>
        </p:nvSpPr>
        <p:spPr>
          <a:xfrm>
            <a:off x="4420386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1292C5-F669-4821-A53D-EFA70BCDAC99}"/>
              </a:ext>
            </a:extLst>
          </p:cNvPr>
          <p:cNvSpPr/>
          <p:nvPr/>
        </p:nvSpPr>
        <p:spPr>
          <a:xfrm>
            <a:off x="2752987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331CBA4-88DF-4146-BBFA-1BF343031F6B}"/>
              </a:ext>
            </a:extLst>
          </p:cNvPr>
          <p:cNvSpPr/>
          <p:nvPr/>
        </p:nvSpPr>
        <p:spPr>
          <a:xfrm>
            <a:off x="3699194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EE34C94-1C16-427C-982C-4249411B9488}"/>
              </a:ext>
            </a:extLst>
          </p:cNvPr>
          <p:cNvSpPr/>
          <p:nvPr/>
        </p:nvSpPr>
        <p:spPr>
          <a:xfrm>
            <a:off x="3391861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A577E8E-8B58-497A-8FEA-0E685E045DC5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2155970" y="3108122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262C4C9-1793-4301-A3C6-5776573C0A84}"/>
              </a:ext>
            </a:extLst>
          </p:cNvPr>
          <p:cNvSpPr/>
          <p:nvPr/>
        </p:nvSpPr>
        <p:spPr>
          <a:xfrm>
            <a:off x="2872355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032FB0-F9BC-4E5D-AAEE-9E86390A82EB}"/>
              </a:ext>
            </a:extLst>
          </p:cNvPr>
          <p:cNvSpPr/>
          <p:nvPr/>
        </p:nvSpPr>
        <p:spPr>
          <a:xfrm>
            <a:off x="2292816" y="284998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8443F2C-C471-4E19-95C3-FF4E568304B1}"/>
              </a:ext>
            </a:extLst>
          </p:cNvPr>
          <p:cNvSpPr/>
          <p:nvPr/>
        </p:nvSpPr>
        <p:spPr>
          <a:xfrm>
            <a:off x="4271918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EF609A9-7F08-4E9B-B6D6-A3B2BABB5CEC}"/>
              </a:ext>
            </a:extLst>
          </p:cNvPr>
          <p:cNvSpPr/>
          <p:nvPr/>
        </p:nvSpPr>
        <p:spPr>
          <a:xfrm>
            <a:off x="4546308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A71CFD-90B3-4553-9348-D40FEBE3375D}"/>
              </a:ext>
            </a:extLst>
          </p:cNvPr>
          <p:cNvSpPr/>
          <p:nvPr/>
        </p:nvSpPr>
        <p:spPr>
          <a:xfrm>
            <a:off x="5060484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2AD4060-3DEF-4403-8759-38EA305666DF}"/>
              </a:ext>
            </a:extLst>
          </p:cNvPr>
          <p:cNvSpPr/>
          <p:nvPr/>
        </p:nvSpPr>
        <p:spPr>
          <a:xfrm>
            <a:off x="5616953" y="2835479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37304EE-4CC1-4212-9C0B-B830CED830DB}"/>
              </a:ext>
            </a:extLst>
          </p:cNvPr>
          <p:cNvSpPr/>
          <p:nvPr/>
        </p:nvSpPr>
        <p:spPr>
          <a:xfrm>
            <a:off x="3548017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AA6CBC4-A91F-49B6-B3CC-5641CE6EA17E}"/>
              </a:ext>
            </a:extLst>
          </p:cNvPr>
          <p:cNvSpPr/>
          <p:nvPr/>
        </p:nvSpPr>
        <p:spPr>
          <a:xfrm>
            <a:off x="5214456" y="3982848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B21680-349B-42E7-8EA2-B162F259813D}"/>
              </a:ext>
            </a:extLst>
          </p:cNvPr>
          <p:cNvSpPr/>
          <p:nvPr/>
        </p:nvSpPr>
        <p:spPr>
          <a:xfrm>
            <a:off x="2752987" y="3983024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D7BD447-63AA-4942-8AF7-259CEAF6BAE8}"/>
              </a:ext>
            </a:extLst>
          </p:cNvPr>
          <p:cNvSpPr/>
          <p:nvPr/>
        </p:nvSpPr>
        <p:spPr>
          <a:xfrm>
            <a:off x="5216379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8718E77-05F0-49E0-8227-AAA0AE40D6CC}"/>
              </a:ext>
            </a:extLst>
          </p:cNvPr>
          <p:cNvCxnSpPr>
            <a:stCxn id="7" idx="0"/>
          </p:cNvCxnSpPr>
          <p:nvPr/>
        </p:nvCxnSpPr>
        <p:spPr>
          <a:xfrm flipH="1">
            <a:off x="4215466" y="1439061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C84D510E-7775-49D0-8FE0-8261480E36FD}"/>
              </a:ext>
            </a:extLst>
          </p:cNvPr>
          <p:cNvSpPr/>
          <p:nvPr/>
        </p:nvSpPr>
        <p:spPr>
          <a:xfrm>
            <a:off x="276136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23D207D-BE5C-40E4-9F47-41E8BC3F7239}"/>
              </a:ext>
            </a:extLst>
          </p:cNvPr>
          <p:cNvSpPr/>
          <p:nvPr/>
        </p:nvSpPr>
        <p:spPr>
          <a:xfrm>
            <a:off x="4579688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51B54F9-14C7-4BC5-AE7D-23FDAAAD4F46}"/>
              </a:ext>
            </a:extLst>
          </p:cNvPr>
          <p:cNvSpPr/>
          <p:nvPr/>
        </p:nvSpPr>
        <p:spPr>
          <a:xfrm>
            <a:off x="504561" y="1439061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5C24AEC-38BF-49DE-82F4-B0D4F971012A}"/>
              </a:ext>
            </a:extLst>
          </p:cNvPr>
          <p:cNvSpPr/>
          <p:nvPr/>
        </p:nvSpPr>
        <p:spPr>
          <a:xfrm>
            <a:off x="920165" y="1854665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745A452-CB13-4BB0-821B-1671857D5266}"/>
              </a:ext>
            </a:extLst>
          </p:cNvPr>
          <p:cNvSpPr/>
          <p:nvPr/>
        </p:nvSpPr>
        <p:spPr>
          <a:xfrm>
            <a:off x="2299805" y="902164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6876A6B-8409-4D87-BEA3-C3FD7BCE4F01}"/>
              </a:ext>
            </a:extLst>
          </p:cNvPr>
          <p:cNvSpPr/>
          <p:nvPr/>
        </p:nvSpPr>
        <p:spPr>
          <a:xfrm>
            <a:off x="1769201" y="1751202"/>
            <a:ext cx="516272" cy="51627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0B79D36-09F1-4D56-9094-078A83F957FC}"/>
              </a:ext>
            </a:extLst>
          </p:cNvPr>
          <p:cNvCxnSpPr>
            <a:cxnSpLocks/>
            <a:stCxn id="27" idx="2"/>
            <a:endCxn id="27" idx="6"/>
          </p:cNvCxnSpPr>
          <p:nvPr/>
        </p:nvCxnSpPr>
        <p:spPr>
          <a:xfrm>
            <a:off x="504561" y="3523726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C9E6C64-ACEB-4E4C-85B6-768F1B94FEE3}"/>
              </a:ext>
            </a:extLst>
          </p:cNvPr>
          <p:cNvSpPr/>
          <p:nvPr/>
        </p:nvSpPr>
        <p:spPr>
          <a:xfrm>
            <a:off x="0" y="287113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045A4B7-AA02-46B7-85CE-136E92888E8F}"/>
              </a:ext>
            </a:extLst>
          </p:cNvPr>
          <p:cNvSpPr/>
          <p:nvPr/>
        </p:nvSpPr>
        <p:spPr>
          <a:xfrm>
            <a:off x="3965544" y="325108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675AB8-86CA-497F-95FC-3E7756E7A62A}"/>
              </a:ext>
            </a:extLst>
          </p:cNvPr>
          <p:cNvCxnSpPr>
            <a:stCxn id="28" idx="0"/>
          </p:cNvCxnSpPr>
          <p:nvPr/>
        </p:nvCxnSpPr>
        <p:spPr>
          <a:xfrm flipH="1">
            <a:off x="2564057" y="1854665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72263FF6-7AD1-4E6D-8F89-374FFEB6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21" y="1194558"/>
            <a:ext cx="3953466" cy="3905947"/>
          </a:xfrm>
          <a:prstGeom prst="rect">
            <a:avLst/>
          </a:prstGeom>
        </p:spPr>
      </p:pic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DEEC65C0-DE88-4AAC-98DB-2043CDD5518E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>
            <a:off x="2027337" y="1751202"/>
            <a:ext cx="3151114" cy="768990"/>
          </a:xfrm>
          <a:prstGeom prst="curvedConnector4">
            <a:avLst>
              <a:gd name="adj1" fmla="val 3309"/>
              <a:gd name="adj2" fmla="val 263910"/>
            </a:avLst>
          </a:prstGeom>
          <a:ln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EF68D003-A717-4856-A835-AC598E9233FC}"/>
              </a:ext>
            </a:extLst>
          </p:cNvPr>
          <p:cNvCxnSpPr>
            <a:endCxn id="40" idx="4"/>
          </p:cNvCxnSpPr>
          <p:nvPr/>
        </p:nvCxnSpPr>
        <p:spPr>
          <a:xfrm rot="10800000" flipV="1">
            <a:off x="4223681" y="3660047"/>
            <a:ext cx="1833171" cy="107307"/>
          </a:xfrm>
          <a:prstGeom prst="curvedConnector4">
            <a:avLst>
              <a:gd name="adj1" fmla="val -7380"/>
              <a:gd name="adj2" fmla="val 610107"/>
            </a:avLst>
          </a:prstGeom>
          <a:ln w="28575"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603675-1C0D-4719-B810-CEF1658EB50C}"/>
              </a:ext>
            </a:extLst>
          </p:cNvPr>
          <p:cNvSpPr/>
          <p:nvPr/>
        </p:nvSpPr>
        <p:spPr>
          <a:xfrm>
            <a:off x="1601371" y="936181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offset_freq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3CAF94-BBDE-42F8-99C3-9760C5A42505}"/>
              </a:ext>
            </a:extLst>
          </p:cNvPr>
          <p:cNvSpPr/>
          <p:nvPr/>
        </p:nvSpPr>
        <p:spPr>
          <a:xfrm>
            <a:off x="1513465" y="2290020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60B488-BFF7-4E9E-8F70-D805B4E0D3E4}"/>
              </a:ext>
            </a:extLst>
          </p:cNvPr>
          <p:cNvSpPr/>
          <p:nvPr/>
        </p:nvSpPr>
        <p:spPr>
          <a:xfrm>
            <a:off x="1590272" y="1608415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BFA924-F6B4-4C4F-8B60-BF5464322BA9}"/>
              </a:ext>
            </a:extLst>
          </p:cNvPr>
          <p:cNvSpPr/>
          <p:nvPr/>
        </p:nvSpPr>
        <p:spPr>
          <a:xfrm>
            <a:off x="1503025" y="2985897"/>
            <a:ext cx="110594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channel_freq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2.4584G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F2C296-2F11-4574-9157-0F0299607BAA}"/>
              </a:ext>
            </a:extLst>
          </p:cNvPr>
          <p:cNvSpPr/>
          <p:nvPr/>
        </p:nvSpPr>
        <p:spPr>
          <a:xfrm>
            <a:off x="2462167" y="4630021"/>
            <a:ext cx="167779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Source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Yes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2976A0-AE2D-4D3A-8EA4-486CAD932534}"/>
              </a:ext>
            </a:extLst>
          </p:cNvPr>
          <p:cNvSpPr/>
          <p:nvPr/>
        </p:nvSpPr>
        <p:spPr>
          <a:xfrm>
            <a:off x="3246539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D8F9-8AB0-4B5B-B780-A6E78A58BDD9}"/>
              </a:ext>
            </a:extLst>
          </p:cNvPr>
          <p:cNvSpPr/>
          <p:nvPr/>
        </p:nvSpPr>
        <p:spPr>
          <a:xfrm>
            <a:off x="2056000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2E7E4-0354-478B-94B6-19F2236EB80F}"/>
              </a:ext>
            </a:extLst>
          </p:cNvPr>
          <p:cNvSpPr/>
          <p:nvPr/>
        </p:nvSpPr>
        <p:spPr>
          <a:xfrm>
            <a:off x="4139966" y="4836589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0E61CC-F140-4459-8086-5854101C3B7D}"/>
              </a:ext>
            </a:extLst>
          </p:cNvPr>
          <p:cNvSpPr/>
          <p:nvPr/>
        </p:nvSpPr>
        <p:spPr>
          <a:xfrm>
            <a:off x="2165057" y="3748478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Throttle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5D834CF-4698-449E-A9C3-36CAC937DF3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H="1" flipV="1">
            <a:off x="2056000" y="3958204"/>
            <a:ext cx="2193023" cy="983248"/>
          </a:xfrm>
          <a:prstGeom prst="bentConnector5">
            <a:avLst>
              <a:gd name="adj1" fmla="val -10424"/>
              <a:gd name="adj2" fmla="val 50000"/>
              <a:gd name="adj3" fmla="val 110424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4B4DAA2-DA2D-4C98-BF16-2828930502EC}"/>
              </a:ext>
            </a:extLst>
          </p:cNvPr>
          <p:cNvSpPr/>
          <p:nvPr/>
        </p:nvSpPr>
        <p:spPr>
          <a:xfrm>
            <a:off x="3003956" y="2578216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Frequency </a:t>
            </a:r>
            <a:r>
              <a:rPr lang="en-US" altLang="zh-CN" sz="1050" b="1" dirty="0" err="1">
                <a:solidFill>
                  <a:schemeClr val="tx1"/>
                </a:solidFill>
              </a:rPr>
              <a:t>Xlating</a:t>
            </a:r>
            <a:r>
              <a:rPr lang="en-US" altLang="zh-CN" sz="1050" b="1" dirty="0">
                <a:solidFill>
                  <a:schemeClr val="tx1"/>
                </a:solidFill>
              </a:rPr>
              <a:t> FIR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Taps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53C61C-3923-496C-AA6A-E8609275841B}"/>
              </a:ext>
            </a:extLst>
          </p:cNvPr>
          <p:cNvSpPr/>
          <p:nvPr/>
        </p:nvSpPr>
        <p:spPr>
          <a:xfrm>
            <a:off x="2894899" y="278794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AF2300-5B19-46EC-B7D4-063F73264A5C}"/>
              </a:ext>
            </a:extLst>
          </p:cNvPr>
          <p:cNvSpPr/>
          <p:nvPr/>
        </p:nvSpPr>
        <p:spPr>
          <a:xfrm>
            <a:off x="2894898" y="3058484"/>
            <a:ext cx="109057" cy="209725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55D1C2F-E66C-4F8B-8D7F-11EA25146551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H="1" flipV="1">
            <a:off x="2894899" y="2892803"/>
            <a:ext cx="460697" cy="1065401"/>
          </a:xfrm>
          <a:prstGeom prst="bentConnector5">
            <a:avLst>
              <a:gd name="adj1" fmla="val -49620"/>
              <a:gd name="adj2" fmla="val 31890"/>
              <a:gd name="adj3" fmla="val 14962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9D5CC03-1102-48D2-89C6-D2C6E99433AD}"/>
              </a:ext>
            </a:extLst>
          </p:cNvPr>
          <p:cNvSpPr/>
          <p:nvPr/>
        </p:nvSpPr>
        <p:spPr>
          <a:xfrm>
            <a:off x="3246539" y="755009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Low Pass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Gain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Cutoff Freq</a:t>
            </a:r>
            <a:r>
              <a:rPr lang="en-US" altLang="zh-CN" sz="1000" dirty="0">
                <a:solidFill>
                  <a:schemeClr val="tx1"/>
                </a:solidFill>
              </a:rPr>
              <a:t>: 160k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Transition Width</a:t>
            </a:r>
            <a:r>
              <a:rPr lang="en-US" altLang="zh-CN" sz="1000" dirty="0">
                <a:solidFill>
                  <a:schemeClr val="tx1"/>
                </a:solidFill>
              </a:rPr>
              <a:t>: 100k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Window</a:t>
            </a:r>
            <a:r>
              <a:rPr lang="en-US" altLang="zh-CN" sz="1000" dirty="0">
                <a:solidFill>
                  <a:schemeClr val="tx1"/>
                </a:solidFill>
              </a:rPr>
              <a:t>: Hamming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Beta</a:t>
            </a:r>
            <a:r>
              <a:rPr lang="en-US" altLang="zh-CN" sz="1000" dirty="0">
                <a:solidFill>
                  <a:schemeClr val="tx1"/>
                </a:solidFill>
              </a:rPr>
              <a:t>: 6.76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320E89-E8A8-41B4-9C45-17EEEEC2E100}"/>
              </a:ext>
            </a:extLst>
          </p:cNvPr>
          <p:cNvSpPr/>
          <p:nvPr/>
        </p:nvSpPr>
        <p:spPr>
          <a:xfrm>
            <a:off x="7073317" y="3496808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so…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46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A12CCB8-03C4-4125-BF58-F5FD4680EC90}"/>
              </a:ext>
            </a:extLst>
          </p:cNvPr>
          <p:cNvSpPr/>
          <p:nvPr/>
        </p:nvSpPr>
        <p:spPr>
          <a:xfrm>
            <a:off x="4993056" y="4167929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2A0FAE-53FD-495E-996A-E3C582EAC984}"/>
              </a:ext>
            </a:extLst>
          </p:cNvPr>
          <p:cNvSpPr/>
          <p:nvPr/>
        </p:nvSpPr>
        <p:spPr>
          <a:xfrm>
            <a:off x="5561902" y="2609675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Multiply </a:t>
            </a:r>
            <a:r>
              <a:rPr lang="en-US" altLang="zh-CN" sz="1050" b="1" dirty="0" err="1">
                <a:solidFill>
                  <a:schemeClr val="tx1"/>
                </a:solidFill>
              </a:rPr>
              <a:t>Const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Constant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8628A1-EE68-49FF-8A49-EEF86017E920}"/>
              </a:ext>
            </a:extLst>
          </p:cNvPr>
          <p:cNvSpPr/>
          <p:nvPr/>
        </p:nvSpPr>
        <p:spPr>
          <a:xfrm>
            <a:off x="3125596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BEBCFB-6CB3-4061-99EC-B8DCCEA75993}"/>
              </a:ext>
            </a:extLst>
          </p:cNvPr>
          <p:cNvSpPr/>
          <p:nvPr/>
        </p:nvSpPr>
        <p:spPr>
          <a:xfrm>
            <a:off x="5452845" y="2714537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066936-D9D2-41FF-B122-4E666CED4C5D}"/>
              </a:ext>
            </a:extLst>
          </p:cNvPr>
          <p:cNvSpPr/>
          <p:nvPr/>
        </p:nvSpPr>
        <p:spPr>
          <a:xfrm>
            <a:off x="4823670" y="278164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DCE951-ED5A-4729-B28A-373F9187785B}"/>
              </a:ext>
            </a:extLst>
          </p:cNvPr>
          <p:cNvSpPr/>
          <p:nvPr/>
        </p:nvSpPr>
        <p:spPr>
          <a:xfrm>
            <a:off x="6643384" y="271313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745E0C-AD4D-4A3B-A360-03DBB73B9F7C}"/>
              </a:ext>
            </a:extLst>
          </p:cNvPr>
          <p:cNvSpPr/>
          <p:nvPr/>
        </p:nvSpPr>
        <p:spPr>
          <a:xfrm>
            <a:off x="5078139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BDE5E6F-FD2B-4B79-95C0-35F62E40B726}"/>
              </a:ext>
            </a:extLst>
          </p:cNvPr>
          <p:cNvSpPr/>
          <p:nvPr/>
        </p:nvSpPr>
        <p:spPr>
          <a:xfrm>
            <a:off x="4904058" y="4960777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99BAEE-3FCD-4CBB-BF4C-023BEA41432A}"/>
              </a:ext>
            </a:extLst>
          </p:cNvPr>
          <p:cNvSpPr/>
          <p:nvPr/>
        </p:nvSpPr>
        <p:spPr>
          <a:xfrm>
            <a:off x="6964260" y="4063066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82B2B6-9A3F-4100-A26B-5ADB8832F713}"/>
              </a:ext>
            </a:extLst>
          </p:cNvPr>
          <p:cNvSpPr/>
          <p:nvPr/>
        </p:nvSpPr>
        <p:spPr>
          <a:xfrm>
            <a:off x="6976146" y="1528194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B2215F9-BDDB-4A9C-B4CD-002D129B5E90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H="1">
            <a:off x="4904058" y="2886511"/>
            <a:ext cx="28669" cy="2179129"/>
          </a:xfrm>
          <a:prstGeom prst="bentConnector5">
            <a:avLst>
              <a:gd name="adj1" fmla="val -797377"/>
              <a:gd name="adj2" fmla="val 50000"/>
              <a:gd name="adj3" fmla="val 897377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8C39FFB-7A1D-46C0-B58C-4701C4D4BB37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H="1" flipV="1">
            <a:off x="3125596" y="1431721"/>
            <a:ext cx="1807131" cy="1454790"/>
          </a:xfrm>
          <a:prstGeom prst="bentConnector5">
            <a:avLst>
              <a:gd name="adj1" fmla="val -12650"/>
              <a:gd name="adj2" fmla="val 50000"/>
              <a:gd name="adj3" fmla="val 11265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F0D858E-BA38-471C-9D86-A7F43D7B9632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187196" y="1431721"/>
            <a:ext cx="265649" cy="138767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EC813B2-F4B3-4BC2-98D5-31D25A9B5C13}"/>
              </a:ext>
            </a:extLst>
          </p:cNvPr>
          <p:cNvSpPr/>
          <p:nvPr/>
        </p:nvSpPr>
        <p:spPr>
          <a:xfrm>
            <a:off x="7085203" y="741026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EB8E3AF-2471-415C-ADBE-65D53484D49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5187196" y="1431721"/>
            <a:ext cx="1788950" cy="2013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44C7282-9D6D-40C7-B5A9-5230F41351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6752441" y="2818001"/>
            <a:ext cx="211819" cy="134992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9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696E2F0-DD89-4CF3-8E90-852156197D6A}"/>
              </a:ext>
            </a:extLst>
          </p:cNvPr>
          <p:cNvSpPr/>
          <p:nvPr/>
        </p:nvSpPr>
        <p:spPr>
          <a:xfrm>
            <a:off x="2455528" y="3293373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7D44E3-A7E7-4864-9080-24A1FF6DCA33}"/>
              </a:ext>
            </a:extLst>
          </p:cNvPr>
          <p:cNvSpPr/>
          <p:nvPr/>
        </p:nvSpPr>
        <p:spPr>
          <a:xfrm>
            <a:off x="2560388" y="627076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DA2ED2-84EF-4953-A787-81EFF1B150C1}"/>
              </a:ext>
            </a:extLst>
          </p:cNvPr>
          <p:cNvSpPr/>
          <p:nvPr/>
        </p:nvSpPr>
        <p:spPr>
          <a:xfrm>
            <a:off x="2098645" y="1367406"/>
            <a:ext cx="1819714" cy="178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DC Offset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IQ Balance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Gain Mode</a:t>
            </a:r>
            <a:r>
              <a:rPr lang="en-US" altLang="zh-CN" sz="1000" dirty="0">
                <a:solidFill>
                  <a:schemeClr val="tx1"/>
                </a:solidFill>
              </a:rPr>
              <a:t>: Manual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87EA2E-3314-477B-8E52-DEAB156498AD}"/>
              </a:ext>
            </a:extLst>
          </p:cNvPr>
          <p:cNvSpPr/>
          <p:nvPr/>
        </p:nvSpPr>
        <p:spPr>
          <a:xfrm>
            <a:off x="4740477" y="766194"/>
            <a:ext cx="1819714" cy="77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Number of Points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 err="1">
                <a:solidFill>
                  <a:schemeClr val="tx1"/>
                </a:solidFill>
              </a:rPr>
              <a:t>Autoscale</a:t>
            </a:r>
            <a:r>
              <a:rPr lang="en-US" altLang="zh-CN" sz="1000" dirty="0">
                <a:solidFill>
                  <a:schemeClr val="tx1"/>
                </a:solidFill>
              </a:rPr>
              <a:t>: No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6FDD1-5BFD-4726-BE98-4529C9ED1B03}"/>
              </a:ext>
            </a:extLst>
          </p:cNvPr>
          <p:cNvSpPr/>
          <p:nvPr/>
        </p:nvSpPr>
        <p:spPr>
          <a:xfrm>
            <a:off x="4740477" y="1896945"/>
            <a:ext cx="1819714" cy="718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Unbuffered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Append file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Overwirite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3169D-F3EF-473F-BC19-EFDC117902B2}"/>
              </a:ext>
            </a:extLst>
          </p:cNvPr>
          <p:cNvSpPr/>
          <p:nvPr/>
        </p:nvSpPr>
        <p:spPr>
          <a:xfrm>
            <a:off x="4740477" y="2967601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 (Hz)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en-US" altLang="zh-CN" sz="1000" b="1" dirty="0">
                <a:solidFill>
                  <a:schemeClr val="tx1"/>
                </a:solidFill>
              </a:rPr>
              <a:t> …79G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Bandwidth (Hz)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Update Rate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975E55-501B-4291-AF57-C62C3FB1FD50}"/>
              </a:ext>
            </a:extLst>
          </p:cNvPr>
          <p:cNvSpPr/>
          <p:nvPr/>
        </p:nvSpPr>
        <p:spPr>
          <a:xfrm>
            <a:off x="4621632" y="3293373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D7AC42-3054-406F-A79E-73CF1E1271FC}"/>
              </a:ext>
            </a:extLst>
          </p:cNvPr>
          <p:cNvSpPr/>
          <p:nvPr/>
        </p:nvSpPr>
        <p:spPr>
          <a:xfrm>
            <a:off x="4621633" y="2155969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52D65-FF59-4EEE-971B-047D019E1CAF}"/>
              </a:ext>
            </a:extLst>
          </p:cNvPr>
          <p:cNvSpPr/>
          <p:nvPr/>
        </p:nvSpPr>
        <p:spPr>
          <a:xfrm>
            <a:off x="3921852" y="215597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8F4F59-4759-4B4E-AF2B-60E6C2AB535D}"/>
              </a:ext>
            </a:extLst>
          </p:cNvPr>
          <p:cNvSpPr/>
          <p:nvPr/>
        </p:nvSpPr>
        <p:spPr>
          <a:xfrm>
            <a:off x="4643302" y="1046525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9AB23A1-3937-4E45-A982-C1B29906E60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4030909" y="2260832"/>
            <a:ext cx="5907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F7BECA-0DBF-450C-A859-A81191A2C50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030909" y="1151388"/>
            <a:ext cx="612393" cy="110944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032542C-6297-425D-A130-85A7BDEF81BD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030909" y="2260833"/>
            <a:ext cx="590723" cy="1137403"/>
          </a:xfrm>
          <a:prstGeom prst="bentConnector3">
            <a:avLst>
              <a:gd name="adj1" fmla="val 5142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4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E1514D3-BD8C-47A7-A78D-F2AA0B57E996}"/>
              </a:ext>
            </a:extLst>
          </p:cNvPr>
          <p:cNvGrpSpPr/>
          <p:nvPr/>
        </p:nvGrpSpPr>
        <p:grpSpPr>
          <a:xfrm>
            <a:off x="2082501" y="1043492"/>
            <a:ext cx="4038600" cy="3410174"/>
            <a:chOff x="4101801" y="2538805"/>
            <a:chExt cx="4038600" cy="34101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DFC7DA2-6235-4550-A7CF-7DCE9C8EC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9" b="89431"/>
            <a:stretch/>
          </p:blipFill>
          <p:spPr>
            <a:xfrm>
              <a:off x="4101801" y="2538805"/>
              <a:ext cx="4038600" cy="51636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1ED4E7-718F-464F-A3E7-2F7C25D49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117" b="11544"/>
            <a:stretch/>
          </p:blipFill>
          <p:spPr>
            <a:xfrm>
              <a:off x="4101801" y="3055172"/>
              <a:ext cx="4038600" cy="2893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83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600</Words>
  <Application>Microsoft Office PowerPoint</Application>
  <PresentationFormat>On-screen Show (4:3)</PresentationFormat>
  <Paragraphs>176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Times New Roman</vt:lpstr>
      <vt:lpstr>Office 主题</vt:lpstr>
      <vt:lpstr>公式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cody jay</dc:creator>
  <cp:lastModifiedBy>xyh3984</cp:lastModifiedBy>
  <cp:revision>78</cp:revision>
  <dcterms:created xsi:type="dcterms:W3CDTF">2017-11-07T00:07:03Z</dcterms:created>
  <dcterms:modified xsi:type="dcterms:W3CDTF">2018-02-12T00:31:53Z</dcterms:modified>
</cp:coreProperties>
</file>