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04" y="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31A2-5964-4077-8B42-C7AE4FF51A4C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7B56-470F-470F-8006-74BC137C8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12206"/>
            <a:ext cx="6369050" cy="64335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77506" y="6533634"/>
            <a:ext cx="6114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https://www.nature.com/articles/s41576-020-0236-x/figures/3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" y="993652"/>
            <a:ext cx="4070559" cy="4730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23" y="1825544"/>
            <a:ext cx="7855354" cy="3067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2615" y="6381978"/>
            <a:ext cx="21611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 smtClean="0">
                <a:solidFill>
                  <a:srgbClr val="0080AE"/>
                </a:solidFill>
                <a:latin typeface="AdvTimes"/>
              </a:rPr>
              <a:t>http://dx.doi.org/10.1016/j.gpb.2015.08.002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9167" y="6261854"/>
            <a:ext cx="443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https://github.com/PacificBiosciences/IsoSeq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7" y="1046480"/>
            <a:ext cx="4742728" cy="4229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165" y="568961"/>
            <a:ext cx="6619880" cy="54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61" y="482599"/>
            <a:ext cx="6175627" cy="6273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18440" y="6216134"/>
            <a:ext cx="457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https://github.com/Lulab-IGDB/polyA_analysis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8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" y="130006"/>
            <a:ext cx="9506439" cy="6585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46848" y="6488668"/>
            <a:ext cx="602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https://pacbiofileformats.readthedocs.io/en/10.0/Primer.html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55" y="1786633"/>
            <a:ext cx="9034290" cy="30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AdvTimes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 ye</dc:creator>
  <cp:lastModifiedBy>xuan ye</cp:lastModifiedBy>
  <cp:revision>13</cp:revision>
  <dcterms:created xsi:type="dcterms:W3CDTF">2022-07-30T16:01:15Z</dcterms:created>
  <dcterms:modified xsi:type="dcterms:W3CDTF">2022-07-30T16:33:17Z</dcterms:modified>
</cp:coreProperties>
</file>