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5" r:id="rId3"/>
    <p:sldId id="286" r:id="rId4"/>
    <p:sldId id="28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E94"/>
    <a:srgbClr val="231B12"/>
    <a:srgbClr val="327CFF"/>
    <a:srgbClr val="367DFF"/>
    <a:srgbClr val="E6F1FF"/>
    <a:srgbClr val="E4EDC2"/>
    <a:srgbClr val="BCDFE7"/>
    <a:srgbClr val="728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0" autoAdjust="0"/>
    <p:restoredTop sz="95770" autoAdjust="0"/>
  </p:normalViewPr>
  <p:slideViewPr>
    <p:cSldViewPr snapToGrid="0">
      <p:cViewPr>
        <p:scale>
          <a:sx n="100" d="100"/>
          <a:sy n="100" d="100"/>
        </p:scale>
        <p:origin x="30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7DB0-6935-4D2A-9D10-D815D14D67E4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F8DB-640F-44DB-954D-15078E21BA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172" t="23058" r="9088" b="24655"/>
          <a:stretch>
            <a:fillRect/>
          </a:stretch>
        </p:blipFill>
        <p:spPr>
          <a:xfrm>
            <a:off x="-16850" y="-12526"/>
            <a:ext cx="12208850" cy="687678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169924" y="2673853"/>
            <a:ext cx="590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69924" y="4126992"/>
            <a:ext cx="46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微信小程序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69924" y="3431200"/>
            <a:ext cx="445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系统软件设计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80337" y="7564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软件实现功能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56564" y="1301741"/>
            <a:ext cx="678871" cy="108067"/>
            <a:chOff x="5569527" y="1138842"/>
            <a:chExt cx="678871" cy="108067"/>
          </a:xfrm>
        </p:grpSpPr>
        <p:sp>
          <p:nvSpPr>
            <p:cNvPr id="2" name="矩形 1"/>
            <p:cNvSpPr/>
            <p:nvPr/>
          </p:nvSpPr>
          <p:spPr>
            <a:xfrm>
              <a:off x="5569527" y="1138844"/>
              <a:ext cx="108065" cy="108065"/>
            </a:xfrm>
            <a:prstGeom prst="rect">
              <a:avLst/>
            </a:prstGeom>
            <a:solidFill>
              <a:srgbClr val="F2C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54930" y="1138843"/>
              <a:ext cx="108065" cy="108065"/>
            </a:xfrm>
            <a:prstGeom prst="rect">
              <a:avLst/>
            </a:prstGeom>
            <a:solidFill>
              <a:srgbClr val="BC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40333" y="1138842"/>
              <a:ext cx="108065" cy="108065"/>
            </a:xfrm>
            <a:prstGeom prst="rect">
              <a:avLst/>
            </a:prstGeom>
            <a:solidFill>
              <a:srgbClr val="E4E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605559" y="1877735"/>
            <a:ext cx="11002520" cy="3050846"/>
          </a:xfrm>
          <a:custGeom>
            <a:avLst/>
            <a:gdLst>
              <a:gd name="connsiteX0" fmla="*/ 0 w 19373850"/>
              <a:gd name="connsiteY0" fmla="*/ 5010150 h 5372100"/>
              <a:gd name="connsiteX1" fmla="*/ 2571750 w 19373850"/>
              <a:gd name="connsiteY1" fmla="*/ 5372100 h 5372100"/>
              <a:gd name="connsiteX2" fmla="*/ 7105650 w 19373850"/>
              <a:gd name="connsiteY2" fmla="*/ 4895850 h 5372100"/>
              <a:gd name="connsiteX3" fmla="*/ 11353800 w 19373850"/>
              <a:gd name="connsiteY3" fmla="*/ 2686050 h 5372100"/>
              <a:gd name="connsiteX4" fmla="*/ 15125700 w 19373850"/>
              <a:gd name="connsiteY4" fmla="*/ 666750 h 5372100"/>
              <a:gd name="connsiteX5" fmla="*/ 19373850 w 19373850"/>
              <a:gd name="connsiteY5" fmla="*/ 0 h 537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73850" h="5372100">
                <a:moveTo>
                  <a:pt x="0" y="5010150"/>
                </a:moveTo>
                <a:lnTo>
                  <a:pt x="2571750" y="5372100"/>
                </a:lnTo>
                <a:lnTo>
                  <a:pt x="7105650" y="4895850"/>
                </a:lnTo>
                <a:lnTo>
                  <a:pt x="11353800" y="2686050"/>
                </a:lnTo>
                <a:lnTo>
                  <a:pt x="15125700" y="666750"/>
                </a:lnTo>
                <a:lnTo>
                  <a:pt x="19373850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22"/>
          <p:cNvSpPr/>
          <p:nvPr/>
        </p:nvSpPr>
        <p:spPr bwMode="auto">
          <a:xfrm>
            <a:off x="2407581" y="4711081"/>
            <a:ext cx="360620" cy="360620"/>
          </a:xfrm>
          <a:prstGeom prst="ellipse">
            <a:avLst/>
          </a:prstGeom>
          <a:solidFill>
            <a:srgbClr val="E4EDC2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2" name="Oval 23"/>
          <p:cNvSpPr/>
          <p:nvPr/>
        </p:nvSpPr>
        <p:spPr bwMode="auto">
          <a:xfrm>
            <a:off x="5570268" y="3936485"/>
            <a:ext cx="360620" cy="360620"/>
          </a:xfrm>
          <a:prstGeom prst="ellipse">
            <a:avLst/>
          </a:prstGeom>
          <a:solidFill>
            <a:srgbClr val="BCDFE7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4" name="Oval 27"/>
          <p:cNvSpPr/>
          <p:nvPr/>
        </p:nvSpPr>
        <p:spPr bwMode="auto">
          <a:xfrm>
            <a:off x="8980571" y="2079683"/>
            <a:ext cx="360620" cy="360620"/>
          </a:xfrm>
          <a:prstGeom prst="ellipse">
            <a:avLst/>
          </a:prstGeom>
          <a:solidFill>
            <a:srgbClr val="7287AE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15" name="Rounded Rectangular Callout 1"/>
          <p:cNvSpPr/>
          <p:nvPr/>
        </p:nvSpPr>
        <p:spPr bwMode="auto">
          <a:xfrm>
            <a:off x="1066452" y="2640896"/>
            <a:ext cx="2130753" cy="1532410"/>
          </a:xfrm>
          <a:prstGeom prst="wedgeRoundRectCallout">
            <a:avLst>
              <a:gd name="adj1" fmla="val 21237"/>
              <a:gd name="adj2" fmla="val 73463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ounded Rectangular Callout 47"/>
          <p:cNvSpPr/>
          <p:nvPr/>
        </p:nvSpPr>
        <p:spPr bwMode="auto">
          <a:xfrm>
            <a:off x="5756565" y="4453183"/>
            <a:ext cx="2368260" cy="1532410"/>
          </a:xfrm>
          <a:prstGeom prst="wedgeRoundRectCallout">
            <a:avLst>
              <a:gd name="adj1" fmla="val -73710"/>
              <a:gd name="adj2" fmla="val -32435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ular Callout 49"/>
          <p:cNvSpPr/>
          <p:nvPr/>
        </p:nvSpPr>
        <p:spPr bwMode="auto">
          <a:xfrm>
            <a:off x="9147102" y="2800922"/>
            <a:ext cx="2130753" cy="1532410"/>
          </a:xfrm>
          <a:prstGeom prst="wedgeRoundRectCallout">
            <a:avLst>
              <a:gd name="adj1" fmla="val -39184"/>
              <a:gd name="adj2" fmla="val -69146"/>
              <a:gd name="adj3" fmla="val 16667"/>
            </a:avLst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51" y="2828354"/>
            <a:ext cx="3214312" cy="1099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对鱼缸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进行设置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/>
              <a:ea typeface="造字工房力黑（非商用）常规体" pitchFamily="50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37035" y="4665495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对鱼缸进行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远程操控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99407" y="301513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远程观察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爱鱼动态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等线"/>
              <a:ea typeface="造字工房力黑（非商用）常规体" pitchFamily="50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89B5E8-2C47-4640-ACCB-02986593CF35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822032-9E28-4FCF-8FFA-802D360C91C8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D9A38A-08D0-43FA-9045-A0087869F36A}"/>
              </a:ext>
            </a:extLst>
          </p:cNvPr>
          <p:cNvSpPr/>
          <p:nvPr/>
        </p:nvSpPr>
        <p:spPr>
          <a:xfrm flipV="1">
            <a:off x="-92158" y="-87085"/>
            <a:ext cx="12487360" cy="504321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2D00B4-F92A-4884-8953-D1BA96CE8E6C}"/>
              </a:ext>
            </a:extLst>
          </p:cNvPr>
          <p:cNvSpPr/>
          <p:nvPr/>
        </p:nvSpPr>
        <p:spPr>
          <a:xfrm flipV="1">
            <a:off x="-92157" y="-19388"/>
            <a:ext cx="12487357" cy="348821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E96ABB0-5D85-4C85-98E3-F94E1FE7F19B}"/>
              </a:ext>
            </a:extLst>
          </p:cNvPr>
          <p:cNvGrpSpPr/>
          <p:nvPr/>
        </p:nvGrpSpPr>
        <p:grpSpPr>
          <a:xfrm>
            <a:off x="8693257" y="763594"/>
            <a:ext cx="3193943" cy="5384934"/>
            <a:chOff x="4866871" y="1702865"/>
            <a:chExt cx="2590097" cy="4445663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B77E196-3DDA-4EEC-B9E0-314010FB5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9" r="959" b="9871"/>
            <a:stretch/>
          </p:blipFill>
          <p:spPr>
            <a:xfrm>
              <a:off x="4866871" y="1702865"/>
              <a:ext cx="2590097" cy="4445663"/>
            </a:xfrm>
            <a:prstGeom prst="rect">
              <a:avLst/>
            </a:prstGeom>
            <a:ln w="53975" cap="sq">
              <a:solidFill>
                <a:srgbClr val="E4EDC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7287AE">
                  <a:alpha val="45000"/>
                </a:srgbClr>
              </a:outerShdw>
            </a:effec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A84C8D-753C-4977-BD9C-2857D71963CA}"/>
                </a:ext>
              </a:extLst>
            </p:cNvPr>
            <p:cNvSpPr/>
            <p:nvPr/>
          </p:nvSpPr>
          <p:spPr>
            <a:xfrm>
              <a:off x="5478292" y="2610647"/>
              <a:ext cx="543908" cy="430820"/>
            </a:xfrm>
            <a:prstGeom prst="rect">
              <a:avLst/>
            </a:prstGeom>
            <a:solidFill>
              <a:srgbClr val="E6F1FF"/>
            </a:solidFill>
            <a:ln>
              <a:solidFill>
                <a:srgbClr val="E6F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EB6D39-FD21-477A-8730-7493E204C954}"/>
                </a:ext>
              </a:extLst>
            </p:cNvPr>
            <p:cNvSpPr/>
            <p:nvPr/>
          </p:nvSpPr>
          <p:spPr>
            <a:xfrm>
              <a:off x="5568583" y="2646176"/>
              <a:ext cx="374653" cy="374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加号 9">
              <a:extLst>
                <a:ext uri="{FF2B5EF4-FFF2-40B4-BE49-F238E27FC236}">
                  <a16:creationId xmlns:a16="http://schemas.microsoft.com/office/drawing/2014/main" id="{04F7721C-331B-47AC-80BF-E80639A0EB9E}"/>
                </a:ext>
              </a:extLst>
            </p:cNvPr>
            <p:cNvSpPr/>
            <p:nvPr/>
          </p:nvSpPr>
          <p:spPr>
            <a:xfrm>
              <a:off x="5676345" y="2758395"/>
              <a:ext cx="168858" cy="165105"/>
            </a:xfrm>
            <a:prstGeom prst="mathPlus">
              <a:avLst>
                <a:gd name="adj1" fmla="val 1644"/>
              </a:avLst>
            </a:prstGeom>
            <a:solidFill>
              <a:srgbClr val="367DFF"/>
            </a:solidFill>
            <a:ln>
              <a:solidFill>
                <a:srgbClr val="327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6A0476-555E-4F81-9648-7F1772664333}"/>
                </a:ext>
              </a:extLst>
            </p:cNvPr>
            <p:cNvSpPr/>
            <p:nvPr/>
          </p:nvSpPr>
          <p:spPr>
            <a:xfrm>
              <a:off x="5845204" y="4135284"/>
              <a:ext cx="234172" cy="9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8AB5FD-E389-40ED-9F4D-561AB9EFA026}"/>
              </a:ext>
            </a:extLst>
          </p:cNvPr>
          <p:cNvGrpSpPr/>
          <p:nvPr/>
        </p:nvGrpSpPr>
        <p:grpSpPr>
          <a:xfrm>
            <a:off x="561860" y="763594"/>
            <a:ext cx="3027996" cy="5330811"/>
            <a:chOff x="975524" y="1596383"/>
            <a:chExt cx="2586175" cy="45529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4658EE-9518-4965-9E35-1CCC9FF7C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2" b="7695"/>
            <a:stretch/>
          </p:blipFill>
          <p:spPr>
            <a:xfrm>
              <a:off x="975524" y="1596383"/>
              <a:ext cx="2586175" cy="4552982"/>
            </a:xfrm>
            <a:prstGeom prst="rect">
              <a:avLst/>
            </a:prstGeom>
            <a:ln w="53975" cap="sq">
              <a:solidFill>
                <a:srgbClr val="E4EDC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7287AE">
                  <a:alpha val="45000"/>
                </a:srgbClr>
              </a:outerShdw>
            </a:effec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ED21983-1BAD-4D0F-8AF9-8AC84B0EDE86}"/>
                </a:ext>
              </a:extLst>
            </p:cNvPr>
            <p:cNvSpPr txBox="1"/>
            <p:nvPr/>
          </p:nvSpPr>
          <p:spPr>
            <a:xfrm>
              <a:off x="1095462" y="3372507"/>
              <a:ext cx="709454" cy="2334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231B1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技能发现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9F582A7-392A-461C-B984-99D0EA2680F2}"/>
              </a:ext>
            </a:extLst>
          </p:cNvPr>
          <p:cNvSpPr/>
          <p:nvPr/>
        </p:nvSpPr>
        <p:spPr>
          <a:xfrm>
            <a:off x="-276837" y="6351841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077A82-5380-4D8E-97A7-96F05D0B528F}"/>
              </a:ext>
            </a:extLst>
          </p:cNvPr>
          <p:cNvSpPr/>
          <p:nvPr/>
        </p:nvSpPr>
        <p:spPr>
          <a:xfrm>
            <a:off x="-276837" y="6438858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83BD35-92F8-471C-9044-88FA585218EA}"/>
              </a:ext>
            </a:extLst>
          </p:cNvPr>
          <p:cNvSpPr/>
          <p:nvPr/>
        </p:nvSpPr>
        <p:spPr>
          <a:xfrm flipV="1">
            <a:off x="-92158" y="-87085"/>
            <a:ext cx="12487360" cy="504321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D8A07A-959F-4912-A849-5F6F62782136}"/>
              </a:ext>
            </a:extLst>
          </p:cNvPr>
          <p:cNvSpPr/>
          <p:nvPr/>
        </p:nvSpPr>
        <p:spPr>
          <a:xfrm flipV="1">
            <a:off x="-92157" y="-19388"/>
            <a:ext cx="12487357" cy="348821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3F077E7-7176-4801-AF0E-5D11AB9C125F}"/>
              </a:ext>
            </a:extLst>
          </p:cNvPr>
          <p:cNvSpPr/>
          <p:nvPr/>
        </p:nvSpPr>
        <p:spPr>
          <a:xfrm>
            <a:off x="4901755" y="1682123"/>
            <a:ext cx="2726808" cy="720022"/>
          </a:xfrm>
          <a:prstGeom prst="roundRect">
            <a:avLst/>
          </a:prstGeom>
          <a:solidFill>
            <a:srgbClr val="F2CE94"/>
          </a:solidFill>
          <a:ln>
            <a:solidFill>
              <a:srgbClr val="F2CE94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05FEBC-49E2-48D3-9563-2D13DCB8F409}"/>
              </a:ext>
            </a:extLst>
          </p:cNvPr>
          <p:cNvSpPr txBox="1"/>
          <p:nvPr/>
        </p:nvSpPr>
        <p:spPr>
          <a:xfrm>
            <a:off x="5420905" y="1845489"/>
            <a:ext cx="1746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鱼缸管理功能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1C17353-8917-430B-9719-7CAE944DEBC6}"/>
              </a:ext>
            </a:extLst>
          </p:cNvPr>
          <p:cNvSpPr/>
          <p:nvPr/>
        </p:nvSpPr>
        <p:spPr>
          <a:xfrm>
            <a:off x="4901755" y="3825714"/>
            <a:ext cx="2726808" cy="720022"/>
          </a:xfrm>
          <a:prstGeom prst="roundRect">
            <a:avLst/>
          </a:prstGeom>
          <a:solidFill>
            <a:srgbClr val="BCDFE7"/>
          </a:solidFill>
          <a:ln>
            <a:solidFill>
              <a:srgbClr val="BCDFE7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7C4633-2073-4702-B86D-EE4CDE41676D}"/>
              </a:ext>
            </a:extLst>
          </p:cNvPr>
          <p:cNvSpPr txBox="1"/>
          <p:nvPr/>
        </p:nvSpPr>
        <p:spPr>
          <a:xfrm>
            <a:off x="5451939" y="3989080"/>
            <a:ext cx="174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鱼缸详情入口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67EC366-2541-4402-B367-F51EC16EC3FC}"/>
              </a:ext>
            </a:extLst>
          </p:cNvPr>
          <p:cNvSpPr/>
          <p:nvPr/>
        </p:nvSpPr>
        <p:spPr>
          <a:xfrm>
            <a:off x="7814445" y="4055955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65FE4C7-196A-436E-9C88-59C13D3D3AF4}"/>
              </a:ext>
            </a:extLst>
          </p:cNvPr>
          <p:cNvSpPr/>
          <p:nvPr/>
        </p:nvSpPr>
        <p:spPr>
          <a:xfrm>
            <a:off x="7814445" y="1899379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7E33605-1BF2-41C8-A8FF-FE67D8697CD7}"/>
              </a:ext>
            </a:extLst>
          </p:cNvPr>
          <p:cNvSpPr/>
          <p:nvPr/>
        </p:nvSpPr>
        <p:spPr>
          <a:xfrm>
            <a:off x="4901755" y="2709716"/>
            <a:ext cx="2726808" cy="720022"/>
          </a:xfrm>
          <a:prstGeom prst="roundRect">
            <a:avLst/>
          </a:prstGeom>
          <a:solidFill>
            <a:srgbClr val="E4EDC2"/>
          </a:solidFill>
          <a:ln>
            <a:solidFill>
              <a:srgbClr val="E4EDC2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1871852-D79D-4910-933D-64515E9DEA95}"/>
              </a:ext>
            </a:extLst>
          </p:cNvPr>
          <p:cNvSpPr txBox="1"/>
          <p:nvPr/>
        </p:nvSpPr>
        <p:spPr>
          <a:xfrm>
            <a:off x="5572314" y="2869672"/>
            <a:ext cx="149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多功能集成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86BB52C-002C-4847-A970-5778F82924DC}"/>
              </a:ext>
            </a:extLst>
          </p:cNvPr>
          <p:cNvSpPr/>
          <p:nvPr/>
        </p:nvSpPr>
        <p:spPr>
          <a:xfrm rot="10800000">
            <a:off x="4125244" y="2916374"/>
            <a:ext cx="463111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06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7421EC-AF70-4739-806B-6B4272991F99}"/>
              </a:ext>
            </a:extLst>
          </p:cNvPr>
          <p:cNvSpPr/>
          <p:nvPr/>
        </p:nvSpPr>
        <p:spPr>
          <a:xfrm>
            <a:off x="-276837" y="6519797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6CD935-9357-4646-8CFD-8D45929CF220}"/>
              </a:ext>
            </a:extLst>
          </p:cNvPr>
          <p:cNvSpPr/>
          <p:nvPr/>
        </p:nvSpPr>
        <p:spPr>
          <a:xfrm>
            <a:off x="-276837" y="6606814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428FF3-E7F1-4DC2-9C07-BC7215ECC35B}"/>
              </a:ext>
            </a:extLst>
          </p:cNvPr>
          <p:cNvSpPr/>
          <p:nvPr/>
        </p:nvSpPr>
        <p:spPr>
          <a:xfrm flipV="1">
            <a:off x="-92158" y="-180395"/>
            <a:ext cx="12487360" cy="504321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5D487-3C14-4555-9DD4-FA6B44AB9B84}"/>
              </a:ext>
            </a:extLst>
          </p:cNvPr>
          <p:cNvSpPr/>
          <p:nvPr/>
        </p:nvSpPr>
        <p:spPr>
          <a:xfrm flipV="1">
            <a:off x="-92157" y="-112698"/>
            <a:ext cx="12487357" cy="348821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11FB-FF99-4DF8-B9A1-8D773A53E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8" r="3511"/>
          <a:stretch/>
        </p:blipFill>
        <p:spPr>
          <a:xfrm>
            <a:off x="641479" y="624723"/>
            <a:ext cx="2512643" cy="5555921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7DE03BE5-A80B-412D-BC17-0F1699E42824}"/>
              </a:ext>
            </a:extLst>
          </p:cNvPr>
          <p:cNvSpPr/>
          <p:nvPr/>
        </p:nvSpPr>
        <p:spPr>
          <a:xfrm rot="10800000">
            <a:off x="4124683" y="1107823"/>
            <a:ext cx="463111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0C1F7EB-4A7F-4FD4-80E7-F673D1B8CC97}"/>
              </a:ext>
            </a:extLst>
          </p:cNvPr>
          <p:cNvSpPr/>
          <p:nvPr/>
        </p:nvSpPr>
        <p:spPr>
          <a:xfrm rot="10800000">
            <a:off x="4097655" y="3293176"/>
            <a:ext cx="463111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84378F9-EB5B-400B-B0C1-BE3E43F7B449}"/>
              </a:ext>
            </a:extLst>
          </p:cNvPr>
          <p:cNvSpPr/>
          <p:nvPr/>
        </p:nvSpPr>
        <p:spPr>
          <a:xfrm>
            <a:off x="4749206" y="914428"/>
            <a:ext cx="2726808" cy="720022"/>
          </a:xfrm>
          <a:prstGeom prst="roundRect">
            <a:avLst/>
          </a:prstGeom>
          <a:solidFill>
            <a:srgbClr val="BCDFE7"/>
          </a:solidFill>
          <a:ln>
            <a:solidFill>
              <a:srgbClr val="BCDFE7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2D9A6B-A020-4F1C-84D7-FD522175D100}"/>
              </a:ext>
            </a:extLst>
          </p:cNvPr>
          <p:cNvSpPr txBox="1"/>
          <p:nvPr/>
        </p:nvSpPr>
        <p:spPr>
          <a:xfrm>
            <a:off x="5330047" y="1074384"/>
            <a:ext cx="174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实时图片回传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2A3A84-D20B-4D1D-9DEC-8D73C2613943}"/>
              </a:ext>
            </a:extLst>
          </p:cNvPr>
          <p:cNvSpPr/>
          <p:nvPr/>
        </p:nvSpPr>
        <p:spPr>
          <a:xfrm>
            <a:off x="4749206" y="2052026"/>
            <a:ext cx="2726808" cy="720022"/>
          </a:xfrm>
          <a:prstGeom prst="roundRect">
            <a:avLst/>
          </a:prstGeom>
          <a:solidFill>
            <a:srgbClr val="E4EDC2"/>
          </a:solidFill>
          <a:ln>
            <a:solidFill>
              <a:srgbClr val="E4EDC2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B10ABA-6078-4FF1-8412-2706D04B946D}"/>
              </a:ext>
            </a:extLst>
          </p:cNvPr>
          <p:cNvSpPr txBox="1"/>
          <p:nvPr/>
        </p:nvSpPr>
        <p:spPr>
          <a:xfrm>
            <a:off x="5330047" y="2211982"/>
            <a:ext cx="174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30395C7-A81B-40B7-AA97-F15E100A1726}"/>
              </a:ext>
            </a:extLst>
          </p:cNvPr>
          <p:cNvSpPr/>
          <p:nvPr/>
        </p:nvSpPr>
        <p:spPr>
          <a:xfrm>
            <a:off x="4749206" y="3139709"/>
            <a:ext cx="2726808" cy="720022"/>
          </a:xfrm>
          <a:prstGeom prst="roundRect">
            <a:avLst/>
          </a:prstGeom>
          <a:solidFill>
            <a:srgbClr val="E4EDC2"/>
          </a:solidFill>
          <a:ln>
            <a:solidFill>
              <a:srgbClr val="E4EDC2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E37C3F-EFED-49FE-BF63-D9A537852A0D}"/>
              </a:ext>
            </a:extLst>
          </p:cNvPr>
          <p:cNvSpPr txBox="1"/>
          <p:nvPr/>
        </p:nvSpPr>
        <p:spPr>
          <a:xfrm>
            <a:off x="5026644" y="3299665"/>
            <a:ext cx="234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开关绑定硬件设备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847E5F-3B7E-4FFC-AB6A-DA9ACA27E49D}"/>
              </a:ext>
            </a:extLst>
          </p:cNvPr>
          <p:cNvSpPr/>
          <p:nvPr/>
        </p:nvSpPr>
        <p:spPr>
          <a:xfrm>
            <a:off x="4749206" y="4105127"/>
            <a:ext cx="2726808" cy="720022"/>
          </a:xfrm>
          <a:prstGeom prst="roundRect">
            <a:avLst/>
          </a:prstGeom>
          <a:solidFill>
            <a:srgbClr val="E4EDC2"/>
          </a:solidFill>
          <a:ln>
            <a:solidFill>
              <a:srgbClr val="E4EDC2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C12A68-DDA1-460C-8F3F-721367F583EB}"/>
              </a:ext>
            </a:extLst>
          </p:cNvPr>
          <p:cNvSpPr txBox="1"/>
          <p:nvPr/>
        </p:nvSpPr>
        <p:spPr>
          <a:xfrm>
            <a:off x="4890122" y="4265083"/>
            <a:ext cx="251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读取服务器显示数据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16799DF-B7FC-406C-B042-3ECEBA064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r="2223" b="2340"/>
          <a:stretch/>
        </p:blipFill>
        <p:spPr>
          <a:xfrm>
            <a:off x="9153420" y="692243"/>
            <a:ext cx="2512643" cy="5425911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5F25BF12-9C7D-44F9-B697-6F9F9BC2E418}"/>
              </a:ext>
            </a:extLst>
          </p:cNvPr>
          <p:cNvSpPr/>
          <p:nvPr/>
        </p:nvSpPr>
        <p:spPr>
          <a:xfrm>
            <a:off x="7749334" y="5281426"/>
            <a:ext cx="463111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E081546-6CC0-4A47-AC2E-61E0ED6FCFE5}"/>
              </a:ext>
            </a:extLst>
          </p:cNvPr>
          <p:cNvSpPr/>
          <p:nvPr/>
        </p:nvSpPr>
        <p:spPr>
          <a:xfrm>
            <a:off x="4749206" y="5121470"/>
            <a:ext cx="2726808" cy="720022"/>
          </a:xfrm>
          <a:prstGeom prst="roundRect">
            <a:avLst/>
          </a:prstGeom>
          <a:solidFill>
            <a:srgbClr val="F2CE94"/>
          </a:solidFill>
          <a:ln>
            <a:solidFill>
              <a:srgbClr val="F2CE94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369CAC-D3EA-457D-8238-9AE661B0621B}"/>
              </a:ext>
            </a:extLst>
          </p:cNvPr>
          <p:cNvSpPr txBox="1"/>
          <p:nvPr/>
        </p:nvSpPr>
        <p:spPr>
          <a:xfrm>
            <a:off x="5254082" y="5281426"/>
            <a:ext cx="171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详情信息获取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2FA2B4-B1BF-454A-93A2-D463C47C6F3A}"/>
              </a:ext>
            </a:extLst>
          </p:cNvPr>
          <p:cNvSpPr/>
          <p:nvPr/>
        </p:nvSpPr>
        <p:spPr>
          <a:xfrm>
            <a:off x="8880978" y="4949098"/>
            <a:ext cx="3057525" cy="720022"/>
          </a:xfrm>
          <a:prstGeom prst="rect">
            <a:avLst/>
          </a:prstGeom>
          <a:noFill/>
          <a:ln w="50800"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4A65DE-B1BA-4AD4-A86A-897365CDB0A7}"/>
              </a:ext>
            </a:extLst>
          </p:cNvPr>
          <p:cNvSpPr/>
          <p:nvPr/>
        </p:nvSpPr>
        <p:spPr>
          <a:xfrm>
            <a:off x="453067" y="3245418"/>
            <a:ext cx="3001729" cy="2496792"/>
          </a:xfrm>
          <a:prstGeom prst="rect">
            <a:avLst/>
          </a:prstGeom>
          <a:noFill/>
          <a:ln w="50800"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04DF92-8C3A-44B1-A5BE-513032E7124D}"/>
              </a:ext>
            </a:extLst>
          </p:cNvPr>
          <p:cNvSpPr/>
          <p:nvPr/>
        </p:nvSpPr>
        <p:spPr>
          <a:xfrm>
            <a:off x="453067" y="1231583"/>
            <a:ext cx="2972257" cy="1709891"/>
          </a:xfrm>
          <a:prstGeom prst="rect">
            <a:avLst/>
          </a:prstGeom>
          <a:noFill/>
          <a:ln w="50800"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3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80256BE-CD4B-4C2A-8477-026C6A711662}"/>
              </a:ext>
            </a:extLst>
          </p:cNvPr>
          <p:cNvSpPr/>
          <p:nvPr/>
        </p:nvSpPr>
        <p:spPr>
          <a:xfrm>
            <a:off x="-276837" y="6519797"/>
            <a:ext cx="13036492" cy="419142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992582-C54B-497D-8E87-36A22ACF1718}"/>
              </a:ext>
            </a:extLst>
          </p:cNvPr>
          <p:cNvSpPr/>
          <p:nvPr/>
        </p:nvSpPr>
        <p:spPr>
          <a:xfrm>
            <a:off x="-276837" y="6606814"/>
            <a:ext cx="13036492" cy="419142"/>
          </a:xfrm>
          <a:prstGeom prst="rect">
            <a:avLst/>
          </a:prstGeom>
          <a:solidFill>
            <a:srgbClr val="BCDFE7"/>
          </a:solidFill>
          <a:ln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7751D1-13F4-42FE-9FE7-4BDB93ED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57817" r="1727" b="711"/>
          <a:stretch/>
        </p:blipFill>
        <p:spPr>
          <a:xfrm>
            <a:off x="8373283" y="542216"/>
            <a:ext cx="3451502" cy="3224213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0C0741-62D3-43BE-860B-AD0D5988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r="2000"/>
          <a:stretch/>
        </p:blipFill>
        <p:spPr>
          <a:xfrm>
            <a:off x="8373283" y="4039309"/>
            <a:ext cx="3451502" cy="2276475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F0EA013-AFA4-4F67-9C34-C514B734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15" y="2058745"/>
            <a:ext cx="3785685" cy="3552852"/>
          </a:xfrm>
          <a:prstGeom prst="rect">
            <a:avLst/>
          </a:prstGeom>
          <a:ln w="53975" cap="sq">
            <a:solidFill>
              <a:srgbClr val="E4EDC2"/>
            </a:solidFill>
            <a:prstDash val="solid"/>
            <a:miter lim="800000"/>
          </a:ln>
          <a:effectLst>
            <a:outerShdw blurRad="50800" dist="38100" dir="2700000" algn="tl" rotWithShape="0">
              <a:srgbClr val="7287AE">
                <a:alpha val="45000"/>
              </a:srgbClr>
            </a:outerShdw>
          </a:effec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133F588-EE94-40C5-986F-59FE696571E9}"/>
              </a:ext>
            </a:extLst>
          </p:cNvPr>
          <p:cNvSpPr txBox="1"/>
          <p:nvPr/>
        </p:nvSpPr>
        <p:spPr>
          <a:xfrm>
            <a:off x="367215" y="249828"/>
            <a:ext cx="308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详细功能描述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5665777-2492-4BEF-BBC5-8D7B49E7552B}"/>
              </a:ext>
            </a:extLst>
          </p:cNvPr>
          <p:cNvSpPr/>
          <p:nvPr/>
        </p:nvSpPr>
        <p:spPr>
          <a:xfrm flipV="1">
            <a:off x="-361357" y="904398"/>
            <a:ext cx="3985694" cy="246148"/>
          </a:xfrm>
          <a:prstGeom prst="rect">
            <a:avLst/>
          </a:prstGeom>
          <a:solidFill>
            <a:srgbClr val="E4EDC2"/>
          </a:solidFill>
          <a:ln>
            <a:solidFill>
              <a:srgbClr val="E4E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DADAE90-D81C-4C47-A6DA-22747779108F}"/>
              </a:ext>
            </a:extLst>
          </p:cNvPr>
          <p:cNvSpPr/>
          <p:nvPr/>
        </p:nvSpPr>
        <p:spPr>
          <a:xfrm flipV="1">
            <a:off x="-361357" y="892491"/>
            <a:ext cx="3985693" cy="170252"/>
          </a:xfrm>
          <a:prstGeom prst="rect">
            <a:avLst/>
          </a:prstGeom>
          <a:solidFill>
            <a:srgbClr val="F2CE94"/>
          </a:solidFill>
          <a:ln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985F087-8DA5-42AF-A9D4-99BCC487FE22}"/>
              </a:ext>
            </a:extLst>
          </p:cNvPr>
          <p:cNvSpPr/>
          <p:nvPr/>
        </p:nvSpPr>
        <p:spPr>
          <a:xfrm>
            <a:off x="2940375" y="2062954"/>
            <a:ext cx="1212525" cy="587127"/>
          </a:xfrm>
          <a:prstGeom prst="rect">
            <a:avLst/>
          </a:prstGeom>
          <a:noFill/>
          <a:ln w="50800">
            <a:solidFill>
              <a:srgbClr val="F2C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043805B-6C60-4B4F-8A13-147DA260AC89}"/>
              </a:ext>
            </a:extLst>
          </p:cNvPr>
          <p:cNvSpPr/>
          <p:nvPr/>
        </p:nvSpPr>
        <p:spPr>
          <a:xfrm rot="10800000">
            <a:off x="4363222" y="2286186"/>
            <a:ext cx="463111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2620738-3DCC-4E9B-BCA3-9ACBCA8190BB}"/>
              </a:ext>
            </a:extLst>
          </p:cNvPr>
          <p:cNvSpPr/>
          <p:nvPr/>
        </p:nvSpPr>
        <p:spPr>
          <a:xfrm>
            <a:off x="4987745" y="2092791"/>
            <a:ext cx="2726808" cy="720022"/>
          </a:xfrm>
          <a:prstGeom prst="roundRect">
            <a:avLst/>
          </a:prstGeom>
          <a:solidFill>
            <a:srgbClr val="F2CE94"/>
          </a:solidFill>
          <a:ln>
            <a:solidFill>
              <a:srgbClr val="F2CE94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08B9C-7E31-47D3-A0BC-CEAA77631577}"/>
              </a:ext>
            </a:extLst>
          </p:cNvPr>
          <p:cNvSpPr txBox="1"/>
          <p:nvPr/>
        </p:nvSpPr>
        <p:spPr>
          <a:xfrm>
            <a:off x="5736964" y="2256157"/>
            <a:ext cx="174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等级评估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AFE58B3-A065-4D74-8483-CDD2F1B5A060}"/>
              </a:ext>
            </a:extLst>
          </p:cNvPr>
          <p:cNvSpPr/>
          <p:nvPr/>
        </p:nvSpPr>
        <p:spPr>
          <a:xfrm>
            <a:off x="395917" y="2733675"/>
            <a:ext cx="3785685" cy="295275"/>
          </a:xfrm>
          <a:prstGeom prst="rect">
            <a:avLst/>
          </a:prstGeom>
          <a:noFill/>
          <a:ln w="50800">
            <a:solidFill>
              <a:srgbClr val="BCD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925B6AEC-D321-474C-AF57-64FA21C950F6}"/>
              </a:ext>
            </a:extLst>
          </p:cNvPr>
          <p:cNvSpPr/>
          <p:nvPr/>
        </p:nvSpPr>
        <p:spPr>
          <a:xfrm rot="10800000">
            <a:off x="4363222" y="3210221"/>
            <a:ext cx="463111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64B0903-959F-4337-A06C-07EDCCA4FB5D}"/>
              </a:ext>
            </a:extLst>
          </p:cNvPr>
          <p:cNvSpPr/>
          <p:nvPr/>
        </p:nvSpPr>
        <p:spPr>
          <a:xfrm>
            <a:off x="4987745" y="3016826"/>
            <a:ext cx="2726808" cy="720022"/>
          </a:xfrm>
          <a:prstGeom prst="roundRect">
            <a:avLst/>
          </a:prstGeom>
          <a:solidFill>
            <a:srgbClr val="BCDFE7"/>
          </a:solidFill>
          <a:ln>
            <a:solidFill>
              <a:srgbClr val="BCDFE7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6139C3-E0C1-4A8C-9DE0-164547E90E59}"/>
              </a:ext>
            </a:extLst>
          </p:cNvPr>
          <p:cNvSpPr txBox="1"/>
          <p:nvPr/>
        </p:nvSpPr>
        <p:spPr>
          <a:xfrm>
            <a:off x="5736964" y="3180192"/>
            <a:ext cx="174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详细建议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34989C0-7F79-48A3-9149-DCFF6A5355D1}"/>
              </a:ext>
            </a:extLst>
          </p:cNvPr>
          <p:cNvSpPr/>
          <p:nvPr/>
        </p:nvSpPr>
        <p:spPr>
          <a:xfrm>
            <a:off x="4987745" y="4035852"/>
            <a:ext cx="2726808" cy="720022"/>
          </a:xfrm>
          <a:prstGeom prst="roundRect">
            <a:avLst/>
          </a:prstGeom>
          <a:solidFill>
            <a:srgbClr val="F2CE94"/>
          </a:solidFill>
          <a:ln>
            <a:solidFill>
              <a:srgbClr val="F2CE94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079ED4-84EF-43ED-AA6D-9CDA813987FE}"/>
              </a:ext>
            </a:extLst>
          </p:cNvPr>
          <p:cNvSpPr txBox="1"/>
          <p:nvPr/>
        </p:nvSpPr>
        <p:spPr>
          <a:xfrm>
            <a:off x="5624439" y="4199218"/>
            <a:ext cx="1453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折线图反馈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F39A388-8AF1-4579-AABB-A73A1651E36D}"/>
              </a:ext>
            </a:extLst>
          </p:cNvPr>
          <p:cNvSpPr/>
          <p:nvPr/>
        </p:nvSpPr>
        <p:spPr>
          <a:xfrm>
            <a:off x="4987745" y="4959887"/>
            <a:ext cx="2726808" cy="720022"/>
          </a:xfrm>
          <a:prstGeom prst="roundRect">
            <a:avLst/>
          </a:prstGeom>
          <a:solidFill>
            <a:srgbClr val="BCDFE7"/>
          </a:solidFill>
          <a:ln>
            <a:solidFill>
              <a:srgbClr val="BCDFE7"/>
            </a:solidFill>
          </a:ln>
          <a:effectLst>
            <a:outerShdw blurRad="444500" dist="38100" dir="5400000" sx="102000" sy="102000" algn="t" rotWithShape="0">
              <a:schemeClr val="tx2">
                <a:lumMod val="60000"/>
                <a:lumOff val="4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775E97-DA03-48CB-8CC6-21A95DD33167}"/>
              </a:ext>
            </a:extLst>
          </p:cNvPr>
          <p:cNvSpPr txBox="1"/>
          <p:nvPr/>
        </p:nvSpPr>
        <p:spPr>
          <a:xfrm>
            <a:off x="5480779" y="5133451"/>
            <a:ext cx="174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修改灯光模式</a:t>
            </a: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0C72F98A-9AD5-4E94-BC1C-8A4183F68445}"/>
              </a:ext>
            </a:extLst>
          </p:cNvPr>
          <p:cNvSpPr/>
          <p:nvPr/>
        </p:nvSpPr>
        <p:spPr>
          <a:xfrm>
            <a:off x="7832360" y="5177546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A935D98-6EE7-403A-A3A4-926B07D65B9A}"/>
              </a:ext>
            </a:extLst>
          </p:cNvPr>
          <p:cNvSpPr/>
          <p:nvPr/>
        </p:nvSpPr>
        <p:spPr>
          <a:xfrm>
            <a:off x="7832360" y="4199218"/>
            <a:ext cx="423116" cy="356015"/>
          </a:xfrm>
          <a:prstGeom prst="rightArrow">
            <a:avLst/>
          </a:prstGeom>
          <a:solidFill>
            <a:srgbClr val="728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Gill Sans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三 三</cp:lastModifiedBy>
  <cp:revision>11</cp:revision>
  <dcterms:created xsi:type="dcterms:W3CDTF">2020-02-14T15:57:00Z</dcterms:created>
  <dcterms:modified xsi:type="dcterms:W3CDTF">2022-04-19T14:47:55Z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