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7" r:id="rId2"/>
    <p:sldId id="288" r:id="rId3"/>
    <p:sldId id="289" r:id="rId4"/>
    <p:sldId id="261" r:id="rId5"/>
    <p:sldId id="265" r:id="rId6"/>
    <p:sldId id="290" r:id="rId7"/>
    <p:sldId id="285" r:id="rId8"/>
    <p:sldId id="267" r:id="rId9"/>
    <p:sldId id="291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E94"/>
    <a:srgbClr val="231B12"/>
    <a:srgbClr val="327CFF"/>
    <a:srgbClr val="367DFF"/>
    <a:srgbClr val="E6F1FF"/>
    <a:srgbClr val="E4EDC2"/>
    <a:srgbClr val="BCDFE7"/>
    <a:srgbClr val="728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95770" autoAdjust="0"/>
  </p:normalViewPr>
  <p:slideViewPr>
    <p:cSldViewPr snapToGrid="0">
      <p:cViewPr varScale="1">
        <p:scale>
          <a:sx n="109" d="100"/>
          <a:sy n="109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88B2-2441-4695-963A-D4FE7C256530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BAD84-9230-4210-A0B6-AA2A8820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5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BAD84-9230-4210-A0B6-AA2A882089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3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BAD84-9230-4210-A0B6-AA2A882089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2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7DB0-6935-4D2A-9D10-D815D14D67E4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9172" t="23058" r="9088" b="24655"/>
          <a:stretch>
            <a:fillRect/>
          </a:stretch>
        </p:blipFill>
        <p:spPr>
          <a:xfrm>
            <a:off x="-16850" y="-12526"/>
            <a:ext cx="12208850" cy="687678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169924" y="2673853"/>
            <a:ext cx="590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69924" y="3431200"/>
            <a:ext cx="445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小组成员分工</a:t>
            </a:r>
          </a:p>
        </p:txBody>
      </p:sp>
    </p:spTree>
    <p:extLst>
      <p:ext uri="{BB962C8B-B14F-4D97-AF65-F5344CB8AC3E}">
        <p14:creationId xmlns:p14="http://schemas.microsoft.com/office/powerpoint/2010/main" val="46774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B44A6E-A7F7-F29F-BAA0-0E59AFB50752}"/>
              </a:ext>
            </a:extLst>
          </p:cNvPr>
          <p:cNvSpPr/>
          <p:nvPr/>
        </p:nvSpPr>
        <p:spPr>
          <a:xfrm>
            <a:off x="-276837" y="6351841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3E9F35-4459-FADE-916F-43811CF8A465}"/>
              </a:ext>
            </a:extLst>
          </p:cNvPr>
          <p:cNvSpPr/>
          <p:nvPr/>
        </p:nvSpPr>
        <p:spPr>
          <a:xfrm>
            <a:off x="-276837" y="6438858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CAB63-3434-7FB2-221F-603601C88E79}"/>
              </a:ext>
            </a:extLst>
          </p:cNvPr>
          <p:cNvSpPr txBox="1"/>
          <p:nvPr/>
        </p:nvSpPr>
        <p:spPr>
          <a:xfrm>
            <a:off x="367215" y="249828"/>
            <a:ext cx="308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硬件原型设计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750B14-D7A9-466D-E612-A468D469ABD7}"/>
              </a:ext>
            </a:extLst>
          </p:cNvPr>
          <p:cNvSpPr/>
          <p:nvPr/>
        </p:nvSpPr>
        <p:spPr>
          <a:xfrm flipV="1">
            <a:off x="-361357" y="904398"/>
            <a:ext cx="3985694" cy="246148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F3A1F0-0471-4719-FF52-856591246D5D}"/>
              </a:ext>
            </a:extLst>
          </p:cNvPr>
          <p:cNvSpPr/>
          <p:nvPr/>
        </p:nvSpPr>
        <p:spPr>
          <a:xfrm flipV="1">
            <a:off x="-361357" y="892491"/>
            <a:ext cx="3985693" cy="170252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EC342B-DF7B-29BA-4E59-D40604A6D5B4}"/>
              </a:ext>
            </a:extLst>
          </p:cNvPr>
          <p:cNvGrpSpPr/>
          <p:nvPr/>
        </p:nvGrpSpPr>
        <p:grpSpPr>
          <a:xfrm>
            <a:off x="594722" y="1496339"/>
            <a:ext cx="6608560" cy="4334103"/>
            <a:chOff x="489214" y="1310559"/>
            <a:chExt cx="7205109" cy="472533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B77B5C-9981-FC06-32C3-22B3BB0D8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214" y="1310559"/>
              <a:ext cx="7205109" cy="303215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FE459DD-515F-B757-5045-DD431510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14" y="4095579"/>
              <a:ext cx="3858336" cy="1940319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22EBDBC-C229-180C-61BE-30DAB856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926" y="2190706"/>
            <a:ext cx="3741260" cy="2749901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84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4115F0F-673E-A5DF-65B3-BE136C3491E9}"/>
              </a:ext>
            </a:extLst>
          </p:cNvPr>
          <p:cNvSpPr/>
          <p:nvPr/>
        </p:nvSpPr>
        <p:spPr>
          <a:xfrm>
            <a:off x="-276837" y="6351841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1B4629-1E73-C385-0690-0A653EDF9C6D}"/>
              </a:ext>
            </a:extLst>
          </p:cNvPr>
          <p:cNvSpPr/>
          <p:nvPr/>
        </p:nvSpPr>
        <p:spPr>
          <a:xfrm>
            <a:off x="-276837" y="6438858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EBBAF6-DBD9-7F4D-3048-3E5194C479C6}"/>
              </a:ext>
            </a:extLst>
          </p:cNvPr>
          <p:cNvSpPr/>
          <p:nvPr/>
        </p:nvSpPr>
        <p:spPr>
          <a:xfrm flipV="1">
            <a:off x="-92158" y="-87085"/>
            <a:ext cx="12487360" cy="504321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68F934-2341-8363-591C-8856C3AA1201}"/>
              </a:ext>
            </a:extLst>
          </p:cNvPr>
          <p:cNvSpPr/>
          <p:nvPr/>
        </p:nvSpPr>
        <p:spPr>
          <a:xfrm flipV="1">
            <a:off x="-92157" y="-19388"/>
            <a:ext cx="12487357" cy="348821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47E60B-CCB5-5E89-147F-F05CAA5C0E79}"/>
              </a:ext>
            </a:extLst>
          </p:cNvPr>
          <p:cNvSpPr txBox="1"/>
          <p:nvPr/>
        </p:nvSpPr>
        <p:spPr>
          <a:xfrm>
            <a:off x="214815" y="724389"/>
            <a:ext cx="308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徐雪莹工作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2D1F0AB-E479-F106-5C29-23A4398A7D68}"/>
              </a:ext>
            </a:extLst>
          </p:cNvPr>
          <p:cNvGrpSpPr/>
          <p:nvPr/>
        </p:nvGrpSpPr>
        <p:grpSpPr>
          <a:xfrm>
            <a:off x="467967" y="1721092"/>
            <a:ext cx="2726808" cy="4159224"/>
            <a:chOff x="391767" y="1776532"/>
            <a:chExt cx="2726808" cy="4159224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0697B2E-8500-3429-6D57-D9B44A2236A3}"/>
                </a:ext>
              </a:extLst>
            </p:cNvPr>
            <p:cNvSpPr/>
            <p:nvPr/>
          </p:nvSpPr>
          <p:spPr>
            <a:xfrm>
              <a:off x="391767" y="1776532"/>
              <a:ext cx="2726808" cy="720022"/>
            </a:xfrm>
            <a:prstGeom prst="roundRect">
              <a:avLst/>
            </a:prstGeom>
            <a:solidFill>
              <a:srgbClr val="E4EDC2"/>
            </a:solidFill>
            <a:ln>
              <a:solidFill>
                <a:srgbClr val="E4EDC2"/>
              </a:solidFill>
            </a:ln>
            <a:effectLst>
              <a:outerShdw blurRad="444500" dist="38100" dir="5400000" sx="102000" sy="102000" algn="t" rotWithShape="0">
                <a:schemeClr val="tx2">
                  <a:lumMod val="60000"/>
                  <a:lumOff val="4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4FDB673-A6A2-0233-7D47-AB46EE05A2EF}"/>
                </a:ext>
              </a:extLst>
            </p:cNvPr>
            <p:cNvSpPr txBox="1"/>
            <p:nvPr/>
          </p:nvSpPr>
          <p:spPr>
            <a:xfrm>
              <a:off x="972608" y="1936488"/>
              <a:ext cx="1740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服务器配置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95FB3EF-E436-133A-D1E3-AA7176A32917}"/>
                </a:ext>
              </a:extLst>
            </p:cNvPr>
            <p:cNvSpPr/>
            <p:nvPr/>
          </p:nvSpPr>
          <p:spPr>
            <a:xfrm>
              <a:off x="391767" y="2864215"/>
              <a:ext cx="2726808" cy="720022"/>
            </a:xfrm>
            <a:prstGeom prst="roundRect">
              <a:avLst/>
            </a:prstGeom>
            <a:solidFill>
              <a:srgbClr val="E4EDC2"/>
            </a:solidFill>
            <a:ln>
              <a:solidFill>
                <a:srgbClr val="E4EDC2"/>
              </a:solidFill>
            </a:ln>
            <a:effectLst>
              <a:outerShdw blurRad="444500" dist="38100" dir="5400000" sx="102000" sy="102000" algn="t" rotWithShape="0">
                <a:schemeClr val="tx2">
                  <a:lumMod val="60000"/>
                  <a:lumOff val="4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EA923E-0A44-5FB8-2BFE-F825A9E95739}"/>
                </a:ext>
              </a:extLst>
            </p:cNvPr>
            <p:cNvSpPr txBox="1"/>
            <p:nvPr/>
          </p:nvSpPr>
          <p:spPr>
            <a:xfrm>
              <a:off x="669205" y="3024171"/>
              <a:ext cx="234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下行数据发送模块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398734C-597F-10FE-5E22-2FBB14F4E268}"/>
                </a:ext>
              </a:extLst>
            </p:cNvPr>
            <p:cNvSpPr/>
            <p:nvPr/>
          </p:nvSpPr>
          <p:spPr>
            <a:xfrm>
              <a:off x="391767" y="3829632"/>
              <a:ext cx="2726808" cy="1012359"/>
            </a:xfrm>
            <a:prstGeom prst="roundRect">
              <a:avLst/>
            </a:prstGeom>
            <a:solidFill>
              <a:srgbClr val="E4EDC2"/>
            </a:solidFill>
            <a:ln>
              <a:solidFill>
                <a:srgbClr val="E4EDC2"/>
              </a:solidFill>
            </a:ln>
            <a:effectLst>
              <a:outerShdw blurRad="444500" dist="38100" dir="5400000" sx="102000" sy="102000" algn="t" rotWithShape="0">
                <a:schemeClr val="tx2">
                  <a:lumMod val="60000"/>
                  <a:lumOff val="4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B99564D-7259-0699-B14D-AA29CC9883DD}"/>
                </a:ext>
              </a:extLst>
            </p:cNvPr>
            <p:cNvSpPr txBox="1"/>
            <p:nvPr/>
          </p:nvSpPr>
          <p:spPr>
            <a:xfrm>
              <a:off x="498551" y="3981868"/>
              <a:ext cx="2513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设置页面和详情页面的页面设计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4E7322CE-6160-E969-54D4-1610A4C09089}"/>
                </a:ext>
              </a:extLst>
            </p:cNvPr>
            <p:cNvSpPr/>
            <p:nvPr/>
          </p:nvSpPr>
          <p:spPr>
            <a:xfrm>
              <a:off x="391767" y="5215734"/>
              <a:ext cx="2726808" cy="720022"/>
            </a:xfrm>
            <a:prstGeom prst="roundRect">
              <a:avLst/>
            </a:prstGeom>
            <a:solidFill>
              <a:srgbClr val="E4EDC2"/>
            </a:solidFill>
            <a:ln>
              <a:solidFill>
                <a:srgbClr val="E4EDC2"/>
              </a:solidFill>
            </a:ln>
            <a:effectLst>
              <a:outerShdw blurRad="444500" dist="38100" dir="5400000" sx="102000" sy="102000" algn="t" rotWithShape="0">
                <a:schemeClr val="tx2">
                  <a:lumMod val="60000"/>
                  <a:lumOff val="4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8F02C1C-0AAA-1E8B-2C7C-2DE2F2A7EC7F}"/>
                </a:ext>
              </a:extLst>
            </p:cNvPr>
            <p:cNvSpPr txBox="1"/>
            <p:nvPr/>
          </p:nvSpPr>
          <p:spPr>
            <a:xfrm>
              <a:off x="665742" y="5383357"/>
              <a:ext cx="2239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硬件原型部分搭建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33B55BD1-F9E1-08E4-94AA-FCD869F6C50D}"/>
              </a:ext>
            </a:extLst>
          </p:cNvPr>
          <p:cNvSpPr/>
          <p:nvPr/>
        </p:nvSpPr>
        <p:spPr>
          <a:xfrm>
            <a:off x="3448423" y="1903095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D4250810-A8E9-AB82-4FE1-B644035B34D5}"/>
              </a:ext>
            </a:extLst>
          </p:cNvPr>
          <p:cNvSpPr/>
          <p:nvPr/>
        </p:nvSpPr>
        <p:spPr>
          <a:xfrm>
            <a:off x="3448423" y="2990778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435AECE-9BC6-CB6A-750E-D8678C85D6B1}"/>
              </a:ext>
            </a:extLst>
          </p:cNvPr>
          <p:cNvSpPr/>
          <p:nvPr/>
        </p:nvSpPr>
        <p:spPr>
          <a:xfrm>
            <a:off x="3476638" y="4244156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8CDB2E0-05C2-5CDA-F0D9-E86DA962E397}"/>
              </a:ext>
            </a:extLst>
          </p:cNvPr>
          <p:cNvSpPr/>
          <p:nvPr/>
        </p:nvSpPr>
        <p:spPr>
          <a:xfrm>
            <a:off x="3448423" y="5342297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F354E44-BA61-E272-1906-1E7BECD6853B}"/>
              </a:ext>
            </a:extLst>
          </p:cNvPr>
          <p:cNvSpPr txBox="1"/>
          <p:nvPr/>
        </p:nvSpPr>
        <p:spPr>
          <a:xfrm>
            <a:off x="4312767" y="1794791"/>
            <a:ext cx="723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服务器安全组配置、域名申请、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证书配置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FB233A8-CE3E-C084-840A-1972A386A90E}"/>
              </a:ext>
            </a:extLst>
          </p:cNvPr>
          <p:cNvSpPr txBox="1"/>
          <p:nvPr/>
        </p:nvSpPr>
        <p:spPr>
          <a:xfrm>
            <a:off x="4024683" y="2856983"/>
            <a:ext cx="7169870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通过小程序端切换开关或更改设置将命令发送至服务器，由上行设备读取命令，实现小程序端对设备端的远程控制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7C36F8-C3D7-36E7-E134-5DE11AFBC9D9}"/>
              </a:ext>
            </a:extLst>
          </p:cNvPr>
          <p:cNvSpPr txBox="1"/>
          <p:nvPr/>
        </p:nvSpPr>
        <p:spPr>
          <a:xfrm>
            <a:off x="4024683" y="4204919"/>
            <a:ext cx="313225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全部页面展示页</a:t>
            </a:r>
            <a:endParaRPr lang="zh-CN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352D3B-27D0-5557-65B6-85B74C4ADE9F}"/>
              </a:ext>
            </a:extLst>
          </p:cNvPr>
          <p:cNvSpPr txBox="1"/>
          <p:nvPr/>
        </p:nvSpPr>
        <p:spPr>
          <a:xfrm>
            <a:off x="4024683" y="5299346"/>
            <a:ext cx="351911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硬件原型设计页</a:t>
            </a:r>
            <a:endParaRPr lang="zh-CN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52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4115F0F-673E-A5DF-65B3-BE136C3491E9}"/>
              </a:ext>
            </a:extLst>
          </p:cNvPr>
          <p:cNvSpPr/>
          <p:nvPr/>
        </p:nvSpPr>
        <p:spPr>
          <a:xfrm>
            <a:off x="-276837" y="6351841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1B4629-1E73-C385-0690-0A653EDF9C6D}"/>
              </a:ext>
            </a:extLst>
          </p:cNvPr>
          <p:cNvSpPr/>
          <p:nvPr/>
        </p:nvSpPr>
        <p:spPr>
          <a:xfrm>
            <a:off x="-276837" y="6438858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EBBAF6-DBD9-7F4D-3048-3E5194C479C6}"/>
              </a:ext>
            </a:extLst>
          </p:cNvPr>
          <p:cNvSpPr/>
          <p:nvPr/>
        </p:nvSpPr>
        <p:spPr>
          <a:xfrm flipV="1">
            <a:off x="-92158" y="-87085"/>
            <a:ext cx="12487360" cy="504321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68F934-2341-8363-591C-8856C3AA1201}"/>
              </a:ext>
            </a:extLst>
          </p:cNvPr>
          <p:cNvSpPr/>
          <p:nvPr/>
        </p:nvSpPr>
        <p:spPr>
          <a:xfrm flipV="1">
            <a:off x="-92157" y="-19388"/>
            <a:ext cx="12487357" cy="348821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012546-36F6-F6AC-71AE-1C57936F8AF9}"/>
              </a:ext>
            </a:extLst>
          </p:cNvPr>
          <p:cNvSpPr txBox="1"/>
          <p:nvPr/>
        </p:nvSpPr>
        <p:spPr>
          <a:xfrm>
            <a:off x="214815" y="724389"/>
            <a:ext cx="308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宋蚺工作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2893D-188E-B9E3-9ADC-1A41344A89C2}"/>
              </a:ext>
            </a:extLst>
          </p:cNvPr>
          <p:cNvGrpSpPr/>
          <p:nvPr/>
        </p:nvGrpSpPr>
        <p:grpSpPr>
          <a:xfrm>
            <a:off x="467967" y="1721092"/>
            <a:ext cx="2726808" cy="4159224"/>
            <a:chOff x="391767" y="1776532"/>
            <a:chExt cx="2726808" cy="415922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37056FD-3311-E1F7-309F-BDC445FC9F07}"/>
                </a:ext>
              </a:extLst>
            </p:cNvPr>
            <p:cNvSpPr/>
            <p:nvPr/>
          </p:nvSpPr>
          <p:spPr>
            <a:xfrm>
              <a:off x="391767" y="1776532"/>
              <a:ext cx="2726808" cy="720022"/>
            </a:xfrm>
            <a:prstGeom prst="roundRect">
              <a:avLst/>
            </a:prstGeom>
            <a:solidFill>
              <a:srgbClr val="E4EDC2"/>
            </a:solidFill>
            <a:ln>
              <a:solidFill>
                <a:srgbClr val="E4EDC2"/>
              </a:solidFill>
            </a:ln>
            <a:effectLst>
              <a:outerShdw blurRad="444500" dist="38100" dir="5400000" sx="102000" sy="102000" algn="t" rotWithShape="0">
                <a:schemeClr val="tx2">
                  <a:lumMod val="60000"/>
                  <a:lumOff val="4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07E4B65-052F-1EA5-8A57-969F2034261E}"/>
                </a:ext>
              </a:extLst>
            </p:cNvPr>
            <p:cNvSpPr txBox="1"/>
            <p:nvPr/>
          </p:nvSpPr>
          <p:spPr>
            <a:xfrm>
              <a:off x="884801" y="1936488"/>
              <a:ext cx="1740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用户登录模块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95D7257-BEBF-D8D8-9444-9B0CFCD6D2F8}"/>
                </a:ext>
              </a:extLst>
            </p:cNvPr>
            <p:cNvSpPr/>
            <p:nvPr/>
          </p:nvSpPr>
          <p:spPr>
            <a:xfrm>
              <a:off x="391767" y="2864215"/>
              <a:ext cx="2726808" cy="720022"/>
            </a:xfrm>
            <a:prstGeom prst="roundRect">
              <a:avLst/>
            </a:prstGeom>
            <a:solidFill>
              <a:srgbClr val="E4EDC2"/>
            </a:solidFill>
            <a:ln>
              <a:solidFill>
                <a:srgbClr val="E4EDC2"/>
              </a:solidFill>
            </a:ln>
            <a:effectLst>
              <a:outerShdw blurRad="444500" dist="38100" dir="5400000" sx="102000" sy="102000" algn="t" rotWithShape="0">
                <a:schemeClr val="tx2">
                  <a:lumMod val="60000"/>
                  <a:lumOff val="4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1451CD9-6774-FD68-8BCE-2BCEB205BA1F}"/>
                </a:ext>
              </a:extLst>
            </p:cNvPr>
            <p:cNvSpPr txBox="1"/>
            <p:nvPr/>
          </p:nvSpPr>
          <p:spPr>
            <a:xfrm>
              <a:off x="669205" y="3024171"/>
              <a:ext cx="234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上行数据接收模块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9387F71-5561-AD2F-94D5-ECEFBF24BB5A}"/>
                </a:ext>
              </a:extLst>
            </p:cNvPr>
            <p:cNvSpPr/>
            <p:nvPr/>
          </p:nvSpPr>
          <p:spPr>
            <a:xfrm>
              <a:off x="391767" y="3829632"/>
              <a:ext cx="2726808" cy="1012359"/>
            </a:xfrm>
            <a:prstGeom prst="roundRect">
              <a:avLst/>
            </a:prstGeom>
            <a:solidFill>
              <a:srgbClr val="E4EDC2"/>
            </a:solidFill>
            <a:ln>
              <a:solidFill>
                <a:srgbClr val="E4EDC2"/>
              </a:solidFill>
            </a:ln>
            <a:effectLst>
              <a:outerShdw blurRad="444500" dist="38100" dir="5400000" sx="102000" sy="102000" algn="t" rotWithShape="0">
                <a:schemeClr val="tx2">
                  <a:lumMod val="60000"/>
                  <a:lumOff val="4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B20175-218E-80CF-5725-69C7F11A2846}"/>
                </a:ext>
              </a:extLst>
            </p:cNvPr>
            <p:cNvSpPr txBox="1"/>
            <p:nvPr/>
          </p:nvSpPr>
          <p:spPr>
            <a:xfrm>
              <a:off x="498551" y="3981868"/>
              <a:ext cx="2513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登录页面和主页页面的页面设计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C8EEA4D-46AE-1976-61D4-A48C8D76A904}"/>
                </a:ext>
              </a:extLst>
            </p:cNvPr>
            <p:cNvSpPr/>
            <p:nvPr/>
          </p:nvSpPr>
          <p:spPr>
            <a:xfrm>
              <a:off x="391767" y="5215734"/>
              <a:ext cx="2726808" cy="720022"/>
            </a:xfrm>
            <a:prstGeom prst="roundRect">
              <a:avLst/>
            </a:prstGeom>
            <a:solidFill>
              <a:srgbClr val="E4EDC2"/>
            </a:solidFill>
            <a:ln>
              <a:solidFill>
                <a:srgbClr val="E4EDC2"/>
              </a:solidFill>
            </a:ln>
            <a:effectLst>
              <a:outerShdw blurRad="444500" dist="38100" dir="5400000" sx="102000" sy="102000" algn="t" rotWithShape="0">
                <a:schemeClr val="tx2">
                  <a:lumMod val="60000"/>
                  <a:lumOff val="40000"/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2BC41C-E1CC-FDAD-7A3B-78FD80527DBC}"/>
                </a:ext>
              </a:extLst>
            </p:cNvPr>
            <p:cNvSpPr txBox="1"/>
            <p:nvPr/>
          </p:nvSpPr>
          <p:spPr>
            <a:xfrm>
              <a:off x="665742" y="5383357"/>
              <a:ext cx="2239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硬件原型部分搭建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872A20A-2650-B55F-C3A7-2BF9CBC2DB91}"/>
              </a:ext>
            </a:extLst>
          </p:cNvPr>
          <p:cNvSpPr/>
          <p:nvPr/>
        </p:nvSpPr>
        <p:spPr>
          <a:xfrm>
            <a:off x="3448423" y="1903095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59B9A8A-6B6F-399D-A4ED-07D52CC23D13}"/>
              </a:ext>
            </a:extLst>
          </p:cNvPr>
          <p:cNvSpPr/>
          <p:nvPr/>
        </p:nvSpPr>
        <p:spPr>
          <a:xfrm>
            <a:off x="3448423" y="2990778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50901CC-AE18-5EF7-729C-653FA15B3930}"/>
              </a:ext>
            </a:extLst>
          </p:cNvPr>
          <p:cNvSpPr/>
          <p:nvPr/>
        </p:nvSpPr>
        <p:spPr>
          <a:xfrm>
            <a:off x="3448423" y="5342297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129996-A033-55E1-2362-25C553AE8925}"/>
              </a:ext>
            </a:extLst>
          </p:cNvPr>
          <p:cNvSpPr txBox="1"/>
          <p:nvPr/>
        </p:nvSpPr>
        <p:spPr>
          <a:xfrm>
            <a:off x="3931849" y="1725912"/>
            <a:ext cx="7809768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具有注册、登陆、通过手机号重置用户名与密码的功能，并在相应步骤给予应有反馈与提示。登陆成功后方能进入主页。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5CD102-A3A3-4FA6-9523-BB7676C61DC8}"/>
              </a:ext>
            </a:extLst>
          </p:cNvPr>
          <p:cNvSpPr txBox="1"/>
          <p:nvPr/>
        </p:nvSpPr>
        <p:spPr>
          <a:xfrm>
            <a:off x="3931849" y="2870719"/>
            <a:ext cx="7792184" cy="8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dirty="0"/>
              <a:t>连接服务器，订阅设备上行数据</a:t>
            </a:r>
            <a:r>
              <a:rPr lang="en-US" altLang="zh-CN" dirty="0"/>
              <a:t>topic</a:t>
            </a:r>
            <a:r>
              <a:rPr lang="zh-CN" altLang="zh-CN" dirty="0"/>
              <a:t>，并对来自设备端的信息进行处理和显示。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F699DC-62AA-3764-E0CB-D8D74646DB99}"/>
              </a:ext>
            </a:extLst>
          </p:cNvPr>
          <p:cNvSpPr txBox="1"/>
          <p:nvPr/>
        </p:nvSpPr>
        <p:spPr>
          <a:xfrm>
            <a:off x="4024683" y="5299346"/>
            <a:ext cx="351911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硬件原型设计页</a:t>
            </a:r>
            <a:endParaRPr lang="zh-CN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009C27D-0B0C-1C9C-DE5E-2556D47519B2}"/>
              </a:ext>
            </a:extLst>
          </p:cNvPr>
          <p:cNvSpPr/>
          <p:nvPr/>
        </p:nvSpPr>
        <p:spPr>
          <a:xfrm>
            <a:off x="3476638" y="4244156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AE4595-4A26-A1B8-5B2D-6FAB108BD1C9}"/>
              </a:ext>
            </a:extLst>
          </p:cNvPr>
          <p:cNvSpPr txBox="1"/>
          <p:nvPr/>
        </p:nvSpPr>
        <p:spPr>
          <a:xfrm>
            <a:off x="4024683" y="4204919"/>
            <a:ext cx="313225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全部页面展示页</a:t>
            </a:r>
            <a:endParaRPr lang="zh-CN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9172" t="23058" r="9088" b="24655"/>
          <a:stretch>
            <a:fillRect/>
          </a:stretch>
        </p:blipFill>
        <p:spPr>
          <a:xfrm>
            <a:off x="-16850" y="-12526"/>
            <a:ext cx="12208850" cy="687678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169924" y="2673853"/>
            <a:ext cx="590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PART 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69924" y="4126992"/>
            <a:ext cx="46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微信小程序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69924" y="3431200"/>
            <a:ext cx="445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软件系统设计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80337" y="75640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软件实现功能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56564" y="1301741"/>
            <a:ext cx="678871" cy="108067"/>
            <a:chOff x="5569527" y="1138842"/>
            <a:chExt cx="678871" cy="108067"/>
          </a:xfrm>
        </p:grpSpPr>
        <p:sp>
          <p:nvSpPr>
            <p:cNvPr id="2" name="矩形 1"/>
            <p:cNvSpPr/>
            <p:nvPr/>
          </p:nvSpPr>
          <p:spPr>
            <a:xfrm>
              <a:off x="5569527" y="1138844"/>
              <a:ext cx="108065" cy="108065"/>
            </a:xfrm>
            <a:prstGeom prst="rect">
              <a:avLst/>
            </a:prstGeom>
            <a:solidFill>
              <a:srgbClr val="F2C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54930" y="1138843"/>
              <a:ext cx="108065" cy="108065"/>
            </a:xfrm>
            <a:prstGeom prst="rect">
              <a:avLst/>
            </a:prstGeom>
            <a:solidFill>
              <a:srgbClr val="BC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40333" y="1138842"/>
              <a:ext cx="108065" cy="108065"/>
            </a:xfrm>
            <a:prstGeom prst="rect">
              <a:avLst/>
            </a:prstGeom>
            <a:solidFill>
              <a:srgbClr val="E4E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605559" y="1877735"/>
            <a:ext cx="11002520" cy="3050846"/>
          </a:xfrm>
          <a:custGeom>
            <a:avLst/>
            <a:gdLst>
              <a:gd name="connsiteX0" fmla="*/ 0 w 19373850"/>
              <a:gd name="connsiteY0" fmla="*/ 5010150 h 5372100"/>
              <a:gd name="connsiteX1" fmla="*/ 2571750 w 19373850"/>
              <a:gd name="connsiteY1" fmla="*/ 5372100 h 5372100"/>
              <a:gd name="connsiteX2" fmla="*/ 7105650 w 19373850"/>
              <a:gd name="connsiteY2" fmla="*/ 4895850 h 5372100"/>
              <a:gd name="connsiteX3" fmla="*/ 11353800 w 19373850"/>
              <a:gd name="connsiteY3" fmla="*/ 2686050 h 5372100"/>
              <a:gd name="connsiteX4" fmla="*/ 15125700 w 19373850"/>
              <a:gd name="connsiteY4" fmla="*/ 666750 h 5372100"/>
              <a:gd name="connsiteX5" fmla="*/ 19373850 w 19373850"/>
              <a:gd name="connsiteY5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73850" h="5372100">
                <a:moveTo>
                  <a:pt x="0" y="5010150"/>
                </a:moveTo>
                <a:lnTo>
                  <a:pt x="2571750" y="5372100"/>
                </a:lnTo>
                <a:lnTo>
                  <a:pt x="7105650" y="4895850"/>
                </a:lnTo>
                <a:lnTo>
                  <a:pt x="11353800" y="2686050"/>
                </a:lnTo>
                <a:lnTo>
                  <a:pt x="15125700" y="666750"/>
                </a:lnTo>
                <a:lnTo>
                  <a:pt x="19373850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22"/>
          <p:cNvSpPr/>
          <p:nvPr/>
        </p:nvSpPr>
        <p:spPr bwMode="auto">
          <a:xfrm>
            <a:off x="2004813" y="4763305"/>
            <a:ext cx="360620" cy="360620"/>
          </a:xfrm>
          <a:prstGeom prst="ellipse">
            <a:avLst/>
          </a:prstGeom>
          <a:solidFill>
            <a:srgbClr val="E4EDC2"/>
          </a:solid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2" name="Oval 23"/>
          <p:cNvSpPr/>
          <p:nvPr/>
        </p:nvSpPr>
        <p:spPr bwMode="auto">
          <a:xfrm>
            <a:off x="4497606" y="4485185"/>
            <a:ext cx="360620" cy="360620"/>
          </a:xfrm>
          <a:prstGeom prst="ellipse">
            <a:avLst/>
          </a:prstGeom>
          <a:solidFill>
            <a:srgbClr val="BCDFE7"/>
          </a:solid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4" name="Oval 27"/>
          <p:cNvSpPr/>
          <p:nvPr/>
        </p:nvSpPr>
        <p:spPr bwMode="auto">
          <a:xfrm>
            <a:off x="8980571" y="2079683"/>
            <a:ext cx="360620" cy="360620"/>
          </a:xfrm>
          <a:prstGeom prst="ellipse">
            <a:avLst/>
          </a:prstGeom>
          <a:solidFill>
            <a:srgbClr val="7287AE"/>
          </a:solid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5" name="Rounded Rectangular Callout 1"/>
          <p:cNvSpPr/>
          <p:nvPr/>
        </p:nvSpPr>
        <p:spPr bwMode="auto">
          <a:xfrm>
            <a:off x="605559" y="2636953"/>
            <a:ext cx="2130753" cy="1532410"/>
          </a:xfrm>
          <a:prstGeom prst="wedgeRoundRectCallout">
            <a:avLst>
              <a:gd name="adj1" fmla="val 21237"/>
              <a:gd name="adj2" fmla="val 73463"/>
              <a:gd name="adj3" fmla="val 16667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ounded Rectangular Callout 47"/>
          <p:cNvSpPr/>
          <p:nvPr/>
        </p:nvSpPr>
        <p:spPr bwMode="auto">
          <a:xfrm>
            <a:off x="5756565" y="4453183"/>
            <a:ext cx="2200473" cy="1532410"/>
          </a:xfrm>
          <a:prstGeom prst="wedgeRoundRectCallout">
            <a:avLst>
              <a:gd name="adj1" fmla="val -73710"/>
              <a:gd name="adj2" fmla="val -32435"/>
              <a:gd name="adj3" fmla="val 16667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ular Callout 49"/>
          <p:cNvSpPr/>
          <p:nvPr/>
        </p:nvSpPr>
        <p:spPr bwMode="auto">
          <a:xfrm>
            <a:off x="9147102" y="2800922"/>
            <a:ext cx="2130753" cy="1532410"/>
          </a:xfrm>
          <a:prstGeom prst="wedgeRoundRectCallout">
            <a:avLst>
              <a:gd name="adj1" fmla="val -39184"/>
              <a:gd name="adj2" fmla="val -69146"/>
              <a:gd name="adj3" fmla="val 16667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779" y="2871955"/>
            <a:ext cx="3214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用户登录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模块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/>
              <a:ea typeface="造字工房力黑（非商用）常规体" pitchFamily="50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43730" y="4665495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上行数据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接收模块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299407" y="301513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下行数据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发送模块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/>
              <a:ea typeface="造字工房力黑（非商用）常规体" pitchFamily="50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89B5E8-2C47-4640-ACCB-02986593CF35}"/>
              </a:ext>
            </a:extLst>
          </p:cNvPr>
          <p:cNvSpPr/>
          <p:nvPr/>
        </p:nvSpPr>
        <p:spPr>
          <a:xfrm>
            <a:off x="-276837" y="6351841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822032-9E28-4FCF-8FFA-802D360C91C8}"/>
              </a:ext>
            </a:extLst>
          </p:cNvPr>
          <p:cNvSpPr/>
          <p:nvPr/>
        </p:nvSpPr>
        <p:spPr>
          <a:xfrm>
            <a:off x="-276837" y="6438858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D9A38A-08D0-43FA-9045-A0087869F36A}"/>
              </a:ext>
            </a:extLst>
          </p:cNvPr>
          <p:cNvSpPr/>
          <p:nvPr/>
        </p:nvSpPr>
        <p:spPr>
          <a:xfrm flipV="1">
            <a:off x="-92158" y="-87085"/>
            <a:ext cx="12487360" cy="504321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2D00B4-F92A-4884-8953-D1BA96CE8E6C}"/>
              </a:ext>
            </a:extLst>
          </p:cNvPr>
          <p:cNvSpPr/>
          <p:nvPr/>
        </p:nvSpPr>
        <p:spPr>
          <a:xfrm flipV="1">
            <a:off x="-92157" y="-19388"/>
            <a:ext cx="12487357" cy="348821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0B5704E8-80AF-AF42-A96E-963DF90D23D5}"/>
              </a:ext>
            </a:extLst>
          </p:cNvPr>
          <p:cNvSpPr/>
          <p:nvPr/>
        </p:nvSpPr>
        <p:spPr bwMode="auto">
          <a:xfrm>
            <a:off x="6475476" y="3465847"/>
            <a:ext cx="360620" cy="360620"/>
          </a:xfrm>
          <a:prstGeom prst="ellipse">
            <a:avLst/>
          </a:prstGeom>
          <a:solidFill>
            <a:srgbClr val="F2CE94"/>
          </a:solid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27" name="Rounded Rectangular Callout 47">
            <a:extLst>
              <a:ext uri="{FF2B5EF4-FFF2-40B4-BE49-F238E27FC236}">
                <a16:creationId xmlns:a16="http://schemas.microsoft.com/office/drawing/2014/main" id="{01CB6D78-2293-5D7F-D286-BE58F7610DA5}"/>
              </a:ext>
            </a:extLst>
          </p:cNvPr>
          <p:cNvSpPr/>
          <p:nvPr/>
        </p:nvSpPr>
        <p:spPr bwMode="auto">
          <a:xfrm>
            <a:off x="4079630" y="1877734"/>
            <a:ext cx="2065621" cy="1518437"/>
          </a:xfrm>
          <a:prstGeom prst="wedgeRoundRectCallout">
            <a:avLst>
              <a:gd name="adj1" fmla="val 69486"/>
              <a:gd name="adj2" fmla="val 45252"/>
              <a:gd name="adj3" fmla="val 16667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C3C0B0-C509-59D7-4B03-6375D2305990}"/>
              </a:ext>
            </a:extLst>
          </p:cNvPr>
          <p:cNvSpPr txBox="1"/>
          <p:nvPr/>
        </p:nvSpPr>
        <p:spPr>
          <a:xfrm>
            <a:off x="4216459" y="212572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等线"/>
                <a:ea typeface="等线" panose="02010600030101010101" pitchFamily="2" charset="-122"/>
              </a:rPr>
              <a:t>与服务器</a:t>
            </a:r>
            <a:endParaRPr lang="en-US" altLang="zh-CN" sz="3200" dirty="0">
              <a:solidFill>
                <a:prstClr val="black">
                  <a:lumMod val="65000"/>
                  <a:lumOff val="35000"/>
                </a:prstClr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通信模块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/>
              <a:ea typeface="造字工房力黑（非商用）常规体" pitchFamily="50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D47676-5DE2-8005-52CE-D24777879369}"/>
              </a:ext>
            </a:extLst>
          </p:cNvPr>
          <p:cNvSpPr/>
          <p:nvPr/>
        </p:nvSpPr>
        <p:spPr>
          <a:xfrm>
            <a:off x="-276837" y="6351841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47595A-F1DE-9508-75C4-65EC2AF9803F}"/>
              </a:ext>
            </a:extLst>
          </p:cNvPr>
          <p:cNvSpPr/>
          <p:nvPr/>
        </p:nvSpPr>
        <p:spPr>
          <a:xfrm>
            <a:off x="-276837" y="6438858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CB447D-F386-36C6-E1B3-5993AA74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1" y="3338311"/>
            <a:ext cx="2323403" cy="2569946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F60BFD9-CA02-B984-7FB0-3DAE33897A21}"/>
              </a:ext>
            </a:extLst>
          </p:cNvPr>
          <p:cNvSpPr txBox="1"/>
          <p:nvPr/>
        </p:nvSpPr>
        <p:spPr>
          <a:xfrm>
            <a:off x="367215" y="100362"/>
            <a:ext cx="308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用户登录模块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2A1D66-A7F4-BC66-04EB-3124FC796332}"/>
              </a:ext>
            </a:extLst>
          </p:cNvPr>
          <p:cNvSpPr/>
          <p:nvPr/>
        </p:nvSpPr>
        <p:spPr>
          <a:xfrm flipV="1">
            <a:off x="-361357" y="754932"/>
            <a:ext cx="3985694" cy="246148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58B6E3-B4A4-27C8-40E6-1B0E2A3E3694}"/>
              </a:ext>
            </a:extLst>
          </p:cNvPr>
          <p:cNvSpPr/>
          <p:nvPr/>
        </p:nvSpPr>
        <p:spPr>
          <a:xfrm flipV="1">
            <a:off x="-361357" y="743025"/>
            <a:ext cx="3985693" cy="170252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650CBA6-34EF-3CFB-9D18-D93A7EDAA53A}"/>
              </a:ext>
            </a:extLst>
          </p:cNvPr>
          <p:cNvSpPr txBox="1"/>
          <p:nvPr/>
        </p:nvSpPr>
        <p:spPr>
          <a:xfrm>
            <a:off x="367215" y="1543482"/>
            <a:ext cx="5728785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6700" indent="0">
              <a:buNone/>
            </a:pPr>
            <a:r>
              <a:rPr lang="zh-CN" altLang="en-US" dirty="0"/>
              <a:t>       具有注册、登陆、通过手机号重置用户名与密码的功能，并在相应步骤给予应有反馈与提示。登陆成功后方能进入主页。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09EDB18-854E-40D2-0937-1174686E6A4B}"/>
              </a:ext>
            </a:extLst>
          </p:cNvPr>
          <p:cNvGrpSpPr/>
          <p:nvPr/>
        </p:nvGrpSpPr>
        <p:grpSpPr>
          <a:xfrm>
            <a:off x="6586505" y="1001080"/>
            <a:ext cx="5238280" cy="4995275"/>
            <a:chOff x="6729893" y="1199757"/>
            <a:chExt cx="5029938" cy="479659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C52AEBE-CA69-48CE-B5AD-F50B8419D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" r="693"/>
            <a:stretch/>
          </p:blipFill>
          <p:spPr>
            <a:xfrm>
              <a:off x="6729893" y="1199757"/>
              <a:ext cx="2297671" cy="4796597"/>
            </a:xfrm>
            <a:prstGeom prst="rect">
              <a:avLst/>
            </a:prstGeom>
            <a:ln w="53975" cap="sq">
              <a:solidFill>
                <a:srgbClr val="E4EDC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7287AE">
                  <a:alpha val="45000"/>
                </a:srgbClr>
              </a:outerShdw>
            </a:effectLst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845A532-DE1C-F553-564A-BC5FD986E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55" b="3213"/>
            <a:stretch/>
          </p:blipFill>
          <p:spPr>
            <a:xfrm>
              <a:off x="9344990" y="1199757"/>
              <a:ext cx="2414841" cy="4796598"/>
            </a:xfrm>
            <a:prstGeom prst="rect">
              <a:avLst/>
            </a:prstGeom>
            <a:ln w="53975" cap="sq">
              <a:solidFill>
                <a:srgbClr val="E4EDC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7287AE">
                  <a:alpha val="45000"/>
                </a:srgbClr>
              </a:outerShdw>
            </a:effectLst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4E088918-AB65-43E5-9E22-908A5967C2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000"/>
          <a:stretch/>
        </p:blipFill>
        <p:spPr>
          <a:xfrm>
            <a:off x="3362330" y="5051250"/>
            <a:ext cx="2733670" cy="857007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B64329D-B249-EA57-945D-FCACFA18A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703" y="3257130"/>
            <a:ext cx="2728297" cy="1503466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sp>
        <p:nvSpPr>
          <p:cNvPr id="36" name="箭头: 右 35">
            <a:extLst>
              <a:ext uri="{FF2B5EF4-FFF2-40B4-BE49-F238E27FC236}">
                <a16:creationId xmlns:a16="http://schemas.microsoft.com/office/drawing/2014/main" id="{B9F1AA1B-6F16-911D-5F8B-1ACE53AA3D76}"/>
              </a:ext>
            </a:extLst>
          </p:cNvPr>
          <p:cNvSpPr/>
          <p:nvPr/>
        </p:nvSpPr>
        <p:spPr>
          <a:xfrm>
            <a:off x="8739554" y="5378211"/>
            <a:ext cx="977127" cy="356015"/>
          </a:xfrm>
          <a:prstGeom prst="rightArrow">
            <a:avLst/>
          </a:prstGeom>
          <a:solidFill>
            <a:srgbClr val="F2C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E158D83-D9F7-937B-C41A-7F13F7D54540}"/>
              </a:ext>
            </a:extLst>
          </p:cNvPr>
          <p:cNvSpPr txBox="1"/>
          <p:nvPr/>
        </p:nvSpPr>
        <p:spPr>
          <a:xfrm>
            <a:off x="8564577" y="4979510"/>
            <a:ext cx="572878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609600" indent="-342900" algn="just">
              <a:lnSpc>
                <a:spcPts val="3000"/>
              </a:lnSpc>
              <a:buFont typeface="Wingdings" panose="05000000000000000000" pitchFamily="2" charset="2"/>
              <a:buChar char="l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6700" indent="0">
              <a:buNone/>
            </a:pPr>
            <a:r>
              <a:rPr lang="zh-CN" altLang="en-US" dirty="0"/>
              <a:t>跳转</a:t>
            </a:r>
          </a:p>
        </p:txBody>
      </p:sp>
    </p:spTree>
    <p:extLst>
      <p:ext uri="{BB962C8B-B14F-4D97-AF65-F5344CB8AC3E}">
        <p14:creationId xmlns:p14="http://schemas.microsoft.com/office/powerpoint/2010/main" val="9144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7421EC-AF70-4739-806B-6B4272991F99}"/>
              </a:ext>
            </a:extLst>
          </p:cNvPr>
          <p:cNvSpPr/>
          <p:nvPr/>
        </p:nvSpPr>
        <p:spPr>
          <a:xfrm>
            <a:off x="-276837" y="6519797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6CD935-9357-4646-8CFD-8D45929CF220}"/>
              </a:ext>
            </a:extLst>
          </p:cNvPr>
          <p:cNvSpPr/>
          <p:nvPr/>
        </p:nvSpPr>
        <p:spPr>
          <a:xfrm>
            <a:off x="-276837" y="6606814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674EA58-A996-DEA6-CB92-21403728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5" y="1403080"/>
            <a:ext cx="2365088" cy="4863329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EB36668-76A8-3A10-C3FE-1C600E8F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22" y="1401592"/>
            <a:ext cx="2792078" cy="4864817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8E3172D-31D5-A82C-23A1-9BFD25071259}"/>
              </a:ext>
            </a:extLst>
          </p:cNvPr>
          <p:cNvSpPr txBox="1"/>
          <p:nvPr/>
        </p:nvSpPr>
        <p:spPr>
          <a:xfrm>
            <a:off x="367214" y="100362"/>
            <a:ext cx="385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上行数据接收模块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3C878A8-F858-528D-DB93-8C81D88298D6}"/>
              </a:ext>
            </a:extLst>
          </p:cNvPr>
          <p:cNvSpPr/>
          <p:nvPr/>
        </p:nvSpPr>
        <p:spPr>
          <a:xfrm flipV="1">
            <a:off x="-361358" y="754932"/>
            <a:ext cx="4341686" cy="282876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6B575D-3E8F-1C20-A338-EAC4F66A134C}"/>
              </a:ext>
            </a:extLst>
          </p:cNvPr>
          <p:cNvSpPr/>
          <p:nvPr/>
        </p:nvSpPr>
        <p:spPr>
          <a:xfrm flipV="1">
            <a:off x="-361357" y="743023"/>
            <a:ext cx="4341686" cy="195502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3739751-4C8B-6931-E39D-F19FE3AA0081}"/>
              </a:ext>
            </a:extLst>
          </p:cNvPr>
          <p:cNvSpPr txBox="1"/>
          <p:nvPr/>
        </p:nvSpPr>
        <p:spPr>
          <a:xfrm>
            <a:off x="6186550" y="2630961"/>
            <a:ext cx="5636828" cy="159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66700" indent="0" algn="just">
              <a:lnSpc>
                <a:spcPts val="3000"/>
              </a:lnSpc>
              <a:buFont typeface="Wingdings" panose="05000000000000000000" pitchFamily="2" charset="2"/>
              <a:buNone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       </a:t>
            </a:r>
            <a:r>
              <a:rPr lang="zh-CN" altLang="zh-CN" dirty="0"/>
              <a:t>订阅上行数据</a:t>
            </a:r>
            <a:r>
              <a:rPr lang="en-US" altLang="zh-CN" dirty="0"/>
              <a:t>topic</a:t>
            </a:r>
            <a:r>
              <a:rPr lang="zh-CN" altLang="zh-CN" dirty="0"/>
              <a:t>，将接收消息与一般数据的绑定，并对其进行简单的逻辑处理，和类型转换，再加以显示。实现小程序端对设备端数据在设置页面和详情页面的有效显示。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F7684C-30F1-4596-5779-A7CC76C386C6}"/>
              </a:ext>
            </a:extLst>
          </p:cNvPr>
          <p:cNvSpPr/>
          <p:nvPr/>
        </p:nvSpPr>
        <p:spPr>
          <a:xfrm flipV="1">
            <a:off x="6406994" y="4636632"/>
            <a:ext cx="5498133" cy="247995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621B93-1CCF-50AC-83CB-87058719674C}"/>
              </a:ext>
            </a:extLst>
          </p:cNvPr>
          <p:cNvSpPr/>
          <p:nvPr/>
        </p:nvSpPr>
        <p:spPr>
          <a:xfrm flipV="1">
            <a:off x="6406995" y="4624723"/>
            <a:ext cx="5498133" cy="171395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5715E9E-DEB7-B859-83BB-E042374D2903}"/>
              </a:ext>
            </a:extLst>
          </p:cNvPr>
          <p:cNvSpPr/>
          <p:nvPr/>
        </p:nvSpPr>
        <p:spPr>
          <a:xfrm flipV="1">
            <a:off x="6406994" y="1985282"/>
            <a:ext cx="5498133" cy="247995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33DB26-9438-4D0A-738B-1503758989D7}"/>
              </a:ext>
            </a:extLst>
          </p:cNvPr>
          <p:cNvSpPr/>
          <p:nvPr/>
        </p:nvSpPr>
        <p:spPr>
          <a:xfrm flipV="1">
            <a:off x="6406995" y="1973373"/>
            <a:ext cx="5498133" cy="171395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36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80256BE-CD4B-4C2A-8477-026C6A711662}"/>
              </a:ext>
            </a:extLst>
          </p:cNvPr>
          <p:cNvSpPr/>
          <p:nvPr/>
        </p:nvSpPr>
        <p:spPr>
          <a:xfrm>
            <a:off x="-276837" y="6519797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992582-C54B-497D-8E87-36A22ACF1718}"/>
              </a:ext>
            </a:extLst>
          </p:cNvPr>
          <p:cNvSpPr/>
          <p:nvPr/>
        </p:nvSpPr>
        <p:spPr>
          <a:xfrm>
            <a:off x="-276837" y="6606814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C57F617-5109-EE17-BFA3-F2BD413EC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85"/>
          <a:stretch/>
        </p:blipFill>
        <p:spPr>
          <a:xfrm>
            <a:off x="3887646" y="3279247"/>
            <a:ext cx="2657149" cy="2846237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C5FCF3F-9A1C-B9F3-395E-1C3CF2F72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" t="2828" r="-282" b="48760"/>
          <a:stretch/>
        </p:blipFill>
        <p:spPr>
          <a:xfrm>
            <a:off x="661344" y="1375386"/>
            <a:ext cx="2786583" cy="2053614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E869D6-3540-C07C-1C71-68FA9198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1" y="3823312"/>
            <a:ext cx="2776606" cy="2302172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CCF30E-F699-E0FD-55A9-B9E8C2D0C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646" y="1447104"/>
            <a:ext cx="2657149" cy="1573794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511F8C8-5697-52AE-AF91-499E2EBDCF37}"/>
              </a:ext>
            </a:extLst>
          </p:cNvPr>
          <p:cNvGrpSpPr/>
          <p:nvPr/>
        </p:nvGrpSpPr>
        <p:grpSpPr>
          <a:xfrm>
            <a:off x="6732494" y="1974270"/>
            <a:ext cx="5172633" cy="2909461"/>
            <a:chOff x="6984514" y="2010294"/>
            <a:chExt cx="4920613" cy="290946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1E716F4-EDED-D531-9031-E3D3E7D53EF0}"/>
                </a:ext>
              </a:extLst>
            </p:cNvPr>
            <p:cNvSpPr txBox="1"/>
            <p:nvPr/>
          </p:nvSpPr>
          <p:spPr>
            <a:xfrm>
              <a:off x="6984514" y="2728952"/>
              <a:ext cx="4768664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66700" indent="0" algn="just">
                <a:lnSpc>
                  <a:spcPts val="3000"/>
                </a:lnSpc>
                <a:buFont typeface="Wingdings" panose="05000000000000000000" pitchFamily="2" charset="2"/>
                <a:buNone/>
                <a:defRPr sz="200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        </a:t>
              </a:r>
              <a:r>
                <a:rPr lang="zh-CN" altLang="zh-CN" dirty="0"/>
                <a:t>通过小程序端切换开关或更改设置将命令发送至服务器，由上行设备读取命令，实现小程序端对设备端的远程控制。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B648B83-F474-4B07-321C-E815441BC4D5}"/>
                </a:ext>
              </a:extLst>
            </p:cNvPr>
            <p:cNvGrpSpPr/>
            <p:nvPr/>
          </p:nvGrpSpPr>
          <p:grpSpPr>
            <a:xfrm>
              <a:off x="7225552" y="2010294"/>
              <a:ext cx="4679575" cy="2909461"/>
              <a:chOff x="7225552" y="2010294"/>
              <a:chExt cx="4679575" cy="290946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25D0D4-02DB-B253-7129-55E3E00028F3}"/>
                  </a:ext>
                </a:extLst>
              </p:cNvPr>
              <p:cNvSpPr/>
              <p:nvPr/>
            </p:nvSpPr>
            <p:spPr>
              <a:xfrm flipV="1">
                <a:off x="7225552" y="4708681"/>
                <a:ext cx="4679574" cy="211074"/>
              </a:xfrm>
              <a:prstGeom prst="rect">
                <a:avLst/>
              </a:prstGeom>
              <a:solidFill>
                <a:srgbClr val="E4EDC2"/>
              </a:solidFill>
              <a:ln>
                <a:solidFill>
                  <a:srgbClr val="E4E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FBDC93D-04DC-C5BD-A75B-6EB054B297BB}"/>
                  </a:ext>
                </a:extLst>
              </p:cNvPr>
              <p:cNvSpPr/>
              <p:nvPr/>
            </p:nvSpPr>
            <p:spPr>
              <a:xfrm flipV="1">
                <a:off x="7225553" y="4696772"/>
                <a:ext cx="4679574" cy="145878"/>
              </a:xfrm>
              <a:prstGeom prst="rect">
                <a:avLst/>
              </a:prstGeom>
              <a:solidFill>
                <a:srgbClr val="F2CE94"/>
              </a:solidFill>
              <a:ln>
                <a:solidFill>
                  <a:srgbClr val="F2CE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F19187A-BB8A-603F-8A4C-BC0E7F531EB6}"/>
                  </a:ext>
                </a:extLst>
              </p:cNvPr>
              <p:cNvSpPr/>
              <p:nvPr/>
            </p:nvSpPr>
            <p:spPr>
              <a:xfrm flipV="1">
                <a:off x="7225552" y="2022203"/>
                <a:ext cx="4679574" cy="211074"/>
              </a:xfrm>
              <a:prstGeom prst="rect">
                <a:avLst/>
              </a:prstGeom>
              <a:solidFill>
                <a:srgbClr val="E4EDC2"/>
              </a:solidFill>
              <a:ln>
                <a:solidFill>
                  <a:srgbClr val="E4E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A1BDBCE-38CF-4518-9A58-A52EA64DCC75}"/>
                  </a:ext>
                </a:extLst>
              </p:cNvPr>
              <p:cNvSpPr/>
              <p:nvPr/>
            </p:nvSpPr>
            <p:spPr>
              <a:xfrm flipV="1">
                <a:off x="7225553" y="2010294"/>
                <a:ext cx="4679574" cy="145878"/>
              </a:xfrm>
              <a:prstGeom prst="rect">
                <a:avLst/>
              </a:prstGeom>
              <a:solidFill>
                <a:srgbClr val="F2CE94"/>
              </a:solidFill>
              <a:ln>
                <a:solidFill>
                  <a:srgbClr val="F2CE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35979CE-6110-3F2B-2271-DE67F5F6B0D4}"/>
              </a:ext>
            </a:extLst>
          </p:cNvPr>
          <p:cNvSpPr txBox="1"/>
          <p:nvPr/>
        </p:nvSpPr>
        <p:spPr>
          <a:xfrm>
            <a:off x="367214" y="100362"/>
            <a:ext cx="385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下行数据发送模块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4FC439-46DE-5E7D-5D6C-CE30C80957AA}"/>
              </a:ext>
            </a:extLst>
          </p:cNvPr>
          <p:cNvSpPr/>
          <p:nvPr/>
        </p:nvSpPr>
        <p:spPr>
          <a:xfrm flipV="1">
            <a:off x="-361358" y="754932"/>
            <a:ext cx="4341686" cy="282876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794A0E-C871-B561-798C-77444C31ED1F}"/>
              </a:ext>
            </a:extLst>
          </p:cNvPr>
          <p:cNvSpPr/>
          <p:nvPr/>
        </p:nvSpPr>
        <p:spPr>
          <a:xfrm flipV="1">
            <a:off x="-361357" y="743023"/>
            <a:ext cx="4341686" cy="195502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B44A6E-A7F7-F29F-BAA0-0E59AFB50752}"/>
              </a:ext>
            </a:extLst>
          </p:cNvPr>
          <p:cNvSpPr/>
          <p:nvPr/>
        </p:nvSpPr>
        <p:spPr>
          <a:xfrm>
            <a:off x="-276837" y="6351841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3E9F35-4459-FADE-916F-43811CF8A465}"/>
              </a:ext>
            </a:extLst>
          </p:cNvPr>
          <p:cNvSpPr/>
          <p:nvPr/>
        </p:nvSpPr>
        <p:spPr>
          <a:xfrm>
            <a:off x="-276837" y="6438858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080799-62D6-21E2-852E-170E58D2D26D}"/>
              </a:ext>
            </a:extLst>
          </p:cNvPr>
          <p:cNvSpPr txBox="1"/>
          <p:nvPr/>
        </p:nvSpPr>
        <p:spPr>
          <a:xfrm>
            <a:off x="367215" y="249828"/>
            <a:ext cx="308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全部页面展示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EEC48-9CC8-1CB7-B158-DD0AEFB683D4}"/>
              </a:ext>
            </a:extLst>
          </p:cNvPr>
          <p:cNvSpPr/>
          <p:nvPr/>
        </p:nvSpPr>
        <p:spPr>
          <a:xfrm flipV="1">
            <a:off x="-361357" y="904398"/>
            <a:ext cx="3985694" cy="246148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809FB5-E750-41D0-8BB8-62CEEDB94D25}"/>
              </a:ext>
            </a:extLst>
          </p:cNvPr>
          <p:cNvSpPr/>
          <p:nvPr/>
        </p:nvSpPr>
        <p:spPr>
          <a:xfrm flipV="1">
            <a:off x="-361357" y="892491"/>
            <a:ext cx="3985693" cy="170252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EA1BC5-1823-3FB1-FE81-BDF905AD2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48"/>
          <a:stretch/>
        </p:blipFill>
        <p:spPr>
          <a:xfrm>
            <a:off x="274225" y="1407929"/>
            <a:ext cx="2692949" cy="4721469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03F587-6B60-7120-661D-8BA387EE2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20"/>
          <a:stretch/>
        </p:blipFill>
        <p:spPr>
          <a:xfrm>
            <a:off x="3309486" y="1407929"/>
            <a:ext cx="2951901" cy="4721469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EBA625-7016-64B6-7DA6-988C83195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98" y="1413627"/>
            <a:ext cx="2293329" cy="4715772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433617B-A44E-D306-969F-DCB0FFA22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338" y="1407929"/>
            <a:ext cx="2686474" cy="4715772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0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326</Words>
  <Application>Microsoft Office PowerPoint</Application>
  <PresentationFormat>宽屏</PresentationFormat>
  <Paragraphs>43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Gill Sans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HEDY</dc:creator>
  <cp:lastModifiedBy>三 三</cp:lastModifiedBy>
  <cp:revision>14</cp:revision>
  <dcterms:created xsi:type="dcterms:W3CDTF">2020-02-14T15:57:00Z</dcterms:created>
  <dcterms:modified xsi:type="dcterms:W3CDTF">2022-06-05T18:06:14Z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