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ngyang Xuu" userId="339fbe4b5b041fa2" providerId="LiveId" clId="{DB0C7380-E427-4B8B-B1DD-C9B8D65F1F98}"/>
    <pc:docChg chg="custSel addSld modSld">
      <pc:chgData name="Xiangyang Xuu" userId="339fbe4b5b041fa2" providerId="LiveId" clId="{DB0C7380-E427-4B8B-B1DD-C9B8D65F1F98}" dt="2020-12-16T18:00:15.600" v="2" actId="478"/>
      <pc:docMkLst>
        <pc:docMk/>
      </pc:docMkLst>
      <pc:sldChg chg="delSp new mod">
        <pc:chgData name="Xiangyang Xuu" userId="339fbe4b5b041fa2" providerId="LiveId" clId="{DB0C7380-E427-4B8B-B1DD-C9B8D65F1F98}" dt="2020-12-16T18:00:15.600" v="2" actId="478"/>
        <pc:sldMkLst>
          <pc:docMk/>
          <pc:sldMk cId="2244272664" sldId="256"/>
        </pc:sldMkLst>
        <pc:spChg chg="del">
          <ac:chgData name="Xiangyang Xuu" userId="339fbe4b5b041fa2" providerId="LiveId" clId="{DB0C7380-E427-4B8B-B1DD-C9B8D65F1F98}" dt="2020-12-16T18:00:14.060" v="1" actId="478"/>
          <ac:spMkLst>
            <pc:docMk/>
            <pc:sldMk cId="2244272664" sldId="256"/>
            <ac:spMk id="2" creationId="{77D6FE36-C8C5-4555-9077-1C644183319B}"/>
          </ac:spMkLst>
        </pc:spChg>
        <pc:spChg chg="del">
          <ac:chgData name="Xiangyang Xuu" userId="339fbe4b5b041fa2" providerId="LiveId" clId="{DB0C7380-E427-4B8B-B1DD-C9B8D65F1F98}" dt="2020-12-16T18:00:15.600" v="2" actId="478"/>
          <ac:spMkLst>
            <pc:docMk/>
            <pc:sldMk cId="2244272664" sldId="256"/>
            <ac:spMk id="3" creationId="{4EBB5A18-34C4-4D6E-B435-5345645129D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A7E9-1B43-43F6-BF44-81E8F6417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B409E-B8E3-42E3-B4D0-F0D2F4858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30F1C-E2CD-4C2C-A0F9-390C5F21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C46D-DD5C-4EBB-9203-2DEACDC5C01A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0716A-9F56-4BD7-8DAB-73ECE8C9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A70BB-9A28-42F7-94D5-44D554CC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0DA3-87E7-4A7F-A790-69B863BC2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8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FA3D-04E6-4779-850A-4D3B466F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27B66-376E-4F7A-9C21-D81CBB8E5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386A0-1591-4411-A235-C6F6A573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C46D-DD5C-4EBB-9203-2DEACDC5C01A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4FFCB-3AE8-4A48-AD46-4F99763F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80FD8-ED79-49A6-BAFF-A6178EA6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0DA3-87E7-4A7F-A790-69B863BC2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8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DEC2A-4585-4AF7-A263-FB4489FBA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2ABC2-B193-45C9-91FF-064DDD689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341F7-09E3-4BCF-89A8-EA1E83BF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C46D-DD5C-4EBB-9203-2DEACDC5C01A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B714-3E9C-4EAC-95FC-80828F67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45A55-CB9C-4EF5-97C9-9FFA38FD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0DA3-87E7-4A7F-A790-69B863BC2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2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07A8-9530-44CB-9D1B-9840F9E1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91509-0ED0-4B79-BAA5-85E6DA56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1F4D7-B1A5-4682-8ACA-35B41366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C46D-DD5C-4EBB-9203-2DEACDC5C01A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5848E-6B57-48AC-BFE1-B2F6F7BD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FFBD3-CA9B-40F8-988F-43422701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0DA3-87E7-4A7F-A790-69B863BC2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E256-0897-45AF-A728-02F57AF1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8DBF7-3B4E-4332-8BAE-D1EC8F1E3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1D417-5D7D-4283-8ABD-985E7498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C46D-DD5C-4EBB-9203-2DEACDC5C01A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D35E4-CCC9-4047-A890-772F04C07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A7C76-FC92-46ED-9965-73F0E2E3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0DA3-87E7-4A7F-A790-69B863BC2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9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C486-2783-460F-9242-C40BDB03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CBB54-AC54-4D3C-A45D-0F24CD445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0FD87-C9FE-4359-8A82-11B4E90A4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75146-F6B5-4314-AC7B-12545AEB8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C46D-DD5C-4EBB-9203-2DEACDC5C01A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F3805-827B-4B2B-9E87-85739AC47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85069-78F3-448A-AF25-B83B71B3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0DA3-87E7-4A7F-A790-69B863BC2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3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DDEC-B999-4D8A-98C1-6CD99E0B4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873FB-9FBF-4350-9EE5-A3C4924E2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F2020-E0CA-4A94-B2EF-E388EDE5E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CC5D6-341F-45AD-8061-0E12C01AB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6B5ED-E4AC-4C6B-B5BD-78D4F60BD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24693F-72F3-486D-8C35-56551856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C46D-DD5C-4EBB-9203-2DEACDC5C01A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C729BA-16AB-4F2E-A98C-A19A0757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C20EA4-E6B0-4452-98FD-3F766FB0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0DA3-87E7-4A7F-A790-69B863BC2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3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0F288-B2CD-444A-B100-66593D57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7F3BA-C46B-4FE7-B4BF-D15F8907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C46D-DD5C-4EBB-9203-2DEACDC5C01A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FA305-389F-41FB-A0D9-A2FF3807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53F29-D1EC-4B2A-8A23-A84077C2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0DA3-87E7-4A7F-A790-69B863BC2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2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EAA8A-3B08-4864-BD6E-451C81C3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C46D-DD5C-4EBB-9203-2DEACDC5C01A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660D0-BFD3-4F48-97DB-F789CA76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09E0C-D8FC-442E-9FBD-4ED4FCA8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0DA3-87E7-4A7F-A790-69B863BC2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4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9899-15F7-4E0C-BFF0-6DFF551F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70C22-2460-42AC-AA63-95E9E2C51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006CE-0A2B-4A93-8CB2-07F438945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53034-0082-4DFA-9AD9-B4F08165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C46D-DD5C-4EBB-9203-2DEACDC5C01A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9BBEF-EE09-4D12-89C2-822BABCC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7477C-16EF-4F73-B631-F787103F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0DA3-87E7-4A7F-A790-69B863BC2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1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9EE9-33A9-4216-BB17-6C0EF772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83D85-901A-4508-A4A9-AAAFC975B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E8596-A997-460C-A149-B0EDD9C94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923D5-1AF5-443C-944B-0A8DEF23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C46D-DD5C-4EBB-9203-2DEACDC5C01A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6EA1B-957B-41CD-8592-E8300D12C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3BC83-6662-4C1B-AAD5-2BCC3838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0DA3-87E7-4A7F-A790-69B863BC2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8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B86723-D7E9-4773-A606-AEABC23B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C9F85-DEC2-4DC0-9538-6A20DDD4A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2AF95-ED1D-4412-8A37-E4B0B9F06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FC46D-DD5C-4EBB-9203-2DEACDC5C01A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1D533-4A03-4F1A-92DE-CCFC54D85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5A33B-8857-4751-9736-58EFB748A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0DA3-87E7-4A7F-A790-69B863BC2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3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272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Xiangyang Xuu</dc:creator>
  <cp:lastModifiedBy>Xiangyang Xuu</cp:lastModifiedBy>
  <cp:revision>1</cp:revision>
  <dcterms:created xsi:type="dcterms:W3CDTF">2020-12-16T17:57:04Z</dcterms:created>
  <dcterms:modified xsi:type="dcterms:W3CDTF">2020-12-16T18:00:36Z</dcterms:modified>
</cp:coreProperties>
</file>