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70A4-8A17-6AD7-C548-F4C33AC0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B8029-630C-52E4-8D91-B1E693D6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E1F4-14AE-C651-6B38-92962B4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B4BAA-7CC0-652C-6FA1-011BBE8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62CB-DCFA-7D8A-31EB-8C6666B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5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0B3C-FCB3-AE80-C063-E3E8636C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BF6CA-8EFD-5FC6-90C2-031B7D66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B13F6-E3FF-DB01-86A1-E96F0F8D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5FECB-83D3-0411-211E-1BDC94AF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C802A-94E0-4D99-2412-AD10174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2EBCE5-C3D8-84DF-AD62-14569C0F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D5AD8-92A6-8543-3DD4-0B4BFA49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E30C2-B1CA-787C-B3A2-31ECAE4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2A9A-3E8C-A81D-9C66-D4DA5927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A2E9-4801-B30E-FE1A-748AC5E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C243-39A0-C466-8313-0ECC3DD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ED658-BD0B-55F9-5EF8-69B3043D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E6386-3488-3444-6D4F-B6F46C57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769AC-8F7A-F0E2-C0A6-D34ADFA7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EF000-88BA-C96E-10A0-875F2E4B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1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D0B9-F602-BB3E-B91D-AB1A0B5D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7BE49-E0E0-C48E-5CE3-3C6EA10D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395EB-2B1F-264A-AEB5-340FDA31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6E84B-F8CC-C01D-101A-6C34D60A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E5835-42EC-D9B0-D935-22FC841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7E00C-1E14-DF0B-EB3B-F12A9A66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73FFE-E103-8D1C-189D-8FBF5C6A4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FCF031-47B9-D49B-B3FB-4494FFA0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2B939-3F00-5999-E2DF-CC1D4F9A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DFFC-D596-7B6B-4F64-0B2D307C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5556C-8196-91AA-A45F-07AD421B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3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7E65-4E41-2FC0-F8AB-35923444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A97B3-CCAF-845C-1B88-5194391B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7520F-5E5D-67F8-E23A-7010787D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9B119D-4476-E3C9-49D2-F4DCB0C4C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23692-5C59-E3A4-D5C4-FC228F6F3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FF67D-9FAD-1DB0-437E-F09896C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41C01B-3BCE-5FC9-4EDD-EAC3CB6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A5283-5200-A281-1121-3E58EEE8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D07C-BE92-6759-0E08-CAA3696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AD1A-00C3-EEAF-399B-BA2D0DCF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138298-9318-FE0B-8F0B-0A427A6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AC3B5-37D9-BCA6-0CAA-1D126ECF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58693-1A58-1D6C-AAC3-E7A62BDE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60229-D6A2-EB66-4133-99BAF8B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9E405-DF65-59CA-9B7D-D7FB34F8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6140E-0CAF-F772-60B5-EB050E97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3215-3FA0-D951-F17F-4A565683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E5714-54CC-BD36-E025-F6B3C963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E564B-1AF7-6912-088F-BDF35DB7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43955-E71B-0C2E-8854-8805C74D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8AFC8-F1F6-78FB-0174-4564D79B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0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5008-FAF2-C861-2274-1606E272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3876A-1F25-E4C5-7958-A2090F1C6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15F66-142A-B7FC-9E1C-D1ECE4D9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1EF66-6229-8024-21B8-EACB9DF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24968-333B-BCBB-CA5F-C21C759F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57D4D-5C33-6D53-F92E-68DACB50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341F6-D82C-C400-0C73-7680B2E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E4FF9-3CCC-49CF-46B6-8EC95D1D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A311E-C970-07DB-B94B-5AF0AACE4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F2C9-99C3-45AD-A066-13EA0243B2D6}" type="datetimeFigureOut">
              <a:rPr lang="zh-CN" altLang="en-US" smtClean="0"/>
              <a:t>2022.7.14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1818E-3C4F-4BF7-35D5-62F901DA3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709D-137A-2191-6894-6B8AD505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4A99-8A31-4A46-A887-1EBE9AC17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CBF3-DDD4-3371-425E-3553E96F8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4800"/>
              </a:lnSpc>
            </a:pPr>
            <a:r>
              <a:rPr lang="en-US" altLang="zh-CN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Recurrence and Exploration</a:t>
            </a:r>
            <a:br>
              <a:rPr lang="en-US" altLang="zh-CN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en-US" altLang="zh-CN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of Out-of-Distribution Algorithms</a:t>
            </a:r>
            <a:endParaRPr lang="zh-CN" altLang="en-US" sz="4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8CBEA3-47EB-E3F2-254A-8F7D21FA8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5672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Xiangyuan Xue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1CC0128-1D54-421E-EA68-18CE04B53D41}"/>
              </a:ext>
            </a:extLst>
          </p:cNvPr>
          <p:cNvSpPr txBox="1">
            <a:spLocks/>
          </p:cNvSpPr>
          <p:nvPr/>
        </p:nvSpPr>
        <p:spPr>
          <a:xfrm>
            <a:off x="1524000" y="4575704"/>
            <a:ext cx="9144000" cy="56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cooperating with Bangjun Wang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1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Algorithm Implementation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Recurrence performance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203104-17CA-5F37-47B8-56C43243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0750"/>
            <a:ext cx="4121150" cy="4121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579716-93C8-FBB2-8EEB-35F890D5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190750"/>
            <a:ext cx="4121150" cy="41211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877AB6B-D5E6-B48B-6888-E7C6364DB314}"/>
              </a:ext>
            </a:extLst>
          </p:cNvPr>
          <p:cNvSpPr txBox="1"/>
          <p:nvPr/>
        </p:nvSpPr>
        <p:spPr>
          <a:xfrm>
            <a:off x="2946268" y="5937859"/>
            <a:ext cx="2178315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Loss - Epoch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44EBE2-A79B-A2CD-3769-284A48A5D12B}"/>
              </a:ext>
            </a:extLst>
          </p:cNvPr>
          <p:cNvSpPr txBox="1"/>
          <p:nvPr/>
        </p:nvSpPr>
        <p:spPr>
          <a:xfrm>
            <a:off x="6790796" y="5937859"/>
            <a:ext cx="2731558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Accuracy - Epoch</a:t>
            </a:r>
          </a:p>
        </p:txBody>
      </p:sp>
    </p:spTree>
    <p:extLst>
      <p:ext uri="{BB962C8B-B14F-4D97-AF65-F5344CB8AC3E}">
        <p14:creationId xmlns:p14="http://schemas.microsoft.com/office/powerpoint/2010/main" val="280250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Sensitiveness to Penalty Weight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9A5AA2-42E8-BABC-EBF3-146FEE64A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69"/>
          <a:stretch/>
        </p:blipFill>
        <p:spPr>
          <a:xfrm>
            <a:off x="506237" y="1690688"/>
            <a:ext cx="11179526" cy="37533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7C330F-1D9A-90C0-4984-60A0E676F6DF}"/>
              </a:ext>
            </a:extLst>
          </p:cNvPr>
          <p:cNvSpPr txBox="1"/>
          <p:nvPr/>
        </p:nvSpPr>
        <p:spPr>
          <a:xfrm>
            <a:off x="2315633" y="5621867"/>
            <a:ext cx="7103534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Figure: IRM learning curve with constant penalty weight</a:t>
            </a:r>
          </a:p>
        </p:txBody>
      </p:sp>
    </p:spTree>
    <p:extLst>
      <p:ext uri="{BB962C8B-B14F-4D97-AF65-F5344CB8AC3E}">
        <p14:creationId xmlns:p14="http://schemas.microsoft.com/office/powerpoint/2010/main" val="101864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Self-Adaptive Optimization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CE550-160C-CC26-9A50-44BE7232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13" y="1690688"/>
            <a:ext cx="5938573" cy="70015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8C7CC9-E20A-F173-0B43-D78FFFF3307D}"/>
              </a:ext>
            </a:extLst>
          </p:cNvPr>
          <p:cNvGrpSpPr/>
          <p:nvPr/>
        </p:nvGrpSpPr>
        <p:grpSpPr>
          <a:xfrm>
            <a:off x="3410521" y="2586100"/>
            <a:ext cx="5370955" cy="1063501"/>
            <a:chOff x="3403070" y="4271168"/>
            <a:chExt cx="5370955" cy="10635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AE6EB5-E8FD-FA72-E1F6-15C3FF52D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070" y="4271168"/>
              <a:ext cx="4285192" cy="101456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0D1690-86B7-8404-550B-4311D105A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8995" y="4455043"/>
              <a:ext cx="1145030" cy="879626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625599A-0E99-97D8-ED6E-01226A16DFF3}"/>
              </a:ext>
            </a:extLst>
          </p:cNvPr>
          <p:cNvSpPr txBox="1">
            <a:spLocks/>
          </p:cNvSpPr>
          <p:nvPr/>
        </p:nvSpPr>
        <p:spPr>
          <a:xfrm>
            <a:off x="838199" y="3784538"/>
            <a:ext cx="10515600" cy="182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ts val="336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Optimized penalty weight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7FBDA3-2B5D-8E7F-A2CA-0FCF81DB8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576" y="4484691"/>
            <a:ext cx="3012273" cy="1409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02C46F-4B83-932B-CAD4-B50139610DFF}"/>
                  </a:ext>
                </a:extLst>
              </p:cNvPr>
              <p:cNvSpPr txBox="1"/>
              <p:nvPr/>
            </p:nvSpPr>
            <p:spPr>
              <a:xfrm>
                <a:off x="5553117" y="4514111"/>
                <a:ext cx="4380707" cy="135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ts val="3360"/>
                  </a:lnSpc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: training step</a:t>
                </a:r>
              </a:p>
              <a:p>
                <a:pPr lvl="1">
                  <a:lnSpc>
                    <a:spcPts val="3360"/>
                  </a:lnSpc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※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𝜖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: a tiny value</a:t>
                </a:r>
              </a:p>
              <a:p>
                <a:pPr lvl="1">
                  <a:lnSpc>
                    <a:spcPts val="3360"/>
                  </a:lnSpc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※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𝜉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: unimportant coefficient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02C46F-4B83-932B-CAD4-B5013961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7" y="4514111"/>
                <a:ext cx="4380707" cy="135024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Self-Adaptive Optimization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Optimized performance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7AB6B-D5E6-B48B-6888-E7C6364DB314}"/>
              </a:ext>
            </a:extLst>
          </p:cNvPr>
          <p:cNvSpPr txBox="1"/>
          <p:nvPr/>
        </p:nvSpPr>
        <p:spPr>
          <a:xfrm>
            <a:off x="2946268" y="5937859"/>
            <a:ext cx="2178315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Loss - Epoch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44EBE2-A79B-A2CD-3769-284A48A5D12B}"/>
              </a:ext>
            </a:extLst>
          </p:cNvPr>
          <p:cNvSpPr txBox="1"/>
          <p:nvPr/>
        </p:nvSpPr>
        <p:spPr>
          <a:xfrm>
            <a:off x="6790796" y="5937859"/>
            <a:ext cx="2731558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Accuracy - Epoch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C708A0-7F38-6172-A383-5E0DCD1EB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216" y="2659593"/>
            <a:ext cx="3462718" cy="3348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E422D1-8499-0ABB-8258-F2BEB274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51" y="1690688"/>
            <a:ext cx="4555848" cy="833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AADCC4-E414-D49B-DA4A-AB0224C9F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52" y="2659593"/>
            <a:ext cx="3491147" cy="33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7169601-0628-B564-A305-A091CEB3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222701" cy="27127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Algorithm Exploration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Unsupervised learning</a:t>
                </a:r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feature extractor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, 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𝝋</m:t>
                    </m:r>
                  </m:oMath>
                </a14:m>
                <a:endParaRPr lang="en-US" altLang="zh-CN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classifier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𝜽</m:t>
                    </m:r>
                  </m:oMath>
                </a14:m>
                <a:endParaRPr lang="en-US" altLang="zh-CN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A3FAF9-A55D-6934-4AC0-199FE9200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4200525" cy="4572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684587B-1AB6-63B2-6E75-CC69F80F40B0}"/>
              </a:ext>
            </a:extLst>
          </p:cNvPr>
          <p:cNvSpPr txBox="1"/>
          <p:nvPr/>
        </p:nvSpPr>
        <p:spPr>
          <a:xfrm>
            <a:off x="3665621" y="5651783"/>
            <a:ext cx="4860758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※ Inspired by AutoEncoder</a:t>
            </a:r>
          </a:p>
        </p:txBody>
      </p:sp>
    </p:spTree>
    <p:extLst>
      <p:ext uri="{BB962C8B-B14F-4D97-AF65-F5344CB8AC3E}">
        <p14:creationId xmlns:p14="http://schemas.microsoft.com/office/powerpoint/2010/main" val="360045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Algorithm Exploration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Convergence analysis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E3E608-0143-BB03-0EDC-988573D1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73" y="2477278"/>
            <a:ext cx="7665253" cy="3852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33BCF1-E1C9-68D6-3D18-3421A8F6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55" y="1825625"/>
            <a:ext cx="3580471" cy="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Algorithm Exploration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Experiment performance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4DFE07-842A-6853-A75C-5721C954B77B}"/>
              </a:ext>
            </a:extLst>
          </p:cNvPr>
          <p:cNvSpPr txBox="1"/>
          <p:nvPr/>
        </p:nvSpPr>
        <p:spPr>
          <a:xfrm>
            <a:off x="2946268" y="5937859"/>
            <a:ext cx="2178315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Loss - Epoch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628D64-5EA5-B67C-C680-C90A4C77D72F}"/>
              </a:ext>
            </a:extLst>
          </p:cNvPr>
          <p:cNvSpPr txBox="1"/>
          <p:nvPr/>
        </p:nvSpPr>
        <p:spPr>
          <a:xfrm>
            <a:off x="6790796" y="5937859"/>
            <a:ext cx="2731558" cy="4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Accuracy - Depth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2041B0-9F98-BEB4-53D3-375B7006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23" y="2583447"/>
            <a:ext cx="3719688" cy="34820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794975-0F46-C4A1-7A8A-C782CFEB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89" y="2583447"/>
            <a:ext cx="3670854" cy="34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Conclusion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IRM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sort out derivation and replenish some details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solve several troubles and implement algorithm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propose self-adaptive optimization</a:t>
            </a:r>
          </a:p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Exploration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propose unsupervised feature extractor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analyze convergence of model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apply to experiment</a:t>
            </a:r>
          </a:p>
        </p:txBody>
      </p:sp>
    </p:spTree>
    <p:extLst>
      <p:ext uri="{BB962C8B-B14F-4D97-AF65-F5344CB8AC3E}">
        <p14:creationId xmlns:p14="http://schemas.microsoft.com/office/powerpoint/2010/main" val="227832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References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Martin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Arjovsky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Léon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Bottou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Ishaan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Gulrajani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and David Lopez-Paz. Invariant Risk Minimization. arXiv:1907.02893, 2019.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Elan Rosenfeld, Pradeep Ravikumar, and Andrej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Risteski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The Risks of Invariant Risk Minimization. arXiv:2010.05761, 2020.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Yaroslav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Ganin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Evgeniya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Ustinova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Hana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Ajakan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Pascal Germain, Hugo Larochelle, François Laviolette, Mario Marchand, and Victor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Lempitsky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Domain-Adversarial Training of Neural Networks. arXiv:1505.07818, 2015.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Puwei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Dai. Explanation of DANN and GRL. https://zhuanlan.zhihu.com/p/109051269, 2021.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Yearn. Invariant Risk Minimization Reading Notes. https://zhuanlan.zhihu.com/p/273209891, 2022.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Martin </a:t>
            </a:r>
            <a:r>
              <a:rPr lang="en-US" altLang="zh-CN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Arjovsky</a:t>
            </a:r>
            <a:r>
              <a:rPr lang="en-US" altLang="zh-CN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et al. Code Repository for Invariant Risk Minimization. https://github.com/facebookresearch/InvariantRiskMinimization, 2020.</a:t>
            </a:r>
          </a:p>
        </p:txBody>
      </p:sp>
    </p:spTree>
    <p:extLst>
      <p:ext uri="{BB962C8B-B14F-4D97-AF65-F5344CB8AC3E}">
        <p14:creationId xmlns:p14="http://schemas.microsoft.com/office/powerpoint/2010/main" val="36525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Invariant Risk Minimization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ERM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fail to catch causality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terrible performance on CMNIST</a:t>
            </a:r>
          </a:p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IRM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seek for invariant predictor</a:t>
            </a:r>
          </a:p>
          <a:p>
            <a:pPr lvl="1"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lower environmental difference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83CD88-493F-219E-5179-7566B4D9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61" y="1690688"/>
            <a:ext cx="2058231" cy="3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Mathematical Derivation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Target</a:t>
                </a:r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optimal data representor </a:t>
                </a:r>
                <a14:m>
                  <m:oMath xmlns:m="http://schemas.openxmlformats.org/officeDocument/2006/math">
                    <m:r>
                      <a:rPr lang="el-GR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altLang="zh-CN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optimal predictor 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𝛚</m:t>
                    </m:r>
                  </m:oMath>
                </a14:m>
                <a:endParaRPr lang="en-US" altLang="zh-CN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144765-ECC3-6EA8-5437-D41D6C1A0FA6}"/>
              </a:ext>
            </a:extLst>
          </p:cNvPr>
          <p:cNvGrpSpPr/>
          <p:nvPr/>
        </p:nvGrpSpPr>
        <p:grpSpPr>
          <a:xfrm>
            <a:off x="3024187" y="3653590"/>
            <a:ext cx="6143625" cy="1389856"/>
            <a:chOff x="3024187" y="4144670"/>
            <a:chExt cx="6143625" cy="138985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F5F7623-F3DE-4C69-7729-E000C9D00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475" b="10167"/>
            <a:stretch/>
          </p:blipFill>
          <p:spPr>
            <a:xfrm>
              <a:off x="4443618" y="4144670"/>
              <a:ext cx="3304762" cy="78606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36723E-6D81-E1F0-C516-77A6EB871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145" b="18052"/>
            <a:stretch/>
          </p:blipFill>
          <p:spPr>
            <a:xfrm>
              <a:off x="3024187" y="4930733"/>
              <a:ext cx="6143625" cy="603793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14ECE75-873D-ECE0-D42C-601C2BD4EDAC}"/>
              </a:ext>
            </a:extLst>
          </p:cNvPr>
          <p:cNvSpPr txBox="1"/>
          <p:nvPr/>
        </p:nvSpPr>
        <p:spPr>
          <a:xfrm>
            <a:off x="3681663" y="5339503"/>
            <a:ext cx="4828672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※ bi-level optimization, hard</a:t>
            </a:r>
          </a:p>
        </p:txBody>
      </p:sp>
    </p:spTree>
    <p:extLst>
      <p:ext uri="{BB962C8B-B14F-4D97-AF65-F5344CB8AC3E}">
        <p14:creationId xmlns:p14="http://schemas.microsoft.com/office/powerpoint/2010/main" val="40050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Mathematical Derivation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Constraints -&gt;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4ECE75-873D-ECE0-D42C-601C2BD4EDAC}"/>
                  </a:ext>
                </a:extLst>
              </p:cNvPr>
              <p:cNvSpPr txBox="1"/>
              <p:nvPr/>
            </p:nvSpPr>
            <p:spPr>
              <a:xfrm>
                <a:off x="4094745" y="4271831"/>
                <a:ext cx="4002506" cy="490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ts val="3360"/>
                  </a:lnSpc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λ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: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penalty weight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4ECE75-873D-ECE0-D42C-601C2BD4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45" y="4271831"/>
                <a:ext cx="4002506" cy="490006"/>
              </a:xfrm>
              <a:prstGeom prst="rect">
                <a:avLst/>
              </a:prstGeom>
              <a:blipFill>
                <a:blip r:embed="rId2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665C039-05A0-DF75-87DD-330244A7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25" y="2799827"/>
            <a:ext cx="6366147" cy="1258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D433C2F-2801-CF4C-09FE-7D37D4E10A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41758"/>
                <a:ext cx="10515600" cy="655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Hypothesis: </a:t>
                </a:r>
                <a14:m>
                  <m:oMath xmlns:m="http://schemas.openxmlformats.org/officeDocument/2006/math">
                    <m:r>
                      <a:rPr lang="el-GR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b="1"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𝛚</m:t>
                    </m:r>
                  </m:oMath>
                </a14:m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are both </a:t>
                </a:r>
                <a:r>
                  <a:rPr lang="en-US" altLang="zh-CN" b="1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linear</a:t>
                </a: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D433C2F-2801-CF4C-09FE-7D37D4E1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41758"/>
                <a:ext cx="10515600" cy="655283"/>
              </a:xfrm>
              <a:prstGeom prst="rect">
                <a:avLst/>
              </a:prstGeom>
              <a:blipFill>
                <a:blip r:embed="rId4"/>
                <a:stretch>
                  <a:fillRect l="-1043" t="-12037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Mathematical Derivation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Single environment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433C2F-2801-CF4C-09FE-7D37D4E10A62}"/>
              </a:ext>
            </a:extLst>
          </p:cNvPr>
          <p:cNvSpPr txBox="1">
            <a:spLocks/>
          </p:cNvSpPr>
          <p:nvPr/>
        </p:nvSpPr>
        <p:spPr>
          <a:xfrm>
            <a:off x="838200" y="3798690"/>
            <a:ext cx="10515600" cy="65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ts val="336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Least square solution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912FB-AC63-25B2-FF40-CF483351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86" y="2474124"/>
            <a:ext cx="8115427" cy="730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DC6BD8-33E4-B38B-4421-B4868F11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4588910"/>
            <a:ext cx="6444083" cy="7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6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Mathematical Derivation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Transformation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433C2F-2801-CF4C-09FE-7D37D4E10A62}"/>
              </a:ext>
            </a:extLst>
          </p:cNvPr>
          <p:cNvSpPr txBox="1">
            <a:spLocks/>
          </p:cNvSpPr>
          <p:nvPr/>
        </p:nvSpPr>
        <p:spPr>
          <a:xfrm>
            <a:off x="838200" y="3798690"/>
            <a:ext cx="10515600" cy="65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ts val="336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Define distance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E2C79-DE97-5DC4-DD91-185CD7F0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38" y="2523473"/>
            <a:ext cx="6133724" cy="7159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DADD63-6E09-F82F-9014-F02BF3F6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19" y="4588910"/>
            <a:ext cx="7905562" cy="723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B27A05-AA2D-CD74-98F1-A0E07138D7BD}"/>
                  </a:ext>
                </a:extLst>
              </p:cNvPr>
              <p:cNvSpPr txBox="1"/>
              <p:nvPr/>
            </p:nvSpPr>
            <p:spPr>
              <a:xfrm>
                <a:off x="3445042" y="5447281"/>
                <a:ext cx="5301915" cy="490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ts val="3360"/>
                  </a:lnSpc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※ It is reasonable to fix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JhengHei Light" panose="020B03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JhengHei Light" panose="020B0304030504040204" pitchFamily="34" charset="-12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JhengHei Light" panose="020B03040305040402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JhengHei Light" panose="020B0304030504040204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B27A05-AA2D-CD74-98F1-A0E07138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42" y="5447281"/>
                <a:ext cx="5301915" cy="490006"/>
              </a:xfrm>
              <a:prstGeom prst="rect">
                <a:avLst/>
              </a:prstGeom>
              <a:blipFill>
                <a:blip r:embed="rId4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8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Mathematical Derivation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156-E138-6120-3AFB-2EF1822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Loss function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CD1B99-F172-8745-D276-9038A38E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12" y="2409717"/>
            <a:ext cx="8031971" cy="31831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9F64C3-B954-6AD9-0D55-12055118A2AC}"/>
              </a:ext>
            </a:extLst>
          </p:cNvPr>
          <p:cNvSpPr txBox="1"/>
          <p:nvPr/>
        </p:nvSpPr>
        <p:spPr>
          <a:xfrm>
            <a:off x="3445039" y="5639914"/>
            <a:ext cx="5301915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36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※ Reuse first term, convenient</a:t>
            </a:r>
          </a:p>
        </p:txBody>
      </p:sp>
    </p:spTree>
    <p:extLst>
      <p:ext uri="{BB962C8B-B14F-4D97-AF65-F5344CB8AC3E}">
        <p14:creationId xmlns:p14="http://schemas.microsoft.com/office/powerpoint/2010/main" val="4204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Significant Amendment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360"/>
                  </a:lnSpc>
                </a:pPr>
                <a:r>
                  <a:rPr lang="en-US" altLang="zh-CN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Ignored term for non-linear </a:t>
                </a:r>
                <a14:m>
                  <m:oMath xmlns:m="http://schemas.openxmlformats.org/officeDocument/2006/math">
                    <m:r>
                      <a:rPr lang="el-GR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altLang="zh-CN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C3156-E138-6120-3AFB-2EF1822A5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8A6E74E-E5A1-2932-1C06-A4CA9356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1" y="2515851"/>
            <a:ext cx="4658783" cy="182629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1814D28-4300-B627-392C-845A5BCB6D08}"/>
              </a:ext>
            </a:extLst>
          </p:cNvPr>
          <p:cNvGrpSpPr/>
          <p:nvPr/>
        </p:nvGrpSpPr>
        <p:grpSpPr>
          <a:xfrm>
            <a:off x="6292057" y="4001295"/>
            <a:ext cx="5257800" cy="1796922"/>
            <a:chOff x="1832505" y="3193330"/>
            <a:chExt cx="9124950" cy="311857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D48BD5-9888-7045-54D0-098D45B44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195"/>
            <a:stretch/>
          </p:blipFill>
          <p:spPr>
            <a:xfrm>
              <a:off x="1832505" y="3193330"/>
              <a:ext cx="9124950" cy="8785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681ABF-2595-6D14-E9C6-CC65FDBE4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352"/>
            <a:stretch/>
          </p:blipFill>
          <p:spPr>
            <a:xfrm>
              <a:off x="1832505" y="4018493"/>
              <a:ext cx="9124950" cy="2293407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3FEF5B7-E96C-A7F1-88EB-1A93D7DD7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057" y="3212763"/>
            <a:ext cx="5257800" cy="5429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94E067-C518-9FB9-6CA7-40566EDF6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058" y="2515851"/>
            <a:ext cx="3943350" cy="561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C9351C8A-B444-A389-2353-67DA731776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45180"/>
                <a:ext cx="10515600" cy="1826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>
                  <a:lnSpc>
                    <a:spcPts val="336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zh-CN" dirty="0"/>
                  <a:t>Amendment</a:t>
                </a:r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/>
                  <a:t>hyper-parameter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ts val="3360"/>
                  </a:lnSpc>
                </a:pPr>
                <a:r>
                  <a:rPr lang="en-US" altLang="zh-CN" dirty="0"/>
                  <a:t>sum up parameters in MLP</a:t>
                </a: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C9351C8A-B444-A389-2353-67DA7317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5180"/>
                <a:ext cx="10515600" cy="1826298"/>
              </a:xfrm>
              <a:prstGeom prst="rect">
                <a:avLst/>
              </a:prstGeom>
              <a:blipFill>
                <a:blip r:embed="rId7"/>
                <a:stretch>
                  <a:fillRect l="-1043" t="-4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3C7B-2489-54A2-A831-6664DF0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Algorithm Implementation</a:t>
            </a:r>
            <a:endParaRPr lang="zh-CN" altLang="en-US" sz="3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91642-D8AB-0CD8-9BAA-A19C2FF4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67" y="175683"/>
            <a:ext cx="4487333" cy="21372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0FD9CE-2008-6037-DE80-ED9B9800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6" y="2312926"/>
            <a:ext cx="5960534" cy="39552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7B6EA1-9E44-220E-79C9-6F0849FC8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7"/>
            <a:ext cx="4487333" cy="45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380</Words>
  <Application>Microsoft Office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JhengHei Light</vt:lpstr>
      <vt:lpstr>等线</vt:lpstr>
      <vt:lpstr>等线 Light</vt:lpstr>
      <vt:lpstr>Arial</vt:lpstr>
      <vt:lpstr>Cambria Math</vt:lpstr>
      <vt:lpstr>Office 主题​​</vt:lpstr>
      <vt:lpstr>Recurrence and Exploration of Out-of-Distribution Algorithms</vt:lpstr>
      <vt:lpstr>Invariant Risk Minimization</vt:lpstr>
      <vt:lpstr>Mathematical Derivation</vt:lpstr>
      <vt:lpstr>Mathematical Derivation</vt:lpstr>
      <vt:lpstr>Mathematical Derivation</vt:lpstr>
      <vt:lpstr>Mathematical Derivation</vt:lpstr>
      <vt:lpstr>Mathematical Derivation</vt:lpstr>
      <vt:lpstr>Significant Amendment</vt:lpstr>
      <vt:lpstr>Algorithm Implementation</vt:lpstr>
      <vt:lpstr>Algorithm Implementation</vt:lpstr>
      <vt:lpstr>Sensitiveness to Penalty Weight</vt:lpstr>
      <vt:lpstr>Self-Adaptive Optimization</vt:lpstr>
      <vt:lpstr>Self-Adaptive Optimization</vt:lpstr>
      <vt:lpstr>Algorithm Exploration</vt:lpstr>
      <vt:lpstr>Algorithm Exploration</vt:lpstr>
      <vt:lpstr>Algorithm Exploration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and Exploration of Out­-of-­Distribution Algorithms</dc:title>
  <dc:creator>QwQ xxy</dc:creator>
  <cp:lastModifiedBy>QwQ xxy</cp:lastModifiedBy>
  <cp:revision>119</cp:revision>
  <dcterms:created xsi:type="dcterms:W3CDTF">2022-07-13T10:57:02Z</dcterms:created>
  <dcterms:modified xsi:type="dcterms:W3CDTF">2022-07-14T09:35:58Z</dcterms:modified>
</cp:coreProperties>
</file>