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6" r:id="rId4"/>
    <p:sldId id="268" r:id="rId5"/>
    <p:sldId id="269" r:id="rId6"/>
    <p:sldId id="271" r:id="rId7"/>
    <p:sldId id="270" r:id="rId8"/>
    <p:sldId id="275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7EB1-3A30-475F-8A27-2DD66642438F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5BEE2-4781-450B-AD9E-365CC6C3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8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DDCD2-3EBA-463A-AA60-8880E40E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D22359-3BA8-4F82-BC12-7E4E6E81A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17252-C00B-4662-9782-41114E3D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3E0-548C-4EFC-8635-33F01C4B8EB8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ED50F-9EA9-4BFF-BDA9-C461D6E8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939CC-1ACC-4F94-ABE3-FDD98B61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9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6A655-8A99-450B-BED0-732FC67F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82561-37DB-4D13-844A-01986C664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9F8BC-1F50-4907-BC0B-9AC931A1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BA47-6BDE-4789-BCE9-489979A691A4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CAEC7-0E23-452E-88C3-740BBA60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12EA2-1DA0-4B6C-A9FB-F80C94A2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D0DFC9-D35B-470A-B90F-5110E112E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51E10-A8DE-497D-9E58-73C535B7E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3C0DF-3279-44DA-B056-8DA18D9A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EE-91CD-4383-B398-96BDDE570EBC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76E03-D1F0-457B-85D8-C83C2AFB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DB94D-6056-4E09-8DCB-9F75EF65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F7B05-8AFB-4561-9E91-5AA2A559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54E3-785C-4C60-95CD-DDEBDCD6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C380D-7322-4B83-8542-9D43E2BF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E7A2-9FB8-46F3-B8D6-B885DF48DC73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42409-4B26-4D31-B947-12FB29C3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927CB-9885-482F-A2B3-0E86A2A3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A23D-35DB-4B47-9E25-56BA236E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D79AF-751F-4DF0-95E9-373279AD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D30E9-94B5-4CBF-BF12-D2FA6284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BEDE-84F0-4226-8CEF-9084423F9AF0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16654-8AA7-4888-A171-3E6BF8E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8EC24-6200-49DB-88D5-F392CFAA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0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B9B1C-6973-4E45-8D7F-F2F158BB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FF024-4D53-42A4-B7AF-E3EA6018B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D096-FC6A-4364-BC19-E1DB6A60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A0945-DA53-445F-8DEF-28F9F1DE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536C-3649-4FAC-A25A-C4032597081C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75BA4-C71D-4488-83B1-77C407CF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7CF386-2B79-40A0-B941-3CA29223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BA52F-308D-47F4-A718-C9B87D7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74397-145A-460A-B379-978C36C1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AD4C6-FEC6-46D9-A6CF-096B5FACF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145549-48ED-465A-8AA8-10EAECEA9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01209-3AEF-4634-BFE1-2FAFF6E56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1132BC-5BA9-4125-A773-251A2F28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9D71-521A-4829-ABAD-95348347756F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D7AC6-2A2B-40BF-AB3F-5012E9D5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BD9552-A03E-4E69-A41D-931C8526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4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5DCFF-5A2F-4068-9B35-1F450314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EFAFCC-364C-483C-928E-C1306D9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CC9-0DBA-49B5-B813-C1937E5CE84B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47437D-A32E-43E4-83DE-9454925D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8D8B47-D31E-43A3-84D2-1E6B2FCC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EA31B9-506E-4C4D-A931-F52A5AD8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F2BE-57A6-4953-A1A7-BB8A51E69190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AB42CF-7D7D-4517-896C-D7EE503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D1B39-F07A-4D17-A3DF-B4362338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2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0C5E4-92D7-403A-99C1-C839DAAB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F43F2-1021-4F91-8A43-319C8DF1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4462DF-B922-40B5-BBBD-894418C4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3E573-38E5-49FE-9597-429E6755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479-CFEA-4B7D-B73E-ECABAB9AF068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B027D-954D-42C3-BA1F-88F5A62E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1B2AD-CF82-4FD6-80B2-3FD57623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1E651-CBA5-462B-B4A6-37E3CA2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6F5FAC-EF0D-4B83-A4F6-FAE112334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F0A78-785E-4BBF-ABC6-A8AA1634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094A1C-2C02-4E2E-832E-96DAFDF7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8DE9-2B3E-4E34-84C1-8FC4D60C5E68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C1FF2-603E-4500-93F0-510E56C8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0947A-EBA0-4CF6-B1EF-7947C879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96809C-4CC6-4DA5-984B-F5781006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2EB62-BCB4-43F0-AA61-E3CA9A4B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6A014-76E9-4766-A281-179EF75F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8C28-A516-4EF5-8690-C6E956E440C9}" type="datetime1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CD1BB-A43D-4BD8-8545-2579FCCE6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E74DE-42AD-4EE8-8D94-7FF27514A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37EA-E74E-4E62-A202-61735FB69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ysCi3mx4Jc" TargetMode="External"/><Relationship Id="rId2" Type="http://schemas.openxmlformats.org/officeDocument/2006/relationships/hyperlink" Target="https://www.youtube.com/watch?v=jWimwAZTb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tion.so/d232ed7102f84f27a24dc4adffe02d18" TargetMode="External"/><Relationship Id="rId5" Type="http://schemas.openxmlformats.org/officeDocument/2006/relationships/hyperlink" Target="https://www.zhihu.com/question/25576152" TargetMode="External"/><Relationship Id="rId4" Type="http://schemas.openxmlformats.org/officeDocument/2006/relationships/hyperlink" Target="https://www.bilibili.com/video/BV1354y1h7Vf?from=search&amp;seid=680307263943717859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0E37F-95CA-48A8-8349-A08AEA62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论文阅读之我见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22F80-F280-49AD-8179-8C2DBE0A8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2021/7/9	</a:t>
            </a:r>
            <a:r>
              <a:rPr lang="zh-CN" altLang="en-US" dirty="0"/>
              <a:t>汇报人：李成扬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524206-1DE6-454C-8715-9840F83B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8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257B-139D-4F20-91E3-FA41EFD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副歌：找、读、</a:t>
            </a:r>
            <a:r>
              <a:rPr lang="zh-CN" altLang="en-US" b="1" dirty="0"/>
              <a:t>思</a:t>
            </a:r>
            <a:r>
              <a:rPr lang="zh-CN" altLang="en-US" dirty="0"/>
              <a:t>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FEC3C-0A8C-4BD2-8BC9-4DC9E06B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论文阅读笔记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表格说明基本信息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后文说明详尽信息</a:t>
            </a:r>
            <a:endParaRPr lang="en-US" altLang="zh-CN" dirty="0"/>
          </a:p>
          <a:p>
            <a:pPr lvl="2"/>
            <a:r>
              <a:rPr lang="zh-CN" altLang="en-US" dirty="0"/>
              <a:t>核心内容：观点 </a:t>
            </a:r>
            <a:r>
              <a:rPr lang="en-US" altLang="zh-CN" dirty="0"/>
              <a:t>+ </a:t>
            </a:r>
            <a:r>
              <a:rPr lang="zh-CN" altLang="en-US" dirty="0"/>
              <a:t>结论</a:t>
            </a:r>
            <a:endParaRPr lang="en-US" altLang="zh-CN" dirty="0"/>
          </a:p>
          <a:p>
            <a:pPr lvl="2"/>
            <a:r>
              <a:rPr lang="zh-CN" altLang="en-US" dirty="0"/>
              <a:t>必要说明：不足之处 </a:t>
            </a:r>
            <a:r>
              <a:rPr lang="en-US" altLang="zh-CN" dirty="0"/>
              <a:t>+ </a:t>
            </a:r>
            <a:r>
              <a:rPr lang="zh-CN" altLang="en-US" dirty="0"/>
              <a:t>适用条件</a:t>
            </a:r>
            <a:endParaRPr lang="en-US" altLang="zh-CN" dirty="0"/>
          </a:p>
          <a:p>
            <a:pPr lvl="2"/>
            <a:r>
              <a:rPr lang="zh-CN" altLang="en-US" dirty="0"/>
              <a:t>工具数据：数据来源 </a:t>
            </a:r>
            <a:r>
              <a:rPr lang="en-US" altLang="zh-CN" dirty="0"/>
              <a:t>+ </a:t>
            </a:r>
            <a:r>
              <a:rPr lang="zh-CN" altLang="en-US" dirty="0"/>
              <a:t>相关工具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0D855C-E91E-4117-A8EC-B5D49936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649592-5664-4BE3-BF07-78201F95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66" y="2976591"/>
            <a:ext cx="8657143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C1091-B69D-4347-A462-71C1DDB9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尾奏：毕设注意事项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D4D9B-BE93-4295-B347-625BE539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毕设：在撰写过程中，要考虑是否有相关内容的提示点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60E00-AFF1-4BD8-B20A-6FD8D093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D372BB-AA51-4C5B-A497-72E279EA7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4163"/>
            <a:ext cx="12192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051C5-8BB9-402F-A53A-65DEC31B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89304-A5DD-4CDD-92BB-0DE63116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论文笔记 </a:t>
            </a:r>
            <a:r>
              <a:rPr lang="en-US" altLang="zh-CN" dirty="0">
                <a:hlinkClick r:id="rId2"/>
              </a:rPr>
              <a:t>https://www.youtube.com/watch?v=jWimwAZTbRg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速读论文的方法 </a:t>
            </a:r>
            <a:r>
              <a:rPr lang="en-US" altLang="zh-CN" dirty="0">
                <a:hlinkClick r:id="rId3"/>
              </a:rPr>
              <a:t>https://www.youtube.com/watch?v=0ysCi3mx4Jc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论文整理</a:t>
            </a:r>
            <a:r>
              <a:rPr lang="en-US" altLang="zh-CN" dirty="0">
                <a:hlinkClick r:id="rId4"/>
              </a:rPr>
              <a:t>https://www.bilibili.com/video/BV1354y1h7Vf?from=search&amp;seid=6803072639437178599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论文整理 </a:t>
            </a:r>
            <a:r>
              <a:rPr lang="en-US" altLang="zh-CN" dirty="0">
                <a:hlinkClick r:id="rId4"/>
              </a:rPr>
              <a:t>https://www.bilibili.com/video/BV1354y1h7Vf?from=search&amp;seid=6803072639437178599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查找论文 </a:t>
            </a:r>
            <a:r>
              <a:rPr lang="en-US" altLang="zh-CN" dirty="0">
                <a:hlinkClick r:id="rId5"/>
              </a:rPr>
              <a:t>https://www.zhihu.com/question/25576152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憨憨的小乐园 </a:t>
            </a:r>
            <a:r>
              <a:rPr lang="en-US" altLang="zh-CN" dirty="0">
                <a:hlinkClick r:id="rId6"/>
              </a:rPr>
              <a:t>https://www.notion.so/d232ed7102f84f27a24dc4adffe02d18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381BD-01E5-49DB-8320-A922B6E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0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CE7F8CB-6BEC-4410-A9E4-91C615084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774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A6A5E2-DAC5-4831-AA2D-3E6DADC0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52" y="3028376"/>
            <a:ext cx="3525485" cy="801247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2FD211B7-7598-4491-A12B-15A36465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1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639C-005F-4EE3-AF85-0D46D4E5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32726-C4E4-43A4-A270-855167DB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前奏：动机</a:t>
            </a:r>
            <a:endParaRPr lang="en-US" altLang="zh-CN" dirty="0"/>
          </a:p>
          <a:p>
            <a:r>
              <a:rPr lang="zh-CN" altLang="en-US" dirty="0"/>
              <a:t>主歌：步骤</a:t>
            </a:r>
            <a:endParaRPr lang="en-US" altLang="zh-CN" dirty="0"/>
          </a:p>
          <a:p>
            <a:r>
              <a:rPr lang="zh-CN" altLang="en-US" dirty="0"/>
              <a:t>副歌：找、读、思</a:t>
            </a:r>
            <a:endParaRPr lang="en-US" altLang="zh-CN" dirty="0"/>
          </a:p>
          <a:p>
            <a:r>
              <a:rPr lang="zh-CN" altLang="en-US" dirty="0"/>
              <a:t>尾奏：毕设注意事项</a:t>
            </a:r>
            <a:endParaRPr lang="en-US" altLang="zh-CN" dirty="0"/>
          </a:p>
          <a:p>
            <a:r>
              <a:rPr lang="zh-CN" altLang="en-US" dirty="0"/>
              <a:t>参考链接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20E2E-7ADA-4F66-A9AA-8E3BAFAE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0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E81E-1142-45B5-A534-71A608D2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前奏：动机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1FF4A-E8EC-4AFA-9447-77B0A78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/>
              <a:t>理解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b="1" dirty="0"/>
              <a:t>效率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文章读到什么程度算是理解了呢？看过后感觉还是脑子中疑惑大于理解的内容？</a:t>
            </a:r>
            <a:endParaRPr lang="en-US" altLang="zh-CN" dirty="0"/>
          </a:p>
          <a:p>
            <a:r>
              <a:rPr lang="zh-CN" altLang="en-US" dirty="0"/>
              <a:t>文章算是读过了，理解了，然后，过了段时间又忘记了，特别是论文周期较长的情况下，一篇文章反反复复读，效率有些低</a:t>
            </a:r>
            <a:endParaRPr lang="en-US" altLang="zh-CN" dirty="0"/>
          </a:p>
          <a:p>
            <a:r>
              <a:rPr lang="zh-CN" altLang="en-US" dirty="0"/>
              <a:t>读论文感觉太花费时间了，中文的，能看懂文字，但是感觉说的云里雾里，英文的，直接翻译为中文辅助阅读吗？还是硬着头皮往下读？</a:t>
            </a:r>
            <a:endParaRPr lang="en-US" altLang="zh-CN" dirty="0"/>
          </a:p>
          <a:p>
            <a:r>
              <a:rPr lang="zh-CN" altLang="en-US" dirty="0"/>
              <a:t>怎么找论文？我知道数据库和图书馆，但是为什么一些文章自己找不到，同学或者审稿人却提出来了？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AE8BD-88C7-4B31-A660-E9F22504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3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E14E3-C394-481D-A4D2-57187639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主歌：步骤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47BDE-48EF-4D8F-AAFD-D1AF0D25F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读文献的目的</a:t>
            </a:r>
            <a:endParaRPr lang="en-US" altLang="zh-CN" dirty="0"/>
          </a:p>
          <a:p>
            <a:pPr lvl="1"/>
            <a:r>
              <a:rPr lang="zh-CN" altLang="en-US" dirty="0"/>
              <a:t>了解科研进程，更好</a:t>
            </a:r>
            <a:r>
              <a:rPr lang="zh-CN" altLang="en-US" u="sng" dirty="0"/>
              <a:t>把握方向</a:t>
            </a:r>
            <a:endParaRPr lang="en-US" altLang="zh-CN" u="sng" dirty="0"/>
          </a:p>
          <a:p>
            <a:pPr lvl="1"/>
            <a:r>
              <a:rPr lang="zh-CN" altLang="en-US" dirty="0"/>
              <a:t>了解课题下，</a:t>
            </a:r>
            <a:r>
              <a:rPr lang="zh-CN" altLang="en-US" u="sng" dirty="0"/>
              <a:t>大家所做的研究</a:t>
            </a:r>
            <a:endParaRPr lang="en-US" altLang="zh-CN" u="sng" dirty="0"/>
          </a:p>
          <a:p>
            <a:pPr lvl="1"/>
            <a:r>
              <a:rPr lang="zh-CN" altLang="en-US" u="sng" dirty="0"/>
              <a:t>帮助自己写论文</a:t>
            </a:r>
            <a:r>
              <a:rPr lang="zh-CN" altLang="en-US" dirty="0"/>
              <a:t>，完善科研思维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文献阅读的步骤</a:t>
            </a:r>
            <a:endParaRPr lang="en-US" altLang="zh-CN" dirty="0"/>
          </a:p>
          <a:p>
            <a:pPr lvl="1"/>
            <a:r>
              <a:rPr lang="zh-CN" altLang="en-US" dirty="0"/>
              <a:t>数据获取：</a:t>
            </a:r>
            <a:r>
              <a:rPr lang="zh-CN" altLang="en-US" u="sng" dirty="0"/>
              <a:t>找</a:t>
            </a:r>
            <a:r>
              <a:rPr lang="zh-CN" altLang="en-US" dirty="0"/>
              <a:t>论文</a:t>
            </a:r>
            <a:endParaRPr lang="en-US" altLang="zh-CN" dirty="0"/>
          </a:p>
          <a:p>
            <a:pPr lvl="1"/>
            <a:r>
              <a:rPr lang="zh-CN" altLang="en-US" dirty="0"/>
              <a:t>数据处理：</a:t>
            </a:r>
            <a:r>
              <a:rPr lang="zh-CN" altLang="en-US" u="sng" dirty="0"/>
              <a:t>读</a:t>
            </a:r>
            <a:r>
              <a:rPr lang="zh-CN" altLang="en-US" dirty="0"/>
              <a:t>论文</a:t>
            </a:r>
            <a:endParaRPr lang="en-US" altLang="zh-CN" dirty="0"/>
          </a:p>
          <a:p>
            <a:pPr lvl="1"/>
            <a:r>
              <a:rPr lang="zh-CN" altLang="en-US" dirty="0"/>
              <a:t>得出结论：论文</a:t>
            </a:r>
            <a:r>
              <a:rPr lang="zh-CN" altLang="en-US" u="sng" dirty="0"/>
              <a:t>思</a:t>
            </a:r>
            <a:r>
              <a:rPr lang="zh-CN" altLang="en-US" dirty="0"/>
              <a:t>考和整理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C7EC4-B316-4B53-B0E8-F8ED6A13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4FF3-8EAB-4594-AD9C-22BE3519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副歌：</a:t>
            </a:r>
            <a:r>
              <a:rPr lang="zh-CN" altLang="en-US" b="1" dirty="0"/>
              <a:t>找</a:t>
            </a:r>
            <a:r>
              <a:rPr lang="zh-CN" altLang="en-US" dirty="0"/>
              <a:t>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75F8-F05A-4C1A-A5DA-AF94710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查找明确的文章</a:t>
            </a:r>
            <a:endParaRPr lang="en-US" altLang="zh-CN" dirty="0"/>
          </a:p>
          <a:p>
            <a:pPr lvl="1"/>
            <a:r>
              <a:rPr lang="zh-CN" altLang="en-US" dirty="0"/>
              <a:t>搜索引擎；作者课题组网站，</a:t>
            </a:r>
            <a:r>
              <a:rPr lang="en-US" altLang="zh-CN" dirty="0"/>
              <a:t>publication</a:t>
            </a:r>
            <a:r>
              <a:rPr lang="zh-CN" altLang="en-US" dirty="0"/>
              <a:t>中；数据库查找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仅明确查找方向</a:t>
            </a:r>
            <a:endParaRPr lang="en-US" altLang="zh-CN" dirty="0"/>
          </a:p>
          <a:p>
            <a:pPr lvl="1"/>
            <a:r>
              <a:rPr lang="zh-CN" altLang="en-US" dirty="0"/>
              <a:t>数据库，关键词检索；大牛课题组网站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Tips</a:t>
            </a:r>
          </a:p>
          <a:p>
            <a:pPr lvl="1"/>
            <a:r>
              <a:rPr lang="zh-CN" altLang="en-US" dirty="0"/>
              <a:t>数据库检索时，可以指定期刊类型或者名称进行高级检索，以</a:t>
            </a:r>
            <a:r>
              <a:rPr lang="en-US" altLang="zh-CN" dirty="0" err="1"/>
              <a:t>cnki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zh-CN" altLang="en-US" dirty="0"/>
              <a:t>关键词使用中英文双向查找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6693C-302A-43DA-A645-EB10617C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612C44-F9C2-4375-BFAE-A572FC91811E}"/>
              </a:ext>
            </a:extLst>
          </p:cNvPr>
          <p:cNvSpPr/>
          <p:nvPr/>
        </p:nvSpPr>
        <p:spPr>
          <a:xfrm>
            <a:off x="5416446" y="2626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https://arizona.pure.elsevier.com/en/persons/christian-s-collberg/publications/</a:t>
            </a:r>
          </a:p>
        </p:txBody>
      </p:sp>
    </p:spTree>
    <p:extLst>
      <p:ext uri="{BB962C8B-B14F-4D97-AF65-F5344CB8AC3E}">
        <p14:creationId xmlns:p14="http://schemas.microsoft.com/office/powerpoint/2010/main" val="41127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110BA-D04D-4CD6-8637-8AFFF847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副歌：找、</a:t>
            </a:r>
            <a:r>
              <a:rPr lang="zh-CN" altLang="en-US" b="1" dirty="0"/>
              <a:t>读</a:t>
            </a:r>
            <a:r>
              <a:rPr lang="zh-CN" altLang="en-US" dirty="0"/>
              <a:t>论文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C8BBD-B92E-4E5B-AEBF-0B98A477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2AA7CA-9EB1-45D8-9EA2-114FCA73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5192"/>
            <a:ext cx="7996643" cy="52566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7A9E45-CAA7-4DDF-8DA7-2DE488FB14F2}"/>
              </a:ext>
            </a:extLst>
          </p:cNvPr>
          <p:cNvSpPr txBox="1"/>
          <p:nvPr/>
        </p:nvSpPr>
        <p:spPr>
          <a:xfrm>
            <a:off x="9129009" y="2368446"/>
            <a:ext cx="2362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华光行草_CNKI" panose="02000500000000000000" pitchFamily="2" charset="-122"/>
                <a:cs typeface="Times New Roman" panose="02020603050405020304" pitchFamily="18" charset="0"/>
              </a:rPr>
              <a:t>How to read a book</a:t>
            </a:r>
          </a:p>
          <a:p>
            <a:endParaRPr lang="en-US" altLang="zh-CN" i="1" dirty="0">
              <a:latin typeface="Times New Roman" panose="02020603050405020304" pitchFamily="18" charset="0"/>
              <a:ea typeface="华光行草_CNKI" panose="02000500000000000000" pitchFamily="2" charset="-122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ea typeface="华光行草_CNKI" panose="02000500000000000000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华光行草_CNKI" panose="02000500000000000000" pitchFamily="2" charset="-122"/>
                <a:ea typeface="华光行草_CNKI" panose="02000500000000000000" pitchFamily="2" charset="-122"/>
              </a:rPr>
              <a:t>在论文阅读上有什么启发吗？</a:t>
            </a:r>
          </a:p>
        </p:txBody>
      </p:sp>
    </p:spTree>
    <p:extLst>
      <p:ext uri="{BB962C8B-B14F-4D97-AF65-F5344CB8AC3E}">
        <p14:creationId xmlns:p14="http://schemas.microsoft.com/office/powerpoint/2010/main" val="255082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18545-C417-42B9-8948-A58590A7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副歌：找、</a:t>
            </a:r>
            <a:r>
              <a:rPr lang="zh-CN" altLang="en-US" b="1" dirty="0"/>
              <a:t>读</a:t>
            </a:r>
            <a:r>
              <a:rPr lang="zh-CN" altLang="en-US" dirty="0"/>
              <a:t>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CE6DA-0F14-4729-A33B-D3A586EF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9433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阅读题目、封面上的推荐、序言、目录、后文的后记，从而对书籍本身所探讨的问题、内容有个宏观上的认知。回答第一个问题：</a:t>
            </a:r>
            <a:r>
              <a:rPr lang="zh-CN" altLang="en-US" b="1" dirty="0"/>
              <a:t>这本书谈了什么？</a:t>
            </a:r>
            <a:endParaRPr lang="en-US" altLang="zh-CN" b="1" dirty="0"/>
          </a:p>
          <a:p>
            <a:pPr>
              <a:lnSpc>
                <a:spcPct val="120000"/>
              </a:lnSpc>
            </a:pPr>
            <a:endParaRPr lang="en-US" altLang="zh-CN" i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阅读相关感兴趣的章节，同时随便翻翻其他的章节，从而对书籍的大纲或者框架结构有一个认知。因为技术类的书籍，论述方法上存在模块化的特性。回答第二个问题：</a:t>
            </a:r>
            <a:r>
              <a:rPr lang="zh-CN" altLang="en-US" b="1" dirty="0"/>
              <a:t>这本书细说了什么？复杂度如何？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细读整本书，找出这本书中作者提出的问题、论点、论据、答案，关键词和关键句，同时辅以笔记说明。在阅读的时候，对于不理解的地方要格外注意，尽可能和作者达成共识。阅读完成后，对书本给出有理有据的客观评价。回答第三个问题：</a:t>
            </a:r>
            <a:r>
              <a:rPr lang="zh-CN" altLang="en-US" b="1" dirty="0"/>
              <a:t>这本书说的有道理吗？</a:t>
            </a:r>
            <a:endParaRPr lang="en-US" altLang="zh-CN" b="1" dirty="0"/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173E6F-EF82-4E5D-88DB-FCFA6A71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4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306FA-40E3-4433-A035-DD067ED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副歌：找、</a:t>
            </a:r>
            <a:r>
              <a:rPr lang="zh-CN" altLang="en-US" b="1" dirty="0"/>
              <a:t>读</a:t>
            </a:r>
            <a:r>
              <a:rPr lang="zh-CN" altLang="en-US" dirty="0"/>
              <a:t>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62E17-1296-43E6-B537-AB2BAFB18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book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论文是否（读的）越多越好？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是不是要读完一堆才能开始写文章？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平等、公平的区别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增进理解的阅读，应该关注的问题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和作者达成共识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DC2B7-8FB8-405B-9266-70950DF0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4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28B90-6A8A-48D8-A787-E218E337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副歌：找、</a:t>
            </a:r>
            <a:r>
              <a:rPr lang="zh-CN" altLang="en-US" b="1" dirty="0"/>
              <a:t>读</a:t>
            </a:r>
            <a:r>
              <a:rPr lang="zh-CN" altLang="en-US" dirty="0"/>
              <a:t>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15E9B-EA7D-4696-95E1-8C69E2B0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论文阅读：需要对阅读时间有一个预估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01EFA2-D09B-4D65-8719-21C6B5D2C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3395"/>
            <a:ext cx="6610662" cy="45846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8198F1-E514-4C62-9088-2F859DA07FCA}"/>
              </a:ext>
            </a:extLst>
          </p:cNvPr>
          <p:cNvSpPr txBox="1"/>
          <p:nvPr/>
        </p:nvSpPr>
        <p:spPr>
          <a:xfrm>
            <a:off x="7600013" y="2486241"/>
            <a:ext cx="43171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关键词的标识，可以使用不同颜色的笔或者把不同的符号进行说明，如：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黄色表示总结性的句子；绿色表示有趣或者有启发性的句子；蓝色表示日后可以直接引用的句子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△表示重要的观点或者论述；</a:t>
            </a:r>
            <a:br>
              <a:rPr lang="en-US" altLang="zh-CN" sz="2000" dirty="0"/>
            </a:br>
            <a:r>
              <a:rPr lang="zh-CN" altLang="en-US" sz="2000" dirty="0"/>
              <a:t>？表示并不理解的地方，可以仔细阅读的时候进行排查；</a:t>
            </a:r>
            <a:br>
              <a:rPr lang="en-US" altLang="zh-CN" sz="2000" dirty="0"/>
            </a:br>
            <a:r>
              <a:rPr lang="en-US" altLang="zh-CN" sz="2000" dirty="0"/>
              <a:t>ex</a:t>
            </a:r>
            <a:r>
              <a:rPr lang="zh-CN" altLang="en-US" sz="2000" dirty="0"/>
              <a:t>表示文章中用的比较好的样例。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i="1" dirty="0"/>
              <a:t>And more, can you extract the order of reading paper?</a:t>
            </a:r>
          </a:p>
          <a:p>
            <a:endParaRPr lang="zh-CN" altLang="en-US" sz="200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4BBB9A-7A05-4F4E-A96F-6ED10566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37EA-E74E-4E62-A202-61735FB693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4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845</Words>
  <Application>Microsoft Office PowerPoint</Application>
  <PresentationFormat>宽屏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华光行草_CNKI</vt:lpstr>
      <vt:lpstr>Arial</vt:lpstr>
      <vt:lpstr>Times New Roman</vt:lpstr>
      <vt:lpstr>Office 主题​​</vt:lpstr>
      <vt:lpstr>论文阅读之我见</vt:lpstr>
      <vt:lpstr>目录</vt:lpstr>
      <vt:lpstr>前奏：动机</vt:lpstr>
      <vt:lpstr>主歌：步骤</vt:lpstr>
      <vt:lpstr>副歌：找论文</vt:lpstr>
      <vt:lpstr>副歌：找、读论文</vt:lpstr>
      <vt:lpstr>副歌：找、读论文</vt:lpstr>
      <vt:lpstr>副歌：找、读论文</vt:lpstr>
      <vt:lpstr>副歌：找、读论文</vt:lpstr>
      <vt:lpstr>副歌：找、读、思论文</vt:lpstr>
      <vt:lpstr>尾奏：毕设注意事项</vt:lpstr>
      <vt:lpstr>参考链接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论文阅读之我见</dc:title>
  <dc:creator>李成扬</dc:creator>
  <cp:lastModifiedBy>李成扬</cp:lastModifiedBy>
  <cp:revision>24</cp:revision>
  <dcterms:created xsi:type="dcterms:W3CDTF">2021-07-08T10:18:10Z</dcterms:created>
  <dcterms:modified xsi:type="dcterms:W3CDTF">2021-07-09T10:20:30Z</dcterms:modified>
</cp:coreProperties>
</file>