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26" r:id="rId4"/>
    <p:sldId id="257" r:id="rId6"/>
    <p:sldId id="287" r:id="rId7"/>
    <p:sldId id="258" r:id="rId8"/>
    <p:sldId id="288" r:id="rId9"/>
    <p:sldId id="259" r:id="rId10"/>
    <p:sldId id="260" r:id="rId11"/>
    <p:sldId id="262" r:id="rId12"/>
    <p:sldId id="289" r:id="rId13"/>
    <p:sldId id="261" r:id="rId14"/>
    <p:sldId id="263" r:id="rId15"/>
    <p:sldId id="290" r:id="rId16"/>
    <p:sldId id="264" r:id="rId17"/>
    <p:sldId id="270" r:id="rId18"/>
    <p:sldId id="265" r:id="rId19"/>
    <p:sldId id="266" r:id="rId20"/>
    <p:sldId id="267" r:id="rId21"/>
    <p:sldId id="291" r:id="rId22"/>
    <p:sldId id="268" r:id="rId23"/>
    <p:sldId id="277" r:id="rId24"/>
    <p:sldId id="271" r:id="rId25"/>
    <p:sldId id="272" r:id="rId26"/>
    <p:sldId id="273" r:id="rId27"/>
    <p:sldId id="274" r:id="rId28"/>
    <p:sldId id="275" r:id="rId29"/>
    <p:sldId id="278" r:id="rId30"/>
    <p:sldId id="279" r:id="rId31"/>
    <p:sldId id="280" r:id="rId32"/>
    <p:sldId id="281" r:id="rId33"/>
    <p:sldId id="282" r:id="rId34"/>
    <p:sldId id="283" r:id="rId35"/>
    <p:sldId id="284" r:id="rId36"/>
    <p:sldId id="285" r:id="rId37"/>
    <p:sldId id="292" r:id="rId38"/>
    <p:sldId id="293" r:id="rId39"/>
    <p:sldId id="294" r:id="rId40"/>
    <p:sldId id="295" r:id="rId41"/>
    <p:sldId id="297" r:id="rId42"/>
    <p:sldId id="296" r:id="rId43"/>
    <p:sldId id="298" r:id="rId44"/>
    <p:sldId id="299" r:id="rId45"/>
    <p:sldId id="327"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杨 伟洲" initials="杨" lastIdx="1" clrIdx="0"/>
  <p:cmAuthor id="2" name="Fish Zheng" initials="FZ"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0" Type="http://schemas.openxmlformats.org/officeDocument/2006/relationships/commentAuthors" Target="commentAuthors.xml"/><Relationship Id="rId5" Type="http://schemas.openxmlformats.org/officeDocument/2006/relationships/notesMaster" Target="notesMasters/notesMaster1.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CC16A6D-FBE4-4D7D-8924-1A868E3E39A5}" type="doc">
      <dgm:prSet loTypeId="relationship" loCatId="relationship" qsTypeId="urn:microsoft.com/office/officeart/2005/8/quickstyle/simple5" qsCatId="simple" csTypeId="urn:microsoft.com/office/officeart/2005/8/colors/accent1_2" csCatId="accent1" phldr="0"/>
      <dgm:spPr/>
    </dgm:pt>
    <dgm:pt modelId="{581580C3-2AD7-4027-A070-853644A6AD63}">
      <dgm:prSet phldrT="[文本]" phldr="0" custT="0"/>
      <dgm:spPr/>
      <dgm:t>
        <a:bodyPr vert="horz" wrap="square"/>
        <a:p>
          <a:pPr>
            <a:lnSpc>
              <a:spcPct val="100000"/>
            </a:lnSpc>
            <a:spcBef>
              <a:spcPct val="0"/>
            </a:spcBef>
            <a:spcAft>
              <a:spcPct val="35000"/>
            </a:spcAft>
          </a:pPr>
          <a:r>
            <a:rPr lang="en-US" altLang="zh-CN"/>
            <a:t>AFL</a:t>
          </a:r>
          <a:r>
            <a:rPr lang="en-US" altLang="zh-CN"/>
            <a:t/>
          </a:r>
          <a:endParaRPr lang="en-US" altLang="zh-CN"/>
        </a:p>
      </dgm:t>
    </dgm:pt>
    <dgm:pt modelId="{DB71C421-2C04-4A27-A16A-8A2D4CEF38D7}" cxnId="{D02060E6-2D1A-4A02-AD89-70A44D7A0187}" type="parTrans">
      <dgm:prSet/>
      <dgm:spPr/>
    </dgm:pt>
    <dgm:pt modelId="{C6CA7FBF-0A96-4697-A004-AF5EA54741E9}" cxnId="{D02060E6-2D1A-4A02-AD89-70A44D7A0187}" type="sibTrans">
      <dgm:prSet/>
      <dgm:spPr/>
      <dgm:t>
        <a:bodyPr/>
        <a:p>
          <a:endParaRPr lang="zh-CN" altLang="en-US"/>
        </a:p>
      </dgm:t>
    </dgm:pt>
    <dgm:pt modelId="{CE5E2533-9287-424E-9BBB-99100BB555BE}">
      <dgm:prSet phldrT="[文本]" phldr="0" custT="0"/>
      <dgm:spPr/>
      <dgm:t>
        <a:bodyPr vert="horz" wrap="square"/>
        <a:p>
          <a:pPr>
            <a:lnSpc>
              <a:spcPct val="100000"/>
            </a:lnSpc>
            <a:spcBef>
              <a:spcPct val="0"/>
            </a:spcBef>
            <a:spcAft>
              <a:spcPct val="35000"/>
            </a:spcAft>
          </a:pPr>
          <a:r>
            <a:rPr lang="en-US" altLang="zh-CN">
              <a:solidFill>
                <a:srgbClr val="FF0000"/>
              </a:solidFill>
            </a:rPr>
            <a:t>Simulat</a:t>
          </a:r>
          <a:r>
            <a:rPr lang="en-US" altLang="zh-CN">
              <a:solidFill>
                <a:srgbClr val="FF0000"/>
              </a:solidFill>
            </a:rPr>
            <a:t>e</a:t>
          </a:r>
          <a:r>
            <a:rPr lang="en-US" altLang="zh-CN">
              <a:solidFill>
                <a:srgbClr val="FF0000"/>
              </a:solidFill>
            </a:rPr>
            <a:t/>
          </a:r>
          <a:endParaRPr lang="en-US" altLang="zh-CN">
            <a:solidFill>
              <a:srgbClr val="FF0000"/>
            </a:solidFill>
          </a:endParaRPr>
        </a:p>
      </dgm:t>
    </dgm:pt>
    <dgm:pt modelId="{DF2F75AC-DBBC-41CA-9907-37CAD7ACE6FD}" cxnId="{ACE0A39C-BB71-489C-B0DE-892BE266E9B7}" type="parTrans">
      <dgm:prSet/>
      <dgm:spPr/>
    </dgm:pt>
    <dgm:pt modelId="{50EA5145-449C-4B3D-AF43-7C8E897ECF58}" cxnId="{ACE0A39C-BB71-489C-B0DE-892BE266E9B7}" type="sibTrans">
      <dgm:prSet/>
      <dgm:spPr/>
      <dgm:t>
        <a:bodyPr/>
        <a:p>
          <a:endParaRPr lang="zh-CN" altLang="en-US"/>
        </a:p>
      </dgm:t>
    </dgm:pt>
    <dgm:pt modelId="{4A9495EA-F159-42B0-8FBA-37EA03112423}">
      <dgm:prSet phldrT="[文本]" phldr="0" custT="0"/>
      <dgm:spPr/>
      <dgm:t>
        <a:bodyPr vert="horz" wrap="square"/>
        <a:p>
          <a:pPr>
            <a:lnSpc>
              <a:spcPct val="100000"/>
            </a:lnSpc>
            <a:spcBef>
              <a:spcPct val="0"/>
            </a:spcBef>
            <a:spcAft>
              <a:spcPct val="35000"/>
            </a:spcAft>
          </a:pPr>
          <a:r>
            <a:rPr lang="en-US" altLang="zh-CN"/>
            <a:t>USB</a:t>
          </a:r>
          <a:r>
            <a:rPr lang="en-US" altLang="zh-CN"/>
            <a:t>F</a:t>
          </a:r>
          <a:r>
            <a:rPr lang="en-US" altLang="zh-CN"/>
            <a:t/>
          </a:r>
          <a:endParaRPr lang="en-US" altLang="zh-CN"/>
        </a:p>
      </dgm:t>
    </dgm:pt>
    <dgm:pt modelId="{6C1C5DA7-2DF7-401C-8FD1-C92A83243071}" cxnId="{93E9B292-7FBD-49A3-991B-728B4E196A55}" type="parTrans">
      <dgm:prSet/>
      <dgm:spPr/>
    </dgm:pt>
    <dgm:pt modelId="{5C750A99-5016-4522-ABB3-8CBA84A2CE1F}" cxnId="{93E9B292-7FBD-49A3-991B-728B4E196A55}" type="sibTrans">
      <dgm:prSet/>
      <dgm:spPr/>
    </dgm:pt>
    <dgm:pt modelId="{1FCEDCE4-88CC-4712-BBBC-6B84BD66B74B}" type="pres">
      <dgm:prSet presAssocID="{4CC16A6D-FBE4-4D7D-8924-1A868E3E39A5}" presName="linearFlow" presStyleCnt="0">
        <dgm:presLayoutVars>
          <dgm:dir/>
          <dgm:resizeHandles val="exact"/>
        </dgm:presLayoutVars>
      </dgm:prSet>
      <dgm:spPr/>
    </dgm:pt>
    <dgm:pt modelId="{9E2ED5AF-ED0B-42AC-8931-92524B23DC6C}" type="pres">
      <dgm:prSet presAssocID="{581580C3-2AD7-4027-A070-853644A6AD63}" presName="node" presStyleLbl="node1" presStyleIdx="0" presStyleCnt="3">
        <dgm:presLayoutVars>
          <dgm:bulletEnabled val="1"/>
        </dgm:presLayoutVars>
      </dgm:prSet>
      <dgm:spPr/>
    </dgm:pt>
    <dgm:pt modelId="{9CA9B672-4493-46EB-991F-452E90CF40BD}" type="pres">
      <dgm:prSet presAssocID="{C6CA7FBF-0A96-4697-A004-AF5EA54741E9}" presName="spacerL" presStyleCnt="0"/>
      <dgm:spPr/>
    </dgm:pt>
    <dgm:pt modelId="{9D0A0829-D75B-4023-B25E-249C847BBB02}" type="pres">
      <dgm:prSet presAssocID="{C6CA7FBF-0A96-4697-A004-AF5EA54741E9}" presName="sibTrans" presStyleLbl="sibTrans2D1" presStyleIdx="0" presStyleCnt="2"/>
      <dgm:spPr/>
    </dgm:pt>
    <dgm:pt modelId="{60BDDED0-C980-40A3-963C-4E7332F3BF20}" type="pres">
      <dgm:prSet presAssocID="{C6CA7FBF-0A96-4697-A004-AF5EA54741E9}" presName="spacerR" presStyleCnt="0"/>
      <dgm:spPr/>
    </dgm:pt>
    <dgm:pt modelId="{7D35403D-EAAE-44AC-83DF-5EA15CDF3026}" type="pres">
      <dgm:prSet presAssocID="{CE5E2533-9287-424E-9BBB-99100BB555BE}" presName="node" presStyleLbl="node1" presStyleIdx="1" presStyleCnt="3">
        <dgm:presLayoutVars>
          <dgm:bulletEnabled val="1"/>
        </dgm:presLayoutVars>
      </dgm:prSet>
      <dgm:spPr/>
    </dgm:pt>
    <dgm:pt modelId="{8B93EFF9-4E14-4E33-B012-0C11DB3D7742}" type="pres">
      <dgm:prSet presAssocID="{50EA5145-449C-4B3D-AF43-7C8E897ECF58}" presName="spacerL" presStyleCnt="0"/>
      <dgm:spPr/>
    </dgm:pt>
    <dgm:pt modelId="{0EEA513F-368F-429D-B181-8D03EF33D12E}" type="pres">
      <dgm:prSet presAssocID="{50EA5145-449C-4B3D-AF43-7C8E897ECF58}" presName="sibTrans" presStyleLbl="sibTrans2D1" presStyleIdx="1" presStyleCnt="2"/>
      <dgm:spPr/>
    </dgm:pt>
    <dgm:pt modelId="{8CF65313-C216-417D-87C5-1F985DC8C3E6}" type="pres">
      <dgm:prSet presAssocID="{50EA5145-449C-4B3D-AF43-7C8E897ECF58}" presName="spacerR" presStyleCnt="0"/>
      <dgm:spPr/>
    </dgm:pt>
    <dgm:pt modelId="{B586FDC3-05D8-4C83-99A7-65CA5D80A3D8}" type="pres">
      <dgm:prSet presAssocID="{4A9495EA-F159-42B0-8FBA-37EA03112423}" presName="node" presStyleLbl="node1" presStyleIdx="2" presStyleCnt="3">
        <dgm:presLayoutVars>
          <dgm:bulletEnabled val="1"/>
        </dgm:presLayoutVars>
      </dgm:prSet>
      <dgm:spPr/>
    </dgm:pt>
  </dgm:ptLst>
  <dgm:cxnLst>
    <dgm:cxn modelId="{D02060E6-2D1A-4A02-AD89-70A44D7A0187}" srcId="{4CC16A6D-FBE4-4D7D-8924-1A868E3E39A5}" destId="{581580C3-2AD7-4027-A070-853644A6AD63}" srcOrd="0" destOrd="0" parTransId="{DB71C421-2C04-4A27-A16A-8A2D4CEF38D7}" sibTransId="{C6CA7FBF-0A96-4697-A004-AF5EA54741E9}"/>
    <dgm:cxn modelId="{ACE0A39C-BB71-489C-B0DE-892BE266E9B7}" srcId="{4CC16A6D-FBE4-4D7D-8924-1A868E3E39A5}" destId="{CE5E2533-9287-424E-9BBB-99100BB555BE}" srcOrd="1" destOrd="0" parTransId="{DF2F75AC-DBBC-41CA-9907-37CAD7ACE6FD}" sibTransId="{50EA5145-449C-4B3D-AF43-7C8E897ECF58}"/>
    <dgm:cxn modelId="{93E9B292-7FBD-49A3-991B-728B4E196A55}" srcId="{4CC16A6D-FBE4-4D7D-8924-1A868E3E39A5}" destId="{4A9495EA-F159-42B0-8FBA-37EA03112423}" srcOrd="2" destOrd="0" parTransId="{6C1C5DA7-2DF7-401C-8FD1-C92A83243071}" sibTransId="{5C750A99-5016-4522-ABB3-8CBA84A2CE1F}"/>
    <dgm:cxn modelId="{389976D5-E2AE-4573-B761-4F8243E48763}" type="presOf" srcId="{4CC16A6D-FBE4-4D7D-8924-1A868E3E39A5}" destId="{1FCEDCE4-88CC-4712-BBBC-6B84BD66B74B}" srcOrd="0" destOrd="0" presId="urn:microsoft.com/office/officeart/2005/8/layout/equation1"/>
    <dgm:cxn modelId="{E5514100-F75B-4A22-97B0-BE5392F30016}" type="presParOf" srcId="{1FCEDCE4-88CC-4712-BBBC-6B84BD66B74B}" destId="{9E2ED5AF-ED0B-42AC-8931-92524B23DC6C}" srcOrd="0" destOrd="0" presId="urn:microsoft.com/office/officeart/2005/8/layout/equation1"/>
    <dgm:cxn modelId="{CCA8F3D6-FF60-4BB1-8AED-BEE75D2BADF0}" type="presOf" srcId="{581580C3-2AD7-4027-A070-853644A6AD63}" destId="{9E2ED5AF-ED0B-42AC-8931-92524B23DC6C}" srcOrd="0" destOrd="0" presId="urn:microsoft.com/office/officeart/2005/8/layout/equation1"/>
    <dgm:cxn modelId="{18F657BE-9F54-4050-96D3-2353B0657AE3}" type="presParOf" srcId="{1FCEDCE4-88CC-4712-BBBC-6B84BD66B74B}" destId="{9CA9B672-4493-46EB-991F-452E90CF40BD}" srcOrd="1" destOrd="0" presId="urn:microsoft.com/office/officeart/2005/8/layout/equation1"/>
    <dgm:cxn modelId="{A7A8BA5B-5D93-4485-BB9A-FCE27D533ABC}" type="presParOf" srcId="{1FCEDCE4-88CC-4712-BBBC-6B84BD66B74B}" destId="{9D0A0829-D75B-4023-B25E-249C847BBB02}" srcOrd="2" destOrd="0" presId="urn:microsoft.com/office/officeart/2005/8/layout/equation1"/>
    <dgm:cxn modelId="{F278AE9A-B0DD-4ABA-B493-01F795654EC9}" type="presOf" srcId="{C6CA7FBF-0A96-4697-A004-AF5EA54741E9}" destId="{9D0A0829-D75B-4023-B25E-249C847BBB02}" srcOrd="0" destOrd="0" presId="urn:microsoft.com/office/officeart/2005/8/layout/equation1"/>
    <dgm:cxn modelId="{5CF1881D-7BFF-427B-A086-BA77478E6B62}" type="presParOf" srcId="{1FCEDCE4-88CC-4712-BBBC-6B84BD66B74B}" destId="{60BDDED0-C980-40A3-963C-4E7332F3BF20}" srcOrd="3" destOrd="0" presId="urn:microsoft.com/office/officeart/2005/8/layout/equation1"/>
    <dgm:cxn modelId="{87DCD4B2-4985-49CB-9BF9-143DEB7E9313}" type="presParOf" srcId="{1FCEDCE4-88CC-4712-BBBC-6B84BD66B74B}" destId="{7D35403D-EAAE-44AC-83DF-5EA15CDF3026}" srcOrd="4" destOrd="0" presId="urn:microsoft.com/office/officeart/2005/8/layout/equation1"/>
    <dgm:cxn modelId="{7CCD90DC-026D-4117-8922-69D637367C01}" type="presOf" srcId="{CE5E2533-9287-424E-9BBB-99100BB555BE}" destId="{7D35403D-EAAE-44AC-83DF-5EA15CDF3026}" srcOrd="0" destOrd="0" presId="urn:microsoft.com/office/officeart/2005/8/layout/equation1"/>
    <dgm:cxn modelId="{A97E0570-0B17-49B7-9E92-1A3B518943C8}" type="presParOf" srcId="{1FCEDCE4-88CC-4712-BBBC-6B84BD66B74B}" destId="{8B93EFF9-4E14-4E33-B012-0C11DB3D7742}" srcOrd="5" destOrd="0" presId="urn:microsoft.com/office/officeart/2005/8/layout/equation1"/>
    <dgm:cxn modelId="{F3EE8006-ED4C-44F5-B313-22B7F82C33CA}" type="presParOf" srcId="{1FCEDCE4-88CC-4712-BBBC-6B84BD66B74B}" destId="{0EEA513F-368F-429D-B181-8D03EF33D12E}" srcOrd="6" destOrd="0" presId="urn:microsoft.com/office/officeart/2005/8/layout/equation1"/>
    <dgm:cxn modelId="{31051C0E-ACCB-4F55-B924-28D243B91723}" type="presOf" srcId="{50EA5145-449C-4B3D-AF43-7C8E897ECF58}" destId="{0EEA513F-368F-429D-B181-8D03EF33D12E}" srcOrd="0" destOrd="0" presId="urn:microsoft.com/office/officeart/2005/8/layout/equation1"/>
    <dgm:cxn modelId="{DE8DE217-068B-4806-9A29-481BD962FD8F}" type="presParOf" srcId="{1FCEDCE4-88CC-4712-BBBC-6B84BD66B74B}" destId="{8CF65313-C216-417D-87C5-1F985DC8C3E6}" srcOrd="7" destOrd="0" presId="urn:microsoft.com/office/officeart/2005/8/layout/equation1"/>
    <dgm:cxn modelId="{80F57E8B-5DD6-4681-AA50-796C00CAC40C}" type="presParOf" srcId="{1FCEDCE4-88CC-4712-BBBC-6B84BD66B74B}" destId="{B586FDC3-05D8-4C83-99A7-65CA5D80A3D8}" srcOrd="8" destOrd="0" presId="urn:microsoft.com/office/officeart/2005/8/layout/equation1"/>
    <dgm:cxn modelId="{2A4DBB65-3C97-4E83-8352-DAD1570D3EBB}" type="presOf" srcId="{4A9495EA-F159-42B0-8FBA-37EA03112423}" destId="{B586FDC3-05D8-4C83-99A7-65CA5D80A3D8}" srcOrd="0" destOrd="0" presId="urn:microsoft.com/office/officeart/2005/8/layout/equati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9572625" cy="5810250"/>
        <a:chOff x="0" y="0"/>
        <a:chExt cx="9572625" cy="5810250"/>
      </a:xfrm>
    </dsp:grpSpPr>
    <dsp:sp modelId="{9E2ED5AF-ED0B-42AC-8931-92524B23DC6C}">
      <dsp:nvSpPr>
        <dsp:cNvPr id="3" name="椭圆 2"/>
        <dsp:cNvSpPr/>
      </dsp:nvSpPr>
      <dsp:spPr bwMode="white">
        <a:xfrm>
          <a:off x="0" y="1837895"/>
          <a:ext cx="2134460" cy="2134460"/>
        </a:xfrm>
        <a:prstGeom prst="ellipse">
          <a:avLst/>
        </a:prstGeom>
      </dsp:spPr>
      <dsp:style>
        <a:lnRef idx="0">
          <a:schemeClr val="lt1"/>
        </a:lnRef>
        <a:fillRef idx="3">
          <a:schemeClr val="accent1"/>
        </a:fillRef>
        <a:effectRef idx="3">
          <a:scrgbClr r="0" g="0" b="0"/>
        </a:effectRef>
        <a:fontRef idx="minor">
          <a:schemeClr val="lt1"/>
        </a:fontRef>
      </dsp:style>
      <dsp:txBody>
        <a:bodyPr vert="horz" wrap="square" lIns="36830" tIns="36830" rIns="36830" bIns="36830"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altLang="zh-CN"/>
            <a:t>AFL</a:t>
          </a:r>
          <a:endParaRPr lang="en-US" altLang="zh-CN"/>
        </a:p>
      </dsp:txBody>
      <dsp:txXfrm>
        <a:off x="0" y="1837895"/>
        <a:ext cx="2134460" cy="2134460"/>
      </dsp:txXfrm>
    </dsp:sp>
    <dsp:sp modelId="{9D0A0829-D75B-4023-B25E-249C847BBB02}">
      <dsp:nvSpPr>
        <dsp:cNvPr id="4" name="加号 3"/>
        <dsp:cNvSpPr/>
      </dsp:nvSpPr>
      <dsp:spPr bwMode="white">
        <a:xfrm>
          <a:off x="2307778" y="2286132"/>
          <a:ext cx="1237987" cy="1237987"/>
        </a:xfrm>
        <a:prstGeom prst="mathPlus">
          <a:avLst/>
        </a:prstGeom>
      </dsp:spPr>
      <dsp:style>
        <a:lnRef idx="0">
          <a:schemeClr val="accent1">
            <a:tint val="60000"/>
          </a:schemeClr>
        </a:lnRef>
        <a:fillRef idx="3">
          <a:schemeClr val="accent1">
            <a:tint val="60000"/>
          </a:schemeClr>
        </a:fillRef>
        <a:effectRef idx="3">
          <a:scrgbClr r="0" g="0" b="0"/>
        </a:effectRef>
        <a:fontRef idx="minor">
          <a:schemeClr val="lt1"/>
        </a:fontRef>
      </dsp:style>
      <dsp:txBody>
        <a:bodyPr lIns="0" tIns="0" rIns="0" bIns="0" anchor="ctr"/>
        <a:lstStyle>
          <a:lvl1pPr algn="ctr">
            <a:defRPr sz="19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endParaRPr lang="zh-CN" altLang="en-US"/>
        </a:p>
      </dsp:txBody>
      <dsp:txXfrm>
        <a:off x="2307778" y="2286132"/>
        <a:ext cx="1237987" cy="1237987"/>
      </dsp:txXfrm>
    </dsp:sp>
    <dsp:sp modelId="{7D35403D-EAAE-44AC-83DF-5EA15CDF3026}">
      <dsp:nvSpPr>
        <dsp:cNvPr id="5" name="椭圆 4"/>
        <dsp:cNvSpPr/>
      </dsp:nvSpPr>
      <dsp:spPr bwMode="white">
        <a:xfrm>
          <a:off x="3719083" y="1837895"/>
          <a:ext cx="2134460" cy="2134460"/>
        </a:xfrm>
        <a:prstGeom prst="ellipse">
          <a:avLst/>
        </a:prstGeom>
      </dsp:spPr>
      <dsp:style>
        <a:lnRef idx="0">
          <a:schemeClr val="lt1"/>
        </a:lnRef>
        <a:fillRef idx="3">
          <a:schemeClr val="accent1"/>
        </a:fillRef>
        <a:effectRef idx="3">
          <a:scrgbClr r="0" g="0" b="0"/>
        </a:effectRef>
        <a:fontRef idx="minor">
          <a:schemeClr val="lt1"/>
        </a:fontRef>
      </dsp:style>
      <dsp:txBody>
        <a:bodyPr vert="horz" wrap="square" lIns="36830" tIns="36830" rIns="36830" bIns="36830"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altLang="zh-CN">
              <a:solidFill>
                <a:srgbClr val="FF0000"/>
              </a:solidFill>
            </a:rPr>
            <a:t>Simulat</a:t>
          </a:r>
          <a:r>
            <a:rPr lang="en-US" altLang="zh-CN">
              <a:solidFill>
                <a:srgbClr val="FF0000"/>
              </a:solidFill>
            </a:rPr>
            <a:t>e</a:t>
          </a:r>
          <a:endParaRPr lang="en-US" altLang="zh-CN">
            <a:solidFill>
              <a:srgbClr val="FF0000"/>
            </a:solidFill>
          </a:endParaRPr>
        </a:p>
      </dsp:txBody>
      <dsp:txXfrm>
        <a:off x="3719083" y="1837895"/>
        <a:ext cx="2134460" cy="2134460"/>
      </dsp:txXfrm>
    </dsp:sp>
    <dsp:sp modelId="{0EEA513F-368F-429D-B181-8D03EF33D12E}">
      <dsp:nvSpPr>
        <dsp:cNvPr id="6" name="等于号 5"/>
        <dsp:cNvSpPr/>
      </dsp:nvSpPr>
      <dsp:spPr bwMode="white">
        <a:xfrm>
          <a:off x="6026860" y="2286132"/>
          <a:ext cx="1237987" cy="1237987"/>
        </a:xfrm>
        <a:prstGeom prst="mathEqual">
          <a:avLst/>
        </a:prstGeom>
      </dsp:spPr>
      <dsp:style>
        <a:lnRef idx="0">
          <a:schemeClr val="accent1">
            <a:tint val="60000"/>
          </a:schemeClr>
        </a:lnRef>
        <a:fillRef idx="3">
          <a:schemeClr val="accent1">
            <a:tint val="60000"/>
          </a:schemeClr>
        </a:fillRef>
        <a:effectRef idx="3">
          <a:scrgbClr r="0" g="0" b="0"/>
        </a:effectRef>
        <a:fontRef idx="minor">
          <a:schemeClr val="lt1"/>
        </a:fontRef>
      </dsp:style>
      <dsp:txBody>
        <a:bodyPr lIns="0" tIns="0" rIns="0" bIns="0" anchor="ctr"/>
        <a:lstStyle>
          <a:lvl1pPr algn="ctr">
            <a:defRPr sz="4700"/>
          </a:lvl1pPr>
          <a:lvl2pPr marL="285750" indent="-285750" algn="ctr">
            <a:defRPr sz="3700"/>
          </a:lvl2pPr>
          <a:lvl3pPr marL="571500" indent="-285750" algn="ctr">
            <a:defRPr sz="3700"/>
          </a:lvl3pPr>
          <a:lvl4pPr marL="857250" indent="-285750" algn="ctr">
            <a:defRPr sz="3700"/>
          </a:lvl4pPr>
          <a:lvl5pPr marL="1143000" indent="-285750" algn="ctr">
            <a:defRPr sz="3700"/>
          </a:lvl5pPr>
          <a:lvl6pPr marL="1428750" indent="-285750" algn="ctr">
            <a:defRPr sz="3700"/>
          </a:lvl6pPr>
          <a:lvl7pPr marL="1714500" indent="-285750" algn="ctr">
            <a:defRPr sz="3700"/>
          </a:lvl7pPr>
          <a:lvl8pPr marL="2000250" indent="-285750" algn="ctr">
            <a:defRPr sz="3700"/>
          </a:lvl8pPr>
          <a:lvl9pPr marL="2286000" indent="-285750" algn="ctr">
            <a:defRPr sz="3700"/>
          </a:lvl9pPr>
        </a:lstStyle>
        <a:p>
          <a:pPr lvl="0">
            <a:lnSpc>
              <a:spcPct val="100000"/>
            </a:lnSpc>
            <a:spcBef>
              <a:spcPct val="0"/>
            </a:spcBef>
            <a:spcAft>
              <a:spcPct val="35000"/>
            </a:spcAft>
          </a:pPr>
          <a:endParaRPr lang="zh-CN" altLang="en-US"/>
        </a:p>
      </dsp:txBody>
      <dsp:txXfrm>
        <a:off x="6026860" y="2286132"/>
        <a:ext cx="1237987" cy="1237987"/>
      </dsp:txXfrm>
    </dsp:sp>
    <dsp:sp modelId="{B586FDC3-05D8-4C83-99A7-65CA5D80A3D8}">
      <dsp:nvSpPr>
        <dsp:cNvPr id="7" name="椭圆 6"/>
        <dsp:cNvSpPr/>
      </dsp:nvSpPr>
      <dsp:spPr bwMode="white">
        <a:xfrm>
          <a:off x="7438165" y="1837895"/>
          <a:ext cx="2134460" cy="2134460"/>
        </a:xfrm>
        <a:prstGeom prst="ellipse">
          <a:avLst/>
        </a:prstGeom>
      </dsp:spPr>
      <dsp:style>
        <a:lnRef idx="0">
          <a:schemeClr val="lt1"/>
        </a:lnRef>
        <a:fillRef idx="3">
          <a:schemeClr val="accent1"/>
        </a:fillRef>
        <a:effectRef idx="3">
          <a:scrgbClr r="0" g="0" b="0"/>
        </a:effectRef>
        <a:fontRef idx="minor">
          <a:schemeClr val="lt1"/>
        </a:fontRef>
      </dsp:style>
      <dsp:txBody>
        <a:bodyPr vert="horz" wrap="square" lIns="36830" tIns="36830" rIns="36830" bIns="36830"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altLang="zh-CN"/>
            <a:t>USB</a:t>
          </a:r>
          <a:r>
            <a:rPr lang="en-US" altLang="zh-CN"/>
            <a:t>F</a:t>
          </a:r>
          <a:endParaRPr lang="en-US" altLang="zh-CN"/>
        </a:p>
      </dsp:txBody>
      <dsp:txXfrm>
        <a:off x="7438165" y="1837895"/>
        <a:ext cx="2134460" cy="2134460"/>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2A75D99-2AE7-49F1-BB03-59E2BF5579C1}"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论文说的很玄幻，当然也是为了和其他</a:t>
            </a:r>
            <a:r>
              <a:rPr lang="en-US" altLang="zh-CN"/>
              <a:t>fuzzer</a:t>
            </a:r>
            <a:r>
              <a:rPr lang="zh-CN" altLang="en-US"/>
              <a:t>做区分，突出他的工作优越性，但实际上</a:t>
            </a:r>
            <a:r>
              <a:rPr lang="en-US" altLang="zh-CN"/>
              <a:t>GuestOS</a:t>
            </a:r>
            <a:r>
              <a:rPr lang="zh-CN" altLang="en-US"/>
              <a:t>启动的时候加入一个</a:t>
            </a:r>
            <a:r>
              <a:rPr lang="en-US" altLang="zh-CN"/>
              <a:t>usermode</a:t>
            </a:r>
            <a:r>
              <a:rPr lang="zh-CN" altLang="en-US"/>
              <a:t>的</a:t>
            </a:r>
            <a:r>
              <a:rPr lang="en-US" altLang="zh-CN"/>
              <a:t>binary</a:t>
            </a:r>
            <a:r>
              <a:rPr lang="zh-CN" altLang="en-US"/>
              <a:t>然后执行一些</a:t>
            </a:r>
            <a:r>
              <a:rPr lang="en-US" altLang="zh-CN"/>
              <a:t>IOCTL</a:t>
            </a:r>
            <a:r>
              <a:rPr lang="zh-CN" altLang="en-US"/>
              <a:t>很困难吗</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想模拟什么设备，就使用什么设备的</a:t>
            </a:r>
            <a:r>
              <a:rPr lang="en-US" altLang="zh-CN"/>
              <a:t> description</a:t>
            </a:r>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Ques1</a:t>
            </a:r>
            <a:r>
              <a:rPr lang="zh-CN" altLang="en-US"/>
              <a:t>，是否应该模拟内存布局？或者</a:t>
            </a:r>
            <a:r>
              <a:rPr lang="en-US" altLang="zh-CN"/>
              <a:t> state-based </a:t>
            </a:r>
            <a:r>
              <a:rPr lang="zh-CN" altLang="en-US"/>
              <a:t>？</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这个地方是因为</a:t>
            </a:r>
            <a:r>
              <a:rPr lang="en-US" altLang="zh-CN"/>
              <a:t>usbfuzz</a:t>
            </a:r>
            <a:r>
              <a:rPr lang="zh-CN" altLang="en-US"/>
              <a:t>选取看</a:t>
            </a:r>
            <a:r>
              <a:rPr lang="en-US" altLang="zh-CN"/>
              <a:t>kcov</a:t>
            </a:r>
            <a:r>
              <a:rPr lang="zh-CN" altLang="en-US"/>
              <a:t>作为插桩所以才会面临这个问题，当然还有别的方式，比如可以利用</a:t>
            </a:r>
            <a:r>
              <a:rPr lang="en-US" altLang="zh-CN"/>
              <a:t>qemu</a:t>
            </a:r>
            <a:r>
              <a:rPr lang="zh-CN" altLang="en-US"/>
              <a:t>本身的TCG翻译块也行，还有</a:t>
            </a:r>
            <a:r>
              <a:rPr lang="en-US" altLang="zh-CN"/>
              <a:t>kafl</a:t>
            </a:r>
            <a:r>
              <a:rPr lang="zh-CN" altLang="en-US"/>
              <a:t>的</a:t>
            </a:r>
            <a:r>
              <a:rPr lang="en-US" altLang="zh-CN"/>
              <a:t>intelpt</a:t>
            </a:r>
            <a:r>
              <a:rPr lang="zh-CN" altLang="en-US"/>
              <a:t>，</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使用自定义软件实现的</a:t>
            </a:r>
            <a:r>
              <a:rPr lang="en-US" altLang="zh-CN" dirty="0">
                <a:sym typeface="+mn-ea"/>
              </a:rPr>
              <a:t>host</a:t>
            </a:r>
            <a:r>
              <a:rPr lang="zh-CN" altLang="en-US" dirty="0">
                <a:sym typeface="+mn-ea"/>
              </a:rPr>
              <a:t>控制器，将</a:t>
            </a:r>
            <a:r>
              <a:rPr lang="en-US" altLang="zh-CN" dirty="0">
                <a:sym typeface="+mn-ea"/>
              </a:rPr>
              <a:t>Fuzzer Input </a:t>
            </a:r>
            <a:r>
              <a:rPr lang="zh-CN" altLang="en-US" dirty="0">
                <a:sym typeface="+mn-ea"/>
              </a:rPr>
              <a:t>注入到Linux内核的IO堆栈中，并采用覆盖引导。</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dirty="0">
                <a:sym typeface="+mn-ea"/>
              </a:rPr>
              <a:t>使用自定义软件实现的</a:t>
            </a:r>
            <a:r>
              <a:rPr lang="en-US" altLang="zh-CN" dirty="0">
                <a:sym typeface="+mn-ea"/>
              </a:rPr>
              <a:t>host</a:t>
            </a:r>
            <a:r>
              <a:rPr lang="zh-CN" altLang="en-US" dirty="0">
                <a:sym typeface="+mn-ea"/>
              </a:rPr>
              <a:t>控制器，将</a:t>
            </a:r>
            <a:r>
              <a:rPr lang="en-US" altLang="zh-CN" dirty="0">
                <a:sym typeface="+mn-ea"/>
              </a:rPr>
              <a:t>Fuzzer Input </a:t>
            </a:r>
            <a:r>
              <a:rPr lang="zh-CN" altLang="en-US" dirty="0">
                <a:sym typeface="+mn-ea"/>
              </a:rPr>
              <a:t>注入到Linux内核的IO堆栈中，并采用覆盖引导。</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如果吧</a:t>
            </a:r>
            <a:r>
              <a:rPr lang="en-US" altLang="zh-CN"/>
              <a:t>xxxx</a:t>
            </a:r>
            <a:r>
              <a:rPr lang="zh-CN" altLang="en-US"/>
              <a:t>，发现修改过的结构可以完全胜任</a:t>
            </a:r>
            <a:r>
              <a:rPr lang="en-US" altLang="zh-CN"/>
              <a:t>ioctl</a:t>
            </a:r>
            <a:r>
              <a:rPr lang="zh-CN" altLang="en-US"/>
              <a:t>的模糊测试。换句话说，在</a:t>
            </a:r>
            <a:r>
              <a:rPr lang="en-US" altLang="zh-CN"/>
              <a:t>ioctl</a:t>
            </a:r>
            <a:r>
              <a:rPr lang="zh-CN" altLang="en-US"/>
              <a:t>的</a:t>
            </a:r>
            <a:r>
              <a:rPr lang="en-US" altLang="zh-CN"/>
              <a:t>fuzzer</a:t>
            </a:r>
            <a:r>
              <a:rPr lang="zh-CN" altLang="en-US"/>
              <a:t>工具已经比较发达的情况下，</a:t>
            </a:r>
            <a:r>
              <a:rPr lang="en-US" altLang="zh-CN"/>
              <a:t>usbfuzz</a:t>
            </a:r>
            <a:r>
              <a:rPr lang="zh-CN" altLang="en-US"/>
              <a:t>做的核心创新点就是把在</a:t>
            </a:r>
            <a:r>
              <a:rPr lang="en-US" altLang="zh-CN"/>
              <a:t>ioctl</a:t>
            </a:r>
            <a:r>
              <a:rPr lang="zh-CN" altLang="en-US"/>
              <a:t>的</a:t>
            </a:r>
            <a:r>
              <a:rPr lang="en-US" altLang="zh-CN"/>
              <a:t>fuzz</a:t>
            </a:r>
            <a:r>
              <a:rPr lang="zh-CN" altLang="en-US"/>
              <a:t>中，原本应该发送给</a:t>
            </a:r>
            <a:r>
              <a:rPr lang="en-US" altLang="zh-CN"/>
              <a:t>UMA</a:t>
            </a:r>
            <a:r>
              <a:rPr lang="zh-CN" altLang="en-US"/>
              <a:t>的数据，发送给了模拟器。期望模拟器可以产生随机数据。而本身的</a:t>
            </a:r>
            <a:r>
              <a:rPr lang="en-US" altLang="zh-CN"/>
              <a:t>UMA</a:t>
            </a:r>
            <a:r>
              <a:rPr lang="zh-CN" altLang="en-US"/>
              <a:t>则使用</a:t>
            </a:r>
            <a:r>
              <a:rPr lang="en-US" altLang="zh-CN"/>
              <a:t>Hard coded</a:t>
            </a:r>
            <a:r>
              <a:rPr lang="zh-CN" altLang="en-US"/>
              <a:t>的指令。</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按照我个人的经验来看，这种期望</a:t>
            </a:r>
            <a:r>
              <a:rPr lang="en-US" altLang="zh-CN">
                <a:sym typeface="+mn-ea"/>
              </a:rPr>
              <a:t>afl</a:t>
            </a:r>
            <a:r>
              <a:rPr lang="zh-CN" altLang="en-US">
                <a:sym typeface="+mn-ea"/>
              </a:rPr>
              <a:t>的数据来模拟真实的</a:t>
            </a:r>
            <a:r>
              <a:rPr lang="en-US" altLang="zh-CN">
                <a:sym typeface="+mn-ea"/>
              </a:rPr>
              <a:t>usb</a:t>
            </a:r>
            <a:r>
              <a:rPr lang="zh-CN" altLang="en-US">
                <a:sym typeface="+mn-ea"/>
              </a:rPr>
              <a:t>设备的效率非常低，首先，模拟设备和朴素的</a:t>
            </a:r>
            <a:r>
              <a:rPr lang="en-US" altLang="zh-CN">
                <a:sym typeface="+mn-ea"/>
              </a:rPr>
              <a:t>fuzz</a:t>
            </a:r>
            <a:r>
              <a:rPr lang="zh-CN" altLang="en-US">
                <a:sym typeface="+mn-ea"/>
              </a:rPr>
              <a:t>二进制程序有很大的不同，设备非常依赖于交互，尤其是在这种效率每秒一次的系统上，必须保证高效的，有效的</a:t>
            </a:r>
            <a:r>
              <a:rPr lang="en-US" altLang="zh-CN">
                <a:sym typeface="+mn-ea"/>
              </a:rPr>
              <a:t>“</a:t>
            </a:r>
            <a:r>
              <a:rPr lang="zh-CN" altLang="en-US">
                <a:sym typeface="+mn-ea"/>
              </a:rPr>
              <a:t>交互</a:t>
            </a:r>
            <a:r>
              <a:rPr lang="en-US" altLang="zh-CN">
                <a:sym typeface="+mn-ea"/>
              </a:rPr>
              <a:t>”</a:t>
            </a:r>
            <a:r>
              <a:rPr lang="zh-CN" altLang="en-US">
                <a:sym typeface="+mn-ea"/>
              </a:rPr>
              <a:t>。一串</a:t>
            </a:r>
            <a:r>
              <a:rPr lang="en-US" altLang="zh-CN">
                <a:sym typeface="+mn-ea"/>
              </a:rPr>
              <a:t>afl</a:t>
            </a:r>
            <a:r>
              <a:rPr lang="zh-CN" altLang="en-US">
                <a:sym typeface="+mn-ea"/>
              </a:rPr>
              <a:t>的数据不能解决问题，一串</a:t>
            </a:r>
            <a:r>
              <a:rPr lang="en-US" altLang="zh-CN">
                <a:sym typeface="+mn-ea"/>
              </a:rPr>
              <a:t>afl</a:t>
            </a:r>
            <a:r>
              <a:rPr lang="zh-CN" altLang="en-US">
                <a:sym typeface="+mn-ea"/>
              </a:rPr>
              <a:t>结构化数据依然解决不了问题。交互依赖于数据收发，意味着需要感知输出数据，意味着这类</a:t>
            </a:r>
            <a:r>
              <a:rPr lang="en-US" altLang="zh-CN">
                <a:sym typeface="+mn-ea"/>
              </a:rPr>
              <a:t> fuzz </a:t>
            </a:r>
            <a:r>
              <a:rPr lang="zh-CN" altLang="en-US">
                <a:sym typeface="+mn-ea"/>
              </a:rPr>
              <a:t>依赖于</a:t>
            </a:r>
            <a:r>
              <a:rPr lang="en-US" altLang="zh-CN">
                <a:sym typeface="+mn-ea"/>
              </a:rPr>
              <a:t> state</a:t>
            </a:r>
            <a:r>
              <a:rPr lang="zh-CN" altLang="en-US">
                <a:sym typeface="+mn-ea"/>
              </a:rPr>
              <a:t>。</a:t>
            </a:r>
            <a:endParaRPr lang="zh-CN" altLang="en-US"/>
          </a:p>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第一个问题其实是插桩的适用性问题，我没有具体使用过</a:t>
            </a:r>
            <a:r>
              <a:rPr lang="en-US" altLang="zh-CN"/>
              <a:t>kcov</a:t>
            </a:r>
            <a:r>
              <a:rPr lang="zh-CN" altLang="en-US"/>
              <a:t>，但是使用过依赖于</a:t>
            </a:r>
            <a:r>
              <a:rPr lang="en-US" altLang="zh-CN"/>
              <a:t>qemu</a:t>
            </a:r>
            <a:r>
              <a:rPr lang="zh-CN" altLang="en-US"/>
              <a:t>的</a:t>
            </a:r>
            <a:r>
              <a:rPr lang="en-US" altLang="zh-CN"/>
              <a:t>TCG</a:t>
            </a:r>
            <a:r>
              <a:rPr lang="zh-CN" altLang="en-US"/>
              <a:t>翻译块的插桩，该种方法显著特点就是跨平台可移植性强。</a:t>
            </a:r>
            <a:endParaRPr lang="zh-CN" altLang="en-US"/>
          </a:p>
          <a:p>
            <a:r>
              <a:rPr lang="zh-CN" altLang="en-US"/>
              <a:t>第二个问题就是</a:t>
            </a:r>
            <a:r>
              <a:rPr lang="en-US" altLang="zh-CN"/>
              <a:t>usb</a:t>
            </a:r>
            <a:r>
              <a:rPr lang="zh-CN" altLang="en-US"/>
              <a:t>设备模拟的层级问题。</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C2A75D99-2AE7-49F1-BB03-59E2BF5579C1}"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驱动初始化的时候需要</a:t>
            </a:r>
            <a:r>
              <a:rPr lang="en-US" altLang="zh-CN"/>
              <a:t> init_module </a:t>
            </a:r>
            <a:r>
              <a:rPr lang="zh-CN" altLang="en-US"/>
              <a:t>来执行</a:t>
            </a:r>
            <a:r>
              <a:rPr lang="en-US" altLang="zh-CN"/>
              <a:t> IOCTL </a:t>
            </a:r>
            <a:r>
              <a:rPr lang="zh-CN" altLang="en-US"/>
              <a:t>重定向工作，其中会用到探针机制。platform_driver_register</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pPr lvl="1"/>
            <a:r>
              <a:rPr>
                <a:sym typeface="+mn-ea"/>
              </a:rPr>
              <a:t>类似于清单1的内存错误可能是灾难性的，可能会让对手获得主机系统的控制权，因为设备驱动程序以特权模式运行(在内核空间或作为特权进程)。利用上述漏洞可以完全执行对手控制的代码[29]。</a:t>
            </a:r>
            <a:endParaRPr lang="zh-CN" altLang="en-US" dirty="0"/>
          </a:p>
          <a:p>
            <a:pPr lvl="1"/>
            <a:r>
              <a:rPr lang="zh-CN" altLang="en-US" dirty="0">
                <a:sym typeface="+mn-ea"/>
              </a:rPr>
              <a:t>由于从主机系统的角度来看，连接到USB的设备可以作为任意设备使用，USB接口将攻击者控制的输入暴露给通过USB驱动程序连接的内核的任何服务或子系统。类似的漏洞也针对Windows[31]的存储系统。</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qemu支持USB重定向协议</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归根结底，因为面向的对象是</a:t>
            </a:r>
            <a:r>
              <a:rPr lang="en-US" altLang="zh-CN"/>
              <a:t>usb</a:t>
            </a:r>
            <a:r>
              <a:rPr lang="zh-CN" altLang="en-US"/>
              <a:t>软件栈，所以上述说的攻击方法其实是正常的</a:t>
            </a:r>
            <a:r>
              <a:rPr lang="en-US" altLang="zh-CN"/>
              <a:t>usb</a:t>
            </a:r>
            <a:r>
              <a:rPr lang="zh-CN" altLang="en-US"/>
              <a:t>软件数据传入途径，只不过路径正确，数据可以是非法的。</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9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9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9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charset="-122"/>
                <a:cs typeface="+mn-cs"/>
                <a:sym typeface="+mn-ea"/>
              </a:defRPr>
            </a:lvl5pPr>
            <a:lvl6pPr marL="2286000" indent="0">
              <a:buNone/>
              <a:defRPr/>
            </a:lvl6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9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9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9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9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9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90204" pitchFamily="34" charset="0"/>
              <a:buChar char="●"/>
              <a:defRPr sz="1600" u="none" strike="noStrike" kern="1200" cap="none" spc="150" normalizeH="0" baseline="0">
                <a:solidFill>
                  <a:schemeClr val="tx1">
                    <a:lumMod val="65000"/>
                    <a:lumOff val="35000"/>
                  </a:schemeClr>
                </a:solidFill>
                <a:latin typeface="Arial" panose="020B0604020202090204" pitchFamily="34" charset="0"/>
                <a:ea typeface="微软雅黑" panose="020B0503020204020204" charset="-122"/>
              </a:defRPr>
            </a:lvl1pPr>
            <a:lvl2pPr marL="685800" indent="-228600" defTabSz="914400" eaLnBrk="1" fontAlgn="auto" latinLnBrk="0" hangingPunct="1">
              <a:lnSpc>
                <a:spcPct val="120000"/>
              </a:lnSpc>
              <a:buFont typeface="Arial" panose="020B060402020209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90204" pitchFamily="34" charset="0"/>
                <a:ea typeface="微软雅黑" panose="020B0503020204020204" charset="-122"/>
              </a:defRPr>
            </a:lvl2pPr>
            <a:lvl3pPr marL="1143000" indent="-228600" eaLnBrk="1" fontAlgn="auto" latinLnBrk="0" hangingPunct="1">
              <a:lnSpc>
                <a:spcPct val="120000"/>
              </a:lnSpc>
              <a:buFont typeface="Arial" panose="020B0604020202090204" pitchFamily="34" charset="0"/>
              <a:buChar char="●"/>
              <a:defRPr sz="1600" u="none" strike="noStrike" kern="1200" cap="none" spc="150" normalizeH="0" baseline="0">
                <a:solidFill>
                  <a:schemeClr val="tx1">
                    <a:lumMod val="65000"/>
                    <a:lumOff val="35000"/>
                  </a:schemeClr>
                </a:solidFill>
                <a:latin typeface="Arial" panose="020B0604020202090204" pitchFamily="34" charset="0"/>
                <a:ea typeface="微软雅黑" panose="020B050302020402020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90204" pitchFamily="34" charset="0"/>
                <a:ea typeface="微软雅黑" panose="020B050302020402020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9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9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9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9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9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9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9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9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9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9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9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9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9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9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9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90204" pitchFamily="34" charset="0"/>
                <a:ea typeface="微软雅黑" panose="020B0503020204020204" charset="-122"/>
                <a:cs typeface="+mn-cs"/>
                <a:sym typeface="+mn-ea"/>
              </a:defRPr>
            </a:lvl1pPr>
            <a:lvl2pPr marL="457200" indent="0" defTabSz="914400" eaLnBrk="1" fontAlgn="auto" latinLnBrk="0" hangingPunct="1">
              <a:buFont typeface="Arial" panose="020B0604020202090204" pitchFamily="34" charset="0"/>
              <a:buNone/>
              <a:tabLst>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90204" pitchFamily="34" charset="0"/>
                <a:ea typeface="微软雅黑" panose="020B0503020204020204" charset="-122"/>
              </a:defRPr>
            </a:lvl2pPr>
            <a:lvl3pPr eaLnBrk="1" fontAlgn="auto" latinLnBrk="0" hangingPunct="1">
              <a:buFont typeface="Arial" panose="020B0604020202090204" pitchFamily="34" charset="0"/>
              <a:buChar char="●"/>
              <a:defRPr u="none" strike="noStrike" kern="1200" cap="none" spc="150" normalizeH="0">
                <a:solidFill>
                  <a:schemeClr val="tx1">
                    <a:lumMod val="65000"/>
                    <a:lumOff val="35000"/>
                  </a:schemeClr>
                </a:solidFill>
                <a:uFillTx/>
                <a:latin typeface="Arial" panose="020B0604020202090204" pitchFamily="34" charset="0"/>
                <a:ea typeface="微软雅黑" panose="020B050302020402020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90204" pitchFamily="34" charset="0"/>
                <a:ea typeface="微软雅黑" panose="020B050302020402020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90204" pitchFamily="34" charset="0"/>
                <a:ea typeface="微软雅黑" panose="020B050302020402020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9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9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9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9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9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9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9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9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9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9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9" Type="http://schemas.openxmlformats.org/officeDocument/2006/relationships/theme" Target="../theme/theme2.xml"/><Relationship Id="rId18" Type="http://schemas.openxmlformats.org/officeDocument/2006/relationships/tags" Target="../tags/tag124.xml"/><Relationship Id="rId17" Type="http://schemas.openxmlformats.org/officeDocument/2006/relationships/tags" Target="../tags/tag123.xml"/><Relationship Id="rId16" Type="http://schemas.openxmlformats.org/officeDocument/2006/relationships/tags" Target="../tags/tag122.xml"/><Relationship Id="rId15" Type="http://schemas.openxmlformats.org/officeDocument/2006/relationships/tags" Target="../tags/tag121.xml"/><Relationship Id="rId14" Type="http://schemas.openxmlformats.org/officeDocument/2006/relationships/tags" Target="../tags/tag120.xml"/><Relationship Id="rId13" Type="http://schemas.openxmlformats.org/officeDocument/2006/relationships/tags" Target="../tags/tag119.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9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9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9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9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9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9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9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800" u="none" strike="noStrike" kern="1200" cap="none" spc="150" normalizeH="0" baseline="0">
          <a:solidFill>
            <a:schemeClr val="tx1">
              <a:lumMod val="65000"/>
              <a:lumOff val="35000"/>
            </a:schemeClr>
          </a:solidFill>
          <a:uFillTx/>
          <a:latin typeface="Arial" panose="020B0604020202090204" pitchFamily="34" charset="0"/>
          <a:ea typeface="微软雅黑" panose="020B050302020402020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9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90204" pitchFamily="34" charset="0"/>
          <a:ea typeface="微软雅黑" panose="020B050302020402020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90204" pitchFamily="34" charset="0"/>
        <a:buChar char="●"/>
        <a:defRPr sz="1600" u="none" strike="noStrike" kern="1200" cap="none" spc="150" normalizeH="0" baseline="0">
          <a:solidFill>
            <a:schemeClr val="tx1">
              <a:lumMod val="65000"/>
              <a:lumOff val="35000"/>
            </a:schemeClr>
          </a:solidFill>
          <a:uFillTx/>
          <a:latin typeface="Arial" panose="020B0604020202090204" pitchFamily="34" charset="0"/>
          <a:ea typeface="微软雅黑" panose="020B050302020402020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90204" pitchFamily="34" charset="0"/>
          <a:ea typeface="微软雅黑" panose="020B050302020402020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90204" pitchFamily="34" charset="0"/>
        <a:buChar char="•"/>
        <a:defRPr sz="1400" u="none" strike="noStrike" kern="1200" cap="none" spc="150" normalizeH="0" baseline="0">
          <a:solidFill>
            <a:schemeClr val="tx1">
              <a:lumMod val="65000"/>
              <a:lumOff val="35000"/>
            </a:schemeClr>
          </a:solidFill>
          <a:uFillTx/>
          <a:latin typeface="Arial" panose="020B060402020209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3.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5.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3.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3.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tags" Target="../tags/tag182.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3.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3.xml"/><Relationship Id="rId4" Type="http://schemas.openxmlformats.org/officeDocument/2006/relationships/tags" Target="../tags/tag196.xml"/><Relationship Id="rId3" Type="http://schemas.openxmlformats.org/officeDocument/2006/relationships/image" Target="../media/image3.png"/><Relationship Id="rId2" Type="http://schemas.openxmlformats.org/officeDocument/2006/relationships/tags" Target="../tags/tag195.xml"/><Relationship Id="rId1" Type="http://schemas.openxmlformats.org/officeDocument/2006/relationships/tags" Target="../tags/tag194.xml"/></Relationships>
</file>

<file path=ppt/slides/_rels/slide2.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2" Type="http://schemas.openxmlformats.org/officeDocument/2006/relationships/slideLayout" Target="../slideLayouts/slideLayout18.xml"/><Relationship Id="rId11" Type="http://schemas.openxmlformats.org/officeDocument/2006/relationships/tags" Target="../tags/tag135.xml"/><Relationship Id="rId10" Type="http://schemas.openxmlformats.org/officeDocument/2006/relationships/tags" Target="../tags/tag134.xml"/><Relationship Id="rId1" Type="http://schemas.openxmlformats.org/officeDocument/2006/relationships/tags" Target="../tags/tag125.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3.xml"/><Relationship Id="rId3" Type="http://schemas.openxmlformats.org/officeDocument/2006/relationships/tags" Target="../tags/tag198.xml"/><Relationship Id="rId2" Type="http://schemas.openxmlformats.org/officeDocument/2006/relationships/image" Target="../media/image4.png"/><Relationship Id="rId1" Type="http://schemas.openxmlformats.org/officeDocument/2006/relationships/tags" Target="../tags/tag197.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3.xml"/><Relationship Id="rId4" Type="http://schemas.openxmlformats.org/officeDocument/2006/relationships/tags" Target="../tags/tag201.xml"/><Relationship Id="rId3" Type="http://schemas.openxmlformats.org/officeDocument/2006/relationships/image" Target="../media/image3.png"/><Relationship Id="rId2" Type="http://schemas.openxmlformats.org/officeDocument/2006/relationships/tags" Target="../tags/tag200.xml"/><Relationship Id="rId1" Type="http://schemas.openxmlformats.org/officeDocument/2006/relationships/tags" Target="../tags/tag199.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3.xml"/><Relationship Id="rId4" Type="http://schemas.openxmlformats.org/officeDocument/2006/relationships/tags" Target="../tags/tag204.xml"/><Relationship Id="rId3" Type="http://schemas.openxmlformats.org/officeDocument/2006/relationships/image" Target="../media/image3.png"/><Relationship Id="rId2" Type="http://schemas.openxmlformats.org/officeDocument/2006/relationships/tags" Target="../tags/tag203.xml"/><Relationship Id="rId1" Type="http://schemas.openxmlformats.org/officeDocument/2006/relationships/tags" Target="../tags/tag202.xml"/></Relationships>
</file>

<file path=ppt/slides/_rels/slide23.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3.xml"/><Relationship Id="rId4" Type="http://schemas.openxmlformats.org/officeDocument/2006/relationships/tags" Target="../tags/tag207.xml"/><Relationship Id="rId3" Type="http://schemas.openxmlformats.org/officeDocument/2006/relationships/image" Target="../media/image3.png"/><Relationship Id="rId2" Type="http://schemas.openxmlformats.org/officeDocument/2006/relationships/tags" Target="../tags/tag206.xml"/><Relationship Id="rId1" Type="http://schemas.openxmlformats.org/officeDocument/2006/relationships/tags" Target="../tags/tag205.xml"/></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3.xml"/><Relationship Id="rId4" Type="http://schemas.openxmlformats.org/officeDocument/2006/relationships/tags" Target="../tags/tag210.xml"/><Relationship Id="rId3" Type="http://schemas.openxmlformats.org/officeDocument/2006/relationships/image" Target="../media/image3.png"/><Relationship Id="rId2" Type="http://schemas.openxmlformats.org/officeDocument/2006/relationships/tags" Target="../tags/tag209.xml"/><Relationship Id="rId1" Type="http://schemas.openxmlformats.org/officeDocument/2006/relationships/tags" Target="../tags/tag208.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3.xml"/><Relationship Id="rId4" Type="http://schemas.openxmlformats.org/officeDocument/2006/relationships/tags" Target="../tags/tag213.xml"/><Relationship Id="rId3" Type="http://schemas.openxmlformats.org/officeDocument/2006/relationships/image" Target="../media/image3.png"/><Relationship Id="rId2" Type="http://schemas.openxmlformats.org/officeDocument/2006/relationships/tags" Target="../tags/tag212.xml"/><Relationship Id="rId1" Type="http://schemas.openxmlformats.org/officeDocument/2006/relationships/tags" Target="../tags/tag211.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8.xml"/><Relationship Id="rId2" Type="http://schemas.openxmlformats.org/officeDocument/2006/relationships/tags" Target="../tags/tag214.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8.xml"/><Relationship Id="rId2" Type="http://schemas.openxmlformats.org/officeDocument/2006/relationships/tags" Target="../tags/tag215.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3.xml"/><Relationship Id="rId3" Type="http://schemas.openxmlformats.org/officeDocument/2006/relationships/tags" Target="../tags/tag216.xml"/><Relationship Id="rId2" Type="http://schemas.openxmlformats.org/officeDocument/2006/relationships/image" Target="../media/image6.png"/><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5.xml"/><Relationship Id="rId1" Type="http://schemas.openxmlformats.org/officeDocument/2006/relationships/tags" Target="../tags/tag217.xml"/></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8.xml"/><Relationship Id="rId7" Type="http://schemas.openxmlformats.org/officeDocument/2006/relationships/tags" Target="../tags/tag142.xml"/><Relationship Id="rId6" Type="http://schemas.openxmlformats.org/officeDocument/2006/relationships/tags" Target="../tags/tag141.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tags" Target="../tags/tag218.xml"/><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tags" Target="../tags/tag219.xml"/><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20.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tags" Target="../tags/tag221.xml"/><Relationship Id="rId1" Type="http://schemas.openxmlformats.org/officeDocument/2006/relationships/image" Target="../media/image9.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tags" Target="../tags/tag222.xml"/><Relationship Id="rId2" Type="http://schemas.openxmlformats.org/officeDocument/2006/relationships/image" Target="../media/image11.png"/><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tags" Target="../tags/tag223.xml"/><Relationship Id="rId2" Type="http://schemas.openxmlformats.org/officeDocument/2006/relationships/image" Target="../media/image13.png"/><Relationship Id="rId1" Type="http://schemas.openxmlformats.org/officeDocument/2006/relationships/image" Target="../media/image1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2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25.xml"/></Relationships>
</file>

<file path=ppt/slides/_rels/slide38.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1.xml"/><Relationship Id="rId4" Type="http://schemas.openxmlformats.org/officeDocument/2006/relationships/tags" Target="../tags/tag226.xml"/><Relationship Id="rId3" Type="http://schemas.openxmlformats.org/officeDocument/2006/relationships/image" Target="../media/image1.svg"/><Relationship Id="rId2" Type="http://schemas.openxmlformats.org/officeDocument/2006/relationships/image" Target="../media/image14.png"/><Relationship Id="rId1" Type="http://schemas.openxmlformats.org/officeDocument/2006/relationships/image" Target="../media/image3.png"/></Relationships>
</file>

<file path=ppt/slides/_rels/slide39.xml.rels><?xml version="1.0" encoding="UTF-8" standalone="yes"?>
<Relationships xmlns="http://schemas.openxmlformats.org/package/2006/relationships"><Relationship Id="rId8" Type="http://schemas.openxmlformats.org/officeDocument/2006/relationships/notesSlide" Target="../notesSlides/notesSlide28.xml"/><Relationship Id="rId7" Type="http://schemas.openxmlformats.org/officeDocument/2006/relationships/slideLayout" Target="../slideLayouts/slideLayout1.xml"/><Relationship Id="rId6" Type="http://schemas.openxmlformats.org/officeDocument/2006/relationships/tags" Target="../tags/tag22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tags" Target="../tags/tag14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ags" Target="../tags/tag228.xml"/></Relationships>
</file>

<file path=ppt/slides/_rels/slide41.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2.xml"/><Relationship Id="rId4" Type="http://schemas.openxmlformats.org/officeDocument/2006/relationships/tags" Target="../tags/tag229.xml"/><Relationship Id="rId3" Type="http://schemas.openxmlformats.org/officeDocument/2006/relationships/image" Target="../media/image1.svg"/><Relationship Id="rId2" Type="http://schemas.openxmlformats.org/officeDocument/2006/relationships/image" Target="../media/image14.png"/><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8.xml"/><Relationship Id="rId7" Type="http://schemas.openxmlformats.org/officeDocument/2006/relationships/tags" Target="../tags/tag152.xml"/><Relationship Id="rId6" Type="http://schemas.openxmlformats.org/officeDocument/2006/relationships/tags" Target="../tags/tag151.xml"/><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3.xml"/><Relationship Id="rId4" Type="http://schemas.openxmlformats.org/officeDocument/2006/relationships/tags" Target="../tags/tag161.xml"/><Relationship Id="rId3" Type="http://schemas.openxmlformats.org/officeDocument/2006/relationships/image" Target="../media/image2.png"/><Relationship Id="rId2" Type="http://schemas.openxmlformats.org/officeDocument/2006/relationships/tags" Target="../tags/tag160.xml"/><Relationship Id="rId1" Type="http://schemas.openxmlformats.org/officeDocument/2006/relationships/tags" Target="../tags/tag159.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8.xml"/><Relationship Id="rId7" Type="http://schemas.openxmlformats.org/officeDocument/2006/relationships/tags" Target="../tags/tag168.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flipV="1">
            <a:off x="0" y="6802310"/>
            <a:ext cx="12192000" cy="62214"/>
          </a:xfrm>
          <a:prstGeom prst="rect">
            <a:avLst/>
          </a:prstGeom>
          <a:solidFill>
            <a:schemeClr val="accent1"/>
          </a:solidFill>
          <a:ln>
            <a:noFill/>
          </a:ln>
        </p:spPr>
        <p:txBody>
          <a:bodyPr vert="horz" wrap="square" lIns="91440" tIns="45720" rIns="91440" bIns="45720" numCol="1" anchor="t" anchorCtr="0" compatLnSpc="1"/>
          <a:lstStyle/>
          <a:p>
            <a:endParaRPr lang="zh-CN" altLang="en-US">
              <a:solidFill>
                <a:srgbClr val="FF0000"/>
              </a:solidFill>
              <a:latin typeface="Arial" panose="020B0604020202090204" pitchFamily="34" charset="0"/>
              <a:ea typeface="Microsoft YaHei" panose="020B0503020204020204" charset="-122"/>
              <a:cs typeface="+mn-ea"/>
              <a:sym typeface="Arial" panose="020B0604020202090204" pitchFamily="34" charset="0"/>
            </a:endParaRPr>
          </a:p>
        </p:txBody>
      </p:sp>
      <p:sp>
        <p:nvSpPr>
          <p:cNvPr id="61" name="文本框 60"/>
          <p:cNvSpPr txBox="1"/>
          <p:nvPr/>
        </p:nvSpPr>
        <p:spPr>
          <a:xfrm>
            <a:off x="4842510" y="4990465"/>
            <a:ext cx="2507615" cy="953135"/>
          </a:xfrm>
          <a:prstGeom prst="rect">
            <a:avLst/>
          </a:prstGeom>
          <a:noFill/>
        </p:spPr>
        <p:txBody>
          <a:bodyPr wrap="square" rtlCol="0">
            <a:spAutoFit/>
          </a:bodyPr>
          <a:lstStyle/>
          <a:p>
            <a:pPr algn="ctr"/>
            <a:r>
              <a:rPr lang="zh-CN" altLang="en-US" sz="2800" dirty="0">
                <a:solidFill>
                  <a:srgbClr val="222A35"/>
                </a:solidFill>
                <a:latin typeface="Arial" panose="020B0604020202090204" pitchFamily="34" charset="0"/>
                <a:ea typeface="Microsoft YaHei" panose="020B0503020204020204" charset="-122"/>
                <a:cs typeface="+mn-ea"/>
                <a:sym typeface="Arial" panose="020B0604020202090204" pitchFamily="34" charset="0"/>
              </a:rPr>
              <a:t>付烨齐 </a:t>
            </a:r>
            <a:r>
              <a:rPr lang="en-US" altLang="zh-CN" sz="2800" dirty="0">
                <a:solidFill>
                  <a:srgbClr val="222A35"/>
                </a:solidFill>
                <a:latin typeface="Arial" panose="020B0604020202090204" pitchFamily="34" charset="0"/>
                <a:ea typeface="Microsoft YaHei" panose="020B0503020204020204" charset="-122"/>
                <a:cs typeface="+mn-ea"/>
                <a:sym typeface="Arial" panose="020B0604020202090204" pitchFamily="34" charset="0"/>
              </a:rPr>
              <a:t>2022.07.17</a:t>
            </a:r>
            <a:endParaRPr lang="en-US" altLang="zh-CN" sz="2800" dirty="0">
              <a:solidFill>
                <a:srgbClr val="222A35"/>
              </a:solidFill>
              <a:latin typeface="Arial" panose="020B0604020202090204" pitchFamily="34" charset="0"/>
              <a:ea typeface="Microsoft YaHei" panose="020B0503020204020204" charset="-122"/>
              <a:cs typeface="+mn-ea"/>
              <a:sym typeface="Arial" panose="020B0604020202090204" pitchFamily="34" charset="0"/>
            </a:endParaRPr>
          </a:p>
        </p:txBody>
      </p:sp>
      <p:sp>
        <p:nvSpPr>
          <p:cNvPr id="64" name="矩形 63"/>
          <p:cNvSpPr/>
          <p:nvPr/>
        </p:nvSpPr>
        <p:spPr>
          <a:xfrm>
            <a:off x="5788650" y="4351315"/>
            <a:ext cx="665278" cy="45720"/>
          </a:xfrm>
          <a:prstGeom prst="rect">
            <a:avLst/>
          </a:prstGeom>
          <a:solidFill>
            <a:schemeClr val="accent1"/>
          </a:solidFill>
          <a:ln>
            <a:noFill/>
          </a:ln>
        </p:spPr>
        <p:txBody>
          <a:bodyPr vert="horz" wrap="square" lIns="91440" tIns="45720" rIns="91440" bIns="45720" numCol="1" anchor="t" anchorCtr="0" compatLnSpc="1"/>
          <a:lstStyle/>
          <a:p>
            <a:endParaRPr lang="zh-CN" altLang="en-US">
              <a:solidFill>
                <a:srgbClr val="FF0000"/>
              </a:solidFill>
              <a:latin typeface="Arial" panose="020B0604020202090204" pitchFamily="34" charset="0"/>
              <a:ea typeface="Microsoft YaHei" panose="020B0503020204020204" charset="-122"/>
              <a:cs typeface="+mn-ea"/>
              <a:sym typeface="Arial" panose="020B0604020202090204" pitchFamily="34" charset="0"/>
            </a:endParaRPr>
          </a:p>
        </p:txBody>
      </p:sp>
      <p:sp>
        <p:nvSpPr>
          <p:cNvPr id="34" name="矩形 33"/>
          <p:cNvSpPr/>
          <p:nvPr/>
        </p:nvSpPr>
        <p:spPr>
          <a:xfrm>
            <a:off x="1290320" y="2523324"/>
            <a:ext cx="9611360" cy="2306955"/>
          </a:xfrm>
          <a:prstGeom prst="rect">
            <a:avLst/>
          </a:prstGeom>
          <a:effectLst>
            <a:outerShdw blurRad="63500" sx="102000" sy="102000" algn="ctr" rotWithShape="0">
              <a:prstClr val="black">
                <a:alpha val="40000"/>
              </a:prstClr>
            </a:outerShdw>
          </a:effectLst>
        </p:spPr>
        <p:txBody>
          <a:bodyPr wrap="square">
            <a:spAutoFit/>
          </a:bodyPr>
          <a:lstStyle/>
          <a:p>
            <a:pPr algn="ctr">
              <a:defRPr/>
            </a:pPr>
            <a:r>
              <a:rPr sz="4000" b="1" spc="300" dirty="0">
                <a:solidFill>
                  <a:schemeClr val="tx1">
                    <a:lumMod val="85000"/>
                    <a:lumOff val="15000"/>
                  </a:schemeClr>
                </a:solidFill>
                <a:latin typeface="Arial" panose="020B0604020202090204" pitchFamily="34" charset="0"/>
                <a:ea typeface="Microsoft YaHei" panose="020B0503020204020204" charset="-122"/>
                <a:cs typeface="+mn-ea"/>
                <a:sym typeface="Arial" panose="020B0604020202090204" pitchFamily="34" charset="0"/>
              </a:rPr>
              <a:t>USBFuzz: A Framework for Fuzzing USB Drivers by Device Emulation</a:t>
            </a:r>
            <a:endParaRPr sz="4000" b="1" spc="300" dirty="0">
              <a:solidFill>
                <a:schemeClr val="tx1">
                  <a:lumMod val="85000"/>
                  <a:lumOff val="15000"/>
                </a:schemeClr>
              </a:solidFill>
              <a:latin typeface="Arial" panose="020B0604020202090204" pitchFamily="34" charset="0"/>
              <a:ea typeface="Microsoft YaHei" panose="020B0503020204020204" charset="-122"/>
              <a:cs typeface="+mn-ea"/>
              <a:sym typeface="Arial" panose="020B0604020202090204" pitchFamily="34" charset="0"/>
            </a:endParaRPr>
          </a:p>
          <a:p>
            <a:pPr algn="ctr">
              <a:defRPr/>
            </a:pPr>
            <a:r>
              <a:rPr sz="2400" b="1" spc="300" dirty="0">
                <a:solidFill>
                  <a:schemeClr val="tx1">
                    <a:lumMod val="50000"/>
                    <a:lumOff val="50000"/>
                  </a:schemeClr>
                </a:solidFill>
                <a:latin typeface="Arial" panose="020B0604020202090204" pitchFamily="34" charset="0"/>
                <a:ea typeface="Microsoft YaHei" panose="020B0503020204020204" charset="-122"/>
                <a:cs typeface="+mn-ea"/>
                <a:sym typeface="Arial" panose="020B0604020202090204" pitchFamily="34" charset="0"/>
              </a:rPr>
              <a:t>USENIX </a:t>
            </a:r>
            <a:r>
              <a:rPr lang="en-US" sz="2400" b="1" spc="300" dirty="0">
                <a:solidFill>
                  <a:schemeClr val="tx1">
                    <a:lumMod val="50000"/>
                    <a:lumOff val="50000"/>
                  </a:schemeClr>
                </a:solidFill>
                <a:latin typeface="Arial" panose="020B0604020202090204" pitchFamily="34" charset="0"/>
                <a:ea typeface="Microsoft YaHei" panose="020B0503020204020204" charset="-122"/>
                <a:cs typeface="+mn-ea"/>
                <a:sym typeface="Arial" panose="020B0604020202090204" pitchFamily="34" charset="0"/>
              </a:rPr>
              <a:t>2020</a:t>
            </a:r>
            <a:endParaRPr lang="en-US" sz="2400" b="1" spc="300" dirty="0">
              <a:solidFill>
                <a:schemeClr val="tx1">
                  <a:lumMod val="50000"/>
                  <a:lumOff val="50000"/>
                </a:schemeClr>
              </a:solidFill>
              <a:latin typeface="Arial" panose="020B0604020202090204" pitchFamily="34" charset="0"/>
              <a:ea typeface="Microsoft YaHei" panose="020B0503020204020204" charset="-122"/>
              <a:cs typeface="+mn-ea"/>
              <a:sym typeface="Arial" panose="020B0604020202090204" pitchFamily="34" charset="0"/>
            </a:endParaRPr>
          </a:p>
        </p:txBody>
      </p:sp>
      <p:grpSp>
        <p:nvGrpSpPr>
          <p:cNvPr id="99" name="组合 98"/>
          <p:cNvGrpSpPr/>
          <p:nvPr/>
        </p:nvGrpSpPr>
        <p:grpSpPr>
          <a:xfrm>
            <a:off x="4654641" y="753988"/>
            <a:ext cx="2882718" cy="848212"/>
            <a:chOff x="9556201" y="498129"/>
            <a:chExt cx="1993881" cy="586680"/>
          </a:xfrm>
        </p:grpSpPr>
        <p:grpSp>
          <p:nvGrpSpPr>
            <p:cNvPr id="100" name="组合 99"/>
            <p:cNvGrpSpPr/>
            <p:nvPr userDrawn="1"/>
          </p:nvGrpSpPr>
          <p:grpSpPr>
            <a:xfrm>
              <a:off x="10239376" y="968937"/>
              <a:ext cx="1307697" cy="96254"/>
              <a:chOff x="4616246" y="3878362"/>
              <a:chExt cx="5571416" cy="410087"/>
            </a:xfrm>
            <a:solidFill>
              <a:schemeClr val="tx1">
                <a:alpha val="80000"/>
              </a:schemeClr>
            </a:solidFill>
          </p:grpSpPr>
          <p:sp>
            <p:nvSpPr>
              <p:cNvPr id="138" name="Freeform 17"/>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39" name="Freeform 18"/>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40" name="Freeform 19"/>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41" name="Freeform 20"/>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42" name="Freeform 21"/>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43" name="Freeform 22"/>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44" name="Freeform 23"/>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45" name="Freeform 25"/>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46" name="Freeform 27"/>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47" name="Freeform 29"/>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48" name="Freeform 30"/>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49" name="Freeform 31"/>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50" name="Freeform 32"/>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51" name="Freeform 33"/>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52" name="Freeform 34"/>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53" name="Freeform 35"/>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grpSp>
        <p:grpSp>
          <p:nvGrpSpPr>
            <p:cNvPr id="101" name="组合 100"/>
            <p:cNvGrpSpPr/>
            <p:nvPr userDrawn="1"/>
          </p:nvGrpSpPr>
          <p:grpSpPr>
            <a:xfrm>
              <a:off x="10237120" y="539555"/>
              <a:ext cx="1312962" cy="375239"/>
              <a:chOff x="4606634" y="2048989"/>
              <a:chExt cx="5593843" cy="1598699"/>
            </a:xfrm>
            <a:solidFill>
              <a:schemeClr val="accent1">
                <a:alpha val="80000"/>
              </a:schemeClr>
            </a:solidFill>
          </p:grpSpPr>
          <p:sp>
            <p:nvSpPr>
              <p:cNvPr id="126" name="Freeform 9"/>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27" name="Freeform 10"/>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28" name="Freeform 11"/>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29" name="Freeform 12"/>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30" name="Freeform 13"/>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31" name="Freeform 14"/>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32" name="Freeform 15"/>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33" name="Freeform 16"/>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34" name="Freeform 24"/>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35" name="Freeform 26"/>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36" name="Freeform 28"/>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37" name="Freeform 36"/>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grpSp>
        <p:grpSp>
          <p:nvGrpSpPr>
            <p:cNvPr id="102" name="组合 101"/>
            <p:cNvGrpSpPr/>
            <p:nvPr userDrawn="1"/>
          </p:nvGrpSpPr>
          <p:grpSpPr>
            <a:xfrm>
              <a:off x="9556201" y="498129"/>
              <a:ext cx="588050" cy="586680"/>
              <a:chOff x="2105799" y="20055838"/>
              <a:chExt cx="6748090" cy="6732363"/>
            </a:xfrm>
            <a:solidFill>
              <a:schemeClr val="accent1">
                <a:alpha val="80000"/>
              </a:schemeClr>
            </a:solidFill>
          </p:grpSpPr>
          <p:sp>
            <p:nvSpPr>
              <p:cNvPr id="103" name="Freeform 8"/>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04" name="Freeform 42"/>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05" name="Freeform 43"/>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06" name="Freeform 44"/>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07" name="Freeform 45"/>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08" name="Freeform 46"/>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09" name="Freeform 47"/>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10" name="Freeform 48"/>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11" name="Freeform 49"/>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12" name="Freeform 50"/>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13" name="Freeform 51"/>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14" name="Freeform 52"/>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15" name="Freeform 53"/>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16" name="Freeform 54"/>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17" name="Freeform 55"/>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18" name="Freeform 56"/>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19" name="Freeform 57"/>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20" name="Freeform 58"/>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21" name="Freeform 59"/>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22" name="Freeform 60"/>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23" name="Freeform 61"/>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24" name="Freeform 62"/>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25" name="Freeform 71"/>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latin typeface="Comic Sans MS" panose="030F0902030302020204" charset="0"/>
                <a:cs typeface="Comic Sans MS" panose="030F0902030302020204" charset="0"/>
                <a:sym typeface="+mn-ea"/>
              </a:rPr>
              <a:t>USB Attack</a:t>
            </a:r>
            <a:endParaRPr lang="en-US" altLang="zh-CN"/>
          </a:p>
        </p:txBody>
      </p:sp>
      <p:sp>
        <p:nvSpPr>
          <p:cNvPr id="2" name="内容占位符 1"/>
          <p:cNvSpPr>
            <a:spLocks noGrp="1"/>
          </p:cNvSpPr>
          <p:nvPr>
            <p:ph idx="1"/>
            <p:custDataLst>
              <p:tags r:id="rId2"/>
            </p:custDataLst>
          </p:nvPr>
        </p:nvSpPr>
        <p:spPr/>
        <p:txBody>
          <a:bodyPr>
            <a:normAutofit/>
          </a:bodyPr>
          <a:lstStyle/>
          <a:p>
            <a:r>
              <a:rPr sz="3200">
                <a:latin typeface="Comic Sans MS" panose="030F0902030302020204" charset="0"/>
                <a:cs typeface="Comic Sans MS" panose="030F0902030302020204" charset="0"/>
                <a:sym typeface="+mn-ea"/>
              </a:rPr>
              <a:t>Attacks on implicit trust</a:t>
            </a:r>
            <a:r>
              <a:rPr lang="en-US" altLang="zh-CN" sz="3200">
                <a:latin typeface="Comic Sans MS" panose="030F0902030302020204" charset="0"/>
                <a:cs typeface="Comic Sans MS" panose="030F0902030302020204" charset="0"/>
                <a:sym typeface="+mn-ea"/>
              </a:rPr>
              <a:t> </a:t>
            </a:r>
            <a:r>
              <a:rPr sz="3200">
                <a:latin typeface="Comic Sans MS" panose="030F0902030302020204" charset="0"/>
                <a:cs typeface="Comic Sans MS" panose="030F0902030302020204" charset="0"/>
                <a:sym typeface="+mn-ea"/>
              </a:rPr>
              <a:t>信任攻击：伪造</a:t>
            </a:r>
            <a:r>
              <a:rPr lang="en-US" altLang="zh-CN" sz="3200">
                <a:latin typeface="Comic Sans MS" panose="030F0902030302020204" charset="0"/>
                <a:cs typeface="Comic Sans MS" panose="030F0902030302020204" charset="0"/>
                <a:sym typeface="+mn-ea"/>
              </a:rPr>
              <a:t>usb</a:t>
            </a:r>
            <a:r>
              <a:rPr sz="3200">
                <a:latin typeface="Comic Sans MS" panose="030F0902030302020204" charset="0"/>
                <a:cs typeface="Comic Sans MS" panose="030F0902030302020204" charset="0"/>
                <a:sym typeface="+mn-ea"/>
              </a:rPr>
              <a:t>设备</a:t>
            </a:r>
            <a:endParaRPr lang="zh-CN" altLang="en-US" sz="3200" dirty="0">
              <a:latin typeface="Comic Sans MS" panose="030F0902030302020204" charset="0"/>
              <a:cs typeface="Comic Sans MS" panose="030F0902030302020204" charset="0"/>
            </a:endParaRPr>
          </a:p>
          <a:p>
            <a:r>
              <a:rPr lang="zh-CN" altLang="en-US" sz="3200" dirty="0">
                <a:latin typeface="Comic Sans MS" panose="030F0902030302020204" charset="0"/>
                <a:cs typeface="Comic Sans MS" panose="030F0902030302020204" charset="0"/>
              </a:rPr>
              <a:t>Electrical attacks</a:t>
            </a:r>
            <a:r>
              <a:rPr lang="en-US" altLang="zh-CN" sz="3200" dirty="0">
                <a:latin typeface="Comic Sans MS" panose="030F0902030302020204" charset="0"/>
                <a:cs typeface="Comic Sans MS" panose="030F0902030302020204" charset="0"/>
              </a:rPr>
              <a:t> </a:t>
            </a:r>
            <a:r>
              <a:rPr sz="3200" dirty="0">
                <a:latin typeface="Comic Sans MS" panose="030F0902030302020204" charset="0"/>
                <a:cs typeface="Comic Sans MS" panose="030F0902030302020204" charset="0"/>
              </a:rPr>
              <a:t>电气化攻击：攻击者利用USB线缆中的电源总线向主机发送高电压，对主机的硬件部件造成物理伤害。</a:t>
            </a:r>
            <a:endParaRPr sz="3200" dirty="0">
              <a:latin typeface="Comic Sans MS" panose="030F0902030302020204" charset="0"/>
              <a:cs typeface="Comic Sans MS" panose="030F0902030302020204" charset="0"/>
            </a:endParaRPr>
          </a:p>
          <a:p>
            <a:r>
              <a:rPr lang="zh-CN" altLang="en-US" sz="3200" dirty="0">
                <a:latin typeface="Comic Sans MS" panose="030F0902030302020204" charset="0"/>
                <a:cs typeface="Comic Sans MS" panose="030F0902030302020204" charset="0"/>
              </a:rPr>
              <a:t>对软件漏洞的攻击：攻击者利用USB堆栈或设备驱动程序中的漏洞</a:t>
            </a:r>
            <a:endParaRPr lang="zh-CN" altLang="en-US" sz="3200" dirty="0">
              <a:latin typeface="Comic Sans MS" panose="030F0902030302020204" charset="0"/>
              <a:cs typeface="Comic Sans MS" panose="030F0902030302020204" charset="0"/>
            </a:endParaRPr>
          </a:p>
        </p:txBody>
      </p:sp>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USB Security Risks</a:t>
            </a:r>
            <a:endParaRPr lang="zh-CN" altLang="en-US"/>
          </a:p>
        </p:txBody>
      </p:sp>
      <p:sp>
        <p:nvSpPr>
          <p:cNvPr id="2" name="内容占位符 1"/>
          <p:cNvSpPr>
            <a:spLocks noGrp="1"/>
          </p:cNvSpPr>
          <p:nvPr>
            <p:ph idx="1"/>
            <p:custDataLst>
              <p:tags r:id="rId2"/>
            </p:custDataLst>
          </p:nvPr>
        </p:nvSpPr>
        <p:spPr>
          <a:xfrm>
            <a:off x="680085" y="1701165"/>
            <a:ext cx="10367645" cy="2326640"/>
          </a:xfrm>
        </p:spPr>
        <p:txBody>
          <a:bodyPr>
            <a:normAutofit lnSpcReduction="10000"/>
          </a:bodyPr>
          <a:lstStyle/>
          <a:p>
            <a:pPr marL="0" indent="0" algn="l">
              <a:buNone/>
            </a:pPr>
            <a:r>
              <a:rPr lang="zh-CN" altLang="en-US" sz="2800" dirty="0"/>
              <a:t>这些安全风险根植于一个基本假设:</a:t>
            </a:r>
            <a:r>
              <a:rPr lang="en-US" altLang="zh-CN" sz="3600" dirty="0"/>
              <a:t> </a:t>
            </a:r>
            <a:endParaRPr lang="en-US" altLang="zh-CN" sz="3600" dirty="0"/>
          </a:p>
          <a:p>
            <a:pPr marL="0" indent="0" algn="l">
              <a:buNone/>
            </a:pPr>
            <a:endParaRPr lang="en-US" altLang="zh-CN" sz="3600" dirty="0"/>
          </a:p>
          <a:p>
            <a:pPr marL="0" indent="0" algn="ctr">
              <a:buNone/>
            </a:pPr>
            <a:r>
              <a:rPr lang="en-US" altLang="zh-CN" sz="3600" dirty="0"/>
              <a:t>	</a:t>
            </a:r>
            <a:r>
              <a:rPr lang="zh-CN" altLang="en-US" sz="3600" b="1" dirty="0"/>
              <a:t>硬件很难修改，而且可以信任</a:t>
            </a:r>
            <a:endParaRPr lang="zh-CN" altLang="en-US" dirty="0"/>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latin typeface="Comic Sans MS" panose="030F0902030302020204" charset="0"/>
                <a:cs typeface="Comic Sans MS" panose="030F0902030302020204" charset="0"/>
              </a:rPr>
              <a:t>Pre work</a:t>
            </a:r>
            <a:endParaRPr lang="en-US" altLang="zh-CN">
              <a:latin typeface="Comic Sans MS" panose="030F0902030302020204" charset="0"/>
              <a:cs typeface="Comic Sans MS" panose="030F0902030302020204" charset="0"/>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设备等级</a:t>
            </a:r>
            <a:r>
              <a:rPr lang="en-US" altLang="zh-CN"/>
              <a:t> Fuzzer</a:t>
            </a:r>
            <a:endParaRPr lang="en-US" altLang="zh-CN"/>
          </a:p>
        </p:txBody>
      </p:sp>
      <p:sp>
        <p:nvSpPr>
          <p:cNvPr id="2" name="内容占位符 1"/>
          <p:cNvSpPr>
            <a:spLocks noGrp="1"/>
          </p:cNvSpPr>
          <p:nvPr>
            <p:ph idx="1"/>
            <p:custDataLst>
              <p:tags r:id="rId2"/>
            </p:custDataLst>
          </p:nvPr>
        </p:nvSpPr>
        <p:spPr>
          <a:xfrm>
            <a:off x="608330" y="1490345"/>
            <a:ext cx="10968990" cy="4288790"/>
          </a:xfrm>
        </p:spPr>
        <p:txBody>
          <a:bodyPr>
            <a:normAutofit/>
          </a:bodyPr>
          <a:lstStyle/>
          <a:p>
            <a:pPr marL="0" indent="0">
              <a:lnSpc>
                <a:spcPct val="150000"/>
              </a:lnSpc>
              <a:buNone/>
            </a:pPr>
            <a:r>
              <a:rPr lang="zh-CN" altLang="en-US" sz="2800" dirty="0"/>
              <a:t>初代 USB fuzzer 针对设备等级： </a:t>
            </a:r>
            <a:endParaRPr lang="zh-CN" altLang="en-US" sz="2800" dirty="0"/>
          </a:p>
          <a:p>
            <a:pPr lvl="1">
              <a:lnSpc>
                <a:spcPct val="150000"/>
              </a:lnSpc>
            </a:pPr>
            <a:r>
              <a:rPr lang="zh-CN" altLang="en-US" sz="2400" dirty="0"/>
              <a:t>vUSBf 使用网络 USB 接口，</a:t>
            </a:r>
            <a:endParaRPr lang="zh-CN" altLang="en-US" sz="2400" dirty="0"/>
          </a:p>
          <a:p>
            <a:pPr lvl="1">
              <a:lnSpc>
                <a:spcPct val="150000"/>
              </a:lnSpc>
            </a:pPr>
            <a:r>
              <a:rPr lang="zh-CN" altLang="en-US" sz="2400" dirty="0"/>
              <a:t>umap2 使用可编程硬件将随机硬件输入注入主机 USB 堆栈。</a:t>
            </a:r>
            <a:endParaRPr lang="zh-CN" altLang="en-US" sz="2400" dirty="0"/>
          </a:p>
          <a:p>
            <a:pPr marL="457200" lvl="1" indent="0">
              <a:lnSpc>
                <a:spcPct val="150000"/>
              </a:lnSpc>
              <a:buNone/>
            </a:pPr>
            <a:r>
              <a:rPr lang="zh-CN" altLang="en-US" sz="2400" dirty="0"/>
              <a:t> </a:t>
            </a:r>
            <a:endParaRPr lang="zh-CN" altLang="en-US" sz="2400" dirty="0"/>
          </a:p>
          <a:p>
            <a:pPr marL="0" lvl="1" indent="0">
              <a:lnSpc>
                <a:spcPct val="150000"/>
              </a:lnSpc>
              <a:buNone/>
            </a:pPr>
            <a:r>
              <a:rPr sz="2400">
                <a:sym typeface="+mn-ea"/>
              </a:rPr>
              <a:t>虽然很容易移植到其他操作系统，但它们是盲目的</a:t>
            </a:r>
            <a:r>
              <a:rPr lang="en-US" altLang="zh-CN" sz="2400">
                <a:sym typeface="+mn-ea"/>
              </a:rPr>
              <a:t>fuzzer</a:t>
            </a:r>
            <a:r>
              <a:rPr sz="2400">
                <a:sym typeface="+mn-ea"/>
              </a:rPr>
              <a:t>，无法利用覆盖信息引导他们的输入突变，使他们效率低下。</a:t>
            </a:r>
            <a:endParaRPr lang="zh-CN" altLang="en-US" sz="2400" dirty="0"/>
          </a:p>
          <a:p>
            <a:pPr marL="0" indent="0">
              <a:lnSpc>
                <a:spcPct val="150000"/>
              </a:lnSpc>
              <a:buNone/>
            </a:pPr>
            <a:endParaRPr lang="zh-CN" altLang="en-US" sz="2400" dirty="0"/>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a:sym typeface="+mn-ea"/>
              </a:rPr>
              <a:t> syzkaller</a:t>
            </a:r>
            <a:endParaRPr lang="zh-CN" altLang="en-US"/>
          </a:p>
        </p:txBody>
      </p:sp>
      <p:sp>
        <p:nvSpPr>
          <p:cNvPr id="2" name="内容占位符 1"/>
          <p:cNvSpPr>
            <a:spLocks noGrp="1"/>
          </p:cNvSpPr>
          <p:nvPr>
            <p:ph idx="1"/>
            <p:custDataLst>
              <p:tags r:id="rId2"/>
            </p:custDataLst>
          </p:nvPr>
        </p:nvSpPr>
        <p:spPr/>
        <p:txBody>
          <a:bodyPr/>
          <a:lstStyle/>
          <a:p>
            <a:pPr marL="0" indent="0">
              <a:lnSpc>
                <a:spcPct val="200000"/>
              </a:lnSpc>
              <a:buNone/>
            </a:pPr>
            <a:r>
              <a:rPr lang="zh-CN" altLang="en-US" sz="2800" dirty="0"/>
              <a:t>使用自定义软件实现的</a:t>
            </a:r>
            <a:r>
              <a:rPr lang="en-US" altLang="zh-CN" sz="2800" dirty="0"/>
              <a:t> Host </a:t>
            </a:r>
            <a:r>
              <a:rPr lang="zh-CN" altLang="en-US" sz="2800" dirty="0"/>
              <a:t>控制器，将</a:t>
            </a:r>
            <a:r>
              <a:rPr lang="en-US" altLang="zh-CN" sz="2800" dirty="0"/>
              <a:t>Fuzzer Input </a:t>
            </a:r>
            <a:r>
              <a:rPr lang="zh-CN" altLang="en-US" sz="2800" dirty="0"/>
              <a:t>注入到Linux内核的IO堆栈中，并采用覆盖引导。</a:t>
            </a:r>
            <a:r>
              <a:rPr lang="en-US" altLang="zh-CN" sz="2800" dirty="0"/>
              <a:t>Syzkaller</a:t>
            </a:r>
            <a:r>
              <a:rPr lang="zh-CN" altLang="en-US" sz="2800" dirty="0"/>
              <a:t>已经在Linux内核的USB堆栈中发现了许多错误。然而，</a:t>
            </a:r>
            <a:r>
              <a:rPr lang="en-US" altLang="zh-CN" sz="2800" dirty="0"/>
              <a:t>Syzkaller </a:t>
            </a:r>
            <a:r>
              <a:rPr lang="zh-CN" altLang="en-US" sz="2800" dirty="0"/>
              <a:t>与</a:t>
            </a:r>
            <a:r>
              <a:rPr lang="en-US" altLang="zh-CN" sz="2800" dirty="0"/>
              <a:t> </a:t>
            </a:r>
            <a:r>
              <a:rPr lang="zh-CN" altLang="en-US" sz="2800" dirty="0"/>
              <a:t>Linux</a:t>
            </a:r>
            <a:r>
              <a:rPr lang="en-US" altLang="zh-CN" sz="2800" dirty="0"/>
              <a:t> </a:t>
            </a:r>
            <a:r>
              <a:rPr lang="zh-CN" altLang="en-US" sz="2800" dirty="0"/>
              <a:t>内核深入绑定，使得它很难移植到其他操作系统。</a:t>
            </a:r>
            <a:endParaRPr lang="zh-CN" altLang="en-US" sz="2800" dirty="0"/>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a:sym typeface="+mn-ea"/>
              </a:rPr>
              <a:t>Fuzzing the USB Interface</a:t>
            </a:r>
            <a:endParaRPr lang="zh-CN" altLang="en-US"/>
          </a:p>
        </p:txBody>
      </p:sp>
      <p:sp>
        <p:nvSpPr>
          <p:cNvPr id="2" name="内容占位符 1"/>
          <p:cNvSpPr>
            <a:spLocks noGrp="1"/>
          </p:cNvSpPr>
          <p:nvPr>
            <p:ph idx="1"/>
            <p:custDataLst>
              <p:tags r:id="rId2"/>
            </p:custDataLst>
          </p:nvPr>
        </p:nvSpPr>
        <p:spPr/>
        <p:txBody>
          <a:bodyPr/>
          <a:lstStyle/>
          <a:p>
            <a:pPr marL="0" indent="0">
              <a:lnSpc>
                <a:spcPct val="170000"/>
              </a:lnSpc>
              <a:buNone/>
            </a:pPr>
            <a:r>
              <a:rPr lang="zh-CN" altLang="en-US" sz="2800" dirty="0"/>
              <a:t>现有USB fuzzers的现状促使我们构建一个灵活的、模块化的USB fuzzing框架，该框架可移植到不同的环境，并且易于定制，可以应用覆盖引导的fuzzing</a:t>
            </a:r>
            <a:r>
              <a:rPr lang="en-US" altLang="zh-CN" sz="2800" dirty="0"/>
              <a:t> </a:t>
            </a:r>
            <a:r>
              <a:rPr lang="zh-CN" altLang="en-US" sz="2800" dirty="0"/>
              <a:t>或</a:t>
            </a:r>
            <a:r>
              <a:rPr lang="en-US" altLang="zh-CN" sz="2800" dirty="0"/>
              <a:t> dumb </a:t>
            </a:r>
            <a:r>
              <a:rPr lang="zh-CN" altLang="en-US" sz="2800" dirty="0"/>
              <a:t>fuzzing(在尚未支持覆盖收集的内核中)，并允许</a:t>
            </a:r>
            <a:r>
              <a:rPr lang="en-US" altLang="zh-CN" sz="2800" dirty="0"/>
              <a:t>fuzz usb probe </a:t>
            </a:r>
            <a:r>
              <a:rPr sz="2800" dirty="0"/>
              <a:t>函数</a:t>
            </a:r>
            <a:r>
              <a:rPr lang="zh-CN" altLang="en-US" sz="2800" dirty="0"/>
              <a:t>或聚焦于特定驱动程序的功能函数。</a:t>
            </a:r>
            <a:endParaRPr lang="zh-CN" altLang="en-US" sz="2800" dirty="0"/>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Threat Model</a:t>
            </a:r>
            <a:endParaRPr lang="zh-CN" altLang="en-US"/>
          </a:p>
        </p:txBody>
      </p:sp>
      <p:sp>
        <p:nvSpPr>
          <p:cNvPr id="2" name="内容占位符 1"/>
          <p:cNvSpPr>
            <a:spLocks noGrp="1"/>
          </p:cNvSpPr>
          <p:nvPr>
            <p:ph idx="1"/>
            <p:custDataLst>
              <p:tags r:id="rId2"/>
            </p:custDataLst>
          </p:nvPr>
        </p:nvSpPr>
        <p:spPr>
          <a:xfrm>
            <a:off x="608330" y="1672590"/>
            <a:ext cx="10968990" cy="4577080"/>
          </a:xfrm>
        </p:spPr>
        <p:txBody>
          <a:bodyPr/>
          <a:lstStyle/>
          <a:p>
            <a:pPr marL="0" indent="0">
              <a:lnSpc>
                <a:spcPct val="200000"/>
              </a:lnSpc>
              <a:buNone/>
            </a:pPr>
            <a:r>
              <a:rPr lang="zh-CN" altLang="en-US" sz="2800" dirty="0"/>
              <a:t>通过USB接口攻击计算机系统，利用主机</a:t>
            </a:r>
            <a:r>
              <a:rPr lang="en-US" altLang="zh-CN" sz="2800" dirty="0"/>
              <a:t>USB</a:t>
            </a:r>
            <a:r>
              <a:rPr lang="zh-CN" altLang="en-US" sz="2800" dirty="0"/>
              <a:t>堆栈中的软件漏洞来实现特权升级、代码执行或拒绝服务等目标。攻击是通过USB总线发送准备好的字节序列来发起的，或者将恶意的USB设备连接到物理USB接口，或者劫持到网络USB接口的连接。</a:t>
            </a:r>
            <a:endParaRPr lang="zh-CN" altLang="en-US" sz="2800" dirty="0"/>
          </a:p>
        </p:txBody>
      </p:sp>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挑战以及目标</a:t>
            </a:r>
            <a:endParaRPr lang="zh-CN" altLang="en-US"/>
          </a:p>
        </p:txBody>
      </p:sp>
      <p:sp>
        <p:nvSpPr>
          <p:cNvPr id="2" name="内容占位符 1"/>
          <p:cNvSpPr>
            <a:spLocks noGrp="1"/>
          </p:cNvSpPr>
          <p:nvPr>
            <p:ph idx="1"/>
            <p:custDataLst>
              <p:tags r:id="rId2"/>
            </p:custDataLst>
          </p:nvPr>
        </p:nvSpPr>
        <p:spPr/>
        <p:txBody>
          <a:bodyPr/>
          <a:lstStyle/>
          <a:p>
            <a:pPr marL="0" indent="0">
              <a:lnSpc>
                <a:spcPct val="170000"/>
              </a:lnSpc>
              <a:buNone/>
            </a:pPr>
            <a:r>
              <a:rPr lang="zh-CN" altLang="en-US" sz="2800" dirty="0"/>
              <a:t>设备驱动程序处理来自设备侧和内核的输入。内核通常是可信的，但设备可能提供恶意输入。USBFuzz的目标是通过使用我们的fuzzer产生的随机输入，而不是从设备端读取输入，反复测试来发现USB驱动程序中的错误。关键的挑战是如何将模糊器生成的输入输入到驱动代码中。</a:t>
            </a:r>
            <a:endParaRPr lang="zh-CN" altLang="en-US" sz="2800" dirty="0"/>
          </a:p>
          <a:p>
            <a:endParaRPr lang="zh-CN" altLang="en-US" sz="2800" dirty="0"/>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挑战以及目标</a:t>
            </a:r>
            <a:endParaRPr lang="zh-CN" altLang="en-US"/>
          </a:p>
        </p:txBody>
      </p:sp>
      <p:sp>
        <p:nvSpPr>
          <p:cNvPr id="2" name="内容占位符 1"/>
          <p:cNvSpPr>
            <a:spLocks noGrp="1"/>
          </p:cNvSpPr>
          <p:nvPr>
            <p:ph idx="1"/>
            <p:custDataLst>
              <p:tags r:id="rId2"/>
            </p:custDataLst>
          </p:nvPr>
        </p:nvSpPr>
        <p:spPr/>
        <p:txBody>
          <a:bodyPr/>
          <a:lstStyle/>
          <a:p>
            <a:r>
              <a:rPr lang="en-US" altLang="zh-CN" sz="2400">
                <a:sym typeface="+mn-ea"/>
              </a:rPr>
              <a:t> </a:t>
            </a:r>
            <a:r>
              <a:rPr sz="2800">
                <a:sym typeface="+mn-ea"/>
              </a:rPr>
              <a:t>G1。低成本:解决方案应该具有成本效益，并且与硬件无关。</a:t>
            </a:r>
            <a:endParaRPr lang="zh-CN" altLang="en-US" sz="2800" dirty="0"/>
          </a:p>
          <a:p>
            <a:r>
              <a:rPr lang="en-US" altLang="zh-CN" sz="2800">
                <a:sym typeface="+mn-ea"/>
              </a:rPr>
              <a:t> </a:t>
            </a:r>
            <a:r>
              <a:rPr sz="2800">
                <a:sym typeface="+mn-ea"/>
              </a:rPr>
              <a:t>G2。可移植性:</a:t>
            </a:r>
            <a:r>
              <a:rPr lang="en-US" altLang="zh-CN" sz="2800">
                <a:sym typeface="+mn-ea"/>
              </a:rPr>
              <a:t> </a:t>
            </a:r>
            <a:r>
              <a:rPr sz="2800">
                <a:sym typeface="+mn-ea"/>
              </a:rPr>
              <a:t>解决方案应该可以移植到其他操作系统和平台，避免与特定内核版本深度耦合。</a:t>
            </a:r>
            <a:endParaRPr lang="zh-CN" altLang="en-US" sz="2800" dirty="0"/>
          </a:p>
          <a:p>
            <a:r>
              <a:rPr lang="en-US" altLang="zh-CN" sz="2800">
                <a:sym typeface="+mn-ea"/>
              </a:rPr>
              <a:t> </a:t>
            </a:r>
            <a:r>
              <a:rPr sz="2800">
                <a:sym typeface="+mn-ea"/>
              </a:rPr>
              <a:t>G3。低知识度:</a:t>
            </a:r>
            <a:r>
              <a:rPr lang="en-US" altLang="zh-CN" sz="2800">
                <a:sym typeface="+mn-ea"/>
              </a:rPr>
              <a:t> </a:t>
            </a:r>
            <a:r>
              <a:rPr sz="2800">
                <a:sym typeface="+mn-ea"/>
              </a:rPr>
              <a:t>驱动程序、USB设备和系统其余部分之间的交互很复杂，可能因设备而异。解决方案应该只依赖USB标准和设备的尽可能少的的知识。</a:t>
            </a:r>
            <a:endParaRPr lang="zh-CN" altLang="en-US" sz="2800" dirty="0"/>
          </a:p>
          <a:p>
            <a:endParaRPr lang="zh-CN" altLang="en-US" sz="2400" dirty="0"/>
          </a:p>
          <a:p>
            <a:endParaRPr lang="zh-CN" altLang="en-US" dirty="0"/>
          </a:p>
        </p:txBody>
      </p:sp>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USBFuzz approach</a:t>
            </a:r>
            <a:endParaRPr lang="zh-CN" altLang="en-US"/>
          </a:p>
        </p:txBody>
      </p:sp>
      <p:sp>
        <p:nvSpPr>
          <p:cNvPr id="2" name="内容占位符 1"/>
          <p:cNvSpPr>
            <a:spLocks noGrp="1"/>
          </p:cNvSpPr>
          <p:nvPr>
            <p:ph idx="1"/>
            <p:custDataLst>
              <p:tags r:id="rId2"/>
            </p:custDataLst>
          </p:nvPr>
        </p:nvSpPr>
        <p:spPr>
          <a:xfrm>
            <a:off x="608330" y="1490345"/>
            <a:ext cx="5479415" cy="4759325"/>
          </a:xfrm>
        </p:spPr>
        <p:txBody>
          <a:bodyPr/>
          <a:lstStyle/>
          <a:p>
            <a:r>
              <a:rPr lang="en-US" altLang="zh-CN" dirty="0"/>
              <a:t>U</a:t>
            </a:r>
            <a:r>
              <a:rPr lang="zh-CN" altLang="en-US" dirty="0"/>
              <a:t>SBFuzz利用一个模拟的USB设备向设备驱动程序提供随机输入。</a:t>
            </a:r>
            <a:endParaRPr lang="zh-CN" altLang="en-US" dirty="0"/>
          </a:p>
          <a:p>
            <a:r>
              <a:rPr lang="zh-CN" altLang="en-US" dirty="0"/>
              <a:t>目标内核(承载测试的设备驱动程序)运行在虚拟机(VM)中，模拟的USB设备集成到虚拟机中。</a:t>
            </a:r>
            <a:endParaRPr lang="zh-CN" altLang="en-US" dirty="0"/>
          </a:p>
          <a:p>
            <a:r>
              <a:rPr lang="zh-CN" altLang="en-US" dirty="0"/>
              <a:t>VM中的管理程序透明地将来自客户内核驱动程序的读/写请求发送到模拟设备(而不是真正的硬件)，不对目标内核中的USB系统进行任何更改。</a:t>
            </a:r>
            <a:endParaRPr lang="zh-CN" altLang="en-US" dirty="0"/>
          </a:p>
          <a:p>
            <a:r>
              <a:rPr lang="zh-CN" altLang="en-US" dirty="0"/>
              <a:t>使用fuzzer生成的输入响应内核IO请求，而不是遵循</a:t>
            </a:r>
            <a:r>
              <a:rPr lang="en-US" altLang="zh-CN" dirty="0"/>
              <a:t>usb</a:t>
            </a:r>
            <a:r>
              <a:rPr lang="zh-CN" altLang="en-US" dirty="0"/>
              <a:t>设备的规范。</a:t>
            </a:r>
            <a:endParaRPr lang="zh-CN" altLang="en-US" dirty="0"/>
          </a:p>
          <a:p>
            <a:endParaRPr lang="zh-CN" altLang="en-US" dirty="0"/>
          </a:p>
          <a:p>
            <a:endParaRPr lang="zh-CN" altLang="en-US" dirty="0"/>
          </a:p>
        </p:txBody>
      </p:sp>
      <p:pic>
        <p:nvPicPr>
          <p:cNvPr id="4" name="图片 3"/>
          <p:cNvPicPr>
            <a:picLocks noChangeAspect="1"/>
          </p:cNvPicPr>
          <p:nvPr/>
        </p:nvPicPr>
        <p:blipFill>
          <a:blip r:embed="rId3"/>
          <a:stretch>
            <a:fillRect/>
          </a:stretch>
        </p:blipFill>
        <p:spPr>
          <a:xfrm>
            <a:off x="6433185" y="1381760"/>
            <a:ext cx="5107305" cy="4246245"/>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5768975" y="1936113"/>
            <a:ext cx="958850" cy="768350"/>
          </a:xfrm>
          <a:prstGeom prst="rect">
            <a:avLst/>
          </a:prstGeom>
          <a:noFill/>
        </p:spPr>
        <p:txBody>
          <a:bodyPr wrap="square" rtlCol="0">
            <a:normAutofit/>
          </a:bodyPr>
          <a:lstStyle/>
          <a:p>
            <a:r>
              <a:rPr lang="en-US" altLang="zh-CN" sz="4400" b="1" dirty="0">
                <a:latin typeface="Arial" panose="020B0604020202090204" pitchFamily="34" charset="0"/>
                <a:ea typeface="微软雅黑" panose="020B0503020204020204" charset="-122"/>
                <a:cs typeface="Arial" panose="020B0604020202090204" pitchFamily="34" charset="0"/>
                <a:sym typeface="Arial" panose="020B0604020202090204" pitchFamily="34" charset="0"/>
              </a:rPr>
              <a:t>01.</a:t>
            </a:r>
            <a:endParaRPr lang="en-US" altLang="zh-CN" sz="4400" b="1" dirty="0">
              <a:latin typeface="Arial" panose="020B0604020202090204" pitchFamily="34" charset="0"/>
              <a:ea typeface="微软雅黑" panose="020B0503020204020204" charset="-122"/>
              <a:cs typeface="Arial" panose="020B0604020202090204" pitchFamily="34" charset="0"/>
              <a:sym typeface="Arial" panose="020B0604020202090204" pitchFamily="34" charset="0"/>
            </a:endParaRPr>
          </a:p>
        </p:txBody>
      </p:sp>
      <p:sp>
        <p:nvSpPr>
          <p:cNvPr id="18" name="文本框 17"/>
          <p:cNvSpPr txBox="1"/>
          <p:nvPr>
            <p:custDataLst>
              <p:tags r:id="rId2"/>
            </p:custDataLst>
          </p:nvPr>
        </p:nvSpPr>
        <p:spPr>
          <a:xfrm>
            <a:off x="6878955" y="1936113"/>
            <a:ext cx="4246245" cy="770400"/>
          </a:xfrm>
          <a:prstGeom prst="rect">
            <a:avLst/>
          </a:prstGeom>
          <a:noFill/>
        </p:spPr>
        <p:txBody>
          <a:bodyPr wrap="square" bIns="46990" rtlCol="0" anchor="ctr" anchorCtr="0">
            <a:normAutofit/>
          </a:bodyPr>
          <a:lstStyle/>
          <a:p>
            <a:pPr fontAlgn="auto">
              <a:lnSpc>
                <a:spcPct val="120000"/>
              </a:lnSpc>
            </a:pPr>
            <a:r>
              <a:rPr lang="zh-CN" altLang="en-US" sz="2800" dirty="0">
                <a:solidFill>
                  <a:schemeClr val="tx1">
                    <a:lumMod val="65000"/>
                    <a:lumOff val="35000"/>
                  </a:schemeClr>
                </a:solidFill>
                <a:latin typeface="Arial" panose="020B0604020202090204" pitchFamily="34" charset="0"/>
                <a:ea typeface="微软雅黑" panose="020B0503020204020204" charset="-122"/>
                <a:cs typeface="微软雅黑" panose="020B0503020204020204" charset="-122"/>
                <a:sym typeface="Arial" panose="020B0604020202090204" pitchFamily="34" charset="0"/>
              </a:rPr>
              <a:t>介绍</a:t>
            </a:r>
            <a:endParaRPr lang="zh-CN" altLang="en-US" sz="2800" dirty="0">
              <a:solidFill>
                <a:schemeClr val="tx1">
                  <a:lumMod val="65000"/>
                  <a:lumOff val="35000"/>
                </a:schemeClr>
              </a:solidFill>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sp>
        <p:nvSpPr>
          <p:cNvPr id="26" name="文本框 25"/>
          <p:cNvSpPr txBox="1"/>
          <p:nvPr>
            <p:custDataLst>
              <p:tags r:id="rId3"/>
            </p:custDataLst>
          </p:nvPr>
        </p:nvSpPr>
        <p:spPr>
          <a:xfrm>
            <a:off x="5768975" y="2948305"/>
            <a:ext cx="958850" cy="768350"/>
          </a:xfrm>
          <a:prstGeom prst="rect">
            <a:avLst/>
          </a:prstGeom>
          <a:noFill/>
        </p:spPr>
        <p:txBody>
          <a:bodyPr wrap="square" rtlCol="0">
            <a:normAutofit/>
          </a:bodyPr>
          <a:lstStyle/>
          <a:p>
            <a:r>
              <a:rPr lang="en-US" altLang="zh-CN" sz="4400" b="1" dirty="0">
                <a:latin typeface="Arial" panose="020B0604020202090204" pitchFamily="34" charset="0"/>
                <a:ea typeface="微软雅黑" panose="020B0503020204020204" charset="-122"/>
                <a:cs typeface="Arial" panose="020B0604020202090204" pitchFamily="34" charset="0"/>
                <a:sym typeface="Arial" panose="020B0604020202090204" pitchFamily="34" charset="0"/>
              </a:rPr>
              <a:t>02.</a:t>
            </a:r>
            <a:endParaRPr lang="en-US" altLang="zh-CN" sz="4400" b="1" dirty="0">
              <a:latin typeface="Arial" panose="020B0604020202090204" pitchFamily="34" charset="0"/>
              <a:ea typeface="微软雅黑" panose="020B0503020204020204" charset="-122"/>
              <a:cs typeface="Arial" panose="020B0604020202090204" pitchFamily="34" charset="0"/>
              <a:sym typeface="Arial" panose="020B0604020202090204" pitchFamily="34" charset="0"/>
            </a:endParaRPr>
          </a:p>
        </p:txBody>
      </p:sp>
      <p:sp>
        <p:nvSpPr>
          <p:cNvPr id="29" name="文本框 28"/>
          <p:cNvSpPr txBox="1"/>
          <p:nvPr>
            <p:custDataLst>
              <p:tags r:id="rId4"/>
            </p:custDataLst>
          </p:nvPr>
        </p:nvSpPr>
        <p:spPr>
          <a:xfrm>
            <a:off x="5768975" y="3960494"/>
            <a:ext cx="958850" cy="768350"/>
          </a:xfrm>
          <a:prstGeom prst="rect">
            <a:avLst/>
          </a:prstGeom>
          <a:noFill/>
        </p:spPr>
        <p:txBody>
          <a:bodyPr wrap="square" rtlCol="0">
            <a:normAutofit/>
          </a:bodyPr>
          <a:lstStyle/>
          <a:p>
            <a:r>
              <a:rPr lang="en-US" altLang="zh-CN" sz="4400" b="1">
                <a:latin typeface="Arial" panose="020B0604020202090204" pitchFamily="34" charset="0"/>
                <a:ea typeface="微软雅黑" panose="020B0503020204020204" charset="-122"/>
                <a:cs typeface="Arial" panose="020B0604020202090204" pitchFamily="34" charset="0"/>
                <a:sym typeface="Arial" panose="020B0604020202090204" pitchFamily="34" charset="0"/>
              </a:rPr>
              <a:t>03.</a:t>
            </a:r>
            <a:endParaRPr lang="en-US" altLang="zh-CN" sz="4400" b="1">
              <a:latin typeface="Arial" panose="020B0604020202090204" pitchFamily="34" charset="0"/>
              <a:ea typeface="微软雅黑" panose="020B0503020204020204" charset="-122"/>
              <a:cs typeface="Arial" panose="020B0604020202090204" pitchFamily="34" charset="0"/>
              <a:sym typeface="Arial" panose="020B0604020202090204" pitchFamily="34" charset="0"/>
            </a:endParaRPr>
          </a:p>
        </p:txBody>
      </p:sp>
      <p:cxnSp>
        <p:nvCxnSpPr>
          <p:cNvPr id="38" name="直接连接符 37"/>
          <p:cNvCxnSpPr/>
          <p:nvPr>
            <p:custDataLst>
              <p:tags r:id="rId5"/>
            </p:custDataLst>
          </p:nvPr>
        </p:nvCxnSpPr>
        <p:spPr>
          <a:xfrm>
            <a:off x="5876925"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4" name="文本框 13"/>
          <p:cNvSpPr txBox="1"/>
          <p:nvPr>
            <p:custDataLst>
              <p:tags r:id="rId6"/>
            </p:custDataLst>
          </p:nvPr>
        </p:nvSpPr>
        <p:spPr>
          <a:xfrm>
            <a:off x="887096" y="1393190"/>
            <a:ext cx="1851660" cy="768350"/>
          </a:xfrm>
          <a:prstGeom prst="rect">
            <a:avLst/>
          </a:prstGeom>
          <a:noFill/>
        </p:spPr>
        <p:txBody>
          <a:bodyPr wrap="square" rtlCol="0">
            <a:normAutofit fontScale="87500"/>
          </a:bodyPr>
          <a:lstStyle/>
          <a:p>
            <a:pPr algn="r"/>
            <a:r>
              <a:rPr lang="zh-CN" altLang="en-US" sz="4400" b="1" spc="300" dirty="0">
                <a:solidFill>
                  <a:schemeClr val="tx1">
                    <a:lumMod val="85000"/>
                    <a:lumOff val="15000"/>
                  </a:schemeClr>
                </a:solidFill>
                <a:latin typeface="Arial" panose="020B0604020202090204" pitchFamily="34" charset="0"/>
                <a:ea typeface="微软雅黑" panose="020B0503020204020204" charset="-122"/>
                <a:sym typeface="Arial" panose="020B0604020202090204" pitchFamily="34" charset="0"/>
              </a:rPr>
              <a:t>目录</a:t>
            </a:r>
            <a:endParaRPr lang="zh-CN" altLang="en-US" sz="4400" b="1" spc="300" dirty="0">
              <a:solidFill>
                <a:schemeClr val="tx1">
                  <a:lumMod val="85000"/>
                  <a:lumOff val="15000"/>
                </a:schemeClr>
              </a:solidFill>
              <a:latin typeface="Arial" panose="020B0604020202090204" pitchFamily="34" charset="0"/>
              <a:ea typeface="微软雅黑" panose="020B0503020204020204" charset="-122"/>
              <a:sym typeface="Arial" panose="020B0604020202090204" pitchFamily="34" charset="0"/>
            </a:endParaRPr>
          </a:p>
        </p:txBody>
      </p:sp>
      <p:sp>
        <p:nvSpPr>
          <p:cNvPr id="15" name="文本框 14"/>
          <p:cNvSpPr txBox="1"/>
          <p:nvPr>
            <p:custDataLst>
              <p:tags r:id="rId7"/>
            </p:custDataLst>
          </p:nvPr>
        </p:nvSpPr>
        <p:spPr>
          <a:xfrm>
            <a:off x="887095" y="2161540"/>
            <a:ext cx="1851660" cy="368300"/>
          </a:xfrm>
          <a:prstGeom prst="rect">
            <a:avLst/>
          </a:prstGeom>
          <a:noFill/>
        </p:spPr>
        <p:txBody>
          <a:bodyPr wrap="square" rtlCol="0">
            <a:normAutofit/>
          </a:bodyPr>
          <a:lstStyle/>
          <a:p>
            <a:pPr algn="r"/>
            <a:r>
              <a:rPr lang="en-US" altLang="zh-CN" spc="300" dirty="0">
                <a:solidFill>
                  <a:schemeClr val="tx1">
                    <a:lumMod val="65000"/>
                    <a:lumOff val="35000"/>
                  </a:schemeClr>
                </a:solidFill>
                <a:latin typeface="Arial" panose="020B0604020202090204" pitchFamily="34" charset="0"/>
                <a:ea typeface="微软雅黑" panose="020B0503020204020204" charset="-122"/>
                <a:cs typeface="Arial" panose="020B0604020202090204" pitchFamily="34" charset="0"/>
                <a:sym typeface="Arial" panose="020B0604020202090204" pitchFamily="34" charset="0"/>
              </a:rPr>
              <a:t>CONTENTS</a:t>
            </a:r>
            <a:endParaRPr lang="en-US" altLang="zh-CN" spc="300" dirty="0">
              <a:solidFill>
                <a:schemeClr val="tx1">
                  <a:lumMod val="65000"/>
                  <a:lumOff val="35000"/>
                </a:schemeClr>
              </a:solidFill>
              <a:latin typeface="Arial" panose="020B0604020202090204" pitchFamily="34" charset="0"/>
              <a:ea typeface="微软雅黑" panose="020B0503020204020204" charset="-122"/>
              <a:cs typeface="Arial" panose="020B0604020202090204" pitchFamily="34" charset="0"/>
              <a:sym typeface="Arial" panose="020B0604020202090204" pitchFamily="34" charset="0"/>
            </a:endParaRPr>
          </a:p>
        </p:txBody>
      </p:sp>
      <p:sp>
        <p:nvSpPr>
          <p:cNvPr id="16" name="矩形 15"/>
          <p:cNvSpPr/>
          <p:nvPr>
            <p:custDataLst>
              <p:tags r:id="rId8"/>
            </p:custDataLst>
          </p:nvPr>
        </p:nvSpPr>
        <p:spPr>
          <a:xfrm>
            <a:off x="2897505" y="1515110"/>
            <a:ext cx="76200" cy="9226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90204" pitchFamily="34" charset="0"/>
              <a:ea typeface="微软雅黑" panose="020B0503020204020204" charset="-122"/>
              <a:sym typeface="Arial" panose="020B0604020202090204" pitchFamily="34" charset="0"/>
            </a:endParaRPr>
          </a:p>
        </p:txBody>
      </p:sp>
      <p:sp>
        <p:nvSpPr>
          <p:cNvPr id="19" name="文本框 18"/>
          <p:cNvSpPr txBox="1"/>
          <p:nvPr>
            <p:custDataLst>
              <p:tags r:id="rId9"/>
            </p:custDataLst>
          </p:nvPr>
        </p:nvSpPr>
        <p:spPr>
          <a:xfrm>
            <a:off x="6878955" y="2948305"/>
            <a:ext cx="4246245" cy="770400"/>
          </a:xfrm>
          <a:prstGeom prst="rect">
            <a:avLst/>
          </a:prstGeom>
          <a:noFill/>
        </p:spPr>
        <p:txBody>
          <a:bodyPr wrap="square" bIns="46990" rtlCol="0" anchor="ctr" anchorCtr="0">
            <a:normAutofit/>
          </a:bodyPr>
          <a:lstStyle/>
          <a:p>
            <a:pPr fontAlgn="auto">
              <a:lnSpc>
                <a:spcPct val="120000"/>
              </a:lnSpc>
            </a:pPr>
            <a:r>
              <a:rPr lang="zh-CN" altLang="en-US" sz="2800" dirty="0">
                <a:solidFill>
                  <a:schemeClr val="tx1">
                    <a:lumMod val="65000"/>
                    <a:lumOff val="35000"/>
                  </a:schemeClr>
                </a:solidFill>
                <a:latin typeface="Arial" panose="020B0604020202090204" pitchFamily="34" charset="0"/>
                <a:ea typeface="微软雅黑" panose="020B0503020204020204" charset="-122"/>
                <a:cs typeface="微软雅黑" panose="020B0503020204020204" charset="-122"/>
                <a:sym typeface="Arial" panose="020B0604020202090204" pitchFamily="34" charset="0"/>
              </a:rPr>
              <a:t>现有工作</a:t>
            </a:r>
            <a:r>
              <a:rPr lang="en-US" altLang="zh-CN" sz="2800" dirty="0">
                <a:solidFill>
                  <a:schemeClr val="tx1">
                    <a:lumMod val="65000"/>
                    <a:lumOff val="35000"/>
                  </a:schemeClr>
                </a:solidFill>
                <a:latin typeface="Arial" panose="020B0604020202090204" pitchFamily="34" charset="0"/>
                <a:ea typeface="微软雅黑" panose="020B0503020204020204" charset="-122"/>
                <a:cs typeface="微软雅黑" panose="020B0503020204020204" charset="-122"/>
                <a:sym typeface="Arial" panose="020B0604020202090204" pitchFamily="34" charset="0"/>
              </a:rPr>
              <a:t> </a:t>
            </a:r>
            <a:endParaRPr lang="zh-CN" altLang="en-US" sz="2800" dirty="0">
              <a:solidFill>
                <a:schemeClr val="tx1">
                  <a:lumMod val="65000"/>
                  <a:lumOff val="35000"/>
                </a:schemeClr>
              </a:solidFill>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sp>
        <p:nvSpPr>
          <p:cNvPr id="20" name="文本框 19"/>
          <p:cNvSpPr txBox="1"/>
          <p:nvPr>
            <p:custDataLst>
              <p:tags r:id="rId10"/>
            </p:custDataLst>
          </p:nvPr>
        </p:nvSpPr>
        <p:spPr>
          <a:xfrm>
            <a:off x="6878955" y="3960494"/>
            <a:ext cx="4246245" cy="770400"/>
          </a:xfrm>
          <a:prstGeom prst="rect">
            <a:avLst/>
          </a:prstGeom>
          <a:noFill/>
        </p:spPr>
        <p:txBody>
          <a:bodyPr wrap="square" bIns="46990" rtlCol="0" anchor="ctr" anchorCtr="0">
            <a:normAutofit/>
          </a:bodyPr>
          <a:lstStyle/>
          <a:p>
            <a:pPr fontAlgn="auto">
              <a:lnSpc>
                <a:spcPct val="120000"/>
              </a:lnSpc>
            </a:pPr>
            <a:r>
              <a:rPr lang="zh-CN" altLang="en-US" sz="2800" dirty="0">
                <a:solidFill>
                  <a:schemeClr val="tx1">
                    <a:lumMod val="65000"/>
                    <a:lumOff val="35000"/>
                  </a:schemeClr>
                </a:solidFill>
                <a:latin typeface="Arial" panose="020B0604020202090204" pitchFamily="34" charset="0"/>
                <a:ea typeface="微软雅黑" panose="020B0503020204020204" charset="-122"/>
                <a:cs typeface="微软雅黑" panose="020B0503020204020204" charset="-122"/>
                <a:sym typeface="Arial" panose="020B0604020202090204" pitchFamily="34" charset="0"/>
              </a:rPr>
              <a:t>效果</a:t>
            </a:r>
            <a:endParaRPr lang="zh-CN" altLang="en-US" sz="2800" dirty="0">
              <a:solidFill>
                <a:schemeClr val="tx1">
                  <a:lumMod val="65000"/>
                  <a:lumOff val="35000"/>
                </a:schemeClr>
              </a:solidFill>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spTree>
    <p:custDataLst>
      <p:tags r:id="rId1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PS: AFL</a:t>
            </a:r>
            <a:endParaRPr lang="en-US" altLang="zh-CN"/>
          </a:p>
        </p:txBody>
      </p:sp>
      <p:pic>
        <p:nvPicPr>
          <p:cNvPr id="4" name="内容占位符 3"/>
          <p:cNvPicPr>
            <a:picLocks noChangeAspect="1"/>
          </p:cNvPicPr>
          <p:nvPr>
            <p:ph idx="1"/>
            <p:custDataLst>
              <p:tags r:id="rId1"/>
            </p:custDataLst>
          </p:nvPr>
        </p:nvPicPr>
        <p:blipFill>
          <a:blip r:embed="rId2"/>
          <a:stretch>
            <a:fillRect/>
          </a:stretch>
        </p:blipFill>
        <p:spPr>
          <a:xfrm>
            <a:off x="1303020" y="1391920"/>
            <a:ext cx="9740265" cy="4787900"/>
          </a:xfrm>
          <a:prstGeom prst="rect">
            <a:avLst/>
          </a:prstGeom>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USBFuzz’s approach</a:t>
            </a:r>
            <a:endParaRPr lang="zh-CN" altLang="en-US"/>
          </a:p>
        </p:txBody>
      </p:sp>
      <p:sp>
        <p:nvSpPr>
          <p:cNvPr id="2" name="内容占位符 1"/>
          <p:cNvSpPr>
            <a:spLocks noGrp="1"/>
          </p:cNvSpPr>
          <p:nvPr>
            <p:ph idx="1"/>
            <p:custDataLst>
              <p:tags r:id="rId2"/>
            </p:custDataLst>
          </p:nvPr>
        </p:nvSpPr>
        <p:spPr>
          <a:xfrm>
            <a:off x="608330" y="1490345"/>
            <a:ext cx="5479415" cy="4759325"/>
          </a:xfrm>
        </p:spPr>
        <p:txBody>
          <a:bodyPr/>
          <a:lstStyle/>
          <a:p>
            <a:endParaRPr dirty="0"/>
          </a:p>
          <a:p>
            <a:r>
              <a:rPr sz="2800" dirty="0"/>
              <a:t>Fuzzer</a:t>
            </a:r>
            <a:endParaRPr sz="2800" dirty="0"/>
          </a:p>
          <a:p>
            <a:r>
              <a:rPr sz="2800" dirty="0">
                <a:solidFill>
                  <a:schemeClr val="bg1">
                    <a:lumMod val="75000"/>
                  </a:schemeClr>
                </a:solidFill>
              </a:rPr>
              <a:t>Target Kernel</a:t>
            </a:r>
            <a:endParaRPr sz="2800" dirty="0">
              <a:solidFill>
                <a:schemeClr val="bg1">
                  <a:lumMod val="75000"/>
                </a:schemeClr>
              </a:solidFill>
            </a:endParaRPr>
          </a:p>
          <a:p>
            <a:r>
              <a:rPr sz="2800" dirty="0">
                <a:solidFill>
                  <a:schemeClr val="bg1">
                    <a:lumMod val="75000"/>
                  </a:schemeClr>
                </a:solidFill>
              </a:rPr>
              <a:t>Fuzzing Device</a:t>
            </a:r>
            <a:endParaRPr sz="2800" dirty="0">
              <a:solidFill>
                <a:schemeClr val="bg1">
                  <a:lumMod val="75000"/>
                </a:schemeClr>
              </a:solidFill>
            </a:endParaRPr>
          </a:p>
          <a:p>
            <a:r>
              <a:rPr sz="2800" dirty="0">
                <a:solidFill>
                  <a:schemeClr val="bg1">
                    <a:lumMod val="75000"/>
                  </a:schemeClr>
                </a:solidFill>
              </a:rPr>
              <a:t>Communicate Device</a:t>
            </a:r>
            <a:endParaRPr sz="2800" dirty="0">
              <a:solidFill>
                <a:schemeClr val="bg1">
                  <a:lumMod val="75000"/>
                </a:schemeClr>
              </a:solidFill>
            </a:endParaRPr>
          </a:p>
          <a:p>
            <a:r>
              <a:rPr sz="2800" dirty="0">
                <a:solidFill>
                  <a:schemeClr val="bg1">
                    <a:lumMod val="75000"/>
                  </a:schemeClr>
                </a:solidFill>
              </a:rPr>
              <a:t>User Mode Agent</a:t>
            </a:r>
            <a:endParaRPr sz="2800" dirty="0">
              <a:solidFill>
                <a:schemeClr val="bg1">
                  <a:lumMod val="75000"/>
                </a:schemeClr>
              </a:solidFill>
            </a:endParaRPr>
          </a:p>
          <a:p>
            <a:endParaRPr lang="zh-CN" altLang="en-US" sz="2800" dirty="0">
              <a:solidFill>
                <a:schemeClr val="bg1">
                  <a:lumMod val="75000"/>
                </a:schemeClr>
              </a:solidFill>
            </a:endParaRPr>
          </a:p>
        </p:txBody>
      </p:sp>
      <p:pic>
        <p:nvPicPr>
          <p:cNvPr id="5" name="图片 4"/>
          <p:cNvPicPr>
            <a:picLocks noChangeAspect="1"/>
          </p:cNvPicPr>
          <p:nvPr/>
        </p:nvPicPr>
        <p:blipFill>
          <a:blip r:embed="rId3"/>
          <a:stretch>
            <a:fillRect/>
          </a:stretch>
        </p:blipFill>
        <p:spPr>
          <a:xfrm>
            <a:off x="5377815" y="1177925"/>
            <a:ext cx="6297295" cy="5235575"/>
          </a:xfrm>
          <a:prstGeom prst="rect">
            <a:avLst/>
          </a:prstGeom>
        </p:spPr>
      </p:pic>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USBFuzz’s approach</a:t>
            </a:r>
            <a:endParaRPr lang="zh-CN" altLang="en-US"/>
          </a:p>
        </p:txBody>
      </p:sp>
      <p:sp>
        <p:nvSpPr>
          <p:cNvPr id="2" name="内容占位符 1"/>
          <p:cNvSpPr>
            <a:spLocks noGrp="1"/>
          </p:cNvSpPr>
          <p:nvPr>
            <p:ph idx="1"/>
            <p:custDataLst>
              <p:tags r:id="rId2"/>
            </p:custDataLst>
          </p:nvPr>
        </p:nvSpPr>
        <p:spPr>
          <a:xfrm>
            <a:off x="608330" y="1490345"/>
            <a:ext cx="5479415" cy="4759325"/>
          </a:xfrm>
        </p:spPr>
        <p:txBody>
          <a:bodyPr/>
          <a:lstStyle/>
          <a:p>
            <a:endParaRPr dirty="0"/>
          </a:p>
          <a:p>
            <a:r>
              <a:rPr sz="2800" dirty="0">
                <a:solidFill>
                  <a:schemeClr val="bg1">
                    <a:lumMod val="75000"/>
                  </a:schemeClr>
                </a:solidFill>
              </a:rPr>
              <a:t>Fuzzer</a:t>
            </a:r>
            <a:endParaRPr sz="2800" dirty="0">
              <a:solidFill>
                <a:schemeClr val="bg1">
                  <a:lumMod val="75000"/>
                </a:schemeClr>
              </a:solidFill>
            </a:endParaRPr>
          </a:p>
          <a:p>
            <a:r>
              <a:rPr sz="2800" dirty="0">
                <a:solidFill>
                  <a:schemeClr val="tx1"/>
                </a:solidFill>
              </a:rPr>
              <a:t>Target Kernel</a:t>
            </a:r>
            <a:endParaRPr sz="2800" dirty="0">
              <a:solidFill>
                <a:schemeClr val="tx1"/>
              </a:solidFill>
            </a:endParaRPr>
          </a:p>
          <a:p>
            <a:r>
              <a:rPr sz="2800" dirty="0">
                <a:solidFill>
                  <a:schemeClr val="bg1">
                    <a:lumMod val="75000"/>
                  </a:schemeClr>
                </a:solidFill>
              </a:rPr>
              <a:t>Fuzzing Device</a:t>
            </a:r>
            <a:endParaRPr sz="2800" dirty="0">
              <a:solidFill>
                <a:schemeClr val="bg1">
                  <a:lumMod val="75000"/>
                </a:schemeClr>
              </a:solidFill>
            </a:endParaRPr>
          </a:p>
          <a:p>
            <a:r>
              <a:rPr sz="2800" dirty="0">
                <a:solidFill>
                  <a:schemeClr val="bg1">
                    <a:lumMod val="75000"/>
                  </a:schemeClr>
                </a:solidFill>
              </a:rPr>
              <a:t>Communicate Device</a:t>
            </a:r>
            <a:endParaRPr sz="2800" dirty="0">
              <a:solidFill>
                <a:schemeClr val="bg1">
                  <a:lumMod val="75000"/>
                </a:schemeClr>
              </a:solidFill>
            </a:endParaRPr>
          </a:p>
          <a:p>
            <a:r>
              <a:rPr sz="2800" dirty="0">
                <a:solidFill>
                  <a:schemeClr val="bg1">
                    <a:lumMod val="75000"/>
                  </a:schemeClr>
                </a:solidFill>
              </a:rPr>
              <a:t>User Mode Agent</a:t>
            </a:r>
            <a:endParaRPr sz="2800" dirty="0">
              <a:solidFill>
                <a:schemeClr val="bg1">
                  <a:lumMod val="75000"/>
                </a:schemeClr>
              </a:solidFill>
            </a:endParaRPr>
          </a:p>
          <a:p>
            <a:endParaRPr lang="zh-CN" altLang="en-US" sz="2800" dirty="0">
              <a:solidFill>
                <a:schemeClr val="bg1">
                  <a:lumMod val="75000"/>
                </a:schemeClr>
              </a:solidFill>
            </a:endParaRPr>
          </a:p>
        </p:txBody>
      </p:sp>
      <p:pic>
        <p:nvPicPr>
          <p:cNvPr id="4" name="图片 3"/>
          <p:cNvPicPr>
            <a:picLocks noChangeAspect="1"/>
          </p:cNvPicPr>
          <p:nvPr/>
        </p:nvPicPr>
        <p:blipFill>
          <a:blip r:embed="rId3"/>
          <a:stretch>
            <a:fillRect/>
          </a:stretch>
        </p:blipFill>
        <p:spPr>
          <a:xfrm>
            <a:off x="5354320" y="1177925"/>
            <a:ext cx="6297295" cy="5235575"/>
          </a:xfrm>
          <a:prstGeom prst="rect">
            <a:avLst/>
          </a:prstGeom>
        </p:spPr>
      </p:pic>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USBFuzz’s approach</a:t>
            </a:r>
            <a:endParaRPr lang="zh-CN" altLang="en-US"/>
          </a:p>
        </p:txBody>
      </p:sp>
      <p:sp>
        <p:nvSpPr>
          <p:cNvPr id="2" name="内容占位符 1"/>
          <p:cNvSpPr>
            <a:spLocks noGrp="1"/>
          </p:cNvSpPr>
          <p:nvPr>
            <p:ph idx="1"/>
            <p:custDataLst>
              <p:tags r:id="rId2"/>
            </p:custDataLst>
          </p:nvPr>
        </p:nvSpPr>
        <p:spPr>
          <a:xfrm>
            <a:off x="608330" y="1490345"/>
            <a:ext cx="5479415" cy="4759325"/>
          </a:xfrm>
        </p:spPr>
        <p:txBody>
          <a:bodyPr/>
          <a:lstStyle/>
          <a:p>
            <a:endParaRPr dirty="0"/>
          </a:p>
          <a:p>
            <a:r>
              <a:rPr sz="2800" dirty="0">
                <a:solidFill>
                  <a:schemeClr val="bg1">
                    <a:lumMod val="75000"/>
                  </a:schemeClr>
                </a:solidFill>
              </a:rPr>
              <a:t>Fuzzer</a:t>
            </a:r>
            <a:endParaRPr sz="2800" dirty="0">
              <a:solidFill>
                <a:schemeClr val="bg1">
                  <a:lumMod val="75000"/>
                </a:schemeClr>
              </a:solidFill>
            </a:endParaRPr>
          </a:p>
          <a:p>
            <a:r>
              <a:rPr sz="2800" dirty="0">
                <a:solidFill>
                  <a:schemeClr val="bg1">
                    <a:lumMod val="75000"/>
                  </a:schemeClr>
                </a:solidFill>
              </a:rPr>
              <a:t>Target Kernel</a:t>
            </a:r>
            <a:endParaRPr sz="2800" dirty="0">
              <a:solidFill>
                <a:schemeClr val="bg1">
                  <a:lumMod val="75000"/>
                </a:schemeClr>
              </a:solidFill>
            </a:endParaRPr>
          </a:p>
          <a:p>
            <a:r>
              <a:rPr sz="2800" dirty="0">
                <a:solidFill>
                  <a:schemeClr val="tx1"/>
                </a:solidFill>
              </a:rPr>
              <a:t>Fuzzing Device</a:t>
            </a:r>
            <a:endParaRPr sz="2800" dirty="0">
              <a:solidFill>
                <a:schemeClr val="tx1"/>
              </a:solidFill>
            </a:endParaRPr>
          </a:p>
          <a:p>
            <a:r>
              <a:rPr sz="2800" dirty="0">
                <a:solidFill>
                  <a:schemeClr val="bg1">
                    <a:lumMod val="75000"/>
                  </a:schemeClr>
                </a:solidFill>
              </a:rPr>
              <a:t>Communicate Device</a:t>
            </a:r>
            <a:endParaRPr sz="2800" dirty="0">
              <a:solidFill>
                <a:schemeClr val="bg1">
                  <a:lumMod val="75000"/>
                </a:schemeClr>
              </a:solidFill>
            </a:endParaRPr>
          </a:p>
          <a:p>
            <a:r>
              <a:rPr sz="2800" dirty="0">
                <a:solidFill>
                  <a:schemeClr val="bg1">
                    <a:lumMod val="75000"/>
                  </a:schemeClr>
                </a:solidFill>
              </a:rPr>
              <a:t>User Mode Agent</a:t>
            </a:r>
            <a:endParaRPr sz="2800" dirty="0">
              <a:solidFill>
                <a:schemeClr val="bg1">
                  <a:lumMod val="75000"/>
                </a:schemeClr>
              </a:solidFill>
            </a:endParaRPr>
          </a:p>
          <a:p>
            <a:endParaRPr lang="zh-CN" altLang="en-US" sz="2800" dirty="0">
              <a:solidFill>
                <a:schemeClr val="bg1">
                  <a:lumMod val="75000"/>
                </a:schemeClr>
              </a:solidFill>
            </a:endParaRPr>
          </a:p>
        </p:txBody>
      </p:sp>
      <p:pic>
        <p:nvPicPr>
          <p:cNvPr id="4" name="图片 3"/>
          <p:cNvPicPr>
            <a:picLocks noChangeAspect="1"/>
          </p:cNvPicPr>
          <p:nvPr/>
        </p:nvPicPr>
        <p:blipFill>
          <a:blip r:embed="rId3"/>
          <a:stretch>
            <a:fillRect/>
          </a:stretch>
        </p:blipFill>
        <p:spPr>
          <a:xfrm>
            <a:off x="5354955" y="1313815"/>
            <a:ext cx="6165850" cy="5126355"/>
          </a:xfrm>
          <a:prstGeom prst="rect">
            <a:avLst/>
          </a:prstGeom>
        </p:spPr>
      </p:pic>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USBFuzz’s approach</a:t>
            </a:r>
            <a:endParaRPr lang="zh-CN" altLang="en-US"/>
          </a:p>
        </p:txBody>
      </p:sp>
      <p:sp>
        <p:nvSpPr>
          <p:cNvPr id="2" name="内容占位符 1"/>
          <p:cNvSpPr>
            <a:spLocks noGrp="1"/>
          </p:cNvSpPr>
          <p:nvPr>
            <p:ph idx="1"/>
            <p:custDataLst>
              <p:tags r:id="rId2"/>
            </p:custDataLst>
          </p:nvPr>
        </p:nvSpPr>
        <p:spPr>
          <a:xfrm>
            <a:off x="608330" y="1490345"/>
            <a:ext cx="5479415" cy="4759325"/>
          </a:xfrm>
        </p:spPr>
        <p:txBody>
          <a:bodyPr/>
          <a:lstStyle/>
          <a:p>
            <a:endParaRPr dirty="0"/>
          </a:p>
          <a:p>
            <a:r>
              <a:rPr sz="2800" dirty="0">
                <a:solidFill>
                  <a:schemeClr val="bg1">
                    <a:lumMod val="75000"/>
                  </a:schemeClr>
                </a:solidFill>
              </a:rPr>
              <a:t>Fuzzer</a:t>
            </a:r>
            <a:endParaRPr sz="2800" dirty="0">
              <a:solidFill>
                <a:schemeClr val="bg1">
                  <a:lumMod val="75000"/>
                </a:schemeClr>
              </a:solidFill>
            </a:endParaRPr>
          </a:p>
          <a:p>
            <a:r>
              <a:rPr sz="2800" dirty="0">
                <a:solidFill>
                  <a:schemeClr val="bg1">
                    <a:lumMod val="75000"/>
                  </a:schemeClr>
                </a:solidFill>
              </a:rPr>
              <a:t>Target Kernel</a:t>
            </a:r>
            <a:endParaRPr sz="2800" dirty="0">
              <a:solidFill>
                <a:schemeClr val="bg1">
                  <a:lumMod val="75000"/>
                </a:schemeClr>
              </a:solidFill>
            </a:endParaRPr>
          </a:p>
          <a:p>
            <a:r>
              <a:rPr sz="2800" dirty="0">
                <a:solidFill>
                  <a:schemeClr val="bg1">
                    <a:lumMod val="75000"/>
                  </a:schemeClr>
                </a:solidFill>
              </a:rPr>
              <a:t>Fuzzing Device</a:t>
            </a:r>
            <a:endParaRPr sz="2800" dirty="0">
              <a:solidFill>
                <a:schemeClr val="bg1">
                  <a:lumMod val="75000"/>
                </a:schemeClr>
              </a:solidFill>
            </a:endParaRPr>
          </a:p>
          <a:p>
            <a:r>
              <a:rPr sz="2800" dirty="0">
                <a:solidFill>
                  <a:schemeClr val="tx1"/>
                </a:solidFill>
              </a:rPr>
              <a:t>Communicate Device</a:t>
            </a:r>
            <a:endParaRPr sz="2800" dirty="0">
              <a:solidFill>
                <a:schemeClr val="tx1"/>
              </a:solidFill>
            </a:endParaRPr>
          </a:p>
          <a:p>
            <a:r>
              <a:rPr sz="2800" dirty="0">
                <a:solidFill>
                  <a:schemeClr val="bg1">
                    <a:lumMod val="75000"/>
                  </a:schemeClr>
                </a:solidFill>
              </a:rPr>
              <a:t>User Mode Agent</a:t>
            </a:r>
            <a:endParaRPr sz="2800" dirty="0">
              <a:solidFill>
                <a:schemeClr val="bg1">
                  <a:lumMod val="75000"/>
                </a:schemeClr>
              </a:solidFill>
            </a:endParaRPr>
          </a:p>
          <a:p>
            <a:endParaRPr lang="zh-CN" altLang="en-US" sz="2800" dirty="0">
              <a:solidFill>
                <a:schemeClr val="bg1">
                  <a:lumMod val="75000"/>
                </a:schemeClr>
              </a:solidFill>
            </a:endParaRPr>
          </a:p>
        </p:txBody>
      </p:sp>
      <p:pic>
        <p:nvPicPr>
          <p:cNvPr id="5" name="图片 4"/>
          <p:cNvPicPr>
            <a:picLocks noChangeAspect="1"/>
          </p:cNvPicPr>
          <p:nvPr/>
        </p:nvPicPr>
        <p:blipFill>
          <a:blip r:embed="rId3"/>
          <a:stretch>
            <a:fillRect/>
          </a:stretch>
        </p:blipFill>
        <p:spPr>
          <a:xfrm>
            <a:off x="5354320" y="1177925"/>
            <a:ext cx="6297295" cy="5235575"/>
          </a:xfrm>
          <a:prstGeom prst="rect">
            <a:avLst/>
          </a:prstGeom>
        </p:spPr>
      </p:pic>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zh-CN" altLang="en-US"/>
              <a:t>USBFuzz’s approach</a:t>
            </a:r>
            <a:endParaRPr lang="zh-CN" altLang="en-US"/>
          </a:p>
        </p:txBody>
      </p:sp>
      <p:sp>
        <p:nvSpPr>
          <p:cNvPr id="2" name="内容占位符 1"/>
          <p:cNvSpPr>
            <a:spLocks noGrp="1"/>
          </p:cNvSpPr>
          <p:nvPr>
            <p:ph idx="1"/>
            <p:custDataLst>
              <p:tags r:id="rId2"/>
            </p:custDataLst>
          </p:nvPr>
        </p:nvSpPr>
        <p:spPr>
          <a:xfrm>
            <a:off x="608330" y="1490345"/>
            <a:ext cx="5479415" cy="4759325"/>
          </a:xfrm>
        </p:spPr>
        <p:txBody>
          <a:bodyPr/>
          <a:lstStyle/>
          <a:p>
            <a:endParaRPr dirty="0"/>
          </a:p>
          <a:p>
            <a:r>
              <a:rPr sz="2800" dirty="0">
                <a:solidFill>
                  <a:schemeClr val="bg1">
                    <a:lumMod val="75000"/>
                  </a:schemeClr>
                </a:solidFill>
              </a:rPr>
              <a:t>Fuzzer</a:t>
            </a:r>
            <a:endParaRPr sz="2800" dirty="0">
              <a:solidFill>
                <a:schemeClr val="bg1">
                  <a:lumMod val="75000"/>
                </a:schemeClr>
              </a:solidFill>
            </a:endParaRPr>
          </a:p>
          <a:p>
            <a:r>
              <a:rPr sz="2800" dirty="0">
                <a:solidFill>
                  <a:schemeClr val="bg1">
                    <a:lumMod val="75000"/>
                  </a:schemeClr>
                </a:solidFill>
              </a:rPr>
              <a:t>Target Kernel</a:t>
            </a:r>
            <a:endParaRPr sz="2800" dirty="0">
              <a:solidFill>
                <a:schemeClr val="bg1">
                  <a:lumMod val="75000"/>
                </a:schemeClr>
              </a:solidFill>
            </a:endParaRPr>
          </a:p>
          <a:p>
            <a:r>
              <a:rPr sz="2800" dirty="0">
                <a:solidFill>
                  <a:schemeClr val="bg1">
                    <a:lumMod val="75000"/>
                  </a:schemeClr>
                </a:solidFill>
              </a:rPr>
              <a:t>Fuzzing Device</a:t>
            </a:r>
            <a:endParaRPr sz="2800" dirty="0">
              <a:solidFill>
                <a:schemeClr val="bg1">
                  <a:lumMod val="75000"/>
                </a:schemeClr>
              </a:solidFill>
            </a:endParaRPr>
          </a:p>
          <a:p>
            <a:r>
              <a:rPr sz="2800" dirty="0">
                <a:solidFill>
                  <a:schemeClr val="bg1">
                    <a:lumMod val="75000"/>
                  </a:schemeClr>
                </a:solidFill>
              </a:rPr>
              <a:t>Communicate Device</a:t>
            </a:r>
            <a:endParaRPr sz="2800" dirty="0">
              <a:solidFill>
                <a:schemeClr val="bg1">
                  <a:lumMod val="75000"/>
                </a:schemeClr>
              </a:solidFill>
            </a:endParaRPr>
          </a:p>
          <a:p>
            <a:r>
              <a:rPr sz="2800" dirty="0">
                <a:solidFill>
                  <a:schemeClr val="tx1"/>
                </a:solidFill>
              </a:rPr>
              <a:t>User Mode Agent</a:t>
            </a:r>
            <a:endParaRPr sz="2800" dirty="0">
              <a:solidFill>
                <a:schemeClr val="tx1"/>
              </a:solidFill>
            </a:endParaRPr>
          </a:p>
          <a:p>
            <a:endParaRPr lang="zh-CN" altLang="en-US" sz="2800" dirty="0">
              <a:solidFill>
                <a:schemeClr val="tx1"/>
              </a:solidFill>
            </a:endParaRPr>
          </a:p>
        </p:txBody>
      </p:sp>
      <p:pic>
        <p:nvPicPr>
          <p:cNvPr id="5" name="图片 4"/>
          <p:cNvPicPr>
            <a:picLocks noChangeAspect="1"/>
          </p:cNvPicPr>
          <p:nvPr/>
        </p:nvPicPr>
        <p:blipFill>
          <a:blip r:embed="rId3"/>
          <a:stretch>
            <a:fillRect/>
          </a:stretch>
        </p:blipFill>
        <p:spPr>
          <a:xfrm>
            <a:off x="5354320" y="1177925"/>
            <a:ext cx="6297295" cy="5235575"/>
          </a:xfrm>
          <a:prstGeom prst="rect">
            <a:avLst/>
          </a:prstGeom>
        </p:spPr>
      </p:pic>
    </p:spTree>
    <p:custDataLst>
      <p:tags r:id="rId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162810" y="615315"/>
            <a:ext cx="7426325" cy="5454650"/>
          </a:xfrm>
          <a:prstGeom prst="rect">
            <a:avLst/>
          </a:prstGeom>
        </p:spPr>
      </p:pic>
      <p:sp>
        <p:nvSpPr>
          <p:cNvPr id="3" name="上箭头 2"/>
          <p:cNvSpPr/>
          <p:nvPr/>
        </p:nvSpPr>
        <p:spPr>
          <a:xfrm>
            <a:off x="9674225" y="908050"/>
            <a:ext cx="372745" cy="399478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162810" y="615315"/>
            <a:ext cx="7426325" cy="5454650"/>
          </a:xfrm>
          <a:prstGeom prst="rect">
            <a:avLst/>
          </a:prstGeom>
        </p:spPr>
      </p:pic>
      <p:sp>
        <p:nvSpPr>
          <p:cNvPr id="3" name="上箭头 2"/>
          <p:cNvSpPr/>
          <p:nvPr/>
        </p:nvSpPr>
        <p:spPr>
          <a:xfrm rot="10800000">
            <a:off x="9674225" y="908050"/>
            <a:ext cx="372745" cy="399478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圆角矩形 1"/>
          <p:cNvSpPr/>
          <p:nvPr/>
        </p:nvSpPr>
        <p:spPr>
          <a:xfrm>
            <a:off x="9118600" y="346075"/>
            <a:ext cx="1607820" cy="5619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5" name="文本框 4"/>
          <p:cNvSpPr txBox="1"/>
          <p:nvPr/>
        </p:nvSpPr>
        <p:spPr>
          <a:xfrm>
            <a:off x="9288780" y="463550"/>
            <a:ext cx="1757680" cy="368300"/>
          </a:xfrm>
          <a:prstGeom prst="rect">
            <a:avLst/>
          </a:prstGeom>
          <a:noFill/>
        </p:spPr>
        <p:txBody>
          <a:bodyPr wrap="square" rtlCol="0">
            <a:spAutoFit/>
          </a:bodyPr>
          <a:p>
            <a:r>
              <a:rPr lang="en-US" altLang="zh-CN"/>
              <a:t>User Agent</a:t>
            </a:r>
            <a:endParaRPr lang="en-US" altLang="zh-CN"/>
          </a:p>
        </p:txBody>
      </p:sp>
    </p:spTree>
    <p:custDataLst>
      <p:tags r:id="rId2"/>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837690" y="523875"/>
            <a:ext cx="8392795" cy="4220845"/>
          </a:xfrm>
          <a:prstGeom prst="rect">
            <a:avLst/>
          </a:prstGeom>
        </p:spPr>
      </p:pic>
      <p:pic>
        <p:nvPicPr>
          <p:cNvPr id="5" name="图片 4"/>
          <p:cNvPicPr>
            <a:picLocks noChangeAspect="1"/>
          </p:cNvPicPr>
          <p:nvPr/>
        </p:nvPicPr>
        <p:blipFill>
          <a:blip r:embed="rId2"/>
          <a:stretch>
            <a:fillRect/>
          </a:stretch>
        </p:blipFill>
        <p:spPr>
          <a:xfrm>
            <a:off x="623570" y="5153660"/>
            <a:ext cx="10700385" cy="1217295"/>
          </a:xfrm>
          <a:prstGeom prst="rect">
            <a:avLst/>
          </a:prstGeom>
        </p:spPr>
      </p:pic>
    </p:spTree>
    <p:custDataLst>
      <p:tags r:id="rId3"/>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5810250" cy="705485"/>
          </a:xfrm>
        </p:spPr>
        <p:txBody>
          <a:bodyPr/>
          <a:p>
            <a:r>
              <a:rPr lang="en-US" altLang="zh-CN"/>
              <a:t>Detail</a:t>
            </a:r>
            <a:endParaRPr lang="en-US" altLang="zh-CN"/>
          </a:p>
        </p:txBody>
      </p:sp>
      <p:sp>
        <p:nvSpPr>
          <p:cNvPr id="8" name="内容占位符 7"/>
          <p:cNvSpPr/>
          <p:nvPr>
            <p:ph sz="half" idx="1"/>
          </p:nvPr>
        </p:nvSpPr>
        <p:spPr>
          <a:xfrm>
            <a:off x="608330" y="1501140"/>
            <a:ext cx="9438005" cy="4748530"/>
          </a:xfrm>
        </p:spPr>
        <p:txBody>
          <a:bodyPr/>
          <a:p>
            <a:pPr>
              <a:lnSpc>
                <a:spcPct val="280000"/>
              </a:lnSpc>
            </a:pPr>
            <a:r>
              <a:rPr lang="en-US" altLang="zh-CN" sz="2800">
                <a:sym typeface="+mn-ea"/>
              </a:rPr>
              <a:t>Providing Fuzzed Hardware Input</a:t>
            </a:r>
            <a:endParaRPr lang="en-US" altLang="zh-CN" sz="2800">
              <a:sym typeface="+mn-ea"/>
            </a:endParaRPr>
          </a:p>
          <a:p>
            <a:pPr>
              <a:lnSpc>
                <a:spcPct val="280000"/>
              </a:lnSpc>
            </a:pPr>
            <a:r>
              <a:rPr sz="2800">
                <a:sym typeface="+mn-ea"/>
              </a:rPr>
              <a:t>Fuzzer – Guest System Communication</a:t>
            </a:r>
            <a:endParaRPr lang="en-US" altLang="zh-CN" sz="2800">
              <a:sym typeface="+mn-ea"/>
            </a:endParaRPr>
          </a:p>
          <a:p>
            <a:endParaRPr lang="en-US" altLang="zh-CN" sz="2800">
              <a:sym typeface="+mn-ea"/>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1608455" y="1936113"/>
            <a:ext cx="4246245" cy="770400"/>
          </a:xfrm>
          <a:prstGeom prst="rect">
            <a:avLst/>
          </a:prstGeom>
          <a:noFill/>
        </p:spPr>
        <p:txBody>
          <a:bodyPr wrap="square" bIns="46990" rtlCol="0" anchor="ctr" anchorCtr="0">
            <a:normAutofit/>
          </a:bodyPr>
          <a:lstStyle/>
          <a:p>
            <a:pPr fontAlgn="auto">
              <a:lnSpc>
                <a:spcPct val="120000"/>
              </a:lnSpc>
            </a:pPr>
            <a:r>
              <a:rPr lang="zh-CN" altLang="en-US" sz="2800" b="1" dirty="0">
                <a:solidFill>
                  <a:schemeClr val="tx1"/>
                </a:solidFill>
                <a:latin typeface="Arial" panose="020B0604020202090204" pitchFamily="34" charset="0"/>
                <a:ea typeface="微软雅黑" panose="020B0503020204020204" charset="-122"/>
                <a:cs typeface="微软雅黑" panose="020B0503020204020204" charset="-122"/>
                <a:sym typeface="Arial" panose="020B0604020202090204" pitchFamily="34" charset="0"/>
              </a:rPr>
              <a:t>背景介绍</a:t>
            </a:r>
            <a:endParaRPr lang="zh-CN" altLang="en-US" sz="2800" b="1" dirty="0">
              <a:solidFill>
                <a:schemeClr val="tx1"/>
              </a:solidFill>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cxnSp>
        <p:nvCxnSpPr>
          <p:cNvPr id="38" name="直接连接符 37"/>
          <p:cNvCxnSpPr/>
          <p:nvPr>
            <p:custDataLst>
              <p:tags r:id="rId2"/>
            </p:custDataLst>
          </p:nvPr>
        </p:nvCxnSpPr>
        <p:spPr>
          <a:xfrm>
            <a:off x="1463675"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9" name="文本框 18"/>
          <p:cNvSpPr txBox="1"/>
          <p:nvPr>
            <p:custDataLst>
              <p:tags r:id="rId3"/>
            </p:custDataLst>
          </p:nvPr>
        </p:nvSpPr>
        <p:spPr>
          <a:xfrm>
            <a:off x="1608455" y="2948305"/>
            <a:ext cx="4246245" cy="770400"/>
          </a:xfrm>
          <a:prstGeom prst="rect">
            <a:avLst/>
          </a:prstGeom>
          <a:noFill/>
        </p:spPr>
        <p:txBody>
          <a:bodyPr wrap="square" bIns="46990" rtlCol="0" anchor="ctr" anchorCtr="0">
            <a:normAutofit/>
          </a:bodyPr>
          <a:lstStyle/>
          <a:p>
            <a:pPr fontAlgn="auto">
              <a:lnSpc>
                <a:spcPct val="120000"/>
              </a:lnSpc>
            </a:pPr>
            <a:r>
              <a:rPr lang="en-US" altLang="zh-CN" sz="2800" dirty="0">
                <a:solidFill>
                  <a:schemeClr val="bg1">
                    <a:lumMod val="75000"/>
                  </a:schemeClr>
                </a:solidFill>
                <a:latin typeface="Arial" panose="020B0604020202090204" pitchFamily="34" charset="0"/>
                <a:ea typeface="微软雅黑" panose="020B0503020204020204" charset="-122"/>
                <a:cs typeface="微软雅黑" panose="020B0503020204020204" charset="-122"/>
                <a:sym typeface="Arial" panose="020B0604020202090204" pitchFamily="34" charset="0"/>
              </a:rPr>
              <a:t>USB </a:t>
            </a:r>
            <a:r>
              <a:rPr lang="zh-CN" altLang="en-US" sz="2800" dirty="0">
                <a:solidFill>
                  <a:schemeClr val="bg1">
                    <a:lumMod val="75000"/>
                  </a:schemeClr>
                </a:solidFill>
                <a:latin typeface="Arial" panose="020B0604020202090204" pitchFamily="34" charset="0"/>
                <a:ea typeface="微软雅黑" panose="020B0503020204020204" charset="-122"/>
                <a:cs typeface="微软雅黑" panose="020B0503020204020204" charset="-122"/>
                <a:sym typeface="Arial" panose="020B0604020202090204" pitchFamily="34" charset="0"/>
              </a:rPr>
              <a:t>介绍</a:t>
            </a:r>
            <a:endParaRPr lang="zh-CN" altLang="en-US" sz="2800" dirty="0">
              <a:solidFill>
                <a:schemeClr val="bg1">
                  <a:lumMod val="75000"/>
                </a:schemeClr>
              </a:solidFill>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sp>
        <p:nvSpPr>
          <p:cNvPr id="20" name="文本框 19"/>
          <p:cNvSpPr txBox="1"/>
          <p:nvPr>
            <p:custDataLst>
              <p:tags r:id="rId4"/>
            </p:custDataLst>
          </p:nvPr>
        </p:nvSpPr>
        <p:spPr>
          <a:xfrm>
            <a:off x="1608455" y="3960494"/>
            <a:ext cx="4246245" cy="770400"/>
          </a:xfrm>
          <a:prstGeom prst="rect">
            <a:avLst/>
          </a:prstGeom>
          <a:noFill/>
        </p:spPr>
        <p:txBody>
          <a:bodyPr wrap="square" bIns="46990" rtlCol="0" anchor="ctr" anchorCtr="0">
            <a:normAutofit/>
          </a:bodyPr>
          <a:lstStyle/>
          <a:p>
            <a:pPr fontAlgn="auto">
              <a:lnSpc>
                <a:spcPct val="120000"/>
              </a:lnSpc>
            </a:pPr>
            <a:r>
              <a:rPr lang="en-US" altLang="zh-CN" sz="2800" dirty="0">
                <a:solidFill>
                  <a:schemeClr val="bg1">
                    <a:lumMod val="75000"/>
                  </a:schemeClr>
                </a:solidFill>
                <a:latin typeface="Arial" panose="020B0604020202090204" pitchFamily="34" charset="0"/>
                <a:ea typeface="微软雅黑" panose="020B0503020204020204" charset="-122"/>
                <a:cs typeface="微软雅黑" panose="020B0503020204020204" charset="-122"/>
                <a:sym typeface="Arial" panose="020B0604020202090204" pitchFamily="34" charset="0"/>
              </a:rPr>
              <a:t>USB Attack</a:t>
            </a:r>
            <a:endParaRPr lang="en-US" altLang="zh-CN" sz="2800" dirty="0">
              <a:solidFill>
                <a:schemeClr val="bg1">
                  <a:lumMod val="75000"/>
                </a:schemeClr>
              </a:solidFill>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sp>
        <p:nvSpPr>
          <p:cNvPr id="21" name="文本框 20"/>
          <p:cNvSpPr txBox="1"/>
          <p:nvPr>
            <p:custDataLst>
              <p:tags r:id="rId5"/>
            </p:custDataLst>
          </p:nvPr>
        </p:nvSpPr>
        <p:spPr>
          <a:xfrm>
            <a:off x="1608455" y="4972685"/>
            <a:ext cx="4246245" cy="770400"/>
          </a:xfrm>
          <a:prstGeom prst="rect">
            <a:avLst/>
          </a:prstGeom>
          <a:noFill/>
        </p:spPr>
        <p:txBody>
          <a:bodyPr wrap="square" bIns="46990" rtlCol="0" anchor="ctr" anchorCtr="0">
            <a:normAutofit/>
          </a:bodyPr>
          <a:lstStyle/>
          <a:p>
            <a:pPr fontAlgn="auto">
              <a:lnSpc>
                <a:spcPct val="120000"/>
              </a:lnSpc>
            </a:pPr>
            <a:r>
              <a:rPr lang="en-US" altLang="zh-CN" sz="2800" dirty="0">
                <a:solidFill>
                  <a:schemeClr val="bg1">
                    <a:lumMod val="75000"/>
                  </a:schemeClr>
                </a:solidFill>
                <a:latin typeface="Arial" panose="020B0604020202090204" pitchFamily="34" charset="0"/>
                <a:ea typeface="微软雅黑" panose="020B0503020204020204" charset="-122"/>
                <a:cs typeface="微软雅黑" panose="020B0503020204020204" charset="-122"/>
                <a:sym typeface="Arial" panose="020B0604020202090204" pitchFamily="34" charset="0"/>
              </a:rPr>
              <a:t>USB </a:t>
            </a:r>
            <a:r>
              <a:rPr lang="zh-CN" altLang="en-US" sz="2800" dirty="0">
                <a:solidFill>
                  <a:schemeClr val="bg1">
                    <a:lumMod val="75000"/>
                  </a:schemeClr>
                </a:solidFill>
                <a:latin typeface="Arial" panose="020B0604020202090204" pitchFamily="34" charset="0"/>
                <a:ea typeface="微软雅黑" panose="020B0503020204020204" charset="-122"/>
                <a:cs typeface="微软雅黑" panose="020B0503020204020204" charset="-122"/>
                <a:sym typeface="Arial" panose="020B0604020202090204" pitchFamily="34" charset="0"/>
              </a:rPr>
              <a:t>安全威胁</a:t>
            </a:r>
            <a:endParaRPr lang="zh-CN" altLang="en-US" sz="2800" dirty="0">
              <a:solidFill>
                <a:schemeClr val="bg1">
                  <a:lumMod val="75000"/>
                </a:schemeClr>
              </a:solidFill>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sp>
        <p:nvSpPr>
          <p:cNvPr id="4" name="标题 2"/>
          <p:cNvSpPr>
            <a:spLocks noGrp="1"/>
          </p:cNvSpPr>
          <p:nvPr>
            <p:custDataLst>
              <p:tags r:id="rId6"/>
            </p:custDataLst>
          </p:nvPr>
        </p:nvSpPr>
        <p:spPr>
          <a:xfrm>
            <a:off x="608400" y="608400"/>
            <a:ext cx="10969200" cy="705600"/>
          </a:xfrm>
          <a:prstGeom prst="rect">
            <a:avLst/>
          </a:prstGeom>
        </p:spPr>
        <p:txBody>
          <a:bodyPr vert="horz" lIns="90000" tIns="46800" rIns="90000" bIns="46800" rtlCol="0" anchor="ctr" anchorCtr="0">
            <a:norm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90204" pitchFamily="34" charset="0"/>
                <a:ea typeface="微软雅黑" panose="020B0503020204020204" charset="-122"/>
                <a:cs typeface="+mj-cs"/>
                <a:sym typeface="+mn-ea"/>
              </a:defRPr>
            </a:lvl1pPr>
          </a:lstStyle>
          <a:p>
            <a:r>
              <a:rPr lang="en-US" altLang="zh-CN">
                <a:solidFill>
                  <a:schemeClr val="tx1">
                    <a:lumMod val="65000"/>
                    <a:lumOff val="35000"/>
                  </a:schemeClr>
                </a:solidFill>
                <a:cs typeface="微软雅黑" panose="020B0503020204020204" charset="-122"/>
                <a:sym typeface="Arial" panose="020B0604020202090204" pitchFamily="34" charset="0"/>
              </a:rPr>
              <a:t>	</a:t>
            </a:r>
            <a:r>
              <a:rPr>
                <a:solidFill>
                  <a:schemeClr val="tx1">
                    <a:lumMod val="65000"/>
                    <a:lumOff val="35000"/>
                  </a:schemeClr>
                </a:solidFill>
                <a:cs typeface="微软雅黑" panose="020B0503020204020204" charset="-122"/>
                <a:sym typeface="Arial" panose="020B0604020202090204" pitchFamily="34" charset="0"/>
              </a:rPr>
              <a:t>介绍</a:t>
            </a:r>
            <a:endParaRPr lang="zh-CN" altLang="en-US"/>
          </a:p>
        </p:txBody>
      </p:sp>
    </p:spTree>
    <p:custDataLst>
      <p:tags r:id="rId7"/>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Providing Fuzzed Hardware Input</a:t>
            </a:r>
            <a:endParaRPr lang="en-US" altLang="zh-CN"/>
          </a:p>
        </p:txBody>
      </p:sp>
      <p:sp>
        <p:nvSpPr>
          <p:cNvPr id="3" name="内容占位符 2"/>
          <p:cNvSpPr>
            <a:spLocks noGrp="1"/>
          </p:cNvSpPr>
          <p:nvPr>
            <p:ph idx="1"/>
          </p:nvPr>
        </p:nvSpPr>
        <p:spPr>
          <a:xfrm>
            <a:off x="608330" y="1490345"/>
            <a:ext cx="6889115" cy="4759325"/>
          </a:xfrm>
        </p:spPr>
        <p:txBody>
          <a:bodyPr>
            <a:noAutofit/>
          </a:bodyPr>
          <a:p>
            <a:r>
              <a:rPr lang="zh-CN" altLang="en-US" sz="2000"/>
              <a:t>当USB设备连接到计算机上时，USB驱动程序框架读取设备描述符和配置描述符，并使用适当的驱动程序与之交互。然而，根据USB堆栈的实现，</a:t>
            </a:r>
            <a:r>
              <a:rPr lang="zh-CN" altLang="en-US" sz="2000" b="1"/>
              <a:t>设备描述符</a:t>
            </a:r>
            <a:r>
              <a:rPr lang="zh-CN" altLang="en-US" sz="2000"/>
              <a:t>和</a:t>
            </a:r>
            <a:r>
              <a:rPr lang="zh-CN" altLang="en-US" sz="2000" b="1"/>
              <a:t>配置描述符</a:t>
            </a:r>
            <a:r>
              <a:rPr lang="zh-CN" altLang="en-US" sz="2000"/>
              <a:t>可能会被多次读取(例如Linux内核在设置USB设备地址之前和之后都读取设备描述符)。</a:t>
            </a:r>
            <a:endParaRPr lang="zh-CN" altLang="en-US" sz="2000"/>
          </a:p>
          <a:p>
            <a:r>
              <a:rPr lang="zh-CN" altLang="en-US" sz="2000"/>
              <a:t>为了提高模糊处理效率，这两个请求被分别处理:当fuzzing设备被初始化时，它们被加载(从一个单独的文件或fuzzer生成的文件)，当被请求时，框架用相同的描述符响应。</a:t>
            </a:r>
            <a:endParaRPr lang="zh-CN" altLang="en-US" sz="2000"/>
          </a:p>
          <a:p>
            <a:endParaRPr lang="zh-CN" altLang="en-US" sz="2000"/>
          </a:p>
        </p:txBody>
      </p:sp>
      <p:pic>
        <p:nvPicPr>
          <p:cNvPr id="5" name="内容占位符 4"/>
          <p:cNvPicPr>
            <a:picLocks noChangeAspect="1"/>
          </p:cNvPicPr>
          <p:nvPr/>
        </p:nvPicPr>
        <p:blipFill>
          <a:blip r:embed="rId1"/>
          <a:stretch>
            <a:fillRect/>
          </a:stretch>
        </p:blipFill>
        <p:spPr>
          <a:xfrm>
            <a:off x="7358380" y="1567815"/>
            <a:ext cx="6732270" cy="3723005"/>
          </a:xfrm>
          <a:prstGeom prst="rect">
            <a:avLst/>
          </a:prstGeom>
        </p:spPr>
      </p:pic>
    </p:spTree>
    <p:custDataLst>
      <p:tags r:id="rId2"/>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Providing Fuzzed Hardware Input</a:t>
            </a:r>
            <a:endParaRPr lang="en-US" altLang="zh-CN"/>
          </a:p>
        </p:txBody>
      </p:sp>
      <p:sp>
        <p:nvSpPr>
          <p:cNvPr id="3" name="内容占位符 2"/>
          <p:cNvSpPr>
            <a:spLocks noGrp="1"/>
          </p:cNvSpPr>
          <p:nvPr>
            <p:ph idx="1"/>
          </p:nvPr>
        </p:nvSpPr>
        <p:spPr>
          <a:xfrm>
            <a:off x="608330" y="3164205"/>
            <a:ext cx="4961255" cy="3085465"/>
          </a:xfrm>
        </p:spPr>
        <p:txBody>
          <a:bodyPr>
            <a:noAutofit/>
          </a:bodyPr>
          <a:p>
            <a:pPr marL="0" indent="0">
              <a:buNone/>
            </a:pPr>
            <a:r>
              <a:rPr lang="zh-CN" altLang="en-US" sz="2000"/>
              <a:t>所有其他请求都使用从fuzzer生成文件</a:t>
            </a:r>
            <a:endParaRPr lang="zh-CN" altLang="en-US" sz="2000"/>
          </a:p>
        </p:txBody>
      </p:sp>
      <p:pic>
        <p:nvPicPr>
          <p:cNvPr id="6" name="内容占位符 5"/>
          <p:cNvPicPr>
            <a:picLocks noChangeAspect="1"/>
          </p:cNvPicPr>
          <p:nvPr>
            <p:ph sz="half" idx="2"/>
          </p:nvPr>
        </p:nvPicPr>
        <p:blipFill>
          <a:blip r:embed="rId1"/>
          <a:stretch>
            <a:fillRect/>
          </a:stretch>
        </p:blipFill>
        <p:spPr>
          <a:xfrm>
            <a:off x="6871335" y="1430655"/>
            <a:ext cx="4307840" cy="5087620"/>
          </a:xfrm>
          <a:prstGeom prst="rect">
            <a:avLst/>
          </a:prstGeom>
        </p:spPr>
      </p:pic>
    </p:spTree>
    <p:custDataLst>
      <p:tags r:id="rId2"/>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 Fuzzer – Guest System Communication</a:t>
            </a:r>
            <a:endParaRPr lang="zh-CN" altLang="en-US"/>
          </a:p>
        </p:txBody>
      </p:sp>
      <p:sp>
        <p:nvSpPr>
          <p:cNvPr id="3" name="内容占位符 2"/>
          <p:cNvSpPr>
            <a:spLocks noGrp="1"/>
          </p:cNvSpPr>
          <p:nvPr>
            <p:ph idx="1"/>
          </p:nvPr>
        </p:nvSpPr>
        <p:spPr/>
        <p:txBody>
          <a:bodyPr>
            <a:noAutofit/>
          </a:bodyPr>
          <a:p>
            <a:r>
              <a:rPr lang="zh-CN" altLang="en-US" sz="2400"/>
              <a:t>与所有现有的模糊器一样，USBFuzz中的模糊器组件需要与目标代码通信，以对测试施加控制，获取覆盖信息。目的是为了方便模糊器和客户系统之间的通信。</a:t>
            </a:r>
            <a:endParaRPr lang="zh-CN" altLang="en-US" sz="2400"/>
          </a:p>
          <a:p>
            <a:r>
              <a:rPr lang="zh-CN" altLang="en-US" sz="2400"/>
              <a:t>在覆盖引导的模糊器中，覆盖信息需要从</a:t>
            </a:r>
            <a:r>
              <a:rPr lang="en-US" altLang="zh-CN" sz="2400"/>
              <a:t>GuestOS</a:t>
            </a:r>
            <a:r>
              <a:rPr lang="zh-CN" altLang="en-US" sz="2400"/>
              <a:t>系统传递到</a:t>
            </a:r>
            <a:r>
              <a:rPr lang="en-US" altLang="zh-CN" sz="2400"/>
              <a:t>fuzzer</a:t>
            </a:r>
            <a:r>
              <a:rPr lang="zh-CN" altLang="en-US" sz="2400"/>
              <a:t>。为了避免重复的内存复制操作，使用QEMU通信设备将位图(fuzzer进程中的一个内存区域)映射到客户系统。</a:t>
            </a:r>
            <a:r>
              <a:rPr lang="en-US" altLang="zh-CN" sz="2400"/>
              <a:t>guestos</a:t>
            </a:r>
            <a:r>
              <a:rPr lang="zh-CN" altLang="en-US" sz="2400"/>
              <a:t>启动之后，</a:t>
            </a:r>
            <a:r>
              <a:rPr lang="en-US" altLang="zh-CN" sz="2400"/>
              <a:t>shmem </a:t>
            </a:r>
            <a:r>
              <a:rPr lang="zh-CN" altLang="en-US" sz="2400"/>
              <a:t>被共享到内核高地址。</a:t>
            </a:r>
            <a:r>
              <a:rPr lang="en-US" altLang="zh-CN" sz="2400">
                <a:sym typeface="+mn-ea"/>
              </a:rPr>
              <a:t>shmem </a:t>
            </a:r>
            <a:r>
              <a:rPr lang="zh-CN" altLang="en-US" sz="2400">
                <a:sym typeface="+mn-ea"/>
              </a:rPr>
              <a:t>由</a:t>
            </a:r>
            <a:r>
              <a:rPr lang="en-US" altLang="zh-CN" sz="2400">
                <a:sym typeface="+mn-ea"/>
              </a:rPr>
              <a:t> </a:t>
            </a:r>
            <a:r>
              <a:rPr lang="zh-CN" altLang="en-US" sz="2400"/>
              <a:t>Inter-VM</a:t>
            </a:r>
            <a:r>
              <a:rPr lang="en-US" altLang="zh-CN" sz="2400"/>
              <a:t> </a:t>
            </a:r>
            <a:r>
              <a:rPr lang="zh-CN" altLang="en-US" sz="2400"/>
              <a:t>shared memory实现</a:t>
            </a:r>
            <a:endParaRPr lang="zh-CN" altLang="en-US" sz="2400"/>
          </a:p>
          <a:p>
            <a:r>
              <a:rPr lang="en-US" altLang="zh-CN" sz="2400"/>
              <a:t>User Agent </a:t>
            </a:r>
            <a:r>
              <a:rPr lang="zh-CN" altLang="en-US" sz="2400"/>
              <a:t>参与</a:t>
            </a:r>
            <a:r>
              <a:rPr lang="en-US" altLang="zh-CN" sz="2400"/>
              <a:t> Fuzzer </a:t>
            </a:r>
            <a:r>
              <a:rPr lang="zh-CN" altLang="en-US" sz="2400"/>
              <a:t>调度过程。</a:t>
            </a:r>
            <a:endParaRPr lang="zh-CN" altLang="en-US" sz="2400"/>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Fuzzer – Guest System Communication</a:t>
            </a:r>
            <a:endParaRPr lang="zh-CN" altLang="en-US"/>
          </a:p>
        </p:txBody>
      </p:sp>
      <p:pic>
        <p:nvPicPr>
          <p:cNvPr id="4" name="内容占位符 3"/>
          <p:cNvPicPr>
            <a:picLocks noChangeAspect="1"/>
          </p:cNvPicPr>
          <p:nvPr>
            <p:ph idx="1"/>
          </p:nvPr>
        </p:nvPicPr>
        <p:blipFill>
          <a:blip r:embed="rId1"/>
          <a:stretch>
            <a:fillRect/>
          </a:stretch>
        </p:blipFill>
        <p:spPr>
          <a:xfrm>
            <a:off x="1713230" y="1571625"/>
            <a:ext cx="8759825" cy="4768215"/>
          </a:xfrm>
          <a:prstGeom prst="rect">
            <a:avLst/>
          </a:prstGeom>
        </p:spPr>
      </p:pic>
    </p:spTree>
    <p:custDataLst>
      <p:tags r:id="rId2"/>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Comparison with syzkaller</a:t>
            </a:r>
            <a:endParaRPr lang="en-US" altLang="zh-CN"/>
          </a:p>
        </p:txBody>
      </p:sp>
      <p:pic>
        <p:nvPicPr>
          <p:cNvPr id="4" name="内容占位符 3"/>
          <p:cNvPicPr>
            <a:picLocks noChangeAspect="1"/>
          </p:cNvPicPr>
          <p:nvPr>
            <p:ph idx="1"/>
          </p:nvPr>
        </p:nvPicPr>
        <p:blipFill>
          <a:blip r:embed="rId1"/>
          <a:stretch>
            <a:fillRect/>
          </a:stretch>
        </p:blipFill>
        <p:spPr>
          <a:xfrm>
            <a:off x="769620" y="2066925"/>
            <a:ext cx="5533390" cy="3719830"/>
          </a:xfrm>
          <a:prstGeom prst="rect">
            <a:avLst/>
          </a:prstGeom>
        </p:spPr>
      </p:pic>
      <p:pic>
        <p:nvPicPr>
          <p:cNvPr id="5" name="图片 4"/>
          <p:cNvPicPr>
            <a:picLocks noChangeAspect="1"/>
          </p:cNvPicPr>
          <p:nvPr/>
        </p:nvPicPr>
        <p:blipFill>
          <a:blip r:embed="rId2"/>
          <a:stretch>
            <a:fillRect/>
          </a:stretch>
        </p:blipFill>
        <p:spPr>
          <a:xfrm>
            <a:off x="6539865" y="2136775"/>
            <a:ext cx="5037455" cy="3819525"/>
          </a:xfrm>
          <a:prstGeom prst="rect">
            <a:avLst/>
          </a:prstGeom>
        </p:spPr>
      </p:pic>
    </p:spTree>
    <p:custDataLst>
      <p:tags r:id="rId3"/>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Comparison with syzkaller</a:t>
            </a:r>
            <a:endParaRPr lang="en-US" altLang="zh-CN"/>
          </a:p>
        </p:txBody>
      </p:sp>
      <p:pic>
        <p:nvPicPr>
          <p:cNvPr id="7" name="图片 6"/>
          <p:cNvPicPr>
            <a:picLocks noChangeAspect="1"/>
          </p:cNvPicPr>
          <p:nvPr/>
        </p:nvPicPr>
        <p:blipFill>
          <a:blip r:embed="rId1"/>
          <a:stretch>
            <a:fillRect/>
          </a:stretch>
        </p:blipFill>
        <p:spPr>
          <a:xfrm>
            <a:off x="264160" y="2326005"/>
            <a:ext cx="5701665" cy="3337560"/>
          </a:xfrm>
          <a:prstGeom prst="rect">
            <a:avLst/>
          </a:prstGeom>
        </p:spPr>
      </p:pic>
      <p:pic>
        <p:nvPicPr>
          <p:cNvPr id="8" name="图片 7"/>
          <p:cNvPicPr>
            <a:picLocks noChangeAspect="1"/>
          </p:cNvPicPr>
          <p:nvPr/>
        </p:nvPicPr>
        <p:blipFill>
          <a:blip r:embed="rId2"/>
          <a:stretch>
            <a:fillRect/>
          </a:stretch>
        </p:blipFill>
        <p:spPr>
          <a:xfrm>
            <a:off x="5926455" y="2392045"/>
            <a:ext cx="5650865" cy="3271520"/>
          </a:xfrm>
          <a:prstGeom prst="rect">
            <a:avLst/>
          </a:prstGeom>
        </p:spPr>
      </p:pic>
      <p:pic>
        <p:nvPicPr>
          <p:cNvPr id="9" name="图片 8"/>
          <p:cNvPicPr>
            <a:picLocks noChangeAspect="1"/>
          </p:cNvPicPr>
          <p:nvPr/>
        </p:nvPicPr>
        <p:blipFill>
          <a:blip r:embed="rId2"/>
          <a:srcRect l="908" t="10572" r="68245" b="35930"/>
          <a:stretch>
            <a:fillRect/>
          </a:stretch>
        </p:blipFill>
        <p:spPr>
          <a:xfrm>
            <a:off x="5144135" y="1175385"/>
            <a:ext cx="3905885" cy="3820795"/>
          </a:xfrm>
          <a:prstGeom prst="ellipse">
            <a:avLst/>
          </a:prstGeom>
          <a:effectLst>
            <a:innerShdw blurRad="241300">
              <a:prstClr val="black">
                <a:alpha val="100000"/>
              </a:prstClr>
            </a:innerShdw>
          </a:effectLst>
        </p:spPr>
      </p:pic>
    </p:spTree>
    <p:custDataLst>
      <p:tags r:id="rId3"/>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latin typeface="Comic Sans MS" panose="030F0902030302020204" charset="0"/>
                <a:cs typeface="Comic Sans MS" panose="030F0902030302020204" charset="0"/>
              </a:rPr>
              <a:t>Discuss</a:t>
            </a:r>
            <a:endParaRPr lang="en-US" altLang="zh-CN">
              <a:latin typeface="Comic Sans MS" panose="030F0902030302020204" charset="0"/>
              <a:cs typeface="Comic Sans MS" panose="030F0902030302020204" charset="0"/>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latin typeface="Comic Sans MS" panose="030F0902030302020204" charset="0"/>
                <a:cs typeface="Comic Sans MS" panose="030F0902030302020204" charset="0"/>
              </a:rPr>
              <a:t>Q1: </a:t>
            </a:r>
            <a:r>
              <a:rPr lang="zh-CN" altLang="en-US">
                <a:latin typeface="Comic Sans MS" panose="030F0902030302020204" charset="0"/>
                <a:cs typeface="Comic Sans MS" panose="030F0902030302020204" charset="0"/>
              </a:rPr>
              <a:t>novelty？</a:t>
            </a:r>
            <a:endParaRPr lang="zh-CN" altLang="en-US">
              <a:latin typeface="Comic Sans MS" panose="030F0902030302020204" charset="0"/>
              <a:cs typeface="Comic Sans MS" panose="030F0902030302020204" charset="0"/>
            </a:endParaRP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444500" y="969010"/>
            <a:ext cx="5760085" cy="4789170"/>
          </a:xfrm>
          <a:prstGeom prst="rect">
            <a:avLst/>
          </a:prstGeom>
        </p:spPr>
      </p:pic>
      <p:pic>
        <p:nvPicPr>
          <p:cNvPr id="5" name="图片 4"/>
          <p:cNvPicPr>
            <a:picLocks noChangeAspect="1"/>
          </p:cNvPicPr>
          <p:nvPr/>
        </p:nvPicPr>
        <p:blipFill>
          <a:blip r:embed="rId1"/>
          <a:stretch>
            <a:fillRect/>
          </a:stretch>
        </p:blipFill>
        <p:spPr>
          <a:xfrm>
            <a:off x="6154420" y="880110"/>
            <a:ext cx="5760085" cy="4789170"/>
          </a:xfrm>
          <a:prstGeom prst="rect">
            <a:avLst/>
          </a:prstGeom>
        </p:spPr>
      </p:pic>
      <p:cxnSp>
        <p:nvCxnSpPr>
          <p:cNvPr id="6" name="肘形连接符 5"/>
          <p:cNvCxnSpPr/>
          <p:nvPr/>
        </p:nvCxnSpPr>
        <p:spPr>
          <a:xfrm rot="16200000">
            <a:off x="7555230" y="2232025"/>
            <a:ext cx="1366520" cy="444500"/>
          </a:xfrm>
          <a:prstGeom prst="bentConnector3">
            <a:avLst>
              <a:gd name="adj1" fmla="val 99674"/>
            </a:avLst>
          </a:prstGeom>
          <a:ln w="57150" cmpd="sng">
            <a:solidFill>
              <a:srgbClr val="FF0000"/>
            </a:solidFill>
            <a:prstDash val="sysDash"/>
            <a:tailEnd type="arrow" w="med" len="med"/>
          </a:ln>
          <a:effectLst>
            <a:outerShdw blurRad="50800" dist="50800" dir="5400000" sx="1000" sy="1000" algn="ctr" rotWithShape="0">
              <a:srgbClr val="000000">
                <a:alpha val="43000"/>
              </a:srgbClr>
            </a:outerShdw>
          </a:effectLst>
        </p:spPr>
        <p:style>
          <a:lnRef idx="3">
            <a:schemeClr val="accent1"/>
          </a:lnRef>
          <a:fillRef idx="0">
            <a:schemeClr val="accent1"/>
          </a:fillRef>
          <a:effectRef idx="2">
            <a:schemeClr val="accent1"/>
          </a:effectRef>
          <a:fontRef idx="minor">
            <a:schemeClr val="tx1"/>
          </a:fontRef>
        </p:style>
      </p:cxnSp>
      <p:pic>
        <p:nvPicPr>
          <p:cNvPr id="7" name="图片 6" descr="31393938393834313b31393939353233313bb2e6b4edcef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0820000">
            <a:off x="8140700" y="2758440"/>
            <a:ext cx="379095" cy="379095"/>
          </a:xfrm>
          <a:prstGeom prst="rect">
            <a:avLst/>
          </a:prstGeom>
        </p:spPr>
      </p:pic>
    </p:spTree>
    <p:custDataLst>
      <p:tags r:id="rId4"/>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图示 3"/>
          <p:cNvGraphicFramePr/>
          <p:nvPr/>
        </p:nvGraphicFramePr>
        <p:xfrm>
          <a:off x="1436370" y="471805"/>
          <a:ext cx="9572625" cy="58102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a:solidFill>
                  <a:schemeClr val="tx1">
                    <a:lumMod val="65000"/>
                    <a:lumOff val="35000"/>
                  </a:schemeClr>
                </a:solidFill>
                <a:cs typeface="微软雅黑" panose="020B0503020204020204" charset="-122"/>
                <a:sym typeface="Arial" panose="020B0604020202090204" pitchFamily="34" charset="0"/>
              </a:rPr>
              <a:t>背景介绍</a:t>
            </a:r>
            <a:endParaRPr lang="zh-CN" altLang="en-US"/>
          </a:p>
        </p:txBody>
      </p:sp>
      <p:sp>
        <p:nvSpPr>
          <p:cNvPr id="2" name="内容占位符 1"/>
          <p:cNvSpPr>
            <a:spLocks noGrp="1"/>
          </p:cNvSpPr>
          <p:nvPr>
            <p:ph idx="1"/>
            <p:custDataLst>
              <p:tags r:id="rId2"/>
            </p:custDataLst>
          </p:nvPr>
        </p:nvSpPr>
        <p:spPr/>
        <p:txBody>
          <a:bodyPr>
            <a:normAutofit lnSpcReduction="20000"/>
          </a:bodyPr>
          <a:lstStyle/>
          <a:p>
            <a:pPr marL="0" indent="0">
              <a:buNone/>
            </a:pPr>
            <a:r>
              <a:rPr lang="zh-CN" altLang="en-US" sz="2800" dirty="0">
                <a:solidFill>
                  <a:schemeClr val="tx1">
                    <a:lumMod val="65000"/>
                    <a:lumOff val="35000"/>
                  </a:schemeClr>
                </a:solidFill>
                <a:latin typeface="Comic Sans MS" panose="030F0902030302020204" charset="0"/>
                <a:cs typeface="Comic Sans MS" panose="030F0902030302020204" charset="0"/>
              </a:rPr>
              <a:t>USB体系结构实现了复杂但灵活的通信协议，当主机与不受信任的设备通信时，存在不同的安全风险。</a:t>
            </a:r>
            <a:endParaRPr lang="zh-CN" altLang="en-US" sz="2800" dirty="0">
              <a:solidFill>
                <a:schemeClr val="tx1">
                  <a:lumMod val="65000"/>
                  <a:lumOff val="35000"/>
                </a:schemeClr>
              </a:solidFill>
              <a:latin typeface="Comic Sans MS" panose="030F0902030302020204" charset="0"/>
              <a:cs typeface="Comic Sans MS" panose="030F0902030302020204" charset="0"/>
            </a:endParaRPr>
          </a:p>
          <a:p>
            <a:pPr marL="0" indent="0">
              <a:buNone/>
            </a:pPr>
            <a:r>
              <a:rPr lang="zh-CN" altLang="en-US" sz="2800" dirty="0">
                <a:solidFill>
                  <a:schemeClr val="tx1">
                    <a:lumMod val="65000"/>
                    <a:lumOff val="35000"/>
                  </a:schemeClr>
                </a:solidFill>
                <a:latin typeface="Comic Sans MS" panose="030F0902030302020204" charset="0"/>
                <a:cs typeface="Comic Sans MS" panose="030F0902030302020204" charset="0"/>
              </a:rPr>
              <a:t>现有的</a:t>
            </a:r>
            <a:r>
              <a:rPr lang="en-US" altLang="zh-CN" sz="2800" dirty="0">
                <a:solidFill>
                  <a:schemeClr val="tx1">
                    <a:lumMod val="65000"/>
                    <a:lumOff val="35000"/>
                  </a:schemeClr>
                </a:solidFill>
                <a:latin typeface="Comic Sans MS" panose="030F0902030302020204" charset="0"/>
                <a:cs typeface="Comic Sans MS" panose="030F0902030302020204" charset="0"/>
              </a:rPr>
              <a:t> </a:t>
            </a:r>
            <a:r>
              <a:rPr lang="zh-CN" altLang="en-US" sz="2800" dirty="0">
                <a:solidFill>
                  <a:schemeClr val="tx1">
                    <a:lumMod val="65000"/>
                    <a:lumOff val="35000"/>
                  </a:schemeClr>
                </a:solidFill>
                <a:latin typeface="Comic Sans MS" panose="030F0902030302020204" charset="0"/>
                <a:cs typeface="Comic Sans MS" panose="030F0902030302020204" charset="0"/>
              </a:rPr>
              <a:t>Fuzzing</a:t>
            </a:r>
            <a:r>
              <a:rPr lang="en-US" altLang="zh-CN" sz="2800" dirty="0">
                <a:solidFill>
                  <a:schemeClr val="tx1">
                    <a:lumMod val="65000"/>
                    <a:lumOff val="35000"/>
                  </a:schemeClr>
                </a:solidFill>
                <a:latin typeface="Comic Sans MS" panose="030F0902030302020204" charset="0"/>
                <a:cs typeface="Comic Sans MS" panose="030F0902030302020204" charset="0"/>
              </a:rPr>
              <a:t> </a:t>
            </a:r>
            <a:r>
              <a:rPr lang="zh-CN" altLang="en-US" sz="2800" dirty="0">
                <a:solidFill>
                  <a:schemeClr val="tx1">
                    <a:lumMod val="65000"/>
                    <a:lumOff val="35000"/>
                  </a:schemeClr>
                </a:solidFill>
                <a:latin typeface="Comic Sans MS" panose="030F0902030302020204" charset="0"/>
                <a:cs typeface="Comic Sans MS" panose="030F0902030302020204" charset="0"/>
              </a:rPr>
              <a:t>并不适合于发现外围设备驱动程序的缺陷。</a:t>
            </a:r>
            <a:endParaRPr lang="zh-CN" altLang="en-US" sz="2800" dirty="0">
              <a:solidFill>
                <a:schemeClr val="tx1">
                  <a:lumMod val="65000"/>
                  <a:lumOff val="35000"/>
                </a:schemeClr>
              </a:solidFill>
              <a:latin typeface="Comic Sans MS" panose="030F0902030302020204" charset="0"/>
              <a:cs typeface="Comic Sans MS" panose="030F0902030302020204" charset="0"/>
            </a:endParaRPr>
          </a:p>
          <a:p>
            <a:pPr marL="0" indent="0">
              <a:buNone/>
            </a:pPr>
            <a:r>
              <a:rPr lang="zh-CN" altLang="en-US" sz="2800" dirty="0">
                <a:solidFill>
                  <a:schemeClr val="tx1">
                    <a:lumMod val="65000"/>
                    <a:lumOff val="35000"/>
                  </a:schemeClr>
                </a:solidFill>
                <a:latin typeface="Comic Sans MS" panose="030F0902030302020204" charset="0"/>
                <a:cs typeface="Comic Sans MS" panose="030F0902030302020204" charset="0"/>
              </a:rPr>
              <a:t>作者提出了</a:t>
            </a:r>
            <a:r>
              <a:rPr lang="en-US" altLang="zh-CN" sz="2800" dirty="0">
                <a:solidFill>
                  <a:schemeClr val="tx1">
                    <a:lumMod val="65000"/>
                    <a:lumOff val="35000"/>
                  </a:schemeClr>
                </a:solidFill>
                <a:latin typeface="Comic Sans MS" panose="030F0902030302020204" charset="0"/>
                <a:cs typeface="Comic Sans MS" panose="030F0902030302020204" charset="0"/>
              </a:rPr>
              <a:t> </a:t>
            </a:r>
            <a:r>
              <a:rPr lang="zh-CN" altLang="en-US" sz="2800" dirty="0">
                <a:solidFill>
                  <a:schemeClr val="tx1">
                    <a:lumMod val="65000"/>
                    <a:lumOff val="35000"/>
                  </a:schemeClr>
                </a:solidFill>
                <a:latin typeface="Comic Sans MS" panose="030F0902030302020204" charset="0"/>
                <a:cs typeface="Comic Sans MS" panose="030F0902030302020204" charset="0"/>
              </a:rPr>
              <a:t>USBFuzz</a:t>
            </a:r>
            <a:r>
              <a:rPr lang="en-US" altLang="zh-CN" sz="2800" dirty="0">
                <a:solidFill>
                  <a:schemeClr val="tx1">
                    <a:lumMod val="65000"/>
                    <a:lumOff val="35000"/>
                  </a:schemeClr>
                </a:solidFill>
                <a:latin typeface="Comic Sans MS" panose="030F0902030302020204" charset="0"/>
                <a:cs typeface="Comic Sans MS" panose="030F0902030302020204" charset="0"/>
              </a:rPr>
              <a:t> </a:t>
            </a:r>
            <a:r>
              <a:rPr lang="zh-CN" altLang="en-US" sz="2800" dirty="0">
                <a:solidFill>
                  <a:schemeClr val="tx1">
                    <a:lumMod val="65000"/>
                    <a:lumOff val="35000"/>
                  </a:schemeClr>
                </a:solidFill>
                <a:latin typeface="Comic Sans MS" panose="030F0902030302020204" charset="0"/>
                <a:cs typeface="Comic Sans MS" panose="030F0902030302020204" charset="0"/>
              </a:rPr>
              <a:t>框架，利用</a:t>
            </a:r>
            <a:r>
              <a:rPr lang="en-US" altLang="zh-CN" sz="2800" dirty="0">
                <a:solidFill>
                  <a:schemeClr val="tx1">
                    <a:lumMod val="65000"/>
                    <a:lumOff val="35000"/>
                  </a:schemeClr>
                </a:solidFill>
                <a:latin typeface="Comic Sans MS" panose="030F0902030302020204" charset="0"/>
                <a:cs typeface="Comic Sans MS" panose="030F0902030302020204" charset="0"/>
              </a:rPr>
              <a:t>qemu</a:t>
            </a:r>
            <a:r>
              <a:rPr lang="zh-CN" altLang="en-US" sz="2800" dirty="0">
                <a:solidFill>
                  <a:schemeClr val="tx1">
                    <a:lumMod val="65000"/>
                    <a:lumOff val="35000"/>
                  </a:schemeClr>
                </a:solidFill>
                <a:latin typeface="Comic Sans MS" panose="030F0902030302020204" charset="0"/>
                <a:cs typeface="Comic Sans MS" panose="030F0902030302020204" charset="0"/>
              </a:rPr>
              <a:t>对USB设备进行模拟，从而将</a:t>
            </a:r>
            <a:r>
              <a:rPr lang="en-US" altLang="zh-CN" sz="2800" dirty="0">
                <a:solidFill>
                  <a:schemeClr val="tx1">
                    <a:lumMod val="65000"/>
                    <a:lumOff val="35000"/>
                  </a:schemeClr>
                </a:solidFill>
                <a:latin typeface="Comic Sans MS" panose="030F0902030302020204" charset="0"/>
                <a:cs typeface="Comic Sans MS" panose="030F0902030302020204" charset="0"/>
              </a:rPr>
              <a:t> </a:t>
            </a:r>
            <a:r>
              <a:rPr lang="zh-CN" altLang="en-US" sz="2800" dirty="0">
                <a:solidFill>
                  <a:schemeClr val="tx1">
                    <a:lumMod val="65000"/>
                    <a:lumOff val="35000"/>
                  </a:schemeClr>
                </a:solidFill>
                <a:latin typeface="Comic Sans MS" panose="030F0902030302020204" charset="0"/>
                <a:cs typeface="Comic Sans MS" panose="030F0902030302020204" charset="0"/>
              </a:rPr>
              <a:t>fuzzing</a:t>
            </a:r>
            <a:r>
              <a:rPr lang="en-US" altLang="zh-CN" sz="2800" dirty="0">
                <a:solidFill>
                  <a:schemeClr val="tx1">
                    <a:lumMod val="65000"/>
                    <a:lumOff val="35000"/>
                  </a:schemeClr>
                </a:solidFill>
                <a:latin typeface="Comic Sans MS" panose="030F0902030302020204" charset="0"/>
                <a:cs typeface="Comic Sans MS" panose="030F0902030302020204" charset="0"/>
              </a:rPr>
              <a:t> </a:t>
            </a:r>
            <a:r>
              <a:rPr lang="zh-CN" altLang="en-US" sz="2800" dirty="0">
                <a:solidFill>
                  <a:schemeClr val="tx1">
                    <a:lumMod val="65000"/>
                    <a:lumOff val="35000"/>
                  </a:schemeClr>
                </a:solidFill>
                <a:latin typeface="Comic Sans MS" panose="030F0902030302020204" charset="0"/>
                <a:cs typeface="Comic Sans MS" panose="030F0902030302020204" charset="0"/>
              </a:rPr>
              <a:t>产生的输入数据提供给驱动程序，解决了难以使测试数据跨过硬件和软件障碍到达驱动程序的难点。</a:t>
            </a:r>
            <a:endParaRPr lang="zh-CN" altLang="en-US" sz="2800" dirty="0">
              <a:solidFill>
                <a:schemeClr val="tx1">
                  <a:lumMod val="65000"/>
                  <a:lumOff val="35000"/>
                </a:schemeClr>
              </a:solidFill>
              <a:latin typeface="Comic Sans MS" panose="030F0902030302020204" charset="0"/>
              <a:cs typeface="Comic Sans MS" panose="030F0902030302020204" charset="0"/>
            </a:endParaRPr>
          </a:p>
          <a:p>
            <a:pPr marL="0" indent="0">
              <a:buNone/>
            </a:pPr>
            <a:r>
              <a:rPr lang="zh-CN" altLang="en-US" sz="2800" dirty="0">
                <a:solidFill>
                  <a:schemeClr val="tx1">
                    <a:lumMod val="65000"/>
                    <a:lumOff val="35000"/>
                  </a:schemeClr>
                </a:solidFill>
                <a:latin typeface="Comic Sans MS" panose="030F0902030302020204" charset="0"/>
                <a:cs typeface="Comic Sans MS" panose="030F0902030302020204" charset="0"/>
              </a:rPr>
              <a:t>并且软件模拟的USB设备工作在硬件级别，不与操作系统或者内核深度绑定，将USBFuzz移植到其他平台非常方便。</a:t>
            </a:r>
            <a:endParaRPr lang="zh-CN" altLang="en-US" sz="2800" dirty="0">
              <a:solidFill>
                <a:schemeClr val="tx1">
                  <a:lumMod val="65000"/>
                  <a:lumOff val="35000"/>
                </a:schemeClr>
              </a:solidFill>
              <a:latin typeface="Comic Sans MS" panose="030F0902030302020204" charset="0"/>
              <a:cs typeface="Comic Sans MS" panose="030F0902030302020204" charset="0"/>
            </a:endParaRPr>
          </a:p>
        </p:txBody>
      </p:sp>
    </p:spTree>
    <p:custDataLst>
      <p:tags r:id="rId3"/>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242060" y="1156335"/>
            <a:ext cx="9799320" cy="4034790"/>
          </a:xfrm>
        </p:spPr>
        <p:txBody>
          <a:bodyPr/>
          <a:p>
            <a:pPr algn="ctr"/>
            <a:r>
              <a:rPr lang="en-US" altLang="zh-CN">
                <a:latin typeface="Comic Sans MS" panose="030F0902030302020204" charset="0"/>
                <a:cs typeface="Comic Sans MS" panose="030F0902030302020204" charset="0"/>
              </a:rPr>
              <a:t>Q2: Layer</a:t>
            </a:r>
            <a:r>
              <a:rPr lang="zh-CN" altLang="en-US">
                <a:latin typeface="Comic Sans MS" panose="030F0902030302020204" charset="0"/>
                <a:cs typeface="Comic Sans MS" panose="030F0902030302020204" charset="0"/>
              </a:rPr>
              <a:t>？</a:t>
            </a:r>
            <a:br>
              <a:rPr lang="en-US" altLang="zh-CN">
                <a:latin typeface="Comic Sans MS" panose="030F0902030302020204" charset="0"/>
                <a:cs typeface="Comic Sans MS" panose="030F0902030302020204" charset="0"/>
              </a:rPr>
            </a:br>
            <a:br>
              <a:rPr lang="en-US" altLang="zh-CN">
                <a:latin typeface="Comic Sans MS" panose="030F0902030302020204" charset="0"/>
                <a:cs typeface="Comic Sans MS" panose="030F0902030302020204" charset="0"/>
              </a:rPr>
            </a:br>
            <a:r>
              <a:rPr lang="zh-CN" altLang="en-US">
                <a:latin typeface="Comic Sans MS" panose="030F0902030302020204" charset="0"/>
                <a:cs typeface="Comic Sans MS" panose="030F0902030302020204" charset="0"/>
              </a:rPr>
              <a:t>插桩</a:t>
            </a:r>
            <a:r>
              <a:rPr lang="en-US" altLang="zh-CN">
                <a:latin typeface="Comic Sans MS" panose="030F0902030302020204" charset="0"/>
                <a:cs typeface="Comic Sans MS" panose="030F0902030302020204" charset="0"/>
              </a:rPr>
              <a:t> &amp; </a:t>
            </a:r>
            <a:r>
              <a:rPr lang="zh-CN" altLang="en-US">
                <a:latin typeface="Comic Sans MS" panose="030F0902030302020204" charset="0"/>
                <a:cs typeface="Comic Sans MS" panose="030F0902030302020204" charset="0"/>
              </a:rPr>
              <a:t>模拟</a:t>
            </a:r>
            <a:endParaRPr lang="zh-CN" altLang="en-US">
              <a:latin typeface="Comic Sans MS" panose="030F0902030302020204" charset="0"/>
              <a:cs typeface="Comic Sans MS" panose="030F0902030302020204" charset="0"/>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3236595" y="723265"/>
            <a:ext cx="6508750" cy="5411470"/>
          </a:xfrm>
          <a:prstGeom prst="rect">
            <a:avLst/>
          </a:prstGeom>
        </p:spPr>
      </p:pic>
      <p:sp>
        <p:nvSpPr>
          <p:cNvPr id="5" name="圆角矩形 4"/>
          <p:cNvSpPr/>
          <p:nvPr/>
        </p:nvSpPr>
        <p:spPr>
          <a:xfrm>
            <a:off x="3496310" y="1627505"/>
            <a:ext cx="2110740" cy="6667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pic>
        <p:nvPicPr>
          <p:cNvPr id="7" name="图片 6" descr="31393938393834313b31393939353233313bb2e6b4edcef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34125" y="2607310"/>
            <a:ext cx="640080" cy="640080"/>
          </a:xfrm>
          <a:prstGeom prst="rect">
            <a:avLst/>
          </a:prstGeom>
        </p:spPr>
      </p:pic>
      <p:cxnSp>
        <p:nvCxnSpPr>
          <p:cNvPr id="6" name="直接箭头连接符 5"/>
          <p:cNvCxnSpPr/>
          <p:nvPr/>
        </p:nvCxnSpPr>
        <p:spPr>
          <a:xfrm flipV="1">
            <a:off x="4725670" y="2320290"/>
            <a:ext cx="0" cy="686435"/>
          </a:xfrm>
          <a:prstGeom prst="straightConnector1">
            <a:avLst/>
          </a:prstGeom>
          <a:ln w="5080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5163820" y="2294255"/>
            <a:ext cx="732155" cy="673100"/>
          </a:xfrm>
          <a:prstGeom prst="straightConnector1">
            <a:avLst/>
          </a:prstGeom>
          <a:ln w="50800">
            <a:prstDash val="sysDash"/>
            <a:tailEnd type="arrow"/>
          </a:ln>
        </p:spPr>
        <p:style>
          <a:lnRef idx="1">
            <a:schemeClr val="accent1"/>
          </a:lnRef>
          <a:fillRef idx="0">
            <a:schemeClr val="accent1"/>
          </a:fillRef>
          <a:effectRef idx="0">
            <a:schemeClr val="accent1"/>
          </a:effectRef>
          <a:fontRef idx="minor">
            <a:schemeClr val="tx1"/>
          </a:fontRef>
        </p:style>
      </p:cxnSp>
    </p:spTree>
    <p:custDataLst>
      <p:tags r:id="rId4"/>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54149" y="3963836"/>
            <a:ext cx="9347200" cy="534035"/>
          </a:xfrm>
          <a:prstGeom prst="rect">
            <a:avLst/>
          </a:prstGeom>
          <a:effectLst>
            <a:outerShdw blurRad="63500" sx="102000" sy="102000" algn="ctr" rotWithShape="0">
              <a:prstClr val="black">
                <a:alpha val="40000"/>
              </a:prstClr>
            </a:outerShdw>
          </a:effectLst>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lang="en-US" altLang="zh-CN" sz="2400" spc="300" dirty="0">
                <a:solidFill>
                  <a:prstClr val="white">
                    <a:lumMod val="50000"/>
                  </a:prstClr>
                </a:solidFill>
                <a:latin typeface="Arial" panose="020B0604020202090204" pitchFamily="34" charset="0"/>
                <a:ea typeface="Microsoft YaHei" panose="020B0503020204020204" charset="-122"/>
                <a:cs typeface="+mn-ea"/>
                <a:sym typeface="Arial" panose="020B0604020202090204" pitchFamily="34" charset="0"/>
              </a:rPr>
              <a:t> </a:t>
            </a:r>
            <a:r>
              <a:rPr lang="zh-CN" altLang="en-US" sz="2400" spc="300" dirty="0">
                <a:solidFill>
                  <a:prstClr val="white">
                    <a:lumMod val="50000"/>
                  </a:prstClr>
                </a:solidFill>
                <a:latin typeface="Arial" panose="020B0604020202090204" pitchFamily="34" charset="0"/>
                <a:ea typeface="Microsoft YaHei" panose="020B0503020204020204" charset="-122"/>
                <a:cs typeface="+mn-ea"/>
                <a:sym typeface="Arial" panose="020B0604020202090204" pitchFamily="34" charset="0"/>
              </a:rPr>
              <a:t>付烨齐 </a:t>
            </a:r>
            <a:r>
              <a:rPr lang="en-US" altLang="zh-CN" sz="2400" spc="300" dirty="0">
                <a:solidFill>
                  <a:prstClr val="white">
                    <a:lumMod val="50000"/>
                  </a:prstClr>
                </a:solidFill>
                <a:latin typeface="Arial" panose="020B0604020202090204" pitchFamily="34" charset="0"/>
                <a:ea typeface="Microsoft YaHei" panose="020B0503020204020204" charset="-122"/>
                <a:cs typeface="+mn-ea"/>
                <a:sym typeface="Arial" panose="020B0604020202090204" pitchFamily="34" charset="0"/>
              </a:rPr>
              <a:t>2022.7.17</a:t>
            </a:r>
            <a:endParaRPr lang="zh-CN" altLang="en-US" sz="2400" spc="300" dirty="0">
              <a:solidFill>
                <a:prstClr val="white">
                  <a:lumMod val="50000"/>
                </a:prstClr>
              </a:solidFill>
              <a:latin typeface="Arial" panose="020B0604020202090204" pitchFamily="34" charset="0"/>
              <a:ea typeface="Microsoft YaHei" panose="020B0503020204020204" charset="-122"/>
              <a:cs typeface="+mn-ea"/>
              <a:sym typeface="Arial" panose="020B0604020202090204" pitchFamily="34" charset="0"/>
            </a:endParaRPr>
          </a:p>
        </p:txBody>
      </p:sp>
      <p:grpSp>
        <p:nvGrpSpPr>
          <p:cNvPr id="5" name="组合 4"/>
          <p:cNvGrpSpPr/>
          <p:nvPr/>
        </p:nvGrpSpPr>
        <p:grpSpPr>
          <a:xfrm>
            <a:off x="5583428" y="1571543"/>
            <a:ext cx="2136277" cy="157242"/>
            <a:chOff x="4616246" y="3878362"/>
            <a:chExt cx="5571416" cy="410087"/>
          </a:xfrm>
          <a:solidFill>
            <a:schemeClr val="tx1">
              <a:alpha val="80000"/>
            </a:schemeClr>
          </a:solidFill>
        </p:grpSpPr>
        <p:sp>
          <p:nvSpPr>
            <p:cNvPr id="43" name="Freeform 17"/>
            <p:cNvSpPr>
              <a:spLocks noEditPoints="1"/>
            </p:cNvSpPr>
            <p:nvPr/>
          </p:nvSpPr>
          <p:spPr bwMode="auto">
            <a:xfrm>
              <a:off x="8617798" y="3887973"/>
              <a:ext cx="362030" cy="387660"/>
            </a:xfrm>
            <a:custGeom>
              <a:avLst/>
              <a:gdLst>
                <a:gd name="T0" fmla="*/ 34 w 127"/>
                <a:gd name="T1" fmla="*/ 71 h 136"/>
                <a:gd name="T2" fmla="*/ 34 w 127"/>
                <a:gd name="T3" fmla="*/ 81 h 136"/>
                <a:gd name="T4" fmla="*/ 34 w 127"/>
                <a:gd name="T5" fmla="*/ 114 h 136"/>
                <a:gd name="T6" fmla="*/ 35 w 127"/>
                <a:gd name="T7" fmla="*/ 122 h 136"/>
                <a:gd name="T8" fmla="*/ 40 w 127"/>
                <a:gd name="T9" fmla="*/ 127 h 136"/>
                <a:gd name="T10" fmla="*/ 49 w 127"/>
                <a:gd name="T11" fmla="*/ 128 h 136"/>
                <a:gd name="T12" fmla="*/ 49 w 127"/>
                <a:gd name="T13" fmla="*/ 135 h 136"/>
                <a:gd name="T14" fmla="*/ 1 w 127"/>
                <a:gd name="T15" fmla="*/ 135 h 136"/>
                <a:gd name="T16" fmla="*/ 0 w 127"/>
                <a:gd name="T17" fmla="*/ 132 h 136"/>
                <a:gd name="T18" fmla="*/ 0 w 127"/>
                <a:gd name="T19" fmla="*/ 128 h 136"/>
                <a:gd name="T20" fmla="*/ 9 w 127"/>
                <a:gd name="T21" fmla="*/ 127 h 136"/>
                <a:gd name="T22" fmla="*/ 16 w 127"/>
                <a:gd name="T23" fmla="*/ 120 h 136"/>
                <a:gd name="T24" fmla="*/ 17 w 127"/>
                <a:gd name="T25" fmla="*/ 111 h 136"/>
                <a:gd name="T26" fmla="*/ 17 w 127"/>
                <a:gd name="T27" fmla="*/ 22 h 136"/>
                <a:gd name="T28" fmla="*/ 16 w 127"/>
                <a:gd name="T29" fmla="*/ 15 h 136"/>
                <a:gd name="T30" fmla="*/ 9 w 127"/>
                <a:gd name="T31" fmla="*/ 9 h 136"/>
                <a:gd name="T32" fmla="*/ 0 w 127"/>
                <a:gd name="T33" fmla="*/ 8 h 136"/>
                <a:gd name="T34" fmla="*/ 0 w 127"/>
                <a:gd name="T35" fmla="*/ 1 h 136"/>
                <a:gd name="T36" fmla="*/ 4 w 127"/>
                <a:gd name="T37" fmla="*/ 0 h 136"/>
                <a:gd name="T38" fmla="*/ 71 w 127"/>
                <a:gd name="T39" fmla="*/ 0 h 136"/>
                <a:gd name="T40" fmla="*/ 94 w 127"/>
                <a:gd name="T41" fmla="*/ 4 h 136"/>
                <a:gd name="T42" fmla="*/ 116 w 127"/>
                <a:gd name="T43" fmla="*/ 32 h 136"/>
                <a:gd name="T44" fmla="*/ 97 w 127"/>
                <a:gd name="T45" fmla="*/ 66 h 136"/>
                <a:gd name="T46" fmla="*/ 80 w 127"/>
                <a:gd name="T47" fmla="*/ 70 h 136"/>
                <a:gd name="T48" fmla="*/ 71 w 127"/>
                <a:gd name="T49" fmla="*/ 71 h 136"/>
                <a:gd name="T50" fmla="*/ 73 w 127"/>
                <a:gd name="T51" fmla="*/ 75 h 136"/>
                <a:gd name="T52" fmla="*/ 104 w 127"/>
                <a:gd name="T53" fmla="*/ 114 h 136"/>
                <a:gd name="T54" fmla="*/ 105 w 127"/>
                <a:gd name="T55" fmla="*/ 116 h 136"/>
                <a:gd name="T56" fmla="*/ 127 w 127"/>
                <a:gd name="T57" fmla="*/ 128 h 136"/>
                <a:gd name="T58" fmla="*/ 127 w 127"/>
                <a:gd name="T59" fmla="*/ 135 h 136"/>
                <a:gd name="T60" fmla="*/ 116 w 127"/>
                <a:gd name="T61" fmla="*/ 135 h 136"/>
                <a:gd name="T62" fmla="*/ 102 w 127"/>
                <a:gd name="T63" fmla="*/ 136 h 136"/>
                <a:gd name="T64" fmla="*/ 96 w 127"/>
                <a:gd name="T65" fmla="*/ 132 h 136"/>
                <a:gd name="T66" fmla="*/ 59 w 127"/>
                <a:gd name="T67" fmla="*/ 82 h 136"/>
                <a:gd name="T68" fmla="*/ 52 w 127"/>
                <a:gd name="T69" fmla="*/ 73 h 136"/>
                <a:gd name="T70" fmla="*/ 49 w 127"/>
                <a:gd name="T71" fmla="*/ 71 h 136"/>
                <a:gd name="T72" fmla="*/ 34 w 127"/>
                <a:gd name="T73" fmla="*/ 71 h 136"/>
                <a:gd name="T74" fmla="*/ 34 w 127"/>
                <a:gd name="T75" fmla="*/ 61 h 136"/>
                <a:gd name="T76" fmla="*/ 36 w 127"/>
                <a:gd name="T77" fmla="*/ 62 h 136"/>
                <a:gd name="T78" fmla="*/ 66 w 127"/>
                <a:gd name="T79" fmla="*/ 62 h 136"/>
                <a:gd name="T80" fmla="*/ 82 w 127"/>
                <a:gd name="T81" fmla="*/ 59 h 136"/>
                <a:gd name="T82" fmla="*/ 96 w 127"/>
                <a:gd name="T83" fmla="*/ 44 h 136"/>
                <a:gd name="T84" fmla="*/ 96 w 127"/>
                <a:gd name="T85" fmla="*/ 29 h 136"/>
                <a:gd name="T86" fmla="*/ 81 w 127"/>
                <a:gd name="T87" fmla="*/ 12 h 136"/>
                <a:gd name="T88" fmla="*/ 70 w 127"/>
                <a:gd name="T89" fmla="*/ 11 h 136"/>
                <a:gd name="T90" fmla="*/ 37 w 127"/>
                <a:gd name="T91" fmla="*/ 11 h 136"/>
                <a:gd name="T92" fmla="*/ 34 w 127"/>
                <a:gd name="T93" fmla="*/ 11 h 136"/>
                <a:gd name="T94" fmla="*/ 34 w 127"/>
                <a:gd name="T95" fmla="*/ 61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36">
                  <a:moveTo>
                    <a:pt x="34" y="71"/>
                  </a:moveTo>
                  <a:cubicBezTo>
                    <a:pt x="34" y="75"/>
                    <a:pt x="34" y="78"/>
                    <a:pt x="34" y="81"/>
                  </a:cubicBezTo>
                  <a:cubicBezTo>
                    <a:pt x="34" y="92"/>
                    <a:pt x="34" y="103"/>
                    <a:pt x="34" y="114"/>
                  </a:cubicBezTo>
                  <a:cubicBezTo>
                    <a:pt x="34" y="117"/>
                    <a:pt x="34" y="119"/>
                    <a:pt x="35" y="122"/>
                  </a:cubicBezTo>
                  <a:cubicBezTo>
                    <a:pt x="35" y="125"/>
                    <a:pt x="37" y="127"/>
                    <a:pt x="40" y="127"/>
                  </a:cubicBezTo>
                  <a:cubicBezTo>
                    <a:pt x="43" y="127"/>
                    <a:pt x="46" y="128"/>
                    <a:pt x="49" y="128"/>
                  </a:cubicBezTo>
                  <a:cubicBezTo>
                    <a:pt x="49" y="130"/>
                    <a:pt x="49" y="133"/>
                    <a:pt x="49" y="135"/>
                  </a:cubicBezTo>
                  <a:cubicBezTo>
                    <a:pt x="33" y="135"/>
                    <a:pt x="17" y="135"/>
                    <a:pt x="1" y="135"/>
                  </a:cubicBezTo>
                  <a:cubicBezTo>
                    <a:pt x="0" y="134"/>
                    <a:pt x="0" y="133"/>
                    <a:pt x="0" y="132"/>
                  </a:cubicBezTo>
                  <a:cubicBezTo>
                    <a:pt x="0" y="131"/>
                    <a:pt x="0" y="130"/>
                    <a:pt x="0" y="128"/>
                  </a:cubicBezTo>
                  <a:cubicBezTo>
                    <a:pt x="3" y="128"/>
                    <a:pt x="6" y="128"/>
                    <a:pt x="9" y="127"/>
                  </a:cubicBezTo>
                  <a:cubicBezTo>
                    <a:pt x="14" y="126"/>
                    <a:pt x="15" y="125"/>
                    <a:pt x="16" y="120"/>
                  </a:cubicBezTo>
                  <a:cubicBezTo>
                    <a:pt x="16" y="117"/>
                    <a:pt x="17" y="114"/>
                    <a:pt x="17" y="111"/>
                  </a:cubicBezTo>
                  <a:cubicBezTo>
                    <a:pt x="17" y="81"/>
                    <a:pt x="17" y="52"/>
                    <a:pt x="17" y="22"/>
                  </a:cubicBezTo>
                  <a:cubicBezTo>
                    <a:pt x="17" y="20"/>
                    <a:pt x="16" y="17"/>
                    <a:pt x="16" y="15"/>
                  </a:cubicBezTo>
                  <a:cubicBezTo>
                    <a:pt x="15" y="11"/>
                    <a:pt x="13" y="9"/>
                    <a:pt x="9" y="9"/>
                  </a:cubicBezTo>
                  <a:cubicBezTo>
                    <a:pt x="6" y="8"/>
                    <a:pt x="3" y="8"/>
                    <a:pt x="0" y="8"/>
                  </a:cubicBezTo>
                  <a:cubicBezTo>
                    <a:pt x="0" y="5"/>
                    <a:pt x="0" y="3"/>
                    <a:pt x="0" y="1"/>
                  </a:cubicBezTo>
                  <a:cubicBezTo>
                    <a:pt x="2" y="1"/>
                    <a:pt x="3" y="0"/>
                    <a:pt x="4" y="0"/>
                  </a:cubicBezTo>
                  <a:cubicBezTo>
                    <a:pt x="26" y="0"/>
                    <a:pt x="49" y="0"/>
                    <a:pt x="71" y="0"/>
                  </a:cubicBezTo>
                  <a:cubicBezTo>
                    <a:pt x="79" y="0"/>
                    <a:pt x="86" y="1"/>
                    <a:pt x="94" y="4"/>
                  </a:cubicBezTo>
                  <a:cubicBezTo>
                    <a:pt x="108" y="9"/>
                    <a:pt x="115" y="18"/>
                    <a:pt x="116" y="32"/>
                  </a:cubicBezTo>
                  <a:cubicBezTo>
                    <a:pt x="117" y="48"/>
                    <a:pt x="110" y="60"/>
                    <a:pt x="97" y="66"/>
                  </a:cubicBezTo>
                  <a:cubicBezTo>
                    <a:pt x="91" y="68"/>
                    <a:pt x="86" y="70"/>
                    <a:pt x="80" y="70"/>
                  </a:cubicBezTo>
                  <a:cubicBezTo>
                    <a:pt x="77" y="70"/>
                    <a:pt x="74" y="71"/>
                    <a:pt x="71" y="71"/>
                  </a:cubicBezTo>
                  <a:cubicBezTo>
                    <a:pt x="72" y="73"/>
                    <a:pt x="73" y="74"/>
                    <a:pt x="73" y="75"/>
                  </a:cubicBezTo>
                  <a:cubicBezTo>
                    <a:pt x="84" y="88"/>
                    <a:pt x="94" y="101"/>
                    <a:pt x="104" y="114"/>
                  </a:cubicBezTo>
                  <a:cubicBezTo>
                    <a:pt x="105" y="115"/>
                    <a:pt x="105" y="115"/>
                    <a:pt x="105" y="116"/>
                  </a:cubicBezTo>
                  <a:cubicBezTo>
                    <a:pt x="111" y="122"/>
                    <a:pt x="117" y="128"/>
                    <a:pt x="127" y="128"/>
                  </a:cubicBezTo>
                  <a:cubicBezTo>
                    <a:pt x="127" y="130"/>
                    <a:pt x="127" y="133"/>
                    <a:pt x="127" y="135"/>
                  </a:cubicBezTo>
                  <a:cubicBezTo>
                    <a:pt x="124" y="135"/>
                    <a:pt x="120" y="135"/>
                    <a:pt x="116" y="135"/>
                  </a:cubicBezTo>
                  <a:cubicBezTo>
                    <a:pt x="111" y="135"/>
                    <a:pt x="107" y="135"/>
                    <a:pt x="102" y="136"/>
                  </a:cubicBezTo>
                  <a:cubicBezTo>
                    <a:pt x="99" y="136"/>
                    <a:pt x="97" y="134"/>
                    <a:pt x="96" y="132"/>
                  </a:cubicBezTo>
                  <a:cubicBezTo>
                    <a:pt x="83" y="115"/>
                    <a:pt x="71" y="99"/>
                    <a:pt x="59" y="82"/>
                  </a:cubicBezTo>
                  <a:cubicBezTo>
                    <a:pt x="57" y="79"/>
                    <a:pt x="54" y="76"/>
                    <a:pt x="52" y="73"/>
                  </a:cubicBezTo>
                  <a:cubicBezTo>
                    <a:pt x="51" y="72"/>
                    <a:pt x="50" y="71"/>
                    <a:pt x="49" y="71"/>
                  </a:cubicBezTo>
                  <a:cubicBezTo>
                    <a:pt x="44" y="71"/>
                    <a:pt x="39" y="71"/>
                    <a:pt x="34" y="71"/>
                  </a:cubicBezTo>
                  <a:close/>
                  <a:moveTo>
                    <a:pt x="34" y="61"/>
                  </a:moveTo>
                  <a:cubicBezTo>
                    <a:pt x="35" y="62"/>
                    <a:pt x="36" y="62"/>
                    <a:pt x="36" y="62"/>
                  </a:cubicBezTo>
                  <a:cubicBezTo>
                    <a:pt x="46" y="62"/>
                    <a:pt x="56" y="62"/>
                    <a:pt x="66" y="62"/>
                  </a:cubicBezTo>
                  <a:cubicBezTo>
                    <a:pt x="72" y="61"/>
                    <a:pt x="77" y="60"/>
                    <a:pt x="82" y="59"/>
                  </a:cubicBezTo>
                  <a:cubicBezTo>
                    <a:pt x="90" y="56"/>
                    <a:pt x="94" y="51"/>
                    <a:pt x="96" y="44"/>
                  </a:cubicBezTo>
                  <a:cubicBezTo>
                    <a:pt x="96" y="39"/>
                    <a:pt x="97" y="34"/>
                    <a:pt x="96" y="29"/>
                  </a:cubicBezTo>
                  <a:cubicBezTo>
                    <a:pt x="95" y="20"/>
                    <a:pt x="90" y="15"/>
                    <a:pt x="81" y="12"/>
                  </a:cubicBezTo>
                  <a:cubicBezTo>
                    <a:pt x="77" y="11"/>
                    <a:pt x="74" y="11"/>
                    <a:pt x="70" y="11"/>
                  </a:cubicBezTo>
                  <a:cubicBezTo>
                    <a:pt x="59" y="10"/>
                    <a:pt x="48" y="11"/>
                    <a:pt x="37" y="11"/>
                  </a:cubicBezTo>
                  <a:cubicBezTo>
                    <a:pt x="36" y="11"/>
                    <a:pt x="35" y="11"/>
                    <a:pt x="34" y="11"/>
                  </a:cubicBezTo>
                  <a:cubicBezTo>
                    <a:pt x="34" y="28"/>
                    <a:pt x="34" y="44"/>
                    <a:pt x="34" y="6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44" name="Freeform 18"/>
            <p:cNvSpPr/>
            <p:nvPr/>
          </p:nvSpPr>
          <p:spPr bwMode="auto">
            <a:xfrm>
              <a:off x="5333898" y="3887973"/>
              <a:ext cx="362030" cy="384457"/>
            </a:xfrm>
            <a:custGeom>
              <a:avLst/>
              <a:gdLst>
                <a:gd name="T0" fmla="*/ 50 w 127"/>
                <a:gd name="T1" fmla="*/ 70 h 135"/>
                <a:gd name="T2" fmla="*/ 34 w 127"/>
                <a:gd name="T3" fmla="*/ 87 h 135"/>
                <a:gd name="T4" fmla="*/ 33 w 127"/>
                <a:gd name="T5" fmla="*/ 90 h 135"/>
                <a:gd name="T6" fmla="*/ 33 w 127"/>
                <a:gd name="T7" fmla="*/ 116 h 135"/>
                <a:gd name="T8" fmla="*/ 34 w 127"/>
                <a:gd name="T9" fmla="*/ 120 h 135"/>
                <a:gd name="T10" fmla="*/ 41 w 127"/>
                <a:gd name="T11" fmla="*/ 127 h 135"/>
                <a:gd name="T12" fmla="*/ 49 w 127"/>
                <a:gd name="T13" fmla="*/ 128 h 135"/>
                <a:gd name="T14" fmla="*/ 49 w 127"/>
                <a:gd name="T15" fmla="*/ 135 h 135"/>
                <a:gd name="T16" fmla="*/ 0 w 127"/>
                <a:gd name="T17" fmla="*/ 135 h 135"/>
                <a:gd name="T18" fmla="*/ 0 w 127"/>
                <a:gd name="T19" fmla="*/ 128 h 135"/>
                <a:gd name="T20" fmla="*/ 7 w 127"/>
                <a:gd name="T21" fmla="*/ 128 h 135"/>
                <a:gd name="T22" fmla="*/ 16 w 127"/>
                <a:gd name="T23" fmla="*/ 118 h 135"/>
                <a:gd name="T24" fmla="*/ 16 w 127"/>
                <a:gd name="T25" fmla="*/ 111 h 135"/>
                <a:gd name="T26" fmla="*/ 16 w 127"/>
                <a:gd name="T27" fmla="*/ 24 h 135"/>
                <a:gd name="T28" fmla="*/ 16 w 127"/>
                <a:gd name="T29" fmla="*/ 16 h 135"/>
                <a:gd name="T30" fmla="*/ 8 w 127"/>
                <a:gd name="T31" fmla="*/ 9 h 135"/>
                <a:gd name="T32" fmla="*/ 0 w 127"/>
                <a:gd name="T33" fmla="*/ 8 h 135"/>
                <a:gd name="T34" fmla="*/ 0 w 127"/>
                <a:gd name="T35" fmla="*/ 1 h 135"/>
                <a:gd name="T36" fmla="*/ 49 w 127"/>
                <a:gd name="T37" fmla="*/ 1 h 135"/>
                <a:gd name="T38" fmla="*/ 50 w 127"/>
                <a:gd name="T39" fmla="*/ 8 h 135"/>
                <a:gd name="T40" fmla="*/ 41 w 127"/>
                <a:gd name="T41" fmla="*/ 9 h 135"/>
                <a:gd name="T42" fmla="*/ 34 w 127"/>
                <a:gd name="T43" fmla="*/ 16 h 135"/>
                <a:gd name="T44" fmla="*/ 33 w 127"/>
                <a:gd name="T45" fmla="*/ 23 h 135"/>
                <a:gd name="T46" fmla="*/ 33 w 127"/>
                <a:gd name="T47" fmla="*/ 70 h 135"/>
                <a:gd name="T48" fmla="*/ 33 w 127"/>
                <a:gd name="T49" fmla="*/ 73 h 135"/>
                <a:gd name="T50" fmla="*/ 36 w 127"/>
                <a:gd name="T51" fmla="*/ 71 h 135"/>
                <a:gd name="T52" fmla="*/ 83 w 127"/>
                <a:gd name="T53" fmla="*/ 19 h 135"/>
                <a:gd name="T54" fmla="*/ 86 w 127"/>
                <a:gd name="T55" fmla="*/ 14 h 135"/>
                <a:gd name="T56" fmla="*/ 84 w 127"/>
                <a:gd name="T57" fmla="*/ 9 h 135"/>
                <a:gd name="T58" fmla="*/ 76 w 127"/>
                <a:gd name="T59" fmla="*/ 8 h 135"/>
                <a:gd name="T60" fmla="*/ 76 w 127"/>
                <a:gd name="T61" fmla="*/ 1 h 135"/>
                <a:gd name="T62" fmla="*/ 122 w 127"/>
                <a:gd name="T63" fmla="*/ 1 h 135"/>
                <a:gd name="T64" fmla="*/ 122 w 127"/>
                <a:gd name="T65" fmla="*/ 8 h 135"/>
                <a:gd name="T66" fmla="*/ 118 w 127"/>
                <a:gd name="T67" fmla="*/ 8 h 135"/>
                <a:gd name="T68" fmla="*/ 99 w 127"/>
                <a:gd name="T69" fmla="*/ 18 h 135"/>
                <a:gd name="T70" fmla="*/ 77 w 127"/>
                <a:gd name="T71" fmla="*/ 41 h 135"/>
                <a:gd name="T72" fmla="*/ 62 w 127"/>
                <a:gd name="T73" fmla="*/ 57 h 135"/>
                <a:gd name="T74" fmla="*/ 64 w 127"/>
                <a:gd name="T75" fmla="*/ 61 h 135"/>
                <a:gd name="T76" fmla="*/ 102 w 127"/>
                <a:gd name="T77" fmla="*/ 113 h 135"/>
                <a:gd name="T78" fmla="*/ 108 w 127"/>
                <a:gd name="T79" fmla="*/ 120 h 135"/>
                <a:gd name="T80" fmla="*/ 123 w 127"/>
                <a:gd name="T81" fmla="*/ 127 h 135"/>
                <a:gd name="T82" fmla="*/ 127 w 127"/>
                <a:gd name="T83" fmla="*/ 128 h 135"/>
                <a:gd name="T84" fmla="*/ 127 w 127"/>
                <a:gd name="T85" fmla="*/ 135 h 135"/>
                <a:gd name="T86" fmla="*/ 73 w 127"/>
                <a:gd name="T87" fmla="*/ 135 h 135"/>
                <a:gd name="T88" fmla="*/ 73 w 127"/>
                <a:gd name="T89" fmla="*/ 128 h 135"/>
                <a:gd name="T90" fmla="*/ 80 w 127"/>
                <a:gd name="T91" fmla="*/ 127 h 135"/>
                <a:gd name="T92" fmla="*/ 84 w 127"/>
                <a:gd name="T93" fmla="*/ 120 h 135"/>
                <a:gd name="T94" fmla="*/ 82 w 127"/>
                <a:gd name="T95" fmla="*/ 115 h 135"/>
                <a:gd name="T96" fmla="*/ 51 w 127"/>
                <a:gd name="T97" fmla="*/ 72 h 135"/>
                <a:gd name="T98" fmla="*/ 50 w 127"/>
                <a:gd name="T99" fmla="*/ 7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27" h="135">
                  <a:moveTo>
                    <a:pt x="50" y="70"/>
                  </a:moveTo>
                  <a:cubicBezTo>
                    <a:pt x="44" y="76"/>
                    <a:pt x="39" y="81"/>
                    <a:pt x="34" y="87"/>
                  </a:cubicBezTo>
                  <a:cubicBezTo>
                    <a:pt x="33" y="88"/>
                    <a:pt x="33" y="89"/>
                    <a:pt x="33" y="90"/>
                  </a:cubicBezTo>
                  <a:cubicBezTo>
                    <a:pt x="33" y="99"/>
                    <a:pt x="33" y="107"/>
                    <a:pt x="33" y="116"/>
                  </a:cubicBezTo>
                  <a:cubicBezTo>
                    <a:pt x="33" y="117"/>
                    <a:pt x="33" y="118"/>
                    <a:pt x="34" y="120"/>
                  </a:cubicBezTo>
                  <a:cubicBezTo>
                    <a:pt x="35" y="125"/>
                    <a:pt x="36" y="126"/>
                    <a:pt x="41" y="127"/>
                  </a:cubicBezTo>
                  <a:cubicBezTo>
                    <a:pt x="44" y="127"/>
                    <a:pt x="46" y="128"/>
                    <a:pt x="49" y="128"/>
                  </a:cubicBezTo>
                  <a:cubicBezTo>
                    <a:pt x="49" y="130"/>
                    <a:pt x="49" y="133"/>
                    <a:pt x="49" y="135"/>
                  </a:cubicBezTo>
                  <a:cubicBezTo>
                    <a:pt x="33" y="135"/>
                    <a:pt x="17" y="135"/>
                    <a:pt x="0" y="135"/>
                  </a:cubicBezTo>
                  <a:cubicBezTo>
                    <a:pt x="0" y="133"/>
                    <a:pt x="0" y="131"/>
                    <a:pt x="0" y="128"/>
                  </a:cubicBezTo>
                  <a:cubicBezTo>
                    <a:pt x="2" y="128"/>
                    <a:pt x="5" y="128"/>
                    <a:pt x="7" y="128"/>
                  </a:cubicBezTo>
                  <a:cubicBezTo>
                    <a:pt x="14" y="127"/>
                    <a:pt x="16" y="125"/>
                    <a:pt x="16" y="118"/>
                  </a:cubicBezTo>
                  <a:cubicBezTo>
                    <a:pt x="16" y="115"/>
                    <a:pt x="16" y="113"/>
                    <a:pt x="16" y="111"/>
                  </a:cubicBezTo>
                  <a:cubicBezTo>
                    <a:pt x="16" y="82"/>
                    <a:pt x="16" y="53"/>
                    <a:pt x="16" y="24"/>
                  </a:cubicBezTo>
                  <a:cubicBezTo>
                    <a:pt x="16" y="21"/>
                    <a:pt x="16" y="18"/>
                    <a:pt x="16" y="16"/>
                  </a:cubicBezTo>
                  <a:cubicBezTo>
                    <a:pt x="15" y="11"/>
                    <a:pt x="13" y="9"/>
                    <a:pt x="8" y="9"/>
                  </a:cubicBezTo>
                  <a:cubicBezTo>
                    <a:pt x="5" y="8"/>
                    <a:pt x="3" y="8"/>
                    <a:pt x="0" y="8"/>
                  </a:cubicBezTo>
                  <a:cubicBezTo>
                    <a:pt x="0" y="5"/>
                    <a:pt x="0" y="3"/>
                    <a:pt x="0" y="1"/>
                  </a:cubicBezTo>
                  <a:cubicBezTo>
                    <a:pt x="4" y="0"/>
                    <a:pt x="40" y="0"/>
                    <a:pt x="49" y="1"/>
                  </a:cubicBezTo>
                  <a:cubicBezTo>
                    <a:pt x="49" y="3"/>
                    <a:pt x="50" y="5"/>
                    <a:pt x="50" y="8"/>
                  </a:cubicBezTo>
                  <a:cubicBezTo>
                    <a:pt x="47" y="8"/>
                    <a:pt x="44" y="8"/>
                    <a:pt x="41" y="9"/>
                  </a:cubicBezTo>
                  <a:cubicBezTo>
                    <a:pt x="37" y="9"/>
                    <a:pt x="34" y="11"/>
                    <a:pt x="34" y="16"/>
                  </a:cubicBezTo>
                  <a:cubicBezTo>
                    <a:pt x="33" y="18"/>
                    <a:pt x="33" y="20"/>
                    <a:pt x="33" y="23"/>
                  </a:cubicBezTo>
                  <a:cubicBezTo>
                    <a:pt x="33" y="39"/>
                    <a:pt x="33" y="54"/>
                    <a:pt x="33" y="70"/>
                  </a:cubicBezTo>
                  <a:cubicBezTo>
                    <a:pt x="33" y="71"/>
                    <a:pt x="33" y="72"/>
                    <a:pt x="33" y="73"/>
                  </a:cubicBezTo>
                  <a:cubicBezTo>
                    <a:pt x="35" y="72"/>
                    <a:pt x="36" y="72"/>
                    <a:pt x="36" y="71"/>
                  </a:cubicBezTo>
                  <a:cubicBezTo>
                    <a:pt x="52" y="54"/>
                    <a:pt x="67" y="37"/>
                    <a:pt x="83" y="19"/>
                  </a:cubicBezTo>
                  <a:cubicBezTo>
                    <a:pt x="84" y="18"/>
                    <a:pt x="85" y="16"/>
                    <a:pt x="86" y="14"/>
                  </a:cubicBezTo>
                  <a:cubicBezTo>
                    <a:pt x="88" y="12"/>
                    <a:pt x="87" y="10"/>
                    <a:pt x="84" y="9"/>
                  </a:cubicBezTo>
                  <a:cubicBezTo>
                    <a:pt x="81" y="8"/>
                    <a:pt x="79" y="8"/>
                    <a:pt x="76" y="8"/>
                  </a:cubicBezTo>
                  <a:cubicBezTo>
                    <a:pt x="76" y="5"/>
                    <a:pt x="76" y="3"/>
                    <a:pt x="76" y="1"/>
                  </a:cubicBezTo>
                  <a:cubicBezTo>
                    <a:pt x="79" y="0"/>
                    <a:pt x="114" y="0"/>
                    <a:pt x="122" y="1"/>
                  </a:cubicBezTo>
                  <a:cubicBezTo>
                    <a:pt x="122" y="3"/>
                    <a:pt x="122" y="5"/>
                    <a:pt x="122" y="8"/>
                  </a:cubicBezTo>
                  <a:cubicBezTo>
                    <a:pt x="121" y="8"/>
                    <a:pt x="120" y="8"/>
                    <a:pt x="118" y="8"/>
                  </a:cubicBezTo>
                  <a:cubicBezTo>
                    <a:pt x="111" y="9"/>
                    <a:pt x="104" y="12"/>
                    <a:pt x="99" y="18"/>
                  </a:cubicBezTo>
                  <a:cubicBezTo>
                    <a:pt x="92" y="25"/>
                    <a:pt x="85" y="33"/>
                    <a:pt x="77" y="41"/>
                  </a:cubicBezTo>
                  <a:cubicBezTo>
                    <a:pt x="72" y="46"/>
                    <a:pt x="67" y="52"/>
                    <a:pt x="62" y="57"/>
                  </a:cubicBezTo>
                  <a:cubicBezTo>
                    <a:pt x="63" y="58"/>
                    <a:pt x="64" y="59"/>
                    <a:pt x="64" y="61"/>
                  </a:cubicBezTo>
                  <a:cubicBezTo>
                    <a:pt x="77" y="78"/>
                    <a:pt x="90" y="95"/>
                    <a:pt x="102" y="113"/>
                  </a:cubicBezTo>
                  <a:cubicBezTo>
                    <a:pt x="104" y="115"/>
                    <a:pt x="106" y="118"/>
                    <a:pt x="108" y="120"/>
                  </a:cubicBezTo>
                  <a:cubicBezTo>
                    <a:pt x="112" y="124"/>
                    <a:pt x="117" y="127"/>
                    <a:pt x="123" y="127"/>
                  </a:cubicBezTo>
                  <a:cubicBezTo>
                    <a:pt x="124" y="128"/>
                    <a:pt x="125" y="128"/>
                    <a:pt x="127" y="128"/>
                  </a:cubicBezTo>
                  <a:cubicBezTo>
                    <a:pt x="127" y="130"/>
                    <a:pt x="127" y="133"/>
                    <a:pt x="127" y="135"/>
                  </a:cubicBezTo>
                  <a:cubicBezTo>
                    <a:pt x="109" y="135"/>
                    <a:pt x="91" y="135"/>
                    <a:pt x="73" y="135"/>
                  </a:cubicBezTo>
                  <a:cubicBezTo>
                    <a:pt x="73" y="133"/>
                    <a:pt x="73" y="131"/>
                    <a:pt x="73" y="128"/>
                  </a:cubicBezTo>
                  <a:cubicBezTo>
                    <a:pt x="75" y="128"/>
                    <a:pt x="78" y="128"/>
                    <a:pt x="80" y="127"/>
                  </a:cubicBezTo>
                  <a:cubicBezTo>
                    <a:pt x="85" y="127"/>
                    <a:pt x="86" y="125"/>
                    <a:pt x="84" y="120"/>
                  </a:cubicBezTo>
                  <a:cubicBezTo>
                    <a:pt x="84" y="118"/>
                    <a:pt x="83" y="117"/>
                    <a:pt x="82" y="115"/>
                  </a:cubicBezTo>
                  <a:cubicBezTo>
                    <a:pt x="72" y="101"/>
                    <a:pt x="61" y="86"/>
                    <a:pt x="51" y="72"/>
                  </a:cubicBezTo>
                  <a:cubicBezTo>
                    <a:pt x="51" y="71"/>
                    <a:pt x="50" y="71"/>
                    <a:pt x="50" y="7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45" name="Freeform 19"/>
            <p:cNvSpPr/>
            <p:nvPr/>
          </p:nvSpPr>
          <p:spPr bwMode="auto">
            <a:xfrm>
              <a:off x="7278607" y="3887973"/>
              <a:ext cx="358826" cy="384457"/>
            </a:xfrm>
            <a:custGeom>
              <a:avLst/>
              <a:gdLst>
                <a:gd name="T0" fmla="*/ 28 w 126"/>
                <a:gd name="T1" fmla="*/ 16 h 135"/>
                <a:gd name="T2" fmla="*/ 28 w 126"/>
                <a:gd name="T3" fmla="*/ 20 h 135"/>
                <a:gd name="T4" fmla="*/ 28 w 126"/>
                <a:gd name="T5" fmla="*/ 109 h 135"/>
                <a:gd name="T6" fmla="*/ 28 w 126"/>
                <a:gd name="T7" fmla="*/ 119 h 135"/>
                <a:gd name="T8" fmla="*/ 37 w 126"/>
                <a:gd name="T9" fmla="*/ 127 h 135"/>
                <a:gd name="T10" fmla="*/ 44 w 126"/>
                <a:gd name="T11" fmla="*/ 128 h 135"/>
                <a:gd name="T12" fmla="*/ 44 w 126"/>
                <a:gd name="T13" fmla="*/ 135 h 135"/>
                <a:gd name="T14" fmla="*/ 0 w 126"/>
                <a:gd name="T15" fmla="*/ 135 h 135"/>
                <a:gd name="T16" fmla="*/ 0 w 126"/>
                <a:gd name="T17" fmla="*/ 128 h 135"/>
                <a:gd name="T18" fmla="*/ 8 w 126"/>
                <a:gd name="T19" fmla="*/ 127 h 135"/>
                <a:gd name="T20" fmla="*/ 16 w 126"/>
                <a:gd name="T21" fmla="*/ 120 h 135"/>
                <a:gd name="T22" fmla="*/ 16 w 126"/>
                <a:gd name="T23" fmla="*/ 113 h 135"/>
                <a:gd name="T24" fmla="*/ 16 w 126"/>
                <a:gd name="T25" fmla="*/ 19 h 135"/>
                <a:gd name="T26" fmla="*/ 16 w 126"/>
                <a:gd name="T27" fmla="*/ 15 h 135"/>
                <a:gd name="T28" fmla="*/ 9 w 126"/>
                <a:gd name="T29" fmla="*/ 9 h 135"/>
                <a:gd name="T30" fmla="*/ 5 w 126"/>
                <a:gd name="T31" fmla="*/ 8 h 135"/>
                <a:gd name="T32" fmla="*/ 1 w 126"/>
                <a:gd name="T33" fmla="*/ 8 h 135"/>
                <a:gd name="T34" fmla="*/ 1 w 126"/>
                <a:gd name="T35" fmla="*/ 1 h 135"/>
                <a:gd name="T36" fmla="*/ 40 w 126"/>
                <a:gd name="T37" fmla="*/ 1 h 135"/>
                <a:gd name="T38" fmla="*/ 98 w 126"/>
                <a:gd name="T39" fmla="*/ 100 h 135"/>
                <a:gd name="T40" fmla="*/ 99 w 126"/>
                <a:gd name="T41" fmla="*/ 100 h 135"/>
                <a:gd name="T42" fmla="*/ 99 w 126"/>
                <a:gd name="T43" fmla="*/ 96 h 135"/>
                <a:gd name="T44" fmla="*/ 99 w 126"/>
                <a:gd name="T45" fmla="*/ 24 h 135"/>
                <a:gd name="T46" fmla="*/ 98 w 126"/>
                <a:gd name="T47" fmla="*/ 16 h 135"/>
                <a:gd name="T48" fmla="*/ 90 w 126"/>
                <a:gd name="T49" fmla="*/ 9 h 135"/>
                <a:gd name="T50" fmla="*/ 83 w 126"/>
                <a:gd name="T51" fmla="*/ 8 h 135"/>
                <a:gd name="T52" fmla="*/ 83 w 126"/>
                <a:gd name="T53" fmla="*/ 1 h 135"/>
                <a:gd name="T54" fmla="*/ 126 w 126"/>
                <a:gd name="T55" fmla="*/ 1 h 135"/>
                <a:gd name="T56" fmla="*/ 126 w 126"/>
                <a:gd name="T57" fmla="*/ 8 h 135"/>
                <a:gd name="T58" fmla="*/ 119 w 126"/>
                <a:gd name="T59" fmla="*/ 9 h 135"/>
                <a:gd name="T60" fmla="*/ 111 w 126"/>
                <a:gd name="T61" fmla="*/ 16 h 135"/>
                <a:gd name="T62" fmla="*/ 110 w 126"/>
                <a:gd name="T63" fmla="*/ 27 h 135"/>
                <a:gd name="T64" fmla="*/ 110 w 126"/>
                <a:gd name="T65" fmla="*/ 129 h 135"/>
                <a:gd name="T66" fmla="*/ 110 w 126"/>
                <a:gd name="T67" fmla="*/ 135 h 135"/>
                <a:gd name="T68" fmla="*/ 99 w 126"/>
                <a:gd name="T69" fmla="*/ 135 h 135"/>
                <a:gd name="T70" fmla="*/ 29 w 126"/>
                <a:gd name="T71" fmla="*/ 15 h 135"/>
                <a:gd name="T72" fmla="*/ 28 w 126"/>
                <a:gd name="T73" fmla="*/ 16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6" h="135">
                  <a:moveTo>
                    <a:pt x="28" y="16"/>
                  </a:moveTo>
                  <a:cubicBezTo>
                    <a:pt x="28" y="17"/>
                    <a:pt x="28" y="19"/>
                    <a:pt x="28" y="20"/>
                  </a:cubicBezTo>
                  <a:cubicBezTo>
                    <a:pt x="28" y="50"/>
                    <a:pt x="28" y="79"/>
                    <a:pt x="28" y="109"/>
                  </a:cubicBezTo>
                  <a:cubicBezTo>
                    <a:pt x="28" y="112"/>
                    <a:pt x="28" y="115"/>
                    <a:pt x="28" y="119"/>
                  </a:cubicBezTo>
                  <a:cubicBezTo>
                    <a:pt x="29" y="124"/>
                    <a:pt x="31" y="126"/>
                    <a:pt x="37" y="127"/>
                  </a:cubicBezTo>
                  <a:cubicBezTo>
                    <a:pt x="39" y="127"/>
                    <a:pt x="41" y="128"/>
                    <a:pt x="44" y="128"/>
                  </a:cubicBezTo>
                  <a:cubicBezTo>
                    <a:pt x="44" y="130"/>
                    <a:pt x="44" y="133"/>
                    <a:pt x="44" y="135"/>
                  </a:cubicBezTo>
                  <a:cubicBezTo>
                    <a:pt x="29" y="135"/>
                    <a:pt x="15" y="135"/>
                    <a:pt x="0" y="135"/>
                  </a:cubicBezTo>
                  <a:cubicBezTo>
                    <a:pt x="0" y="133"/>
                    <a:pt x="0" y="131"/>
                    <a:pt x="0" y="128"/>
                  </a:cubicBezTo>
                  <a:cubicBezTo>
                    <a:pt x="3" y="128"/>
                    <a:pt x="5" y="127"/>
                    <a:pt x="8" y="127"/>
                  </a:cubicBezTo>
                  <a:cubicBezTo>
                    <a:pt x="12" y="127"/>
                    <a:pt x="15" y="124"/>
                    <a:pt x="16" y="120"/>
                  </a:cubicBezTo>
                  <a:cubicBezTo>
                    <a:pt x="16" y="118"/>
                    <a:pt x="16" y="115"/>
                    <a:pt x="16" y="113"/>
                  </a:cubicBezTo>
                  <a:cubicBezTo>
                    <a:pt x="16" y="82"/>
                    <a:pt x="16" y="50"/>
                    <a:pt x="16" y="19"/>
                  </a:cubicBezTo>
                  <a:cubicBezTo>
                    <a:pt x="16" y="18"/>
                    <a:pt x="16" y="17"/>
                    <a:pt x="16" y="15"/>
                  </a:cubicBezTo>
                  <a:cubicBezTo>
                    <a:pt x="16" y="11"/>
                    <a:pt x="14" y="9"/>
                    <a:pt x="9" y="9"/>
                  </a:cubicBezTo>
                  <a:cubicBezTo>
                    <a:pt x="8" y="8"/>
                    <a:pt x="7" y="8"/>
                    <a:pt x="5" y="8"/>
                  </a:cubicBezTo>
                  <a:cubicBezTo>
                    <a:pt x="4" y="8"/>
                    <a:pt x="2" y="8"/>
                    <a:pt x="1" y="8"/>
                  </a:cubicBezTo>
                  <a:cubicBezTo>
                    <a:pt x="1" y="5"/>
                    <a:pt x="1" y="3"/>
                    <a:pt x="1" y="1"/>
                  </a:cubicBezTo>
                  <a:cubicBezTo>
                    <a:pt x="14" y="1"/>
                    <a:pt x="27" y="1"/>
                    <a:pt x="40" y="1"/>
                  </a:cubicBezTo>
                  <a:cubicBezTo>
                    <a:pt x="59" y="34"/>
                    <a:pt x="79" y="67"/>
                    <a:pt x="98" y="100"/>
                  </a:cubicBezTo>
                  <a:cubicBezTo>
                    <a:pt x="98" y="100"/>
                    <a:pt x="99" y="100"/>
                    <a:pt x="99" y="100"/>
                  </a:cubicBezTo>
                  <a:cubicBezTo>
                    <a:pt x="99" y="99"/>
                    <a:pt x="99" y="97"/>
                    <a:pt x="99" y="96"/>
                  </a:cubicBezTo>
                  <a:cubicBezTo>
                    <a:pt x="99" y="72"/>
                    <a:pt x="99" y="48"/>
                    <a:pt x="99" y="24"/>
                  </a:cubicBezTo>
                  <a:cubicBezTo>
                    <a:pt x="99" y="21"/>
                    <a:pt x="99" y="19"/>
                    <a:pt x="98" y="16"/>
                  </a:cubicBezTo>
                  <a:cubicBezTo>
                    <a:pt x="97" y="12"/>
                    <a:pt x="94" y="9"/>
                    <a:pt x="90" y="9"/>
                  </a:cubicBezTo>
                  <a:cubicBezTo>
                    <a:pt x="88" y="8"/>
                    <a:pt x="86" y="8"/>
                    <a:pt x="83" y="8"/>
                  </a:cubicBezTo>
                  <a:cubicBezTo>
                    <a:pt x="83" y="5"/>
                    <a:pt x="83" y="3"/>
                    <a:pt x="83" y="1"/>
                  </a:cubicBezTo>
                  <a:cubicBezTo>
                    <a:pt x="87" y="0"/>
                    <a:pt x="115" y="0"/>
                    <a:pt x="126" y="1"/>
                  </a:cubicBezTo>
                  <a:cubicBezTo>
                    <a:pt x="126" y="3"/>
                    <a:pt x="126" y="5"/>
                    <a:pt x="126" y="8"/>
                  </a:cubicBezTo>
                  <a:cubicBezTo>
                    <a:pt x="124" y="8"/>
                    <a:pt x="122" y="8"/>
                    <a:pt x="119" y="9"/>
                  </a:cubicBezTo>
                  <a:cubicBezTo>
                    <a:pt x="115" y="9"/>
                    <a:pt x="112" y="12"/>
                    <a:pt x="111" y="16"/>
                  </a:cubicBezTo>
                  <a:cubicBezTo>
                    <a:pt x="111" y="20"/>
                    <a:pt x="110" y="23"/>
                    <a:pt x="110" y="27"/>
                  </a:cubicBezTo>
                  <a:cubicBezTo>
                    <a:pt x="110" y="61"/>
                    <a:pt x="110" y="95"/>
                    <a:pt x="110" y="129"/>
                  </a:cubicBezTo>
                  <a:cubicBezTo>
                    <a:pt x="110" y="131"/>
                    <a:pt x="110" y="133"/>
                    <a:pt x="110" y="135"/>
                  </a:cubicBezTo>
                  <a:cubicBezTo>
                    <a:pt x="106" y="135"/>
                    <a:pt x="103" y="135"/>
                    <a:pt x="99" y="135"/>
                  </a:cubicBezTo>
                  <a:cubicBezTo>
                    <a:pt x="76" y="95"/>
                    <a:pt x="52" y="55"/>
                    <a:pt x="29" y="15"/>
                  </a:cubicBezTo>
                  <a:cubicBezTo>
                    <a:pt x="28" y="15"/>
                    <a:pt x="28" y="15"/>
                    <a:pt x="28" y="1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46" name="Freeform 20"/>
            <p:cNvSpPr/>
            <p:nvPr/>
          </p:nvSpPr>
          <p:spPr bwMode="auto">
            <a:xfrm>
              <a:off x="8233341" y="3887973"/>
              <a:ext cx="352419" cy="384457"/>
            </a:xfrm>
            <a:custGeom>
              <a:avLst/>
              <a:gdLst>
                <a:gd name="T0" fmla="*/ 0 w 124"/>
                <a:gd name="T1" fmla="*/ 8 h 135"/>
                <a:gd name="T2" fmla="*/ 0 w 124"/>
                <a:gd name="T3" fmla="*/ 1 h 135"/>
                <a:gd name="T4" fmla="*/ 105 w 124"/>
                <a:gd name="T5" fmla="*/ 1 h 135"/>
                <a:gd name="T6" fmla="*/ 117 w 124"/>
                <a:gd name="T7" fmla="*/ 35 h 135"/>
                <a:gd name="T8" fmla="*/ 110 w 124"/>
                <a:gd name="T9" fmla="*/ 39 h 135"/>
                <a:gd name="T10" fmla="*/ 107 w 124"/>
                <a:gd name="T11" fmla="*/ 33 h 135"/>
                <a:gd name="T12" fmla="*/ 78 w 124"/>
                <a:gd name="T13" fmla="*/ 11 h 135"/>
                <a:gd name="T14" fmla="*/ 34 w 124"/>
                <a:gd name="T15" fmla="*/ 11 h 135"/>
                <a:gd name="T16" fmla="*/ 34 w 124"/>
                <a:gd name="T17" fmla="*/ 61 h 135"/>
                <a:gd name="T18" fmla="*/ 55 w 124"/>
                <a:gd name="T19" fmla="*/ 60 h 135"/>
                <a:gd name="T20" fmla="*/ 69 w 124"/>
                <a:gd name="T21" fmla="*/ 45 h 135"/>
                <a:gd name="T22" fmla="*/ 70 w 124"/>
                <a:gd name="T23" fmla="*/ 36 h 135"/>
                <a:gd name="T24" fmla="*/ 78 w 124"/>
                <a:gd name="T25" fmla="*/ 36 h 135"/>
                <a:gd name="T26" fmla="*/ 78 w 124"/>
                <a:gd name="T27" fmla="*/ 95 h 135"/>
                <a:gd name="T28" fmla="*/ 74 w 124"/>
                <a:gd name="T29" fmla="*/ 95 h 135"/>
                <a:gd name="T30" fmla="*/ 70 w 124"/>
                <a:gd name="T31" fmla="*/ 95 h 135"/>
                <a:gd name="T32" fmla="*/ 70 w 124"/>
                <a:gd name="T33" fmla="*/ 88 h 135"/>
                <a:gd name="T34" fmla="*/ 68 w 124"/>
                <a:gd name="T35" fmla="*/ 81 h 135"/>
                <a:gd name="T36" fmla="*/ 58 w 124"/>
                <a:gd name="T37" fmla="*/ 71 h 135"/>
                <a:gd name="T38" fmla="*/ 34 w 124"/>
                <a:gd name="T39" fmla="*/ 70 h 135"/>
                <a:gd name="T40" fmla="*/ 33 w 124"/>
                <a:gd name="T41" fmla="*/ 74 h 135"/>
                <a:gd name="T42" fmla="*/ 33 w 124"/>
                <a:gd name="T43" fmla="*/ 115 h 135"/>
                <a:gd name="T44" fmla="*/ 43 w 124"/>
                <a:gd name="T45" fmla="*/ 125 h 135"/>
                <a:gd name="T46" fmla="*/ 69 w 124"/>
                <a:gd name="T47" fmla="*/ 125 h 135"/>
                <a:gd name="T48" fmla="*/ 112 w 124"/>
                <a:gd name="T49" fmla="*/ 97 h 135"/>
                <a:gd name="T50" fmla="*/ 115 w 124"/>
                <a:gd name="T51" fmla="*/ 90 h 135"/>
                <a:gd name="T52" fmla="*/ 124 w 124"/>
                <a:gd name="T53" fmla="*/ 93 h 135"/>
                <a:gd name="T54" fmla="*/ 109 w 124"/>
                <a:gd name="T55" fmla="*/ 135 h 135"/>
                <a:gd name="T56" fmla="*/ 0 w 124"/>
                <a:gd name="T57" fmla="*/ 135 h 135"/>
                <a:gd name="T58" fmla="*/ 0 w 124"/>
                <a:gd name="T59" fmla="*/ 128 h 135"/>
                <a:gd name="T60" fmla="*/ 8 w 124"/>
                <a:gd name="T61" fmla="*/ 127 h 135"/>
                <a:gd name="T62" fmla="*/ 15 w 124"/>
                <a:gd name="T63" fmla="*/ 120 h 135"/>
                <a:gd name="T64" fmla="*/ 16 w 124"/>
                <a:gd name="T65" fmla="*/ 113 h 135"/>
                <a:gd name="T66" fmla="*/ 16 w 124"/>
                <a:gd name="T67" fmla="*/ 21 h 135"/>
                <a:gd name="T68" fmla="*/ 16 w 124"/>
                <a:gd name="T69" fmla="*/ 16 h 135"/>
                <a:gd name="T70" fmla="*/ 8 w 124"/>
                <a:gd name="T71" fmla="*/ 9 h 135"/>
                <a:gd name="T72" fmla="*/ 4 w 124"/>
                <a:gd name="T73" fmla="*/ 8 h 135"/>
                <a:gd name="T74" fmla="*/ 0 w 124"/>
                <a:gd name="T75" fmla="*/ 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35">
                  <a:moveTo>
                    <a:pt x="0" y="8"/>
                  </a:moveTo>
                  <a:cubicBezTo>
                    <a:pt x="0" y="5"/>
                    <a:pt x="0" y="3"/>
                    <a:pt x="0" y="1"/>
                  </a:cubicBezTo>
                  <a:cubicBezTo>
                    <a:pt x="3" y="0"/>
                    <a:pt x="98" y="0"/>
                    <a:pt x="105" y="1"/>
                  </a:cubicBezTo>
                  <a:cubicBezTo>
                    <a:pt x="109" y="12"/>
                    <a:pt x="113" y="24"/>
                    <a:pt x="117" y="35"/>
                  </a:cubicBezTo>
                  <a:cubicBezTo>
                    <a:pt x="115" y="37"/>
                    <a:pt x="112" y="38"/>
                    <a:pt x="110" y="39"/>
                  </a:cubicBezTo>
                  <a:cubicBezTo>
                    <a:pt x="109" y="36"/>
                    <a:pt x="108" y="35"/>
                    <a:pt x="107" y="33"/>
                  </a:cubicBezTo>
                  <a:cubicBezTo>
                    <a:pt x="101" y="20"/>
                    <a:pt x="92" y="13"/>
                    <a:pt x="78" y="11"/>
                  </a:cubicBezTo>
                  <a:cubicBezTo>
                    <a:pt x="63" y="10"/>
                    <a:pt x="48" y="11"/>
                    <a:pt x="34" y="11"/>
                  </a:cubicBezTo>
                  <a:cubicBezTo>
                    <a:pt x="33" y="15"/>
                    <a:pt x="33" y="55"/>
                    <a:pt x="34" y="61"/>
                  </a:cubicBezTo>
                  <a:cubicBezTo>
                    <a:pt x="41" y="61"/>
                    <a:pt x="48" y="61"/>
                    <a:pt x="55" y="60"/>
                  </a:cubicBezTo>
                  <a:cubicBezTo>
                    <a:pt x="64" y="59"/>
                    <a:pt x="68" y="54"/>
                    <a:pt x="69" y="45"/>
                  </a:cubicBezTo>
                  <a:cubicBezTo>
                    <a:pt x="70" y="42"/>
                    <a:pt x="70" y="39"/>
                    <a:pt x="70" y="36"/>
                  </a:cubicBezTo>
                  <a:cubicBezTo>
                    <a:pt x="73" y="36"/>
                    <a:pt x="75" y="36"/>
                    <a:pt x="78" y="36"/>
                  </a:cubicBezTo>
                  <a:cubicBezTo>
                    <a:pt x="78" y="56"/>
                    <a:pt x="78" y="75"/>
                    <a:pt x="78" y="95"/>
                  </a:cubicBezTo>
                  <a:cubicBezTo>
                    <a:pt x="77" y="95"/>
                    <a:pt x="76" y="95"/>
                    <a:pt x="74" y="95"/>
                  </a:cubicBezTo>
                  <a:cubicBezTo>
                    <a:pt x="73" y="95"/>
                    <a:pt x="72" y="95"/>
                    <a:pt x="70" y="95"/>
                  </a:cubicBezTo>
                  <a:cubicBezTo>
                    <a:pt x="70" y="93"/>
                    <a:pt x="70" y="90"/>
                    <a:pt x="70" y="88"/>
                  </a:cubicBezTo>
                  <a:cubicBezTo>
                    <a:pt x="69" y="86"/>
                    <a:pt x="69" y="83"/>
                    <a:pt x="68" y="81"/>
                  </a:cubicBezTo>
                  <a:cubicBezTo>
                    <a:pt x="67" y="75"/>
                    <a:pt x="64" y="72"/>
                    <a:pt x="58" y="71"/>
                  </a:cubicBezTo>
                  <a:cubicBezTo>
                    <a:pt x="50" y="69"/>
                    <a:pt x="42" y="70"/>
                    <a:pt x="34" y="70"/>
                  </a:cubicBezTo>
                  <a:cubicBezTo>
                    <a:pt x="33" y="72"/>
                    <a:pt x="33" y="73"/>
                    <a:pt x="33" y="74"/>
                  </a:cubicBezTo>
                  <a:cubicBezTo>
                    <a:pt x="33" y="88"/>
                    <a:pt x="33" y="102"/>
                    <a:pt x="33" y="115"/>
                  </a:cubicBezTo>
                  <a:cubicBezTo>
                    <a:pt x="33" y="124"/>
                    <a:pt x="34" y="125"/>
                    <a:pt x="43" y="125"/>
                  </a:cubicBezTo>
                  <a:cubicBezTo>
                    <a:pt x="52" y="125"/>
                    <a:pt x="60" y="125"/>
                    <a:pt x="69" y="125"/>
                  </a:cubicBezTo>
                  <a:cubicBezTo>
                    <a:pt x="89" y="125"/>
                    <a:pt x="104" y="115"/>
                    <a:pt x="112" y="97"/>
                  </a:cubicBezTo>
                  <a:cubicBezTo>
                    <a:pt x="113" y="95"/>
                    <a:pt x="114" y="93"/>
                    <a:pt x="115" y="90"/>
                  </a:cubicBezTo>
                  <a:cubicBezTo>
                    <a:pt x="118" y="91"/>
                    <a:pt x="121" y="92"/>
                    <a:pt x="124" y="93"/>
                  </a:cubicBezTo>
                  <a:cubicBezTo>
                    <a:pt x="119" y="108"/>
                    <a:pt x="114" y="121"/>
                    <a:pt x="109" y="135"/>
                  </a:cubicBezTo>
                  <a:cubicBezTo>
                    <a:pt x="73" y="135"/>
                    <a:pt x="37" y="135"/>
                    <a:pt x="0" y="135"/>
                  </a:cubicBezTo>
                  <a:cubicBezTo>
                    <a:pt x="0" y="133"/>
                    <a:pt x="0" y="131"/>
                    <a:pt x="0" y="128"/>
                  </a:cubicBezTo>
                  <a:cubicBezTo>
                    <a:pt x="3" y="128"/>
                    <a:pt x="6" y="128"/>
                    <a:pt x="8" y="127"/>
                  </a:cubicBezTo>
                  <a:cubicBezTo>
                    <a:pt x="13" y="126"/>
                    <a:pt x="15" y="125"/>
                    <a:pt x="15" y="120"/>
                  </a:cubicBezTo>
                  <a:cubicBezTo>
                    <a:pt x="16" y="118"/>
                    <a:pt x="16" y="115"/>
                    <a:pt x="16" y="113"/>
                  </a:cubicBezTo>
                  <a:cubicBezTo>
                    <a:pt x="16" y="82"/>
                    <a:pt x="16" y="52"/>
                    <a:pt x="16" y="21"/>
                  </a:cubicBezTo>
                  <a:cubicBezTo>
                    <a:pt x="16" y="20"/>
                    <a:pt x="16" y="18"/>
                    <a:pt x="16" y="16"/>
                  </a:cubicBezTo>
                  <a:cubicBezTo>
                    <a:pt x="15" y="11"/>
                    <a:pt x="13" y="9"/>
                    <a:pt x="8" y="9"/>
                  </a:cubicBezTo>
                  <a:cubicBezTo>
                    <a:pt x="7" y="9"/>
                    <a:pt x="6" y="8"/>
                    <a:pt x="4" y="8"/>
                  </a:cubicBezTo>
                  <a:cubicBezTo>
                    <a:pt x="3" y="8"/>
                    <a:pt x="2" y="8"/>
                    <a:pt x="0" y="8"/>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47" name="Freeform 21"/>
            <p:cNvSpPr/>
            <p:nvPr/>
          </p:nvSpPr>
          <p:spPr bwMode="auto">
            <a:xfrm>
              <a:off x="4949441" y="3891177"/>
              <a:ext cx="352419" cy="381253"/>
            </a:xfrm>
            <a:custGeom>
              <a:avLst/>
              <a:gdLst>
                <a:gd name="T0" fmla="*/ 33 w 123"/>
                <a:gd name="T1" fmla="*/ 60 h 134"/>
                <a:gd name="T2" fmla="*/ 55 w 123"/>
                <a:gd name="T3" fmla="*/ 59 h 134"/>
                <a:gd name="T4" fmla="*/ 68 w 123"/>
                <a:gd name="T5" fmla="*/ 45 h 134"/>
                <a:gd name="T6" fmla="*/ 70 w 123"/>
                <a:gd name="T7" fmla="*/ 35 h 134"/>
                <a:gd name="T8" fmla="*/ 77 w 123"/>
                <a:gd name="T9" fmla="*/ 35 h 134"/>
                <a:gd name="T10" fmla="*/ 77 w 123"/>
                <a:gd name="T11" fmla="*/ 94 h 134"/>
                <a:gd name="T12" fmla="*/ 75 w 123"/>
                <a:gd name="T13" fmla="*/ 94 h 134"/>
                <a:gd name="T14" fmla="*/ 70 w 123"/>
                <a:gd name="T15" fmla="*/ 94 h 134"/>
                <a:gd name="T16" fmla="*/ 69 w 123"/>
                <a:gd name="T17" fmla="*/ 83 h 134"/>
                <a:gd name="T18" fmla="*/ 54 w 123"/>
                <a:gd name="T19" fmla="*/ 69 h 134"/>
                <a:gd name="T20" fmla="*/ 33 w 123"/>
                <a:gd name="T21" fmla="*/ 69 h 134"/>
                <a:gd name="T22" fmla="*/ 33 w 123"/>
                <a:gd name="T23" fmla="*/ 73 h 134"/>
                <a:gd name="T24" fmla="*/ 33 w 123"/>
                <a:gd name="T25" fmla="*/ 114 h 134"/>
                <a:gd name="T26" fmla="*/ 43 w 123"/>
                <a:gd name="T27" fmla="*/ 124 h 134"/>
                <a:gd name="T28" fmla="*/ 68 w 123"/>
                <a:gd name="T29" fmla="*/ 124 h 134"/>
                <a:gd name="T30" fmla="*/ 112 w 123"/>
                <a:gd name="T31" fmla="*/ 96 h 134"/>
                <a:gd name="T32" fmla="*/ 115 w 123"/>
                <a:gd name="T33" fmla="*/ 90 h 134"/>
                <a:gd name="T34" fmla="*/ 115 w 123"/>
                <a:gd name="T35" fmla="*/ 90 h 134"/>
                <a:gd name="T36" fmla="*/ 123 w 123"/>
                <a:gd name="T37" fmla="*/ 92 h 134"/>
                <a:gd name="T38" fmla="*/ 109 w 123"/>
                <a:gd name="T39" fmla="*/ 134 h 134"/>
                <a:gd name="T40" fmla="*/ 0 w 123"/>
                <a:gd name="T41" fmla="*/ 134 h 134"/>
                <a:gd name="T42" fmla="*/ 0 w 123"/>
                <a:gd name="T43" fmla="*/ 127 h 134"/>
                <a:gd name="T44" fmla="*/ 8 w 123"/>
                <a:gd name="T45" fmla="*/ 126 h 134"/>
                <a:gd name="T46" fmla="*/ 15 w 123"/>
                <a:gd name="T47" fmla="*/ 120 h 134"/>
                <a:gd name="T48" fmla="*/ 16 w 123"/>
                <a:gd name="T49" fmla="*/ 113 h 134"/>
                <a:gd name="T50" fmla="*/ 16 w 123"/>
                <a:gd name="T51" fmla="*/ 20 h 134"/>
                <a:gd name="T52" fmla="*/ 5 w 123"/>
                <a:gd name="T53" fmla="*/ 7 h 134"/>
                <a:gd name="T54" fmla="*/ 0 w 123"/>
                <a:gd name="T55" fmla="*/ 7 h 134"/>
                <a:gd name="T56" fmla="*/ 0 w 123"/>
                <a:gd name="T57" fmla="*/ 0 h 134"/>
                <a:gd name="T58" fmla="*/ 105 w 123"/>
                <a:gd name="T59" fmla="*/ 0 h 134"/>
                <a:gd name="T60" fmla="*/ 117 w 123"/>
                <a:gd name="T61" fmla="*/ 35 h 134"/>
                <a:gd name="T62" fmla="*/ 109 w 123"/>
                <a:gd name="T63" fmla="*/ 38 h 134"/>
                <a:gd name="T64" fmla="*/ 107 w 123"/>
                <a:gd name="T65" fmla="*/ 34 h 134"/>
                <a:gd name="T66" fmla="*/ 105 w 123"/>
                <a:gd name="T67" fmla="*/ 29 h 134"/>
                <a:gd name="T68" fmla="*/ 78 w 123"/>
                <a:gd name="T69" fmla="*/ 11 h 134"/>
                <a:gd name="T70" fmla="*/ 42 w 123"/>
                <a:gd name="T71" fmla="*/ 10 h 134"/>
                <a:gd name="T72" fmla="*/ 33 w 123"/>
                <a:gd name="T73" fmla="*/ 10 h 134"/>
                <a:gd name="T74" fmla="*/ 33 w 123"/>
                <a:gd name="T75" fmla="*/ 6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34">
                  <a:moveTo>
                    <a:pt x="33" y="60"/>
                  </a:moveTo>
                  <a:cubicBezTo>
                    <a:pt x="41" y="60"/>
                    <a:pt x="48" y="61"/>
                    <a:pt x="55" y="59"/>
                  </a:cubicBezTo>
                  <a:cubicBezTo>
                    <a:pt x="63" y="57"/>
                    <a:pt x="67" y="53"/>
                    <a:pt x="68" y="45"/>
                  </a:cubicBezTo>
                  <a:cubicBezTo>
                    <a:pt x="69" y="42"/>
                    <a:pt x="69" y="39"/>
                    <a:pt x="70" y="35"/>
                  </a:cubicBezTo>
                  <a:cubicBezTo>
                    <a:pt x="72" y="35"/>
                    <a:pt x="75" y="35"/>
                    <a:pt x="77" y="35"/>
                  </a:cubicBezTo>
                  <a:cubicBezTo>
                    <a:pt x="77" y="55"/>
                    <a:pt x="77" y="74"/>
                    <a:pt x="77" y="94"/>
                  </a:cubicBezTo>
                  <a:cubicBezTo>
                    <a:pt x="76" y="94"/>
                    <a:pt x="75" y="94"/>
                    <a:pt x="75" y="94"/>
                  </a:cubicBezTo>
                  <a:cubicBezTo>
                    <a:pt x="73" y="94"/>
                    <a:pt x="71" y="94"/>
                    <a:pt x="70" y="94"/>
                  </a:cubicBezTo>
                  <a:cubicBezTo>
                    <a:pt x="69" y="90"/>
                    <a:pt x="69" y="86"/>
                    <a:pt x="69" y="83"/>
                  </a:cubicBezTo>
                  <a:cubicBezTo>
                    <a:pt x="67" y="74"/>
                    <a:pt x="63" y="70"/>
                    <a:pt x="54" y="69"/>
                  </a:cubicBezTo>
                  <a:cubicBezTo>
                    <a:pt x="47" y="69"/>
                    <a:pt x="40" y="69"/>
                    <a:pt x="33" y="69"/>
                  </a:cubicBezTo>
                  <a:cubicBezTo>
                    <a:pt x="33" y="71"/>
                    <a:pt x="33" y="72"/>
                    <a:pt x="33" y="73"/>
                  </a:cubicBezTo>
                  <a:cubicBezTo>
                    <a:pt x="33" y="87"/>
                    <a:pt x="33" y="101"/>
                    <a:pt x="33" y="114"/>
                  </a:cubicBezTo>
                  <a:cubicBezTo>
                    <a:pt x="33" y="123"/>
                    <a:pt x="34" y="124"/>
                    <a:pt x="43" y="124"/>
                  </a:cubicBezTo>
                  <a:cubicBezTo>
                    <a:pt x="51" y="124"/>
                    <a:pt x="60" y="124"/>
                    <a:pt x="68" y="124"/>
                  </a:cubicBezTo>
                  <a:cubicBezTo>
                    <a:pt x="89" y="124"/>
                    <a:pt x="103" y="114"/>
                    <a:pt x="112" y="96"/>
                  </a:cubicBezTo>
                  <a:cubicBezTo>
                    <a:pt x="113" y="94"/>
                    <a:pt x="114" y="92"/>
                    <a:pt x="115" y="90"/>
                  </a:cubicBezTo>
                  <a:cubicBezTo>
                    <a:pt x="115" y="90"/>
                    <a:pt x="115" y="90"/>
                    <a:pt x="115" y="90"/>
                  </a:cubicBezTo>
                  <a:cubicBezTo>
                    <a:pt x="118" y="90"/>
                    <a:pt x="120" y="91"/>
                    <a:pt x="123" y="92"/>
                  </a:cubicBezTo>
                  <a:cubicBezTo>
                    <a:pt x="118" y="107"/>
                    <a:pt x="113" y="120"/>
                    <a:pt x="109" y="134"/>
                  </a:cubicBezTo>
                  <a:cubicBezTo>
                    <a:pt x="72" y="134"/>
                    <a:pt x="36" y="134"/>
                    <a:pt x="0" y="134"/>
                  </a:cubicBezTo>
                  <a:cubicBezTo>
                    <a:pt x="0" y="132"/>
                    <a:pt x="0" y="130"/>
                    <a:pt x="0" y="127"/>
                  </a:cubicBezTo>
                  <a:cubicBezTo>
                    <a:pt x="2" y="127"/>
                    <a:pt x="5" y="126"/>
                    <a:pt x="8" y="126"/>
                  </a:cubicBezTo>
                  <a:cubicBezTo>
                    <a:pt x="12" y="126"/>
                    <a:pt x="14" y="124"/>
                    <a:pt x="15" y="120"/>
                  </a:cubicBezTo>
                  <a:cubicBezTo>
                    <a:pt x="15" y="118"/>
                    <a:pt x="16" y="115"/>
                    <a:pt x="16" y="113"/>
                  </a:cubicBezTo>
                  <a:cubicBezTo>
                    <a:pt x="16" y="82"/>
                    <a:pt x="16" y="51"/>
                    <a:pt x="16" y="20"/>
                  </a:cubicBezTo>
                  <a:cubicBezTo>
                    <a:pt x="16" y="10"/>
                    <a:pt x="14" y="8"/>
                    <a:pt x="5" y="7"/>
                  </a:cubicBezTo>
                  <a:cubicBezTo>
                    <a:pt x="3" y="7"/>
                    <a:pt x="1" y="7"/>
                    <a:pt x="0" y="7"/>
                  </a:cubicBezTo>
                  <a:cubicBezTo>
                    <a:pt x="0" y="4"/>
                    <a:pt x="0" y="2"/>
                    <a:pt x="0" y="0"/>
                  </a:cubicBezTo>
                  <a:cubicBezTo>
                    <a:pt x="34" y="0"/>
                    <a:pt x="69" y="0"/>
                    <a:pt x="105" y="0"/>
                  </a:cubicBezTo>
                  <a:cubicBezTo>
                    <a:pt x="109" y="11"/>
                    <a:pt x="112" y="22"/>
                    <a:pt x="117" y="35"/>
                  </a:cubicBezTo>
                  <a:cubicBezTo>
                    <a:pt x="114" y="36"/>
                    <a:pt x="112" y="37"/>
                    <a:pt x="109" y="38"/>
                  </a:cubicBezTo>
                  <a:cubicBezTo>
                    <a:pt x="108" y="36"/>
                    <a:pt x="108" y="35"/>
                    <a:pt x="107" y="34"/>
                  </a:cubicBezTo>
                  <a:cubicBezTo>
                    <a:pt x="107" y="32"/>
                    <a:pt x="106" y="31"/>
                    <a:pt x="105" y="29"/>
                  </a:cubicBezTo>
                  <a:cubicBezTo>
                    <a:pt x="100" y="18"/>
                    <a:pt x="90" y="11"/>
                    <a:pt x="78" y="11"/>
                  </a:cubicBezTo>
                  <a:cubicBezTo>
                    <a:pt x="66" y="10"/>
                    <a:pt x="54" y="10"/>
                    <a:pt x="42" y="10"/>
                  </a:cubicBezTo>
                  <a:cubicBezTo>
                    <a:pt x="39" y="10"/>
                    <a:pt x="36" y="10"/>
                    <a:pt x="33" y="10"/>
                  </a:cubicBezTo>
                  <a:cubicBezTo>
                    <a:pt x="33" y="26"/>
                    <a:pt x="33" y="43"/>
                    <a:pt x="33" y="6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48" name="Freeform 22"/>
            <p:cNvSpPr/>
            <p:nvPr/>
          </p:nvSpPr>
          <p:spPr bwMode="auto">
            <a:xfrm>
              <a:off x="5897767" y="3891177"/>
              <a:ext cx="358826" cy="381253"/>
            </a:xfrm>
            <a:custGeom>
              <a:avLst/>
              <a:gdLst>
                <a:gd name="T0" fmla="*/ 43 w 126"/>
                <a:gd name="T1" fmla="*/ 134 h 134"/>
                <a:gd name="T2" fmla="*/ 0 w 126"/>
                <a:gd name="T3" fmla="*/ 134 h 134"/>
                <a:gd name="T4" fmla="*/ 0 w 126"/>
                <a:gd name="T5" fmla="*/ 127 h 134"/>
                <a:gd name="T6" fmla="*/ 7 w 126"/>
                <a:gd name="T7" fmla="*/ 126 h 134"/>
                <a:gd name="T8" fmla="*/ 16 w 126"/>
                <a:gd name="T9" fmla="*/ 118 h 134"/>
                <a:gd name="T10" fmla="*/ 16 w 126"/>
                <a:gd name="T11" fmla="*/ 110 h 134"/>
                <a:gd name="T12" fmla="*/ 16 w 126"/>
                <a:gd name="T13" fmla="*/ 18 h 134"/>
                <a:gd name="T14" fmla="*/ 5 w 126"/>
                <a:gd name="T15" fmla="*/ 7 h 134"/>
                <a:gd name="T16" fmla="*/ 0 w 126"/>
                <a:gd name="T17" fmla="*/ 7 h 134"/>
                <a:gd name="T18" fmla="*/ 0 w 126"/>
                <a:gd name="T19" fmla="*/ 0 h 134"/>
                <a:gd name="T20" fmla="*/ 40 w 126"/>
                <a:gd name="T21" fmla="*/ 0 h 134"/>
                <a:gd name="T22" fmla="*/ 98 w 126"/>
                <a:gd name="T23" fmla="*/ 100 h 134"/>
                <a:gd name="T24" fmla="*/ 99 w 126"/>
                <a:gd name="T25" fmla="*/ 96 h 134"/>
                <a:gd name="T26" fmla="*/ 99 w 126"/>
                <a:gd name="T27" fmla="*/ 24 h 134"/>
                <a:gd name="T28" fmla="*/ 98 w 126"/>
                <a:gd name="T29" fmla="*/ 17 h 134"/>
                <a:gd name="T30" fmla="*/ 89 w 126"/>
                <a:gd name="T31" fmla="*/ 7 h 134"/>
                <a:gd name="T32" fmla="*/ 83 w 126"/>
                <a:gd name="T33" fmla="*/ 7 h 134"/>
                <a:gd name="T34" fmla="*/ 83 w 126"/>
                <a:gd name="T35" fmla="*/ 4 h 134"/>
                <a:gd name="T36" fmla="*/ 83 w 126"/>
                <a:gd name="T37" fmla="*/ 0 h 134"/>
                <a:gd name="T38" fmla="*/ 125 w 126"/>
                <a:gd name="T39" fmla="*/ 0 h 134"/>
                <a:gd name="T40" fmla="*/ 126 w 126"/>
                <a:gd name="T41" fmla="*/ 3 h 134"/>
                <a:gd name="T42" fmla="*/ 126 w 126"/>
                <a:gd name="T43" fmla="*/ 7 h 134"/>
                <a:gd name="T44" fmla="*/ 120 w 126"/>
                <a:gd name="T45" fmla="*/ 7 h 134"/>
                <a:gd name="T46" fmla="*/ 110 w 126"/>
                <a:gd name="T47" fmla="*/ 16 h 134"/>
                <a:gd name="T48" fmla="*/ 110 w 126"/>
                <a:gd name="T49" fmla="*/ 26 h 134"/>
                <a:gd name="T50" fmla="*/ 110 w 126"/>
                <a:gd name="T51" fmla="*/ 128 h 134"/>
                <a:gd name="T52" fmla="*/ 110 w 126"/>
                <a:gd name="T53" fmla="*/ 134 h 134"/>
                <a:gd name="T54" fmla="*/ 98 w 126"/>
                <a:gd name="T55" fmla="*/ 134 h 134"/>
                <a:gd name="T56" fmla="*/ 28 w 126"/>
                <a:gd name="T57" fmla="*/ 14 h 134"/>
                <a:gd name="T58" fmla="*/ 28 w 126"/>
                <a:gd name="T59" fmla="*/ 14 h 134"/>
                <a:gd name="T60" fmla="*/ 27 w 126"/>
                <a:gd name="T61" fmla="*/ 17 h 134"/>
                <a:gd name="T62" fmla="*/ 27 w 126"/>
                <a:gd name="T63" fmla="*/ 110 h 134"/>
                <a:gd name="T64" fmla="*/ 28 w 126"/>
                <a:gd name="T65" fmla="*/ 118 h 134"/>
                <a:gd name="T66" fmla="*/ 36 w 126"/>
                <a:gd name="T67" fmla="*/ 126 h 134"/>
                <a:gd name="T68" fmla="*/ 43 w 126"/>
                <a:gd name="T69" fmla="*/ 127 h 134"/>
                <a:gd name="T70" fmla="*/ 43 w 126"/>
                <a:gd name="T7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6" h="134">
                  <a:moveTo>
                    <a:pt x="43" y="134"/>
                  </a:moveTo>
                  <a:cubicBezTo>
                    <a:pt x="29" y="134"/>
                    <a:pt x="14" y="134"/>
                    <a:pt x="0" y="134"/>
                  </a:cubicBezTo>
                  <a:cubicBezTo>
                    <a:pt x="0" y="132"/>
                    <a:pt x="0" y="130"/>
                    <a:pt x="0" y="127"/>
                  </a:cubicBezTo>
                  <a:cubicBezTo>
                    <a:pt x="2" y="127"/>
                    <a:pt x="5" y="127"/>
                    <a:pt x="7" y="126"/>
                  </a:cubicBezTo>
                  <a:cubicBezTo>
                    <a:pt x="13" y="125"/>
                    <a:pt x="15" y="123"/>
                    <a:pt x="16" y="118"/>
                  </a:cubicBezTo>
                  <a:cubicBezTo>
                    <a:pt x="16" y="115"/>
                    <a:pt x="16" y="113"/>
                    <a:pt x="16" y="110"/>
                  </a:cubicBezTo>
                  <a:cubicBezTo>
                    <a:pt x="16" y="80"/>
                    <a:pt x="16" y="49"/>
                    <a:pt x="16" y="18"/>
                  </a:cubicBezTo>
                  <a:cubicBezTo>
                    <a:pt x="16" y="9"/>
                    <a:pt x="14" y="8"/>
                    <a:pt x="5" y="7"/>
                  </a:cubicBezTo>
                  <a:cubicBezTo>
                    <a:pt x="4" y="7"/>
                    <a:pt x="2" y="7"/>
                    <a:pt x="0" y="7"/>
                  </a:cubicBezTo>
                  <a:cubicBezTo>
                    <a:pt x="0" y="4"/>
                    <a:pt x="0" y="2"/>
                    <a:pt x="0" y="0"/>
                  </a:cubicBezTo>
                  <a:cubicBezTo>
                    <a:pt x="13" y="0"/>
                    <a:pt x="26" y="0"/>
                    <a:pt x="40" y="0"/>
                  </a:cubicBezTo>
                  <a:cubicBezTo>
                    <a:pt x="59" y="33"/>
                    <a:pt x="78" y="66"/>
                    <a:pt x="98" y="100"/>
                  </a:cubicBezTo>
                  <a:cubicBezTo>
                    <a:pt x="98" y="98"/>
                    <a:pt x="99" y="97"/>
                    <a:pt x="99" y="96"/>
                  </a:cubicBezTo>
                  <a:cubicBezTo>
                    <a:pt x="99" y="72"/>
                    <a:pt x="99" y="48"/>
                    <a:pt x="99" y="24"/>
                  </a:cubicBezTo>
                  <a:cubicBezTo>
                    <a:pt x="99" y="22"/>
                    <a:pt x="99" y="19"/>
                    <a:pt x="98" y="17"/>
                  </a:cubicBezTo>
                  <a:cubicBezTo>
                    <a:pt x="97" y="11"/>
                    <a:pt x="95" y="8"/>
                    <a:pt x="89" y="7"/>
                  </a:cubicBezTo>
                  <a:cubicBezTo>
                    <a:pt x="87" y="7"/>
                    <a:pt x="85" y="7"/>
                    <a:pt x="83" y="7"/>
                  </a:cubicBezTo>
                  <a:cubicBezTo>
                    <a:pt x="83" y="6"/>
                    <a:pt x="83" y="5"/>
                    <a:pt x="83" y="4"/>
                  </a:cubicBezTo>
                  <a:cubicBezTo>
                    <a:pt x="83" y="2"/>
                    <a:pt x="83" y="1"/>
                    <a:pt x="83" y="0"/>
                  </a:cubicBezTo>
                  <a:cubicBezTo>
                    <a:pt x="97" y="0"/>
                    <a:pt x="111" y="0"/>
                    <a:pt x="125" y="0"/>
                  </a:cubicBezTo>
                  <a:cubicBezTo>
                    <a:pt x="125" y="1"/>
                    <a:pt x="126" y="2"/>
                    <a:pt x="126" y="3"/>
                  </a:cubicBezTo>
                  <a:cubicBezTo>
                    <a:pt x="126" y="4"/>
                    <a:pt x="126" y="5"/>
                    <a:pt x="126" y="7"/>
                  </a:cubicBezTo>
                  <a:cubicBezTo>
                    <a:pt x="124" y="7"/>
                    <a:pt x="122" y="7"/>
                    <a:pt x="120" y="7"/>
                  </a:cubicBezTo>
                  <a:cubicBezTo>
                    <a:pt x="114" y="8"/>
                    <a:pt x="111" y="11"/>
                    <a:pt x="110" y="16"/>
                  </a:cubicBezTo>
                  <a:cubicBezTo>
                    <a:pt x="110" y="20"/>
                    <a:pt x="110" y="23"/>
                    <a:pt x="110" y="26"/>
                  </a:cubicBezTo>
                  <a:cubicBezTo>
                    <a:pt x="110" y="60"/>
                    <a:pt x="110" y="94"/>
                    <a:pt x="110" y="128"/>
                  </a:cubicBezTo>
                  <a:cubicBezTo>
                    <a:pt x="110" y="130"/>
                    <a:pt x="110" y="132"/>
                    <a:pt x="110" y="134"/>
                  </a:cubicBezTo>
                  <a:cubicBezTo>
                    <a:pt x="106" y="134"/>
                    <a:pt x="102" y="134"/>
                    <a:pt x="98" y="134"/>
                  </a:cubicBezTo>
                  <a:cubicBezTo>
                    <a:pt x="75" y="94"/>
                    <a:pt x="52" y="54"/>
                    <a:pt x="28" y="14"/>
                  </a:cubicBezTo>
                  <a:cubicBezTo>
                    <a:pt x="28" y="14"/>
                    <a:pt x="28" y="14"/>
                    <a:pt x="28" y="14"/>
                  </a:cubicBezTo>
                  <a:cubicBezTo>
                    <a:pt x="27" y="15"/>
                    <a:pt x="27" y="16"/>
                    <a:pt x="27" y="17"/>
                  </a:cubicBezTo>
                  <a:cubicBezTo>
                    <a:pt x="27" y="48"/>
                    <a:pt x="27" y="79"/>
                    <a:pt x="27" y="110"/>
                  </a:cubicBezTo>
                  <a:cubicBezTo>
                    <a:pt x="27" y="113"/>
                    <a:pt x="27" y="116"/>
                    <a:pt x="28" y="118"/>
                  </a:cubicBezTo>
                  <a:cubicBezTo>
                    <a:pt x="29" y="123"/>
                    <a:pt x="31" y="125"/>
                    <a:pt x="36" y="126"/>
                  </a:cubicBezTo>
                  <a:cubicBezTo>
                    <a:pt x="38" y="126"/>
                    <a:pt x="41" y="127"/>
                    <a:pt x="43" y="127"/>
                  </a:cubicBezTo>
                  <a:cubicBezTo>
                    <a:pt x="43" y="129"/>
                    <a:pt x="43" y="132"/>
                    <a:pt x="43" y="13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49" name="Freeform 23"/>
            <p:cNvSpPr/>
            <p:nvPr/>
          </p:nvSpPr>
          <p:spPr bwMode="auto">
            <a:xfrm>
              <a:off x="6285428" y="3878362"/>
              <a:ext cx="397272" cy="410087"/>
            </a:xfrm>
            <a:custGeom>
              <a:avLst/>
              <a:gdLst>
                <a:gd name="T0" fmla="*/ 87 w 139"/>
                <a:gd name="T1" fmla="*/ 79 h 144"/>
                <a:gd name="T2" fmla="*/ 87 w 139"/>
                <a:gd name="T3" fmla="*/ 71 h 144"/>
                <a:gd name="T4" fmla="*/ 139 w 139"/>
                <a:gd name="T5" fmla="*/ 71 h 144"/>
                <a:gd name="T6" fmla="*/ 139 w 139"/>
                <a:gd name="T7" fmla="*/ 79 h 144"/>
                <a:gd name="T8" fmla="*/ 133 w 139"/>
                <a:gd name="T9" fmla="*/ 79 h 144"/>
                <a:gd name="T10" fmla="*/ 124 w 139"/>
                <a:gd name="T11" fmla="*/ 88 h 144"/>
                <a:gd name="T12" fmla="*/ 124 w 139"/>
                <a:gd name="T13" fmla="*/ 95 h 144"/>
                <a:gd name="T14" fmla="*/ 124 w 139"/>
                <a:gd name="T15" fmla="*/ 134 h 144"/>
                <a:gd name="T16" fmla="*/ 124 w 139"/>
                <a:gd name="T17" fmla="*/ 139 h 144"/>
                <a:gd name="T18" fmla="*/ 115 w 139"/>
                <a:gd name="T19" fmla="*/ 139 h 144"/>
                <a:gd name="T20" fmla="*/ 110 w 139"/>
                <a:gd name="T21" fmla="*/ 128 h 144"/>
                <a:gd name="T22" fmla="*/ 105 w 139"/>
                <a:gd name="T23" fmla="*/ 131 h 144"/>
                <a:gd name="T24" fmla="*/ 56 w 139"/>
                <a:gd name="T25" fmla="*/ 141 h 144"/>
                <a:gd name="T26" fmla="*/ 10 w 139"/>
                <a:gd name="T27" fmla="*/ 103 h 144"/>
                <a:gd name="T28" fmla="*/ 15 w 139"/>
                <a:gd name="T29" fmla="*/ 33 h 144"/>
                <a:gd name="T30" fmla="*/ 56 w 139"/>
                <a:gd name="T31" fmla="*/ 3 h 144"/>
                <a:gd name="T32" fmla="*/ 99 w 139"/>
                <a:gd name="T33" fmla="*/ 11 h 144"/>
                <a:gd name="T34" fmla="*/ 102 w 139"/>
                <a:gd name="T35" fmla="*/ 13 h 144"/>
                <a:gd name="T36" fmla="*/ 105 w 139"/>
                <a:gd name="T37" fmla="*/ 5 h 144"/>
                <a:gd name="T38" fmla="*/ 112 w 139"/>
                <a:gd name="T39" fmla="*/ 5 h 144"/>
                <a:gd name="T40" fmla="*/ 122 w 139"/>
                <a:gd name="T41" fmla="*/ 46 h 144"/>
                <a:gd name="T42" fmla="*/ 114 w 139"/>
                <a:gd name="T43" fmla="*/ 49 h 144"/>
                <a:gd name="T44" fmla="*/ 112 w 139"/>
                <a:gd name="T45" fmla="*/ 44 h 144"/>
                <a:gd name="T46" fmla="*/ 100 w 139"/>
                <a:gd name="T47" fmla="*/ 25 h 144"/>
                <a:gd name="T48" fmla="*/ 42 w 139"/>
                <a:gd name="T49" fmla="*/ 23 h 144"/>
                <a:gd name="T50" fmla="*/ 24 w 139"/>
                <a:gd name="T51" fmla="*/ 62 h 144"/>
                <a:gd name="T52" fmla="*/ 34 w 139"/>
                <a:gd name="T53" fmla="*/ 109 h 144"/>
                <a:gd name="T54" fmla="*/ 77 w 139"/>
                <a:gd name="T55" fmla="*/ 131 h 144"/>
                <a:gd name="T56" fmla="*/ 101 w 139"/>
                <a:gd name="T57" fmla="*/ 120 h 144"/>
                <a:gd name="T58" fmla="*/ 106 w 139"/>
                <a:gd name="T59" fmla="*/ 109 h 144"/>
                <a:gd name="T60" fmla="*/ 106 w 139"/>
                <a:gd name="T61" fmla="*/ 90 h 144"/>
                <a:gd name="T62" fmla="*/ 96 w 139"/>
                <a:gd name="T63" fmla="*/ 79 h 144"/>
                <a:gd name="T64" fmla="*/ 87 w 139"/>
                <a:gd name="T65" fmla="*/ 7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9" h="144">
                  <a:moveTo>
                    <a:pt x="87" y="79"/>
                  </a:moveTo>
                  <a:cubicBezTo>
                    <a:pt x="87" y="76"/>
                    <a:pt x="87" y="74"/>
                    <a:pt x="87" y="71"/>
                  </a:cubicBezTo>
                  <a:cubicBezTo>
                    <a:pt x="105" y="71"/>
                    <a:pt x="122" y="71"/>
                    <a:pt x="139" y="71"/>
                  </a:cubicBezTo>
                  <a:cubicBezTo>
                    <a:pt x="139" y="74"/>
                    <a:pt x="139" y="76"/>
                    <a:pt x="139" y="79"/>
                  </a:cubicBezTo>
                  <a:cubicBezTo>
                    <a:pt x="137" y="79"/>
                    <a:pt x="135" y="79"/>
                    <a:pt x="133" y="79"/>
                  </a:cubicBezTo>
                  <a:cubicBezTo>
                    <a:pt x="127" y="79"/>
                    <a:pt x="125" y="81"/>
                    <a:pt x="124" y="88"/>
                  </a:cubicBezTo>
                  <a:cubicBezTo>
                    <a:pt x="124" y="90"/>
                    <a:pt x="124" y="93"/>
                    <a:pt x="124" y="95"/>
                  </a:cubicBezTo>
                  <a:cubicBezTo>
                    <a:pt x="124" y="108"/>
                    <a:pt x="124" y="121"/>
                    <a:pt x="124" y="134"/>
                  </a:cubicBezTo>
                  <a:cubicBezTo>
                    <a:pt x="124" y="135"/>
                    <a:pt x="124" y="137"/>
                    <a:pt x="124" y="139"/>
                  </a:cubicBezTo>
                  <a:cubicBezTo>
                    <a:pt x="121" y="139"/>
                    <a:pt x="118" y="139"/>
                    <a:pt x="115" y="139"/>
                  </a:cubicBezTo>
                  <a:cubicBezTo>
                    <a:pt x="113" y="136"/>
                    <a:pt x="112" y="132"/>
                    <a:pt x="110" y="128"/>
                  </a:cubicBezTo>
                  <a:cubicBezTo>
                    <a:pt x="108" y="129"/>
                    <a:pt x="107" y="130"/>
                    <a:pt x="105" y="131"/>
                  </a:cubicBezTo>
                  <a:cubicBezTo>
                    <a:pt x="90" y="140"/>
                    <a:pt x="74" y="144"/>
                    <a:pt x="56" y="141"/>
                  </a:cubicBezTo>
                  <a:cubicBezTo>
                    <a:pt x="34" y="137"/>
                    <a:pt x="18" y="124"/>
                    <a:pt x="10" y="103"/>
                  </a:cubicBezTo>
                  <a:cubicBezTo>
                    <a:pt x="0" y="79"/>
                    <a:pt x="1" y="55"/>
                    <a:pt x="15" y="33"/>
                  </a:cubicBezTo>
                  <a:cubicBezTo>
                    <a:pt x="24" y="17"/>
                    <a:pt x="38" y="6"/>
                    <a:pt x="56" y="3"/>
                  </a:cubicBezTo>
                  <a:cubicBezTo>
                    <a:pt x="71" y="0"/>
                    <a:pt x="86" y="2"/>
                    <a:pt x="99" y="11"/>
                  </a:cubicBezTo>
                  <a:cubicBezTo>
                    <a:pt x="100" y="12"/>
                    <a:pt x="101" y="12"/>
                    <a:pt x="102" y="13"/>
                  </a:cubicBezTo>
                  <a:cubicBezTo>
                    <a:pt x="103" y="10"/>
                    <a:pt x="104" y="7"/>
                    <a:pt x="105" y="5"/>
                  </a:cubicBezTo>
                  <a:cubicBezTo>
                    <a:pt x="107" y="5"/>
                    <a:pt x="109" y="5"/>
                    <a:pt x="112" y="5"/>
                  </a:cubicBezTo>
                  <a:cubicBezTo>
                    <a:pt x="115" y="18"/>
                    <a:pt x="119" y="32"/>
                    <a:pt x="122" y="46"/>
                  </a:cubicBezTo>
                  <a:cubicBezTo>
                    <a:pt x="120" y="47"/>
                    <a:pt x="117" y="48"/>
                    <a:pt x="114" y="49"/>
                  </a:cubicBezTo>
                  <a:cubicBezTo>
                    <a:pt x="114" y="47"/>
                    <a:pt x="113" y="45"/>
                    <a:pt x="112" y="44"/>
                  </a:cubicBezTo>
                  <a:cubicBezTo>
                    <a:pt x="109" y="37"/>
                    <a:pt x="105" y="30"/>
                    <a:pt x="100" y="25"/>
                  </a:cubicBezTo>
                  <a:cubicBezTo>
                    <a:pt x="84" y="8"/>
                    <a:pt x="59" y="7"/>
                    <a:pt x="42" y="23"/>
                  </a:cubicBezTo>
                  <a:cubicBezTo>
                    <a:pt x="31" y="34"/>
                    <a:pt x="25" y="47"/>
                    <a:pt x="24" y="62"/>
                  </a:cubicBezTo>
                  <a:cubicBezTo>
                    <a:pt x="22" y="79"/>
                    <a:pt x="25" y="95"/>
                    <a:pt x="34" y="109"/>
                  </a:cubicBezTo>
                  <a:cubicBezTo>
                    <a:pt x="44" y="125"/>
                    <a:pt x="59" y="132"/>
                    <a:pt x="77" y="131"/>
                  </a:cubicBezTo>
                  <a:cubicBezTo>
                    <a:pt x="86" y="130"/>
                    <a:pt x="94" y="127"/>
                    <a:pt x="101" y="120"/>
                  </a:cubicBezTo>
                  <a:cubicBezTo>
                    <a:pt x="104" y="117"/>
                    <a:pt x="106" y="114"/>
                    <a:pt x="106" y="109"/>
                  </a:cubicBezTo>
                  <a:cubicBezTo>
                    <a:pt x="106" y="103"/>
                    <a:pt x="107" y="96"/>
                    <a:pt x="106" y="90"/>
                  </a:cubicBezTo>
                  <a:cubicBezTo>
                    <a:pt x="106" y="82"/>
                    <a:pt x="104" y="81"/>
                    <a:pt x="96" y="79"/>
                  </a:cubicBezTo>
                  <a:cubicBezTo>
                    <a:pt x="94" y="79"/>
                    <a:pt x="91" y="79"/>
                    <a:pt x="87" y="7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50" name="Freeform 25"/>
            <p:cNvSpPr/>
            <p:nvPr/>
          </p:nvSpPr>
          <p:spPr bwMode="auto">
            <a:xfrm>
              <a:off x="9005458" y="3884769"/>
              <a:ext cx="323584" cy="397272"/>
            </a:xfrm>
            <a:custGeom>
              <a:avLst/>
              <a:gdLst>
                <a:gd name="T0" fmla="*/ 103 w 113"/>
                <a:gd name="T1" fmla="*/ 44 h 140"/>
                <a:gd name="T2" fmla="*/ 95 w 113"/>
                <a:gd name="T3" fmla="*/ 46 h 140"/>
                <a:gd name="T4" fmla="*/ 92 w 113"/>
                <a:gd name="T5" fmla="*/ 41 h 140"/>
                <a:gd name="T6" fmla="*/ 72 w 113"/>
                <a:gd name="T7" fmla="*/ 18 h 140"/>
                <a:gd name="T8" fmla="*/ 38 w 113"/>
                <a:gd name="T9" fmla="*/ 12 h 140"/>
                <a:gd name="T10" fmla="*/ 25 w 113"/>
                <a:gd name="T11" fmla="*/ 19 h 140"/>
                <a:gd name="T12" fmla="*/ 26 w 113"/>
                <a:gd name="T13" fmla="*/ 44 h 140"/>
                <a:gd name="T14" fmla="*/ 42 w 113"/>
                <a:gd name="T15" fmla="*/ 53 h 140"/>
                <a:gd name="T16" fmla="*/ 70 w 113"/>
                <a:gd name="T17" fmla="*/ 62 h 140"/>
                <a:gd name="T18" fmla="*/ 90 w 113"/>
                <a:gd name="T19" fmla="*/ 70 h 140"/>
                <a:gd name="T20" fmla="*/ 97 w 113"/>
                <a:gd name="T21" fmla="*/ 125 h 140"/>
                <a:gd name="T22" fmla="*/ 56 w 113"/>
                <a:gd name="T23" fmla="*/ 140 h 140"/>
                <a:gd name="T24" fmla="*/ 25 w 113"/>
                <a:gd name="T25" fmla="*/ 128 h 140"/>
                <a:gd name="T26" fmla="*/ 21 w 113"/>
                <a:gd name="T27" fmla="*/ 125 h 140"/>
                <a:gd name="T28" fmla="*/ 16 w 113"/>
                <a:gd name="T29" fmla="*/ 137 h 140"/>
                <a:gd name="T30" fmla="*/ 10 w 113"/>
                <a:gd name="T31" fmla="*/ 137 h 140"/>
                <a:gd name="T32" fmla="*/ 1 w 113"/>
                <a:gd name="T33" fmla="*/ 89 h 140"/>
                <a:gd name="T34" fmla="*/ 10 w 113"/>
                <a:gd name="T35" fmla="*/ 87 h 140"/>
                <a:gd name="T36" fmla="*/ 13 w 113"/>
                <a:gd name="T37" fmla="*/ 95 h 140"/>
                <a:gd name="T38" fmla="*/ 36 w 113"/>
                <a:gd name="T39" fmla="*/ 122 h 140"/>
                <a:gd name="T40" fmla="*/ 69 w 113"/>
                <a:gd name="T41" fmla="*/ 128 h 140"/>
                <a:gd name="T42" fmla="*/ 85 w 113"/>
                <a:gd name="T43" fmla="*/ 119 h 140"/>
                <a:gd name="T44" fmla="*/ 81 w 113"/>
                <a:gd name="T45" fmla="*/ 86 h 140"/>
                <a:gd name="T46" fmla="*/ 63 w 113"/>
                <a:gd name="T47" fmla="*/ 79 h 140"/>
                <a:gd name="T48" fmla="*/ 38 w 113"/>
                <a:gd name="T49" fmla="*/ 71 h 140"/>
                <a:gd name="T50" fmla="*/ 19 w 113"/>
                <a:gd name="T51" fmla="*/ 62 h 140"/>
                <a:gd name="T52" fmla="*/ 15 w 113"/>
                <a:gd name="T53" fmla="*/ 13 h 140"/>
                <a:gd name="T54" fmla="*/ 51 w 113"/>
                <a:gd name="T55" fmla="*/ 0 h 140"/>
                <a:gd name="T56" fmla="*/ 81 w 113"/>
                <a:gd name="T57" fmla="*/ 10 h 140"/>
                <a:gd name="T58" fmla="*/ 82 w 113"/>
                <a:gd name="T59" fmla="*/ 11 h 140"/>
                <a:gd name="T60" fmla="*/ 83 w 113"/>
                <a:gd name="T61" fmla="*/ 11 h 140"/>
                <a:gd name="T62" fmla="*/ 87 w 113"/>
                <a:gd name="T63" fmla="*/ 2 h 140"/>
                <a:gd name="T64" fmla="*/ 93 w 113"/>
                <a:gd name="T65" fmla="*/ 2 h 140"/>
                <a:gd name="T66" fmla="*/ 103 w 113"/>
                <a:gd name="T67" fmla="*/ 4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3" h="140">
                  <a:moveTo>
                    <a:pt x="103" y="44"/>
                  </a:moveTo>
                  <a:cubicBezTo>
                    <a:pt x="100" y="45"/>
                    <a:pt x="98" y="45"/>
                    <a:pt x="95" y="46"/>
                  </a:cubicBezTo>
                  <a:cubicBezTo>
                    <a:pt x="94" y="44"/>
                    <a:pt x="93" y="43"/>
                    <a:pt x="92" y="41"/>
                  </a:cubicBezTo>
                  <a:cubicBezTo>
                    <a:pt x="87" y="32"/>
                    <a:pt x="81" y="24"/>
                    <a:pt x="72" y="18"/>
                  </a:cubicBezTo>
                  <a:cubicBezTo>
                    <a:pt x="61" y="11"/>
                    <a:pt x="50" y="9"/>
                    <a:pt x="38" y="12"/>
                  </a:cubicBezTo>
                  <a:cubicBezTo>
                    <a:pt x="33" y="13"/>
                    <a:pt x="28" y="16"/>
                    <a:pt x="25" y="19"/>
                  </a:cubicBezTo>
                  <a:cubicBezTo>
                    <a:pt x="18" y="27"/>
                    <a:pt x="19" y="38"/>
                    <a:pt x="26" y="44"/>
                  </a:cubicBezTo>
                  <a:cubicBezTo>
                    <a:pt x="31" y="49"/>
                    <a:pt x="36" y="51"/>
                    <a:pt x="42" y="53"/>
                  </a:cubicBezTo>
                  <a:cubicBezTo>
                    <a:pt x="51" y="56"/>
                    <a:pt x="61" y="59"/>
                    <a:pt x="70" y="62"/>
                  </a:cubicBezTo>
                  <a:cubicBezTo>
                    <a:pt x="77" y="64"/>
                    <a:pt x="84" y="67"/>
                    <a:pt x="90" y="70"/>
                  </a:cubicBezTo>
                  <a:cubicBezTo>
                    <a:pt x="113" y="83"/>
                    <a:pt x="112" y="111"/>
                    <a:pt x="97" y="125"/>
                  </a:cubicBezTo>
                  <a:cubicBezTo>
                    <a:pt x="85" y="137"/>
                    <a:pt x="71" y="140"/>
                    <a:pt x="56" y="140"/>
                  </a:cubicBezTo>
                  <a:cubicBezTo>
                    <a:pt x="44" y="139"/>
                    <a:pt x="34" y="135"/>
                    <a:pt x="25" y="128"/>
                  </a:cubicBezTo>
                  <a:cubicBezTo>
                    <a:pt x="24" y="127"/>
                    <a:pt x="23" y="126"/>
                    <a:pt x="21" y="125"/>
                  </a:cubicBezTo>
                  <a:cubicBezTo>
                    <a:pt x="19" y="129"/>
                    <a:pt x="18" y="133"/>
                    <a:pt x="16" y="137"/>
                  </a:cubicBezTo>
                  <a:cubicBezTo>
                    <a:pt x="14" y="137"/>
                    <a:pt x="12" y="137"/>
                    <a:pt x="10" y="137"/>
                  </a:cubicBezTo>
                  <a:cubicBezTo>
                    <a:pt x="7" y="121"/>
                    <a:pt x="4" y="105"/>
                    <a:pt x="1" y="89"/>
                  </a:cubicBezTo>
                  <a:cubicBezTo>
                    <a:pt x="4" y="88"/>
                    <a:pt x="7" y="88"/>
                    <a:pt x="10" y="87"/>
                  </a:cubicBezTo>
                  <a:cubicBezTo>
                    <a:pt x="11" y="90"/>
                    <a:pt x="12" y="93"/>
                    <a:pt x="13" y="95"/>
                  </a:cubicBezTo>
                  <a:cubicBezTo>
                    <a:pt x="18" y="106"/>
                    <a:pt x="26" y="116"/>
                    <a:pt x="36" y="122"/>
                  </a:cubicBezTo>
                  <a:cubicBezTo>
                    <a:pt x="46" y="129"/>
                    <a:pt x="57" y="131"/>
                    <a:pt x="69" y="128"/>
                  </a:cubicBezTo>
                  <a:cubicBezTo>
                    <a:pt x="75" y="127"/>
                    <a:pt x="80" y="123"/>
                    <a:pt x="85" y="119"/>
                  </a:cubicBezTo>
                  <a:cubicBezTo>
                    <a:pt x="94" y="110"/>
                    <a:pt x="94" y="93"/>
                    <a:pt x="81" y="86"/>
                  </a:cubicBezTo>
                  <a:cubicBezTo>
                    <a:pt x="75" y="83"/>
                    <a:pt x="69" y="81"/>
                    <a:pt x="63" y="79"/>
                  </a:cubicBezTo>
                  <a:cubicBezTo>
                    <a:pt x="55" y="76"/>
                    <a:pt x="46" y="74"/>
                    <a:pt x="38" y="71"/>
                  </a:cubicBezTo>
                  <a:cubicBezTo>
                    <a:pt x="31" y="69"/>
                    <a:pt x="25" y="66"/>
                    <a:pt x="19" y="62"/>
                  </a:cubicBezTo>
                  <a:cubicBezTo>
                    <a:pt x="1" y="51"/>
                    <a:pt x="0" y="27"/>
                    <a:pt x="15" y="13"/>
                  </a:cubicBezTo>
                  <a:cubicBezTo>
                    <a:pt x="25" y="3"/>
                    <a:pt x="37" y="0"/>
                    <a:pt x="51" y="0"/>
                  </a:cubicBezTo>
                  <a:cubicBezTo>
                    <a:pt x="62" y="0"/>
                    <a:pt x="72" y="3"/>
                    <a:pt x="81" y="10"/>
                  </a:cubicBezTo>
                  <a:cubicBezTo>
                    <a:pt x="81" y="10"/>
                    <a:pt x="81" y="11"/>
                    <a:pt x="82" y="11"/>
                  </a:cubicBezTo>
                  <a:cubicBezTo>
                    <a:pt x="82" y="11"/>
                    <a:pt x="82" y="11"/>
                    <a:pt x="83" y="11"/>
                  </a:cubicBezTo>
                  <a:cubicBezTo>
                    <a:pt x="84" y="8"/>
                    <a:pt x="85" y="5"/>
                    <a:pt x="87" y="2"/>
                  </a:cubicBezTo>
                  <a:cubicBezTo>
                    <a:pt x="89" y="2"/>
                    <a:pt x="91" y="2"/>
                    <a:pt x="93" y="2"/>
                  </a:cubicBezTo>
                  <a:cubicBezTo>
                    <a:pt x="96" y="16"/>
                    <a:pt x="100" y="30"/>
                    <a:pt x="103" y="4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51" name="Freeform 27"/>
            <p:cNvSpPr>
              <a:spLocks noEditPoints="1"/>
            </p:cNvSpPr>
            <p:nvPr/>
          </p:nvSpPr>
          <p:spPr bwMode="auto">
            <a:xfrm>
              <a:off x="4616246" y="3887973"/>
              <a:ext cx="323584" cy="384457"/>
            </a:xfrm>
            <a:custGeom>
              <a:avLst/>
              <a:gdLst>
                <a:gd name="T0" fmla="*/ 33 w 113"/>
                <a:gd name="T1" fmla="*/ 78 h 135"/>
                <a:gd name="T2" fmla="*/ 33 w 113"/>
                <a:gd name="T3" fmla="*/ 82 h 135"/>
                <a:gd name="T4" fmla="*/ 33 w 113"/>
                <a:gd name="T5" fmla="*/ 114 h 135"/>
                <a:gd name="T6" fmla="*/ 33 w 113"/>
                <a:gd name="T7" fmla="*/ 118 h 135"/>
                <a:gd name="T8" fmla="*/ 43 w 113"/>
                <a:gd name="T9" fmla="*/ 128 h 135"/>
                <a:gd name="T10" fmla="*/ 49 w 113"/>
                <a:gd name="T11" fmla="*/ 128 h 135"/>
                <a:gd name="T12" fmla="*/ 49 w 113"/>
                <a:gd name="T13" fmla="*/ 135 h 135"/>
                <a:gd name="T14" fmla="*/ 0 w 113"/>
                <a:gd name="T15" fmla="*/ 135 h 135"/>
                <a:gd name="T16" fmla="*/ 0 w 113"/>
                <a:gd name="T17" fmla="*/ 128 h 135"/>
                <a:gd name="T18" fmla="*/ 8 w 113"/>
                <a:gd name="T19" fmla="*/ 127 h 135"/>
                <a:gd name="T20" fmla="*/ 15 w 113"/>
                <a:gd name="T21" fmla="*/ 120 h 135"/>
                <a:gd name="T22" fmla="*/ 15 w 113"/>
                <a:gd name="T23" fmla="*/ 114 h 135"/>
                <a:gd name="T24" fmla="*/ 15 w 113"/>
                <a:gd name="T25" fmla="*/ 21 h 135"/>
                <a:gd name="T26" fmla="*/ 15 w 113"/>
                <a:gd name="T27" fmla="*/ 14 h 135"/>
                <a:gd name="T28" fmla="*/ 9 w 113"/>
                <a:gd name="T29" fmla="*/ 9 h 135"/>
                <a:gd name="T30" fmla="*/ 0 w 113"/>
                <a:gd name="T31" fmla="*/ 8 h 135"/>
                <a:gd name="T32" fmla="*/ 0 w 113"/>
                <a:gd name="T33" fmla="*/ 1 h 135"/>
                <a:gd name="T34" fmla="*/ 4 w 113"/>
                <a:gd name="T35" fmla="*/ 0 h 135"/>
                <a:gd name="T36" fmla="*/ 56 w 113"/>
                <a:gd name="T37" fmla="*/ 0 h 135"/>
                <a:gd name="T38" fmla="*/ 73 w 113"/>
                <a:gd name="T39" fmla="*/ 1 h 135"/>
                <a:gd name="T40" fmla="*/ 106 w 113"/>
                <a:gd name="T41" fmla="*/ 50 h 135"/>
                <a:gd name="T42" fmla="*/ 78 w 113"/>
                <a:gd name="T43" fmla="*/ 76 h 135"/>
                <a:gd name="T44" fmla="*/ 55 w 113"/>
                <a:gd name="T45" fmla="*/ 78 h 135"/>
                <a:gd name="T46" fmla="*/ 33 w 113"/>
                <a:gd name="T47" fmla="*/ 78 h 135"/>
                <a:gd name="T48" fmla="*/ 33 w 113"/>
                <a:gd name="T49" fmla="*/ 68 h 135"/>
                <a:gd name="T50" fmla="*/ 67 w 113"/>
                <a:gd name="T51" fmla="*/ 67 h 135"/>
                <a:gd name="T52" fmla="*/ 85 w 113"/>
                <a:gd name="T53" fmla="*/ 52 h 135"/>
                <a:gd name="T54" fmla="*/ 87 w 113"/>
                <a:gd name="T55" fmla="*/ 29 h 135"/>
                <a:gd name="T56" fmla="*/ 66 w 113"/>
                <a:gd name="T57" fmla="*/ 11 h 135"/>
                <a:gd name="T58" fmla="*/ 34 w 113"/>
                <a:gd name="T59" fmla="*/ 11 h 135"/>
                <a:gd name="T60" fmla="*/ 33 w 113"/>
                <a:gd name="T61" fmla="*/ 11 h 135"/>
                <a:gd name="T62" fmla="*/ 33 w 113"/>
                <a:gd name="T63" fmla="*/ 6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3" h="135">
                  <a:moveTo>
                    <a:pt x="33" y="78"/>
                  </a:moveTo>
                  <a:cubicBezTo>
                    <a:pt x="33" y="80"/>
                    <a:pt x="33" y="81"/>
                    <a:pt x="33" y="82"/>
                  </a:cubicBezTo>
                  <a:cubicBezTo>
                    <a:pt x="33" y="93"/>
                    <a:pt x="33" y="103"/>
                    <a:pt x="33" y="114"/>
                  </a:cubicBezTo>
                  <a:cubicBezTo>
                    <a:pt x="33" y="115"/>
                    <a:pt x="33" y="117"/>
                    <a:pt x="33" y="118"/>
                  </a:cubicBezTo>
                  <a:cubicBezTo>
                    <a:pt x="34" y="125"/>
                    <a:pt x="35" y="127"/>
                    <a:pt x="43" y="128"/>
                  </a:cubicBezTo>
                  <a:cubicBezTo>
                    <a:pt x="45" y="128"/>
                    <a:pt x="47" y="128"/>
                    <a:pt x="49" y="128"/>
                  </a:cubicBezTo>
                  <a:cubicBezTo>
                    <a:pt x="49" y="130"/>
                    <a:pt x="49" y="133"/>
                    <a:pt x="49" y="135"/>
                  </a:cubicBezTo>
                  <a:cubicBezTo>
                    <a:pt x="33" y="135"/>
                    <a:pt x="16" y="135"/>
                    <a:pt x="0" y="135"/>
                  </a:cubicBezTo>
                  <a:cubicBezTo>
                    <a:pt x="0" y="133"/>
                    <a:pt x="0" y="131"/>
                    <a:pt x="0" y="128"/>
                  </a:cubicBezTo>
                  <a:cubicBezTo>
                    <a:pt x="2" y="128"/>
                    <a:pt x="5" y="128"/>
                    <a:pt x="8" y="127"/>
                  </a:cubicBezTo>
                  <a:cubicBezTo>
                    <a:pt x="13" y="126"/>
                    <a:pt x="14" y="125"/>
                    <a:pt x="15" y="120"/>
                  </a:cubicBezTo>
                  <a:cubicBezTo>
                    <a:pt x="15" y="118"/>
                    <a:pt x="15" y="116"/>
                    <a:pt x="15" y="114"/>
                  </a:cubicBezTo>
                  <a:cubicBezTo>
                    <a:pt x="16" y="83"/>
                    <a:pt x="16" y="52"/>
                    <a:pt x="15" y="21"/>
                  </a:cubicBezTo>
                  <a:cubicBezTo>
                    <a:pt x="15" y="19"/>
                    <a:pt x="15" y="16"/>
                    <a:pt x="15" y="14"/>
                  </a:cubicBezTo>
                  <a:cubicBezTo>
                    <a:pt x="14" y="11"/>
                    <a:pt x="12" y="9"/>
                    <a:pt x="9" y="9"/>
                  </a:cubicBezTo>
                  <a:cubicBezTo>
                    <a:pt x="6" y="8"/>
                    <a:pt x="3" y="8"/>
                    <a:pt x="0" y="8"/>
                  </a:cubicBezTo>
                  <a:cubicBezTo>
                    <a:pt x="0" y="5"/>
                    <a:pt x="0" y="3"/>
                    <a:pt x="0" y="1"/>
                  </a:cubicBezTo>
                  <a:cubicBezTo>
                    <a:pt x="1" y="0"/>
                    <a:pt x="3" y="0"/>
                    <a:pt x="4" y="0"/>
                  </a:cubicBezTo>
                  <a:cubicBezTo>
                    <a:pt x="21" y="0"/>
                    <a:pt x="39" y="0"/>
                    <a:pt x="56" y="0"/>
                  </a:cubicBezTo>
                  <a:cubicBezTo>
                    <a:pt x="62" y="0"/>
                    <a:pt x="68" y="1"/>
                    <a:pt x="73" y="1"/>
                  </a:cubicBezTo>
                  <a:cubicBezTo>
                    <a:pt x="98" y="4"/>
                    <a:pt x="113" y="26"/>
                    <a:pt x="106" y="50"/>
                  </a:cubicBezTo>
                  <a:cubicBezTo>
                    <a:pt x="102" y="64"/>
                    <a:pt x="93" y="73"/>
                    <a:pt x="78" y="76"/>
                  </a:cubicBezTo>
                  <a:cubicBezTo>
                    <a:pt x="70" y="77"/>
                    <a:pt x="63" y="77"/>
                    <a:pt x="55" y="78"/>
                  </a:cubicBezTo>
                  <a:cubicBezTo>
                    <a:pt x="48" y="78"/>
                    <a:pt x="41" y="78"/>
                    <a:pt x="33" y="78"/>
                  </a:cubicBezTo>
                  <a:close/>
                  <a:moveTo>
                    <a:pt x="33" y="68"/>
                  </a:moveTo>
                  <a:cubicBezTo>
                    <a:pt x="45" y="67"/>
                    <a:pt x="56" y="68"/>
                    <a:pt x="67" y="67"/>
                  </a:cubicBezTo>
                  <a:cubicBezTo>
                    <a:pt x="76" y="66"/>
                    <a:pt x="82" y="60"/>
                    <a:pt x="85" y="52"/>
                  </a:cubicBezTo>
                  <a:cubicBezTo>
                    <a:pt x="89" y="45"/>
                    <a:pt x="89" y="37"/>
                    <a:pt x="87" y="29"/>
                  </a:cubicBezTo>
                  <a:cubicBezTo>
                    <a:pt x="84" y="19"/>
                    <a:pt x="78" y="12"/>
                    <a:pt x="66" y="11"/>
                  </a:cubicBezTo>
                  <a:cubicBezTo>
                    <a:pt x="56" y="11"/>
                    <a:pt x="45" y="11"/>
                    <a:pt x="34" y="11"/>
                  </a:cubicBezTo>
                  <a:cubicBezTo>
                    <a:pt x="34" y="11"/>
                    <a:pt x="34" y="11"/>
                    <a:pt x="33" y="11"/>
                  </a:cubicBezTo>
                  <a:cubicBezTo>
                    <a:pt x="33" y="30"/>
                    <a:pt x="33" y="48"/>
                    <a:pt x="33" y="68"/>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52" name="Freeform 29"/>
            <p:cNvSpPr/>
            <p:nvPr/>
          </p:nvSpPr>
          <p:spPr bwMode="auto">
            <a:xfrm>
              <a:off x="6858909" y="3891177"/>
              <a:ext cx="381253" cy="394068"/>
            </a:xfrm>
            <a:custGeom>
              <a:avLst/>
              <a:gdLst>
                <a:gd name="T0" fmla="*/ 49 w 133"/>
                <a:gd name="T1" fmla="*/ 0 h 138"/>
                <a:gd name="T2" fmla="*/ 49 w 133"/>
                <a:gd name="T3" fmla="*/ 7 h 138"/>
                <a:gd name="T4" fmla="*/ 41 w 133"/>
                <a:gd name="T5" fmla="*/ 8 h 138"/>
                <a:gd name="T6" fmla="*/ 34 w 133"/>
                <a:gd name="T7" fmla="*/ 15 h 138"/>
                <a:gd name="T8" fmla="*/ 33 w 133"/>
                <a:gd name="T9" fmla="*/ 23 h 138"/>
                <a:gd name="T10" fmla="*/ 33 w 133"/>
                <a:gd name="T11" fmla="*/ 83 h 138"/>
                <a:gd name="T12" fmla="*/ 34 w 133"/>
                <a:gd name="T13" fmla="*/ 96 h 138"/>
                <a:gd name="T14" fmla="*/ 60 w 133"/>
                <a:gd name="T15" fmla="*/ 124 h 138"/>
                <a:gd name="T16" fmla="*/ 100 w 133"/>
                <a:gd name="T17" fmla="*/ 110 h 138"/>
                <a:gd name="T18" fmla="*/ 106 w 133"/>
                <a:gd name="T19" fmla="*/ 94 h 138"/>
                <a:gd name="T20" fmla="*/ 107 w 133"/>
                <a:gd name="T21" fmla="*/ 80 h 138"/>
                <a:gd name="T22" fmla="*/ 107 w 133"/>
                <a:gd name="T23" fmla="*/ 24 h 138"/>
                <a:gd name="T24" fmla="*/ 106 w 133"/>
                <a:gd name="T25" fmla="*/ 15 h 138"/>
                <a:gd name="T26" fmla="*/ 97 w 133"/>
                <a:gd name="T27" fmla="*/ 8 h 138"/>
                <a:gd name="T28" fmla="*/ 91 w 133"/>
                <a:gd name="T29" fmla="*/ 7 h 138"/>
                <a:gd name="T30" fmla="*/ 91 w 133"/>
                <a:gd name="T31" fmla="*/ 0 h 138"/>
                <a:gd name="T32" fmla="*/ 133 w 133"/>
                <a:gd name="T33" fmla="*/ 0 h 138"/>
                <a:gd name="T34" fmla="*/ 133 w 133"/>
                <a:gd name="T35" fmla="*/ 7 h 138"/>
                <a:gd name="T36" fmla="*/ 126 w 133"/>
                <a:gd name="T37" fmla="*/ 8 h 138"/>
                <a:gd name="T38" fmla="*/ 118 w 133"/>
                <a:gd name="T39" fmla="*/ 15 h 138"/>
                <a:gd name="T40" fmla="*/ 118 w 133"/>
                <a:gd name="T41" fmla="*/ 25 h 138"/>
                <a:gd name="T42" fmla="*/ 117 w 133"/>
                <a:gd name="T43" fmla="*/ 88 h 138"/>
                <a:gd name="T44" fmla="*/ 114 w 133"/>
                <a:gd name="T45" fmla="*/ 105 h 138"/>
                <a:gd name="T46" fmla="*/ 74 w 133"/>
                <a:gd name="T47" fmla="*/ 136 h 138"/>
                <a:gd name="T48" fmla="*/ 35 w 133"/>
                <a:gd name="T49" fmla="*/ 127 h 138"/>
                <a:gd name="T50" fmla="*/ 17 w 133"/>
                <a:gd name="T51" fmla="*/ 96 h 138"/>
                <a:gd name="T52" fmla="*/ 16 w 133"/>
                <a:gd name="T53" fmla="*/ 83 h 138"/>
                <a:gd name="T54" fmla="*/ 16 w 133"/>
                <a:gd name="T55" fmla="*/ 25 h 138"/>
                <a:gd name="T56" fmla="*/ 16 w 133"/>
                <a:gd name="T57" fmla="*/ 15 h 138"/>
                <a:gd name="T58" fmla="*/ 8 w 133"/>
                <a:gd name="T59" fmla="*/ 8 h 138"/>
                <a:gd name="T60" fmla="*/ 0 w 133"/>
                <a:gd name="T61" fmla="*/ 7 h 138"/>
                <a:gd name="T62" fmla="*/ 0 w 133"/>
                <a:gd name="T63" fmla="*/ 0 h 138"/>
                <a:gd name="T64" fmla="*/ 49 w 133"/>
                <a:gd name="T65"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3" h="138">
                  <a:moveTo>
                    <a:pt x="49" y="0"/>
                  </a:moveTo>
                  <a:cubicBezTo>
                    <a:pt x="49" y="2"/>
                    <a:pt x="49" y="4"/>
                    <a:pt x="49" y="7"/>
                  </a:cubicBezTo>
                  <a:cubicBezTo>
                    <a:pt x="46" y="7"/>
                    <a:pt x="44" y="7"/>
                    <a:pt x="41" y="8"/>
                  </a:cubicBezTo>
                  <a:cubicBezTo>
                    <a:pt x="36" y="8"/>
                    <a:pt x="34" y="10"/>
                    <a:pt x="34" y="15"/>
                  </a:cubicBezTo>
                  <a:cubicBezTo>
                    <a:pt x="33" y="17"/>
                    <a:pt x="33" y="20"/>
                    <a:pt x="33" y="23"/>
                  </a:cubicBezTo>
                  <a:cubicBezTo>
                    <a:pt x="33" y="43"/>
                    <a:pt x="33" y="63"/>
                    <a:pt x="33" y="83"/>
                  </a:cubicBezTo>
                  <a:cubicBezTo>
                    <a:pt x="33" y="87"/>
                    <a:pt x="33" y="92"/>
                    <a:pt x="34" y="96"/>
                  </a:cubicBezTo>
                  <a:cubicBezTo>
                    <a:pt x="36" y="112"/>
                    <a:pt x="46" y="120"/>
                    <a:pt x="60" y="124"/>
                  </a:cubicBezTo>
                  <a:cubicBezTo>
                    <a:pt x="76" y="128"/>
                    <a:pt x="89" y="123"/>
                    <a:pt x="100" y="110"/>
                  </a:cubicBezTo>
                  <a:cubicBezTo>
                    <a:pt x="104" y="106"/>
                    <a:pt x="105" y="100"/>
                    <a:pt x="106" y="94"/>
                  </a:cubicBezTo>
                  <a:cubicBezTo>
                    <a:pt x="106" y="90"/>
                    <a:pt x="106" y="85"/>
                    <a:pt x="107" y="80"/>
                  </a:cubicBezTo>
                  <a:cubicBezTo>
                    <a:pt x="107" y="62"/>
                    <a:pt x="107" y="43"/>
                    <a:pt x="107" y="24"/>
                  </a:cubicBezTo>
                  <a:cubicBezTo>
                    <a:pt x="107" y="21"/>
                    <a:pt x="106" y="18"/>
                    <a:pt x="106" y="15"/>
                  </a:cubicBezTo>
                  <a:cubicBezTo>
                    <a:pt x="105" y="10"/>
                    <a:pt x="103" y="8"/>
                    <a:pt x="97" y="8"/>
                  </a:cubicBezTo>
                  <a:cubicBezTo>
                    <a:pt x="95" y="7"/>
                    <a:pt x="93" y="7"/>
                    <a:pt x="91" y="7"/>
                  </a:cubicBezTo>
                  <a:cubicBezTo>
                    <a:pt x="91" y="4"/>
                    <a:pt x="91" y="2"/>
                    <a:pt x="91" y="0"/>
                  </a:cubicBezTo>
                  <a:cubicBezTo>
                    <a:pt x="105" y="0"/>
                    <a:pt x="119" y="0"/>
                    <a:pt x="133" y="0"/>
                  </a:cubicBezTo>
                  <a:cubicBezTo>
                    <a:pt x="133" y="2"/>
                    <a:pt x="133" y="4"/>
                    <a:pt x="133" y="7"/>
                  </a:cubicBezTo>
                  <a:cubicBezTo>
                    <a:pt x="131" y="7"/>
                    <a:pt x="128" y="7"/>
                    <a:pt x="126" y="8"/>
                  </a:cubicBezTo>
                  <a:cubicBezTo>
                    <a:pt x="121" y="8"/>
                    <a:pt x="119" y="11"/>
                    <a:pt x="118" y="15"/>
                  </a:cubicBezTo>
                  <a:cubicBezTo>
                    <a:pt x="118" y="18"/>
                    <a:pt x="118" y="22"/>
                    <a:pt x="118" y="25"/>
                  </a:cubicBezTo>
                  <a:cubicBezTo>
                    <a:pt x="117" y="46"/>
                    <a:pt x="118" y="67"/>
                    <a:pt x="117" y="88"/>
                  </a:cubicBezTo>
                  <a:cubicBezTo>
                    <a:pt x="117" y="94"/>
                    <a:pt x="116" y="99"/>
                    <a:pt x="114" y="105"/>
                  </a:cubicBezTo>
                  <a:cubicBezTo>
                    <a:pt x="108" y="124"/>
                    <a:pt x="94" y="134"/>
                    <a:pt x="74" y="136"/>
                  </a:cubicBezTo>
                  <a:cubicBezTo>
                    <a:pt x="60" y="138"/>
                    <a:pt x="47" y="135"/>
                    <a:pt x="35" y="127"/>
                  </a:cubicBezTo>
                  <a:cubicBezTo>
                    <a:pt x="24" y="120"/>
                    <a:pt x="18" y="109"/>
                    <a:pt x="17" y="96"/>
                  </a:cubicBezTo>
                  <a:cubicBezTo>
                    <a:pt x="16" y="92"/>
                    <a:pt x="16" y="87"/>
                    <a:pt x="16" y="83"/>
                  </a:cubicBezTo>
                  <a:cubicBezTo>
                    <a:pt x="16" y="64"/>
                    <a:pt x="16" y="45"/>
                    <a:pt x="16" y="25"/>
                  </a:cubicBezTo>
                  <a:cubicBezTo>
                    <a:pt x="16" y="22"/>
                    <a:pt x="16" y="18"/>
                    <a:pt x="16" y="15"/>
                  </a:cubicBezTo>
                  <a:cubicBezTo>
                    <a:pt x="15" y="10"/>
                    <a:pt x="13" y="8"/>
                    <a:pt x="8" y="8"/>
                  </a:cubicBezTo>
                  <a:cubicBezTo>
                    <a:pt x="5" y="7"/>
                    <a:pt x="3" y="7"/>
                    <a:pt x="0" y="7"/>
                  </a:cubicBezTo>
                  <a:cubicBezTo>
                    <a:pt x="0" y="4"/>
                    <a:pt x="0" y="2"/>
                    <a:pt x="0" y="0"/>
                  </a:cubicBezTo>
                  <a:cubicBezTo>
                    <a:pt x="16" y="0"/>
                    <a:pt x="32" y="0"/>
                    <a:pt x="49" y="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53" name="Freeform 30"/>
            <p:cNvSpPr/>
            <p:nvPr/>
          </p:nvSpPr>
          <p:spPr bwMode="auto">
            <a:xfrm>
              <a:off x="7832866" y="3891177"/>
              <a:ext cx="378049" cy="390864"/>
            </a:xfrm>
            <a:custGeom>
              <a:avLst/>
              <a:gdLst>
                <a:gd name="T0" fmla="*/ 73 w 133"/>
                <a:gd name="T1" fmla="*/ 137 h 137"/>
                <a:gd name="T2" fmla="*/ 64 w 133"/>
                <a:gd name="T3" fmla="*/ 137 h 137"/>
                <a:gd name="T4" fmla="*/ 58 w 133"/>
                <a:gd name="T5" fmla="*/ 133 h 137"/>
                <a:gd name="T6" fmla="*/ 39 w 133"/>
                <a:gd name="T7" fmla="*/ 80 h 137"/>
                <a:gd name="T8" fmla="*/ 17 w 133"/>
                <a:gd name="T9" fmla="*/ 23 h 137"/>
                <a:gd name="T10" fmla="*/ 13 w 133"/>
                <a:gd name="T11" fmla="*/ 14 h 137"/>
                <a:gd name="T12" fmla="*/ 4 w 133"/>
                <a:gd name="T13" fmla="*/ 7 h 137"/>
                <a:gd name="T14" fmla="*/ 0 w 133"/>
                <a:gd name="T15" fmla="*/ 7 h 137"/>
                <a:gd name="T16" fmla="*/ 0 w 133"/>
                <a:gd name="T17" fmla="*/ 0 h 137"/>
                <a:gd name="T18" fmla="*/ 47 w 133"/>
                <a:gd name="T19" fmla="*/ 0 h 137"/>
                <a:gd name="T20" fmla="*/ 47 w 133"/>
                <a:gd name="T21" fmla="*/ 7 h 137"/>
                <a:gd name="T22" fmla="*/ 39 w 133"/>
                <a:gd name="T23" fmla="*/ 8 h 137"/>
                <a:gd name="T24" fmla="*/ 34 w 133"/>
                <a:gd name="T25" fmla="*/ 15 h 137"/>
                <a:gd name="T26" fmla="*/ 35 w 133"/>
                <a:gd name="T27" fmla="*/ 20 h 137"/>
                <a:gd name="T28" fmla="*/ 68 w 133"/>
                <a:gd name="T29" fmla="*/ 112 h 137"/>
                <a:gd name="T30" fmla="*/ 70 w 133"/>
                <a:gd name="T31" fmla="*/ 116 h 137"/>
                <a:gd name="T32" fmla="*/ 72 w 133"/>
                <a:gd name="T33" fmla="*/ 113 h 137"/>
                <a:gd name="T34" fmla="*/ 106 w 133"/>
                <a:gd name="T35" fmla="*/ 18 h 137"/>
                <a:gd name="T36" fmla="*/ 106 w 133"/>
                <a:gd name="T37" fmla="*/ 16 h 137"/>
                <a:gd name="T38" fmla="*/ 101 w 133"/>
                <a:gd name="T39" fmla="*/ 7 h 137"/>
                <a:gd name="T40" fmla="*/ 94 w 133"/>
                <a:gd name="T41" fmla="*/ 7 h 137"/>
                <a:gd name="T42" fmla="*/ 94 w 133"/>
                <a:gd name="T43" fmla="*/ 0 h 137"/>
                <a:gd name="T44" fmla="*/ 133 w 133"/>
                <a:gd name="T45" fmla="*/ 0 h 137"/>
                <a:gd name="T46" fmla="*/ 133 w 133"/>
                <a:gd name="T47" fmla="*/ 7 h 137"/>
                <a:gd name="T48" fmla="*/ 130 w 133"/>
                <a:gd name="T49" fmla="*/ 7 h 137"/>
                <a:gd name="T50" fmla="*/ 119 w 133"/>
                <a:gd name="T51" fmla="*/ 16 h 137"/>
                <a:gd name="T52" fmla="*/ 110 w 133"/>
                <a:gd name="T53" fmla="*/ 38 h 137"/>
                <a:gd name="T54" fmla="*/ 74 w 133"/>
                <a:gd name="T55" fmla="*/ 133 h 137"/>
                <a:gd name="T56" fmla="*/ 73 w 133"/>
                <a:gd name="T57" fmla="*/ 13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 h="137">
                  <a:moveTo>
                    <a:pt x="73" y="137"/>
                  </a:moveTo>
                  <a:cubicBezTo>
                    <a:pt x="69" y="137"/>
                    <a:pt x="66" y="137"/>
                    <a:pt x="64" y="137"/>
                  </a:cubicBezTo>
                  <a:cubicBezTo>
                    <a:pt x="61" y="137"/>
                    <a:pt x="59" y="136"/>
                    <a:pt x="58" y="133"/>
                  </a:cubicBezTo>
                  <a:cubicBezTo>
                    <a:pt x="52" y="115"/>
                    <a:pt x="45" y="98"/>
                    <a:pt x="39" y="80"/>
                  </a:cubicBezTo>
                  <a:cubicBezTo>
                    <a:pt x="31" y="61"/>
                    <a:pt x="24" y="42"/>
                    <a:pt x="17" y="23"/>
                  </a:cubicBezTo>
                  <a:cubicBezTo>
                    <a:pt x="16" y="20"/>
                    <a:pt x="15" y="17"/>
                    <a:pt x="13" y="14"/>
                  </a:cubicBezTo>
                  <a:cubicBezTo>
                    <a:pt x="11" y="10"/>
                    <a:pt x="8" y="8"/>
                    <a:pt x="4" y="7"/>
                  </a:cubicBezTo>
                  <a:cubicBezTo>
                    <a:pt x="3" y="7"/>
                    <a:pt x="2" y="7"/>
                    <a:pt x="0" y="7"/>
                  </a:cubicBezTo>
                  <a:cubicBezTo>
                    <a:pt x="0" y="4"/>
                    <a:pt x="0" y="2"/>
                    <a:pt x="0" y="0"/>
                  </a:cubicBezTo>
                  <a:cubicBezTo>
                    <a:pt x="16" y="0"/>
                    <a:pt x="31" y="0"/>
                    <a:pt x="47" y="0"/>
                  </a:cubicBezTo>
                  <a:cubicBezTo>
                    <a:pt x="47" y="2"/>
                    <a:pt x="47" y="4"/>
                    <a:pt x="47" y="7"/>
                  </a:cubicBezTo>
                  <a:cubicBezTo>
                    <a:pt x="44" y="7"/>
                    <a:pt x="42" y="7"/>
                    <a:pt x="39" y="8"/>
                  </a:cubicBezTo>
                  <a:cubicBezTo>
                    <a:pt x="34" y="8"/>
                    <a:pt x="33" y="10"/>
                    <a:pt x="34" y="15"/>
                  </a:cubicBezTo>
                  <a:cubicBezTo>
                    <a:pt x="34" y="17"/>
                    <a:pt x="35" y="19"/>
                    <a:pt x="35" y="20"/>
                  </a:cubicBezTo>
                  <a:cubicBezTo>
                    <a:pt x="46" y="51"/>
                    <a:pt x="57" y="81"/>
                    <a:pt x="68" y="112"/>
                  </a:cubicBezTo>
                  <a:cubicBezTo>
                    <a:pt x="69" y="113"/>
                    <a:pt x="69" y="114"/>
                    <a:pt x="70" y="116"/>
                  </a:cubicBezTo>
                  <a:cubicBezTo>
                    <a:pt x="71" y="114"/>
                    <a:pt x="71" y="113"/>
                    <a:pt x="72" y="113"/>
                  </a:cubicBezTo>
                  <a:cubicBezTo>
                    <a:pt x="83" y="81"/>
                    <a:pt x="94" y="50"/>
                    <a:pt x="106" y="18"/>
                  </a:cubicBezTo>
                  <a:cubicBezTo>
                    <a:pt x="106" y="17"/>
                    <a:pt x="106" y="17"/>
                    <a:pt x="106" y="16"/>
                  </a:cubicBezTo>
                  <a:cubicBezTo>
                    <a:pt x="107" y="10"/>
                    <a:pt x="106" y="8"/>
                    <a:pt x="101" y="7"/>
                  </a:cubicBezTo>
                  <a:cubicBezTo>
                    <a:pt x="98" y="7"/>
                    <a:pt x="96" y="7"/>
                    <a:pt x="94" y="7"/>
                  </a:cubicBezTo>
                  <a:cubicBezTo>
                    <a:pt x="94" y="4"/>
                    <a:pt x="94" y="2"/>
                    <a:pt x="94" y="0"/>
                  </a:cubicBezTo>
                  <a:cubicBezTo>
                    <a:pt x="106" y="0"/>
                    <a:pt x="119" y="0"/>
                    <a:pt x="133" y="0"/>
                  </a:cubicBezTo>
                  <a:cubicBezTo>
                    <a:pt x="133" y="2"/>
                    <a:pt x="133" y="4"/>
                    <a:pt x="133" y="7"/>
                  </a:cubicBezTo>
                  <a:cubicBezTo>
                    <a:pt x="132" y="7"/>
                    <a:pt x="131" y="7"/>
                    <a:pt x="130" y="7"/>
                  </a:cubicBezTo>
                  <a:cubicBezTo>
                    <a:pt x="124" y="8"/>
                    <a:pt x="121" y="11"/>
                    <a:pt x="119" y="16"/>
                  </a:cubicBezTo>
                  <a:cubicBezTo>
                    <a:pt x="116" y="24"/>
                    <a:pt x="113" y="31"/>
                    <a:pt x="110" y="38"/>
                  </a:cubicBezTo>
                  <a:cubicBezTo>
                    <a:pt x="98" y="70"/>
                    <a:pt x="86" y="101"/>
                    <a:pt x="74" y="133"/>
                  </a:cubicBezTo>
                  <a:cubicBezTo>
                    <a:pt x="74" y="134"/>
                    <a:pt x="73" y="135"/>
                    <a:pt x="73" y="13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54" name="Freeform 31"/>
            <p:cNvSpPr/>
            <p:nvPr/>
          </p:nvSpPr>
          <p:spPr bwMode="auto">
            <a:xfrm>
              <a:off x="9844855" y="3891177"/>
              <a:ext cx="342807" cy="384457"/>
            </a:xfrm>
            <a:custGeom>
              <a:avLst/>
              <a:gdLst>
                <a:gd name="T0" fmla="*/ 85 w 120"/>
                <a:gd name="T1" fmla="*/ 127 h 135"/>
                <a:gd name="T2" fmla="*/ 85 w 120"/>
                <a:gd name="T3" fmla="*/ 134 h 135"/>
                <a:gd name="T4" fmla="*/ 35 w 120"/>
                <a:gd name="T5" fmla="*/ 134 h 135"/>
                <a:gd name="T6" fmla="*/ 35 w 120"/>
                <a:gd name="T7" fmla="*/ 127 h 135"/>
                <a:gd name="T8" fmla="*/ 44 w 120"/>
                <a:gd name="T9" fmla="*/ 126 h 135"/>
                <a:gd name="T10" fmla="*/ 50 w 120"/>
                <a:gd name="T11" fmla="*/ 120 h 135"/>
                <a:gd name="T12" fmla="*/ 51 w 120"/>
                <a:gd name="T13" fmla="*/ 113 h 135"/>
                <a:gd name="T14" fmla="*/ 51 w 120"/>
                <a:gd name="T15" fmla="*/ 85 h 135"/>
                <a:gd name="T16" fmla="*/ 50 w 120"/>
                <a:gd name="T17" fmla="*/ 79 h 135"/>
                <a:gd name="T18" fmla="*/ 17 w 120"/>
                <a:gd name="T19" fmla="*/ 19 h 135"/>
                <a:gd name="T20" fmla="*/ 15 w 120"/>
                <a:gd name="T21" fmla="*/ 15 h 135"/>
                <a:gd name="T22" fmla="*/ 3 w 120"/>
                <a:gd name="T23" fmla="*/ 7 h 135"/>
                <a:gd name="T24" fmla="*/ 0 w 120"/>
                <a:gd name="T25" fmla="*/ 7 h 135"/>
                <a:gd name="T26" fmla="*/ 0 w 120"/>
                <a:gd name="T27" fmla="*/ 0 h 135"/>
                <a:gd name="T28" fmla="*/ 48 w 120"/>
                <a:gd name="T29" fmla="*/ 0 h 135"/>
                <a:gd name="T30" fmla="*/ 48 w 120"/>
                <a:gd name="T31" fmla="*/ 7 h 135"/>
                <a:gd name="T32" fmla="*/ 40 w 120"/>
                <a:gd name="T33" fmla="*/ 7 h 135"/>
                <a:gd name="T34" fmla="*/ 36 w 120"/>
                <a:gd name="T35" fmla="*/ 14 h 135"/>
                <a:gd name="T36" fmla="*/ 37 w 120"/>
                <a:gd name="T37" fmla="*/ 18 h 135"/>
                <a:gd name="T38" fmla="*/ 61 w 120"/>
                <a:gd name="T39" fmla="*/ 64 h 135"/>
                <a:gd name="T40" fmla="*/ 63 w 120"/>
                <a:gd name="T41" fmla="*/ 68 h 135"/>
                <a:gd name="T42" fmla="*/ 66 w 120"/>
                <a:gd name="T43" fmla="*/ 64 h 135"/>
                <a:gd name="T44" fmla="*/ 91 w 120"/>
                <a:gd name="T45" fmla="*/ 18 h 135"/>
                <a:gd name="T46" fmla="*/ 93 w 120"/>
                <a:gd name="T47" fmla="*/ 12 h 135"/>
                <a:gd name="T48" fmla="*/ 90 w 120"/>
                <a:gd name="T49" fmla="*/ 8 h 135"/>
                <a:gd name="T50" fmla="*/ 81 w 120"/>
                <a:gd name="T51" fmla="*/ 7 h 135"/>
                <a:gd name="T52" fmla="*/ 81 w 120"/>
                <a:gd name="T53" fmla="*/ 0 h 135"/>
                <a:gd name="T54" fmla="*/ 120 w 120"/>
                <a:gd name="T55" fmla="*/ 0 h 135"/>
                <a:gd name="T56" fmla="*/ 120 w 120"/>
                <a:gd name="T57" fmla="*/ 7 h 135"/>
                <a:gd name="T58" fmla="*/ 115 w 120"/>
                <a:gd name="T59" fmla="*/ 8 h 135"/>
                <a:gd name="T60" fmla="*/ 108 w 120"/>
                <a:gd name="T61" fmla="*/ 12 h 135"/>
                <a:gd name="T62" fmla="*/ 103 w 120"/>
                <a:gd name="T63" fmla="*/ 19 h 135"/>
                <a:gd name="T64" fmla="*/ 71 w 120"/>
                <a:gd name="T65" fmla="*/ 75 h 135"/>
                <a:gd name="T66" fmla="*/ 69 w 120"/>
                <a:gd name="T67" fmla="*/ 82 h 135"/>
                <a:gd name="T68" fmla="*/ 69 w 120"/>
                <a:gd name="T69" fmla="*/ 111 h 135"/>
                <a:gd name="T70" fmla="*/ 69 w 120"/>
                <a:gd name="T71" fmla="*/ 118 h 135"/>
                <a:gd name="T72" fmla="*/ 77 w 120"/>
                <a:gd name="T73" fmla="*/ 126 h 135"/>
                <a:gd name="T74" fmla="*/ 85 w 120"/>
                <a:gd name="T75" fmla="*/ 12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0" h="135">
                  <a:moveTo>
                    <a:pt x="85" y="127"/>
                  </a:moveTo>
                  <a:cubicBezTo>
                    <a:pt x="85" y="130"/>
                    <a:pt x="85" y="132"/>
                    <a:pt x="85" y="134"/>
                  </a:cubicBezTo>
                  <a:cubicBezTo>
                    <a:pt x="81" y="135"/>
                    <a:pt x="44" y="135"/>
                    <a:pt x="35" y="134"/>
                  </a:cubicBezTo>
                  <a:cubicBezTo>
                    <a:pt x="35" y="132"/>
                    <a:pt x="35" y="130"/>
                    <a:pt x="35" y="127"/>
                  </a:cubicBezTo>
                  <a:cubicBezTo>
                    <a:pt x="38" y="127"/>
                    <a:pt x="41" y="126"/>
                    <a:pt x="44" y="126"/>
                  </a:cubicBezTo>
                  <a:cubicBezTo>
                    <a:pt x="48" y="126"/>
                    <a:pt x="50" y="124"/>
                    <a:pt x="50" y="120"/>
                  </a:cubicBezTo>
                  <a:cubicBezTo>
                    <a:pt x="51" y="118"/>
                    <a:pt x="51" y="115"/>
                    <a:pt x="51" y="113"/>
                  </a:cubicBezTo>
                  <a:cubicBezTo>
                    <a:pt x="51" y="104"/>
                    <a:pt x="51" y="95"/>
                    <a:pt x="51" y="85"/>
                  </a:cubicBezTo>
                  <a:cubicBezTo>
                    <a:pt x="51" y="83"/>
                    <a:pt x="51" y="81"/>
                    <a:pt x="50" y="79"/>
                  </a:cubicBezTo>
                  <a:cubicBezTo>
                    <a:pt x="39" y="59"/>
                    <a:pt x="28" y="39"/>
                    <a:pt x="17" y="19"/>
                  </a:cubicBezTo>
                  <a:cubicBezTo>
                    <a:pt x="16" y="17"/>
                    <a:pt x="15" y="16"/>
                    <a:pt x="15" y="15"/>
                  </a:cubicBezTo>
                  <a:cubicBezTo>
                    <a:pt x="12" y="10"/>
                    <a:pt x="9" y="7"/>
                    <a:pt x="3" y="7"/>
                  </a:cubicBezTo>
                  <a:cubicBezTo>
                    <a:pt x="2" y="7"/>
                    <a:pt x="1" y="7"/>
                    <a:pt x="0" y="7"/>
                  </a:cubicBezTo>
                  <a:cubicBezTo>
                    <a:pt x="0" y="4"/>
                    <a:pt x="0" y="2"/>
                    <a:pt x="0" y="0"/>
                  </a:cubicBezTo>
                  <a:cubicBezTo>
                    <a:pt x="16" y="0"/>
                    <a:pt x="31" y="0"/>
                    <a:pt x="48" y="0"/>
                  </a:cubicBezTo>
                  <a:cubicBezTo>
                    <a:pt x="48" y="2"/>
                    <a:pt x="48" y="4"/>
                    <a:pt x="48" y="7"/>
                  </a:cubicBezTo>
                  <a:cubicBezTo>
                    <a:pt x="45" y="7"/>
                    <a:pt x="42" y="7"/>
                    <a:pt x="40" y="7"/>
                  </a:cubicBezTo>
                  <a:cubicBezTo>
                    <a:pt x="35" y="8"/>
                    <a:pt x="34" y="10"/>
                    <a:pt x="36" y="14"/>
                  </a:cubicBezTo>
                  <a:cubicBezTo>
                    <a:pt x="36" y="15"/>
                    <a:pt x="37" y="17"/>
                    <a:pt x="37" y="18"/>
                  </a:cubicBezTo>
                  <a:cubicBezTo>
                    <a:pt x="45" y="33"/>
                    <a:pt x="53" y="49"/>
                    <a:pt x="61" y="64"/>
                  </a:cubicBezTo>
                  <a:cubicBezTo>
                    <a:pt x="61" y="65"/>
                    <a:pt x="62" y="66"/>
                    <a:pt x="63" y="68"/>
                  </a:cubicBezTo>
                  <a:cubicBezTo>
                    <a:pt x="64" y="66"/>
                    <a:pt x="65" y="65"/>
                    <a:pt x="66" y="64"/>
                  </a:cubicBezTo>
                  <a:cubicBezTo>
                    <a:pt x="74" y="49"/>
                    <a:pt x="82" y="34"/>
                    <a:pt x="91" y="18"/>
                  </a:cubicBezTo>
                  <a:cubicBezTo>
                    <a:pt x="92" y="16"/>
                    <a:pt x="93" y="14"/>
                    <a:pt x="93" y="12"/>
                  </a:cubicBezTo>
                  <a:cubicBezTo>
                    <a:pt x="94" y="9"/>
                    <a:pt x="93" y="8"/>
                    <a:pt x="90" y="8"/>
                  </a:cubicBezTo>
                  <a:cubicBezTo>
                    <a:pt x="87" y="7"/>
                    <a:pt x="85" y="7"/>
                    <a:pt x="81" y="7"/>
                  </a:cubicBezTo>
                  <a:cubicBezTo>
                    <a:pt x="81" y="4"/>
                    <a:pt x="81" y="2"/>
                    <a:pt x="81" y="0"/>
                  </a:cubicBezTo>
                  <a:cubicBezTo>
                    <a:pt x="94" y="0"/>
                    <a:pt x="107" y="0"/>
                    <a:pt x="120" y="0"/>
                  </a:cubicBezTo>
                  <a:cubicBezTo>
                    <a:pt x="120" y="2"/>
                    <a:pt x="120" y="4"/>
                    <a:pt x="120" y="7"/>
                  </a:cubicBezTo>
                  <a:cubicBezTo>
                    <a:pt x="119" y="7"/>
                    <a:pt x="117" y="7"/>
                    <a:pt x="115" y="8"/>
                  </a:cubicBezTo>
                  <a:cubicBezTo>
                    <a:pt x="112" y="8"/>
                    <a:pt x="109" y="9"/>
                    <a:pt x="108" y="12"/>
                  </a:cubicBezTo>
                  <a:cubicBezTo>
                    <a:pt x="106" y="14"/>
                    <a:pt x="104" y="17"/>
                    <a:pt x="103" y="19"/>
                  </a:cubicBezTo>
                  <a:cubicBezTo>
                    <a:pt x="92" y="38"/>
                    <a:pt x="81" y="56"/>
                    <a:pt x="71" y="75"/>
                  </a:cubicBezTo>
                  <a:cubicBezTo>
                    <a:pt x="69" y="77"/>
                    <a:pt x="68" y="80"/>
                    <a:pt x="69" y="82"/>
                  </a:cubicBezTo>
                  <a:cubicBezTo>
                    <a:pt x="69" y="92"/>
                    <a:pt x="69" y="102"/>
                    <a:pt x="69" y="111"/>
                  </a:cubicBezTo>
                  <a:cubicBezTo>
                    <a:pt x="69" y="114"/>
                    <a:pt x="69" y="116"/>
                    <a:pt x="69" y="118"/>
                  </a:cubicBezTo>
                  <a:cubicBezTo>
                    <a:pt x="70" y="124"/>
                    <a:pt x="71" y="125"/>
                    <a:pt x="77" y="126"/>
                  </a:cubicBezTo>
                  <a:cubicBezTo>
                    <a:pt x="80" y="126"/>
                    <a:pt x="82" y="127"/>
                    <a:pt x="85" y="1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55" name="Freeform 32"/>
            <p:cNvSpPr/>
            <p:nvPr/>
          </p:nvSpPr>
          <p:spPr bwMode="auto">
            <a:xfrm>
              <a:off x="9514863" y="3878362"/>
              <a:ext cx="329992" cy="394068"/>
            </a:xfrm>
            <a:custGeom>
              <a:avLst/>
              <a:gdLst>
                <a:gd name="T0" fmla="*/ 108 w 116"/>
                <a:gd name="T1" fmla="*/ 42 h 139"/>
                <a:gd name="T2" fmla="*/ 102 w 116"/>
                <a:gd name="T3" fmla="*/ 29 h 139"/>
                <a:gd name="T4" fmla="*/ 72 w 116"/>
                <a:gd name="T5" fmla="*/ 14 h 139"/>
                <a:gd name="T6" fmla="*/ 67 w 116"/>
                <a:gd name="T7" fmla="*/ 18 h 139"/>
                <a:gd name="T8" fmla="*/ 66 w 116"/>
                <a:gd name="T9" fmla="*/ 24 h 139"/>
                <a:gd name="T10" fmla="*/ 66 w 116"/>
                <a:gd name="T11" fmla="*/ 115 h 139"/>
                <a:gd name="T12" fmla="*/ 67 w 116"/>
                <a:gd name="T13" fmla="*/ 123 h 139"/>
                <a:gd name="T14" fmla="*/ 75 w 116"/>
                <a:gd name="T15" fmla="*/ 131 h 139"/>
                <a:gd name="T16" fmla="*/ 83 w 116"/>
                <a:gd name="T17" fmla="*/ 132 h 139"/>
                <a:gd name="T18" fmla="*/ 83 w 116"/>
                <a:gd name="T19" fmla="*/ 139 h 139"/>
                <a:gd name="T20" fmla="*/ 33 w 116"/>
                <a:gd name="T21" fmla="*/ 139 h 139"/>
                <a:gd name="T22" fmla="*/ 33 w 116"/>
                <a:gd name="T23" fmla="*/ 132 h 139"/>
                <a:gd name="T24" fmla="*/ 41 w 116"/>
                <a:gd name="T25" fmla="*/ 131 h 139"/>
                <a:gd name="T26" fmla="*/ 49 w 116"/>
                <a:gd name="T27" fmla="*/ 123 h 139"/>
                <a:gd name="T28" fmla="*/ 49 w 116"/>
                <a:gd name="T29" fmla="*/ 118 h 139"/>
                <a:gd name="T30" fmla="*/ 49 w 116"/>
                <a:gd name="T31" fmla="*/ 22 h 139"/>
                <a:gd name="T32" fmla="*/ 41 w 116"/>
                <a:gd name="T33" fmla="*/ 14 h 139"/>
                <a:gd name="T34" fmla="*/ 32 w 116"/>
                <a:gd name="T35" fmla="*/ 15 h 139"/>
                <a:gd name="T36" fmla="*/ 18 w 116"/>
                <a:gd name="T37" fmla="*/ 23 h 139"/>
                <a:gd name="T38" fmla="*/ 11 w 116"/>
                <a:gd name="T39" fmla="*/ 36 h 139"/>
                <a:gd name="T40" fmla="*/ 8 w 116"/>
                <a:gd name="T41" fmla="*/ 42 h 139"/>
                <a:gd name="T42" fmla="*/ 0 w 116"/>
                <a:gd name="T43" fmla="*/ 39 h 139"/>
                <a:gd name="T44" fmla="*/ 13 w 116"/>
                <a:gd name="T45" fmla="*/ 0 h 139"/>
                <a:gd name="T46" fmla="*/ 19 w 116"/>
                <a:gd name="T47" fmla="*/ 0 h 139"/>
                <a:gd name="T48" fmla="*/ 21 w 116"/>
                <a:gd name="T49" fmla="*/ 4 h 139"/>
                <a:gd name="T50" fmla="*/ 95 w 116"/>
                <a:gd name="T51" fmla="*/ 4 h 139"/>
                <a:gd name="T52" fmla="*/ 97 w 116"/>
                <a:gd name="T53" fmla="*/ 0 h 139"/>
                <a:gd name="T54" fmla="*/ 103 w 116"/>
                <a:gd name="T55" fmla="*/ 0 h 139"/>
                <a:gd name="T56" fmla="*/ 116 w 116"/>
                <a:gd name="T57" fmla="*/ 39 h 139"/>
                <a:gd name="T58" fmla="*/ 108 w 116"/>
                <a:gd name="T59" fmla="*/ 42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6" h="139">
                  <a:moveTo>
                    <a:pt x="108" y="42"/>
                  </a:moveTo>
                  <a:cubicBezTo>
                    <a:pt x="106" y="37"/>
                    <a:pt x="104" y="33"/>
                    <a:pt x="102" y="29"/>
                  </a:cubicBezTo>
                  <a:cubicBezTo>
                    <a:pt x="96" y="17"/>
                    <a:pt x="85" y="13"/>
                    <a:pt x="72" y="14"/>
                  </a:cubicBezTo>
                  <a:cubicBezTo>
                    <a:pt x="68" y="14"/>
                    <a:pt x="67" y="15"/>
                    <a:pt x="67" y="18"/>
                  </a:cubicBezTo>
                  <a:cubicBezTo>
                    <a:pt x="66" y="20"/>
                    <a:pt x="66" y="22"/>
                    <a:pt x="66" y="24"/>
                  </a:cubicBezTo>
                  <a:cubicBezTo>
                    <a:pt x="66" y="54"/>
                    <a:pt x="66" y="85"/>
                    <a:pt x="66" y="115"/>
                  </a:cubicBezTo>
                  <a:cubicBezTo>
                    <a:pt x="66" y="118"/>
                    <a:pt x="67" y="120"/>
                    <a:pt x="67" y="123"/>
                  </a:cubicBezTo>
                  <a:cubicBezTo>
                    <a:pt x="68" y="128"/>
                    <a:pt x="70" y="130"/>
                    <a:pt x="75" y="131"/>
                  </a:cubicBezTo>
                  <a:cubicBezTo>
                    <a:pt x="78" y="131"/>
                    <a:pt x="80" y="132"/>
                    <a:pt x="83" y="132"/>
                  </a:cubicBezTo>
                  <a:cubicBezTo>
                    <a:pt x="83" y="134"/>
                    <a:pt x="83" y="137"/>
                    <a:pt x="83" y="139"/>
                  </a:cubicBezTo>
                  <a:cubicBezTo>
                    <a:pt x="66" y="139"/>
                    <a:pt x="50" y="139"/>
                    <a:pt x="33" y="139"/>
                  </a:cubicBezTo>
                  <a:cubicBezTo>
                    <a:pt x="33" y="137"/>
                    <a:pt x="33" y="135"/>
                    <a:pt x="33" y="132"/>
                  </a:cubicBezTo>
                  <a:cubicBezTo>
                    <a:pt x="36" y="132"/>
                    <a:pt x="39" y="131"/>
                    <a:pt x="41" y="131"/>
                  </a:cubicBezTo>
                  <a:cubicBezTo>
                    <a:pt x="47" y="130"/>
                    <a:pt x="49" y="128"/>
                    <a:pt x="49" y="123"/>
                  </a:cubicBezTo>
                  <a:cubicBezTo>
                    <a:pt x="49" y="121"/>
                    <a:pt x="49" y="120"/>
                    <a:pt x="49" y="118"/>
                  </a:cubicBezTo>
                  <a:cubicBezTo>
                    <a:pt x="49" y="86"/>
                    <a:pt x="49" y="54"/>
                    <a:pt x="49" y="22"/>
                  </a:cubicBezTo>
                  <a:cubicBezTo>
                    <a:pt x="49" y="14"/>
                    <a:pt x="49" y="13"/>
                    <a:pt x="41" y="14"/>
                  </a:cubicBezTo>
                  <a:cubicBezTo>
                    <a:pt x="38" y="14"/>
                    <a:pt x="35" y="14"/>
                    <a:pt x="32" y="15"/>
                  </a:cubicBezTo>
                  <a:cubicBezTo>
                    <a:pt x="26" y="16"/>
                    <a:pt x="21" y="18"/>
                    <a:pt x="18" y="23"/>
                  </a:cubicBezTo>
                  <a:cubicBezTo>
                    <a:pt x="15" y="27"/>
                    <a:pt x="13" y="32"/>
                    <a:pt x="11" y="36"/>
                  </a:cubicBezTo>
                  <a:cubicBezTo>
                    <a:pt x="10" y="38"/>
                    <a:pt x="9" y="40"/>
                    <a:pt x="8" y="42"/>
                  </a:cubicBezTo>
                  <a:cubicBezTo>
                    <a:pt x="5" y="41"/>
                    <a:pt x="3" y="40"/>
                    <a:pt x="0" y="39"/>
                  </a:cubicBezTo>
                  <a:cubicBezTo>
                    <a:pt x="5" y="26"/>
                    <a:pt x="9" y="13"/>
                    <a:pt x="13" y="0"/>
                  </a:cubicBezTo>
                  <a:cubicBezTo>
                    <a:pt x="15" y="0"/>
                    <a:pt x="17" y="0"/>
                    <a:pt x="19" y="0"/>
                  </a:cubicBezTo>
                  <a:cubicBezTo>
                    <a:pt x="20" y="1"/>
                    <a:pt x="20" y="3"/>
                    <a:pt x="21" y="4"/>
                  </a:cubicBezTo>
                  <a:cubicBezTo>
                    <a:pt x="46" y="4"/>
                    <a:pt x="70" y="4"/>
                    <a:pt x="95" y="4"/>
                  </a:cubicBezTo>
                  <a:cubicBezTo>
                    <a:pt x="95" y="3"/>
                    <a:pt x="96" y="1"/>
                    <a:pt x="97" y="0"/>
                  </a:cubicBezTo>
                  <a:cubicBezTo>
                    <a:pt x="98" y="0"/>
                    <a:pt x="100" y="0"/>
                    <a:pt x="103" y="0"/>
                  </a:cubicBezTo>
                  <a:cubicBezTo>
                    <a:pt x="107" y="13"/>
                    <a:pt x="112" y="26"/>
                    <a:pt x="116" y="39"/>
                  </a:cubicBezTo>
                  <a:cubicBezTo>
                    <a:pt x="113" y="40"/>
                    <a:pt x="111" y="41"/>
                    <a:pt x="108" y="4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56" name="Freeform 33"/>
            <p:cNvSpPr/>
            <p:nvPr/>
          </p:nvSpPr>
          <p:spPr bwMode="auto">
            <a:xfrm>
              <a:off x="5715150" y="3891177"/>
              <a:ext cx="140967" cy="381253"/>
            </a:xfrm>
            <a:custGeom>
              <a:avLst/>
              <a:gdLst>
                <a:gd name="T0" fmla="*/ 0 w 50"/>
                <a:gd name="T1" fmla="*/ 134 h 134"/>
                <a:gd name="T2" fmla="*/ 0 w 50"/>
                <a:gd name="T3" fmla="*/ 127 h 134"/>
                <a:gd name="T4" fmla="*/ 9 w 50"/>
                <a:gd name="T5" fmla="*/ 126 h 134"/>
                <a:gd name="T6" fmla="*/ 16 w 50"/>
                <a:gd name="T7" fmla="*/ 119 h 134"/>
                <a:gd name="T8" fmla="*/ 16 w 50"/>
                <a:gd name="T9" fmla="*/ 113 h 134"/>
                <a:gd name="T10" fmla="*/ 16 w 50"/>
                <a:gd name="T11" fmla="*/ 21 h 134"/>
                <a:gd name="T12" fmla="*/ 16 w 50"/>
                <a:gd name="T13" fmla="*/ 13 h 134"/>
                <a:gd name="T14" fmla="*/ 9 w 50"/>
                <a:gd name="T15" fmla="*/ 8 h 134"/>
                <a:gd name="T16" fmla="*/ 1 w 50"/>
                <a:gd name="T17" fmla="*/ 7 h 134"/>
                <a:gd name="T18" fmla="*/ 1 w 50"/>
                <a:gd name="T19" fmla="*/ 0 h 134"/>
                <a:gd name="T20" fmla="*/ 49 w 50"/>
                <a:gd name="T21" fmla="*/ 0 h 134"/>
                <a:gd name="T22" fmla="*/ 49 w 50"/>
                <a:gd name="T23" fmla="*/ 7 h 134"/>
                <a:gd name="T24" fmla="*/ 42 w 50"/>
                <a:gd name="T25" fmla="*/ 8 h 134"/>
                <a:gd name="T26" fmla="*/ 34 w 50"/>
                <a:gd name="T27" fmla="*/ 15 h 134"/>
                <a:gd name="T28" fmla="*/ 33 w 50"/>
                <a:gd name="T29" fmla="*/ 23 h 134"/>
                <a:gd name="T30" fmla="*/ 33 w 50"/>
                <a:gd name="T31" fmla="*/ 113 h 134"/>
                <a:gd name="T32" fmla="*/ 46 w 50"/>
                <a:gd name="T33" fmla="*/ 127 h 134"/>
                <a:gd name="T34" fmla="*/ 49 w 50"/>
                <a:gd name="T35" fmla="*/ 127 h 134"/>
                <a:gd name="T36" fmla="*/ 50 w 50"/>
                <a:gd name="T37" fmla="*/ 131 h 134"/>
                <a:gd name="T38" fmla="*/ 49 w 50"/>
                <a:gd name="T39" fmla="*/ 134 h 134"/>
                <a:gd name="T40" fmla="*/ 0 w 50"/>
                <a:gd name="T41" fmla="*/ 134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134">
                  <a:moveTo>
                    <a:pt x="0" y="134"/>
                  </a:moveTo>
                  <a:cubicBezTo>
                    <a:pt x="0" y="132"/>
                    <a:pt x="0" y="130"/>
                    <a:pt x="0" y="127"/>
                  </a:cubicBezTo>
                  <a:cubicBezTo>
                    <a:pt x="3" y="127"/>
                    <a:pt x="6" y="127"/>
                    <a:pt x="9" y="126"/>
                  </a:cubicBezTo>
                  <a:cubicBezTo>
                    <a:pt x="13" y="125"/>
                    <a:pt x="15" y="124"/>
                    <a:pt x="16" y="119"/>
                  </a:cubicBezTo>
                  <a:cubicBezTo>
                    <a:pt x="16" y="117"/>
                    <a:pt x="16" y="115"/>
                    <a:pt x="16" y="113"/>
                  </a:cubicBezTo>
                  <a:cubicBezTo>
                    <a:pt x="16" y="82"/>
                    <a:pt x="16" y="52"/>
                    <a:pt x="16" y="21"/>
                  </a:cubicBezTo>
                  <a:cubicBezTo>
                    <a:pt x="16" y="18"/>
                    <a:pt x="16" y="16"/>
                    <a:pt x="16" y="13"/>
                  </a:cubicBezTo>
                  <a:cubicBezTo>
                    <a:pt x="15" y="10"/>
                    <a:pt x="13" y="8"/>
                    <a:pt x="9" y="8"/>
                  </a:cubicBezTo>
                  <a:cubicBezTo>
                    <a:pt x="6" y="7"/>
                    <a:pt x="4" y="7"/>
                    <a:pt x="1" y="7"/>
                  </a:cubicBezTo>
                  <a:cubicBezTo>
                    <a:pt x="1" y="4"/>
                    <a:pt x="1" y="2"/>
                    <a:pt x="1" y="0"/>
                  </a:cubicBezTo>
                  <a:cubicBezTo>
                    <a:pt x="17" y="0"/>
                    <a:pt x="33" y="0"/>
                    <a:pt x="49" y="0"/>
                  </a:cubicBezTo>
                  <a:cubicBezTo>
                    <a:pt x="49" y="2"/>
                    <a:pt x="49" y="4"/>
                    <a:pt x="49" y="7"/>
                  </a:cubicBezTo>
                  <a:cubicBezTo>
                    <a:pt x="47" y="7"/>
                    <a:pt x="44" y="7"/>
                    <a:pt x="42" y="8"/>
                  </a:cubicBezTo>
                  <a:cubicBezTo>
                    <a:pt x="38" y="8"/>
                    <a:pt x="35" y="10"/>
                    <a:pt x="34" y="15"/>
                  </a:cubicBezTo>
                  <a:cubicBezTo>
                    <a:pt x="34" y="17"/>
                    <a:pt x="33" y="20"/>
                    <a:pt x="33" y="23"/>
                  </a:cubicBezTo>
                  <a:cubicBezTo>
                    <a:pt x="33" y="53"/>
                    <a:pt x="33" y="83"/>
                    <a:pt x="33" y="113"/>
                  </a:cubicBezTo>
                  <a:cubicBezTo>
                    <a:pt x="33" y="124"/>
                    <a:pt x="36" y="126"/>
                    <a:pt x="46" y="127"/>
                  </a:cubicBezTo>
                  <a:cubicBezTo>
                    <a:pt x="47" y="127"/>
                    <a:pt x="48" y="127"/>
                    <a:pt x="49" y="127"/>
                  </a:cubicBezTo>
                  <a:cubicBezTo>
                    <a:pt x="49" y="128"/>
                    <a:pt x="50" y="129"/>
                    <a:pt x="50" y="131"/>
                  </a:cubicBezTo>
                  <a:cubicBezTo>
                    <a:pt x="50" y="132"/>
                    <a:pt x="49" y="133"/>
                    <a:pt x="49" y="134"/>
                  </a:cubicBezTo>
                  <a:cubicBezTo>
                    <a:pt x="33" y="134"/>
                    <a:pt x="17" y="134"/>
                    <a:pt x="0" y="13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57" name="Freeform 34"/>
            <p:cNvSpPr/>
            <p:nvPr/>
          </p:nvSpPr>
          <p:spPr bwMode="auto">
            <a:xfrm>
              <a:off x="9354673" y="3891177"/>
              <a:ext cx="137764" cy="384457"/>
            </a:xfrm>
            <a:custGeom>
              <a:avLst/>
              <a:gdLst>
                <a:gd name="T0" fmla="*/ 0 w 49"/>
                <a:gd name="T1" fmla="*/ 7 h 135"/>
                <a:gd name="T2" fmla="*/ 0 w 49"/>
                <a:gd name="T3" fmla="*/ 0 h 135"/>
                <a:gd name="T4" fmla="*/ 49 w 49"/>
                <a:gd name="T5" fmla="*/ 0 h 135"/>
                <a:gd name="T6" fmla="*/ 49 w 49"/>
                <a:gd name="T7" fmla="*/ 7 h 135"/>
                <a:gd name="T8" fmla="*/ 42 w 49"/>
                <a:gd name="T9" fmla="*/ 8 h 135"/>
                <a:gd name="T10" fmla="*/ 34 w 49"/>
                <a:gd name="T11" fmla="*/ 15 h 135"/>
                <a:gd name="T12" fmla="*/ 33 w 49"/>
                <a:gd name="T13" fmla="*/ 23 h 135"/>
                <a:gd name="T14" fmla="*/ 33 w 49"/>
                <a:gd name="T15" fmla="*/ 113 h 135"/>
                <a:gd name="T16" fmla="*/ 46 w 49"/>
                <a:gd name="T17" fmla="*/ 127 h 135"/>
                <a:gd name="T18" fmla="*/ 49 w 49"/>
                <a:gd name="T19" fmla="*/ 127 h 135"/>
                <a:gd name="T20" fmla="*/ 49 w 49"/>
                <a:gd name="T21" fmla="*/ 134 h 135"/>
                <a:gd name="T22" fmla="*/ 0 w 49"/>
                <a:gd name="T23" fmla="*/ 134 h 135"/>
                <a:gd name="T24" fmla="*/ 0 w 49"/>
                <a:gd name="T25" fmla="*/ 127 h 135"/>
                <a:gd name="T26" fmla="*/ 7 w 49"/>
                <a:gd name="T27" fmla="*/ 126 h 135"/>
                <a:gd name="T28" fmla="*/ 16 w 49"/>
                <a:gd name="T29" fmla="*/ 118 h 135"/>
                <a:gd name="T30" fmla="*/ 16 w 49"/>
                <a:gd name="T31" fmla="*/ 113 h 135"/>
                <a:gd name="T32" fmla="*/ 16 w 49"/>
                <a:gd name="T33" fmla="*/ 20 h 135"/>
                <a:gd name="T34" fmla="*/ 15 w 49"/>
                <a:gd name="T35" fmla="*/ 13 h 135"/>
                <a:gd name="T36" fmla="*/ 9 w 49"/>
                <a:gd name="T37" fmla="*/ 8 h 135"/>
                <a:gd name="T38" fmla="*/ 0 w 49"/>
                <a:gd name="T39"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 h="135">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5" y="10"/>
                    <a:pt x="34" y="15"/>
                  </a:cubicBezTo>
                  <a:cubicBezTo>
                    <a:pt x="33" y="18"/>
                    <a:pt x="33" y="20"/>
                    <a:pt x="33" y="23"/>
                  </a:cubicBezTo>
                  <a:cubicBezTo>
                    <a:pt x="33" y="53"/>
                    <a:pt x="33" y="83"/>
                    <a:pt x="33" y="113"/>
                  </a:cubicBezTo>
                  <a:cubicBezTo>
                    <a:pt x="33" y="124"/>
                    <a:pt x="35" y="126"/>
                    <a:pt x="46" y="127"/>
                  </a:cubicBezTo>
                  <a:cubicBezTo>
                    <a:pt x="47" y="127"/>
                    <a:pt x="48" y="127"/>
                    <a:pt x="49" y="127"/>
                  </a:cubicBezTo>
                  <a:cubicBezTo>
                    <a:pt x="49" y="129"/>
                    <a:pt x="49" y="132"/>
                    <a:pt x="49" y="134"/>
                  </a:cubicBezTo>
                  <a:cubicBezTo>
                    <a:pt x="45" y="135"/>
                    <a:pt x="9" y="135"/>
                    <a:pt x="0" y="134"/>
                  </a:cubicBezTo>
                  <a:cubicBezTo>
                    <a:pt x="0" y="132"/>
                    <a:pt x="0" y="130"/>
                    <a:pt x="0" y="127"/>
                  </a:cubicBezTo>
                  <a:cubicBezTo>
                    <a:pt x="3" y="127"/>
                    <a:pt x="5" y="127"/>
                    <a:pt x="7" y="126"/>
                  </a:cubicBezTo>
                  <a:cubicBezTo>
                    <a:pt x="13" y="126"/>
                    <a:pt x="15" y="124"/>
                    <a:pt x="16" y="118"/>
                  </a:cubicBezTo>
                  <a:cubicBezTo>
                    <a:pt x="16" y="117"/>
                    <a:pt x="16" y="115"/>
                    <a:pt x="16" y="113"/>
                  </a:cubicBezTo>
                  <a:cubicBezTo>
                    <a:pt x="16" y="82"/>
                    <a:pt x="16" y="51"/>
                    <a:pt x="16" y="20"/>
                  </a:cubicBezTo>
                  <a:cubicBezTo>
                    <a:pt x="16" y="18"/>
                    <a:pt x="15" y="16"/>
                    <a:pt x="15" y="13"/>
                  </a:cubicBezTo>
                  <a:cubicBezTo>
                    <a:pt x="14" y="10"/>
                    <a:pt x="12" y="8"/>
                    <a:pt x="9" y="8"/>
                  </a:cubicBezTo>
                  <a:cubicBezTo>
                    <a:pt x="6" y="7"/>
                    <a:pt x="3" y="7"/>
                    <a:pt x="0" y="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58" name="Freeform 35"/>
            <p:cNvSpPr/>
            <p:nvPr/>
          </p:nvSpPr>
          <p:spPr bwMode="auto">
            <a:xfrm>
              <a:off x="7675879" y="3891177"/>
              <a:ext cx="137764" cy="381253"/>
            </a:xfrm>
            <a:custGeom>
              <a:avLst/>
              <a:gdLst>
                <a:gd name="T0" fmla="*/ 0 w 49"/>
                <a:gd name="T1" fmla="*/ 7 h 134"/>
                <a:gd name="T2" fmla="*/ 0 w 49"/>
                <a:gd name="T3" fmla="*/ 0 h 134"/>
                <a:gd name="T4" fmla="*/ 49 w 49"/>
                <a:gd name="T5" fmla="*/ 0 h 134"/>
                <a:gd name="T6" fmla="*/ 49 w 49"/>
                <a:gd name="T7" fmla="*/ 7 h 134"/>
                <a:gd name="T8" fmla="*/ 42 w 49"/>
                <a:gd name="T9" fmla="*/ 8 h 134"/>
                <a:gd name="T10" fmla="*/ 34 w 49"/>
                <a:gd name="T11" fmla="*/ 15 h 134"/>
                <a:gd name="T12" fmla="*/ 33 w 49"/>
                <a:gd name="T13" fmla="*/ 23 h 134"/>
                <a:gd name="T14" fmla="*/ 33 w 49"/>
                <a:gd name="T15" fmla="*/ 112 h 134"/>
                <a:gd name="T16" fmla="*/ 34 w 49"/>
                <a:gd name="T17" fmla="*/ 120 h 134"/>
                <a:gd name="T18" fmla="*/ 40 w 49"/>
                <a:gd name="T19" fmla="*/ 126 h 134"/>
                <a:gd name="T20" fmla="*/ 49 w 49"/>
                <a:gd name="T21" fmla="*/ 127 h 134"/>
                <a:gd name="T22" fmla="*/ 49 w 49"/>
                <a:gd name="T23" fmla="*/ 134 h 134"/>
                <a:gd name="T24" fmla="*/ 0 w 49"/>
                <a:gd name="T25" fmla="*/ 134 h 134"/>
                <a:gd name="T26" fmla="*/ 0 w 49"/>
                <a:gd name="T27" fmla="*/ 127 h 134"/>
                <a:gd name="T28" fmla="*/ 8 w 49"/>
                <a:gd name="T29" fmla="*/ 126 h 134"/>
                <a:gd name="T30" fmla="*/ 15 w 49"/>
                <a:gd name="T31" fmla="*/ 119 h 134"/>
                <a:gd name="T32" fmla="*/ 16 w 49"/>
                <a:gd name="T33" fmla="*/ 110 h 134"/>
                <a:gd name="T34" fmla="*/ 16 w 49"/>
                <a:gd name="T35" fmla="*/ 25 h 134"/>
                <a:gd name="T36" fmla="*/ 15 w 49"/>
                <a:gd name="T37" fmla="*/ 15 h 134"/>
                <a:gd name="T38" fmla="*/ 8 w 49"/>
                <a:gd name="T39" fmla="*/ 8 h 134"/>
                <a:gd name="T40" fmla="*/ 0 w 49"/>
                <a:gd name="T41" fmla="*/ 7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34">
                  <a:moveTo>
                    <a:pt x="0" y="7"/>
                  </a:moveTo>
                  <a:cubicBezTo>
                    <a:pt x="0" y="4"/>
                    <a:pt x="0" y="2"/>
                    <a:pt x="0" y="0"/>
                  </a:cubicBezTo>
                  <a:cubicBezTo>
                    <a:pt x="16" y="0"/>
                    <a:pt x="32" y="0"/>
                    <a:pt x="49" y="0"/>
                  </a:cubicBezTo>
                  <a:cubicBezTo>
                    <a:pt x="49" y="2"/>
                    <a:pt x="49" y="4"/>
                    <a:pt x="49" y="7"/>
                  </a:cubicBezTo>
                  <a:cubicBezTo>
                    <a:pt x="46" y="7"/>
                    <a:pt x="44" y="7"/>
                    <a:pt x="42" y="8"/>
                  </a:cubicBezTo>
                  <a:cubicBezTo>
                    <a:pt x="37" y="8"/>
                    <a:pt x="34" y="10"/>
                    <a:pt x="34" y="15"/>
                  </a:cubicBezTo>
                  <a:cubicBezTo>
                    <a:pt x="33" y="18"/>
                    <a:pt x="33" y="21"/>
                    <a:pt x="33" y="23"/>
                  </a:cubicBezTo>
                  <a:cubicBezTo>
                    <a:pt x="33" y="53"/>
                    <a:pt x="33" y="83"/>
                    <a:pt x="33" y="112"/>
                  </a:cubicBezTo>
                  <a:cubicBezTo>
                    <a:pt x="33" y="115"/>
                    <a:pt x="33" y="118"/>
                    <a:pt x="34" y="120"/>
                  </a:cubicBezTo>
                  <a:cubicBezTo>
                    <a:pt x="34" y="124"/>
                    <a:pt x="36" y="126"/>
                    <a:pt x="40" y="126"/>
                  </a:cubicBezTo>
                  <a:cubicBezTo>
                    <a:pt x="43" y="126"/>
                    <a:pt x="45" y="127"/>
                    <a:pt x="49" y="127"/>
                  </a:cubicBezTo>
                  <a:cubicBezTo>
                    <a:pt x="49" y="129"/>
                    <a:pt x="49" y="132"/>
                    <a:pt x="49" y="134"/>
                  </a:cubicBezTo>
                  <a:cubicBezTo>
                    <a:pt x="33" y="134"/>
                    <a:pt x="16" y="134"/>
                    <a:pt x="0" y="134"/>
                  </a:cubicBezTo>
                  <a:cubicBezTo>
                    <a:pt x="0" y="132"/>
                    <a:pt x="0" y="130"/>
                    <a:pt x="0" y="127"/>
                  </a:cubicBezTo>
                  <a:cubicBezTo>
                    <a:pt x="3" y="127"/>
                    <a:pt x="6" y="127"/>
                    <a:pt x="8" y="126"/>
                  </a:cubicBezTo>
                  <a:cubicBezTo>
                    <a:pt x="13" y="125"/>
                    <a:pt x="15" y="123"/>
                    <a:pt x="15" y="119"/>
                  </a:cubicBezTo>
                  <a:cubicBezTo>
                    <a:pt x="16" y="116"/>
                    <a:pt x="16" y="113"/>
                    <a:pt x="16" y="110"/>
                  </a:cubicBezTo>
                  <a:cubicBezTo>
                    <a:pt x="16" y="81"/>
                    <a:pt x="16" y="53"/>
                    <a:pt x="16" y="25"/>
                  </a:cubicBezTo>
                  <a:cubicBezTo>
                    <a:pt x="16" y="21"/>
                    <a:pt x="16" y="18"/>
                    <a:pt x="15" y="15"/>
                  </a:cubicBezTo>
                  <a:cubicBezTo>
                    <a:pt x="15" y="10"/>
                    <a:pt x="13" y="8"/>
                    <a:pt x="8" y="8"/>
                  </a:cubicBezTo>
                  <a:cubicBezTo>
                    <a:pt x="5" y="7"/>
                    <a:pt x="3" y="7"/>
                    <a:pt x="0" y="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grpSp>
      <p:grpSp>
        <p:nvGrpSpPr>
          <p:cNvPr id="6" name="组合 5"/>
          <p:cNvGrpSpPr/>
          <p:nvPr/>
        </p:nvGrpSpPr>
        <p:grpSpPr>
          <a:xfrm>
            <a:off x="5579742" y="870097"/>
            <a:ext cx="2144877" cy="612998"/>
            <a:chOff x="4606634" y="2048989"/>
            <a:chExt cx="5593843" cy="1598699"/>
          </a:xfrm>
          <a:solidFill>
            <a:schemeClr val="accent1">
              <a:alpha val="80000"/>
            </a:schemeClr>
          </a:solidFill>
        </p:grpSpPr>
        <p:sp>
          <p:nvSpPr>
            <p:cNvPr id="31" name="Freeform 9"/>
            <p:cNvSpPr>
              <a:spLocks noEditPoints="1"/>
            </p:cNvSpPr>
            <p:nvPr/>
          </p:nvSpPr>
          <p:spPr bwMode="auto">
            <a:xfrm>
              <a:off x="9274578" y="2071415"/>
              <a:ext cx="925899" cy="1034829"/>
            </a:xfrm>
            <a:custGeom>
              <a:avLst/>
              <a:gdLst>
                <a:gd name="T0" fmla="*/ 324 w 325"/>
                <a:gd name="T1" fmla="*/ 106 h 363"/>
                <a:gd name="T2" fmla="*/ 283 w 325"/>
                <a:gd name="T3" fmla="*/ 179 h 363"/>
                <a:gd name="T4" fmla="*/ 247 w 325"/>
                <a:gd name="T5" fmla="*/ 214 h 363"/>
                <a:gd name="T6" fmla="*/ 241 w 325"/>
                <a:gd name="T7" fmla="*/ 228 h 363"/>
                <a:gd name="T8" fmla="*/ 271 w 325"/>
                <a:gd name="T9" fmla="*/ 230 h 363"/>
                <a:gd name="T10" fmla="*/ 282 w 325"/>
                <a:gd name="T11" fmla="*/ 240 h 363"/>
                <a:gd name="T12" fmla="*/ 269 w 325"/>
                <a:gd name="T13" fmla="*/ 277 h 363"/>
                <a:gd name="T14" fmla="*/ 223 w 325"/>
                <a:gd name="T15" fmla="*/ 316 h 363"/>
                <a:gd name="T16" fmla="*/ 176 w 325"/>
                <a:gd name="T17" fmla="*/ 340 h 363"/>
                <a:gd name="T18" fmla="*/ 160 w 325"/>
                <a:gd name="T19" fmla="*/ 339 h 363"/>
                <a:gd name="T20" fmla="*/ 165 w 325"/>
                <a:gd name="T21" fmla="*/ 329 h 363"/>
                <a:gd name="T22" fmla="*/ 195 w 325"/>
                <a:gd name="T23" fmla="*/ 302 h 363"/>
                <a:gd name="T24" fmla="*/ 214 w 325"/>
                <a:gd name="T25" fmla="*/ 282 h 363"/>
                <a:gd name="T26" fmla="*/ 223 w 325"/>
                <a:gd name="T27" fmla="*/ 265 h 363"/>
                <a:gd name="T28" fmla="*/ 220 w 325"/>
                <a:gd name="T29" fmla="*/ 257 h 363"/>
                <a:gd name="T30" fmla="*/ 179 w 325"/>
                <a:gd name="T31" fmla="*/ 289 h 363"/>
                <a:gd name="T32" fmla="*/ 106 w 325"/>
                <a:gd name="T33" fmla="*/ 335 h 363"/>
                <a:gd name="T34" fmla="*/ 20 w 325"/>
                <a:gd name="T35" fmla="*/ 363 h 363"/>
                <a:gd name="T36" fmla="*/ 4 w 325"/>
                <a:gd name="T37" fmla="*/ 360 h 363"/>
                <a:gd name="T38" fmla="*/ 78 w 325"/>
                <a:gd name="T39" fmla="*/ 306 h 363"/>
                <a:gd name="T40" fmla="*/ 102 w 325"/>
                <a:gd name="T41" fmla="*/ 295 h 363"/>
                <a:gd name="T42" fmla="*/ 208 w 325"/>
                <a:gd name="T43" fmla="*/ 238 h 363"/>
                <a:gd name="T44" fmla="*/ 207 w 325"/>
                <a:gd name="T45" fmla="*/ 232 h 363"/>
                <a:gd name="T46" fmla="*/ 171 w 325"/>
                <a:gd name="T47" fmla="*/ 243 h 363"/>
                <a:gd name="T48" fmla="*/ 163 w 325"/>
                <a:gd name="T49" fmla="*/ 239 h 363"/>
                <a:gd name="T50" fmla="*/ 170 w 325"/>
                <a:gd name="T51" fmla="*/ 226 h 363"/>
                <a:gd name="T52" fmla="*/ 154 w 325"/>
                <a:gd name="T53" fmla="*/ 206 h 363"/>
                <a:gd name="T54" fmla="*/ 122 w 325"/>
                <a:gd name="T55" fmla="*/ 224 h 363"/>
                <a:gd name="T56" fmla="*/ 99 w 325"/>
                <a:gd name="T57" fmla="*/ 236 h 363"/>
                <a:gd name="T58" fmla="*/ 100 w 325"/>
                <a:gd name="T59" fmla="*/ 222 h 363"/>
                <a:gd name="T60" fmla="*/ 116 w 325"/>
                <a:gd name="T61" fmla="*/ 204 h 363"/>
                <a:gd name="T62" fmla="*/ 118 w 325"/>
                <a:gd name="T63" fmla="*/ 183 h 363"/>
                <a:gd name="T64" fmla="*/ 116 w 325"/>
                <a:gd name="T65" fmla="*/ 174 h 363"/>
                <a:gd name="T66" fmla="*/ 143 w 325"/>
                <a:gd name="T67" fmla="*/ 167 h 363"/>
                <a:gd name="T68" fmla="*/ 158 w 325"/>
                <a:gd name="T69" fmla="*/ 145 h 363"/>
                <a:gd name="T70" fmla="*/ 147 w 325"/>
                <a:gd name="T71" fmla="*/ 144 h 363"/>
                <a:gd name="T72" fmla="*/ 132 w 325"/>
                <a:gd name="T73" fmla="*/ 141 h 363"/>
                <a:gd name="T74" fmla="*/ 141 w 325"/>
                <a:gd name="T75" fmla="*/ 129 h 363"/>
                <a:gd name="T76" fmla="*/ 140 w 325"/>
                <a:gd name="T77" fmla="*/ 115 h 363"/>
                <a:gd name="T78" fmla="*/ 112 w 325"/>
                <a:gd name="T79" fmla="*/ 96 h 363"/>
                <a:gd name="T80" fmla="*/ 127 w 325"/>
                <a:gd name="T81" fmla="*/ 92 h 363"/>
                <a:gd name="T82" fmla="*/ 167 w 325"/>
                <a:gd name="T83" fmla="*/ 81 h 363"/>
                <a:gd name="T84" fmla="*/ 203 w 325"/>
                <a:gd name="T85" fmla="*/ 36 h 363"/>
                <a:gd name="T86" fmla="*/ 204 w 325"/>
                <a:gd name="T87" fmla="*/ 10 h 363"/>
                <a:gd name="T88" fmla="*/ 216 w 325"/>
                <a:gd name="T89" fmla="*/ 3 h 363"/>
                <a:gd name="T90" fmla="*/ 224 w 325"/>
                <a:gd name="T91" fmla="*/ 56 h 363"/>
                <a:gd name="T92" fmla="*/ 205 w 325"/>
                <a:gd name="T93" fmla="*/ 91 h 363"/>
                <a:gd name="T94" fmla="*/ 208 w 325"/>
                <a:gd name="T95" fmla="*/ 105 h 363"/>
                <a:gd name="T96" fmla="*/ 267 w 325"/>
                <a:gd name="T97" fmla="*/ 87 h 363"/>
                <a:gd name="T98" fmla="*/ 297 w 325"/>
                <a:gd name="T99" fmla="*/ 85 h 363"/>
                <a:gd name="T100" fmla="*/ 309 w 325"/>
                <a:gd name="T101" fmla="*/ 86 h 363"/>
                <a:gd name="T102" fmla="*/ 325 w 325"/>
                <a:gd name="T103" fmla="*/ 104 h 363"/>
                <a:gd name="T104" fmla="*/ 198 w 325"/>
                <a:gd name="T105" fmla="*/ 126 h 363"/>
                <a:gd name="T106" fmla="*/ 164 w 325"/>
                <a:gd name="T107" fmla="*/ 175 h 363"/>
                <a:gd name="T108" fmla="*/ 181 w 325"/>
                <a:gd name="T109" fmla="*/ 191 h 363"/>
                <a:gd name="T110" fmla="*/ 186 w 325"/>
                <a:gd name="T111" fmla="*/ 173 h 363"/>
                <a:gd name="T112" fmla="*/ 199 w 325"/>
                <a:gd name="T113" fmla="*/ 170 h 363"/>
                <a:gd name="T114" fmla="*/ 206 w 325"/>
                <a:gd name="T115" fmla="*/ 204 h 363"/>
                <a:gd name="T116" fmla="*/ 217 w 325"/>
                <a:gd name="T117" fmla="*/ 206 h 363"/>
                <a:gd name="T118" fmla="*/ 229 w 325"/>
                <a:gd name="T119" fmla="*/ 188 h 363"/>
                <a:gd name="T120" fmla="*/ 261 w 325"/>
                <a:gd name="T121" fmla="*/ 141 h 363"/>
                <a:gd name="T122" fmla="*/ 250 w 325"/>
                <a:gd name="T123" fmla="*/ 134 h 363"/>
                <a:gd name="T124" fmla="*/ 206 w 325"/>
                <a:gd name="T125" fmla="*/ 122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5" h="363">
                  <a:moveTo>
                    <a:pt x="325" y="104"/>
                  </a:moveTo>
                  <a:cubicBezTo>
                    <a:pt x="325" y="104"/>
                    <a:pt x="324" y="105"/>
                    <a:pt x="324" y="106"/>
                  </a:cubicBezTo>
                  <a:cubicBezTo>
                    <a:pt x="323" y="108"/>
                    <a:pt x="323" y="111"/>
                    <a:pt x="322" y="114"/>
                  </a:cubicBezTo>
                  <a:cubicBezTo>
                    <a:pt x="312" y="138"/>
                    <a:pt x="300" y="160"/>
                    <a:pt x="283" y="179"/>
                  </a:cubicBezTo>
                  <a:cubicBezTo>
                    <a:pt x="275" y="188"/>
                    <a:pt x="267" y="197"/>
                    <a:pt x="259" y="205"/>
                  </a:cubicBezTo>
                  <a:cubicBezTo>
                    <a:pt x="255" y="209"/>
                    <a:pt x="251" y="211"/>
                    <a:pt x="247" y="214"/>
                  </a:cubicBezTo>
                  <a:cubicBezTo>
                    <a:pt x="244" y="217"/>
                    <a:pt x="241" y="219"/>
                    <a:pt x="239" y="223"/>
                  </a:cubicBezTo>
                  <a:cubicBezTo>
                    <a:pt x="237" y="226"/>
                    <a:pt x="238" y="227"/>
                    <a:pt x="241" y="228"/>
                  </a:cubicBezTo>
                  <a:cubicBezTo>
                    <a:pt x="243" y="228"/>
                    <a:pt x="245" y="228"/>
                    <a:pt x="246" y="228"/>
                  </a:cubicBezTo>
                  <a:cubicBezTo>
                    <a:pt x="255" y="229"/>
                    <a:pt x="263" y="230"/>
                    <a:pt x="271" y="230"/>
                  </a:cubicBezTo>
                  <a:cubicBezTo>
                    <a:pt x="272" y="230"/>
                    <a:pt x="274" y="231"/>
                    <a:pt x="275" y="231"/>
                  </a:cubicBezTo>
                  <a:cubicBezTo>
                    <a:pt x="280" y="233"/>
                    <a:pt x="282" y="235"/>
                    <a:pt x="282" y="240"/>
                  </a:cubicBezTo>
                  <a:cubicBezTo>
                    <a:pt x="283" y="247"/>
                    <a:pt x="282" y="253"/>
                    <a:pt x="279" y="259"/>
                  </a:cubicBezTo>
                  <a:cubicBezTo>
                    <a:pt x="277" y="265"/>
                    <a:pt x="273" y="271"/>
                    <a:pt x="269" y="277"/>
                  </a:cubicBezTo>
                  <a:cubicBezTo>
                    <a:pt x="260" y="289"/>
                    <a:pt x="248" y="298"/>
                    <a:pt x="237" y="307"/>
                  </a:cubicBezTo>
                  <a:cubicBezTo>
                    <a:pt x="233" y="311"/>
                    <a:pt x="228" y="314"/>
                    <a:pt x="223" y="316"/>
                  </a:cubicBezTo>
                  <a:cubicBezTo>
                    <a:pt x="213" y="321"/>
                    <a:pt x="203" y="327"/>
                    <a:pt x="193" y="332"/>
                  </a:cubicBezTo>
                  <a:cubicBezTo>
                    <a:pt x="187" y="334"/>
                    <a:pt x="182" y="337"/>
                    <a:pt x="176" y="340"/>
                  </a:cubicBezTo>
                  <a:cubicBezTo>
                    <a:pt x="173" y="341"/>
                    <a:pt x="169" y="341"/>
                    <a:pt x="166" y="342"/>
                  </a:cubicBezTo>
                  <a:cubicBezTo>
                    <a:pt x="164" y="342"/>
                    <a:pt x="161" y="341"/>
                    <a:pt x="160" y="339"/>
                  </a:cubicBezTo>
                  <a:cubicBezTo>
                    <a:pt x="159" y="337"/>
                    <a:pt x="160" y="335"/>
                    <a:pt x="162" y="333"/>
                  </a:cubicBezTo>
                  <a:cubicBezTo>
                    <a:pt x="163" y="332"/>
                    <a:pt x="164" y="330"/>
                    <a:pt x="165" y="329"/>
                  </a:cubicBezTo>
                  <a:cubicBezTo>
                    <a:pt x="173" y="323"/>
                    <a:pt x="181" y="316"/>
                    <a:pt x="189" y="310"/>
                  </a:cubicBezTo>
                  <a:cubicBezTo>
                    <a:pt x="192" y="307"/>
                    <a:pt x="194" y="305"/>
                    <a:pt x="195" y="302"/>
                  </a:cubicBezTo>
                  <a:cubicBezTo>
                    <a:pt x="196" y="300"/>
                    <a:pt x="198" y="297"/>
                    <a:pt x="200" y="295"/>
                  </a:cubicBezTo>
                  <a:cubicBezTo>
                    <a:pt x="205" y="291"/>
                    <a:pt x="210" y="287"/>
                    <a:pt x="214" y="282"/>
                  </a:cubicBezTo>
                  <a:cubicBezTo>
                    <a:pt x="217" y="280"/>
                    <a:pt x="218" y="278"/>
                    <a:pt x="219" y="275"/>
                  </a:cubicBezTo>
                  <a:cubicBezTo>
                    <a:pt x="219" y="271"/>
                    <a:pt x="221" y="268"/>
                    <a:pt x="223" y="265"/>
                  </a:cubicBezTo>
                  <a:cubicBezTo>
                    <a:pt x="225" y="263"/>
                    <a:pt x="227" y="261"/>
                    <a:pt x="229" y="259"/>
                  </a:cubicBezTo>
                  <a:cubicBezTo>
                    <a:pt x="227" y="256"/>
                    <a:pt x="224" y="256"/>
                    <a:pt x="220" y="257"/>
                  </a:cubicBezTo>
                  <a:cubicBezTo>
                    <a:pt x="212" y="260"/>
                    <a:pt x="205" y="264"/>
                    <a:pt x="199" y="270"/>
                  </a:cubicBezTo>
                  <a:cubicBezTo>
                    <a:pt x="192" y="276"/>
                    <a:pt x="186" y="282"/>
                    <a:pt x="179" y="289"/>
                  </a:cubicBezTo>
                  <a:cubicBezTo>
                    <a:pt x="169" y="299"/>
                    <a:pt x="157" y="307"/>
                    <a:pt x="144" y="314"/>
                  </a:cubicBezTo>
                  <a:cubicBezTo>
                    <a:pt x="131" y="320"/>
                    <a:pt x="119" y="328"/>
                    <a:pt x="106" y="335"/>
                  </a:cubicBezTo>
                  <a:cubicBezTo>
                    <a:pt x="89" y="344"/>
                    <a:pt x="72" y="352"/>
                    <a:pt x="53" y="357"/>
                  </a:cubicBezTo>
                  <a:cubicBezTo>
                    <a:pt x="43" y="361"/>
                    <a:pt x="32" y="363"/>
                    <a:pt x="20" y="363"/>
                  </a:cubicBezTo>
                  <a:cubicBezTo>
                    <a:pt x="16" y="362"/>
                    <a:pt x="12" y="361"/>
                    <a:pt x="7" y="361"/>
                  </a:cubicBezTo>
                  <a:cubicBezTo>
                    <a:pt x="6" y="361"/>
                    <a:pt x="5" y="360"/>
                    <a:pt x="4" y="360"/>
                  </a:cubicBezTo>
                  <a:cubicBezTo>
                    <a:pt x="0" y="358"/>
                    <a:pt x="0" y="355"/>
                    <a:pt x="4" y="352"/>
                  </a:cubicBezTo>
                  <a:cubicBezTo>
                    <a:pt x="28" y="337"/>
                    <a:pt x="53" y="321"/>
                    <a:pt x="78" y="306"/>
                  </a:cubicBezTo>
                  <a:cubicBezTo>
                    <a:pt x="84" y="302"/>
                    <a:pt x="91" y="298"/>
                    <a:pt x="98" y="297"/>
                  </a:cubicBezTo>
                  <a:cubicBezTo>
                    <a:pt x="100" y="296"/>
                    <a:pt x="101" y="295"/>
                    <a:pt x="102" y="295"/>
                  </a:cubicBezTo>
                  <a:cubicBezTo>
                    <a:pt x="135" y="275"/>
                    <a:pt x="169" y="257"/>
                    <a:pt x="204" y="241"/>
                  </a:cubicBezTo>
                  <a:cubicBezTo>
                    <a:pt x="205" y="240"/>
                    <a:pt x="207" y="239"/>
                    <a:pt x="208" y="238"/>
                  </a:cubicBezTo>
                  <a:cubicBezTo>
                    <a:pt x="209" y="237"/>
                    <a:pt x="210" y="235"/>
                    <a:pt x="210" y="234"/>
                  </a:cubicBezTo>
                  <a:cubicBezTo>
                    <a:pt x="210" y="233"/>
                    <a:pt x="208" y="232"/>
                    <a:pt x="207" y="232"/>
                  </a:cubicBezTo>
                  <a:cubicBezTo>
                    <a:pt x="201" y="231"/>
                    <a:pt x="196" y="233"/>
                    <a:pt x="190" y="235"/>
                  </a:cubicBezTo>
                  <a:cubicBezTo>
                    <a:pt x="184" y="238"/>
                    <a:pt x="178" y="240"/>
                    <a:pt x="171" y="243"/>
                  </a:cubicBezTo>
                  <a:cubicBezTo>
                    <a:pt x="170" y="243"/>
                    <a:pt x="169" y="244"/>
                    <a:pt x="168" y="244"/>
                  </a:cubicBezTo>
                  <a:cubicBezTo>
                    <a:pt x="164" y="244"/>
                    <a:pt x="163" y="244"/>
                    <a:pt x="163" y="239"/>
                  </a:cubicBezTo>
                  <a:cubicBezTo>
                    <a:pt x="163" y="236"/>
                    <a:pt x="164" y="233"/>
                    <a:pt x="166" y="231"/>
                  </a:cubicBezTo>
                  <a:cubicBezTo>
                    <a:pt x="167" y="229"/>
                    <a:pt x="169" y="228"/>
                    <a:pt x="170" y="226"/>
                  </a:cubicBezTo>
                  <a:cubicBezTo>
                    <a:pt x="172" y="222"/>
                    <a:pt x="172" y="218"/>
                    <a:pt x="168" y="215"/>
                  </a:cubicBezTo>
                  <a:cubicBezTo>
                    <a:pt x="164" y="212"/>
                    <a:pt x="159" y="209"/>
                    <a:pt x="154" y="206"/>
                  </a:cubicBezTo>
                  <a:cubicBezTo>
                    <a:pt x="148" y="203"/>
                    <a:pt x="143" y="205"/>
                    <a:pt x="138" y="210"/>
                  </a:cubicBezTo>
                  <a:cubicBezTo>
                    <a:pt x="133" y="215"/>
                    <a:pt x="128" y="219"/>
                    <a:pt x="122" y="224"/>
                  </a:cubicBezTo>
                  <a:cubicBezTo>
                    <a:pt x="118" y="228"/>
                    <a:pt x="112" y="231"/>
                    <a:pt x="107" y="235"/>
                  </a:cubicBezTo>
                  <a:cubicBezTo>
                    <a:pt x="105" y="236"/>
                    <a:pt x="102" y="238"/>
                    <a:pt x="99" y="236"/>
                  </a:cubicBezTo>
                  <a:cubicBezTo>
                    <a:pt x="97" y="234"/>
                    <a:pt x="97" y="231"/>
                    <a:pt x="98" y="229"/>
                  </a:cubicBezTo>
                  <a:cubicBezTo>
                    <a:pt x="98" y="226"/>
                    <a:pt x="99" y="224"/>
                    <a:pt x="100" y="222"/>
                  </a:cubicBezTo>
                  <a:cubicBezTo>
                    <a:pt x="102" y="219"/>
                    <a:pt x="105" y="217"/>
                    <a:pt x="107" y="214"/>
                  </a:cubicBezTo>
                  <a:cubicBezTo>
                    <a:pt x="110" y="211"/>
                    <a:pt x="113" y="208"/>
                    <a:pt x="116" y="204"/>
                  </a:cubicBezTo>
                  <a:cubicBezTo>
                    <a:pt x="118" y="202"/>
                    <a:pt x="119" y="198"/>
                    <a:pt x="120" y="195"/>
                  </a:cubicBezTo>
                  <a:cubicBezTo>
                    <a:pt x="122" y="191"/>
                    <a:pt x="122" y="187"/>
                    <a:pt x="118" y="183"/>
                  </a:cubicBezTo>
                  <a:cubicBezTo>
                    <a:pt x="116" y="182"/>
                    <a:pt x="115" y="181"/>
                    <a:pt x="115" y="179"/>
                  </a:cubicBezTo>
                  <a:cubicBezTo>
                    <a:pt x="113" y="177"/>
                    <a:pt x="113" y="175"/>
                    <a:pt x="116" y="174"/>
                  </a:cubicBezTo>
                  <a:cubicBezTo>
                    <a:pt x="123" y="173"/>
                    <a:pt x="130" y="171"/>
                    <a:pt x="137" y="170"/>
                  </a:cubicBezTo>
                  <a:cubicBezTo>
                    <a:pt x="140" y="170"/>
                    <a:pt x="141" y="169"/>
                    <a:pt x="143" y="167"/>
                  </a:cubicBezTo>
                  <a:cubicBezTo>
                    <a:pt x="146" y="163"/>
                    <a:pt x="150" y="159"/>
                    <a:pt x="153" y="155"/>
                  </a:cubicBezTo>
                  <a:cubicBezTo>
                    <a:pt x="155" y="152"/>
                    <a:pt x="157" y="149"/>
                    <a:pt x="158" y="145"/>
                  </a:cubicBezTo>
                  <a:cubicBezTo>
                    <a:pt x="159" y="141"/>
                    <a:pt x="157" y="140"/>
                    <a:pt x="154" y="141"/>
                  </a:cubicBezTo>
                  <a:cubicBezTo>
                    <a:pt x="151" y="141"/>
                    <a:pt x="149" y="142"/>
                    <a:pt x="147" y="144"/>
                  </a:cubicBezTo>
                  <a:cubicBezTo>
                    <a:pt x="144" y="146"/>
                    <a:pt x="140" y="146"/>
                    <a:pt x="137" y="145"/>
                  </a:cubicBezTo>
                  <a:cubicBezTo>
                    <a:pt x="134" y="145"/>
                    <a:pt x="133" y="144"/>
                    <a:pt x="132" y="141"/>
                  </a:cubicBezTo>
                  <a:cubicBezTo>
                    <a:pt x="132" y="139"/>
                    <a:pt x="132" y="137"/>
                    <a:pt x="134" y="135"/>
                  </a:cubicBezTo>
                  <a:cubicBezTo>
                    <a:pt x="137" y="133"/>
                    <a:pt x="139" y="131"/>
                    <a:pt x="141" y="129"/>
                  </a:cubicBezTo>
                  <a:cubicBezTo>
                    <a:pt x="143" y="126"/>
                    <a:pt x="144" y="123"/>
                    <a:pt x="144" y="119"/>
                  </a:cubicBezTo>
                  <a:cubicBezTo>
                    <a:pt x="144" y="116"/>
                    <a:pt x="143" y="115"/>
                    <a:pt x="140" y="115"/>
                  </a:cubicBezTo>
                  <a:cubicBezTo>
                    <a:pt x="136" y="115"/>
                    <a:pt x="132" y="115"/>
                    <a:pt x="129" y="114"/>
                  </a:cubicBezTo>
                  <a:cubicBezTo>
                    <a:pt x="119" y="112"/>
                    <a:pt x="114" y="106"/>
                    <a:pt x="112" y="96"/>
                  </a:cubicBezTo>
                  <a:cubicBezTo>
                    <a:pt x="112" y="91"/>
                    <a:pt x="113" y="90"/>
                    <a:pt x="118" y="91"/>
                  </a:cubicBezTo>
                  <a:cubicBezTo>
                    <a:pt x="121" y="91"/>
                    <a:pt x="124" y="91"/>
                    <a:pt x="127" y="92"/>
                  </a:cubicBezTo>
                  <a:cubicBezTo>
                    <a:pt x="137" y="93"/>
                    <a:pt x="146" y="92"/>
                    <a:pt x="155" y="86"/>
                  </a:cubicBezTo>
                  <a:cubicBezTo>
                    <a:pt x="158" y="83"/>
                    <a:pt x="163" y="82"/>
                    <a:pt x="167" y="81"/>
                  </a:cubicBezTo>
                  <a:cubicBezTo>
                    <a:pt x="174" y="79"/>
                    <a:pt x="180" y="76"/>
                    <a:pt x="184" y="70"/>
                  </a:cubicBezTo>
                  <a:cubicBezTo>
                    <a:pt x="193" y="60"/>
                    <a:pt x="200" y="49"/>
                    <a:pt x="203" y="36"/>
                  </a:cubicBezTo>
                  <a:cubicBezTo>
                    <a:pt x="204" y="30"/>
                    <a:pt x="205" y="23"/>
                    <a:pt x="205" y="17"/>
                  </a:cubicBezTo>
                  <a:cubicBezTo>
                    <a:pt x="204" y="15"/>
                    <a:pt x="204" y="13"/>
                    <a:pt x="204" y="10"/>
                  </a:cubicBezTo>
                  <a:cubicBezTo>
                    <a:pt x="204" y="7"/>
                    <a:pt x="204" y="4"/>
                    <a:pt x="207" y="2"/>
                  </a:cubicBezTo>
                  <a:cubicBezTo>
                    <a:pt x="211" y="0"/>
                    <a:pt x="213" y="2"/>
                    <a:pt x="216" y="3"/>
                  </a:cubicBezTo>
                  <a:cubicBezTo>
                    <a:pt x="230" y="11"/>
                    <a:pt x="236" y="28"/>
                    <a:pt x="230" y="43"/>
                  </a:cubicBezTo>
                  <a:cubicBezTo>
                    <a:pt x="229" y="48"/>
                    <a:pt x="226" y="52"/>
                    <a:pt x="224" y="56"/>
                  </a:cubicBezTo>
                  <a:cubicBezTo>
                    <a:pt x="219" y="64"/>
                    <a:pt x="214" y="72"/>
                    <a:pt x="209" y="80"/>
                  </a:cubicBezTo>
                  <a:cubicBezTo>
                    <a:pt x="207" y="83"/>
                    <a:pt x="206" y="87"/>
                    <a:pt x="205" y="91"/>
                  </a:cubicBezTo>
                  <a:cubicBezTo>
                    <a:pt x="204" y="93"/>
                    <a:pt x="203" y="95"/>
                    <a:pt x="203" y="98"/>
                  </a:cubicBezTo>
                  <a:cubicBezTo>
                    <a:pt x="203" y="102"/>
                    <a:pt x="205" y="104"/>
                    <a:pt x="208" y="105"/>
                  </a:cubicBezTo>
                  <a:cubicBezTo>
                    <a:pt x="213" y="106"/>
                    <a:pt x="217" y="105"/>
                    <a:pt x="221" y="104"/>
                  </a:cubicBezTo>
                  <a:cubicBezTo>
                    <a:pt x="236" y="97"/>
                    <a:pt x="251" y="91"/>
                    <a:pt x="267" y="87"/>
                  </a:cubicBezTo>
                  <a:cubicBezTo>
                    <a:pt x="274" y="85"/>
                    <a:pt x="280" y="84"/>
                    <a:pt x="287" y="82"/>
                  </a:cubicBezTo>
                  <a:cubicBezTo>
                    <a:pt x="290" y="82"/>
                    <a:pt x="294" y="82"/>
                    <a:pt x="297" y="85"/>
                  </a:cubicBezTo>
                  <a:cubicBezTo>
                    <a:pt x="299" y="86"/>
                    <a:pt x="301" y="86"/>
                    <a:pt x="304" y="86"/>
                  </a:cubicBezTo>
                  <a:cubicBezTo>
                    <a:pt x="305" y="87"/>
                    <a:pt x="307" y="86"/>
                    <a:pt x="309" y="86"/>
                  </a:cubicBezTo>
                  <a:cubicBezTo>
                    <a:pt x="317" y="86"/>
                    <a:pt x="323" y="89"/>
                    <a:pt x="325" y="97"/>
                  </a:cubicBezTo>
                  <a:cubicBezTo>
                    <a:pt x="325" y="99"/>
                    <a:pt x="325" y="101"/>
                    <a:pt x="325" y="104"/>
                  </a:cubicBezTo>
                  <a:close/>
                  <a:moveTo>
                    <a:pt x="206" y="122"/>
                  </a:moveTo>
                  <a:cubicBezTo>
                    <a:pt x="203" y="122"/>
                    <a:pt x="200" y="123"/>
                    <a:pt x="198" y="126"/>
                  </a:cubicBezTo>
                  <a:cubicBezTo>
                    <a:pt x="189" y="138"/>
                    <a:pt x="179" y="150"/>
                    <a:pt x="169" y="162"/>
                  </a:cubicBezTo>
                  <a:cubicBezTo>
                    <a:pt x="166" y="166"/>
                    <a:pt x="164" y="170"/>
                    <a:pt x="164" y="175"/>
                  </a:cubicBezTo>
                  <a:cubicBezTo>
                    <a:pt x="162" y="184"/>
                    <a:pt x="165" y="188"/>
                    <a:pt x="173" y="193"/>
                  </a:cubicBezTo>
                  <a:cubicBezTo>
                    <a:pt x="176" y="195"/>
                    <a:pt x="179" y="194"/>
                    <a:pt x="181" y="191"/>
                  </a:cubicBezTo>
                  <a:cubicBezTo>
                    <a:pt x="183" y="188"/>
                    <a:pt x="183" y="186"/>
                    <a:pt x="184" y="183"/>
                  </a:cubicBezTo>
                  <a:cubicBezTo>
                    <a:pt x="185" y="180"/>
                    <a:pt x="185" y="176"/>
                    <a:pt x="186" y="173"/>
                  </a:cubicBezTo>
                  <a:cubicBezTo>
                    <a:pt x="187" y="171"/>
                    <a:pt x="188" y="168"/>
                    <a:pt x="190" y="167"/>
                  </a:cubicBezTo>
                  <a:cubicBezTo>
                    <a:pt x="194" y="164"/>
                    <a:pt x="197" y="165"/>
                    <a:pt x="199" y="170"/>
                  </a:cubicBezTo>
                  <a:cubicBezTo>
                    <a:pt x="199" y="171"/>
                    <a:pt x="199" y="171"/>
                    <a:pt x="199" y="172"/>
                  </a:cubicBezTo>
                  <a:cubicBezTo>
                    <a:pt x="202" y="183"/>
                    <a:pt x="205" y="193"/>
                    <a:pt x="206" y="204"/>
                  </a:cubicBezTo>
                  <a:cubicBezTo>
                    <a:pt x="206" y="206"/>
                    <a:pt x="207" y="209"/>
                    <a:pt x="210" y="210"/>
                  </a:cubicBezTo>
                  <a:cubicBezTo>
                    <a:pt x="214" y="210"/>
                    <a:pt x="215" y="208"/>
                    <a:pt x="217" y="206"/>
                  </a:cubicBezTo>
                  <a:cubicBezTo>
                    <a:pt x="217" y="205"/>
                    <a:pt x="217" y="205"/>
                    <a:pt x="218" y="204"/>
                  </a:cubicBezTo>
                  <a:cubicBezTo>
                    <a:pt x="221" y="199"/>
                    <a:pt x="225" y="193"/>
                    <a:pt x="229" y="188"/>
                  </a:cubicBezTo>
                  <a:cubicBezTo>
                    <a:pt x="237" y="177"/>
                    <a:pt x="246" y="167"/>
                    <a:pt x="255" y="157"/>
                  </a:cubicBezTo>
                  <a:cubicBezTo>
                    <a:pt x="259" y="152"/>
                    <a:pt x="261" y="147"/>
                    <a:pt x="261" y="141"/>
                  </a:cubicBezTo>
                  <a:cubicBezTo>
                    <a:pt x="261" y="137"/>
                    <a:pt x="259" y="135"/>
                    <a:pt x="255" y="134"/>
                  </a:cubicBezTo>
                  <a:cubicBezTo>
                    <a:pt x="253" y="134"/>
                    <a:pt x="251" y="134"/>
                    <a:pt x="250" y="134"/>
                  </a:cubicBezTo>
                  <a:cubicBezTo>
                    <a:pt x="240" y="131"/>
                    <a:pt x="231" y="129"/>
                    <a:pt x="221" y="126"/>
                  </a:cubicBezTo>
                  <a:cubicBezTo>
                    <a:pt x="216" y="125"/>
                    <a:pt x="211" y="123"/>
                    <a:pt x="206" y="1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32" name="Freeform 10"/>
            <p:cNvSpPr/>
            <p:nvPr/>
          </p:nvSpPr>
          <p:spPr bwMode="auto">
            <a:xfrm>
              <a:off x="7550931" y="2257236"/>
              <a:ext cx="1089293" cy="1169389"/>
            </a:xfrm>
            <a:custGeom>
              <a:avLst/>
              <a:gdLst>
                <a:gd name="T0" fmla="*/ 83 w 383"/>
                <a:gd name="T1" fmla="*/ 410 h 411"/>
                <a:gd name="T2" fmla="*/ 111 w 383"/>
                <a:gd name="T3" fmla="*/ 380 h 411"/>
                <a:gd name="T4" fmla="*/ 136 w 383"/>
                <a:gd name="T5" fmla="*/ 371 h 411"/>
                <a:gd name="T6" fmla="*/ 198 w 383"/>
                <a:gd name="T7" fmla="*/ 294 h 411"/>
                <a:gd name="T8" fmla="*/ 201 w 383"/>
                <a:gd name="T9" fmla="*/ 280 h 411"/>
                <a:gd name="T10" fmla="*/ 197 w 383"/>
                <a:gd name="T11" fmla="*/ 274 h 411"/>
                <a:gd name="T12" fmla="*/ 166 w 383"/>
                <a:gd name="T13" fmla="*/ 283 h 411"/>
                <a:gd name="T14" fmla="*/ 144 w 383"/>
                <a:gd name="T15" fmla="*/ 291 h 411"/>
                <a:gd name="T16" fmla="*/ 123 w 383"/>
                <a:gd name="T17" fmla="*/ 305 h 411"/>
                <a:gd name="T18" fmla="*/ 62 w 383"/>
                <a:gd name="T19" fmla="*/ 344 h 411"/>
                <a:gd name="T20" fmla="*/ 34 w 383"/>
                <a:gd name="T21" fmla="*/ 353 h 411"/>
                <a:gd name="T22" fmla="*/ 9 w 383"/>
                <a:gd name="T23" fmla="*/ 344 h 411"/>
                <a:gd name="T24" fmla="*/ 1 w 383"/>
                <a:gd name="T25" fmla="*/ 322 h 411"/>
                <a:gd name="T26" fmla="*/ 0 w 383"/>
                <a:gd name="T27" fmla="*/ 288 h 411"/>
                <a:gd name="T28" fmla="*/ 1 w 383"/>
                <a:gd name="T29" fmla="*/ 283 h 411"/>
                <a:gd name="T30" fmla="*/ 6 w 383"/>
                <a:gd name="T31" fmla="*/ 282 h 411"/>
                <a:gd name="T32" fmla="*/ 8 w 383"/>
                <a:gd name="T33" fmla="*/ 285 h 411"/>
                <a:gd name="T34" fmla="*/ 10 w 383"/>
                <a:gd name="T35" fmla="*/ 290 h 411"/>
                <a:gd name="T36" fmla="*/ 32 w 383"/>
                <a:gd name="T37" fmla="*/ 298 h 411"/>
                <a:gd name="T38" fmla="*/ 46 w 383"/>
                <a:gd name="T39" fmla="*/ 293 h 411"/>
                <a:gd name="T40" fmla="*/ 53 w 383"/>
                <a:gd name="T41" fmla="*/ 291 h 411"/>
                <a:gd name="T42" fmla="*/ 65 w 383"/>
                <a:gd name="T43" fmla="*/ 288 h 411"/>
                <a:gd name="T44" fmla="*/ 100 w 383"/>
                <a:gd name="T45" fmla="*/ 268 h 411"/>
                <a:gd name="T46" fmla="*/ 156 w 383"/>
                <a:gd name="T47" fmla="*/ 244 h 411"/>
                <a:gd name="T48" fmla="*/ 197 w 383"/>
                <a:gd name="T49" fmla="*/ 229 h 411"/>
                <a:gd name="T50" fmla="*/ 203 w 383"/>
                <a:gd name="T51" fmla="*/ 226 h 411"/>
                <a:gd name="T52" fmla="*/ 219 w 383"/>
                <a:gd name="T53" fmla="*/ 204 h 411"/>
                <a:gd name="T54" fmla="*/ 222 w 383"/>
                <a:gd name="T55" fmla="*/ 124 h 411"/>
                <a:gd name="T56" fmla="*/ 210 w 383"/>
                <a:gd name="T57" fmla="*/ 69 h 411"/>
                <a:gd name="T58" fmla="*/ 197 w 383"/>
                <a:gd name="T59" fmla="*/ 36 h 411"/>
                <a:gd name="T60" fmla="*/ 194 w 383"/>
                <a:gd name="T61" fmla="*/ 10 h 411"/>
                <a:gd name="T62" fmla="*/ 205 w 383"/>
                <a:gd name="T63" fmla="*/ 2 h 411"/>
                <a:gd name="T64" fmla="*/ 230 w 383"/>
                <a:gd name="T65" fmla="*/ 7 h 411"/>
                <a:gd name="T66" fmla="*/ 237 w 383"/>
                <a:gd name="T67" fmla="*/ 10 h 411"/>
                <a:gd name="T68" fmla="*/ 248 w 383"/>
                <a:gd name="T69" fmla="*/ 19 h 411"/>
                <a:gd name="T70" fmla="*/ 265 w 383"/>
                <a:gd name="T71" fmla="*/ 29 h 411"/>
                <a:gd name="T72" fmla="*/ 280 w 383"/>
                <a:gd name="T73" fmla="*/ 49 h 411"/>
                <a:gd name="T74" fmla="*/ 278 w 383"/>
                <a:gd name="T75" fmla="*/ 66 h 411"/>
                <a:gd name="T76" fmla="*/ 273 w 383"/>
                <a:gd name="T77" fmla="*/ 72 h 411"/>
                <a:gd name="T78" fmla="*/ 270 w 383"/>
                <a:gd name="T79" fmla="*/ 77 h 411"/>
                <a:gd name="T80" fmla="*/ 271 w 383"/>
                <a:gd name="T81" fmla="*/ 158 h 411"/>
                <a:gd name="T82" fmla="*/ 273 w 383"/>
                <a:gd name="T83" fmla="*/ 179 h 411"/>
                <a:gd name="T84" fmla="*/ 278 w 383"/>
                <a:gd name="T85" fmla="*/ 182 h 411"/>
                <a:gd name="T86" fmla="*/ 313 w 383"/>
                <a:gd name="T87" fmla="*/ 160 h 411"/>
                <a:gd name="T88" fmla="*/ 325 w 383"/>
                <a:gd name="T89" fmla="*/ 144 h 411"/>
                <a:gd name="T90" fmla="*/ 341 w 383"/>
                <a:gd name="T91" fmla="*/ 128 h 411"/>
                <a:gd name="T92" fmla="*/ 369 w 383"/>
                <a:gd name="T93" fmla="*/ 122 h 411"/>
                <a:gd name="T94" fmla="*/ 380 w 383"/>
                <a:gd name="T95" fmla="*/ 141 h 411"/>
                <a:gd name="T96" fmla="*/ 372 w 383"/>
                <a:gd name="T97" fmla="*/ 154 h 411"/>
                <a:gd name="T98" fmla="*/ 355 w 383"/>
                <a:gd name="T99" fmla="*/ 169 h 411"/>
                <a:gd name="T100" fmla="*/ 314 w 383"/>
                <a:gd name="T101" fmla="*/ 199 h 411"/>
                <a:gd name="T102" fmla="*/ 275 w 383"/>
                <a:gd name="T103" fmla="*/ 229 h 411"/>
                <a:gd name="T104" fmla="*/ 271 w 383"/>
                <a:gd name="T105" fmla="*/ 238 h 411"/>
                <a:gd name="T106" fmla="*/ 254 w 383"/>
                <a:gd name="T107" fmla="*/ 310 h 411"/>
                <a:gd name="T108" fmla="*/ 250 w 383"/>
                <a:gd name="T109" fmla="*/ 320 h 411"/>
                <a:gd name="T110" fmla="*/ 247 w 383"/>
                <a:gd name="T111" fmla="*/ 325 h 411"/>
                <a:gd name="T112" fmla="*/ 173 w 383"/>
                <a:gd name="T113" fmla="*/ 386 h 411"/>
                <a:gd name="T114" fmla="*/ 95 w 383"/>
                <a:gd name="T115" fmla="*/ 410 h 411"/>
                <a:gd name="T116" fmla="*/ 88 w 383"/>
                <a:gd name="T117" fmla="*/ 411 h 411"/>
                <a:gd name="T118" fmla="*/ 83 w 383"/>
                <a:gd name="T119" fmla="*/ 41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83" h="411">
                  <a:moveTo>
                    <a:pt x="83" y="410"/>
                  </a:moveTo>
                  <a:cubicBezTo>
                    <a:pt x="89" y="396"/>
                    <a:pt x="96" y="385"/>
                    <a:pt x="111" y="380"/>
                  </a:cubicBezTo>
                  <a:cubicBezTo>
                    <a:pt x="120" y="378"/>
                    <a:pt x="128" y="375"/>
                    <a:pt x="136" y="371"/>
                  </a:cubicBezTo>
                  <a:cubicBezTo>
                    <a:pt x="168" y="355"/>
                    <a:pt x="188" y="328"/>
                    <a:pt x="198" y="294"/>
                  </a:cubicBezTo>
                  <a:cubicBezTo>
                    <a:pt x="199" y="289"/>
                    <a:pt x="200" y="284"/>
                    <a:pt x="201" y="280"/>
                  </a:cubicBezTo>
                  <a:cubicBezTo>
                    <a:pt x="202" y="275"/>
                    <a:pt x="201" y="274"/>
                    <a:pt x="197" y="274"/>
                  </a:cubicBezTo>
                  <a:cubicBezTo>
                    <a:pt x="186" y="275"/>
                    <a:pt x="176" y="278"/>
                    <a:pt x="166" y="283"/>
                  </a:cubicBezTo>
                  <a:cubicBezTo>
                    <a:pt x="159" y="286"/>
                    <a:pt x="152" y="289"/>
                    <a:pt x="144" y="291"/>
                  </a:cubicBezTo>
                  <a:cubicBezTo>
                    <a:pt x="136" y="294"/>
                    <a:pt x="130" y="300"/>
                    <a:pt x="123" y="305"/>
                  </a:cubicBezTo>
                  <a:cubicBezTo>
                    <a:pt x="105" y="321"/>
                    <a:pt x="84" y="334"/>
                    <a:pt x="62" y="344"/>
                  </a:cubicBezTo>
                  <a:cubicBezTo>
                    <a:pt x="53" y="348"/>
                    <a:pt x="43" y="351"/>
                    <a:pt x="34" y="353"/>
                  </a:cubicBezTo>
                  <a:cubicBezTo>
                    <a:pt x="24" y="356"/>
                    <a:pt x="15" y="352"/>
                    <a:pt x="9" y="344"/>
                  </a:cubicBezTo>
                  <a:cubicBezTo>
                    <a:pt x="4" y="338"/>
                    <a:pt x="1" y="330"/>
                    <a:pt x="1" y="322"/>
                  </a:cubicBezTo>
                  <a:cubicBezTo>
                    <a:pt x="1" y="310"/>
                    <a:pt x="0" y="299"/>
                    <a:pt x="0" y="288"/>
                  </a:cubicBezTo>
                  <a:cubicBezTo>
                    <a:pt x="0" y="286"/>
                    <a:pt x="0" y="284"/>
                    <a:pt x="1" y="283"/>
                  </a:cubicBezTo>
                  <a:cubicBezTo>
                    <a:pt x="1" y="280"/>
                    <a:pt x="4" y="279"/>
                    <a:pt x="6" y="282"/>
                  </a:cubicBezTo>
                  <a:cubicBezTo>
                    <a:pt x="7" y="283"/>
                    <a:pt x="7" y="284"/>
                    <a:pt x="8" y="285"/>
                  </a:cubicBezTo>
                  <a:cubicBezTo>
                    <a:pt x="9" y="286"/>
                    <a:pt x="9" y="288"/>
                    <a:pt x="10" y="290"/>
                  </a:cubicBezTo>
                  <a:cubicBezTo>
                    <a:pt x="16" y="297"/>
                    <a:pt x="23" y="301"/>
                    <a:pt x="32" y="298"/>
                  </a:cubicBezTo>
                  <a:cubicBezTo>
                    <a:pt x="37" y="297"/>
                    <a:pt x="41" y="295"/>
                    <a:pt x="46" y="293"/>
                  </a:cubicBezTo>
                  <a:cubicBezTo>
                    <a:pt x="48" y="292"/>
                    <a:pt x="51" y="291"/>
                    <a:pt x="53" y="291"/>
                  </a:cubicBezTo>
                  <a:cubicBezTo>
                    <a:pt x="58" y="292"/>
                    <a:pt x="61" y="290"/>
                    <a:pt x="65" y="288"/>
                  </a:cubicBezTo>
                  <a:cubicBezTo>
                    <a:pt x="77" y="282"/>
                    <a:pt x="89" y="275"/>
                    <a:pt x="100" y="268"/>
                  </a:cubicBezTo>
                  <a:cubicBezTo>
                    <a:pt x="118" y="258"/>
                    <a:pt x="137" y="251"/>
                    <a:pt x="156" y="244"/>
                  </a:cubicBezTo>
                  <a:cubicBezTo>
                    <a:pt x="169" y="239"/>
                    <a:pt x="183" y="234"/>
                    <a:pt x="197" y="229"/>
                  </a:cubicBezTo>
                  <a:cubicBezTo>
                    <a:pt x="199" y="228"/>
                    <a:pt x="201" y="227"/>
                    <a:pt x="203" y="226"/>
                  </a:cubicBezTo>
                  <a:cubicBezTo>
                    <a:pt x="212" y="222"/>
                    <a:pt x="218" y="215"/>
                    <a:pt x="219" y="204"/>
                  </a:cubicBezTo>
                  <a:cubicBezTo>
                    <a:pt x="221" y="178"/>
                    <a:pt x="223" y="151"/>
                    <a:pt x="222" y="124"/>
                  </a:cubicBezTo>
                  <a:cubicBezTo>
                    <a:pt x="221" y="105"/>
                    <a:pt x="218" y="87"/>
                    <a:pt x="210" y="69"/>
                  </a:cubicBezTo>
                  <a:cubicBezTo>
                    <a:pt x="205" y="58"/>
                    <a:pt x="201" y="47"/>
                    <a:pt x="197" y="36"/>
                  </a:cubicBezTo>
                  <a:cubicBezTo>
                    <a:pt x="194" y="28"/>
                    <a:pt x="193" y="19"/>
                    <a:pt x="194" y="10"/>
                  </a:cubicBezTo>
                  <a:cubicBezTo>
                    <a:pt x="194" y="4"/>
                    <a:pt x="199" y="0"/>
                    <a:pt x="205" y="2"/>
                  </a:cubicBezTo>
                  <a:cubicBezTo>
                    <a:pt x="213" y="4"/>
                    <a:pt x="222" y="5"/>
                    <a:pt x="230" y="7"/>
                  </a:cubicBezTo>
                  <a:cubicBezTo>
                    <a:pt x="233" y="7"/>
                    <a:pt x="235" y="9"/>
                    <a:pt x="237" y="10"/>
                  </a:cubicBezTo>
                  <a:cubicBezTo>
                    <a:pt x="241" y="13"/>
                    <a:pt x="244" y="16"/>
                    <a:pt x="248" y="19"/>
                  </a:cubicBezTo>
                  <a:cubicBezTo>
                    <a:pt x="253" y="23"/>
                    <a:pt x="259" y="26"/>
                    <a:pt x="265" y="29"/>
                  </a:cubicBezTo>
                  <a:cubicBezTo>
                    <a:pt x="274" y="33"/>
                    <a:pt x="279" y="40"/>
                    <a:pt x="280" y="49"/>
                  </a:cubicBezTo>
                  <a:cubicBezTo>
                    <a:pt x="280" y="55"/>
                    <a:pt x="280" y="60"/>
                    <a:pt x="278" y="66"/>
                  </a:cubicBezTo>
                  <a:cubicBezTo>
                    <a:pt x="277" y="68"/>
                    <a:pt x="275" y="70"/>
                    <a:pt x="273" y="72"/>
                  </a:cubicBezTo>
                  <a:cubicBezTo>
                    <a:pt x="271" y="74"/>
                    <a:pt x="270" y="75"/>
                    <a:pt x="270" y="77"/>
                  </a:cubicBezTo>
                  <a:cubicBezTo>
                    <a:pt x="271" y="104"/>
                    <a:pt x="271" y="131"/>
                    <a:pt x="271" y="158"/>
                  </a:cubicBezTo>
                  <a:cubicBezTo>
                    <a:pt x="272" y="165"/>
                    <a:pt x="272" y="172"/>
                    <a:pt x="273" y="179"/>
                  </a:cubicBezTo>
                  <a:cubicBezTo>
                    <a:pt x="274" y="183"/>
                    <a:pt x="275" y="184"/>
                    <a:pt x="278" y="182"/>
                  </a:cubicBezTo>
                  <a:cubicBezTo>
                    <a:pt x="291" y="176"/>
                    <a:pt x="303" y="170"/>
                    <a:pt x="313" y="160"/>
                  </a:cubicBezTo>
                  <a:cubicBezTo>
                    <a:pt x="317" y="155"/>
                    <a:pt x="321" y="150"/>
                    <a:pt x="325" y="144"/>
                  </a:cubicBezTo>
                  <a:cubicBezTo>
                    <a:pt x="330" y="138"/>
                    <a:pt x="335" y="132"/>
                    <a:pt x="341" y="128"/>
                  </a:cubicBezTo>
                  <a:cubicBezTo>
                    <a:pt x="350" y="122"/>
                    <a:pt x="359" y="120"/>
                    <a:pt x="369" y="122"/>
                  </a:cubicBezTo>
                  <a:cubicBezTo>
                    <a:pt x="379" y="124"/>
                    <a:pt x="383" y="131"/>
                    <a:pt x="380" y="141"/>
                  </a:cubicBezTo>
                  <a:cubicBezTo>
                    <a:pt x="379" y="146"/>
                    <a:pt x="376" y="151"/>
                    <a:pt x="372" y="154"/>
                  </a:cubicBezTo>
                  <a:cubicBezTo>
                    <a:pt x="367" y="160"/>
                    <a:pt x="361" y="165"/>
                    <a:pt x="355" y="169"/>
                  </a:cubicBezTo>
                  <a:cubicBezTo>
                    <a:pt x="341" y="178"/>
                    <a:pt x="328" y="189"/>
                    <a:pt x="314" y="199"/>
                  </a:cubicBezTo>
                  <a:cubicBezTo>
                    <a:pt x="301" y="209"/>
                    <a:pt x="289" y="219"/>
                    <a:pt x="275" y="229"/>
                  </a:cubicBezTo>
                  <a:cubicBezTo>
                    <a:pt x="272" y="232"/>
                    <a:pt x="271" y="234"/>
                    <a:pt x="271" y="238"/>
                  </a:cubicBezTo>
                  <a:cubicBezTo>
                    <a:pt x="267" y="263"/>
                    <a:pt x="262" y="287"/>
                    <a:pt x="254" y="310"/>
                  </a:cubicBezTo>
                  <a:cubicBezTo>
                    <a:pt x="253" y="314"/>
                    <a:pt x="251" y="317"/>
                    <a:pt x="250" y="320"/>
                  </a:cubicBezTo>
                  <a:cubicBezTo>
                    <a:pt x="249" y="322"/>
                    <a:pt x="249" y="324"/>
                    <a:pt x="247" y="325"/>
                  </a:cubicBezTo>
                  <a:cubicBezTo>
                    <a:pt x="226" y="349"/>
                    <a:pt x="202" y="371"/>
                    <a:pt x="173" y="386"/>
                  </a:cubicBezTo>
                  <a:cubicBezTo>
                    <a:pt x="149" y="400"/>
                    <a:pt x="123" y="408"/>
                    <a:pt x="95" y="410"/>
                  </a:cubicBezTo>
                  <a:cubicBezTo>
                    <a:pt x="93" y="410"/>
                    <a:pt x="90" y="411"/>
                    <a:pt x="88" y="411"/>
                  </a:cubicBezTo>
                  <a:cubicBezTo>
                    <a:pt x="87" y="411"/>
                    <a:pt x="85" y="411"/>
                    <a:pt x="83" y="4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33" name="Freeform 11"/>
            <p:cNvSpPr>
              <a:spLocks noEditPoints="1"/>
            </p:cNvSpPr>
            <p:nvPr/>
          </p:nvSpPr>
          <p:spPr bwMode="auto">
            <a:xfrm>
              <a:off x="4606634" y="2270052"/>
              <a:ext cx="551054" cy="1278318"/>
            </a:xfrm>
            <a:custGeom>
              <a:avLst/>
              <a:gdLst>
                <a:gd name="T0" fmla="*/ 127 w 193"/>
                <a:gd name="T1" fmla="*/ 371 h 449"/>
                <a:gd name="T2" fmla="*/ 63 w 193"/>
                <a:gd name="T3" fmla="*/ 417 h 449"/>
                <a:gd name="T4" fmla="*/ 47 w 193"/>
                <a:gd name="T5" fmla="*/ 433 h 449"/>
                <a:gd name="T6" fmla="*/ 7 w 193"/>
                <a:gd name="T7" fmla="*/ 434 h 449"/>
                <a:gd name="T8" fmla="*/ 1 w 193"/>
                <a:gd name="T9" fmla="*/ 383 h 449"/>
                <a:gd name="T10" fmla="*/ 33 w 193"/>
                <a:gd name="T11" fmla="*/ 331 h 449"/>
                <a:gd name="T12" fmla="*/ 49 w 193"/>
                <a:gd name="T13" fmla="*/ 286 h 449"/>
                <a:gd name="T14" fmla="*/ 50 w 193"/>
                <a:gd name="T15" fmla="*/ 233 h 449"/>
                <a:gd name="T16" fmla="*/ 38 w 193"/>
                <a:gd name="T17" fmla="*/ 207 h 449"/>
                <a:gd name="T18" fmla="*/ 54 w 193"/>
                <a:gd name="T19" fmla="*/ 201 h 449"/>
                <a:gd name="T20" fmla="*/ 75 w 193"/>
                <a:gd name="T21" fmla="*/ 209 h 449"/>
                <a:gd name="T22" fmla="*/ 107 w 193"/>
                <a:gd name="T23" fmla="*/ 223 h 449"/>
                <a:gd name="T24" fmla="*/ 126 w 193"/>
                <a:gd name="T25" fmla="*/ 233 h 449"/>
                <a:gd name="T26" fmla="*/ 133 w 193"/>
                <a:gd name="T27" fmla="*/ 231 h 449"/>
                <a:gd name="T28" fmla="*/ 135 w 193"/>
                <a:gd name="T29" fmla="*/ 200 h 449"/>
                <a:gd name="T30" fmla="*/ 133 w 193"/>
                <a:gd name="T31" fmla="*/ 99 h 449"/>
                <a:gd name="T32" fmla="*/ 105 w 193"/>
                <a:gd name="T33" fmla="*/ 55 h 449"/>
                <a:gd name="T34" fmla="*/ 77 w 193"/>
                <a:gd name="T35" fmla="*/ 9 h 449"/>
                <a:gd name="T36" fmla="*/ 95 w 193"/>
                <a:gd name="T37" fmla="*/ 6 h 449"/>
                <a:gd name="T38" fmla="*/ 165 w 193"/>
                <a:gd name="T39" fmla="*/ 52 h 449"/>
                <a:gd name="T40" fmla="*/ 189 w 193"/>
                <a:gd name="T41" fmla="*/ 83 h 449"/>
                <a:gd name="T42" fmla="*/ 189 w 193"/>
                <a:gd name="T43" fmla="*/ 292 h 449"/>
                <a:gd name="T44" fmla="*/ 165 w 193"/>
                <a:gd name="T45" fmla="*/ 409 h 449"/>
                <a:gd name="T46" fmla="*/ 145 w 193"/>
                <a:gd name="T47" fmla="*/ 428 h 449"/>
                <a:gd name="T48" fmla="*/ 134 w 193"/>
                <a:gd name="T49" fmla="*/ 415 h 449"/>
                <a:gd name="T50" fmla="*/ 131 w 193"/>
                <a:gd name="T51" fmla="*/ 367 h 449"/>
                <a:gd name="T52" fmla="*/ 124 w 193"/>
                <a:gd name="T53" fmla="*/ 264 h 449"/>
                <a:gd name="T54" fmla="*/ 102 w 193"/>
                <a:gd name="T55" fmla="*/ 280 h 449"/>
                <a:gd name="T56" fmla="*/ 81 w 193"/>
                <a:gd name="T57" fmla="*/ 296 h 449"/>
                <a:gd name="T58" fmla="*/ 59 w 193"/>
                <a:gd name="T59" fmla="*/ 331 h 449"/>
                <a:gd name="T60" fmla="*/ 31 w 193"/>
                <a:gd name="T61" fmla="*/ 373 h 449"/>
                <a:gd name="T62" fmla="*/ 46 w 193"/>
                <a:gd name="T63" fmla="*/ 382 h 449"/>
                <a:gd name="T64" fmla="*/ 78 w 193"/>
                <a:gd name="T65" fmla="*/ 363 h 449"/>
                <a:gd name="T66" fmla="*/ 114 w 193"/>
                <a:gd name="T67" fmla="*/ 346 h 449"/>
                <a:gd name="T68" fmla="*/ 133 w 193"/>
                <a:gd name="T69" fmla="*/ 325 h 449"/>
                <a:gd name="T70" fmla="*/ 132 w 193"/>
                <a:gd name="T71" fmla="*/ 255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3" h="449">
                  <a:moveTo>
                    <a:pt x="131" y="367"/>
                  </a:moveTo>
                  <a:cubicBezTo>
                    <a:pt x="129" y="369"/>
                    <a:pt x="128" y="370"/>
                    <a:pt x="127" y="371"/>
                  </a:cubicBezTo>
                  <a:cubicBezTo>
                    <a:pt x="112" y="385"/>
                    <a:pt x="97" y="397"/>
                    <a:pt x="80" y="408"/>
                  </a:cubicBezTo>
                  <a:cubicBezTo>
                    <a:pt x="74" y="411"/>
                    <a:pt x="69" y="414"/>
                    <a:pt x="63" y="417"/>
                  </a:cubicBezTo>
                  <a:cubicBezTo>
                    <a:pt x="61" y="419"/>
                    <a:pt x="59" y="420"/>
                    <a:pt x="57" y="422"/>
                  </a:cubicBezTo>
                  <a:cubicBezTo>
                    <a:pt x="54" y="426"/>
                    <a:pt x="50" y="430"/>
                    <a:pt x="47" y="433"/>
                  </a:cubicBezTo>
                  <a:cubicBezTo>
                    <a:pt x="44" y="436"/>
                    <a:pt x="41" y="439"/>
                    <a:pt x="38" y="441"/>
                  </a:cubicBezTo>
                  <a:cubicBezTo>
                    <a:pt x="27" y="449"/>
                    <a:pt x="13" y="446"/>
                    <a:pt x="7" y="434"/>
                  </a:cubicBezTo>
                  <a:cubicBezTo>
                    <a:pt x="4" y="428"/>
                    <a:pt x="2" y="421"/>
                    <a:pt x="1" y="415"/>
                  </a:cubicBezTo>
                  <a:cubicBezTo>
                    <a:pt x="0" y="404"/>
                    <a:pt x="0" y="394"/>
                    <a:pt x="1" y="383"/>
                  </a:cubicBezTo>
                  <a:cubicBezTo>
                    <a:pt x="2" y="379"/>
                    <a:pt x="3" y="374"/>
                    <a:pt x="7" y="372"/>
                  </a:cubicBezTo>
                  <a:cubicBezTo>
                    <a:pt x="20" y="361"/>
                    <a:pt x="28" y="346"/>
                    <a:pt x="33" y="331"/>
                  </a:cubicBezTo>
                  <a:cubicBezTo>
                    <a:pt x="36" y="325"/>
                    <a:pt x="37" y="319"/>
                    <a:pt x="39" y="313"/>
                  </a:cubicBezTo>
                  <a:cubicBezTo>
                    <a:pt x="42" y="304"/>
                    <a:pt x="45" y="294"/>
                    <a:pt x="49" y="286"/>
                  </a:cubicBezTo>
                  <a:cubicBezTo>
                    <a:pt x="56" y="272"/>
                    <a:pt x="56" y="258"/>
                    <a:pt x="53" y="244"/>
                  </a:cubicBezTo>
                  <a:cubicBezTo>
                    <a:pt x="52" y="240"/>
                    <a:pt x="51" y="237"/>
                    <a:pt x="50" y="233"/>
                  </a:cubicBezTo>
                  <a:cubicBezTo>
                    <a:pt x="49" y="229"/>
                    <a:pt x="47" y="225"/>
                    <a:pt x="44" y="221"/>
                  </a:cubicBezTo>
                  <a:cubicBezTo>
                    <a:pt x="42" y="217"/>
                    <a:pt x="39" y="212"/>
                    <a:pt x="38" y="207"/>
                  </a:cubicBezTo>
                  <a:cubicBezTo>
                    <a:pt x="36" y="202"/>
                    <a:pt x="38" y="199"/>
                    <a:pt x="44" y="199"/>
                  </a:cubicBezTo>
                  <a:cubicBezTo>
                    <a:pt x="48" y="199"/>
                    <a:pt x="51" y="199"/>
                    <a:pt x="54" y="201"/>
                  </a:cubicBezTo>
                  <a:cubicBezTo>
                    <a:pt x="55" y="202"/>
                    <a:pt x="56" y="203"/>
                    <a:pt x="57" y="203"/>
                  </a:cubicBezTo>
                  <a:cubicBezTo>
                    <a:pt x="62" y="208"/>
                    <a:pt x="68" y="209"/>
                    <a:pt x="75" y="209"/>
                  </a:cubicBezTo>
                  <a:cubicBezTo>
                    <a:pt x="83" y="209"/>
                    <a:pt x="90" y="212"/>
                    <a:pt x="96" y="218"/>
                  </a:cubicBezTo>
                  <a:cubicBezTo>
                    <a:pt x="99" y="221"/>
                    <a:pt x="103" y="223"/>
                    <a:pt x="107" y="223"/>
                  </a:cubicBezTo>
                  <a:cubicBezTo>
                    <a:pt x="110" y="223"/>
                    <a:pt x="112" y="224"/>
                    <a:pt x="115" y="225"/>
                  </a:cubicBezTo>
                  <a:cubicBezTo>
                    <a:pt x="120" y="226"/>
                    <a:pt x="124" y="229"/>
                    <a:pt x="126" y="233"/>
                  </a:cubicBezTo>
                  <a:cubicBezTo>
                    <a:pt x="126" y="234"/>
                    <a:pt x="127" y="235"/>
                    <a:pt x="128" y="236"/>
                  </a:cubicBezTo>
                  <a:cubicBezTo>
                    <a:pt x="131" y="236"/>
                    <a:pt x="132" y="234"/>
                    <a:pt x="133" y="231"/>
                  </a:cubicBezTo>
                  <a:cubicBezTo>
                    <a:pt x="134" y="229"/>
                    <a:pt x="134" y="227"/>
                    <a:pt x="134" y="225"/>
                  </a:cubicBezTo>
                  <a:cubicBezTo>
                    <a:pt x="134" y="217"/>
                    <a:pt x="134" y="208"/>
                    <a:pt x="135" y="200"/>
                  </a:cubicBezTo>
                  <a:cubicBezTo>
                    <a:pt x="137" y="176"/>
                    <a:pt x="139" y="151"/>
                    <a:pt x="137" y="127"/>
                  </a:cubicBezTo>
                  <a:cubicBezTo>
                    <a:pt x="137" y="118"/>
                    <a:pt x="135" y="109"/>
                    <a:pt x="133" y="99"/>
                  </a:cubicBezTo>
                  <a:cubicBezTo>
                    <a:pt x="132" y="90"/>
                    <a:pt x="127" y="81"/>
                    <a:pt x="121" y="74"/>
                  </a:cubicBezTo>
                  <a:cubicBezTo>
                    <a:pt x="116" y="67"/>
                    <a:pt x="111" y="61"/>
                    <a:pt x="105" y="55"/>
                  </a:cubicBezTo>
                  <a:cubicBezTo>
                    <a:pt x="98" y="46"/>
                    <a:pt x="90" y="36"/>
                    <a:pt x="83" y="27"/>
                  </a:cubicBezTo>
                  <a:cubicBezTo>
                    <a:pt x="79" y="22"/>
                    <a:pt x="77" y="15"/>
                    <a:pt x="77" y="9"/>
                  </a:cubicBezTo>
                  <a:cubicBezTo>
                    <a:pt x="77" y="3"/>
                    <a:pt x="80" y="0"/>
                    <a:pt x="86" y="2"/>
                  </a:cubicBezTo>
                  <a:cubicBezTo>
                    <a:pt x="89" y="2"/>
                    <a:pt x="92" y="4"/>
                    <a:pt x="95" y="6"/>
                  </a:cubicBezTo>
                  <a:cubicBezTo>
                    <a:pt x="105" y="15"/>
                    <a:pt x="116" y="22"/>
                    <a:pt x="128" y="28"/>
                  </a:cubicBezTo>
                  <a:cubicBezTo>
                    <a:pt x="141" y="35"/>
                    <a:pt x="154" y="43"/>
                    <a:pt x="165" y="52"/>
                  </a:cubicBezTo>
                  <a:cubicBezTo>
                    <a:pt x="172" y="58"/>
                    <a:pt x="179" y="64"/>
                    <a:pt x="184" y="72"/>
                  </a:cubicBezTo>
                  <a:cubicBezTo>
                    <a:pt x="186" y="75"/>
                    <a:pt x="188" y="78"/>
                    <a:pt x="189" y="83"/>
                  </a:cubicBezTo>
                  <a:cubicBezTo>
                    <a:pt x="192" y="122"/>
                    <a:pt x="193" y="162"/>
                    <a:pt x="193" y="202"/>
                  </a:cubicBezTo>
                  <a:cubicBezTo>
                    <a:pt x="193" y="232"/>
                    <a:pt x="192" y="262"/>
                    <a:pt x="189" y="292"/>
                  </a:cubicBezTo>
                  <a:cubicBezTo>
                    <a:pt x="186" y="321"/>
                    <a:pt x="183" y="350"/>
                    <a:pt x="176" y="378"/>
                  </a:cubicBezTo>
                  <a:cubicBezTo>
                    <a:pt x="173" y="388"/>
                    <a:pt x="170" y="399"/>
                    <a:pt x="165" y="409"/>
                  </a:cubicBezTo>
                  <a:cubicBezTo>
                    <a:pt x="162" y="414"/>
                    <a:pt x="159" y="419"/>
                    <a:pt x="155" y="423"/>
                  </a:cubicBezTo>
                  <a:cubicBezTo>
                    <a:pt x="152" y="426"/>
                    <a:pt x="149" y="428"/>
                    <a:pt x="145" y="428"/>
                  </a:cubicBezTo>
                  <a:cubicBezTo>
                    <a:pt x="140" y="429"/>
                    <a:pt x="136" y="427"/>
                    <a:pt x="135" y="422"/>
                  </a:cubicBezTo>
                  <a:cubicBezTo>
                    <a:pt x="135" y="420"/>
                    <a:pt x="135" y="418"/>
                    <a:pt x="134" y="415"/>
                  </a:cubicBezTo>
                  <a:cubicBezTo>
                    <a:pt x="134" y="407"/>
                    <a:pt x="135" y="399"/>
                    <a:pt x="135" y="391"/>
                  </a:cubicBezTo>
                  <a:cubicBezTo>
                    <a:pt x="134" y="383"/>
                    <a:pt x="134" y="375"/>
                    <a:pt x="131" y="367"/>
                  </a:cubicBezTo>
                  <a:close/>
                  <a:moveTo>
                    <a:pt x="132" y="255"/>
                  </a:moveTo>
                  <a:cubicBezTo>
                    <a:pt x="127" y="257"/>
                    <a:pt x="125" y="260"/>
                    <a:pt x="124" y="264"/>
                  </a:cubicBezTo>
                  <a:cubicBezTo>
                    <a:pt x="123" y="267"/>
                    <a:pt x="122" y="271"/>
                    <a:pt x="119" y="273"/>
                  </a:cubicBezTo>
                  <a:cubicBezTo>
                    <a:pt x="114" y="277"/>
                    <a:pt x="108" y="280"/>
                    <a:pt x="102" y="280"/>
                  </a:cubicBezTo>
                  <a:cubicBezTo>
                    <a:pt x="97" y="280"/>
                    <a:pt x="94" y="282"/>
                    <a:pt x="91" y="285"/>
                  </a:cubicBezTo>
                  <a:cubicBezTo>
                    <a:pt x="87" y="289"/>
                    <a:pt x="84" y="292"/>
                    <a:pt x="81" y="296"/>
                  </a:cubicBezTo>
                  <a:cubicBezTo>
                    <a:pt x="78" y="299"/>
                    <a:pt x="76" y="302"/>
                    <a:pt x="75" y="305"/>
                  </a:cubicBezTo>
                  <a:cubicBezTo>
                    <a:pt x="71" y="315"/>
                    <a:pt x="66" y="323"/>
                    <a:pt x="59" y="331"/>
                  </a:cubicBezTo>
                  <a:cubicBezTo>
                    <a:pt x="54" y="337"/>
                    <a:pt x="50" y="343"/>
                    <a:pt x="45" y="349"/>
                  </a:cubicBezTo>
                  <a:cubicBezTo>
                    <a:pt x="39" y="356"/>
                    <a:pt x="34" y="364"/>
                    <a:pt x="31" y="373"/>
                  </a:cubicBezTo>
                  <a:cubicBezTo>
                    <a:pt x="29" y="377"/>
                    <a:pt x="29" y="379"/>
                    <a:pt x="34" y="381"/>
                  </a:cubicBezTo>
                  <a:cubicBezTo>
                    <a:pt x="38" y="382"/>
                    <a:pt x="42" y="383"/>
                    <a:pt x="46" y="382"/>
                  </a:cubicBezTo>
                  <a:cubicBezTo>
                    <a:pt x="53" y="381"/>
                    <a:pt x="59" y="378"/>
                    <a:pt x="64" y="374"/>
                  </a:cubicBezTo>
                  <a:cubicBezTo>
                    <a:pt x="69" y="371"/>
                    <a:pt x="73" y="367"/>
                    <a:pt x="78" y="363"/>
                  </a:cubicBezTo>
                  <a:cubicBezTo>
                    <a:pt x="81" y="361"/>
                    <a:pt x="83" y="359"/>
                    <a:pt x="87" y="358"/>
                  </a:cubicBezTo>
                  <a:cubicBezTo>
                    <a:pt x="97" y="356"/>
                    <a:pt x="106" y="351"/>
                    <a:pt x="114" y="346"/>
                  </a:cubicBezTo>
                  <a:cubicBezTo>
                    <a:pt x="119" y="343"/>
                    <a:pt x="123" y="340"/>
                    <a:pt x="127" y="338"/>
                  </a:cubicBezTo>
                  <a:cubicBezTo>
                    <a:pt x="131" y="335"/>
                    <a:pt x="133" y="331"/>
                    <a:pt x="133" y="325"/>
                  </a:cubicBezTo>
                  <a:cubicBezTo>
                    <a:pt x="132" y="304"/>
                    <a:pt x="132" y="282"/>
                    <a:pt x="132" y="260"/>
                  </a:cubicBezTo>
                  <a:cubicBezTo>
                    <a:pt x="132" y="259"/>
                    <a:pt x="132" y="257"/>
                    <a:pt x="132" y="2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34" name="Freeform 12"/>
            <p:cNvSpPr/>
            <p:nvPr/>
          </p:nvSpPr>
          <p:spPr bwMode="auto">
            <a:xfrm>
              <a:off x="5375547" y="2443057"/>
              <a:ext cx="650372" cy="900269"/>
            </a:xfrm>
            <a:custGeom>
              <a:avLst/>
              <a:gdLst>
                <a:gd name="T0" fmla="*/ 34 w 229"/>
                <a:gd name="T1" fmla="*/ 0 h 316"/>
                <a:gd name="T2" fmla="*/ 37 w 229"/>
                <a:gd name="T3" fmla="*/ 2 h 316"/>
                <a:gd name="T4" fmla="*/ 69 w 229"/>
                <a:gd name="T5" fmla="*/ 32 h 316"/>
                <a:gd name="T6" fmla="*/ 73 w 229"/>
                <a:gd name="T7" fmla="*/ 38 h 316"/>
                <a:gd name="T8" fmla="*/ 99 w 229"/>
                <a:gd name="T9" fmla="*/ 117 h 316"/>
                <a:gd name="T10" fmla="*/ 101 w 229"/>
                <a:gd name="T11" fmla="*/ 128 h 316"/>
                <a:gd name="T12" fmla="*/ 112 w 229"/>
                <a:gd name="T13" fmla="*/ 132 h 316"/>
                <a:gd name="T14" fmla="*/ 120 w 229"/>
                <a:gd name="T15" fmla="*/ 127 h 316"/>
                <a:gd name="T16" fmla="*/ 145 w 229"/>
                <a:gd name="T17" fmla="*/ 109 h 316"/>
                <a:gd name="T18" fmla="*/ 148 w 229"/>
                <a:gd name="T19" fmla="*/ 103 h 316"/>
                <a:gd name="T20" fmla="*/ 148 w 229"/>
                <a:gd name="T21" fmla="*/ 80 h 316"/>
                <a:gd name="T22" fmla="*/ 159 w 229"/>
                <a:gd name="T23" fmla="*/ 69 h 316"/>
                <a:gd name="T24" fmla="*/ 162 w 229"/>
                <a:gd name="T25" fmla="*/ 71 h 316"/>
                <a:gd name="T26" fmla="*/ 164 w 229"/>
                <a:gd name="T27" fmla="*/ 75 h 316"/>
                <a:gd name="T28" fmla="*/ 171 w 229"/>
                <a:gd name="T29" fmla="*/ 86 h 316"/>
                <a:gd name="T30" fmla="*/ 204 w 229"/>
                <a:gd name="T31" fmla="*/ 104 h 316"/>
                <a:gd name="T32" fmla="*/ 209 w 229"/>
                <a:gd name="T33" fmla="*/ 112 h 316"/>
                <a:gd name="T34" fmla="*/ 169 w 229"/>
                <a:gd name="T35" fmla="*/ 170 h 316"/>
                <a:gd name="T36" fmla="*/ 128 w 229"/>
                <a:gd name="T37" fmla="*/ 175 h 316"/>
                <a:gd name="T38" fmla="*/ 114 w 229"/>
                <a:gd name="T39" fmla="*/ 190 h 316"/>
                <a:gd name="T40" fmla="*/ 115 w 229"/>
                <a:gd name="T41" fmla="*/ 196 h 316"/>
                <a:gd name="T42" fmla="*/ 115 w 229"/>
                <a:gd name="T43" fmla="*/ 219 h 316"/>
                <a:gd name="T44" fmla="*/ 109 w 229"/>
                <a:gd name="T45" fmla="*/ 226 h 316"/>
                <a:gd name="T46" fmla="*/ 89 w 229"/>
                <a:gd name="T47" fmla="*/ 246 h 316"/>
                <a:gd name="T48" fmla="*/ 95 w 229"/>
                <a:gd name="T49" fmla="*/ 260 h 316"/>
                <a:gd name="T50" fmla="*/ 113 w 229"/>
                <a:gd name="T51" fmla="*/ 259 h 316"/>
                <a:gd name="T52" fmla="*/ 148 w 229"/>
                <a:gd name="T53" fmla="*/ 248 h 316"/>
                <a:gd name="T54" fmla="*/ 170 w 229"/>
                <a:gd name="T55" fmla="*/ 243 h 316"/>
                <a:gd name="T56" fmla="*/ 187 w 229"/>
                <a:gd name="T57" fmla="*/ 237 h 316"/>
                <a:gd name="T58" fmla="*/ 212 w 229"/>
                <a:gd name="T59" fmla="*/ 229 h 316"/>
                <a:gd name="T60" fmla="*/ 220 w 229"/>
                <a:gd name="T61" fmla="*/ 229 h 316"/>
                <a:gd name="T62" fmla="*/ 227 w 229"/>
                <a:gd name="T63" fmla="*/ 241 h 316"/>
                <a:gd name="T64" fmla="*/ 214 w 229"/>
                <a:gd name="T65" fmla="*/ 267 h 316"/>
                <a:gd name="T66" fmla="*/ 203 w 229"/>
                <a:gd name="T67" fmla="*/ 277 h 316"/>
                <a:gd name="T68" fmla="*/ 174 w 229"/>
                <a:gd name="T69" fmla="*/ 289 h 316"/>
                <a:gd name="T70" fmla="*/ 140 w 229"/>
                <a:gd name="T71" fmla="*/ 298 h 316"/>
                <a:gd name="T72" fmla="*/ 127 w 229"/>
                <a:gd name="T73" fmla="*/ 298 h 316"/>
                <a:gd name="T74" fmla="*/ 116 w 229"/>
                <a:gd name="T75" fmla="*/ 301 h 316"/>
                <a:gd name="T76" fmla="*/ 55 w 229"/>
                <a:gd name="T77" fmla="*/ 304 h 316"/>
                <a:gd name="T78" fmla="*/ 44 w 229"/>
                <a:gd name="T79" fmla="*/ 292 h 316"/>
                <a:gd name="T80" fmla="*/ 27 w 229"/>
                <a:gd name="T81" fmla="*/ 257 h 316"/>
                <a:gd name="T82" fmla="*/ 25 w 229"/>
                <a:gd name="T83" fmla="*/ 252 h 316"/>
                <a:gd name="T84" fmla="*/ 18 w 229"/>
                <a:gd name="T85" fmla="*/ 217 h 316"/>
                <a:gd name="T86" fmla="*/ 18 w 229"/>
                <a:gd name="T87" fmla="*/ 210 h 316"/>
                <a:gd name="T88" fmla="*/ 1 w 229"/>
                <a:gd name="T89" fmla="*/ 140 h 316"/>
                <a:gd name="T90" fmla="*/ 0 w 229"/>
                <a:gd name="T91" fmla="*/ 134 h 316"/>
                <a:gd name="T92" fmla="*/ 18 w 229"/>
                <a:gd name="T93" fmla="*/ 50 h 316"/>
                <a:gd name="T94" fmla="*/ 32 w 229"/>
                <a:gd name="T95" fmla="*/ 4 h 316"/>
                <a:gd name="T96" fmla="*/ 34 w 229"/>
                <a:gd name="T97" fmla="*/ 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29" h="316">
                  <a:moveTo>
                    <a:pt x="34" y="0"/>
                  </a:moveTo>
                  <a:cubicBezTo>
                    <a:pt x="35" y="1"/>
                    <a:pt x="36" y="2"/>
                    <a:pt x="37" y="2"/>
                  </a:cubicBezTo>
                  <a:cubicBezTo>
                    <a:pt x="48" y="12"/>
                    <a:pt x="58" y="22"/>
                    <a:pt x="69" y="32"/>
                  </a:cubicBezTo>
                  <a:cubicBezTo>
                    <a:pt x="71" y="34"/>
                    <a:pt x="72" y="36"/>
                    <a:pt x="73" y="38"/>
                  </a:cubicBezTo>
                  <a:cubicBezTo>
                    <a:pt x="86" y="63"/>
                    <a:pt x="94" y="89"/>
                    <a:pt x="99" y="117"/>
                  </a:cubicBezTo>
                  <a:cubicBezTo>
                    <a:pt x="99" y="120"/>
                    <a:pt x="100" y="124"/>
                    <a:pt x="101" y="128"/>
                  </a:cubicBezTo>
                  <a:cubicBezTo>
                    <a:pt x="103" y="133"/>
                    <a:pt x="107" y="134"/>
                    <a:pt x="112" y="132"/>
                  </a:cubicBezTo>
                  <a:cubicBezTo>
                    <a:pt x="115" y="130"/>
                    <a:pt x="117" y="129"/>
                    <a:pt x="120" y="127"/>
                  </a:cubicBezTo>
                  <a:cubicBezTo>
                    <a:pt x="128" y="121"/>
                    <a:pt x="136" y="115"/>
                    <a:pt x="145" y="109"/>
                  </a:cubicBezTo>
                  <a:cubicBezTo>
                    <a:pt x="147" y="108"/>
                    <a:pt x="148" y="106"/>
                    <a:pt x="148" y="103"/>
                  </a:cubicBezTo>
                  <a:cubicBezTo>
                    <a:pt x="148" y="95"/>
                    <a:pt x="148" y="88"/>
                    <a:pt x="148" y="80"/>
                  </a:cubicBezTo>
                  <a:cubicBezTo>
                    <a:pt x="148" y="75"/>
                    <a:pt x="153" y="69"/>
                    <a:pt x="159" y="69"/>
                  </a:cubicBezTo>
                  <a:cubicBezTo>
                    <a:pt x="160" y="69"/>
                    <a:pt x="162" y="70"/>
                    <a:pt x="162" y="71"/>
                  </a:cubicBezTo>
                  <a:cubicBezTo>
                    <a:pt x="163" y="72"/>
                    <a:pt x="164" y="73"/>
                    <a:pt x="164" y="75"/>
                  </a:cubicBezTo>
                  <a:cubicBezTo>
                    <a:pt x="164" y="79"/>
                    <a:pt x="167" y="83"/>
                    <a:pt x="171" y="86"/>
                  </a:cubicBezTo>
                  <a:cubicBezTo>
                    <a:pt x="181" y="94"/>
                    <a:pt x="192" y="100"/>
                    <a:pt x="204" y="104"/>
                  </a:cubicBezTo>
                  <a:cubicBezTo>
                    <a:pt x="208" y="106"/>
                    <a:pt x="209" y="108"/>
                    <a:pt x="209" y="112"/>
                  </a:cubicBezTo>
                  <a:cubicBezTo>
                    <a:pt x="210" y="140"/>
                    <a:pt x="196" y="160"/>
                    <a:pt x="169" y="170"/>
                  </a:cubicBezTo>
                  <a:cubicBezTo>
                    <a:pt x="156" y="175"/>
                    <a:pt x="142" y="177"/>
                    <a:pt x="128" y="175"/>
                  </a:cubicBezTo>
                  <a:cubicBezTo>
                    <a:pt x="119" y="173"/>
                    <a:pt x="112" y="182"/>
                    <a:pt x="114" y="190"/>
                  </a:cubicBezTo>
                  <a:cubicBezTo>
                    <a:pt x="114" y="192"/>
                    <a:pt x="115" y="194"/>
                    <a:pt x="115" y="196"/>
                  </a:cubicBezTo>
                  <a:cubicBezTo>
                    <a:pt x="118" y="203"/>
                    <a:pt x="118" y="211"/>
                    <a:pt x="115" y="219"/>
                  </a:cubicBezTo>
                  <a:cubicBezTo>
                    <a:pt x="114" y="222"/>
                    <a:pt x="112" y="224"/>
                    <a:pt x="109" y="226"/>
                  </a:cubicBezTo>
                  <a:cubicBezTo>
                    <a:pt x="101" y="231"/>
                    <a:pt x="95" y="238"/>
                    <a:pt x="89" y="246"/>
                  </a:cubicBezTo>
                  <a:cubicBezTo>
                    <a:pt x="84" y="254"/>
                    <a:pt x="85" y="258"/>
                    <a:pt x="95" y="260"/>
                  </a:cubicBezTo>
                  <a:cubicBezTo>
                    <a:pt x="101" y="261"/>
                    <a:pt x="107" y="261"/>
                    <a:pt x="113" y="259"/>
                  </a:cubicBezTo>
                  <a:cubicBezTo>
                    <a:pt x="125" y="256"/>
                    <a:pt x="137" y="252"/>
                    <a:pt x="148" y="248"/>
                  </a:cubicBezTo>
                  <a:cubicBezTo>
                    <a:pt x="155" y="245"/>
                    <a:pt x="162" y="243"/>
                    <a:pt x="170" y="243"/>
                  </a:cubicBezTo>
                  <a:cubicBezTo>
                    <a:pt x="176" y="242"/>
                    <a:pt x="182" y="240"/>
                    <a:pt x="187" y="237"/>
                  </a:cubicBezTo>
                  <a:cubicBezTo>
                    <a:pt x="195" y="234"/>
                    <a:pt x="203" y="230"/>
                    <a:pt x="212" y="229"/>
                  </a:cubicBezTo>
                  <a:cubicBezTo>
                    <a:pt x="214" y="229"/>
                    <a:pt x="217" y="229"/>
                    <a:pt x="220" y="229"/>
                  </a:cubicBezTo>
                  <a:cubicBezTo>
                    <a:pt x="226" y="230"/>
                    <a:pt x="229" y="236"/>
                    <a:pt x="227" y="241"/>
                  </a:cubicBezTo>
                  <a:cubicBezTo>
                    <a:pt x="223" y="250"/>
                    <a:pt x="218" y="259"/>
                    <a:pt x="214" y="267"/>
                  </a:cubicBezTo>
                  <a:cubicBezTo>
                    <a:pt x="211" y="271"/>
                    <a:pt x="207" y="274"/>
                    <a:pt x="203" y="277"/>
                  </a:cubicBezTo>
                  <a:cubicBezTo>
                    <a:pt x="194" y="282"/>
                    <a:pt x="184" y="286"/>
                    <a:pt x="174" y="289"/>
                  </a:cubicBezTo>
                  <a:cubicBezTo>
                    <a:pt x="163" y="292"/>
                    <a:pt x="151" y="295"/>
                    <a:pt x="140" y="298"/>
                  </a:cubicBezTo>
                  <a:cubicBezTo>
                    <a:pt x="136" y="299"/>
                    <a:pt x="131" y="298"/>
                    <a:pt x="127" y="298"/>
                  </a:cubicBezTo>
                  <a:cubicBezTo>
                    <a:pt x="122" y="298"/>
                    <a:pt x="119" y="299"/>
                    <a:pt x="116" y="301"/>
                  </a:cubicBezTo>
                  <a:cubicBezTo>
                    <a:pt x="97" y="315"/>
                    <a:pt x="74" y="316"/>
                    <a:pt x="55" y="304"/>
                  </a:cubicBezTo>
                  <a:cubicBezTo>
                    <a:pt x="51" y="301"/>
                    <a:pt x="47" y="297"/>
                    <a:pt x="44" y="292"/>
                  </a:cubicBezTo>
                  <a:cubicBezTo>
                    <a:pt x="37" y="281"/>
                    <a:pt x="32" y="269"/>
                    <a:pt x="27" y="257"/>
                  </a:cubicBezTo>
                  <a:cubicBezTo>
                    <a:pt x="26" y="255"/>
                    <a:pt x="26" y="254"/>
                    <a:pt x="25" y="252"/>
                  </a:cubicBezTo>
                  <a:cubicBezTo>
                    <a:pt x="20" y="241"/>
                    <a:pt x="17" y="230"/>
                    <a:pt x="18" y="217"/>
                  </a:cubicBezTo>
                  <a:cubicBezTo>
                    <a:pt x="19" y="215"/>
                    <a:pt x="18" y="213"/>
                    <a:pt x="18" y="210"/>
                  </a:cubicBezTo>
                  <a:cubicBezTo>
                    <a:pt x="12" y="187"/>
                    <a:pt x="6" y="163"/>
                    <a:pt x="1" y="140"/>
                  </a:cubicBezTo>
                  <a:cubicBezTo>
                    <a:pt x="0" y="138"/>
                    <a:pt x="0" y="136"/>
                    <a:pt x="0" y="134"/>
                  </a:cubicBezTo>
                  <a:cubicBezTo>
                    <a:pt x="6" y="106"/>
                    <a:pt x="12" y="78"/>
                    <a:pt x="18" y="50"/>
                  </a:cubicBezTo>
                  <a:cubicBezTo>
                    <a:pt x="22" y="35"/>
                    <a:pt x="26" y="19"/>
                    <a:pt x="32" y="4"/>
                  </a:cubicBezTo>
                  <a:cubicBezTo>
                    <a:pt x="33" y="2"/>
                    <a:pt x="33" y="1"/>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35" name="Freeform 13"/>
            <p:cNvSpPr/>
            <p:nvPr/>
          </p:nvSpPr>
          <p:spPr bwMode="auto">
            <a:xfrm>
              <a:off x="6355912" y="2792272"/>
              <a:ext cx="772117" cy="855416"/>
            </a:xfrm>
            <a:custGeom>
              <a:avLst/>
              <a:gdLst>
                <a:gd name="T0" fmla="*/ 194 w 271"/>
                <a:gd name="T1" fmla="*/ 98 h 300"/>
                <a:gd name="T2" fmla="*/ 236 w 271"/>
                <a:gd name="T3" fmla="*/ 96 h 300"/>
                <a:gd name="T4" fmla="*/ 237 w 271"/>
                <a:gd name="T5" fmla="*/ 111 h 300"/>
                <a:gd name="T6" fmla="*/ 175 w 271"/>
                <a:gd name="T7" fmla="*/ 150 h 300"/>
                <a:gd name="T8" fmla="*/ 169 w 271"/>
                <a:gd name="T9" fmla="*/ 195 h 300"/>
                <a:gd name="T10" fmla="*/ 177 w 271"/>
                <a:gd name="T11" fmla="*/ 299 h 300"/>
                <a:gd name="T12" fmla="*/ 159 w 271"/>
                <a:gd name="T13" fmla="*/ 285 h 300"/>
                <a:gd name="T14" fmla="*/ 150 w 271"/>
                <a:gd name="T15" fmla="*/ 266 h 300"/>
                <a:gd name="T16" fmla="*/ 133 w 271"/>
                <a:gd name="T17" fmla="*/ 260 h 300"/>
                <a:gd name="T18" fmla="*/ 132 w 271"/>
                <a:gd name="T19" fmla="*/ 243 h 300"/>
                <a:gd name="T20" fmla="*/ 149 w 271"/>
                <a:gd name="T21" fmla="*/ 232 h 300"/>
                <a:gd name="T22" fmla="*/ 139 w 271"/>
                <a:gd name="T23" fmla="*/ 197 h 300"/>
                <a:gd name="T24" fmla="*/ 117 w 271"/>
                <a:gd name="T25" fmla="*/ 216 h 300"/>
                <a:gd name="T26" fmla="*/ 101 w 271"/>
                <a:gd name="T27" fmla="*/ 235 h 300"/>
                <a:gd name="T28" fmla="*/ 26 w 271"/>
                <a:gd name="T29" fmla="*/ 293 h 300"/>
                <a:gd name="T30" fmla="*/ 0 w 271"/>
                <a:gd name="T31" fmla="*/ 243 h 300"/>
                <a:gd name="T32" fmla="*/ 9 w 271"/>
                <a:gd name="T33" fmla="*/ 237 h 300"/>
                <a:gd name="T34" fmla="*/ 32 w 271"/>
                <a:gd name="T35" fmla="*/ 234 h 300"/>
                <a:gd name="T36" fmla="*/ 59 w 271"/>
                <a:gd name="T37" fmla="*/ 219 h 300"/>
                <a:gd name="T38" fmla="*/ 116 w 271"/>
                <a:gd name="T39" fmla="*/ 185 h 300"/>
                <a:gd name="T40" fmla="*/ 145 w 271"/>
                <a:gd name="T41" fmla="*/ 155 h 300"/>
                <a:gd name="T42" fmla="*/ 133 w 271"/>
                <a:gd name="T43" fmla="*/ 142 h 300"/>
                <a:gd name="T44" fmla="*/ 145 w 271"/>
                <a:gd name="T45" fmla="*/ 112 h 300"/>
                <a:gd name="T46" fmla="*/ 143 w 271"/>
                <a:gd name="T47" fmla="*/ 104 h 300"/>
                <a:gd name="T48" fmla="*/ 124 w 271"/>
                <a:gd name="T49" fmla="*/ 108 h 300"/>
                <a:gd name="T50" fmla="*/ 121 w 271"/>
                <a:gd name="T51" fmla="*/ 140 h 300"/>
                <a:gd name="T52" fmla="*/ 87 w 271"/>
                <a:gd name="T53" fmla="*/ 188 h 300"/>
                <a:gd name="T54" fmla="*/ 73 w 271"/>
                <a:gd name="T55" fmla="*/ 176 h 300"/>
                <a:gd name="T56" fmla="*/ 67 w 271"/>
                <a:gd name="T57" fmla="*/ 159 h 300"/>
                <a:gd name="T58" fmla="*/ 66 w 271"/>
                <a:gd name="T59" fmla="*/ 63 h 300"/>
                <a:gd name="T60" fmla="*/ 72 w 271"/>
                <a:gd name="T61" fmla="*/ 47 h 300"/>
                <a:gd name="T62" fmla="*/ 88 w 271"/>
                <a:gd name="T63" fmla="*/ 55 h 300"/>
                <a:gd name="T64" fmla="*/ 109 w 271"/>
                <a:gd name="T65" fmla="*/ 63 h 300"/>
                <a:gd name="T66" fmla="*/ 160 w 271"/>
                <a:gd name="T67" fmla="*/ 28 h 300"/>
                <a:gd name="T68" fmla="*/ 187 w 271"/>
                <a:gd name="T69" fmla="*/ 16 h 300"/>
                <a:gd name="T70" fmla="*/ 258 w 271"/>
                <a:gd name="T71" fmla="*/ 4 h 300"/>
                <a:gd name="T72" fmla="*/ 271 w 271"/>
                <a:gd name="T73" fmla="*/ 16 h 300"/>
                <a:gd name="T74" fmla="*/ 248 w 271"/>
                <a:gd name="T75" fmla="*/ 37 h 300"/>
                <a:gd name="T76" fmla="*/ 215 w 271"/>
                <a:gd name="T77" fmla="*/ 67 h 300"/>
                <a:gd name="T78" fmla="*/ 186 w 271"/>
                <a:gd name="T79" fmla="*/ 9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1" h="300">
                  <a:moveTo>
                    <a:pt x="185" y="102"/>
                  </a:moveTo>
                  <a:cubicBezTo>
                    <a:pt x="188" y="101"/>
                    <a:pt x="191" y="99"/>
                    <a:pt x="194" y="98"/>
                  </a:cubicBezTo>
                  <a:cubicBezTo>
                    <a:pt x="200" y="94"/>
                    <a:pt x="206" y="91"/>
                    <a:pt x="213" y="90"/>
                  </a:cubicBezTo>
                  <a:cubicBezTo>
                    <a:pt x="221" y="89"/>
                    <a:pt x="229" y="92"/>
                    <a:pt x="236" y="96"/>
                  </a:cubicBezTo>
                  <a:cubicBezTo>
                    <a:pt x="237" y="97"/>
                    <a:pt x="238" y="98"/>
                    <a:pt x="239" y="99"/>
                  </a:cubicBezTo>
                  <a:cubicBezTo>
                    <a:pt x="242" y="103"/>
                    <a:pt x="242" y="108"/>
                    <a:pt x="237" y="111"/>
                  </a:cubicBezTo>
                  <a:cubicBezTo>
                    <a:pt x="220" y="127"/>
                    <a:pt x="200" y="139"/>
                    <a:pt x="179" y="148"/>
                  </a:cubicBezTo>
                  <a:cubicBezTo>
                    <a:pt x="178" y="149"/>
                    <a:pt x="176" y="149"/>
                    <a:pt x="175" y="150"/>
                  </a:cubicBezTo>
                  <a:cubicBezTo>
                    <a:pt x="167" y="153"/>
                    <a:pt x="164" y="159"/>
                    <a:pt x="163" y="168"/>
                  </a:cubicBezTo>
                  <a:cubicBezTo>
                    <a:pt x="163" y="177"/>
                    <a:pt x="165" y="187"/>
                    <a:pt x="169" y="195"/>
                  </a:cubicBezTo>
                  <a:cubicBezTo>
                    <a:pt x="182" y="226"/>
                    <a:pt x="186" y="259"/>
                    <a:pt x="185" y="292"/>
                  </a:cubicBezTo>
                  <a:cubicBezTo>
                    <a:pt x="185" y="298"/>
                    <a:pt x="183" y="300"/>
                    <a:pt x="177" y="299"/>
                  </a:cubicBezTo>
                  <a:cubicBezTo>
                    <a:pt x="171" y="299"/>
                    <a:pt x="165" y="297"/>
                    <a:pt x="161" y="292"/>
                  </a:cubicBezTo>
                  <a:cubicBezTo>
                    <a:pt x="159" y="290"/>
                    <a:pt x="159" y="287"/>
                    <a:pt x="159" y="285"/>
                  </a:cubicBezTo>
                  <a:cubicBezTo>
                    <a:pt x="159" y="284"/>
                    <a:pt x="159" y="282"/>
                    <a:pt x="159" y="281"/>
                  </a:cubicBezTo>
                  <a:cubicBezTo>
                    <a:pt x="159" y="274"/>
                    <a:pt x="156" y="269"/>
                    <a:pt x="150" y="266"/>
                  </a:cubicBezTo>
                  <a:cubicBezTo>
                    <a:pt x="146" y="263"/>
                    <a:pt x="141" y="262"/>
                    <a:pt x="136" y="260"/>
                  </a:cubicBezTo>
                  <a:cubicBezTo>
                    <a:pt x="135" y="260"/>
                    <a:pt x="134" y="260"/>
                    <a:pt x="133" y="260"/>
                  </a:cubicBezTo>
                  <a:cubicBezTo>
                    <a:pt x="129" y="258"/>
                    <a:pt x="126" y="255"/>
                    <a:pt x="126" y="252"/>
                  </a:cubicBezTo>
                  <a:cubicBezTo>
                    <a:pt x="125" y="248"/>
                    <a:pt x="128" y="244"/>
                    <a:pt x="132" y="243"/>
                  </a:cubicBezTo>
                  <a:cubicBezTo>
                    <a:pt x="134" y="242"/>
                    <a:pt x="136" y="242"/>
                    <a:pt x="138" y="242"/>
                  </a:cubicBezTo>
                  <a:cubicBezTo>
                    <a:pt x="144" y="241"/>
                    <a:pt x="147" y="238"/>
                    <a:pt x="149" y="232"/>
                  </a:cubicBezTo>
                  <a:cubicBezTo>
                    <a:pt x="153" y="220"/>
                    <a:pt x="151" y="208"/>
                    <a:pt x="144" y="197"/>
                  </a:cubicBezTo>
                  <a:cubicBezTo>
                    <a:pt x="142" y="195"/>
                    <a:pt x="141" y="195"/>
                    <a:pt x="139" y="197"/>
                  </a:cubicBezTo>
                  <a:cubicBezTo>
                    <a:pt x="138" y="197"/>
                    <a:pt x="137" y="198"/>
                    <a:pt x="136" y="199"/>
                  </a:cubicBezTo>
                  <a:cubicBezTo>
                    <a:pt x="129" y="205"/>
                    <a:pt x="123" y="210"/>
                    <a:pt x="117" y="216"/>
                  </a:cubicBezTo>
                  <a:cubicBezTo>
                    <a:pt x="112" y="220"/>
                    <a:pt x="108" y="225"/>
                    <a:pt x="105" y="231"/>
                  </a:cubicBezTo>
                  <a:cubicBezTo>
                    <a:pt x="104" y="232"/>
                    <a:pt x="103" y="233"/>
                    <a:pt x="101" y="235"/>
                  </a:cubicBezTo>
                  <a:cubicBezTo>
                    <a:pt x="84" y="253"/>
                    <a:pt x="66" y="270"/>
                    <a:pt x="48" y="288"/>
                  </a:cubicBezTo>
                  <a:cubicBezTo>
                    <a:pt x="41" y="296"/>
                    <a:pt x="35" y="297"/>
                    <a:pt x="26" y="293"/>
                  </a:cubicBezTo>
                  <a:cubicBezTo>
                    <a:pt x="20" y="291"/>
                    <a:pt x="16" y="287"/>
                    <a:pt x="13" y="282"/>
                  </a:cubicBezTo>
                  <a:cubicBezTo>
                    <a:pt x="4" y="271"/>
                    <a:pt x="1" y="257"/>
                    <a:pt x="0" y="243"/>
                  </a:cubicBezTo>
                  <a:cubicBezTo>
                    <a:pt x="0" y="240"/>
                    <a:pt x="1" y="239"/>
                    <a:pt x="3" y="239"/>
                  </a:cubicBezTo>
                  <a:cubicBezTo>
                    <a:pt x="5" y="238"/>
                    <a:pt x="7" y="237"/>
                    <a:pt x="9" y="237"/>
                  </a:cubicBezTo>
                  <a:cubicBezTo>
                    <a:pt x="13" y="235"/>
                    <a:pt x="16" y="235"/>
                    <a:pt x="20" y="237"/>
                  </a:cubicBezTo>
                  <a:cubicBezTo>
                    <a:pt x="24" y="239"/>
                    <a:pt x="28" y="238"/>
                    <a:pt x="32" y="234"/>
                  </a:cubicBezTo>
                  <a:cubicBezTo>
                    <a:pt x="34" y="233"/>
                    <a:pt x="37" y="231"/>
                    <a:pt x="39" y="230"/>
                  </a:cubicBezTo>
                  <a:cubicBezTo>
                    <a:pt x="46" y="226"/>
                    <a:pt x="52" y="222"/>
                    <a:pt x="59" y="219"/>
                  </a:cubicBezTo>
                  <a:cubicBezTo>
                    <a:pt x="60" y="218"/>
                    <a:pt x="62" y="217"/>
                    <a:pt x="63" y="216"/>
                  </a:cubicBezTo>
                  <a:cubicBezTo>
                    <a:pt x="81" y="206"/>
                    <a:pt x="98" y="195"/>
                    <a:pt x="116" y="185"/>
                  </a:cubicBezTo>
                  <a:cubicBezTo>
                    <a:pt x="122" y="181"/>
                    <a:pt x="128" y="177"/>
                    <a:pt x="134" y="172"/>
                  </a:cubicBezTo>
                  <a:cubicBezTo>
                    <a:pt x="139" y="168"/>
                    <a:pt x="143" y="163"/>
                    <a:pt x="145" y="155"/>
                  </a:cubicBezTo>
                  <a:cubicBezTo>
                    <a:pt x="143" y="155"/>
                    <a:pt x="142" y="154"/>
                    <a:pt x="140" y="154"/>
                  </a:cubicBezTo>
                  <a:cubicBezTo>
                    <a:pt x="134" y="152"/>
                    <a:pt x="132" y="148"/>
                    <a:pt x="133" y="142"/>
                  </a:cubicBezTo>
                  <a:cubicBezTo>
                    <a:pt x="134" y="140"/>
                    <a:pt x="135" y="137"/>
                    <a:pt x="136" y="135"/>
                  </a:cubicBezTo>
                  <a:cubicBezTo>
                    <a:pt x="139" y="127"/>
                    <a:pt x="142" y="119"/>
                    <a:pt x="145" y="112"/>
                  </a:cubicBezTo>
                  <a:cubicBezTo>
                    <a:pt x="145" y="111"/>
                    <a:pt x="146" y="110"/>
                    <a:pt x="146" y="109"/>
                  </a:cubicBezTo>
                  <a:cubicBezTo>
                    <a:pt x="147" y="105"/>
                    <a:pt x="146" y="104"/>
                    <a:pt x="143" y="104"/>
                  </a:cubicBezTo>
                  <a:cubicBezTo>
                    <a:pt x="140" y="104"/>
                    <a:pt x="138" y="104"/>
                    <a:pt x="135" y="105"/>
                  </a:cubicBezTo>
                  <a:cubicBezTo>
                    <a:pt x="132" y="106"/>
                    <a:pt x="128" y="107"/>
                    <a:pt x="124" y="108"/>
                  </a:cubicBezTo>
                  <a:cubicBezTo>
                    <a:pt x="122" y="109"/>
                    <a:pt x="121" y="111"/>
                    <a:pt x="121" y="113"/>
                  </a:cubicBezTo>
                  <a:cubicBezTo>
                    <a:pt x="121" y="122"/>
                    <a:pt x="121" y="131"/>
                    <a:pt x="121" y="140"/>
                  </a:cubicBezTo>
                  <a:cubicBezTo>
                    <a:pt x="121" y="142"/>
                    <a:pt x="120" y="144"/>
                    <a:pt x="119" y="146"/>
                  </a:cubicBezTo>
                  <a:cubicBezTo>
                    <a:pt x="108" y="160"/>
                    <a:pt x="98" y="174"/>
                    <a:pt x="87" y="188"/>
                  </a:cubicBezTo>
                  <a:cubicBezTo>
                    <a:pt x="87" y="189"/>
                    <a:pt x="86" y="189"/>
                    <a:pt x="86" y="190"/>
                  </a:cubicBezTo>
                  <a:cubicBezTo>
                    <a:pt x="81" y="185"/>
                    <a:pt x="77" y="181"/>
                    <a:pt x="73" y="176"/>
                  </a:cubicBezTo>
                  <a:cubicBezTo>
                    <a:pt x="70" y="173"/>
                    <a:pt x="69" y="170"/>
                    <a:pt x="69" y="166"/>
                  </a:cubicBezTo>
                  <a:cubicBezTo>
                    <a:pt x="68" y="164"/>
                    <a:pt x="68" y="161"/>
                    <a:pt x="67" y="159"/>
                  </a:cubicBezTo>
                  <a:cubicBezTo>
                    <a:pt x="58" y="138"/>
                    <a:pt x="57" y="117"/>
                    <a:pt x="63" y="95"/>
                  </a:cubicBezTo>
                  <a:cubicBezTo>
                    <a:pt x="67" y="84"/>
                    <a:pt x="67" y="74"/>
                    <a:pt x="66" y="63"/>
                  </a:cubicBezTo>
                  <a:cubicBezTo>
                    <a:pt x="66" y="60"/>
                    <a:pt x="66" y="57"/>
                    <a:pt x="66" y="54"/>
                  </a:cubicBezTo>
                  <a:cubicBezTo>
                    <a:pt x="66" y="50"/>
                    <a:pt x="68" y="47"/>
                    <a:pt x="72" y="47"/>
                  </a:cubicBezTo>
                  <a:cubicBezTo>
                    <a:pt x="75" y="46"/>
                    <a:pt x="78" y="47"/>
                    <a:pt x="80" y="48"/>
                  </a:cubicBezTo>
                  <a:cubicBezTo>
                    <a:pt x="83" y="50"/>
                    <a:pt x="85" y="52"/>
                    <a:pt x="88" y="55"/>
                  </a:cubicBezTo>
                  <a:cubicBezTo>
                    <a:pt x="90" y="57"/>
                    <a:pt x="91" y="59"/>
                    <a:pt x="93" y="61"/>
                  </a:cubicBezTo>
                  <a:cubicBezTo>
                    <a:pt x="99" y="66"/>
                    <a:pt x="103" y="67"/>
                    <a:pt x="109" y="63"/>
                  </a:cubicBezTo>
                  <a:cubicBezTo>
                    <a:pt x="117" y="58"/>
                    <a:pt x="125" y="53"/>
                    <a:pt x="133" y="48"/>
                  </a:cubicBezTo>
                  <a:cubicBezTo>
                    <a:pt x="142" y="41"/>
                    <a:pt x="151" y="35"/>
                    <a:pt x="160" y="28"/>
                  </a:cubicBezTo>
                  <a:cubicBezTo>
                    <a:pt x="163" y="25"/>
                    <a:pt x="167" y="24"/>
                    <a:pt x="171" y="23"/>
                  </a:cubicBezTo>
                  <a:cubicBezTo>
                    <a:pt x="177" y="23"/>
                    <a:pt x="182" y="20"/>
                    <a:pt x="187" y="16"/>
                  </a:cubicBezTo>
                  <a:cubicBezTo>
                    <a:pt x="196" y="6"/>
                    <a:pt x="208" y="2"/>
                    <a:pt x="221" y="1"/>
                  </a:cubicBezTo>
                  <a:cubicBezTo>
                    <a:pt x="233" y="0"/>
                    <a:pt x="246" y="0"/>
                    <a:pt x="258" y="4"/>
                  </a:cubicBezTo>
                  <a:cubicBezTo>
                    <a:pt x="261" y="5"/>
                    <a:pt x="264" y="7"/>
                    <a:pt x="267" y="9"/>
                  </a:cubicBezTo>
                  <a:cubicBezTo>
                    <a:pt x="270" y="10"/>
                    <a:pt x="271" y="13"/>
                    <a:pt x="271" y="16"/>
                  </a:cubicBezTo>
                  <a:cubicBezTo>
                    <a:pt x="271" y="18"/>
                    <a:pt x="271" y="19"/>
                    <a:pt x="269" y="21"/>
                  </a:cubicBezTo>
                  <a:cubicBezTo>
                    <a:pt x="262" y="26"/>
                    <a:pt x="255" y="31"/>
                    <a:pt x="248" y="37"/>
                  </a:cubicBezTo>
                  <a:cubicBezTo>
                    <a:pt x="240" y="43"/>
                    <a:pt x="232" y="50"/>
                    <a:pt x="226" y="58"/>
                  </a:cubicBezTo>
                  <a:cubicBezTo>
                    <a:pt x="223" y="62"/>
                    <a:pt x="219" y="65"/>
                    <a:pt x="215" y="67"/>
                  </a:cubicBezTo>
                  <a:cubicBezTo>
                    <a:pt x="213" y="68"/>
                    <a:pt x="212" y="69"/>
                    <a:pt x="211" y="70"/>
                  </a:cubicBezTo>
                  <a:cubicBezTo>
                    <a:pt x="202" y="79"/>
                    <a:pt x="194" y="87"/>
                    <a:pt x="186" y="95"/>
                  </a:cubicBezTo>
                  <a:cubicBezTo>
                    <a:pt x="184" y="97"/>
                    <a:pt x="183" y="99"/>
                    <a:pt x="185"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36" name="Freeform 14"/>
            <p:cNvSpPr/>
            <p:nvPr/>
          </p:nvSpPr>
          <p:spPr bwMode="auto">
            <a:xfrm>
              <a:off x="9143222" y="3099837"/>
              <a:ext cx="797747" cy="506201"/>
            </a:xfrm>
            <a:custGeom>
              <a:avLst/>
              <a:gdLst>
                <a:gd name="T0" fmla="*/ 16 w 280"/>
                <a:gd name="T1" fmla="*/ 133 h 178"/>
                <a:gd name="T2" fmla="*/ 14 w 280"/>
                <a:gd name="T3" fmla="*/ 124 h 178"/>
                <a:gd name="T4" fmla="*/ 2 w 280"/>
                <a:gd name="T5" fmla="*/ 103 h 178"/>
                <a:gd name="T6" fmla="*/ 6 w 280"/>
                <a:gd name="T7" fmla="*/ 81 h 178"/>
                <a:gd name="T8" fmla="*/ 16 w 280"/>
                <a:gd name="T9" fmla="*/ 77 h 178"/>
                <a:gd name="T10" fmla="*/ 22 w 280"/>
                <a:gd name="T11" fmla="*/ 77 h 178"/>
                <a:gd name="T12" fmla="*/ 40 w 280"/>
                <a:gd name="T13" fmla="*/ 71 h 178"/>
                <a:gd name="T14" fmla="*/ 54 w 280"/>
                <a:gd name="T15" fmla="*/ 64 h 178"/>
                <a:gd name="T16" fmla="*/ 63 w 280"/>
                <a:gd name="T17" fmla="*/ 61 h 178"/>
                <a:gd name="T18" fmla="*/ 144 w 280"/>
                <a:gd name="T19" fmla="*/ 25 h 178"/>
                <a:gd name="T20" fmla="*/ 169 w 280"/>
                <a:gd name="T21" fmla="*/ 16 h 178"/>
                <a:gd name="T22" fmla="*/ 186 w 280"/>
                <a:gd name="T23" fmla="*/ 13 h 178"/>
                <a:gd name="T24" fmla="*/ 209 w 280"/>
                <a:gd name="T25" fmla="*/ 9 h 178"/>
                <a:gd name="T26" fmla="*/ 224 w 280"/>
                <a:gd name="T27" fmla="*/ 3 h 178"/>
                <a:gd name="T28" fmla="*/ 233 w 280"/>
                <a:gd name="T29" fmla="*/ 0 h 178"/>
                <a:gd name="T30" fmla="*/ 265 w 280"/>
                <a:gd name="T31" fmla="*/ 5 h 178"/>
                <a:gd name="T32" fmla="*/ 274 w 280"/>
                <a:gd name="T33" fmla="*/ 29 h 178"/>
                <a:gd name="T34" fmla="*/ 256 w 280"/>
                <a:gd name="T35" fmla="*/ 50 h 178"/>
                <a:gd name="T36" fmla="*/ 245 w 280"/>
                <a:gd name="T37" fmla="*/ 53 h 178"/>
                <a:gd name="T38" fmla="*/ 220 w 280"/>
                <a:gd name="T39" fmla="*/ 56 h 178"/>
                <a:gd name="T40" fmla="*/ 213 w 280"/>
                <a:gd name="T41" fmla="*/ 58 h 178"/>
                <a:gd name="T42" fmla="*/ 208 w 280"/>
                <a:gd name="T43" fmla="*/ 67 h 178"/>
                <a:gd name="T44" fmla="*/ 210 w 280"/>
                <a:gd name="T45" fmla="*/ 76 h 178"/>
                <a:gd name="T46" fmla="*/ 218 w 280"/>
                <a:gd name="T47" fmla="*/ 92 h 178"/>
                <a:gd name="T48" fmla="*/ 224 w 280"/>
                <a:gd name="T49" fmla="*/ 115 h 178"/>
                <a:gd name="T50" fmla="*/ 220 w 280"/>
                <a:gd name="T51" fmla="*/ 146 h 178"/>
                <a:gd name="T52" fmla="*/ 197 w 280"/>
                <a:gd name="T53" fmla="*/ 163 h 178"/>
                <a:gd name="T54" fmla="*/ 189 w 280"/>
                <a:gd name="T55" fmla="*/ 163 h 178"/>
                <a:gd name="T56" fmla="*/ 181 w 280"/>
                <a:gd name="T57" fmla="*/ 167 h 178"/>
                <a:gd name="T58" fmla="*/ 178 w 280"/>
                <a:gd name="T59" fmla="*/ 170 h 178"/>
                <a:gd name="T60" fmla="*/ 156 w 280"/>
                <a:gd name="T61" fmla="*/ 175 h 178"/>
                <a:gd name="T62" fmla="*/ 140 w 280"/>
                <a:gd name="T63" fmla="*/ 166 h 178"/>
                <a:gd name="T64" fmla="*/ 126 w 280"/>
                <a:gd name="T65" fmla="*/ 162 h 178"/>
                <a:gd name="T66" fmla="*/ 119 w 280"/>
                <a:gd name="T67" fmla="*/ 160 h 178"/>
                <a:gd name="T68" fmla="*/ 113 w 280"/>
                <a:gd name="T69" fmla="*/ 150 h 178"/>
                <a:gd name="T70" fmla="*/ 115 w 280"/>
                <a:gd name="T71" fmla="*/ 147 h 178"/>
                <a:gd name="T72" fmla="*/ 122 w 280"/>
                <a:gd name="T73" fmla="*/ 147 h 178"/>
                <a:gd name="T74" fmla="*/ 166 w 280"/>
                <a:gd name="T75" fmla="*/ 141 h 178"/>
                <a:gd name="T76" fmla="*/ 185 w 280"/>
                <a:gd name="T77" fmla="*/ 129 h 178"/>
                <a:gd name="T78" fmla="*/ 188 w 280"/>
                <a:gd name="T79" fmla="*/ 120 h 178"/>
                <a:gd name="T80" fmla="*/ 185 w 280"/>
                <a:gd name="T81" fmla="*/ 92 h 178"/>
                <a:gd name="T82" fmla="*/ 184 w 280"/>
                <a:gd name="T83" fmla="*/ 77 h 178"/>
                <a:gd name="T84" fmla="*/ 179 w 280"/>
                <a:gd name="T85" fmla="*/ 71 h 178"/>
                <a:gd name="T86" fmla="*/ 163 w 280"/>
                <a:gd name="T87" fmla="*/ 75 h 178"/>
                <a:gd name="T88" fmla="*/ 158 w 280"/>
                <a:gd name="T89" fmla="*/ 79 h 178"/>
                <a:gd name="T90" fmla="*/ 145 w 280"/>
                <a:gd name="T91" fmla="*/ 82 h 178"/>
                <a:gd name="T92" fmla="*/ 116 w 280"/>
                <a:gd name="T93" fmla="*/ 91 h 178"/>
                <a:gd name="T94" fmla="*/ 80 w 280"/>
                <a:gd name="T95" fmla="*/ 118 h 178"/>
                <a:gd name="T96" fmla="*/ 52 w 280"/>
                <a:gd name="T97" fmla="*/ 135 h 178"/>
                <a:gd name="T98" fmla="*/ 22 w 280"/>
                <a:gd name="T99" fmla="*/ 136 h 178"/>
                <a:gd name="T100" fmla="*/ 18 w 280"/>
                <a:gd name="T101" fmla="*/ 134 h 178"/>
                <a:gd name="T102" fmla="*/ 16 w 280"/>
                <a:gd name="T103" fmla="*/ 133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80" h="178">
                  <a:moveTo>
                    <a:pt x="16" y="133"/>
                  </a:moveTo>
                  <a:cubicBezTo>
                    <a:pt x="18" y="129"/>
                    <a:pt x="16" y="127"/>
                    <a:pt x="14" y="124"/>
                  </a:cubicBezTo>
                  <a:cubicBezTo>
                    <a:pt x="9" y="118"/>
                    <a:pt x="5" y="111"/>
                    <a:pt x="2" y="103"/>
                  </a:cubicBezTo>
                  <a:cubicBezTo>
                    <a:pt x="0" y="95"/>
                    <a:pt x="1" y="88"/>
                    <a:pt x="6" y="81"/>
                  </a:cubicBezTo>
                  <a:cubicBezTo>
                    <a:pt x="9" y="78"/>
                    <a:pt x="12" y="76"/>
                    <a:pt x="16" y="77"/>
                  </a:cubicBezTo>
                  <a:cubicBezTo>
                    <a:pt x="18" y="77"/>
                    <a:pt x="20" y="76"/>
                    <a:pt x="22" y="77"/>
                  </a:cubicBezTo>
                  <a:cubicBezTo>
                    <a:pt x="29" y="79"/>
                    <a:pt x="36" y="76"/>
                    <a:pt x="40" y="71"/>
                  </a:cubicBezTo>
                  <a:cubicBezTo>
                    <a:pt x="44" y="67"/>
                    <a:pt x="49" y="65"/>
                    <a:pt x="54" y="64"/>
                  </a:cubicBezTo>
                  <a:cubicBezTo>
                    <a:pt x="57" y="64"/>
                    <a:pt x="60" y="62"/>
                    <a:pt x="63" y="61"/>
                  </a:cubicBezTo>
                  <a:cubicBezTo>
                    <a:pt x="89" y="47"/>
                    <a:pt x="116" y="35"/>
                    <a:pt x="144" y="25"/>
                  </a:cubicBezTo>
                  <a:cubicBezTo>
                    <a:pt x="152" y="22"/>
                    <a:pt x="161" y="19"/>
                    <a:pt x="169" y="16"/>
                  </a:cubicBezTo>
                  <a:cubicBezTo>
                    <a:pt x="174" y="14"/>
                    <a:pt x="180" y="14"/>
                    <a:pt x="186" y="13"/>
                  </a:cubicBezTo>
                  <a:cubicBezTo>
                    <a:pt x="194" y="12"/>
                    <a:pt x="201" y="11"/>
                    <a:pt x="209" y="9"/>
                  </a:cubicBezTo>
                  <a:cubicBezTo>
                    <a:pt x="214" y="8"/>
                    <a:pt x="219" y="5"/>
                    <a:pt x="224" y="3"/>
                  </a:cubicBezTo>
                  <a:cubicBezTo>
                    <a:pt x="227" y="1"/>
                    <a:pt x="230" y="0"/>
                    <a:pt x="233" y="0"/>
                  </a:cubicBezTo>
                  <a:cubicBezTo>
                    <a:pt x="244" y="0"/>
                    <a:pt x="255" y="1"/>
                    <a:pt x="265" y="5"/>
                  </a:cubicBezTo>
                  <a:cubicBezTo>
                    <a:pt x="276" y="9"/>
                    <a:pt x="280" y="19"/>
                    <a:pt x="274" y="29"/>
                  </a:cubicBezTo>
                  <a:cubicBezTo>
                    <a:pt x="270" y="38"/>
                    <a:pt x="263" y="45"/>
                    <a:pt x="256" y="50"/>
                  </a:cubicBezTo>
                  <a:cubicBezTo>
                    <a:pt x="252" y="53"/>
                    <a:pt x="249" y="53"/>
                    <a:pt x="245" y="53"/>
                  </a:cubicBezTo>
                  <a:cubicBezTo>
                    <a:pt x="236" y="54"/>
                    <a:pt x="228" y="55"/>
                    <a:pt x="220" y="56"/>
                  </a:cubicBezTo>
                  <a:cubicBezTo>
                    <a:pt x="218" y="57"/>
                    <a:pt x="215" y="57"/>
                    <a:pt x="213" y="58"/>
                  </a:cubicBezTo>
                  <a:cubicBezTo>
                    <a:pt x="209" y="60"/>
                    <a:pt x="208" y="63"/>
                    <a:pt x="208" y="67"/>
                  </a:cubicBezTo>
                  <a:cubicBezTo>
                    <a:pt x="208" y="70"/>
                    <a:pt x="209" y="73"/>
                    <a:pt x="210" y="76"/>
                  </a:cubicBezTo>
                  <a:cubicBezTo>
                    <a:pt x="213" y="82"/>
                    <a:pt x="215" y="87"/>
                    <a:pt x="218" y="92"/>
                  </a:cubicBezTo>
                  <a:cubicBezTo>
                    <a:pt x="221" y="100"/>
                    <a:pt x="224" y="107"/>
                    <a:pt x="224" y="115"/>
                  </a:cubicBezTo>
                  <a:cubicBezTo>
                    <a:pt x="224" y="126"/>
                    <a:pt x="223" y="136"/>
                    <a:pt x="220" y="146"/>
                  </a:cubicBezTo>
                  <a:cubicBezTo>
                    <a:pt x="216" y="157"/>
                    <a:pt x="209" y="162"/>
                    <a:pt x="197" y="163"/>
                  </a:cubicBezTo>
                  <a:cubicBezTo>
                    <a:pt x="194" y="163"/>
                    <a:pt x="192" y="163"/>
                    <a:pt x="189" y="163"/>
                  </a:cubicBezTo>
                  <a:cubicBezTo>
                    <a:pt x="186" y="163"/>
                    <a:pt x="183" y="163"/>
                    <a:pt x="181" y="167"/>
                  </a:cubicBezTo>
                  <a:cubicBezTo>
                    <a:pt x="180" y="168"/>
                    <a:pt x="179" y="169"/>
                    <a:pt x="178" y="170"/>
                  </a:cubicBezTo>
                  <a:cubicBezTo>
                    <a:pt x="171" y="176"/>
                    <a:pt x="164" y="178"/>
                    <a:pt x="156" y="175"/>
                  </a:cubicBezTo>
                  <a:cubicBezTo>
                    <a:pt x="151" y="172"/>
                    <a:pt x="145" y="169"/>
                    <a:pt x="140" y="166"/>
                  </a:cubicBezTo>
                  <a:cubicBezTo>
                    <a:pt x="136" y="163"/>
                    <a:pt x="132" y="162"/>
                    <a:pt x="126" y="162"/>
                  </a:cubicBezTo>
                  <a:cubicBezTo>
                    <a:pt x="124" y="162"/>
                    <a:pt x="121" y="163"/>
                    <a:pt x="119" y="160"/>
                  </a:cubicBezTo>
                  <a:cubicBezTo>
                    <a:pt x="116" y="157"/>
                    <a:pt x="114" y="154"/>
                    <a:pt x="113" y="150"/>
                  </a:cubicBezTo>
                  <a:cubicBezTo>
                    <a:pt x="112" y="148"/>
                    <a:pt x="113" y="147"/>
                    <a:pt x="115" y="147"/>
                  </a:cubicBezTo>
                  <a:cubicBezTo>
                    <a:pt x="117" y="147"/>
                    <a:pt x="120" y="147"/>
                    <a:pt x="122" y="147"/>
                  </a:cubicBezTo>
                  <a:cubicBezTo>
                    <a:pt x="137" y="148"/>
                    <a:pt x="152" y="146"/>
                    <a:pt x="166" y="141"/>
                  </a:cubicBezTo>
                  <a:cubicBezTo>
                    <a:pt x="173" y="138"/>
                    <a:pt x="179" y="134"/>
                    <a:pt x="185" y="129"/>
                  </a:cubicBezTo>
                  <a:cubicBezTo>
                    <a:pt x="188" y="126"/>
                    <a:pt x="189" y="123"/>
                    <a:pt x="188" y="120"/>
                  </a:cubicBezTo>
                  <a:cubicBezTo>
                    <a:pt x="187" y="111"/>
                    <a:pt x="186" y="102"/>
                    <a:pt x="185" y="92"/>
                  </a:cubicBezTo>
                  <a:cubicBezTo>
                    <a:pt x="184" y="87"/>
                    <a:pt x="184" y="82"/>
                    <a:pt x="184" y="77"/>
                  </a:cubicBezTo>
                  <a:cubicBezTo>
                    <a:pt x="184" y="73"/>
                    <a:pt x="183" y="71"/>
                    <a:pt x="179" y="71"/>
                  </a:cubicBezTo>
                  <a:cubicBezTo>
                    <a:pt x="173" y="70"/>
                    <a:pt x="168" y="70"/>
                    <a:pt x="163" y="75"/>
                  </a:cubicBezTo>
                  <a:cubicBezTo>
                    <a:pt x="162" y="76"/>
                    <a:pt x="160" y="77"/>
                    <a:pt x="158" y="79"/>
                  </a:cubicBezTo>
                  <a:cubicBezTo>
                    <a:pt x="154" y="81"/>
                    <a:pt x="150" y="83"/>
                    <a:pt x="145" y="82"/>
                  </a:cubicBezTo>
                  <a:cubicBezTo>
                    <a:pt x="134" y="82"/>
                    <a:pt x="124" y="85"/>
                    <a:pt x="116" y="91"/>
                  </a:cubicBezTo>
                  <a:cubicBezTo>
                    <a:pt x="104" y="100"/>
                    <a:pt x="92" y="109"/>
                    <a:pt x="80" y="118"/>
                  </a:cubicBezTo>
                  <a:cubicBezTo>
                    <a:pt x="71" y="124"/>
                    <a:pt x="62" y="131"/>
                    <a:pt x="52" y="135"/>
                  </a:cubicBezTo>
                  <a:cubicBezTo>
                    <a:pt x="42" y="139"/>
                    <a:pt x="32" y="140"/>
                    <a:pt x="22" y="136"/>
                  </a:cubicBezTo>
                  <a:cubicBezTo>
                    <a:pt x="20" y="136"/>
                    <a:pt x="19" y="135"/>
                    <a:pt x="18" y="134"/>
                  </a:cubicBezTo>
                  <a:cubicBezTo>
                    <a:pt x="17" y="134"/>
                    <a:pt x="17" y="134"/>
                    <a:pt x="16"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37" name="Freeform 15"/>
            <p:cNvSpPr/>
            <p:nvPr/>
          </p:nvSpPr>
          <p:spPr bwMode="auto">
            <a:xfrm>
              <a:off x="6548140" y="2449465"/>
              <a:ext cx="605519" cy="323584"/>
            </a:xfrm>
            <a:custGeom>
              <a:avLst/>
              <a:gdLst>
                <a:gd name="T0" fmla="*/ 197 w 212"/>
                <a:gd name="T1" fmla="*/ 0 h 114"/>
                <a:gd name="T2" fmla="*/ 205 w 212"/>
                <a:gd name="T3" fmla="*/ 0 h 114"/>
                <a:gd name="T4" fmla="*/ 211 w 212"/>
                <a:gd name="T5" fmla="*/ 9 h 114"/>
                <a:gd name="T6" fmla="*/ 191 w 212"/>
                <a:gd name="T7" fmla="*/ 29 h 114"/>
                <a:gd name="T8" fmla="*/ 187 w 212"/>
                <a:gd name="T9" fmla="*/ 29 h 114"/>
                <a:gd name="T10" fmla="*/ 174 w 212"/>
                <a:gd name="T11" fmla="*/ 33 h 114"/>
                <a:gd name="T12" fmla="*/ 132 w 212"/>
                <a:gd name="T13" fmla="*/ 67 h 114"/>
                <a:gd name="T14" fmla="*/ 109 w 212"/>
                <a:gd name="T15" fmla="*/ 91 h 114"/>
                <a:gd name="T16" fmla="*/ 71 w 212"/>
                <a:gd name="T17" fmla="*/ 112 h 114"/>
                <a:gd name="T18" fmla="*/ 40 w 212"/>
                <a:gd name="T19" fmla="*/ 108 h 114"/>
                <a:gd name="T20" fmla="*/ 9 w 212"/>
                <a:gd name="T21" fmla="*/ 90 h 114"/>
                <a:gd name="T22" fmla="*/ 8 w 212"/>
                <a:gd name="T23" fmla="*/ 89 h 114"/>
                <a:gd name="T24" fmla="*/ 11 w 212"/>
                <a:gd name="T25" fmla="*/ 64 h 114"/>
                <a:gd name="T26" fmla="*/ 15 w 212"/>
                <a:gd name="T27" fmla="*/ 62 h 114"/>
                <a:gd name="T28" fmla="*/ 114 w 212"/>
                <a:gd name="T29" fmla="*/ 23 h 114"/>
                <a:gd name="T30" fmla="*/ 130 w 212"/>
                <a:gd name="T31" fmla="*/ 18 h 114"/>
                <a:gd name="T32" fmla="*/ 164 w 212"/>
                <a:gd name="T33" fmla="*/ 7 h 114"/>
                <a:gd name="T34" fmla="*/ 197 w 212"/>
                <a:gd name="T3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2" h="114">
                  <a:moveTo>
                    <a:pt x="197" y="0"/>
                  </a:moveTo>
                  <a:cubicBezTo>
                    <a:pt x="199" y="0"/>
                    <a:pt x="202" y="0"/>
                    <a:pt x="205" y="0"/>
                  </a:cubicBezTo>
                  <a:cubicBezTo>
                    <a:pt x="209" y="1"/>
                    <a:pt x="212" y="5"/>
                    <a:pt x="211" y="9"/>
                  </a:cubicBezTo>
                  <a:cubicBezTo>
                    <a:pt x="207" y="18"/>
                    <a:pt x="200" y="25"/>
                    <a:pt x="191" y="29"/>
                  </a:cubicBezTo>
                  <a:cubicBezTo>
                    <a:pt x="189" y="29"/>
                    <a:pt x="188" y="29"/>
                    <a:pt x="187" y="29"/>
                  </a:cubicBezTo>
                  <a:cubicBezTo>
                    <a:pt x="182" y="28"/>
                    <a:pt x="178" y="30"/>
                    <a:pt x="174" y="33"/>
                  </a:cubicBezTo>
                  <a:cubicBezTo>
                    <a:pt x="158" y="43"/>
                    <a:pt x="144" y="54"/>
                    <a:pt x="132" y="67"/>
                  </a:cubicBezTo>
                  <a:cubicBezTo>
                    <a:pt x="124" y="75"/>
                    <a:pt x="116" y="83"/>
                    <a:pt x="109" y="91"/>
                  </a:cubicBezTo>
                  <a:cubicBezTo>
                    <a:pt x="99" y="102"/>
                    <a:pt x="86" y="110"/>
                    <a:pt x="71" y="112"/>
                  </a:cubicBezTo>
                  <a:cubicBezTo>
                    <a:pt x="61" y="114"/>
                    <a:pt x="50" y="112"/>
                    <a:pt x="40" y="108"/>
                  </a:cubicBezTo>
                  <a:cubicBezTo>
                    <a:pt x="29" y="104"/>
                    <a:pt x="19" y="98"/>
                    <a:pt x="9" y="90"/>
                  </a:cubicBezTo>
                  <a:cubicBezTo>
                    <a:pt x="9" y="90"/>
                    <a:pt x="9" y="89"/>
                    <a:pt x="8" y="89"/>
                  </a:cubicBezTo>
                  <a:cubicBezTo>
                    <a:pt x="0" y="81"/>
                    <a:pt x="2" y="70"/>
                    <a:pt x="11" y="64"/>
                  </a:cubicBezTo>
                  <a:cubicBezTo>
                    <a:pt x="12" y="63"/>
                    <a:pt x="14" y="63"/>
                    <a:pt x="15" y="62"/>
                  </a:cubicBezTo>
                  <a:cubicBezTo>
                    <a:pt x="48" y="49"/>
                    <a:pt x="81" y="36"/>
                    <a:pt x="114" y="23"/>
                  </a:cubicBezTo>
                  <a:cubicBezTo>
                    <a:pt x="119" y="21"/>
                    <a:pt x="125" y="19"/>
                    <a:pt x="130" y="18"/>
                  </a:cubicBezTo>
                  <a:cubicBezTo>
                    <a:pt x="142" y="15"/>
                    <a:pt x="153" y="12"/>
                    <a:pt x="164" y="7"/>
                  </a:cubicBezTo>
                  <a:cubicBezTo>
                    <a:pt x="175" y="2"/>
                    <a:pt x="186" y="0"/>
                    <a:pt x="19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38" name="Freeform 16"/>
            <p:cNvSpPr/>
            <p:nvPr/>
          </p:nvSpPr>
          <p:spPr bwMode="auto">
            <a:xfrm>
              <a:off x="6746776" y="2048989"/>
              <a:ext cx="323584" cy="358826"/>
            </a:xfrm>
            <a:custGeom>
              <a:avLst/>
              <a:gdLst>
                <a:gd name="T0" fmla="*/ 114 w 114"/>
                <a:gd name="T1" fmla="*/ 70 h 126"/>
                <a:gd name="T2" fmla="*/ 101 w 114"/>
                <a:gd name="T3" fmla="*/ 91 h 126"/>
                <a:gd name="T4" fmla="*/ 78 w 114"/>
                <a:gd name="T5" fmla="*/ 97 h 126"/>
                <a:gd name="T6" fmla="*/ 58 w 114"/>
                <a:gd name="T7" fmla="*/ 106 h 126"/>
                <a:gd name="T8" fmla="*/ 40 w 114"/>
                <a:gd name="T9" fmla="*/ 121 h 126"/>
                <a:gd name="T10" fmla="*/ 31 w 114"/>
                <a:gd name="T11" fmla="*/ 125 h 126"/>
                <a:gd name="T12" fmla="*/ 23 w 114"/>
                <a:gd name="T13" fmla="*/ 122 h 126"/>
                <a:gd name="T14" fmla="*/ 23 w 114"/>
                <a:gd name="T15" fmla="*/ 112 h 126"/>
                <a:gd name="T16" fmla="*/ 26 w 114"/>
                <a:gd name="T17" fmla="*/ 68 h 126"/>
                <a:gd name="T18" fmla="*/ 16 w 114"/>
                <a:gd name="T19" fmla="*/ 50 h 126"/>
                <a:gd name="T20" fmla="*/ 11 w 114"/>
                <a:gd name="T21" fmla="*/ 39 h 126"/>
                <a:gd name="T22" fmla="*/ 3 w 114"/>
                <a:gd name="T23" fmla="*/ 21 h 126"/>
                <a:gd name="T24" fmla="*/ 3 w 114"/>
                <a:gd name="T25" fmla="*/ 6 h 126"/>
                <a:gd name="T26" fmla="*/ 12 w 114"/>
                <a:gd name="T27" fmla="*/ 0 h 126"/>
                <a:gd name="T28" fmla="*/ 18 w 114"/>
                <a:gd name="T29" fmla="*/ 1 h 126"/>
                <a:gd name="T30" fmla="*/ 50 w 114"/>
                <a:gd name="T31" fmla="*/ 12 h 126"/>
                <a:gd name="T32" fmla="*/ 86 w 114"/>
                <a:gd name="T33" fmla="*/ 31 h 126"/>
                <a:gd name="T34" fmla="*/ 106 w 114"/>
                <a:gd name="T35" fmla="*/ 48 h 126"/>
                <a:gd name="T36" fmla="*/ 114 w 114"/>
                <a:gd name="T37" fmla="*/ 7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26">
                  <a:moveTo>
                    <a:pt x="114" y="70"/>
                  </a:moveTo>
                  <a:cubicBezTo>
                    <a:pt x="114" y="79"/>
                    <a:pt x="109" y="86"/>
                    <a:pt x="101" y="91"/>
                  </a:cubicBezTo>
                  <a:cubicBezTo>
                    <a:pt x="94" y="95"/>
                    <a:pt x="86" y="97"/>
                    <a:pt x="78" y="97"/>
                  </a:cubicBezTo>
                  <a:cubicBezTo>
                    <a:pt x="64" y="97"/>
                    <a:pt x="66" y="98"/>
                    <a:pt x="58" y="106"/>
                  </a:cubicBezTo>
                  <a:cubicBezTo>
                    <a:pt x="52" y="111"/>
                    <a:pt x="46" y="116"/>
                    <a:pt x="40" y="121"/>
                  </a:cubicBezTo>
                  <a:cubicBezTo>
                    <a:pt x="38" y="123"/>
                    <a:pt x="35" y="124"/>
                    <a:pt x="31" y="125"/>
                  </a:cubicBezTo>
                  <a:cubicBezTo>
                    <a:pt x="28" y="126"/>
                    <a:pt x="25" y="125"/>
                    <a:pt x="23" y="122"/>
                  </a:cubicBezTo>
                  <a:cubicBezTo>
                    <a:pt x="22" y="118"/>
                    <a:pt x="21" y="115"/>
                    <a:pt x="23" y="112"/>
                  </a:cubicBezTo>
                  <a:cubicBezTo>
                    <a:pt x="33" y="98"/>
                    <a:pt x="33" y="83"/>
                    <a:pt x="26" y="68"/>
                  </a:cubicBezTo>
                  <a:cubicBezTo>
                    <a:pt x="23" y="61"/>
                    <a:pt x="19" y="56"/>
                    <a:pt x="16" y="50"/>
                  </a:cubicBezTo>
                  <a:cubicBezTo>
                    <a:pt x="14" y="46"/>
                    <a:pt x="12" y="43"/>
                    <a:pt x="11" y="39"/>
                  </a:cubicBezTo>
                  <a:cubicBezTo>
                    <a:pt x="9" y="33"/>
                    <a:pt x="7" y="27"/>
                    <a:pt x="3" y="21"/>
                  </a:cubicBezTo>
                  <a:cubicBezTo>
                    <a:pt x="0" y="17"/>
                    <a:pt x="0" y="12"/>
                    <a:pt x="3" y="6"/>
                  </a:cubicBezTo>
                  <a:cubicBezTo>
                    <a:pt x="5" y="2"/>
                    <a:pt x="8" y="0"/>
                    <a:pt x="12" y="0"/>
                  </a:cubicBezTo>
                  <a:cubicBezTo>
                    <a:pt x="14" y="0"/>
                    <a:pt x="16" y="1"/>
                    <a:pt x="18" y="1"/>
                  </a:cubicBezTo>
                  <a:cubicBezTo>
                    <a:pt x="29" y="3"/>
                    <a:pt x="40" y="7"/>
                    <a:pt x="50" y="12"/>
                  </a:cubicBezTo>
                  <a:cubicBezTo>
                    <a:pt x="62" y="19"/>
                    <a:pt x="74" y="25"/>
                    <a:pt x="86" y="31"/>
                  </a:cubicBezTo>
                  <a:cubicBezTo>
                    <a:pt x="94" y="36"/>
                    <a:pt x="101" y="41"/>
                    <a:pt x="106" y="48"/>
                  </a:cubicBezTo>
                  <a:cubicBezTo>
                    <a:pt x="111" y="54"/>
                    <a:pt x="114" y="61"/>
                    <a:pt x="114"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39" name="Freeform 24"/>
            <p:cNvSpPr/>
            <p:nvPr/>
          </p:nvSpPr>
          <p:spPr bwMode="auto">
            <a:xfrm>
              <a:off x="9216909" y="2378981"/>
              <a:ext cx="317177" cy="429310"/>
            </a:xfrm>
            <a:custGeom>
              <a:avLst/>
              <a:gdLst>
                <a:gd name="T0" fmla="*/ 111 w 111"/>
                <a:gd name="T1" fmla="*/ 118 h 150"/>
                <a:gd name="T2" fmla="*/ 108 w 111"/>
                <a:gd name="T3" fmla="*/ 125 h 150"/>
                <a:gd name="T4" fmla="*/ 94 w 111"/>
                <a:gd name="T5" fmla="*/ 142 h 150"/>
                <a:gd name="T6" fmla="*/ 80 w 111"/>
                <a:gd name="T7" fmla="*/ 149 h 150"/>
                <a:gd name="T8" fmla="*/ 72 w 111"/>
                <a:gd name="T9" fmla="*/ 144 h 150"/>
                <a:gd name="T10" fmla="*/ 66 w 111"/>
                <a:gd name="T11" fmla="*/ 117 h 150"/>
                <a:gd name="T12" fmla="*/ 59 w 111"/>
                <a:gd name="T13" fmla="*/ 90 h 150"/>
                <a:gd name="T14" fmla="*/ 50 w 111"/>
                <a:gd name="T15" fmla="*/ 75 h 150"/>
                <a:gd name="T16" fmla="*/ 19 w 111"/>
                <a:gd name="T17" fmla="*/ 40 h 150"/>
                <a:gd name="T18" fmla="*/ 6 w 111"/>
                <a:gd name="T19" fmla="*/ 27 h 150"/>
                <a:gd name="T20" fmla="*/ 0 w 111"/>
                <a:gd name="T21" fmla="*/ 10 h 150"/>
                <a:gd name="T22" fmla="*/ 0 w 111"/>
                <a:gd name="T23" fmla="*/ 8 h 150"/>
                <a:gd name="T24" fmla="*/ 9 w 111"/>
                <a:gd name="T25" fmla="*/ 2 h 150"/>
                <a:gd name="T26" fmla="*/ 18 w 111"/>
                <a:gd name="T27" fmla="*/ 7 h 150"/>
                <a:gd name="T28" fmla="*/ 27 w 111"/>
                <a:gd name="T29" fmla="*/ 15 h 150"/>
                <a:gd name="T30" fmla="*/ 44 w 111"/>
                <a:gd name="T31" fmla="*/ 26 h 150"/>
                <a:gd name="T32" fmla="*/ 85 w 111"/>
                <a:gd name="T33" fmla="*/ 57 h 150"/>
                <a:gd name="T34" fmla="*/ 110 w 111"/>
                <a:gd name="T35" fmla="*/ 114 h 150"/>
                <a:gd name="T36" fmla="*/ 110 w 111"/>
                <a:gd name="T37" fmla="*/ 117 h 150"/>
                <a:gd name="T38" fmla="*/ 111 w 111"/>
                <a:gd name="T39" fmla="*/ 11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1" h="150">
                  <a:moveTo>
                    <a:pt x="111" y="118"/>
                  </a:moveTo>
                  <a:cubicBezTo>
                    <a:pt x="110" y="120"/>
                    <a:pt x="109" y="123"/>
                    <a:pt x="108" y="125"/>
                  </a:cubicBezTo>
                  <a:cubicBezTo>
                    <a:pt x="103" y="131"/>
                    <a:pt x="99" y="136"/>
                    <a:pt x="94" y="142"/>
                  </a:cubicBezTo>
                  <a:cubicBezTo>
                    <a:pt x="90" y="146"/>
                    <a:pt x="86" y="148"/>
                    <a:pt x="80" y="149"/>
                  </a:cubicBezTo>
                  <a:cubicBezTo>
                    <a:pt x="75" y="150"/>
                    <a:pt x="73" y="149"/>
                    <a:pt x="72" y="144"/>
                  </a:cubicBezTo>
                  <a:cubicBezTo>
                    <a:pt x="70" y="135"/>
                    <a:pt x="68" y="126"/>
                    <a:pt x="66" y="117"/>
                  </a:cubicBezTo>
                  <a:cubicBezTo>
                    <a:pt x="64" y="108"/>
                    <a:pt x="63" y="99"/>
                    <a:pt x="59" y="90"/>
                  </a:cubicBezTo>
                  <a:cubicBezTo>
                    <a:pt x="57" y="85"/>
                    <a:pt x="54" y="80"/>
                    <a:pt x="50" y="75"/>
                  </a:cubicBezTo>
                  <a:cubicBezTo>
                    <a:pt x="40" y="63"/>
                    <a:pt x="29" y="51"/>
                    <a:pt x="19" y="40"/>
                  </a:cubicBezTo>
                  <a:cubicBezTo>
                    <a:pt x="15" y="35"/>
                    <a:pt x="11" y="31"/>
                    <a:pt x="6" y="27"/>
                  </a:cubicBezTo>
                  <a:cubicBezTo>
                    <a:pt x="1" y="22"/>
                    <a:pt x="0" y="17"/>
                    <a:pt x="0" y="10"/>
                  </a:cubicBezTo>
                  <a:cubicBezTo>
                    <a:pt x="0" y="9"/>
                    <a:pt x="0" y="9"/>
                    <a:pt x="0" y="8"/>
                  </a:cubicBezTo>
                  <a:cubicBezTo>
                    <a:pt x="2" y="1"/>
                    <a:pt x="3" y="0"/>
                    <a:pt x="9" y="2"/>
                  </a:cubicBezTo>
                  <a:cubicBezTo>
                    <a:pt x="12" y="4"/>
                    <a:pt x="15" y="5"/>
                    <a:pt x="18" y="7"/>
                  </a:cubicBezTo>
                  <a:cubicBezTo>
                    <a:pt x="21" y="10"/>
                    <a:pt x="24" y="12"/>
                    <a:pt x="27" y="15"/>
                  </a:cubicBezTo>
                  <a:cubicBezTo>
                    <a:pt x="32" y="20"/>
                    <a:pt x="38" y="24"/>
                    <a:pt x="44" y="26"/>
                  </a:cubicBezTo>
                  <a:cubicBezTo>
                    <a:pt x="61" y="33"/>
                    <a:pt x="74" y="43"/>
                    <a:pt x="85" y="57"/>
                  </a:cubicBezTo>
                  <a:cubicBezTo>
                    <a:pt x="98" y="73"/>
                    <a:pt x="107" y="92"/>
                    <a:pt x="110" y="114"/>
                  </a:cubicBezTo>
                  <a:cubicBezTo>
                    <a:pt x="110" y="115"/>
                    <a:pt x="110" y="116"/>
                    <a:pt x="110" y="117"/>
                  </a:cubicBezTo>
                  <a:cubicBezTo>
                    <a:pt x="110" y="117"/>
                    <a:pt x="110" y="118"/>
                    <a:pt x="111" y="1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40" name="Freeform 26"/>
            <p:cNvSpPr/>
            <p:nvPr/>
          </p:nvSpPr>
          <p:spPr bwMode="auto">
            <a:xfrm>
              <a:off x="7022303" y="3189544"/>
              <a:ext cx="230674" cy="281935"/>
            </a:xfrm>
            <a:custGeom>
              <a:avLst/>
              <a:gdLst>
                <a:gd name="T0" fmla="*/ 0 w 81"/>
                <a:gd name="T1" fmla="*/ 18 h 99"/>
                <a:gd name="T2" fmla="*/ 1 w 81"/>
                <a:gd name="T3" fmla="*/ 9 h 99"/>
                <a:gd name="T4" fmla="*/ 11 w 81"/>
                <a:gd name="T5" fmla="*/ 1 h 99"/>
                <a:gd name="T6" fmla="*/ 50 w 81"/>
                <a:gd name="T7" fmla="*/ 12 h 99"/>
                <a:gd name="T8" fmla="*/ 78 w 81"/>
                <a:gd name="T9" fmla="*/ 44 h 99"/>
                <a:gd name="T10" fmla="*/ 80 w 81"/>
                <a:gd name="T11" fmla="*/ 51 h 99"/>
                <a:gd name="T12" fmla="*/ 77 w 81"/>
                <a:gd name="T13" fmla="*/ 79 h 99"/>
                <a:gd name="T14" fmla="*/ 43 w 81"/>
                <a:gd name="T15" fmla="*/ 92 h 99"/>
                <a:gd name="T16" fmla="*/ 30 w 81"/>
                <a:gd name="T17" fmla="*/ 81 h 99"/>
                <a:gd name="T18" fmla="*/ 12 w 81"/>
                <a:gd name="T19" fmla="*/ 60 h 99"/>
                <a:gd name="T20" fmla="*/ 1 w 81"/>
                <a:gd name="T21" fmla="*/ 24 h 99"/>
                <a:gd name="T22" fmla="*/ 1 w 81"/>
                <a:gd name="T23" fmla="*/ 18 h 99"/>
                <a:gd name="T24" fmla="*/ 0 w 81"/>
                <a:gd name="T25" fmla="*/ 1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1" h="99">
                  <a:moveTo>
                    <a:pt x="0" y="18"/>
                  </a:moveTo>
                  <a:cubicBezTo>
                    <a:pt x="1" y="15"/>
                    <a:pt x="1" y="12"/>
                    <a:pt x="1" y="9"/>
                  </a:cubicBezTo>
                  <a:cubicBezTo>
                    <a:pt x="2" y="4"/>
                    <a:pt x="5" y="1"/>
                    <a:pt x="11" y="1"/>
                  </a:cubicBezTo>
                  <a:cubicBezTo>
                    <a:pt x="25" y="0"/>
                    <a:pt x="39" y="2"/>
                    <a:pt x="50" y="12"/>
                  </a:cubicBezTo>
                  <a:cubicBezTo>
                    <a:pt x="62" y="21"/>
                    <a:pt x="70" y="32"/>
                    <a:pt x="78" y="44"/>
                  </a:cubicBezTo>
                  <a:cubicBezTo>
                    <a:pt x="79" y="46"/>
                    <a:pt x="80" y="49"/>
                    <a:pt x="80" y="51"/>
                  </a:cubicBezTo>
                  <a:cubicBezTo>
                    <a:pt x="81" y="61"/>
                    <a:pt x="80" y="70"/>
                    <a:pt x="77" y="79"/>
                  </a:cubicBezTo>
                  <a:cubicBezTo>
                    <a:pt x="74" y="89"/>
                    <a:pt x="57" y="99"/>
                    <a:pt x="43" y="92"/>
                  </a:cubicBezTo>
                  <a:cubicBezTo>
                    <a:pt x="38" y="89"/>
                    <a:pt x="33" y="86"/>
                    <a:pt x="30" y="81"/>
                  </a:cubicBezTo>
                  <a:cubicBezTo>
                    <a:pt x="24" y="74"/>
                    <a:pt x="18" y="67"/>
                    <a:pt x="12" y="60"/>
                  </a:cubicBezTo>
                  <a:cubicBezTo>
                    <a:pt x="4" y="49"/>
                    <a:pt x="2" y="37"/>
                    <a:pt x="1" y="24"/>
                  </a:cubicBezTo>
                  <a:cubicBezTo>
                    <a:pt x="1" y="22"/>
                    <a:pt x="1" y="20"/>
                    <a:pt x="1" y="18"/>
                  </a:cubicBezTo>
                  <a:cubicBezTo>
                    <a:pt x="1" y="18"/>
                    <a:pt x="1" y="18"/>
                    <a:pt x="0"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41" name="Freeform 28"/>
            <p:cNvSpPr/>
            <p:nvPr/>
          </p:nvSpPr>
          <p:spPr bwMode="auto">
            <a:xfrm>
              <a:off x="8502460" y="3122264"/>
              <a:ext cx="246693" cy="285139"/>
            </a:xfrm>
            <a:custGeom>
              <a:avLst/>
              <a:gdLst>
                <a:gd name="T0" fmla="*/ 38 w 87"/>
                <a:gd name="T1" fmla="*/ 100 h 100"/>
                <a:gd name="T2" fmla="*/ 27 w 87"/>
                <a:gd name="T3" fmla="*/ 98 h 100"/>
                <a:gd name="T4" fmla="*/ 22 w 87"/>
                <a:gd name="T5" fmla="*/ 91 h 100"/>
                <a:gd name="T6" fmla="*/ 17 w 87"/>
                <a:gd name="T7" fmla="*/ 65 h 100"/>
                <a:gd name="T8" fmla="*/ 1 w 87"/>
                <a:gd name="T9" fmla="*/ 16 h 100"/>
                <a:gd name="T10" fmla="*/ 0 w 87"/>
                <a:gd name="T11" fmla="*/ 4 h 100"/>
                <a:gd name="T12" fmla="*/ 4 w 87"/>
                <a:gd name="T13" fmla="*/ 0 h 100"/>
                <a:gd name="T14" fmla="*/ 12 w 87"/>
                <a:gd name="T15" fmla="*/ 0 h 100"/>
                <a:gd name="T16" fmla="*/ 20 w 87"/>
                <a:gd name="T17" fmla="*/ 4 h 100"/>
                <a:gd name="T18" fmla="*/ 31 w 87"/>
                <a:gd name="T19" fmla="*/ 12 h 100"/>
                <a:gd name="T20" fmla="*/ 65 w 87"/>
                <a:gd name="T21" fmla="*/ 41 h 100"/>
                <a:gd name="T22" fmla="*/ 78 w 87"/>
                <a:gd name="T23" fmla="*/ 56 h 100"/>
                <a:gd name="T24" fmla="*/ 73 w 87"/>
                <a:gd name="T25" fmla="*/ 87 h 100"/>
                <a:gd name="T26" fmla="*/ 38 w 87"/>
                <a:gd name="T2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7" h="100">
                  <a:moveTo>
                    <a:pt x="38" y="100"/>
                  </a:moveTo>
                  <a:cubicBezTo>
                    <a:pt x="34" y="99"/>
                    <a:pt x="31" y="99"/>
                    <a:pt x="27" y="98"/>
                  </a:cubicBezTo>
                  <a:cubicBezTo>
                    <a:pt x="24" y="97"/>
                    <a:pt x="22" y="94"/>
                    <a:pt x="22" y="91"/>
                  </a:cubicBezTo>
                  <a:cubicBezTo>
                    <a:pt x="23" y="81"/>
                    <a:pt x="20" y="73"/>
                    <a:pt x="17" y="65"/>
                  </a:cubicBezTo>
                  <a:cubicBezTo>
                    <a:pt x="11" y="49"/>
                    <a:pt x="4" y="33"/>
                    <a:pt x="1" y="16"/>
                  </a:cubicBezTo>
                  <a:cubicBezTo>
                    <a:pt x="0" y="12"/>
                    <a:pt x="0" y="8"/>
                    <a:pt x="0" y="4"/>
                  </a:cubicBezTo>
                  <a:cubicBezTo>
                    <a:pt x="0" y="2"/>
                    <a:pt x="2" y="0"/>
                    <a:pt x="4" y="0"/>
                  </a:cubicBezTo>
                  <a:cubicBezTo>
                    <a:pt x="7" y="0"/>
                    <a:pt x="10" y="0"/>
                    <a:pt x="12" y="0"/>
                  </a:cubicBezTo>
                  <a:cubicBezTo>
                    <a:pt x="15" y="1"/>
                    <a:pt x="18" y="2"/>
                    <a:pt x="20" y="4"/>
                  </a:cubicBezTo>
                  <a:cubicBezTo>
                    <a:pt x="24" y="7"/>
                    <a:pt x="28" y="9"/>
                    <a:pt x="31" y="12"/>
                  </a:cubicBezTo>
                  <a:cubicBezTo>
                    <a:pt x="42" y="22"/>
                    <a:pt x="54" y="31"/>
                    <a:pt x="65" y="41"/>
                  </a:cubicBezTo>
                  <a:cubicBezTo>
                    <a:pt x="70" y="45"/>
                    <a:pt x="74" y="51"/>
                    <a:pt x="78" y="56"/>
                  </a:cubicBezTo>
                  <a:cubicBezTo>
                    <a:pt x="87" y="69"/>
                    <a:pt x="85" y="78"/>
                    <a:pt x="73" y="87"/>
                  </a:cubicBezTo>
                  <a:cubicBezTo>
                    <a:pt x="64" y="95"/>
                    <a:pt x="50" y="100"/>
                    <a:pt x="38" y="10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42" name="Freeform 36"/>
            <p:cNvSpPr/>
            <p:nvPr/>
          </p:nvSpPr>
          <p:spPr bwMode="auto">
            <a:xfrm>
              <a:off x="9207298" y="2724992"/>
              <a:ext cx="128152" cy="246693"/>
            </a:xfrm>
            <a:custGeom>
              <a:avLst/>
              <a:gdLst>
                <a:gd name="T0" fmla="*/ 6 w 44"/>
                <a:gd name="T1" fmla="*/ 57 h 87"/>
                <a:gd name="T2" fmla="*/ 2 w 44"/>
                <a:gd name="T3" fmla="*/ 8 h 87"/>
                <a:gd name="T4" fmla="*/ 3 w 44"/>
                <a:gd name="T5" fmla="*/ 2 h 87"/>
                <a:gd name="T6" fmla="*/ 10 w 44"/>
                <a:gd name="T7" fmla="*/ 2 h 87"/>
                <a:gd name="T8" fmla="*/ 15 w 44"/>
                <a:gd name="T9" fmla="*/ 6 h 87"/>
                <a:gd name="T10" fmla="*/ 29 w 44"/>
                <a:gd name="T11" fmla="*/ 22 h 87"/>
                <a:gd name="T12" fmla="*/ 39 w 44"/>
                <a:gd name="T13" fmla="*/ 36 h 87"/>
                <a:gd name="T14" fmla="*/ 43 w 44"/>
                <a:gd name="T15" fmla="*/ 52 h 87"/>
                <a:gd name="T16" fmla="*/ 38 w 44"/>
                <a:gd name="T17" fmla="*/ 74 h 87"/>
                <a:gd name="T18" fmla="*/ 16 w 44"/>
                <a:gd name="T19" fmla="*/ 87 h 87"/>
                <a:gd name="T20" fmla="*/ 8 w 44"/>
                <a:gd name="T21" fmla="*/ 81 h 87"/>
                <a:gd name="T22" fmla="*/ 6 w 44"/>
                <a:gd name="T23" fmla="*/ 65 h 87"/>
                <a:gd name="T24" fmla="*/ 6 w 44"/>
                <a:gd name="T2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87">
                  <a:moveTo>
                    <a:pt x="6" y="57"/>
                  </a:moveTo>
                  <a:cubicBezTo>
                    <a:pt x="7" y="39"/>
                    <a:pt x="5" y="23"/>
                    <a:pt x="2" y="8"/>
                  </a:cubicBezTo>
                  <a:cubicBezTo>
                    <a:pt x="1" y="6"/>
                    <a:pt x="0" y="3"/>
                    <a:pt x="3" y="2"/>
                  </a:cubicBezTo>
                  <a:cubicBezTo>
                    <a:pt x="5" y="0"/>
                    <a:pt x="7" y="0"/>
                    <a:pt x="10" y="2"/>
                  </a:cubicBezTo>
                  <a:cubicBezTo>
                    <a:pt x="12" y="3"/>
                    <a:pt x="14" y="4"/>
                    <a:pt x="15" y="6"/>
                  </a:cubicBezTo>
                  <a:cubicBezTo>
                    <a:pt x="20" y="11"/>
                    <a:pt x="25" y="17"/>
                    <a:pt x="29" y="22"/>
                  </a:cubicBezTo>
                  <a:cubicBezTo>
                    <a:pt x="33" y="27"/>
                    <a:pt x="36" y="32"/>
                    <a:pt x="39" y="36"/>
                  </a:cubicBezTo>
                  <a:cubicBezTo>
                    <a:pt x="42" y="41"/>
                    <a:pt x="44" y="46"/>
                    <a:pt x="43" y="52"/>
                  </a:cubicBezTo>
                  <a:cubicBezTo>
                    <a:pt x="42" y="59"/>
                    <a:pt x="41" y="67"/>
                    <a:pt x="38" y="74"/>
                  </a:cubicBezTo>
                  <a:cubicBezTo>
                    <a:pt x="33" y="83"/>
                    <a:pt x="27" y="87"/>
                    <a:pt x="16" y="87"/>
                  </a:cubicBezTo>
                  <a:cubicBezTo>
                    <a:pt x="12" y="87"/>
                    <a:pt x="10" y="85"/>
                    <a:pt x="8" y="81"/>
                  </a:cubicBezTo>
                  <a:cubicBezTo>
                    <a:pt x="6" y="76"/>
                    <a:pt x="6" y="71"/>
                    <a:pt x="6" y="65"/>
                  </a:cubicBezTo>
                  <a:cubicBezTo>
                    <a:pt x="6" y="62"/>
                    <a:pt x="6" y="59"/>
                    <a:pt x="6" y="5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grpSp>
      <p:grpSp>
        <p:nvGrpSpPr>
          <p:cNvPr id="7" name="组合 6"/>
          <p:cNvGrpSpPr/>
          <p:nvPr/>
        </p:nvGrpSpPr>
        <p:grpSpPr>
          <a:xfrm>
            <a:off x="4467381" y="802424"/>
            <a:ext cx="960649" cy="958410"/>
            <a:chOff x="2105799" y="20055838"/>
            <a:chExt cx="6748090" cy="6732363"/>
          </a:xfrm>
          <a:solidFill>
            <a:schemeClr val="accent1">
              <a:alpha val="80000"/>
            </a:schemeClr>
          </a:solidFill>
        </p:grpSpPr>
        <p:sp>
          <p:nvSpPr>
            <p:cNvPr id="8" name="Freeform 8"/>
            <p:cNvSpPr>
              <a:spLocks noEditPoints="1"/>
            </p:cNvSpPr>
            <p:nvPr/>
          </p:nvSpPr>
          <p:spPr bwMode="auto">
            <a:xfrm>
              <a:off x="2105799" y="20055838"/>
              <a:ext cx="6748090" cy="6732363"/>
            </a:xfrm>
            <a:custGeom>
              <a:avLst/>
              <a:gdLst>
                <a:gd name="T0" fmla="*/ 0 w 965"/>
                <a:gd name="T1" fmla="*/ 465 h 963"/>
                <a:gd name="T2" fmla="*/ 1 w 965"/>
                <a:gd name="T3" fmla="*/ 453 h 963"/>
                <a:gd name="T4" fmla="*/ 10 w 965"/>
                <a:gd name="T5" fmla="*/ 384 h 963"/>
                <a:gd name="T6" fmla="*/ 50 w 965"/>
                <a:gd name="T7" fmla="*/ 269 h 963"/>
                <a:gd name="T8" fmla="*/ 220 w 965"/>
                <a:gd name="T9" fmla="*/ 78 h 963"/>
                <a:gd name="T10" fmla="*/ 368 w 965"/>
                <a:gd name="T11" fmla="*/ 14 h 963"/>
                <a:gd name="T12" fmla="*/ 459 w 965"/>
                <a:gd name="T13" fmla="*/ 1 h 963"/>
                <a:gd name="T14" fmla="*/ 465 w 965"/>
                <a:gd name="T15" fmla="*/ 0 h 963"/>
                <a:gd name="T16" fmla="*/ 498 w 965"/>
                <a:gd name="T17" fmla="*/ 0 h 963"/>
                <a:gd name="T18" fmla="*/ 503 w 965"/>
                <a:gd name="T19" fmla="*/ 1 h 963"/>
                <a:gd name="T20" fmla="*/ 746 w 965"/>
                <a:gd name="T21" fmla="*/ 80 h 963"/>
                <a:gd name="T22" fmla="*/ 941 w 965"/>
                <a:gd name="T23" fmla="*/ 338 h 963"/>
                <a:gd name="T24" fmla="*/ 962 w 965"/>
                <a:gd name="T25" fmla="*/ 447 h 963"/>
                <a:gd name="T26" fmla="*/ 945 w 965"/>
                <a:gd name="T27" fmla="*/ 612 h 963"/>
                <a:gd name="T28" fmla="*/ 857 w 965"/>
                <a:gd name="T29" fmla="*/ 782 h 963"/>
                <a:gd name="T30" fmla="*/ 722 w 965"/>
                <a:gd name="T31" fmla="*/ 897 h 963"/>
                <a:gd name="T32" fmla="*/ 584 w 965"/>
                <a:gd name="T33" fmla="*/ 951 h 963"/>
                <a:gd name="T34" fmla="*/ 502 w 965"/>
                <a:gd name="T35" fmla="*/ 962 h 963"/>
                <a:gd name="T36" fmla="*/ 497 w 965"/>
                <a:gd name="T37" fmla="*/ 963 h 963"/>
                <a:gd name="T38" fmla="*/ 466 w 965"/>
                <a:gd name="T39" fmla="*/ 963 h 963"/>
                <a:gd name="T40" fmla="*/ 449 w 965"/>
                <a:gd name="T41" fmla="*/ 961 h 963"/>
                <a:gd name="T42" fmla="*/ 332 w 965"/>
                <a:gd name="T43" fmla="*/ 938 h 963"/>
                <a:gd name="T44" fmla="*/ 51 w 965"/>
                <a:gd name="T45" fmla="*/ 695 h 963"/>
                <a:gd name="T46" fmla="*/ 8 w 965"/>
                <a:gd name="T47" fmla="*/ 564 h 963"/>
                <a:gd name="T48" fmla="*/ 1 w 965"/>
                <a:gd name="T49" fmla="*/ 510 h 963"/>
                <a:gd name="T50" fmla="*/ 0 w 965"/>
                <a:gd name="T51" fmla="*/ 497 h 963"/>
                <a:gd name="T52" fmla="*/ 0 w 965"/>
                <a:gd name="T53" fmla="*/ 465 h 963"/>
                <a:gd name="T54" fmla="*/ 481 w 965"/>
                <a:gd name="T55" fmla="*/ 946 h 963"/>
                <a:gd name="T56" fmla="*/ 946 w 965"/>
                <a:gd name="T57" fmla="*/ 481 h 963"/>
                <a:gd name="T58" fmla="*/ 482 w 965"/>
                <a:gd name="T59" fmla="*/ 17 h 963"/>
                <a:gd name="T60" fmla="*/ 17 w 965"/>
                <a:gd name="T61" fmla="*/ 480 h 963"/>
                <a:gd name="T62" fmla="*/ 481 w 965"/>
                <a:gd name="T63" fmla="*/ 946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65" h="963">
                  <a:moveTo>
                    <a:pt x="0" y="465"/>
                  </a:moveTo>
                  <a:cubicBezTo>
                    <a:pt x="0" y="461"/>
                    <a:pt x="1" y="457"/>
                    <a:pt x="1" y="453"/>
                  </a:cubicBezTo>
                  <a:cubicBezTo>
                    <a:pt x="3" y="430"/>
                    <a:pt x="6" y="407"/>
                    <a:pt x="10" y="384"/>
                  </a:cubicBezTo>
                  <a:cubicBezTo>
                    <a:pt x="19" y="344"/>
                    <a:pt x="32" y="306"/>
                    <a:pt x="50" y="269"/>
                  </a:cubicBezTo>
                  <a:cubicBezTo>
                    <a:pt x="89" y="190"/>
                    <a:pt x="146" y="127"/>
                    <a:pt x="220" y="78"/>
                  </a:cubicBezTo>
                  <a:cubicBezTo>
                    <a:pt x="265" y="48"/>
                    <a:pt x="315" y="27"/>
                    <a:pt x="368" y="14"/>
                  </a:cubicBezTo>
                  <a:cubicBezTo>
                    <a:pt x="398" y="6"/>
                    <a:pt x="429" y="2"/>
                    <a:pt x="459" y="1"/>
                  </a:cubicBezTo>
                  <a:cubicBezTo>
                    <a:pt x="461" y="1"/>
                    <a:pt x="463" y="0"/>
                    <a:pt x="465" y="0"/>
                  </a:cubicBezTo>
                  <a:cubicBezTo>
                    <a:pt x="476" y="0"/>
                    <a:pt x="487" y="0"/>
                    <a:pt x="498" y="0"/>
                  </a:cubicBezTo>
                  <a:cubicBezTo>
                    <a:pt x="500" y="0"/>
                    <a:pt x="501" y="1"/>
                    <a:pt x="503" y="1"/>
                  </a:cubicBezTo>
                  <a:cubicBezTo>
                    <a:pt x="592" y="5"/>
                    <a:pt x="673" y="31"/>
                    <a:pt x="746" y="80"/>
                  </a:cubicBezTo>
                  <a:cubicBezTo>
                    <a:pt x="841" y="143"/>
                    <a:pt x="906" y="229"/>
                    <a:pt x="941" y="338"/>
                  </a:cubicBezTo>
                  <a:cubicBezTo>
                    <a:pt x="952" y="373"/>
                    <a:pt x="959" y="410"/>
                    <a:pt x="962" y="447"/>
                  </a:cubicBezTo>
                  <a:cubicBezTo>
                    <a:pt x="965" y="503"/>
                    <a:pt x="960" y="558"/>
                    <a:pt x="945" y="612"/>
                  </a:cubicBezTo>
                  <a:cubicBezTo>
                    <a:pt x="927" y="674"/>
                    <a:pt x="897" y="731"/>
                    <a:pt x="857" y="782"/>
                  </a:cubicBezTo>
                  <a:cubicBezTo>
                    <a:pt x="819" y="829"/>
                    <a:pt x="774" y="867"/>
                    <a:pt x="722" y="897"/>
                  </a:cubicBezTo>
                  <a:cubicBezTo>
                    <a:pt x="679" y="923"/>
                    <a:pt x="633" y="940"/>
                    <a:pt x="584" y="951"/>
                  </a:cubicBezTo>
                  <a:cubicBezTo>
                    <a:pt x="557" y="957"/>
                    <a:pt x="530" y="960"/>
                    <a:pt x="502" y="962"/>
                  </a:cubicBezTo>
                  <a:cubicBezTo>
                    <a:pt x="500" y="962"/>
                    <a:pt x="498" y="962"/>
                    <a:pt x="497" y="963"/>
                  </a:cubicBezTo>
                  <a:cubicBezTo>
                    <a:pt x="487" y="963"/>
                    <a:pt x="476" y="963"/>
                    <a:pt x="466" y="963"/>
                  </a:cubicBezTo>
                  <a:cubicBezTo>
                    <a:pt x="460" y="962"/>
                    <a:pt x="455" y="961"/>
                    <a:pt x="449" y="961"/>
                  </a:cubicBezTo>
                  <a:cubicBezTo>
                    <a:pt x="409" y="958"/>
                    <a:pt x="370" y="951"/>
                    <a:pt x="332" y="938"/>
                  </a:cubicBezTo>
                  <a:cubicBezTo>
                    <a:pt x="206" y="895"/>
                    <a:pt x="112" y="814"/>
                    <a:pt x="51" y="695"/>
                  </a:cubicBezTo>
                  <a:cubicBezTo>
                    <a:pt x="30" y="654"/>
                    <a:pt x="16" y="610"/>
                    <a:pt x="8" y="564"/>
                  </a:cubicBezTo>
                  <a:cubicBezTo>
                    <a:pt x="4" y="546"/>
                    <a:pt x="2" y="528"/>
                    <a:pt x="1" y="510"/>
                  </a:cubicBezTo>
                  <a:cubicBezTo>
                    <a:pt x="1" y="506"/>
                    <a:pt x="0" y="501"/>
                    <a:pt x="0" y="497"/>
                  </a:cubicBezTo>
                  <a:cubicBezTo>
                    <a:pt x="0" y="486"/>
                    <a:pt x="0" y="475"/>
                    <a:pt x="0" y="465"/>
                  </a:cubicBezTo>
                  <a:close/>
                  <a:moveTo>
                    <a:pt x="481" y="946"/>
                  </a:moveTo>
                  <a:cubicBezTo>
                    <a:pt x="738" y="946"/>
                    <a:pt x="946" y="736"/>
                    <a:pt x="946" y="481"/>
                  </a:cubicBezTo>
                  <a:cubicBezTo>
                    <a:pt x="947" y="228"/>
                    <a:pt x="740" y="17"/>
                    <a:pt x="482" y="17"/>
                  </a:cubicBezTo>
                  <a:cubicBezTo>
                    <a:pt x="226" y="16"/>
                    <a:pt x="17" y="225"/>
                    <a:pt x="17" y="480"/>
                  </a:cubicBezTo>
                  <a:cubicBezTo>
                    <a:pt x="16" y="736"/>
                    <a:pt x="225" y="945"/>
                    <a:pt x="481" y="94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9" name="Freeform 42"/>
            <p:cNvSpPr>
              <a:spLocks noEditPoints="1"/>
            </p:cNvSpPr>
            <p:nvPr/>
          </p:nvSpPr>
          <p:spPr bwMode="auto">
            <a:xfrm>
              <a:off x="2986668" y="20928842"/>
              <a:ext cx="4978486" cy="4970622"/>
            </a:xfrm>
            <a:custGeom>
              <a:avLst/>
              <a:gdLst>
                <a:gd name="T0" fmla="*/ 711 w 711"/>
                <a:gd name="T1" fmla="*/ 356 h 711"/>
                <a:gd name="T2" fmla="*/ 355 w 711"/>
                <a:gd name="T3" fmla="*/ 711 h 711"/>
                <a:gd name="T4" fmla="*/ 0 w 711"/>
                <a:gd name="T5" fmla="*/ 357 h 711"/>
                <a:gd name="T6" fmla="*/ 354 w 711"/>
                <a:gd name="T7" fmla="*/ 1 h 711"/>
                <a:gd name="T8" fmla="*/ 711 w 711"/>
                <a:gd name="T9" fmla="*/ 356 h 711"/>
                <a:gd name="T10" fmla="*/ 355 w 711"/>
                <a:gd name="T11" fmla="*/ 700 h 711"/>
                <a:gd name="T12" fmla="*/ 700 w 711"/>
                <a:gd name="T13" fmla="*/ 356 h 711"/>
                <a:gd name="T14" fmla="*/ 355 w 711"/>
                <a:gd name="T15" fmla="*/ 12 h 711"/>
                <a:gd name="T16" fmla="*/ 11 w 711"/>
                <a:gd name="T17" fmla="*/ 356 h 711"/>
                <a:gd name="T18" fmla="*/ 355 w 711"/>
                <a:gd name="T19" fmla="*/ 70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1" h="711">
                  <a:moveTo>
                    <a:pt x="711" y="356"/>
                  </a:moveTo>
                  <a:cubicBezTo>
                    <a:pt x="711" y="552"/>
                    <a:pt x="551" y="711"/>
                    <a:pt x="355" y="711"/>
                  </a:cubicBezTo>
                  <a:cubicBezTo>
                    <a:pt x="159" y="711"/>
                    <a:pt x="1" y="551"/>
                    <a:pt x="0" y="357"/>
                  </a:cubicBezTo>
                  <a:cubicBezTo>
                    <a:pt x="0" y="162"/>
                    <a:pt x="158" y="2"/>
                    <a:pt x="354" y="1"/>
                  </a:cubicBezTo>
                  <a:cubicBezTo>
                    <a:pt x="551" y="0"/>
                    <a:pt x="711" y="159"/>
                    <a:pt x="711" y="356"/>
                  </a:cubicBezTo>
                  <a:close/>
                  <a:moveTo>
                    <a:pt x="355" y="700"/>
                  </a:moveTo>
                  <a:cubicBezTo>
                    <a:pt x="545" y="701"/>
                    <a:pt x="700" y="546"/>
                    <a:pt x="700" y="356"/>
                  </a:cubicBezTo>
                  <a:cubicBezTo>
                    <a:pt x="700" y="166"/>
                    <a:pt x="545" y="12"/>
                    <a:pt x="355" y="12"/>
                  </a:cubicBezTo>
                  <a:cubicBezTo>
                    <a:pt x="166" y="12"/>
                    <a:pt x="11" y="166"/>
                    <a:pt x="11" y="356"/>
                  </a:cubicBezTo>
                  <a:cubicBezTo>
                    <a:pt x="11" y="545"/>
                    <a:pt x="166" y="700"/>
                    <a:pt x="355" y="70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0" name="Freeform 43"/>
            <p:cNvSpPr>
              <a:spLocks noEditPoints="1"/>
            </p:cNvSpPr>
            <p:nvPr/>
          </p:nvSpPr>
          <p:spPr bwMode="auto">
            <a:xfrm>
              <a:off x="7508990" y="21424332"/>
              <a:ext cx="550543" cy="660652"/>
            </a:xfrm>
            <a:custGeom>
              <a:avLst/>
              <a:gdLst>
                <a:gd name="T0" fmla="*/ 37 w 79"/>
                <a:gd name="T1" fmla="*/ 41 h 94"/>
                <a:gd name="T2" fmla="*/ 21 w 79"/>
                <a:gd name="T3" fmla="*/ 55 h 94"/>
                <a:gd name="T4" fmla="*/ 19 w 79"/>
                <a:gd name="T5" fmla="*/ 62 h 94"/>
                <a:gd name="T6" fmla="*/ 20 w 79"/>
                <a:gd name="T7" fmla="*/ 66 h 94"/>
                <a:gd name="T8" fmla="*/ 0 w 79"/>
                <a:gd name="T9" fmla="*/ 40 h 94"/>
                <a:gd name="T10" fmla="*/ 3 w 79"/>
                <a:gd name="T11" fmla="*/ 42 h 94"/>
                <a:gd name="T12" fmla="*/ 12 w 79"/>
                <a:gd name="T13" fmla="*/ 42 h 94"/>
                <a:gd name="T14" fmla="*/ 48 w 79"/>
                <a:gd name="T15" fmla="*/ 12 h 94"/>
                <a:gd name="T16" fmla="*/ 50 w 79"/>
                <a:gd name="T17" fmla="*/ 2 h 94"/>
                <a:gd name="T18" fmla="*/ 50 w 79"/>
                <a:gd name="T19" fmla="*/ 0 h 94"/>
                <a:gd name="T20" fmla="*/ 52 w 79"/>
                <a:gd name="T21" fmla="*/ 2 h 94"/>
                <a:gd name="T22" fmla="*/ 70 w 79"/>
                <a:gd name="T23" fmla="*/ 26 h 94"/>
                <a:gd name="T24" fmla="*/ 77 w 79"/>
                <a:gd name="T25" fmla="*/ 40 h 94"/>
                <a:gd name="T26" fmla="*/ 75 w 79"/>
                <a:gd name="T27" fmla="*/ 54 h 94"/>
                <a:gd name="T28" fmla="*/ 57 w 79"/>
                <a:gd name="T29" fmla="*/ 59 h 94"/>
                <a:gd name="T30" fmla="*/ 50 w 79"/>
                <a:gd name="T31" fmla="*/ 56 h 94"/>
                <a:gd name="T32" fmla="*/ 40 w 79"/>
                <a:gd name="T33" fmla="*/ 94 h 94"/>
                <a:gd name="T34" fmla="*/ 38 w 79"/>
                <a:gd name="T35" fmla="*/ 92 h 94"/>
                <a:gd name="T36" fmla="*/ 31 w 79"/>
                <a:gd name="T37" fmla="*/ 82 h 94"/>
                <a:gd name="T38" fmla="*/ 29 w 79"/>
                <a:gd name="T39" fmla="*/ 75 h 94"/>
                <a:gd name="T40" fmla="*/ 38 w 79"/>
                <a:gd name="T41" fmla="*/ 47 h 94"/>
                <a:gd name="T42" fmla="*/ 37 w 79"/>
                <a:gd name="T43" fmla="*/ 41 h 94"/>
                <a:gd name="T44" fmla="*/ 40 w 79"/>
                <a:gd name="T45" fmla="*/ 39 h 94"/>
                <a:gd name="T46" fmla="*/ 45 w 79"/>
                <a:gd name="T47" fmla="*/ 45 h 94"/>
                <a:gd name="T48" fmla="*/ 61 w 79"/>
                <a:gd name="T49" fmla="*/ 45 h 94"/>
                <a:gd name="T50" fmla="*/ 65 w 79"/>
                <a:gd name="T51" fmla="*/ 43 h 94"/>
                <a:gd name="T52" fmla="*/ 65 w 79"/>
                <a:gd name="T53" fmla="*/ 24 h 94"/>
                <a:gd name="T54" fmla="*/ 59 w 79"/>
                <a:gd name="T55" fmla="*/ 24 h 94"/>
                <a:gd name="T56" fmla="*/ 45 w 79"/>
                <a:gd name="T57" fmla="*/ 35 h 94"/>
                <a:gd name="T58" fmla="*/ 40 w 79"/>
                <a:gd name="T59" fmla="*/ 39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9" h="94">
                  <a:moveTo>
                    <a:pt x="37" y="41"/>
                  </a:moveTo>
                  <a:cubicBezTo>
                    <a:pt x="32" y="46"/>
                    <a:pt x="26" y="50"/>
                    <a:pt x="21" y="55"/>
                  </a:cubicBezTo>
                  <a:cubicBezTo>
                    <a:pt x="18" y="57"/>
                    <a:pt x="18" y="60"/>
                    <a:pt x="19" y="62"/>
                  </a:cubicBezTo>
                  <a:cubicBezTo>
                    <a:pt x="20" y="64"/>
                    <a:pt x="20" y="65"/>
                    <a:pt x="20" y="66"/>
                  </a:cubicBezTo>
                  <a:cubicBezTo>
                    <a:pt x="17" y="65"/>
                    <a:pt x="3" y="47"/>
                    <a:pt x="0" y="40"/>
                  </a:cubicBezTo>
                  <a:cubicBezTo>
                    <a:pt x="2" y="41"/>
                    <a:pt x="2" y="41"/>
                    <a:pt x="3" y="42"/>
                  </a:cubicBezTo>
                  <a:cubicBezTo>
                    <a:pt x="7" y="44"/>
                    <a:pt x="9" y="44"/>
                    <a:pt x="12" y="42"/>
                  </a:cubicBezTo>
                  <a:cubicBezTo>
                    <a:pt x="24" y="32"/>
                    <a:pt x="36" y="22"/>
                    <a:pt x="48" y="12"/>
                  </a:cubicBezTo>
                  <a:cubicBezTo>
                    <a:pt x="52" y="9"/>
                    <a:pt x="52" y="7"/>
                    <a:pt x="50" y="2"/>
                  </a:cubicBezTo>
                  <a:cubicBezTo>
                    <a:pt x="50" y="1"/>
                    <a:pt x="50" y="1"/>
                    <a:pt x="50" y="0"/>
                  </a:cubicBezTo>
                  <a:cubicBezTo>
                    <a:pt x="51" y="1"/>
                    <a:pt x="52" y="1"/>
                    <a:pt x="52" y="2"/>
                  </a:cubicBezTo>
                  <a:cubicBezTo>
                    <a:pt x="58" y="10"/>
                    <a:pt x="64" y="18"/>
                    <a:pt x="70" y="26"/>
                  </a:cubicBezTo>
                  <a:cubicBezTo>
                    <a:pt x="73" y="30"/>
                    <a:pt x="75" y="35"/>
                    <a:pt x="77" y="40"/>
                  </a:cubicBezTo>
                  <a:cubicBezTo>
                    <a:pt x="79" y="45"/>
                    <a:pt x="79" y="50"/>
                    <a:pt x="75" y="54"/>
                  </a:cubicBezTo>
                  <a:cubicBezTo>
                    <a:pt x="71" y="60"/>
                    <a:pt x="64" y="62"/>
                    <a:pt x="57" y="59"/>
                  </a:cubicBezTo>
                  <a:cubicBezTo>
                    <a:pt x="55" y="58"/>
                    <a:pt x="53" y="57"/>
                    <a:pt x="50" y="56"/>
                  </a:cubicBezTo>
                  <a:cubicBezTo>
                    <a:pt x="47" y="69"/>
                    <a:pt x="42" y="81"/>
                    <a:pt x="40" y="94"/>
                  </a:cubicBezTo>
                  <a:cubicBezTo>
                    <a:pt x="40" y="94"/>
                    <a:pt x="39" y="93"/>
                    <a:pt x="38" y="92"/>
                  </a:cubicBezTo>
                  <a:cubicBezTo>
                    <a:pt x="36" y="89"/>
                    <a:pt x="33" y="85"/>
                    <a:pt x="31" y="82"/>
                  </a:cubicBezTo>
                  <a:cubicBezTo>
                    <a:pt x="29" y="80"/>
                    <a:pt x="29" y="78"/>
                    <a:pt x="29" y="75"/>
                  </a:cubicBezTo>
                  <a:cubicBezTo>
                    <a:pt x="33" y="66"/>
                    <a:pt x="36" y="56"/>
                    <a:pt x="38" y="47"/>
                  </a:cubicBezTo>
                  <a:cubicBezTo>
                    <a:pt x="39" y="45"/>
                    <a:pt x="40" y="43"/>
                    <a:pt x="37" y="41"/>
                  </a:cubicBezTo>
                  <a:close/>
                  <a:moveTo>
                    <a:pt x="40" y="39"/>
                  </a:moveTo>
                  <a:cubicBezTo>
                    <a:pt x="42" y="41"/>
                    <a:pt x="43" y="43"/>
                    <a:pt x="45" y="45"/>
                  </a:cubicBezTo>
                  <a:cubicBezTo>
                    <a:pt x="50" y="50"/>
                    <a:pt x="55" y="50"/>
                    <a:pt x="61" y="45"/>
                  </a:cubicBezTo>
                  <a:cubicBezTo>
                    <a:pt x="63" y="45"/>
                    <a:pt x="64" y="44"/>
                    <a:pt x="65" y="43"/>
                  </a:cubicBezTo>
                  <a:cubicBezTo>
                    <a:pt x="71" y="37"/>
                    <a:pt x="71" y="31"/>
                    <a:pt x="65" y="24"/>
                  </a:cubicBezTo>
                  <a:cubicBezTo>
                    <a:pt x="63" y="22"/>
                    <a:pt x="62" y="21"/>
                    <a:pt x="59" y="24"/>
                  </a:cubicBezTo>
                  <a:cubicBezTo>
                    <a:pt x="54" y="27"/>
                    <a:pt x="50" y="31"/>
                    <a:pt x="45" y="35"/>
                  </a:cubicBezTo>
                  <a:cubicBezTo>
                    <a:pt x="44" y="36"/>
                    <a:pt x="42" y="38"/>
                    <a:pt x="40" y="3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1" name="Freeform 44"/>
            <p:cNvSpPr/>
            <p:nvPr/>
          </p:nvSpPr>
          <p:spPr bwMode="auto">
            <a:xfrm>
              <a:off x="2373206" y="22674853"/>
              <a:ext cx="526949" cy="566274"/>
            </a:xfrm>
            <a:custGeom>
              <a:avLst/>
              <a:gdLst>
                <a:gd name="T0" fmla="*/ 0 w 76"/>
                <a:gd name="T1" fmla="*/ 68 h 80"/>
                <a:gd name="T2" fmla="*/ 5 w 76"/>
                <a:gd name="T3" fmla="*/ 36 h 80"/>
                <a:gd name="T4" fmla="*/ 7 w 76"/>
                <a:gd name="T5" fmla="*/ 36 h 80"/>
                <a:gd name="T6" fmla="*/ 7 w 76"/>
                <a:gd name="T7" fmla="*/ 39 h 80"/>
                <a:gd name="T8" fmla="*/ 13 w 76"/>
                <a:gd name="T9" fmla="*/ 46 h 80"/>
                <a:gd name="T10" fmla="*/ 35 w 76"/>
                <a:gd name="T11" fmla="*/ 50 h 80"/>
                <a:gd name="T12" fmla="*/ 33 w 76"/>
                <a:gd name="T13" fmla="*/ 47 h 80"/>
                <a:gd name="T14" fmla="*/ 18 w 76"/>
                <a:gd name="T15" fmla="*/ 24 h 80"/>
                <a:gd name="T16" fmla="*/ 17 w 76"/>
                <a:gd name="T17" fmla="*/ 22 h 80"/>
                <a:gd name="T18" fmla="*/ 10 w 76"/>
                <a:gd name="T19" fmla="*/ 23 h 80"/>
                <a:gd name="T20" fmla="*/ 8 w 76"/>
                <a:gd name="T21" fmla="*/ 29 h 80"/>
                <a:gd name="T22" fmla="*/ 12 w 76"/>
                <a:gd name="T23" fmla="*/ 0 h 80"/>
                <a:gd name="T24" fmla="*/ 13 w 76"/>
                <a:gd name="T25" fmla="*/ 1 h 80"/>
                <a:gd name="T26" fmla="*/ 19 w 76"/>
                <a:gd name="T27" fmla="*/ 19 h 80"/>
                <a:gd name="T28" fmla="*/ 29 w 76"/>
                <a:gd name="T29" fmla="*/ 35 h 80"/>
                <a:gd name="T30" fmla="*/ 33 w 76"/>
                <a:gd name="T31" fmla="*/ 34 h 80"/>
                <a:gd name="T32" fmla="*/ 69 w 76"/>
                <a:gd name="T33" fmla="*/ 13 h 80"/>
                <a:gd name="T34" fmla="*/ 75 w 76"/>
                <a:gd name="T35" fmla="*/ 8 h 80"/>
                <a:gd name="T36" fmla="*/ 74 w 76"/>
                <a:gd name="T37" fmla="*/ 18 h 80"/>
                <a:gd name="T38" fmla="*/ 72 w 76"/>
                <a:gd name="T39" fmla="*/ 30 h 80"/>
                <a:gd name="T40" fmla="*/ 70 w 76"/>
                <a:gd name="T41" fmla="*/ 40 h 80"/>
                <a:gd name="T42" fmla="*/ 69 w 76"/>
                <a:gd name="T43" fmla="*/ 40 h 80"/>
                <a:gd name="T44" fmla="*/ 68 w 76"/>
                <a:gd name="T45" fmla="*/ 32 h 80"/>
                <a:gd name="T46" fmla="*/ 64 w 76"/>
                <a:gd name="T47" fmla="*/ 33 h 80"/>
                <a:gd name="T48" fmla="*/ 39 w 76"/>
                <a:gd name="T49" fmla="*/ 48 h 80"/>
                <a:gd name="T50" fmla="*/ 42 w 76"/>
                <a:gd name="T51" fmla="*/ 51 h 80"/>
                <a:gd name="T52" fmla="*/ 60 w 76"/>
                <a:gd name="T53" fmla="*/ 55 h 80"/>
                <a:gd name="T54" fmla="*/ 66 w 76"/>
                <a:gd name="T55" fmla="*/ 51 h 80"/>
                <a:gd name="T56" fmla="*/ 68 w 76"/>
                <a:gd name="T57" fmla="*/ 48 h 80"/>
                <a:gd name="T58" fmla="*/ 63 w 76"/>
                <a:gd name="T59" fmla="*/ 80 h 80"/>
                <a:gd name="T60" fmla="*/ 62 w 76"/>
                <a:gd name="T61" fmla="*/ 80 h 80"/>
                <a:gd name="T62" fmla="*/ 62 w 76"/>
                <a:gd name="T63" fmla="*/ 77 h 80"/>
                <a:gd name="T64" fmla="*/ 55 w 76"/>
                <a:gd name="T65" fmla="*/ 70 h 80"/>
                <a:gd name="T66" fmla="*/ 11 w 76"/>
                <a:gd name="T67" fmla="*/ 62 h 80"/>
                <a:gd name="T68" fmla="*/ 3 w 76"/>
                <a:gd name="T69" fmla="*/ 66 h 80"/>
                <a:gd name="T70" fmla="*/ 1 w 76"/>
                <a:gd name="T71" fmla="*/ 68 h 80"/>
                <a:gd name="T72" fmla="*/ 0 w 76"/>
                <a:gd name="T73" fmla="*/ 6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80">
                  <a:moveTo>
                    <a:pt x="0" y="68"/>
                  </a:moveTo>
                  <a:cubicBezTo>
                    <a:pt x="2" y="57"/>
                    <a:pt x="4" y="47"/>
                    <a:pt x="5" y="36"/>
                  </a:cubicBezTo>
                  <a:cubicBezTo>
                    <a:pt x="6" y="36"/>
                    <a:pt x="6" y="36"/>
                    <a:pt x="7" y="36"/>
                  </a:cubicBezTo>
                  <a:cubicBezTo>
                    <a:pt x="7" y="37"/>
                    <a:pt x="7" y="38"/>
                    <a:pt x="7" y="39"/>
                  </a:cubicBezTo>
                  <a:cubicBezTo>
                    <a:pt x="8" y="43"/>
                    <a:pt x="9" y="45"/>
                    <a:pt x="13" y="46"/>
                  </a:cubicBezTo>
                  <a:cubicBezTo>
                    <a:pt x="20" y="48"/>
                    <a:pt x="27" y="49"/>
                    <a:pt x="35" y="50"/>
                  </a:cubicBezTo>
                  <a:cubicBezTo>
                    <a:pt x="34" y="49"/>
                    <a:pt x="34" y="48"/>
                    <a:pt x="33" y="47"/>
                  </a:cubicBezTo>
                  <a:cubicBezTo>
                    <a:pt x="28" y="39"/>
                    <a:pt x="23" y="32"/>
                    <a:pt x="18" y="24"/>
                  </a:cubicBezTo>
                  <a:cubicBezTo>
                    <a:pt x="18" y="24"/>
                    <a:pt x="17" y="23"/>
                    <a:pt x="17" y="22"/>
                  </a:cubicBezTo>
                  <a:cubicBezTo>
                    <a:pt x="14" y="19"/>
                    <a:pt x="12" y="20"/>
                    <a:pt x="10" y="23"/>
                  </a:cubicBezTo>
                  <a:cubicBezTo>
                    <a:pt x="10" y="25"/>
                    <a:pt x="9" y="26"/>
                    <a:pt x="8" y="29"/>
                  </a:cubicBezTo>
                  <a:cubicBezTo>
                    <a:pt x="7" y="24"/>
                    <a:pt x="10" y="4"/>
                    <a:pt x="12" y="0"/>
                  </a:cubicBezTo>
                  <a:cubicBezTo>
                    <a:pt x="13" y="0"/>
                    <a:pt x="13" y="1"/>
                    <a:pt x="13" y="1"/>
                  </a:cubicBezTo>
                  <a:cubicBezTo>
                    <a:pt x="13" y="8"/>
                    <a:pt x="16" y="14"/>
                    <a:pt x="19" y="19"/>
                  </a:cubicBezTo>
                  <a:cubicBezTo>
                    <a:pt x="22" y="25"/>
                    <a:pt x="26" y="30"/>
                    <a:pt x="29" y="35"/>
                  </a:cubicBezTo>
                  <a:cubicBezTo>
                    <a:pt x="31" y="35"/>
                    <a:pt x="32" y="34"/>
                    <a:pt x="33" y="34"/>
                  </a:cubicBezTo>
                  <a:cubicBezTo>
                    <a:pt x="45" y="27"/>
                    <a:pt x="57" y="20"/>
                    <a:pt x="69" y="13"/>
                  </a:cubicBezTo>
                  <a:cubicBezTo>
                    <a:pt x="71" y="12"/>
                    <a:pt x="73" y="10"/>
                    <a:pt x="75" y="8"/>
                  </a:cubicBezTo>
                  <a:cubicBezTo>
                    <a:pt x="76" y="12"/>
                    <a:pt x="74" y="15"/>
                    <a:pt x="74" y="18"/>
                  </a:cubicBezTo>
                  <a:cubicBezTo>
                    <a:pt x="73" y="22"/>
                    <a:pt x="73" y="26"/>
                    <a:pt x="72" y="30"/>
                  </a:cubicBezTo>
                  <a:cubicBezTo>
                    <a:pt x="71" y="33"/>
                    <a:pt x="71" y="37"/>
                    <a:pt x="70" y="40"/>
                  </a:cubicBezTo>
                  <a:cubicBezTo>
                    <a:pt x="69" y="40"/>
                    <a:pt x="69" y="40"/>
                    <a:pt x="69" y="40"/>
                  </a:cubicBezTo>
                  <a:cubicBezTo>
                    <a:pt x="68" y="38"/>
                    <a:pt x="68" y="35"/>
                    <a:pt x="68" y="32"/>
                  </a:cubicBezTo>
                  <a:cubicBezTo>
                    <a:pt x="66" y="32"/>
                    <a:pt x="65" y="33"/>
                    <a:pt x="64" y="33"/>
                  </a:cubicBezTo>
                  <a:cubicBezTo>
                    <a:pt x="55" y="38"/>
                    <a:pt x="47" y="43"/>
                    <a:pt x="39" y="48"/>
                  </a:cubicBezTo>
                  <a:cubicBezTo>
                    <a:pt x="39" y="50"/>
                    <a:pt x="40" y="51"/>
                    <a:pt x="42" y="51"/>
                  </a:cubicBezTo>
                  <a:cubicBezTo>
                    <a:pt x="48" y="53"/>
                    <a:pt x="54" y="54"/>
                    <a:pt x="60" y="55"/>
                  </a:cubicBezTo>
                  <a:cubicBezTo>
                    <a:pt x="63" y="55"/>
                    <a:pt x="64" y="54"/>
                    <a:pt x="66" y="51"/>
                  </a:cubicBezTo>
                  <a:cubicBezTo>
                    <a:pt x="66" y="50"/>
                    <a:pt x="67" y="49"/>
                    <a:pt x="68" y="48"/>
                  </a:cubicBezTo>
                  <a:cubicBezTo>
                    <a:pt x="67" y="58"/>
                    <a:pt x="65" y="69"/>
                    <a:pt x="63" y="80"/>
                  </a:cubicBezTo>
                  <a:cubicBezTo>
                    <a:pt x="63" y="80"/>
                    <a:pt x="63" y="80"/>
                    <a:pt x="62" y="80"/>
                  </a:cubicBezTo>
                  <a:cubicBezTo>
                    <a:pt x="62" y="79"/>
                    <a:pt x="62" y="78"/>
                    <a:pt x="62" y="77"/>
                  </a:cubicBezTo>
                  <a:cubicBezTo>
                    <a:pt x="61" y="72"/>
                    <a:pt x="60" y="71"/>
                    <a:pt x="55" y="70"/>
                  </a:cubicBezTo>
                  <a:cubicBezTo>
                    <a:pt x="40" y="67"/>
                    <a:pt x="26" y="64"/>
                    <a:pt x="11" y="62"/>
                  </a:cubicBezTo>
                  <a:cubicBezTo>
                    <a:pt x="6" y="61"/>
                    <a:pt x="5" y="62"/>
                    <a:pt x="3" y="66"/>
                  </a:cubicBezTo>
                  <a:cubicBezTo>
                    <a:pt x="2" y="67"/>
                    <a:pt x="2" y="68"/>
                    <a:pt x="1" y="68"/>
                  </a:cubicBezTo>
                  <a:cubicBezTo>
                    <a:pt x="1" y="68"/>
                    <a:pt x="1" y="68"/>
                    <a:pt x="0" y="68"/>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2" name="Freeform 45"/>
            <p:cNvSpPr/>
            <p:nvPr/>
          </p:nvSpPr>
          <p:spPr bwMode="auto">
            <a:xfrm>
              <a:off x="6989906" y="20865924"/>
              <a:ext cx="574138" cy="613463"/>
            </a:xfrm>
            <a:custGeom>
              <a:avLst/>
              <a:gdLst>
                <a:gd name="T0" fmla="*/ 61 w 82"/>
                <a:gd name="T1" fmla="*/ 37 h 87"/>
                <a:gd name="T2" fmla="*/ 42 w 82"/>
                <a:gd name="T3" fmla="*/ 65 h 87"/>
                <a:gd name="T4" fmla="*/ 44 w 82"/>
                <a:gd name="T5" fmla="*/ 59 h 87"/>
                <a:gd name="T6" fmla="*/ 37 w 82"/>
                <a:gd name="T7" fmla="*/ 42 h 87"/>
                <a:gd name="T8" fmla="*/ 36 w 82"/>
                <a:gd name="T9" fmla="*/ 44 h 87"/>
                <a:gd name="T10" fmla="*/ 24 w 82"/>
                <a:gd name="T11" fmla="*/ 61 h 87"/>
                <a:gd name="T12" fmla="*/ 25 w 82"/>
                <a:gd name="T13" fmla="*/ 68 h 87"/>
                <a:gd name="T14" fmla="*/ 54 w 82"/>
                <a:gd name="T15" fmla="*/ 74 h 87"/>
                <a:gd name="T16" fmla="*/ 59 w 82"/>
                <a:gd name="T17" fmla="*/ 73 h 87"/>
                <a:gd name="T18" fmla="*/ 45 w 82"/>
                <a:gd name="T19" fmla="*/ 87 h 87"/>
                <a:gd name="T20" fmla="*/ 0 w 82"/>
                <a:gd name="T21" fmla="*/ 52 h 87"/>
                <a:gd name="T22" fmla="*/ 4 w 82"/>
                <a:gd name="T23" fmla="*/ 54 h 87"/>
                <a:gd name="T24" fmla="*/ 12 w 82"/>
                <a:gd name="T25" fmla="*/ 51 h 87"/>
                <a:gd name="T26" fmla="*/ 39 w 82"/>
                <a:gd name="T27" fmla="*/ 12 h 87"/>
                <a:gd name="T28" fmla="*/ 39 w 82"/>
                <a:gd name="T29" fmla="*/ 3 h 87"/>
                <a:gd name="T30" fmla="*/ 37 w 82"/>
                <a:gd name="T31" fmla="*/ 0 h 87"/>
                <a:gd name="T32" fmla="*/ 82 w 82"/>
                <a:gd name="T33" fmla="*/ 33 h 87"/>
                <a:gd name="T34" fmla="*/ 70 w 82"/>
                <a:gd name="T35" fmla="*/ 48 h 87"/>
                <a:gd name="T36" fmla="*/ 70 w 82"/>
                <a:gd name="T37" fmla="*/ 46 h 87"/>
                <a:gd name="T38" fmla="*/ 65 w 82"/>
                <a:gd name="T39" fmla="*/ 24 h 87"/>
                <a:gd name="T40" fmla="*/ 58 w 82"/>
                <a:gd name="T41" fmla="*/ 19 h 87"/>
                <a:gd name="T42" fmla="*/ 53 w 82"/>
                <a:gd name="T43" fmla="*/ 20 h 87"/>
                <a:gd name="T44" fmla="*/ 41 w 82"/>
                <a:gd name="T45" fmla="*/ 36 h 87"/>
                <a:gd name="T46" fmla="*/ 40 w 82"/>
                <a:gd name="T47" fmla="*/ 39 h 87"/>
                <a:gd name="T48" fmla="*/ 51 w 82"/>
                <a:gd name="T49" fmla="*/ 43 h 87"/>
                <a:gd name="T50" fmla="*/ 61 w 82"/>
                <a:gd name="T51" fmla="*/ 3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2" h="87">
                  <a:moveTo>
                    <a:pt x="61" y="37"/>
                  </a:moveTo>
                  <a:cubicBezTo>
                    <a:pt x="60" y="41"/>
                    <a:pt x="46" y="62"/>
                    <a:pt x="42" y="65"/>
                  </a:cubicBezTo>
                  <a:cubicBezTo>
                    <a:pt x="43" y="62"/>
                    <a:pt x="43" y="60"/>
                    <a:pt x="44" y="59"/>
                  </a:cubicBezTo>
                  <a:cubicBezTo>
                    <a:pt x="46" y="52"/>
                    <a:pt x="44" y="46"/>
                    <a:pt x="37" y="42"/>
                  </a:cubicBezTo>
                  <a:cubicBezTo>
                    <a:pt x="37" y="42"/>
                    <a:pt x="36" y="43"/>
                    <a:pt x="36" y="44"/>
                  </a:cubicBezTo>
                  <a:cubicBezTo>
                    <a:pt x="32" y="50"/>
                    <a:pt x="28" y="55"/>
                    <a:pt x="24" y="61"/>
                  </a:cubicBezTo>
                  <a:cubicBezTo>
                    <a:pt x="22" y="64"/>
                    <a:pt x="22" y="66"/>
                    <a:pt x="25" y="68"/>
                  </a:cubicBezTo>
                  <a:cubicBezTo>
                    <a:pt x="33" y="76"/>
                    <a:pt x="42" y="80"/>
                    <a:pt x="54" y="74"/>
                  </a:cubicBezTo>
                  <a:cubicBezTo>
                    <a:pt x="56" y="73"/>
                    <a:pt x="56" y="73"/>
                    <a:pt x="59" y="73"/>
                  </a:cubicBezTo>
                  <a:cubicBezTo>
                    <a:pt x="57" y="76"/>
                    <a:pt x="50" y="84"/>
                    <a:pt x="45" y="87"/>
                  </a:cubicBezTo>
                  <a:cubicBezTo>
                    <a:pt x="36" y="82"/>
                    <a:pt x="2" y="56"/>
                    <a:pt x="0" y="52"/>
                  </a:cubicBezTo>
                  <a:cubicBezTo>
                    <a:pt x="2" y="53"/>
                    <a:pt x="3" y="53"/>
                    <a:pt x="4" y="54"/>
                  </a:cubicBezTo>
                  <a:cubicBezTo>
                    <a:pt x="8" y="55"/>
                    <a:pt x="10" y="54"/>
                    <a:pt x="12" y="51"/>
                  </a:cubicBezTo>
                  <a:cubicBezTo>
                    <a:pt x="21" y="38"/>
                    <a:pt x="30" y="25"/>
                    <a:pt x="39" y="12"/>
                  </a:cubicBezTo>
                  <a:cubicBezTo>
                    <a:pt x="42" y="8"/>
                    <a:pt x="41" y="6"/>
                    <a:pt x="39" y="3"/>
                  </a:cubicBezTo>
                  <a:cubicBezTo>
                    <a:pt x="38" y="2"/>
                    <a:pt x="38" y="1"/>
                    <a:pt x="37" y="0"/>
                  </a:cubicBezTo>
                  <a:cubicBezTo>
                    <a:pt x="40" y="1"/>
                    <a:pt x="76" y="27"/>
                    <a:pt x="82" y="33"/>
                  </a:cubicBezTo>
                  <a:cubicBezTo>
                    <a:pt x="79" y="38"/>
                    <a:pt x="73" y="46"/>
                    <a:pt x="70" y="48"/>
                  </a:cubicBezTo>
                  <a:cubicBezTo>
                    <a:pt x="70" y="47"/>
                    <a:pt x="70" y="46"/>
                    <a:pt x="70" y="46"/>
                  </a:cubicBezTo>
                  <a:cubicBezTo>
                    <a:pt x="74" y="36"/>
                    <a:pt x="72" y="30"/>
                    <a:pt x="65" y="24"/>
                  </a:cubicBezTo>
                  <a:cubicBezTo>
                    <a:pt x="63" y="22"/>
                    <a:pt x="61" y="20"/>
                    <a:pt x="58" y="19"/>
                  </a:cubicBezTo>
                  <a:cubicBezTo>
                    <a:pt x="56" y="17"/>
                    <a:pt x="54" y="18"/>
                    <a:pt x="53" y="20"/>
                  </a:cubicBezTo>
                  <a:cubicBezTo>
                    <a:pt x="49" y="25"/>
                    <a:pt x="45" y="30"/>
                    <a:pt x="41" y="36"/>
                  </a:cubicBezTo>
                  <a:cubicBezTo>
                    <a:pt x="41" y="37"/>
                    <a:pt x="40" y="38"/>
                    <a:pt x="40" y="39"/>
                  </a:cubicBezTo>
                  <a:cubicBezTo>
                    <a:pt x="43" y="42"/>
                    <a:pt x="46" y="44"/>
                    <a:pt x="51" y="43"/>
                  </a:cubicBezTo>
                  <a:cubicBezTo>
                    <a:pt x="54" y="42"/>
                    <a:pt x="58" y="39"/>
                    <a:pt x="61" y="3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3" name="Freeform 46"/>
            <p:cNvSpPr/>
            <p:nvPr/>
          </p:nvSpPr>
          <p:spPr bwMode="auto">
            <a:xfrm>
              <a:off x="2373206" y="23555723"/>
              <a:ext cx="495489" cy="471895"/>
            </a:xfrm>
            <a:custGeom>
              <a:avLst/>
              <a:gdLst>
                <a:gd name="T0" fmla="*/ 49 w 71"/>
                <a:gd name="T1" fmla="*/ 20 h 68"/>
                <a:gd name="T2" fmla="*/ 37 w 71"/>
                <a:gd name="T3" fmla="*/ 29 h 68"/>
                <a:gd name="T4" fmla="*/ 38 w 71"/>
                <a:gd name="T5" fmla="*/ 39 h 68"/>
                <a:gd name="T6" fmla="*/ 44 w 71"/>
                <a:gd name="T7" fmla="*/ 38 h 68"/>
                <a:gd name="T8" fmla="*/ 60 w 71"/>
                <a:gd name="T9" fmla="*/ 36 h 68"/>
                <a:gd name="T10" fmla="*/ 65 w 71"/>
                <a:gd name="T11" fmla="*/ 30 h 68"/>
                <a:gd name="T12" fmla="*/ 48 w 71"/>
                <a:gd name="T13" fmla="*/ 4 h 68"/>
                <a:gd name="T14" fmla="*/ 44 w 71"/>
                <a:gd name="T15" fmla="*/ 0 h 68"/>
                <a:gd name="T16" fmla="*/ 63 w 71"/>
                <a:gd name="T17" fmla="*/ 1 h 68"/>
                <a:gd name="T18" fmla="*/ 70 w 71"/>
                <a:gd name="T19" fmla="*/ 59 h 68"/>
                <a:gd name="T20" fmla="*/ 68 w 71"/>
                <a:gd name="T21" fmla="*/ 55 h 68"/>
                <a:gd name="T22" fmla="*/ 62 w 71"/>
                <a:gd name="T23" fmla="*/ 51 h 68"/>
                <a:gd name="T24" fmla="*/ 16 w 71"/>
                <a:gd name="T25" fmla="*/ 58 h 68"/>
                <a:gd name="T26" fmla="*/ 9 w 71"/>
                <a:gd name="T27" fmla="*/ 65 h 68"/>
                <a:gd name="T28" fmla="*/ 9 w 71"/>
                <a:gd name="T29" fmla="*/ 68 h 68"/>
                <a:gd name="T30" fmla="*/ 1 w 71"/>
                <a:gd name="T31" fmla="*/ 11 h 68"/>
                <a:gd name="T32" fmla="*/ 18 w 71"/>
                <a:gd name="T33" fmla="*/ 9 h 68"/>
                <a:gd name="T34" fmla="*/ 19 w 71"/>
                <a:gd name="T35" fmla="*/ 10 h 68"/>
                <a:gd name="T36" fmla="*/ 17 w 71"/>
                <a:gd name="T37" fmla="*/ 11 h 68"/>
                <a:gd name="T38" fmla="*/ 6 w 71"/>
                <a:gd name="T39" fmla="*/ 30 h 68"/>
                <a:gd name="T40" fmla="*/ 7 w 71"/>
                <a:gd name="T41" fmla="*/ 38 h 68"/>
                <a:gd name="T42" fmla="*/ 13 w 71"/>
                <a:gd name="T43" fmla="*/ 42 h 68"/>
                <a:gd name="T44" fmla="*/ 33 w 71"/>
                <a:gd name="T45" fmla="*/ 39 h 68"/>
                <a:gd name="T46" fmla="*/ 29 w 71"/>
                <a:gd name="T47" fmla="*/ 28 h 68"/>
                <a:gd name="T48" fmla="*/ 18 w 71"/>
                <a:gd name="T49" fmla="*/ 24 h 68"/>
                <a:gd name="T50" fmla="*/ 19 w 71"/>
                <a:gd name="T51" fmla="*/ 22 h 68"/>
                <a:gd name="T52" fmla="*/ 49 w 71"/>
                <a:gd name="T53" fmla="*/ 18 h 68"/>
                <a:gd name="T54" fmla="*/ 49 w 71"/>
                <a:gd name="T55" fmla="*/ 2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68">
                  <a:moveTo>
                    <a:pt x="49" y="20"/>
                  </a:moveTo>
                  <a:cubicBezTo>
                    <a:pt x="44" y="22"/>
                    <a:pt x="39" y="24"/>
                    <a:pt x="37" y="29"/>
                  </a:cubicBezTo>
                  <a:cubicBezTo>
                    <a:pt x="36" y="32"/>
                    <a:pt x="36" y="35"/>
                    <a:pt x="38" y="39"/>
                  </a:cubicBezTo>
                  <a:cubicBezTo>
                    <a:pt x="40" y="38"/>
                    <a:pt x="42" y="38"/>
                    <a:pt x="44" y="38"/>
                  </a:cubicBezTo>
                  <a:cubicBezTo>
                    <a:pt x="49" y="37"/>
                    <a:pt x="54" y="36"/>
                    <a:pt x="60" y="36"/>
                  </a:cubicBezTo>
                  <a:cubicBezTo>
                    <a:pt x="63" y="35"/>
                    <a:pt x="64" y="34"/>
                    <a:pt x="65" y="30"/>
                  </a:cubicBezTo>
                  <a:cubicBezTo>
                    <a:pt x="65" y="18"/>
                    <a:pt x="59" y="8"/>
                    <a:pt x="48" y="4"/>
                  </a:cubicBezTo>
                  <a:cubicBezTo>
                    <a:pt x="47" y="3"/>
                    <a:pt x="45" y="3"/>
                    <a:pt x="44" y="0"/>
                  </a:cubicBezTo>
                  <a:cubicBezTo>
                    <a:pt x="51" y="0"/>
                    <a:pt x="57" y="1"/>
                    <a:pt x="63" y="1"/>
                  </a:cubicBezTo>
                  <a:cubicBezTo>
                    <a:pt x="65" y="5"/>
                    <a:pt x="71" y="54"/>
                    <a:pt x="70" y="59"/>
                  </a:cubicBezTo>
                  <a:cubicBezTo>
                    <a:pt x="69" y="57"/>
                    <a:pt x="69" y="56"/>
                    <a:pt x="68" y="55"/>
                  </a:cubicBezTo>
                  <a:cubicBezTo>
                    <a:pt x="67" y="52"/>
                    <a:pt x="65" y="51"/>
                    <a:pt x="62" y="51"/>
                  </a:cubicBezTo>
                  <a:cubicBezTo>
                    <a:pt x="46" y="53"/>
                    <a:pt x="31" y="55"/>
                    <a:pt x="16" y="58"/>
                  </a:cubicBezTo>
                  <a:cubicBezTo>
                    <a:pt x="12" y="58"/>
                    <a:pt x="10" y="60"/>
                    <a:pt x="9" y="65"/>
                  </a:cubicBezTo>
                  <a:cubicBezTo>
                    <a:pt x="9" y="66"/>
                    <a:pt x="9" y="67"/>
                    <a:pt x="9" y="68"/>
                  </a:cubicBezTo>
                  <a:cubicBezTo>
                    <a:pt x="7" y="65"/>
                    <a:pt x="0" y="17"/>
                    <a:pt x="1" y="11"/>
                  </a:cubicBezTo>
                  <a:cubicBezTo>
                    <a:pt x="7" y="10"/>
                    <a:pt x="12" y="9"/>
                    <a:pt x="18" y="9"/>
                  </a:cubicBezTo>
                  <a:cubicBezTo>
                    <a:pt x="18" y="9"/>
                    <a:pt x="19" y="9"/>
                    <a:pt x="19" y="10"/>
                  </a:cubicBezTo>
                  <a:cubicBezTo>
                    <a:pt x="18" y="10"/>
                    <a:pt x="18" y="11"/>
                    <a:pt x="17" y="11"/>
                  </a:cubicBezTo>
                  <a:cubicBezTo>
                    <a:pt x="8" y="14"/>
                    <a:pt x="5" y="21"/>
                    <a:pt x="6" y="30"/>
                  </a:cubicBezTo>
                  <a:cubicBezTo>
                    <a:pt x="6" y="32"/>
                    <a:pt x="6" y="35"/>
                    <a:pt x="7" y="38"/>
                  </a:cubicBezTo>
                  <a:cubicBezTo>
                    <a:pt x="7" y="42"/>
                    <a:pt x="8" y="43"/>
                    <a:pt x="13" y="42"/>
                  </a:cubicBezTo>
                  <a:cubicBezTo>
                    <a:pt x="20" y="41"/>
                    <a:pt x="26" y="40"/>
                    <a:pt x="33" y="39"/>
                  </a:cubicBezTo>
                  <a:cubicBezTo>
                    <a:pt x="34" y="34"/>
                    <a:pt x="33" y="30"/>
                    <a:pt x="29" y="28"/>
                  </a:cubicBezTo>
                  <a:cubicBezTo>
                    <a:pt x="26" y="26"/>
                    <a:pt x="22" y="25"/>
                    <a:pt x="18" y="24"/>
                  </a:cubicBezTo>
                  <a:cubicBezTo>
                    <a:pt x="18" y="23"/>
                    <a:pt x="19" y="23"/>
                    <a:pt x="19" y="22"/>
                  </a:cubicBezTo>
                  <a:cubicBezTo>
                    <a:pt x="29" y="21"/>
                    <a:pt x="39" y="20"/>
                    <a:pt x="49" y="18"/>
                  </a:cubicBezTo>
                  <a:cubicBezTo>
                    <a:pt x="49" y="19"/>
                    <a:pt x="49" y="19"/>
                    <a:pt x="49" y="2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4" name="Freeform 47"/>
            <p:cNvSpPr>
              <a:spLocks noEditPoints="1"/>
            </p:cNvSpPr>
            <p:nvPr/>
          </p:nvSpPr>
          <p:spPr bwMode="auto">
            <a:xfrm>
              <a:off x="4897841" y="26009575"/>
              <a:ext cx="346056" cy="495489"/>
            </a:xfrm>
            <a:custGeom>
              <a:avLst/>
              <a:gdLst>
                <a:gd name="T0" fmla="*/ 17 w 50"/>
                <a:gd name="T1" fmla="*/ 35 h 70"/>
                <a:gd name="T2" fmla="*/ 10 w 50"/>
                <a:gd name="T3" fmla="*/ 27 h 70"/>
                <a:gd name="T4" fmla="*/ 8 w 50"/>
                <a:gd name="T5" fmla="*/ 11 h 70"/>
                <a:gd name="T6" fmla="*/ 19 w 50"/>
                <a:gd name="T7" fmla="*/ 1 h 70"/>
                <a:gd name="T8" fmla="*/ 39 w 50"/>
                <a:gd name="T9" fmla="*/ 3 h 70"/>
                <a:gd name="T10" fmla="*/ 48 w 50"/>
                <a:gd name="T11" fmla="*/ 12 h 70"/>
                <a:gd name="T12" fmla="*/ 42 w 50"/>
                <a:gd name="T13" fmla="*/ 27 h 70"/>
                <a:gd name="T14" fmla="*/ 34 w 50"/>
                <a:gd name="T15" fmla="*/ 30 h 70"/>
                <a:gd name="T16" fmla="*/ 37 w 50"/>
                <a:gd name="T17" fmla="*/ 33 h 70"/>
                <a:gd name="T18" fmla="*/ 44 w 50"/>
                <a:gd name="T19" fmla="*/ 44 h 70"/>
                <a:gd name="T20" fmla="*/ 30 w 50"/>
                <a:gd name="T21" fmla="*/ 69 h 70"/>
                <a:gd name="T22" fmla="*/ 9 w 50"/>
                <a:gd name="T23" fmla="*/ 65 h 70"/>
                <a:gd name="T24" fmla="*/ 1 w 50"/>
                <a:gd name="T25" fmla="*/ 51 h 70"/>
                <a:gd name="T26" fmla="*/ 11 w 50"/>
                <a:gd name="T27" fmla="*/ 38 h 70"/>
                <a:gd name="T28" fmla="*/ 17 w 50"/>
                <a:gd name="T29" fmla="*/ 35 h 70"/>
                <a:gd name="T30" fmla="*/ 20 w 50"/>
                <a:gd name="T31" fmla="*/ 38 h 70"/>
                <a:gd name="T32" fmla="*/ 14 w 50"/>
                <a:gd name="T33" fmla="*/ 61 h 70"/>
                <a:gd name="T34" fmla="*/ 22 w 50"/>
                <a:gd name="T35" fmla="*/ 67 h 70"/>
                <a:gd name="T36" fmla="*/ 30 w 50"/>
                <a:gd name="T37" fmla="*/ 61 h 70"/>
                <a:gd name="T38" fmla="*/ 20 w 50"/>
                <a:gd name="T39" fmla="*/ 38 h 70"/>
                <a:gd name="T40" fmla="*/ 31 w 50"/>
                <a:gd name="T41" fmla="*/ 27 h 70"/>
                <a:gd name="T42" fmla="*/ 36 w 50"/>
                <a:gd name="T43" fmla="*/ 8 h 70"/>
                <a:gd name="T44" fmla="*/ 28 w 50"/>
                <a:gd name="T45" fmla="*/ 3 h 70"/>
                <a:gd name="T46" fmla="*/ 21 w 50"/>
                <a:gd name="T47" fmla="*/ 8 h 70"/>
                <a:gd name="T48" fmla="*/ 22 w 50"/>
                <a:gd name="T49" fmla="*/ 18 h 70"/>
                <a:gd name="T50" fmla="*/ 31 w 50"/>
                <a:gd name="T51" fmla="*/ 2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70">
                  <a:moveTo>
                    <a:pt x="17" y="35"/>
                  </a:moveTo>
                  <a:cubicBezTo>
                    <a:pt x="15" y="33"/>
                    <a:pt x="12" y="30"/>
                    <a:pt x="10" y="27"/>
                  </a:cubicBezTo>
                  <a:cubicBezTo>
                    <a:pt x="7" y="22"/>
                    <a:pt x="6" y="17"/>
                    <a:pt x="8" y="11"/>
                  </a:cubicBezTo>
                  <a:cubicBezTo>
                    <a:pt x="10" y="6"/>
                    <a:pt x="14" y="3"/>
                    <a:pt x="19" y="1"/>
                  </a:cubicBezTo>
                  <a:cubicBezTo>
                    <a:pt x="26" y="0"/>
                    <a:pt x="33" y="0"/>
                    <a:pt x="39" y="3"/>
                  </a:cubicBezTo>
                  <a:cubicBezTo>
                    <a:pt x="43" y="5"/>
                    <a:pt x="46" y="8"/>
                    <a:pt x="48" y="12"/>
                  </a:cubicBezTo>
                  <a:cubicBezTo>
                    <a:pt x="50" y="18"/>
                    <a:pt x="48" y="24"/>
                    <a:pt x="42" y="27"/>
                  </a:cubicBezTo>
                  <a:cubicBezTo>
                    <a:pt x="39" y="28"/>
                    <a:pt x="37" y="29"/>
                    <a:pt x="34" y="30"/>
                  </a:cubicBezTo>
                  <a:cubicBezTo>
                    <a:pt x="35" y="31"/>
                    <a:pt x="36" y="32"/>
                    <a:pt x="37" y="33"/>
                  </a:cubicBezTo>
                  <a:cubicBezTo>
                    <a:pt x="40" y="37"/>
                    <a:pt x="43" y="40"/>
                    <a:pt x="44" y="44"/>
                  </a:cubicBezTo>
                  <a:cubicBezTo>
                    <a:pt x="48" y="55"/>
                    <a:pt x="42" y="66"/>
                    <a:pt x="30" y="69"/>
                  </a:cubicBezTo>
                  <a:cubicBezTo>
                    <a:pt x="23" y="70"/>
                    <a:pt x="16" y="69"/>
                    <a:pt x="9" y="65"/>
                  </a:cubicBezTo>
                  <a:cubicBezTo>
                    <a:pt x="3" y="62"/>
                    <a:pt x="0" y="57"/>
                    <a:pt x="1" y="51"/>
                  </a:cubicBezTo>
                  <a:cubicBezTo>
                    <a:pt x="1" y="44"/>
                    <a:pt x="5" y="40"/>
                    <a:pt x="11" y="38"/>
                  </a:cubicBezTo>
                  <a:cubicBezTo>
                    <a:pt x="13" y="37"/>
                    <a:pt x="15" y="36"/>
                    <a:pt x="17" y="35"/>
                  </a:cubicBezTo>
                  <a:close/>
                  <a:moveTo>
                    <a:pt x="20" y="38"/>
                  </a:moveTo>
                  <a:cubicBezTo>
                    <a:pt x="13" y="44"/>
                    <a:pt x="10" y="54"/>
                    <a:pt x="14" y="61"/>
                  </a:cubicBezTo>
                  <a:cubicBezTo>
                    <a:pt x="15" y="65"/>
                    <a:pt x="18" y="67"/>
                    <a:pt x="22" y="67"/>
                  </a:cubicBezTo>
                  <a:cubicBezTo>
                    <a:pt x="26" y="67"/>
                    <a:pt x="28" y="64"/>
                    <a:pt x="30" y="61"/>
                  </a:cubicBezTo>
                  <a:cubicBezTo>
                    <a:pt x="33" y="53"/>
                    <a:pt x="29" y="44"/>
                    <a:pt x="20" y="38"/>
                  </a:cubicBezTo>
                  <a:close/>
                  <a:moveTo>
                    <a:pt x="31" y="27"/>
                  </a:moveTo>
                  <a:cubicBezTo>
                    <a:pt x="37" y="23"/>
                    <a:pt x="39" y="14"/>
                    <a:pt x="36" y="8"/>
                  </a:cubicBezTo>
                  <a:cubicBezTo>
                    <a:pt x="35" y="4"/>
                    <a:pt x="32" y="3"/>
                    <a:pt x="28" y="3"/>
                  </a:cubicBezTo>
                  <a:cubicBezTo>
                    <a:pt x="25" y="3"/>
                    <a:pt x="23" y="5"/>
                    <a:pt x="21" y="8"/>
                  </a:cubicBezTo>
                  <a:cubicBezTo>
                    <a:pt x="20" y="11"/>
                    <a:pt x="20" y="15"/>
                    <a:pt x="22" y="18"/>
                  </a:cubicBezTo>
                  <a:cubicBezTo>
                    <a:pt x="24" y="22"/>
                    <a:pt x="27" y="25"/>
                    <a:pt x="31" y="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5" name="Freeform 48"/>
            <p:cNvSpPr>
              <a:spLocks noEditPoints="1"/>
            </p:cNvSpPr>
            <p:nvPr/>
          </p:nvSpPr>
          <p:spPr bwMode="auto">
            <a:xfrm>
              <a:off x="2569829" y="24342214"/>
              <a:ext cx="511219" cy="440435"/>
            </a:xfrm>
            <a:custGeom>
              <a:avLst/>
              <a:gdLst>
                <a:gd name="T0" fmla="*/ 16 w 74"/>
                <a:gd name="T1" fmla="*/ 63 h 63"/>
                <a:gd name="T2" fmla="*/ 14 w 74"/>
                <a:gd name="T3" fmla="*/ 60 h 63"/>
                <a:gd name="T4" fmla="*/ 3 w 74"/>
                <a:gd name="T5" fmla="*/ 34 h 63"/>
                <a:gd name="T6" fmla="*/ 0 w 74"/>
                <a:gd name="T7" fmla="*/ 18 h 63"/>
                <a:gd name="T8" fmla="*/ 8 w 74"/>
                <a:gd name="T9" fmla="*/ 3 h 63"/>
                <a:gd name="T10" fmla="*/ 25 w 74"/>
                <a:gd name="T11" fmla="*/ 4 h 63"/>
                <a:gd name="T12" fmla="*/ 33 w 74"/>
                <a:gd name="T13" fmla="*/ 13 h 63"/>
                <a:gd name="T14" fmla="*/ 38 w 74"/>
                <a:gd name="T15" fmla="*/ 26 h 63"/>
                <a:gd name="T16" fmla="*/ 42 w 74"/>
                <a:gd name="T17" fmla="*/ 25 h 63"/>
                <a:gd name="T18" fmla="*/ 55 w 74"/>
                <a:gd name="T19" fmla="*/ 19 h 63"/>
                <a:gd name="T20" fmla="*/ 61 w 74"/>
                <a:gd name="T21" fmla="*/ 9 h 63"/>
                <a:gd name="T22" fmla="*/ 61 w 74"/>
                <a:gd name="T23" fmla="*/ 6 h 63"/>
                <a:gd name="T24" fmla="*/ 66 w 74"/>
                <a:gd name="T25" fmla="*/ 16 h 63"/>
                <a:gd name="T26" fmla="*/ 70 w 74"/>
                <a:gd name="T27" fmla="*/ 27 h 63"/>
                <a:gd name="T28" fmla="*/ 73 w 74"/>
                <a:gd name="T29" fmla="*/ 38 h 63"/>
                <a:gd name="T30" fmla="*/ 70 w 74"/>
                <a:gd name="T31" fmla="*/ 34 h 63"/>
                <a:gd name="T32" fmla="*/ 64 w 74"/>
                <a:gd name="T33" fmla="*/ 32 h 63"/>
                <a:gd name="T34" fmla="*/ 58 w 74"/>
                <a:gd name="T35" fmla="*/ 35 h 63"/>
                <a:gd name="T36" fmla="*/ 22 w 74"/>
                <a:gd name="T37" fmla="*/ 50 h 63"/>
                <a:gd name="T38" fmla="*/ 16 w 74"/>
                <a:gd name="T39" fmla="*/ 61 h 63"/>
                <a:gd name="T40" fmla="*/ 16 w 74"/>
                <a:gd name="T41" fmla="*/ 63 h 63"/>
                <a:gd name="T42" fmla="*/ 36 w 74"/>
                <a:gd name="T43" fmla="*/ 27 h 63"/>
                <a:gd name="T44" fmla="*/ 32 w 74"/>
                <a:gd name="T45" fmla="*/ 20 h 63"/>
                <a:gd name="T46" fmla="*/ 21 w 74"/>
                <a:gd name="T47" fmla="*/ 16 h 63"/>
                <a:gd name="T48" fmla="*/ 10 w 74"/>
                <a:gd name="T49" fmla="*/ 21 h 63"/>
                <a:gd name="T50" fmla="*/ 7 w 74"/>
                <a:gd name="T51" fmla="*/ 35 h 63"/>
                <a:gd name="T52" fmla="*/ 13 w 74"/>
                <a:gd name="T53" fmla="*/ 38 h 63"/>
                <a:gd name="T54" fmla="*/ 36 w 74"/>
                <a:gd name="T5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4" h="63">
                  <a:moveTo>
                    <a:pt x="16" y="63"/>
                  </a:moveTo>
                  <a:cubicBezTo>
                    <a:pt x="15" y="62"/>
                    <a:pt x="14" y="61"/>
                    <a:pt x="14" y="60"/>
                  </a:cubicBezTo>
                  <a:cubicBezTo>
                    <a:pt x="10" y="51"/>
                    <a:pt x="7" y="42"/>
                    <a:pt x="3" y="34"/>
                  </a:cubicBezTo>
                  <a:cubicBezTo>
                    <a:pt x="1" y="29"/>
                    <a:pt x="0" y="23"/>
                    <a:pt x="0" y="18"/>
                  </a:cubicBezTo>
                  <a:cubicBezTo>
                    <a:pt x="0" y="11"/>
                    <a:pt x="2" y="6"/>
                    <a:pt x="8" y="3"/>
                  </a:cubicBezTo>
                  <a:cubicBezTo>
                    <a:pt x="14" y="0"/>
                    <a:pt x="19" y="1"/>
                    <a:pt x="25" y="4"/>
                  </a:cubicBezTo>
                  <a:cubicBezTo>
                    <a:pt x="28" y="6"/>
                    <a:pt x="31" y="10"/>
                    <a:pt x="33" y="13"/>
                  </a:cubicBezTo>
                  <a:cubicBezTo>
                    <a:pt x="35" y="17"/>
                    <a:pt x="36" y="22"/>
                    <a:pt x="38" y="26"/>
                  </a:cubicBezTo>
                  <a:cubicBezTo>
                    <a:pt x="40" y="25"/>
                    <a:pt x="41" y="25"/>
                    <a:pt x="42" y="25"/>
                  </a:cubicBezTo>
                  <a:cubicBezTo>
                    <a:pt x="46" y="23"/>
                    <a:pt x="51" y="21"/>
                    <a:pt x="55" y="19"/>
                  </a:cubicBezTo>
                  <a:cubicBezTo>
                    <a:pt x="61" y="16"/>
                    <a:pt x="62" y="15"/>
                    <a:pt x="61" y="9"/>
                  </a:cubicBezTo>
                  <a:cubicBezTo>
                    <a:pt x="61" y="8"/>
                    <a:pt x="61" y="7"/>
                    <a:pt x="61" y="6"/>
                  </a:cubicBezTo>
                  <a:cubicBezTo>
                    <a:pt x="64" y="9"/>
                    <a:pt x="64" y="13"/>
                    <a:pt x="66" y="16"/>
                  </a:cubicBezTo>
                  <a:cubicBezTo>
                    <a:pt x="67" y="20"/>
                    <a:pt x="69" y="23"/>
                    <a:pt x="70" y="27"/>
                  </a:cubicBezTo>
                  <a:cubicBezTo>
                    <a:pt x="71" y="30"/>
                    <a:pt x="74" y="33"/>
                    <a:pt x="73" y="38"/>
                  </a:cubicBezTo>
                  <a:cubicBezTo>
                    <a:pt x="72" y="36"/>
                    <a:pt x="71" y="35"/>
                    <a:pt x="70" y="34"/>
                  </a:cubicBezTo>
                  <a:cubicBezTo>
                    <a:pt x="68" y="32"/>
                    <a:pt x="66" y="31"/>
                    <a:pt x="64" y="32"/>
                  </a:cubicBezTo>
                  <a:cubicBezTo>
                    <a:pt x="62" y="33"/>
                    <a:pt x="60" y="34"/>
                    <a:pt x="58" y="35"/>
                  </a:cubicBezTo>
                  <a:cubicBezTo>
                    <a:pt x="46" y="40"/>
                    <a:pt x="34" y="45"/>
                    <a:pt x="22" y="50"/>
                  </a:cubicBezTo>
                  <a:cubicBezTo>
                    <a:pt x="16" y="53"/>
                    <a:pt x="16" y="54"/>
                    <a:pt x="16" y="61"/>
                  </a:cubicBezTo>
                  <a:cubicBezTo>
                    <a:pt x="16" y="62"/>
                    <a:pt x="16" y="62"/>
                    <a:pt x="16" y="63"/>
                  </a:cubicBezTo>
                  <a:close/>
                  <a:moveTo>
                    <a:pt x="36" y="27"/>
                  </a:moveTo>
                  <a:cubicBezTo>
                    <a:pt x="34" y="25"/>
                    <a:pt x="34" y="22"/>
                    <a:pt x="32" y="20"/>
                  </a:cubicBezTo>
                  <a:cubicBezTo>
                    <a:pt x="29" y="16"/>
                    <a:pt x="25" y="14"/>
                    <a:pt x="21" y="16"/>
                  </a:cubicBezTo>
                  <a:cubicBezTo>
                    <a:pt x="17" y="17"/>
                    <a:pt x="13" y="19"/>
                    <a:pt x="10" y="21"/>
                  </a:cubicBezTo>
                  <a:cubicBezTo>
                    <a:pt x="5" y="24"/>
                    <a:pt x="4" y="30"/>
                    <a:pt x="7" y="35"/>
                  </a:cubicBezTo>
                  <a:cubicBezTo>
                    <a:pt x="9" y="38"/>
                    <a:pt x="10" y="39"/>
                    <a:pt x="13" y="38"/>
                  </a:cubicBezTo>
                  <a:cubicBezTo>
                    <a:pt x="20" y="34"/>
                    <a:pt x="28" y="31"/>
                    <a:pt x="36" y="2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6" name="Freeform 49"/>
            <p:cNvSpPr/>
            <p:nvPr/>
          </p:nvSpPr>
          <p:spPr bwMode="auto">
            <a:xfrm>
              <a:off x="2868695" y="21353548"/>
              <a:ext cx="605598" cy="660652"/>
            </a:xfrm>
            <a:custGeom>
              <a:avLst/>
              <a:gdLst>
                <a:gd name="T0" fmla="*/ 0 w 87"/>
                <a:gd name="T1" fmla="*/ 51 h 95"/>
                <a:gd name="T2" fmla="*/ 6 w 87"/>
                <a:gd name="T3" fmla="*/ 43 h 95"/>
                <a:gd name="T4" fmla="*/ 22 w 87"/>
                <a:gd name="T5" fmla="*/ 36 h 95"/>
                <a:gd name="T6" fmla="*/ 59 w 87"/>
                <a:gd name="T7" fmla="*/ 36 h 95"/>
                <a:gd name="T8" fmla="*/ 64 w 87"/>
                <a:gd name="T9" fmla="*/ 36 h 95"/>
                <a:gd name="T10" fmla="*/ 62 w 87"/>
                <a:gd name="T11" fmla="*/ 33 h 95"/>
                <a:gd name="T12" fmla="*/ 44 w 87"/>
                <a:gd name="T13" fmla="*/ 18 h 95"/>
                <a:gd name="T14" fmla="*/ 30 w 87"/>
                <a:gd name="T15" fmla="*/ 16 h 95"/>
                <a:gd name="T16" fmla="*/ 29 w 87"/>
                <a:gd name="T17" fmla="*/ 16 h 95"/>
                <a:gd name="T18" fmla="*/ 42 w 87"/>
                <a:gd name="T19" fmla="*/ 0 h 95"/>
                <a:gd name="T20" fmla="*/ 42 w 87"/>
                <a:gd name="T21" fmla="*/ 3 h 95"/>
                <a:gd name="T22" fmla="*/ 44 w 87"/>
                <a:gd name="T23" fmla="*/ 13 h 95"/>
                <a:gd name="T24" fmla="*/ 74 w 87"/>
                <a:gd name="T25" fmla="*/ 38 h 95"/>
                <a:gd name="T26" fmla="*/ 87 w 87"/>
                <a:gd name="T27" fmla="*/ 50 h 95"/>
                <a:gd name="T28" fmla="*/ 83 w 87"/>
                <a:gd name="T29" fmla="*/ 52 h 95"/>
                <a:gd name="T30" fmla="*/ 77 w 87"/>
                <a:gd name="T31" fmla="*/ 52 h 95"/>
                <a:gd name="T32" fmla="*/ 25 w 87"/>
                <a:gd name="T33" fmla="*/ 51 h 95"/>
                <a:gd name="T34" fmla="*/ 19 w 87"/>
                <a:gd name="T35" fmla="*/ 51 h 95"/>
                <a:gd name="T36" fmla="*/ 22 w 87"/>
                <a:gd name="T37" fmla="*/ 55 h 95"/>
                <a:gd name="T38" fmla="*/ 47 w 87"/>
                <a:gd name="T39" fmla="*/ 77 h 95"/>
                <a:gd name="T40" fmla="*/ 61 w 87"/>
                <a:gd name="T41" fmla="*/ 78 h 95"/>
                <a:gd name="T42" fmla="*/ 61 w 87"/>
                <a:gd name="T43" fmla="*/ 77 h 95"/>
                <a:gd name="T44" fmla="*/ 48 w 87"/>
                <a:gd name="T45" fmla="*/ 95 h 95"/>
                <a:gd name="T46" fmla="*/ 49 w 87"/>
                <a:gd name="T47" fmla="*/ 91 h 95"/>
                <a:gd name="T48" fmla="*/ 47 w 87"/>
                <a:gd name="T49" fmla="*/ 82 h 95"/>
                <a:gd name="T50" fmla="*/ 30 w 87"/>
                <a:gd name="T51" fmla="*/ 67 h 95"/>
                <a:gd name="T52" fmla="*/ 15 w 87"/>
                <a:gd name="T53" fmla="*/ 54 h 95"/>
                <a:gd name="T54" fmla="*/ 7 w 87"/>
                <a:gd name="T55" fmla="*/ 51 h 95"/>
                <a:gd name="T56" fmla="*/ 1 w 87"/>
                <a:gd name="T57" fmla="*/ 52 h 95"/>
                <a:gd name="T58" fmla="*/ 0 w 87"/>
                <a:gd name="T59" fmla="*/ 5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 h="95">
                  <a:moveTo>
                    <a:pt x="0" y="51"/>
                  </a:moveTo>
                  <a:cubicBezTo>
                    <a:pt x="2" y="49"/>
                    <a:pt x="5" y="46"/>
                    <a:pt x="6" y="43"/>
                  </a:cubicBezTo>
                  <a:cubicBezTo>
                    <a:pt x="10" y="37"/>
                    <a:pt x="15" y="35"/>
                    <a:pt x="22" y="36"/>
                  </a:cubicBezTo>
                  <a:cubicBezTo>
                    <a:pt x="34" y="36"/>
                    <a:pt x="47" y="36"/>
                    <a:pt x="59" y="36"/>
                  </a:cubicBezTo>
                  <a:cubicBezTo>
                    <a:pt x="61" y="36"/>
                    <a:pt x="62" y="36"/>
                    <a:pt x="64" y="36"/>
                  </a:cubicBezTo>
                  <a:cubicBezTo>
                    <a:pt x="63" y="35"/>
                    <a:pt x="63" y="34"/>
                    <a:pt x="62" y="33"/>
                  </a:cubicBezTo>
                  <a:cubicBezTo>
                    <a:pt x="56" y="28"/>
                    <a:pt x="50" y="23"/>
                    <a:pt x="44" y="18"/>
                  </a:cubicBezTo>
                  <a:cubicBezTo>
                    <a:pt x="38" y="12"/>
                    <a:pt x="37" y="12"/>
                    <a:pt x="30" y="16"/>
                  </a:cubicBezTo>
                  <a:cubicBezTo>
                    <a:pt x="30" y="17"/>
                    <a:pt x="30" y="16"/>
                    <a:pt x="29" y="16"/>
                  </a:cubicBezTo>
                  <a:cubicBezTo>
                    <a:pt x="30" y="13"/>
                    <a:pt x="38" y="3"/>
                    <a:pt x="42" y="0"/>
                  </a:cubicBezTo>
                  <a:cubicBezTo>
                    <a:pt x="42" y="2"/>
                    <a:pt x="42" y="2"/>
                    <a:pt x="42" y="3"/>
                  </a:cubicBezTo>
                  <a:cubicBezTo>
                    <a:pt x="40" y="7"/>
                    <a:pt x="41" y="10"/>
                    <a:pt x="44" y="13"/>
                  </a:cubicBezTo>
                  <a:cubicBezTo>
                    <a:pt x="54" y="21"/>
                    <a:pt x="64" y="30"/>
                    <a:pt x="74" y="38"/>
                  </a:cubicBezTo>
                  <a:cubicBezTo>
                    <a:pt x="78" y="42"/>
                    <a:pt x="82" y="46"/>
                    <a:pt x="87" y="50"/>
                  </a:cubicBezTo>
                  <a:cubicBezTo>
                    <a:pt x="85" y="51"/>
                    <a:pt x="84" y="52"/>
                    <a:pt x="83" y="52"/>
                  </a:cubicBezTo>
                  <a:cubicBezTo>
                    <a:pt x="81" y="52"/>
                    <a:pt x="79" y="52"/>
                    <a:pt x="77" y="52"/>
                  </a:cubicBezTo>
                  <a:cubicBezTo>
                    <a:pt x="60" y="52"/>
                    <a:pt x="42" y="52"/>
                    <a:pt x="25" y="51"/>
                  </a:cubicBezTo>
                  <a:cubicBezTo>
                    <a:pt x="23" y="51"/>
                    <a:pt x="22" y="51"/>
                    <a:pt x="19" y="51"/>
                  </a:cubicBezTo>
                  <a:cubicBezTo>
                    <a:pt x="20" y="53"/>
                    <a:pt x="21" y="54"/>
                    <a:pt x="22" y="55"/>
                  </a:cubicBezTo>
                  <a:cubicBezTo>
                    <a:pt x="30" y="62"/>
                    <a:pt x="39" y="69"/>
                    <a:pt x="47" y="77"/>
                  </a:cubicBezTo>
                  <a:cubicBezTo>
                    <a:pt x="51" y="81"/>
                    <a:pt x="55" y="83"/>
                    <a:pt x="61" y="78"/>
                  </a:cubicBezTo>
                  <a:cubicBezTo>
                    <a:pt x="61" y="77"/>
                    <a:pt x="61" y="77"/>
                    <a:pt x="61" y="77"/>
                  </a:cubicBezTo>
                  <a:cubicBezTo>
                    <a:pt x="61" y="80"/>
                    <a:pt x="52" y="92"/>
                    <a:pt x="48" y="95"/>
                  </a:cubicBezTo>
                  <a:cubicBezTo>
                    <a:pt x="48" y="93"/>
                    <a:pt x="48" y="92"/>
                    <a:pt x="49" y="91"/>
                  </a:cubicBezTo>
                  <a:cubicBezTo>
                    <a:pt x="51" y="87"/>
                    <a:pt x="50" y="85"/>
                    <a:pt x="47" y="82"/>
                  </a:cubicBezTo>
                  <a:cubicBezTo>
                    <a:pt x="41" y="77"/>
                    <a:pt x="35" y="72"/>
                    <a:pt x="30" y="67"/>
                  </a:cubicBezTo>
                  <a:cubicBezTo>
                    <a:pt x="25" y="62"/>
                    <a:pt x="20" y="58"/>
                    <a:pt x="15" y="54"/>
                  </a:cubicBezTo>
                  <a:cubicBezTo>
                    <a:pt x="12" y="51"/>
                    <a:pt x="10" y="51"/>
                    <a:pt x="7" y="51"/>
                  </a:cubicBezTo>
                  <a:cubicBezTo>
                    <a:pt x="5" y="52"/>
                    <a:pt x="3" y="52"/>
                    <a:pt x="1" y="52"/>
                  </a:cubicBezTo>
                  <a:cubicBezTo>
                    <a:pt x="0" y="52"/>
                    <a:pt x="0" y="52"/>
                    <a:pt x="0" y="5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7" name="Freeform 50"/>
            <p:cNvSpPr>
              <a:spLocks noEditPoints="1"/>
            </p:cNvSpPr>
            <p:nvPr/>
          </p:nvSpPr>
          <p:spPr bwMode="auto">
            <a:xfrm>
              <a:off x="6423633" y="25797222"/>
              <a:ext cx="424705" cy="487624"/>
            </a:xfrm>
            <a:custGeom>
              <a:avLst/>
              <a:gdLst>
                <a:gd name="T0" fmla="*/ 36 w 61"/>
                <a:gd name="T1" fmla="*/ 26 h 70"/>
                <a:gd name="T2" fmla="*/ 46 w 61"/>
                <a:gd name="T3" fmla="*/ 29 h 70"/>
                <a:gd name="T4" fmla="*/ 60 w 61"/>
                <a:gd name="T5" fmla="*/ 45 h 70"/>
                <a:gd name="T6" fmla="*/ 55 w 61"/>
                <a:gd name="T7" fmla="*/ 59 h 70"/>
                <a:gd name="T8" fmla="*/ 34 w 61"/>
                <a:gd name="T9" fmla="*/ 69 h 70"/>
                <a:gd name="T10" fmla="*/ 21 w 61"/>
                <a:gd name="T11" fmla="*/ 62 h 70"/>
                <a:gd name="T12" fmla="*/ 21 w 61"/>
                <a:gd name="T13" fmla="*/ 46 h 70"/>
                <a:gd name="T14" fmla="*/ 26 w 61"/>
                <a:gd name="T15" fmla="*/ 39 h 70"/>
                <a:gd name="T16" fmla="*/ 17 w 61"/>
                <a:gd name="T17" fmla="*/ 37 h 70"/>
                <a:gd name="T18" fmla="*/ 11 w 61"/>
                <a:gd name="T19" fmla="*/ 8 h 70"/>
                <a:gd name="T20" fmla="*/ 28 w 61"/>
                <a:gd name="T21" fmla="*/ 0 h 70"/>
                <a:gd name="T22" fmla="*/ 42 w 61"/>
                <a:gd name="T23" fmla="*/ 7 h 70"/>
                <a:gd name="T24" fmla="*/ 40 w 61"/>
                <a:gd name="T25" fmla="*/ 21 h 70"/>
                <a:gd name="T26" fmla="*/ 36 w 61"/>
                <a:gd name="T27" fmla="*/ 26 h 70"/>
                <a:gd name="T28" fmla="*/ 29 w 61"/>
                <a:gd name="T29" fmla="*/ 40 h 70"/>
                <a:gd name="T30" fmla="*/ 28 w 61"/>
                <a:gd name="T31" fmla="*/ 48 h 70"/>
                <a:gd name="T32" fmla="*/ 37 w 61"/>
                <a:gd name="T33" fmla="*/ 63 h 70"/>
                <a:gd name="T34" fmla="*/ 46 w 61"/>
                <a:gd name="T35" fmla="*/ 64 h 70"/>
                <a:gd name="T36" fmla="*/ 50 w 61"/>
                <a:gd name="T37" fmla="*/ 55 h 70"/>
                <a:gd name="T38" fmla="*/ 41 w 61"/>
                <a:gd name="T39" fmla="*/ 43 h 70"/>
                <a:gd name="T40" fmla="*/ 29 w 61"/>
                <a:gd name="T41" fmla="*/ 40 h 70"/>
                <a:gd name="T42" fmla="*/ 33 w 61"/>
                <a:gd name="T43" fmla="*/ 26 h 70"/>
                <a:gd name="T44" fmla="*/ 28 w 61"/>
                <a:gd name="T45" fmla="*/ 7 h 70"/>
                <a:gd name="T46" fmla="*/ 22 w 61"/>
                <a:gd name="T47" fmla="*/ 5 h 70"/>
                <a:gd name="T48" fmla="*/ 14 w 61"/>
                <a:gd name="T49" fmla="*/ 10 h 70"/>
                <a:gd name="T50" fmla="*/ 16 w 61"/>
                <a:gd name="T51" fmla="*/ 19 h 70"/>
                <a:gd name="T52" fmla="*/ 33 w 61"/>
                <a:gd name="T53" fmla="*/ 2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1" h="70">
                  <a:moveTo>
                    <a:pt x="36" y="26"/>
                  </a:moveTo>
                  <a:cubicBezTo>
                    <a:pt x="40" y="27"/>
                    <a:pt x="43" y="28"/>
                    <a:pt x="46" y="29"/>
                  </a:cubicBezTo>
                  <a:cubicBezTo>
                    <a:pt x="54" y="31"/>
                    <a:pt x="59" y="37"/>
                    <a:pt x="60" y="45"/>
                  </a:cubicBezTo>
                  <a:cubicBezTo>
                    <a:pt x="61" y="51"/>
                    <a:pt x="59" y="55"/>
                    <a:pt x="55" y="59"/>
                  </a:cubicBezTo>
                  <a:cubicBezTo>
                    <a:pt x="50" y="65"/>
                    <a:pt x="42" y="69"/>
                    <a:pt x="34" y="69"/>
                  </a:cubicBezTo>
                  <a:cubicBezTo>
                    <a:pt x="28" y="70"/>
                    <a:pt x="24" y="67"/>
                    <a:pt x="21" y="62"/>
                  </a:cubicBezTo>
                  <a:cubicBezTo>
                    <a:pt x="17" y="57"/>
                    <a:pt x="17" y="51"/>
                    <a:pt x="21" y="46"/>
                  </a:cubicBezTo>
                  <a:cubicBezTo>
                    <a:pt x="22" y="44"/>
                    <a:pt x="24" y="42"/>
                    <a:pt x="26" y="39"/>
                  </a:cubicBezTo>
                  <a:cubicBezTo>
                    <a:pt x="23" y="39"/>
                    <a:pt x="20" y="38"/>
                    <a:pt x="17" y="37"/>
                  </a:cubicBezTo>
                  <a:cubicBezTo>
                    <a:pt x="3" y="32"/>
                    <a:pt x="0" y="17"/>
                    <a:pt x="11" y="8"/>
                  </a:cubicBezTo>
                  <a:cubicBezTo>
                    <a:pt x="16" y="4"/>
                    <a:pt x="22" y="1"/>
                    <a:pt x="28" y="0"/>
                  </a:cubicBezTo>
                  <a:cubicBezTo>
                    <a:pt x="34" y="0"/>
                    <a:pt x="39" y="2"/>
                    <a:pt x="42" y="7"/>
                  </a:cubicBezTo>
                  <a:cubicBezTo>
                    <a:pt x="45" y="12"/>
                    <a:pt x="43" y="17"/>
                    <a:pt x="40" y="21"/>
                  </a:cubicBezTo>
                  <a:cubicBezTo>
                    <a:pt x="39" y="23"/>
                    <a:pt x="38" y="24"/>
                    <a:pt x="36" y="26"/>
                  </a:cubicBezTo>
                  <a:close/>
                  <a:moveTo>
                    <a:pt x="29" y="40"/>
                  </a:moveTo>
                  <a:cubicBezTo>
                    <a:pt x="29" y="43"/>
                    <a:pt x="28" y="46"/>
                    <a:pt x="28" y="48"/>
                  </a:cubicBezTo>
                  <a:cubicBezTo>
                    <a:pt x="29" y="54"/>
                    <a:pt x="32" y="59"/>
                    <a:pt x="37" y="63"/>
                  </a:cubicBezTo>
                  <a:cubicBezTo>
                    <a:pt x="40" y="65"/>
                    <a:pt x="43" y="66"/>
                    <a:pt x="46" y="64"/>
                  </a:cubicBezTo>
                  <a:cubicBezTo>
                    <a:pt x="50" y="62"/>
                    <a:pt x="51" y="58"/>
                    <a:pt x="50" y="55"/>
                  </a:cubicBezTo>
                  <a:cubicBezTo>
                    <a:pt x="49" y="49"/>
                    <a:pt x="46" y="45"/>
                    <a:pt x="41" y="43"/>
                  </a:cubicBezTo>
                  <a:cubicBezTo>
                    <a:pt x="37" y="41"/>
                    <a:pt x="34" y="41"/>
                    <a:pt x="29" y="40"/>
                  </a:cubicBezTo>
                  <a:close/>
                  <a:moveTo>
                    <a:pt x="33" y="26"/>
                  </a:moveTo>
                  <a:cubicBezTo>
                    <a:pt x="35" y="18"/>
                    <a:pt x="33" y="12"/>
                    <a:pt x="28" y="7"/>
                  </a:cubicBezTo>
                  <a:cubicBezTo>
                    <a:pt x="26" y="5"/>
                    <a:pt x="24" y="5"/>
                    <a:pt x="22" y="5"/>
                  </a:cubicBezTo>
                  <a:cubicBezTo>
                    <a:pt x="18" y="5"/>
                    <a:pt x="16" y="7"/>
                    <a:pt x="14" y="10"/>
                  </a:cubicBezTo>
                  <a:cubicBezTo>
                    <a:pt x="13" y="13"/>
                    <a:pt x="14" y="16"/>
                    <a:pt x="16" y="19"/>
                  </a:cubicBezTo>
                  <a:cubicBezTo>
                    <a:pt x="21" y="24"/>
                    <a:pt x="26" y="25"/>
                    <a:pt x="33" y="26"/>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8" name="Freeform 51"/>
            <p:cNvSpPr/>
            <p:nvPr/>
          </p:nvSpPr>
          <p:spPr bwMode="auto">
            <a:xfrm>
              <a:off x="3442833" y="20803004"/>
              <a:ext cx="574138" cy="558409"/>
            </a:xfrm>
            <a:custGeom>
              <a:avLst/>
              <a:gdLst>
                <a:gd name="T0" fmla="*/ 44 w 82"/>
                <a:gd name="T1" fmla="*/ 0 h 80"/>
                <a:gd name="T2" fmla="*/ 57 w 82"/>
                <a:gd name="T3" fmla="*/ 19 h 80"/>
                <a:gd name="T4" fmla="*/ 53 w 82"/>
                <a:gd name="T5" fmla="*/ 18 h 80"/>
                <a:gd name="T6" fmla="*/ 38 w 82"/>
                <a:gd name="T7" fmla="*/ 14 h 80"/>
                <a:gd name="T8" fmla="*/ 21 w 82"/>
                <a:gd name="T9" fmla="*/ 35 h 80"/>
                <a:gd name="T10" fmla="*/ 44 w 82"/>
                <a:gd name="T11" fmla="*/ 68 h 80"/>
                <a:gd name="T12" fmla="*/ 67 w 82"/>
                <a:gd name="T13" fmla="*/ 66 h 80"/>
                <a:gd name="T14" fmla="*/ 68 w 82"/>
                <a:gd name="T15" fmla="*/ 56 h 80"/>
                <a:gd name="T16" fmla="*/ 62 w 82"/>
                <a:gd name="T17" fmla="*/ 48 h 80"/>
                <a:gd name="T18" fmla="*/ 53 w 82"/>
                <a:gd name="T19" fmla="*/ 46 h 80"/>
                <a:gd name="T20" fmla="*/ 50 w 82"/>
                <a:gd name="T21" fmla="*/ 47 h 80"/>
                <a:gd name="T22" fmla="*/ 58 w 82"/>
                <a:gd name="T23" fmla="*/ 40 h 80"/>
                <a:gd name="T24" fmla="*/ 67 w 82"/>
                <a:gd name="T25" fmla="*/ 33 h 80"/>
                <a:gd name="T26" fmla="*/ 75 w 82"/>
                <a:gd name="T27" fmla="*/ 27 h 80"/>
                <a:gd name="T28" fmla="*/ 76 w 82"/>
                <a:gd name="T29" fmla="*/ 28 h 80"/>
                <a:gd name="T30" fmla="*/ 75 w 82"/>
                <a:gd name="T31" fmla="*/ 29 h 80"/>
                <a:gd name="T32" fmla="*/ 75 w 82"/>
                <a:gd name="T33" fmla="*/ 40 h 80"/>
                <a:gd name="T34" fmla="*/ 82 w 82"/>
                <a:gd name="T35" fmla="*/ 50 h 80"/>
                <a:gd name="T36" fmla="*/ 82 w 82"/>
                <a:gd name="T37" fmla="*/ 52 h 80"/>
                <a:gd name="T38" fmla="*/ 49 w 82"/>
                <a:gd name="T39" fmla="*/ 78 h 80"/>
                <a:gd name="T40" fmla="*/ 31 w 82"/>
                <a:gd name="T41" fmla="*/ 76 h 80"/>
                <a:gd name="T42" fmla="*/ 24 w 82"/>
                <a:gd name="T43" fmla="*/ 15 h 80"/>
                <a:gd name="T44" fmla="*/ 36 w 82"/>
                <a:gd name="T45" fmla="*/ 10 h 80"/>
                <a:gd name="T46" fmla="*/ 39 w 82"/>
                <a:gd name="T47" fmla="*/ 9 h 80"/>
                <a:gd name="T48" fmla="*/ 44 w 82"/>
                <a:gd name="T49" fmla="*/ 2 h 80"/>
                <a:gd name="T50" fmla="*/ 44 w 82"/>
                <a:gd name="T51" fmla="*/ 1 h 80"/>
                <a:gd name="T52" fmla="*/ 44 w 82"/>
                <a:gd name="T5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2" h="80">
                  <a:moveTo>
                    <a:pt x="44" y="0"/>
                  </a:moveTo>
                  <a:cubicBezTo>
                    <a:pt x="47" y="2"/>
                    <a:pt x="56" y="14"/>
                    <a:pt x="57" y="19"/>
                  </a:cubicBezTo>
                  <a:cubicBezTo>
                    <a:pt x="56" y="20"/>
                    <a:pt x="55" y="18"/>
                    <a:pt x="53" y="18"/>
                  </a:cubicBezTo>
                  <a:cubicBezTo>
                    <a:pt x="48" y="15"/>
                    <a:pt x="43" y="14"/>
                    <a:pt x="38" y="14"/>
                  </a:cubicBezTo>
                  <a:cubicBezTo>
                    <a:pt x="26" y="14"/>
                    <a:pt x="18" y="23"/>
                    <a:pt x="21" y="35"/>
                  </a:cubicBezTo>
                  <a:cubicBezTo>
                    <a:pt x="25" y="48"/>
                    <a:pt x="33" y="60"/>
                    <a:pt x="44" y="68"/>
                  </a:cubicBezTo>
                  <a:cubicBezTo>
                    <a:pt x="52" y="74"/>
                    <a:pt x="60" y="73"/>
                    <a:pt x="67" y="66"/>
                  </a:cubicBezTo>
                  <a:cubicBezTo>
                    <a:pt x="70" y="63"/>
                    <a:pt x="71" y="60"/>
                    <a:pt x="68" y="56"/>
                  </a:cubicBezTo>
                  <a:cubicBezTo>
                    <a:pt x="66" y="54"/>
                    <a:pt x="64" y="51"/>
                    <a:pt x="62" y="48"/>
                  </a:cubicBezTo>
                  <a:cubicBezTo>
                    <a:pt x="59" y="44"/>
                    <a:pt x="58" y="44"/>
                    <a:pt x="53" y="46"/>
                  </a:cubicBezTo>
                  <a:cubicBezTo>
                    <a:pt x="52" y="47"/>
                    <a:pt x="51" y="47"/>
                    <a:pt x="50" y="47"/>
                  </a:cubicBezTo>
                  <a:cubicBezTo>
                    <a:pt x="52" y="44"/>
                    <a:pt x="55" y="42"/>
                    <a:pt x="58" y="40"/>
                  </a:cubicBezTo>
                  <a:cubicBezTo>
                    <a:pt x="61" y="38"/>
                    <a:pt x="64" y="35"/>
                    <a:pt x="67" y="33"/>
                  </a:cubicBezTo>
                  <a:cubicBezTo>
                    <a:pt x="70" y="31"/>
                    <a:pt x="72" y="29"/>
                    <a:pt x="75" y="27"/>
                  </a:cubicBezTo>
                  <a:cubicBezTo>
                    <a:pt x="76" y="27"/>
                    <a:pt x="76" y="27"/>
                    <a:pt x="76" y="28"/>
                  </a:cubicBezTo>
                  <a:cubicBezTo>
                    <a:pt x="76" y="28"/>
                    <a:pt x="75" y="29"/>
                    <a:pt x="75" y="29"/>
                  </a:cubicBezTo>
                  <a:cubicBezTo>
                    <a:pt x="72" y="34"/>
                    <a:pt x="71" y="36"/>
                    <a:pt x="75" y="40"/>
                  </a:cubicBezTo>
                  <a:cubicBezTo>
                    <a:pt x="77" y="44"/>
                    <a:pt x="80" y="47"/>
                    <a:pt x="82" y="50"/>
                  </a:cubicBezTo>
                  <a:cubicBezTo>
                    <a:pt x="82" y="51"/>
                    <a:pt x="82" y="51"/>
                    <a:pt x="82" y="52"/>
                  </a:cubicBezTo>
                  <a:cubicBezTo>
                    <a:pt x="74" y="64"/>
                    <a:pt x="64" y="74"/>
                    <a:pt x="49" y="78"/>
                  </a:cubicBezTo>
                  <a:cubicBezTo>
                    <a:pt x="43" y="80"/>
                    <a:pt x="37" y="79"/>
                    <a:pt x="31" y="76"/>
                  </a:cubicBezTo>
                  <a:cubicBezTo>
                    <a:pt x="11" y="66"/>
                    <a:pt x="0" y="35"/>
                    <a:pt x="24" y="15"/>
                  </a:cubicBezTo>
                  <a:cubicBezTo>
                    <a:pt x="27" y="13"/>
                    <a:pt x="32" y="12"/>
                    <a:pt x="36" y="10"/>
                  </a:cubicBezTo>
                  <a:cubicBezTo>
                    <a:pt x="37" y="9"/>
                    <a:pt x="38" y="9"/>
                    <a:pt x="39" y="9"/>
                  </a:cubicBezTo>
                  <a:cubicBezTo>
                    <a:pt x="44" y="7"/>
                    <a:pt x="44" y="7"/>
                    <a:pt x="44" y="2"/>
                  </a:cubicBezTo>
                  <a:cubicBezTo>
                    <a:pt x="44" y="2"/>
                    <a:pt x="44" y="2"/>
                    <a:pt x="44" y="1"/>
                  </a:cubicBezTo>
                  <a:cubicBezTo>
                    <a:pt x="44" y="1"/>
                    <a:pt x="44" y="1"/>
                    <a:pt x="44" y="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19" name="Freeform 52"/>
            <p:cNvSpPr/>
            <p:nvPr/>
          </p:nvSpPr>
          <p:spPr bwMode="auto">
            <a:xfrm>
              <a:off x="5141653" y="20291785"/>
              <a:ext cx="456165" cy="495489"/>
            </a:xfrm>
            <a:custGeom>
              <a:avLst/>
              <a:gdLst>
                <a:gd name="T0" fmla="*/ 58 w 65"/>
                <a:gd name="T1" fmla="*/ 69 h 70"/>
                <a:gd name="T2" fmla="*/ 53 w 65"/>
                <a:gd name="T3" fmla="*/ 66 h 70"/>
                <a:gd name="T4" fmla="*/ 25 w 65"/>
                <a:gd name="T5" fmla="*/ 31 h 70"/>
                <a:gd name="T6" fmla="*/ 13 w 65"/>
                <a:gd name="T7" fmla="*/ 17 h 70"/>
                <a:gd name="T8" fmla="*/ 12 w 65"/>
                <a:gd name="T9" fmla="*/ 21 h 70"/>
                <a:gd name="T10" fmla="*/ 12 w 65"/>
                <a:gd name="T11" fmla="*/ 56 h 70"/>
                <a:gd name="T12" fmla="*/ 20 w 65"/>
                <a:gd name="T13" fmla="*/ 66 h 70"/>
                <a:gd name="T14" fmla="*/ 21 w 65"/>
                <a:gd name="T15" fmla="*/ 68 h 70"/>
                <a:gd name="T16" fmla="*/ 0 w 65"/>
                <a:gd name="T17" fmla="*/ 68 h 70"/>
                <a:gd name="T18" fmla="*/ 3 w 65"/>
                <a:gd name="T19" fmla="*/ 66 h 70"/>
                <a:gd name="T20" fmla="*/ 9 w 65"/>
                <a:gd name="T21" fmla="*/ 58 h 70"/>
                <a:gd name="T22" fmla="*/ 9 w 65"/>
                <a:gd name="T23" fmla="*/ 14 h 70"/>
                <a:gd name="T24" fmla="*/ 6 w 65"/>
                <a:gd name="T25" fmla="*/ 8 h 70"/>
                <a:gd name="T26" fmla="*/ 0 w 65"/>
                <a:gd name="T27" fmla="*/ 2 h 70"/>
                <a:gd name="T28" fmla="*/ 10 w 65"/>
                <a:gd name="T29" fmla="*/ 1 h 70"/>
                <a:gd name="T30" fmla="*/ 27 w 65"/>
                <a:gd name="T31" fmla="*/ 9 h 70"/>
                <a:gd name="T32" fmla="*/ 50 w 65"/>
                <a:gd name="T33" fmla="*/ 39 h 70"/>
                <a:gd name="T34" fmla="*/ 54 w 65"/>
                <a:gd name="T35" fmla="*/ 42 h 70"/>
                <a:gd name="T36" fmla="*/ 54 w 65"/>
                <a:gd name="T37" fmla="*/ 38 h 70"/>
                <a:gd name="T38" fmla="*/ 54 w 65"/>
                <a:gd name="T39" fmla="*/ 15 h 70"/>
                <a:gd name="T40" fmla="*/ 46 w 65"/>
                <a:gd name="T41" fmla="*/ 3 h 70"/>
                <a:gd name="T42" fmla="*/ 45 w 65"/>
                <a:gd name="T43" fmla="*/ 3 h 70"/>
                <a:gd name="T44" fmla="*/ 65 w 65"/>
                <a:gd name="T45" fmla="*/ 2 h 70"/>
                <a:gd name="T46" fmla="*/ 63 w 65"/>
                <a:gd name="T47" fmla="*/ 4 h 70"/>
                <a:gd name="T48" fmla="*/ 58 w 65"/>
                <a:gd name="T49" fmla="*/ 12 h 70"/>
                <a:gd name="T50" fmla="*/ 58 w 65"/>
                <a:gd name="T51" fmla="*/ 26 h 70"/>
                <a:gd name="T52" fmla="*/ 58 w 65"/>
                <a:gd name="T53" fmla="*/ 64 h 70"/>
                <a:gd name="T54" fmla="*/ 58 w 65"/>
                <a:gd name="T55"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70">
                  <a:moveTo>
                    <a:pt x="58" y="69"/>
                  </a:moveTo>
                  <a:cubicBezTo>
                    <a:pt x="54" y="70"/>
                    <a:pt x="54" y="68"/>
                    <a:pt x="53" y="66"/>
                  </a:cubicBezTo>
                  <a:cubicBezTo>
                    <a:pt x="43" y="55"/>
                    <a:pt x="34" y="43"/>
                    <a:pt x="25" y="31"/>
                  </a:cubicBezTo>
                  <a:cubicBezTo>
                    <a:pt x="21" y="27"/>
                    <a:pt x="17" y="22"/>
                    <a:pt x="13" y="17"/>
                  </a:cubicBezTo>
                  <a:cubicBezTo>
                    <a:pt x="13" y="19"/>
                    <a:pt x="12" y="20"/>
                    <a:pt x="12" y="21"/>
                  </a:cubicBezTo>
                  <a:cubicBezTo>
                    <a:pt x="12" y="33"/>
                    <a:pt x="12" y="44"/>
                    <a:pt x="12" y="56"/>
                  </a:cubicBezTo>
                  <a:cubicBezTo>
                    <a:pt x="12" y="63"/>
                    <a:pt x="13" y="64"/>
                    <a:pt x="20" y="66"/>
                  </a:cubicBezTo>
                  <a:cubicBezTo>
                    <a:pt x="20" y="67"/>
                    <a:pt x="21" y="67"/>
                    <a:pt x="21" y="68"/>
                  </a:cubicBezTo>
                  <a:cubicBezTo>
                    <a:pt x="18" y="69"/>
                    <a:pt x="5" y="69"/>
                    <a:pt x="0" y="68"/>
                  </a:cubicBezTo>
                  <a:cubicBezTo>
                    <a:pt x="1" y="67"/>
                    <a:pt x="2" y="66"/>
                    <a:pt x="3" y="66"/>
                  </a:cubicBezTo>
                  <a:cubicBezTo>
                    <a:pt x="7" y="65"/>
                    <a:pt x="9" y="63"/>
                    <a:pt x="9" y="58"/>
                  </a:cubicBezTo>
                  <a:cubicBezTo>
                    <a:pt x="9" y="44"/>
                    <a:pt x="9" y="29"/>
                    <a:pt x="9" y="14"/>
                  </a:cubicBezTo>
                  <a:cubicBezTo>
                    <a:pt x="9" y="11"/>
                    <a:pt x="7" y="9"/>
                    <a:pt x="6" y="8"/>
                  </a:cubicBezTo>
                  <a:cubicBezTo>
                    <a:pt x="4" y="6"/>
                    <a:pt x="2" y="4"/>
                    <a:pt x="0" y="2"/>
                  </a:cubicBezTo>
                  <a:cubicBezTo>
                    <a:pt x="4" y="1"/>
                    <a:pt x="7" y="2"/>
                    <a:pt x="10" y="1"/>
                  </a:cubicBezTo>
                  <a:cubicBezTo>
                    <a:pt x="18" y="0"/>
                    <a:pt x="22" y="3"/>
                    <a:pt x="27" y="9"/>
                  </a:cubicBezTo>
                  <a:cubicBezTo>
                    <a:pt x="34" y="19"/>
                    <a:pt x="42" y="29"/>
                    <a:pt x="50" y="39"/>
                  </a:cubicBezTo>
                  <a:cubicBezTo>
                    <a:pt x="51" y="40"/>
                    <a:pt x="52" y="41"/>
                    <a:pt x="54" y="42"/>
                  </a:cubicBezTo>
                  <a:cubicBezTo>
                    <a:pt x="54" y="41"/>
                    <a:pt x="54" y="39"/>
                    <a:pt x="54" y="38"/>
                  </a:cubicBezTo>
                  <a:cubicBezTo>
                    <a:pt x="54" y="30"/>
                    <a:pt x="54" y="23"/>
                    <a:pt x="54" y="15"/>
                  </a:cubicBezTo>
                  <a:cubicBezTo>
                    <a:pt x="54" y="9"/>
                    <a:pt x="53" y="4"/>
                    <a:pt x="46" y="3"/>
                  </a:cubicBezTo>
                  <a:cubicBezTo>
                    <a:pt x="46" y="3"/>
                    <a:pt x="45" y="3"/>
                    <a:pt x="45" y="3"/>
                  </a:cubicBezTo>
                  <a:cubicBezTo>
                    <a:pt x="48" y="1"/>
                    <a:pt x="61" y="1"/>
                    <a:pt x="65" y="2"/>
                  </a:cubicBezTo>
                  <a:cubicBezTo>
                    <a:pt x="64" y="3"/>
                    <a:pt x="64" y="3"/>
                    <a:pt x="63" y="4"/>
                  </a:cubicBezTo>
                  <a:cubicBezTo>
                    <a:pt x="59" y="5"/>
                    <a:pt x="57" y="8"/>
                    <a:pt x="58" y="12"/>
                  </a:cubicBezTo>
                  <a:cubicBezTo>
                    <a:pt x="58" y="17"/>
                    <a:pt x="58" y="22"/>
                    <a:pt x="58" y="26"/>
                  </a:cubicBezTo>
                  <a:cubicBezTo>
                    <a:pt x="58" y="39"/>
                    <a:pt x="58" y="51"/>
                    <a:pt x="58" y="64"/>
                  </a:cubicBezTo>
                  <a:cubicBezTo>
                    <a:pt x="58" y="66"/>
                    <a:pt x="58" y="67"/>
                    <a:pt x="58" y="69"/>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20" name="Freeform 53"/>
            <p:cNvSpPr>
              <a:spLocks noEditPoints="1"/>
            </p:cNvSpPr>
            <p:nvPr/>
          </p:nvSpPr>
          <p:spPr bwMode="auto">
            <a:xfrm>
              <a:off x="5700062" y="26009575"/>
              <a:ext cx="353921" cy="503354"/>
            </a:xfrm>
            <a:custGeom>
              <a:avLst/>
              <a:gdLst>
                <a:gd name="T0" fmla="*/ 9 w 50"/>
                <a:gd name="T1" fmla="*/ 71 h 71"/>
                <a:gd name="T2" fmla="*/ 31 w 50"/>
                <a:gd name="T3" fmla="*/ 41 h 71"/>
                <a:gd name="T4" fmla="*/ 23 w 50"/>
                <a:gd name="T5" fmla="*/ 44 h 71"/>
                <a:gd name="T6" fmla="*/ 3 w 50"/>
                <a:gd name="T7" fmla="*/ 33 h 71"/>
                <a:gd name="T8" fmla="*/ 3 w 50"/>
                <a:gd name="T9" fmla="*/ 13 h 71"/>
                <a:gd name="T10" fmla="*/ 21 w 50"/>
                <a:gd name="T11" fmla="*/ 1 h 71"/>
                <a:gd name="T12" fmla="*/ 41 w 50"/>
                <a:gd name="T13" fmla="*/ 11 h 71"/>
                <a:gd name="T14" fmla="*/ 34 w 50"/>
                <a:gd name="T15" fmla="*/ 59 h 71"/>
                <a:gd name="T16" fmla="*/ 9 w 50"/>
                <a:gd name="T17" fmla="*/ 71 h 71"/>
                <a:gd name="T18" fmla="*/ 31 w 50"/>
                <a:gd name="T19" fmla="*/ 32 h 71"/>
                <a:gd name="T20" fmla="*/ 32 w 50"/>
                <a:gd name="T21" fmla="*/ 32 h 71"/>
                <a:gd name="T22" fmla="*/ 28 w 50"/>
                <a:gd name="T23" fmla="*/ 12 h 71"/>
                <a:gd name="T24" fmla="*/ 25 w 50"/>
                <a:gd name="T25" fmla="*/ 6 h 71"/>
                <a:gd name="T26" fmla="*/ 19 w 50"/>
                <a:gd name="T27" fmla="*/ 3 h 71"/>
                <a:gd name="T28" fmla="*/ 15 w 50"/>
                <a:gd name="T29" fmla="*/ 8 h 71"/>
                <a:gd name="T30" fmla="*/ 14 w 50"/>
                <a:gd name="T31" fmla="*/ 10 h 71"/>
                <a:gd name="T32" fmla="*/ 18 w 50"/>
                <a:gd name="T33" fmla="*/ 32 h 71"/>
                <a:gd name="T34" fmla="*/ 21 w 50"/>
                <a:gd name="T35" fmla="*/ 37 h 71"/>
                <a:gd name="T36" fmla="*/ 29 w 50"/>
                <a:gd name="T37" fmla="*/ 39 h 71"/>
                <a:gd name="T38" fmla="*/ 31 w 50"/>
                <a:gd name="T39" fmla="*/ 33 h 71"/>
                <a:gd name="T40" fmla="*/ 31 w 50"/>
                <a:gd name="T41" fmla="*/ 3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71">
                  <a:moveTo>
                    <a:pt x="9" y="71"/>
                  </a:moveTo>
                  <a:cubicBezTo>
                    <a:pt x="22" y="66"/>
                    <a:pt x="29" y="55"/>
                    <a:pt x="31" y="41"/>
                  </a:cubicBezTo>
                  <a:cubicBezTo>
                    <a:pt x="28" y="42"/>
                    <a:pt x="26" y="43"/>
                    <a:pt x="23" y="44"/>
                  </a:cubicBezTo>
                  <a:cubicBezTo>
                    <a:pt x="14" y="46"/>
                    <a:pt x="7" y="42"/>
                    <a:pt x="3" y="33"/>
                  </a:cubicBezTo>
                  <a:cubicBezTo>
                    <a:pt x="0" y="26"/>
                    <a:pt x="1" y="19"/>
                    <a:pt x="3" y="13"/>
                  </a:cubicBezTo>
                  <a:cubicBezTo>
                    <a:pt x="7" y="5"/>
                    <a:pt x="13" y="1"/>
                    <a:pt x="21" y="1"/>
                  </a:cubicBezTo>
                  <a:cubicBezTo>
                    <a:pt x="29" y="0"/>
                    <a:pt x="36" y="3"/>
                    <a:pt x="41" y="11"/>
                  </a:cubicBezTo>
                  <a:cubicBezTo>
                    <a:pt x="50" y="26"/>
                    <a:pt x="47" y="47"/>
                    <a:pt x="34" y="59"/>
                  </a:cubicBezTo>
                  <a:cubicBezTo>
                    <a:pt x="28" y="65"/>
                    <a:pt x="17" y="70"/>
                    <a:pt x="9" y="71"/>
                  </a:cubicBezTo>
                  <a:close/>
                  <a:moveTo>
                    <a:pt x="31" y="32"/>
                  </a:moveTo>
                  <a:cubicBezTo>
                    <a:pt x="31" y="32"/>
                    <a:pt x="31" y="32"/>
                    <a:pt x="32" y="32"/>
                  </a:cubicBezTo>
                  <a:cubicBezTo>
                    <a:pt x="30" y="25"/>
                    <a:pt x="29" y="19"/>
                    <a:pt x="28" y="12"/>
                  </a:cubicBezTo>
                  <a:cubicBezTo>
                    <a:pt x="27" y="10"/>
                    <a:pt x="26" y="8"/>
                    <a:pt x="25" y="6"/>
                  </a:cubicBezTo>
                  <a:cubicBezTo>
                    <a:pt x="24" y="4"/>
                    <a:pt x="22" y="3"/>
                    <a:pt x="19" y="3"/>
                  </a:cubicBezTo>
                  <a:cubicBezTo>
                    <a:pt x="17" y="4"/>
                    <a:pt x="15" y="5"/>
                    <a:pt x="15" y="8"/>
                  </a:cubicBezTo>
                  <a:cubicBezTo>
                    <a:pt x="15" y="9"/>
                    <a:pt x="14" y="10"/>
                    <a:pt x="14" y="10"/>
                  </a:cubicBezTo>
                  <a:cubicBezTo>
                    <a:pt x="15" y="18"/>
                    <a:pt x="16" y="25"/>
                    <a:pt x="18" y="32"/>
                  </a:cubicBezTo>
                  <a:cubicBezTo>
                    <a:pt x="19" y="34"/>
                    <a:pt x="20" y="35"/>
                    <a:pt x="21" y="37"/>
                  </a:cubicBezTo>
                  <a:cubicBezTo>
                    <a:pt x="23" y="39"/>
                    <a:pt x="25" y="39"/>
                    <a:pt x="29" y="39"/>
                  </a:cubicBezTo>
                  <a:cubicBezTo>
                    <a:pt x="32" y="38"/>
                    <a:pt x="31" y="35"/>
                    <a:pt x="31" y="33"/>
                  </a:cubicBezTo>
                  <a:cubicBezTo>
                    <a:pt x="31" y="33"/>
                    <a:pt x="31" y="32"/>
                    <a:pt x="31" y="3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21" name="Freeform 54"/>
            <p:cNvSpPr/>
            <p:nvPr/>
          </p:nvSpPr>
          <p:spPr bwMode="auto">
            <a:xfrm>
              <a:off x="4323703" y="20386164"/>
              <a:ext cx="471894" cy="534814"/>
            </a:xfrm>
            <a:custGeom>
              <a:avLst/>
              <a:gdLst>
                <a:gd name="T0" fmla="*/ 42 w 68"/>
                <a:gd name="T1" fmla="*/ 7 h 77"/>
                <a:gd name="T2" fmla="*/ 62 w 68"/>
                <a:gd name="T3" fmla="*/ 0 h 77"/>
                <a:gd name="T4" fmla="*/ 60 w 68"/>
                <a:gd name="T5" fmla="*/ 3 h 77"/>
                <a:gd name="T6" fmla="*/ 57 w 68"/>
                <a:gd name="T7" fmla="*/ 12 h 77"/>
                <a:gd name="T8" fmla="*/ 65 w 68"/>
                <a:gd name="T9" fmla="*/ 40 h 77"/>
                <a:gd name="T10" fmla="*/ 67 w 68"/>
                <a:gd name="T11" fmla="*/ 55 h 77"/>
                <a:gd name="T12" fmla="*/ 62 w 68"/>
                <a:gd name="T13" fmla="*/ 68 h 77"/>
                <a:gd name="T14" fmla="*/ 34 w 68"/>
                <a:gd name="T15" fmla="*/ 76 h 77"/>
                <a:gd name="T16" fmla="*/ 21 w 68"/>
                <a:gd name="T17" fmla="*/ 66 h 77"/>
                <a:gd name="T18" fmla="*/ 19 w 68"/>
                <a:gd name="T19" fmla="*/ 60 h 77"/>
                <a:gd name="T20" fmla="*/ 10 w 68"/>
                <a:gd name="T21" fmla="*/ 27 h 77"/>
                <a:gd name="T22" fmla="*/ 9 w 68"/>
                <a:gd name="T23" fmla="*/ 25 h 77"/>
                <a:gd name="T24" fmla="*/ 2 w 68"/>
                <a:gd name="T25" fmla="*/ 20 h 77"/>
                <a:gd name="T26" fmla="*/ 0 w 68"/>
                <a:gd name="T27" fmla="*/ 19 h 77"/>
                <a:gd name="T28" fmla="*/ 27 w 68"/>
                <a:gd name="T29" fmla="*/ 10 h 77"/>
                <a:gd name="T30" fmla="*/ 30 w 68"/>
                <a:gd name="T31" fmla="*/ 10 h 77"/>
                <a:gd name="T32" fmla="*/ 30 w 68"/>
                <a:gd name="T33" fmla="*/ 11 h 77"/>
                <a:gd name="T34" fmla="*/ 27 w 68"/>
                <a:gd name="T35" fmla="*/ 12 h 77"/>
                <a:gd name="T36" fmla="*/ 24 w 68"/>
                <a:gd name="T37" fmla="*/ 20 h 77"/>
                <a:gd name="T38" fmla="*/ 34 w 68"/>
                <a:gd name="T39" fmla="*/ 59 h 77"/>
                <a:gd name="T40" fmla="*/ 35 w 68"/>
                <a:gd name="T41" fmla="*/ 61 h 77"/>
                <a:gd name="T42" fmla="*/ 50 w 68"/>
                <a:gd name="T43" fmla="*/ 70 h 77"/>
                <a:gd name="T44" fmla="*/ 64 w 68"/>
                <a:gd name="T45" fmla="*/ 55 h 77"/>
                <a:gd name="T46" fmla="*/ 63 w 68"/>
                <a:gd name="T47" fmla="*/ 45 h 77"/>
                <a:gd name="T48" fmla="*/ 54 w 68"/>
                <a:gd name="T49" fmla="*/ 15 h 77"/>
                <a:gd name="T50" fmla="*/ 44 w 68"/>
                <a:gd name="T51" fmla="*/ 7 h 77"/>
                <a:gd name="T52" fmla="*/ 42 w 68"/>
                <a:gd name="T53"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77">
                  <a:moveTo>
                    <a:pt x="42" y="7"/>
                  </a:moveTo>
                  <a:cubicBezTo>
                    <a:pt x="45" y="4"/>
                    <a:pt x="57" y="1"/>
                    <a:pt x="62" y="0"/>
                  </a:cubicBezTo>
                  <a:cubicBezTo>
                    <a:pt x="61" y="1"/>
                    <a:pt x="61" y="2"/>
                    <a:pt x="60" y="3"/>
                  </a:cubicBezTo>
                  <a:cubicBezTo>
                    <a:pt x="57" y="5"/>
                    <a:pt x="56" y="8"/>
                    <a:pt x="57" y="12"/>
                  </a:cubicBezTo>
                  <a:cubicBezTo>
                    <a:pt x="60" y="21"/>
                    <a:pt x="63" y="31"/>
                    <a:pt x="65" y="40"/>
                  </a:cubicBezTo>
                  <a:cubicBezTo>
                    <a:pt x="66" y="45"/>
                    <a:pt x="67" y="50"/>
                    <a:pt x="67" y="55"/>
                  </a:cubicBezTo>
                  <a:cubicBezTo>
                    <a:pt x="68" y="61"/>
                    <a:pt x="66" y="65"/>
                    <a:pt x="62" y="68"/>
                  </a:cubicBezTo>
                  <a:cubicBezTo>
                    <a:pt x="54" y="74"/>
                    <a:pt x="44" y="77"/>
                    <a:pt x="34" y="76"/>
                  </a:cubicBezTo>
                  <a:cubicBezTo>
                    <a:pt x="28" y="75"/>
                    <a:pt x="24" y="72"/>
                    <a:pt x="21" y="66"/>
                  </a:cubicBezTo>
                  <a:cubicBezTo>
                    <a:pt x="20" y="64"/>
                    <a:pt x="19" y="62"/>
                    <a:pt x="19" y="60"/>
                  </a:cubicBezTo>
                  <a:cubicBezTo>
                    <a:pt x="16" y="49"/>
                    <a:pt x="13" y="38"/>
                    <a:pt x="10" y="27"/>
                  </a:cubicBezTo>
                  <a:cubicBezTo>
                    <a:pt x="10" y="27"/>
                    <a:pt x="9" y="26"/>
                    <a:pt x="9" y="25"/>
                  </a:cubicBezTo>
                  <a:cubicBezTo>
                    <a:pt x="8" y="22"/>
                    <a:pt x="6" y="20"/>
                    <a:pt x="2" y="20"/>
                  </a:cubicBezTo>
                  <a:cubicBezTo>
                    <a:pt x="1" y="20"/>
                    <a:pt x="1" y="20"/>
                    <a:pt x="0" y="19"/>
                  </a:cubicBezTo>
                  <a:cubicBezTo>
                    <a:pt x="8" y="15"/>
                    <a:pt x="18" y="13"/>
                    <a:pt x="27" y="10"/>
                  </a:cubicBezTo>
                  <a:cubicBezTo>
                    <a:pt x="28" y="10"/>
                    <a:pt x="29" y="10"/>
                    <a:pt x="30" y="10"/>
                  </a:cubicBezTo>
                  <a:cubicBezTo>
                    <a:pt x="30" y="10"/>
                    <a:pt x="30" y="10"/>
                    <a:pt x="30" y="11"/>
                  </a:cubicBezTo>
                  <a:cubicBezTo>
                    <a:pt x="29" y="11"/>
                    <a:pt x="28" y="12"/>
                    <a:pt x="27" y="12"/>
                  </a:cubicBezTo>
                  <a:cubicBezTo>
                    <a:pt x="24" y="14"/>
                    <a:pt x="23" y="16"/>
                    <a:pt x="24" y="20"/>
                  </a:cubicBezTo>
                  <a:cubicBezTo>
                    <a:pt x="27" y="33"/>
                    <a:pt x="31" y="46"/>
                    <a:pt x="34" y="59"/>
                  </a:cubicBezTo>
                  <a:cubicBezTo>
                    <a:pt x="35" y="60"/>
                    <a:pt x="35" y="60"/>
                    <a:pt x="35" y="61"/>
                  </a:cubicBezTo>
                  <a:cubicBezTo>
                    <a:pt x="38" y="68"/>
                    <a:pt x="43" y="71"/>
                    <a:pt x="50" y="70"/>
                  </a:cubicBezTo>
                  <a:cubicBezTo>
                    <a:pt x="59" y="68"/>
                    <a:pt x="64" y="63"/>
                    <a:pt x="64" y="55"/>
                  </a:cubicBezTo>
                  <a:cubicBezTo>
                    <a:pt x="64" y="51"/>
                    <a:pt x="63" y="48"/>
                    <a:pt x="63" y="45"/>
                  </a:cubicBezTo>
                  <a:cubicBezTo>
                    <a:pt x="60" y="35"/>
                    <a:pt x="57" y="25"/>
                    <a:pt x="54" y="15"/>
                  </a:cubicBezTo>
                  <a:cubicBezTo>
                    <a:pt x="52" y="8"/>
                    <a:pt x="51" y="7"/>
                    <a:pt x="44" y="7"/>
                  </a:cubicBezTo>
                  <a:cubicBezTo>
                    <a:pt x="43" y="7"/>
                    <a:pt x="43" y="7"/>
                    <a:pt x="42" y="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22" name="Freeform 55"/>
            <p:cNvSpPr/>
            <p:nvPr/>
          </p:nvSpPr>
          <p:spPr bwMode="auto">
            <a:xfrm>
              <a:off x="7894371" y="22195094"/>
              <a:ext cx="550543" cy="440435"/>
            </a:xfrm>
            <a:custGeom>
              <a:avLst/>
              <a:gdLst>
                <a:gd name="T0" fmla="*/ 0 w 79"/>
                <a:gd name="T1" fmla="*/ 22 h 63"/>
                <a:gd name="T2" fmla="*/ 20 w 79"/>
                <a:gd name="T3" fmla="*/ 13 h 63"/>
                <a:gd name="T4" fmla="*/ 20 w 79"/>
                <a:gd name="T5" fmla="*/ 17 h 63"/>
                <a:gd name="T6" fmla="*/ 12 w 79"/>
                <a:gd name="T7" fmla="*/ 26 h 63"/>
                <a:gd name="T8" fmla="*/ 13 w 79"/>
                <a:gd name="T9" fmla="*/ 46 h 63"/>
                <a:gd name="T10" fmla="*/ 24 w 79"/>
                <a:gd name="T11" fmla="*/ 50 h 63"/>
                <a:gd name="T12" fmla="*/ 32 w 79"/>
                <a:gd name="T13" fmla="*/ 42 h 63"/>
                <a:gd name="T14" fmla="*/ 32 w 79"/>
                <a:gd name="T15" fmla="*/ 35 h 63"/>
                <a:gd name="T16" fmla="*/ 35 w 79"/>
                <a:gd name="T17" fmla="*/ 14 h 63"/>
                <a:gd name="T18" fmla="*/ 51 w 79"/>
                <a:gd name="T19" fmla="*/ 1 h 63"/>
                <a:gd name="T20" fmla="*/ 66 w 79"/>
                <a:gd name="T21" fmla="*/ 7 h 63"/>
                <a:gd name="T22" fmla="*/ 73 w 79"/>
                <a:gd name="T23" fmla="*/ 24 h 63"/>
                <a:gd name="T24" fmla="*/ 73 w 79"/>
                <a:gd name="T25" fmla="*/ 28 h 63"/>
                <a:gd name="T26" fmla="*/ 76 w 79"/>
                <a:gd name="T27" fmla="*/ 32 h 63"/>
                <a:gd name="T28" fmla="*/ 79 w 79"/>
                <a:gd name="T29" fmla="*/ 34 h 63"/>
                <a:gd name="T30" fmla="*/ 59 w 79"/>
                <a:gd name="T31" fmla="*/ 42 h 63"/>
                <a:gd name="T32" fmla="*/ 62 w 79"/>
                <a:gd name="T33" fmla="*/ 38 h 63"/>
                <a:gd name="T34" fmla="*/ 69 w 79"/>
                <a:gd name="T35" fmla="*/ 26 h 63"/>
                <a:gd name="T36" fmla="*/ 65 w 79"/>
                <a:gd name="T37" fmla="*/ 12 h 63"/>
                <a:gd name="T38" fmla="*/ 50 w 79"/>
                <a:gd name="T39" fmla="*/ 14 h 63"/>
                <a:gd name="T40" fmla="*/ 49 w 79"/>
                <a:gd name="T41" fmla="*/ 21 h 63"/>
                <a:gd name="T42" fmla="*/ 48 w 79"/>
                <a:gd name="T43" fmla="*/ 39 h 63"/>
                <a:gd name="T44" fmla="*/ 45 w 79"/>
                <a:gd name="T45" fmla="*/ 50 h 63"/>
                <a:gd name="T46" fmla="*/ 15 w 79"/>
                <a:gd name="T47" fmla="*/ 53 h 63"/>
                <a:gd name="T48" fmla="*/ 7 w 79"/>
                <a:gd name="T49" fmla="*/ 34 h 63"/>
                <a:gd name="T50" fmla="*/ 0 w 79"/>
                <a:gd name="T51" fmla="*/ 22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9" h="63">
                  <a:moveTo>
                    <a:pt x="0" y="22"/>
                  </a:moveTo>
                  <a:cubicBezTo>
                    <a:pt x="7" y="19"/>
                    <a:pt x="14" y="16"/>
                    <a:pt x="20" y="13"/>
                  </a:cubicBezTo>
                  <a:cubicBezTo>
                    <a:pt x="22" y="15"/>
                    <a:pt x="21" y="16"/>
                    <a:pt x="20" y="17"/>
                  </a:cubicBezTo>
                  <a:cubicBezTo>
                    <a:pt x="17" y="20"/>
                    <a:pt x="14" y="23"/>
                    <a:pt x="12" y="26"/>
                  </a:cubicBezTo>
                  <a:cubicBezTo>
                    <a:pt x="8" y="33"/>
                    <a:pt x="9" y="39"/>
                    <a:pt x="13" y="46"/>
                  </a:cubicBezTo>
                  <a:cubicBezTo>
                    <a:pt x="16" y="50"/>
                    <a:pt x="19" y="51"/>
                    <a:pt x="24" y="50"/>
                  </a:cubicBezTo>
                  <a:cubicBezTo>
                    <a:pt x="28" y="49"/>
                    <a:pt x="31" y="46"/>
                    <a:pt x="32" y="42"/>
                  </a:cubicBezTo>
                  <a:cubicBezTo>
                    <a:pt x="32" y="40"/>
                    <a:pt x="32" y="37"/>
                    <a:pt x="32" y="35"/>
                  </a:cubicBezTo>
                  <a:cubicBezTo>
                    <a:pt x="33" y="28"/>
                    <a:pt x="33" y="21"/>
                    <a:pt x="35" y="14"/>
                  </a:cubicBezTo>
                  <a:cubicBezTo>
                    <a:pt x="37" y="6"/>
                    <a:pt x="43" y="2"/>
                    <a:pt x="51" y="1"/>
                  </a:cubicBezTo>
                  <a:cubicBezTo>
                    <a:pt x="57" y="0"/>
                    <a:pt x="62" y="3"/>
                    <a:pt x="66" y="7"/>
                  </a:cubicBezTo>
                  <a:cubicBezTo>
                    <a:pt x="70" y="12"/>
                    <a:pt x="72" y="18"/>
                    <a:pt x="73" y="24"/>
                  </a:cubicBezTo>
                  <a:cubicBezTo>
                    <a:pt x="73" y="26"/>
                    <a:pt x="73" y="27"/>
                    <a:pt x="73" y="28"/>
                  </a:cubicBezTo>
                  <a:cubicBezTo>
                    <a:pt x="73" y="30"/>
                    <a:pt x="74" y="32"/>
                    <a:pt x="76" y="32"/>
                  </a:cubicBezTo>
                  <a:cubicBezTo>
                    <a:pt x="77" y="32"/>
                    <a:pt x="78" y="33"/>
                    <a:pt x="79" y="34"/>
                  </a:cubicBezTo>
                  <a:cubicBezTo>
                    <a:pt x="75" y="37"/>
                    <a:pt x="63" y="42"/>
                    <a:pt x="59" y="42"/>
                  </a:cubicBezTo>
                  <a:cubicBezTo>
                    <a:pt x="60" y="40"/>
                    <a:pt x="61" y="39"/>
                    <a:pt x="62" y="38"/>
                  </a:cubicBezTo>
                  <a:cubicBezTo>
                    <a:pt x="65" y="34"/>
                    <a:pt x="68" y="31"/>
                    <a:pt x="69" y="26"/>
                  </a:cubicBezTo>
                  <a:cubicBezTo>
                    <a:pt x="70" y="21"/>
                    <a:pt x="69" y="16"/>
                    <a:pt x="65" y="12"/>
                  </a:cubicBezTo>
                  <a:cubicBezTo>
                    <a:pt x="61" y="7"/>
                    <a:pt x="53" y="8"/>
                    <a:pt x="50" y="14"/>
                  </a:cubicBezTo>
                  <a:cubicBezTo>
                    <a:pt x="49" y="16"/>
                    <a:pt x="49" y="19"/>
                    <a:pt x="49" y="21"/>
                  </a:cubicBezTo>
                  <a:cubicBezTo>
                    <a:pt x="48" y="27"/>
                    <a:pt x="49" y="33"/>
                    <a:pt x="48" y="39"/>
                  </a:cubicBezTo>
                  <a:cubicBezTo>
                    <a:pt x="47" y="42"/>
                    <a:pt x="47" y="46"/>
                    <a:pt x="45" y="50"/>
                  </a:cubicBezTo>
                  <a:cubicBezTo>
                    <a:pt x="39" y="60"/>
                    <a:pt x="24" y="63"/>
                    <a:pt x="15" y="53"/>
                  </a:cubicBezTo>
                  <a:cubicBezTo>
                    <a:pt x="11" y="47"/>
                    <a:pt x="8" y="41"/>
                    <a:pt x="7" y="34"/>
                  </a:cubicBezTo>
                  <a:cubicBezTo>
                    <a:pt x="5" y="27"/>
                    <a:pt x="5" y="27"/>
                    <a:pt x="0" y="2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23" name="Freeform 56"/>
            <p:cNvSpPr/>
            <p:nvPr/>
          </p:nvSpPr>
          <p:spPr bwMode="auto">
            <a:xfrm>
              <a:off x="7902235" y="24263565"/>
              <a:ext cx="542679" cy="503354"/>
            </a:xfrm>
            <a:custGeom>
              <a:avLst/>
              <a:gdLst>
                <a:gd name="T0" fmla="*/ 64 w 77"/>
                <a:gd name="T1" fmla="*/ 40 h 72"/>
                <a:gd name="T2" fmla="*/ 65 w 77"/>
                <a:gd name="T3" fmla="*/ 37 h 72"/>
                <a:gd name="T4" fmla="*/ 59 w 77"/>
                <a:gd name="T5" fmla="*/ 30 h 72"/>
                <a:gd name="T6" fmla="*/ 45 w 77"/>
                <a:gd name="T7" fmla="*/ 32 h 72"/>
                <a:gd name="T8" fmla="*/ 37 w 77"/>
                <a:gd name="T9" fmla="*/ 32 h 72"/>
                <a:gd name="T10" fmla="*/ 33 w 77"/>
                <a:gd name="T11" fmla="*/ 33 h 72"/>
                <a:gd name="T12" fmla="*/ 39 w 77"/>
                <a:gd name="T13" fmla="*/ 41 h 72"/>
                <a:gd name="T14" fmla="*/ 47 w 77"/>
                <a:gd name="T15" fmla="*/ 52 h 72"/>
                <a:gd name="T16" fmla="*/ 50 w 77"/>
                <a:gd name="T17" fmla="*/ 56 h 72"/>
                <a:gd name="T18" fmla="*/ 57 w 77"/>
                <a:gd name="T19" fmla="*/ 55 h 72"/>
                <a:gd name="T20" fmla="*/ 60 w 77"/>
                <a:gd name="T21" fmla="*/ 51 h 72"/>
                <a:gd name="T22" fmla="*/ 53 w 77"/>
                <a:gd name="T23" fmla="*/ 72 h 72"/>
                <a:gd name="T24" fmla="*/ 52 w 77"/>
                <a:gd name="T25" fmla="*/ 71 h 72"/>
                <a:gd name="T26" fmla="*/ 48 w 77"/>
                <a:gd name="T27" fmla="*/ 60 h 72"/>
                <a:gd name="T28" fmla="*/ 31 w 77"/>
                <a:gd name="T29" fmla="*/ 37 h 72"/>
                <a:gd name="T30" fmla="*/ 26 w 77"/>
                <a:gd name="T31" fmla="*/ 33 h 72"/>
                <a:gd name="T32" fmla="*/ 13 w 77"/>
                <a:gd name="T33" fmla="*/ 27 h 72"/>
                <a:gd name="T34" fmla="*/ 2 w 77"/>
                <a:gd name="T35" fmla="*/ 31 h 72"/>
                <a:gd name="T36" fmla="*/ 1 w 77"/>
                <a:gd name="T37" fmla="*/ 32 h 72"/>
                <a:gd name="T38" fmla="*/ 0 w 77"/>
                <a:gd name="T39" fmla="*/ 30 h 72"/>
                <a:gd name="T40" fmla="*/ 12 w 77"/>
                <a:gd name="T41" fmla="*/ 1 h 72"/>
                <a:gd name="T42" fmla="*/ 13 w 77"/>
                <a:gd name="T43" fmla="*/ 0 h 72"/>
                <a:gd name="T44" fmla="*/ 13 w 77"/>
                <a:gd name="T45" fmla="*/ 3 h 72"/>
                <a:gd name="T46" fmla="*/ 18 w 77"/>
                <a:gd name="T47" fmla="*/ 12 h 72"/>
                <a:gd name="T48" fmla="*/ 30 w 77"/>
                <a:gd name="T49" fmla="*/ 17 h 72"/>
                <a:gd name="T50" fmla="*/ 34 w 77"/>
                <a:gd name="T51" fmla="*/ 18 h 72"/>
                <a:gd name="T52" fmla="*/ 67 w 77"/>
                <a:gd name="T53" fmla="*/ 14 h 72"/>
                <a:gd name="T54" fmla="*/ 76 w 77"/>
                <a:gd name="T55" fmla="*/ 8 h 72"/>
                <a:gd name="T56" fmla="*/ 77 w 77"/>
                <a:gd name="T57" fmla="*/ 10 h 72"/>
                <a:gd name="T58" fmla="*/ 66 w 77"/>
                <a:gd name="T59" fmla="*/ 39 h 72"/>
                <a:gd name="T60" fmla="*/ 64 w 77"/>
                <a:gd name="T61" fmla="*/ 4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7" h="72">
                  <a:moveTo>
                    <a:pt x="64" y="40"/>
                  </a:moveTo>
                  <a:cubicBezTo>
                    <a:pt x="65" y="39"/>
                    <a:pt x="65" y="38"/>
                    <a:pt x="65" y="37"/>
                  </a:cubicBezTo>
                  <a:cubicBezTo>
                    <a:pt x="67" y="31"/>
                    <a:pt x="66" y="30"/>
                    <a:pt x="59" y="30"/>
                  </a:cubicBezTo>
                  <a:cubicBezTo>
                    <a:pt x="54" y="31"/>
                    <a:pt x="50" y="31"/>
                    <a:pt x="45" y="32"/>
                  </a:cubicBezTo>
                  <a:cubicBezTo>
                    <a:pt x="42" y="32"/>
                    <a:pt x="40" y="32"/>
                    <a:pt x="37" y="32"/>
                  </a:cubicBezTo>
                  <a:cubicBezTo>
                    <a:pt x="36" y="33"/>
                    <a:pt x="35" y="33"/>
                    <a:pt x="33" y="33"/>
                  </a:cubicBezTo>
                  <a:cubicBezTo>
                    <a:pt x="35" y="36"/>
                    <a:pt x="37" y="39"/>
                    <a:pt x="39" y="41"/>
                  </a:cubicBezTo>
                  <a:cubicBezTo>
                    <a:pt x="41" y="45"/>
                    <a:pt x="44" y="48"/>
                    <a:pt x="47" y="52"/>
                  </a:cubicBezTo>
                  <a:cubicBezTo>
                    <a:pt x="48" y="53"/>
                    <a:pt x="49" y="55"/>
                    <a:pt x="50" y="56"/>
                  </a:cubicBezTo>
                  <a:cubicBezTo>
                    <a:pt x="53" y="58"/>
                    <a:pt x="55" y="58"/>
                    <a:pt x="57" y="55"/>
                  </a:cubicBezTo>
                  <a:cubicBezTo>
                    <a:pt x="58" y="54"/>
                    <a:pt x="59" y="53"/>
                    <a:pt x="60" y="51"/>
                  </a:cubicBezTo>
                  <a:cubicBezTo>
                    <a:pt x="60" y="55"/>
                    <a:pt x="56" y="68"/>
                    <a:pt x="53" y="72"/>
                  </a:cubicBezTo>
                  <a:cubicBezTo>
                    <a:pt x="53" y="71"/>
                    <a:pt x="52" y="71"/>
                    <a:pt x="52" y="71"/>
                  </a:cubicBezTo>
                  <a:cubicBezTo>
                    <a:pt x="52" y="67"/>
                    <a:pt x="50" y="64"/>
                    <a:pt x="48" y="60"/>
                  </a:cubicBezTo>
                  <a:cubicBezTo>
                    <a:pt x="42" y="53"/>
                    <a:pt x="37" y="45"/>
                    <a:pt x="31" y="37"/>
                  </a:cubicBezTo>
                  <a:cubicBezTo>
                    <a:pt x="30" y="35"/>
                    <a:pt x="29" y="34"/>
                    <a:pt x="26" y="33"/>
                  </a:cubicBezTo>
                  <a:cubicBezTo>
                    <a:pt x="22" y="31"/>
                    <a:pt x="17" y="29"/>
                    <a:pt x="13" y="27"/>
                  </a:cubicBezTo>
                  <a:cubicBezTo>
                    <a:pt x="7" y="25"/>
                    <a:pt x="6" y="25"/>
                    <a:pt x="2" y="31"/>
                  </a:cubicBezTo>
                  <a:cubicBezTo>
                    <a:pt x="2" y="31"/>
                    <a:pt x="1" y="31"/>
                    <a:pt x="1" y="32"/>
                  </a:cubicBezTo>
                  <a:cubicBezTo>
                    <a:pt x="1" y="31"/>
                    <a:pt x="0" y="31"/>
                    <a:pt x="0" y="30"/>
                  </a:cubicBezTo>
                  <a:cubicBezTo>
                    <a:pt x="4" y="20"/>
                    <a:pt x="8" y="11"/>
                    <a:pt x="12" y="1"/>
                  </a:cubicBezTo>
                  <a:cubicBezTo>
                    <a:pt x="12" y="1"/>
                    <a:pt x="12" y="0"/>
                    <a:pt x="13" y="0"/>
                  </a:cubicBezTo>
                  <a:cubicBezTo>
                    <a:pt x="13" y="1"/>
                    <a:pt x="13" y="2"/>
                    <a:pt x="13" y="3"/>
                  </a:cubicBezTo>
                  <a:cubicBezTo>
                    <a:pt x="12" y="8"/>
                    <a:pt x="13" y="10"/>
                    <a:pt x="18" y="12"/>
                  </a:cubicBezTo>
                  <a:cubicBezTo>
                    <a:pt x="22" y="14"/>
                    <a:pt x="26" y="16"/>
                    <a:pt x="30" y="17"/>
                  </a:cubicBezTo>
                  <a:cubicBezTo>
                    <a:pt x="31" y="18"/>
                    <a:pt x="33" y="18"/>
                    <a:pt x="34" y="18"/>
                  </a:cubicBezTo>
                  <a:cubicBezTo>
                    <a:pt x="45" y="17"/>
                    <a:pt x="56" y="15"/>
                    <a:pt x="67" y="14"/>
                  </a:cubicBezTo>
                  <a:cubicBezTo>
                    <a:pt x="70" y="13"/>
                    <a:pt x="74" y="12"/>
                    <a:pt x="76" y="8"/>
                  </a:cubicBezTo>
                  <a:cubicBezTo>
                    <a:pt x="77" y="9"/>
                    <a:pt x="77" y="10"/>
                    <a:pt x="77" y="10"/>
                  </a:cubicBezTo>
                  <a:cubicBezTo>
                    <a:pt x="74" y="20"/>
                    <a:pt x="70" y="29"/>
                    <a:pt x="66" y="39"/>
                  </a:cubicBezTo>
                  <a:cubicBezTo>
                    <a:pt x="66" y="39"/>
                    <a:pt x="66" y="39"/>
                    <a:pt x="64" y="4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24" name="Freeform 57"/>
            <p:cNvSpPr/>
            <p:nvPr/>
          </p:nvSpPr>
          <p:spPr bwMode="auto">
            <a:xfrm>
              <a:off x="8098858" y="23484939"/>
              <a:ext cx="479759" cy="424705"/>
            </a:xfrm>
            <a:custGeom>
              <a:avLst/>
              <a:gdLst>
                <a:gd name="T0" fmla="*/ 5 w 68"/>
                <a:gd name="T1" fmla="*/ 10 h 61"/>
                <a:gd name="T2" fmla="*/ 5 w 68"/>
                <a:gd name="T3" fmla="*/ 13 h 61"/>
                <a:gd name="T4" fmla="*/ 12 w 68"/>
                <a:gd name="T5" fmla="*/ 20 h 61"/>
                <a:gd name="T6" fmla="*/ 37 w 68"/>
                <a:gd name="T7" fmla="*/ 22 h 61"/>
                <a:gd name="T8" fmla="*/ 61 w 68"/>
                <a:gd name="T9" fmla="*/ 23 h 61"/>
                <a:gd name="T10" fmla="*/ 64 w 68"/>
                <a:gd name="T11" fmla="*/ 23 h 61"/>
                <a:gd name="T12" fmla="*/ 63 w 68"/>
                <a:gd name="T13" fmla="*/ 14 h 61"/>
                <a:gd name="T14" fmla="*/ 58 w 68"/>
                <a:gd name="T15" fmla="*/ 6 h 61"/>
                <a:gd name="T16" fmla="*/ 50 w 68"/>
                <a:gd name="T17" fmla="*/ 1 h 61"/>
                <a:gd name="T18" fmla="*/ 68 w 68"/>
                <a:gd name="T19" fmla="*/ 2 h 61"/>
                <a:gd name="T20" fmla="*/ 64 w 68"/>
                <a:gd name="T21" fmla="*/ 61 h 61"/>
                <a:gd name="T22" fmla="*/ 46 w 68"/>
                <a:gd name="T23" fmla="*/ 60 h 61"/>
                <a:gd name="T24" fmla="*/ 47 w 68"/>
                <a:gd name="T25" fmla="*/ 57 h 61"/>
                <a:gd name="T26" fmla="*/ 49 w 68"/>
                <a:gd name="T27" fmla="*/ 57 h 61"/>
                <a:gd name="T28" fmla="*/ 63 w 68"/>
                <a:gd name="T29" fmla="*/ 40 h 61"/>
                <a:gd name="T30" fmla="*/ 60 w 68"/>
                <a:gd name="T31" fmla="*/ 39 h 61"/>
                <a:gd name="T32" fmla="*/ 17 w 68"/>
                <a:gd name="T33" fmla="*/ 36 h 61"/>
                <a:gd name="T34" fmla="*/ 12 w 68"/>
                <a:gd name="T35" fmla="*/ 35 h 61"/>
                <a:gd name="T36" fmla="*/ 3 w 68"/>
                <a:gd name="T37" fmla="*/ 41 h 61"/>
                <a:gd name="T38" fmla="*/ 2 w 68"/>
                <a:gd name="T39" fmla="*/ 45 h 61"/>
                <a:gd name="T40" fmla="*/ 2 w 68"/>
                <a:gd name="T41" fmla="*/ 36 h 61"/>
                <a:gd name="T42" fmla="*/ 2 w 68"/>
                <a:gd name="T43" fmla="*/ 27 h 61"/>
                <a:gd name="T44" fmla="*/ 3 w 68"/>
                <a:gd name="T45" fmla="*/ 18 h 61"/>
                <a:gd name="T46" fmla="*/ 4 w 68"/>
                <a:gd name="T47" fmla="*/ 9 h 61"/>
                <a:gd name="T48" fmla="*/ 5 w 68"/>
                <a:gd name="T49" fmla="*/ 1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 h="61">
                  <a:moveTo>
                    <a:pt x="5" y="10"/>
                  </a:moveTo>
                  <a:cubicBezTo>
                    <a:pt x="5" y="11"/>
                    <a:pt x="5" y="12"/>
                    <a:pt x="5" y="13"/>
                  </a:cubicBezTo>
                  <a:cubicBezTo>
                    <a:pt x="6" y="17"/>
                    <a:pt x="8" y="19"/>
                    <a:pt x="12" y="20"/>
                  </a:cubicBezTo>
                  <a:cubicBezTo>
                    <a:pt x="20" y="20"/>
                    <a:pt x="29" y="21"/>
                    <a:pt x="37" y="22"/>
                  </a:cubicBezTo>
                  <a:cubicBezTo>
                    <a:pt x="45" y="22"/>
                    <a:pt x="53" y="23"/>
                    <a:pt x="61" y="23"/>
                  </a:cubicBezTo>
                  <a:cubicBezTo>
                    <a:pt x="62" y="23"/>
                    <a:pt x="63" y="23"/>
                    <a:pt x="64" y="23"/>
                  </a:cubicBezTo>
                  <a:cubicBezTo>
                    <a:pt x="65" y="20"/>
                    <a:pt x="64" y="17"/>
                    <a:pt x="63" y="14"/>
                  </a:cubicBezTo>
                  <a:cubicBezTo>
                    <a:pt x="62" y="10"/>
                    <a:pt x="61" y="8"/>
                    <a:pt x="58" y="6"/>
                  </a:cubicBezTo>
                  <a:cubicBezTo>
                    <a:pt x="55" y="4"/>
                    <a:pt x="52" y="3"/>
                    <a:pt x="50" y="1"/>
                  </a:cubicBezTo>
                  <a:cubicBezTo>
                    <a:pt x="56" y="0"/>
                    <a:pt x="62" y="1"/>
                    <a:pt x="68" y="2"/>
                  </a:cubicBezTo>
                  <a:cubicBezTo>
                    <a:pt x="67" y="21"/>
                    <a:pt x="65" y="41"/>
                    <a:pt x="64" y="61"/>
                  </a:cubicBezTo>
                  <a:cubicBezTo>
                    <a:pt x="58" y="61"/>
                    <a:pt x="52" y="61"/>
                    <a:pt x="46" y="60"/>
                  </a:cubicBezTo>
                  <a:cubicBezTo>
                    <a:pt x="46" y="59"/>
                    <a:pt x="46" y="58"/>
                    <a:pt x="47" y="57"/>
                  </a:cubicBezTo>
                  <a:cubicBezTo>
                    <a:pt x="47" y="57"/>
                    <a:pt x="48" y="57"/>
                    <a:pt x="49" y="57"/>
                  </a:cubicBezTo>
                  <a:cubicBezTo>
                    <a:pt x="58" y="55"/>
                    <a:pt x="63" y="50"/>
                    <a:pt x="63" y="40"/>
                  </a:cubicBezTo>
                  <a:cubicBezTo>
                    <a:pt x="62" y="39"/>
                    <a:pt x="61" y="39"/>
                    <a:pt x="60" y="39"/>
                  </a:cubicBezTo>
                  <a:cubicBezTo>
                    <a:pt x="46" y="38"/>
                    <a:pt x="31" y="37"/>
                    <a:pt x="17" y="36"/>
                  </a:cubicBezTo>
                  <a:cubicBezTo>
                    <a:pt x="15" y="36"/>
                    <a:pt x="13" y="35"/>
                    <a:pt x="12" y="35"/>
                  </a:cubicBezTo>
                  <a:cubicBezTo>
                    <a:pt x="7" y="35"/>
                    <a:pt x="4" y="36"/>
                    <a:pt x="3" y="41"/>
                  </a:cubicBezTo>
                  <a:cubicBezTo>
                    <a:pt x="3" y="42"/>
                    <a:pt x="3" y="43"/>
                    <a:pt x="2" y="45"/>
                  </a:cubicBezTo>
                  <a:cubicBezTo>
                    <a:pt x="0" y="41"/>
                    <a:pt x="2" y="38"/>
                    <a:pt x="2" y="36"/>
                  </a:cubicBezTo>
                  <a:cubicBezTo>
                    <a:pt x="2" y="33"/>
                    <a:pt x="2" y="30"/>
                    <a:pt x="2" y="27"/>
                  </a:cubicBezTo>
                  <a:cubicBezTo>
                    <a:pt x="2" y="24"/>
                    <a:pt x="2" y="21"/>
                    <a:pt x="3" y="18"/>
                  </a:cubicBezTo>
                  <a:cubicBezTo>
                    <a:pt x="3" y="15"/>
                    <a:pt x="2" y="12"/>
                    <a:pt x="4" y="9"/>
                  </a:cubicBezTo>
                  <a:cubicBezTo>
                    <a:pt x="4" y="9"/>
                    <a:pt x="4" y="10"/>
                    <a:pt x="5" y="10"/>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25" name="Freeform 58"/>
            <p:cNvSpPr/>
            <p:nvPr/>
          </p:nvSpPr>
          <p:spPr bwMode="auto">
            <a:xfrm>
              <a:off x="6510147" y="20480543"/>
              <a:ext cx="432570" cy="542679"/>
            </a:xfrm>
            <a:custGeom>
              <a:avLst/>
              <a:gdLst>
                <a:gd name="T0" fmla="*/ 6 w 61"/>
                <a:gd name="T1" fmla="*/ 77 h 77"/>
                <a:gd name="T2" fmla="*/ 5 w 61"/>
                <a:gd name="T3" fmla="*/ 71 h 77"/>
                <a:gd name="T4" fmla="*/ 5 w 61"/>
                <a:gd name="T5" fmla="*/ 14 h 77"/>
                <a:gd name="T6" fmla="*/ 0 w 61"/>
                <a:gd name="T7" fmla="*/ 1 h 77"/>
                <a:gd name="T8" fmla="*/ 29 w 61"/>
                <a:gd name="T9" fmla="*/ 14 h 77"/>
                <a:gd name="T10" fmla="*/ 25 w 61"/>
                <a:gd name="T11" fmla="*/ 13 h 77"/>
                <a:gd name="T12" fmla="*/ 20 w 61"/>
                <a:gd name="T13" fmla="*/ 16 h 77"/>
                <a:gd name="T14" fmla="*/ 20 w 61"/>
                <a:gd name="T15" fmla="*/ 19 h 77"/>
                <a:gd name="T16" fmla="*/ 19 w 61"/>
                <a:gd name="T17" fmla="*/ 55 h 77"/>
                <a:gd name="T18" fmla="*/ 20 w 61"/>
                <a:gd name="T19" fmla="*/ 57 h 77"/>
                <a:gd name="T20" fmla="*/ 21 w 61"/>
                <a:gd name="T21" fmla="*/ 57 h 77"/>
                <a:gd name="T22" fmla="*/ 45 w 61"/>
                <a:gd name="T23" fmla="*/ 31 h 77"/>
                <a:gd name="T24" fmla="*/ 45 w 61"/>
                <a:gd name="T25" fmla="*/ 31 h 77"/>
                <a:gd name="T26" fmla="*/ 44 w 61"/>
                <a:gd name="T27" fmla="*/ 21 h 77"/>
                <a:gd name="T28" fmla="*/ 43 w 61"/>
                <a:gd name="T29" fmla="*/ 19 h 77"/>
                <a:gd name="T30" fmla="*/ 61 w 61"/>
                <a:gd name="T31" fmla="*/ 26 h 77"/>
                <a:gd name="T32" fmla="*/ 59 w 61"/>
                <a:gd name="T33" fmla="*/ 27 h 77"/>
                <a:gd name="T34" fmla="*/ 49 w 61"/>
                <a:gd name="T35" fmla="*/ 32 h 77"/>
                <a:gd name="T36" fmla="*/ 10 w 61"/>
                <a:gd name="T37" fmla="*/ 73 h 77"/>
                <a:gd name="T38" fmla="*/ 6 w 61"/>
                <a:gd name="T39"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1" h="77">
                  <a:moveTo>
                    <a:pt x="6" y="77"/>
                  </a:moveTo>
                  <a:cubicBezTo>
                    <a:pt x="5" y="74"/>
                    <a:pt x="5" y="73"/>
                    <a:pt x="5" y="71"/>
                  </a:cubicBezTo>
                  <a:cubicBezTo>
                    <a:pt x="5" y="52"/>
                    <a:pt x="5" y="33"/>
                    <a:pt x="5" y="14"/>
                  </a:cubicBezTo>
                  <a:cubicBezTo>
                    <a:pt x="5" y="9"/>
                    <a:pt x="5" y="4"/>
                    <a:pt x="0" y="1"/>
                  </a:cubicBezTo>
                  <a:cubicBezTo>
                    <a:pt x="4" y="0"/>
                    <a:pt x="26" y="10"/>
                    <a:pt x="29" y="14"/>
                  </a:cubicBezTo>
                  <a:cubicBezTo>
                    <a:pt x="28" y="13"/>
                    <a:pt x="27" y="13"/>
                    <a:pt x="25" y="13"/>
                  </a:cubicBezTo>
                  <a:cubicBezTo>
                    <a:pt x="22" y="12"/>
                    <a:pt x="21" y="13"/>
                    <a:pt x="20" y="16"/>
                  </a:cubicBezTo>
                  <a:cubicBezTo>
                    <a:pt x="20" y="17"/>
                    <a:pt x="20" y="18"/>
                    <a:pt x="20" y="19"/>
                  </a:cubicBezTo>
                  <a:cubicBezTo>
                    <a:pt x="19" y="31"/>
                    <a:pt x="19" y="43"/>
                    <a:pt x="19" y="55"/>
                  </a:cubicBezTo>
                  <a:cubicBezTo>
                    <a:pt x="19" y="55"/>
                    <a:pt x="19" y="56"/>
                    <a:pt x="20" y="57"/>
                  </a:cubicBezTo>
                  <a:cubicBezTo>
                    <a:pt x="20" y="57"/>
                    <a:pt x="21" y="57"/>
                    <a:pt x="21" y="57"/>
                  </a:cubicBezTo>
                  <a:cubicBezTo>
                    <a:pt x="29" y="48"/>
                    <a:pt x="37" y="40"/>
                    <a:pt x="45" y="31"/>
                  </a:cubicBezTo>
                  <a:cubicBezTo>
                    <a:pt x="45" y="31"/>
                    <a:pt x="45" y="31"/>
                    <a:pt x="45" y="31"/>
                  </a:cubicBezTo>
                  <a:cubicBezTo>
                    <a:pt x="49" y="26"/>
                    <a:pt x="49" y="24"/>
                    <a:pt x="44" y="21"/>
                  </a:cubicBezTo>
                  <a:cubicBezTo>
                    <a:pt x="43" y="20"/>
                    <a:pt x="43" y="20"/>
                    <a:pt x="43" y="19"/>
                  </a:cubicBezTo>
                  <a:cubicBezTo>
                    <a:pt x="49" y="20"/>
                    <a:pt x="55" y="23"/>
                    <a:pt x="61" y="26"/>
                  </a:cubicBezTo>
                  <a:cubicBezTo>
                    <a:pt x="60" y="27"/>
                    <a:pt x="60" y="27"/>
                    <a:pt x="59" y="27"/>
                  </a:cubicBezTo>
                  <a:cubicBezTo>
                    <a:pt x="55" y="27"/>
                    <a:pt x="52" y="29"/>
                    <a:pt x="49" y="32"/>
                  </a:cubicBezTo>
                  <a:cubicBezTo>
                    <a:pt x="36" y="46"/>
                    <a:pt x="23" y="60"/>
                    <a:pt x="10" y="73"/>
                  </a:cubicBezTo>
                  <a:cubicBezTo>
                    <a:pt x="9" y="74"/>
                    <a:pt x="8" y="75"/>
                    <a:pt x="6" y="77"/>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26" name="Freeform 59"/>
            <p:cNvSpPr/>
            <p:nvPr/>
          </p:nvSpPr>
          <p:spPr bwMode="auto">
            <a:xfrm>
              <a:off x="2585558" y="22053525"/>
              <a:ext cx="495489" cy="432570"/>
            </a:xfrm>
            <a:custGeom>
              <a:avLst/>
              <a:gdLst>
                <a:gd name="T0" fmla="*/ 0 w 71"/>
                <a:gd name="T1" fmla="*/ 32 h 61"/>
                <a:gd name="T2" fmla="*/ 15 w 71"/>
                <a:gd name="T3" fmla="*/ 0 h 61"/>
                <a:gd name="T4" fmla="*/ 14 w 71"/>
                <a:gd name="T5" fmla="*/ 3 h 61"/>
                <a:gd name="T6" fmla="*/ 19 w 71"/>
                <a:gd name="T7" fmla="*/ 13 h 61"/>
                <a:gd name="T8" fmla="*/ 58 w 71"/>
                <a:gd name="T9" fmla="*/ 33 h 61"/>
                <a:gd name="T10" fmla="*/ 68 w 71"/>
                <a:gd name="T11" fmla="*/ 31 h 61"/>
                <a:gd name="T12" fmla="*/ 71 w 71"/>
                <a:gd name="T13" fmla="*/ 28 h 61"/>
                <a:gd name="T14" fmla="*/ 56 w 71"/>
                <a:gd name="T15" fmla="*/ 61 h 61"/>
                <a:gd name="T16" fmla="*/ 56 w 71"/>
                <a:gd name="T17" fmla="*/ 57 h 61"/>
                <a:gd name="T18" fmla="*/ 52 w 71"/>
                <a:gd name="T19" fmla="*/ 47 h 61"/>
                <a:gd name="T20" fmla="*/ 13 w 71"/>
                <a:gd name="T21" fmla="*/ 28 h 61"/>
                <a:gd name="T22" fmla="*/ 1 w 71"/>
                <a:gd name="T23" fmla="*/ 30 h 61"/>
                <a:gd name="T24" fmla="*/ 0 w 71"/>
                <a:gd name="T25" fmla="*/ 32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1" h="61">
                  <a:moveTo>
                    <a:pt x="0" y="32"/>
                  </a:moveTo>
                  <a:cubicBezTo>
                    <a:pt x="0" y="27"/>
                    <a:pt x="11" y="4"/>
                    <a:pt x="15" y="0"/>
                  </a:cubicBezTo>
                  <a:cubicBezTo>
                    <a:pt x="14" y="1"/>
                    <a:pt x="14" y="2"/>
                    <a:pt x="14" y="3"/>
                  </a:cubicBezTo>
                  <a:cubicBezTo>
                    <a:pt x="13" y="9"/>
                    <a:pt x="14" y="11"/>
                    <a:pt x="19" y="13"/>
                  </a:cubicBezTo>
                  <a:cubicBezTo>
                    <a:pt x="32" y="20"/>
                    <a:pt x="45" y="27"/>
                    <a:pt x="58" y="33"/>
                  </a:cubicBezTo>
                  <a:cubicBezTo>
                    <a:pt x="63" y="36"/>
                    <a:pt x="65" y="35"/>
                    <a:pt x="68" y="31"/>
                  </a:cubicBezTo>
                  <a:cubicBezTo>
                    <a:pt x="69" y="30"/>
                    <a:pt x="70" y="29"/>
                    <a:pt x="71" y="28"/>
                  </a:cubicBezTo>
                  <a:cubicBezTo>
                    <a:pt x="70" y="32"/>
                    <a:pt x="60" y="56"/>
                    <a:pt x="56" y="61"/>
                  </a:cubicBezTo>
                  <a:cubicBezTo>
                    <a:pt x="56" y="59"/>
                    <a:pt x="56" y="58"/>
                    <a:pt x="56" y="57"/>
                  </a:cubicBezTo>
                  <a:cubicBezTo>
                    <a:pt x="57" y="52"/>
                    <a:pt x="56" y="50"/>
                    <a:pt x="52" y="47"/>
                  </a:cubicBezTo>
                  <a:cubicBezTo>
                    <a:pt x="39" y="41"/>
                    <a:pt x="26" y="34"/>
                    <a:pt x="13" y="28"/>
                  </a:cubicBezTo>
                  <a:cubicBezTo>
                    <a:pt x="7" y="25"/>
                    <a:pt x="6" y="25"/>
                    <a:pt x="1" y="30"/>
                  </a:cubicBezTo>
                  <a:cubicBezTo>
                    <a:pt x="1" y="31"/>
                    <a:pt x="1" y="31"/>
                    <a:pt x="0" y="3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27" name="Freeform 60"/>
            <p:cNvSpPr/>
            <p:nvPr/>
          </p:nvSpPr>
          <p:spPr bwMode="auto">
            <a:xfrm>
              <a:off x="8090993" y="22863611"/>
              <a:ext cx="479759" cy="314596"/>
            </a:xfrm>
            <a:custGeom>
              <a:avLst/>
              <a:gdLst>
                <a:gd name="T0" fmla="*/ 5 w 69"/>
                <a:gd name="T1" fmla="*/ 45 h 45"/>
                <a:gd name="T2" fmla="*/ 0 w 69"/>
                <a:gd name="T3" fmla="*/ 13 h 45"/>
                <a:gd name="T4" fmla="*/ 1 w 69"/>
                <a:gd name="T5" fmla="*/ 11 h 45"/>
                <a:gd name="T6" fmla="*/ 3 w 69"/>
                <a:gd name="T7" fmla="*/ 15 h 45"/>
                <a:gd name="T8" fmla="*/ 11 w 69"/>
                <a:gd name="T9" fmla="*/ 19 h 45"/>
                <a:gd name="T10" fmla="*/ 47 w 69"/>
                <a:gd name="T11" fmla="*/ 13 h 45"/>
                <a:gd name="T12" fmla="*/ 55 w 69"/>
                <a:gd name="T13" fmla="*/ 12 h 45"/>
                <a:gd name="T14" fmla="*/ 62 w 69"/>
                <a:gd name="T15" fmla="*/ 5 h 45"/>
                <a:gd name="T16" fmla="*/ 62 w 69"/>
                <a:gd name="T17" fmla="*/ 0 h 45"/>
                <a:gd name="T18" fmla="*/ 64 w 69"/>
                <a:gd name="T19" fmla="*/ 3 h 45"/>
                <a:gd name="T20" fmla="*/ 69 w 69"/>
                <a:gd name="T21" fmla="*/ 35 h 45"/>
                <a:gd name="T22" fmla="*/ 67 w 69"/>
                <a:gd name="T23" fmla="*/ 35 h 45"/>
                <a:gd name="T24" fmla="*/ 66 w 69"/>
                <a:gd name="T25" fmla="*/ 33 h 45"/>
                <a:gd name="T26" fmla="*/ 57 w 69"/>
                <a:gd name="T27" fmla="*/ 27 h 45"/>
                <a:gd name="T28" fmla="*/ 14 w 69"/>
                <a:gd name="T29" fmla="*/ 35 h 45"/>
                <a:gd name="T30" fmla="*/ 7 w 69"/>
                <a:gd name="T31" fmla="*/ 42 h 45"/>
                <a:gd name="T32" fmla="*/ 6 w 69"/>
                <a:gd name="T33" fmla="*/ 45 h 45"/>
                <a:gd name="T34" fmla="*/ 5 w 69"/>
                <a:gd name="T35"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45">
                  <a:moveTo>
                    <a:pt x="5" y="45"/>
                  </a:moveTo>
                  <a:cubicBezTo>
                    <a:pt x="3" y="35"/>
                    <a:pt x="2" y="24"/>
                    <a:pt x="0" y="13"/>
                  </a:cubicBezTo>
                  <a:cubicBezTo>
                    <a:pt x="0" y="13"/>
                    <a:pt x="0" y="12"/>
                    <a:pt x="1" y="11"/>
                  </a:cubicBezTo>
                  <a:cubicBezTo>
                    <a:pt x="2" y="13"/>
                    <a:pt x="2" y="14"/>
                    <a:pt x="3" y="15"/>
                  </a:cubicBezTo>
                  <a:cubicBezTo>
                    <a:pt x="5" y="19"/>
                    <a:pt x="6" y="20"/>
                    <a:pt x="11" y="19"/>
                  </a:cubicBezTo>
                  <a:cubicBezTo>
                    <a:pt x="23" y="17"/>
                    <a:pt x="35" y="15"/>
                    <a:pt x="47" y="13"/>
                  </a:cubicBezTo>
                  <a:cubicBezTo>
                    <a:pt x="50" y="13"/>
                    <a:pt x="52" y="12"/>
                    <a:pt x="55" y="12"/>
                  </a:cubicBezTo>
                  <a:cubicBezTo>
                    <a:pt x="60" y="11"/>
                    <a:pt x="61" y="9"/>
                    <a:pt x="62" y="5"/>
                  </a:cubicBezTo>
                  <a:cubicBezTo>
                    <a:pt x="62" y="4"/>
                    <a:pt x="62" y="3"/>
                    <a:pt x="62" y="0"/>
                  </a:cubicBezTo>
                  <a:cubicBezTo>
                    <a:pt x="63" y="2"/>
                    <a:pt x="64" y="3"/>
                    <a:pt x="64" y="3"/>
                  </a:cubicBezTo>
                  <a:cubicBezTo>
                    <a:pt x="65" y="14"/>
                    <a:pt x="67" y="24"/>
                    <a:pt x="69" y="35"/>
                  </a:cubicBezTo>
                  <a:cubicBezTo>
                    <a:pt x="68" y="35"/>
                    <a:pt x="68" y="35"/>
                    <a:pt x="67" y="35"/>
                  </a:cubicBezTo>
                  <a:cubicBezTo>
                    <a:pt x="67" y="35"/>
                    <a:pt x="66" y="34"/>
                    <a:pt x="66" y="33"/>
                  </a:cubicBezTo>
                  <a:cubicBezTo>
                    <a:pt x="64" y="28"/>
                    <a:pt x="62" y="27"/>
                    <a:pt x="57" y="27"/>
                  </a:cubicBezTo>
                  <a:cubicBezTo>
                    <a:pt x="43" y="30"/>
                    <a:pt x="28" y="32"/>
                    <a:pt x="14" y="35"/>
                  </a:cubicBezTo>
                  <a:cubicBezTo>
                    <a:pt x="9" y="35"/>
                    <a:pt x="7" y="37"/>
                    <a:pt x="7" y="42"/>
                  </a:cubicBezTo>
                  <a:cubicBezTo>
                    <a:pt x="7" y="43"/>
                    <a:pt x="6" y="44"/>
                    <a:pt x="6" y="45"/>
                  </a:cubicBezTo>
                  <a:cubicBezTo>
                    <a:pt x="6" y="45"/>
                    <a:pt x="5" y="45"/>
                    <a:pt x="5" y="45"/>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28" name="Freeform 61"/>
            <p:cNvSpPr/>
            <p:nvPr/>
          </p:nvSpPr>
          <p:spPr bwMode="auto">
            <a:xfrm>
              <a:off x="5865225" y="20346840"/>
              <a:ext cx="291002" cy="487624"/>
            </a:xfrm>
            <a:custGeom>
              <a:avLst/>
              <a:gdLst>
                <a:gd name="T0" fmla="*/ 1 w 42"/>
                <a:gd name="T1" fmla="*/ 64 h 70"/>
                <a:gd name="T2" fmla="*/ 4 w 42"/>
                <a:gd name="T3" fmla="*/ 64 h 70"/>
                <a:gd name="T4" fmla="*/ 10 w 42"/>
                <a:gd name="T5" fmla="*/ 57 h 70"/>
                <a:gd name="T6" fmla="*/ 13 w 42"/>
                <a:gd name="T7" fmla="*/ 41 h 70"/>
                <a:gd name="T8" fmla="*/ 16 w 42"/>
                <a:gd name="T9" fmla="*/ 14 h 70"/>
                <a:gd name="T10" fmla="*/ 17 w 42"/>
                <a:gd name="T11" fmla="*/ 10 h 70"/>
                <a:gd name="T12" fmla="*/ 11 w 42"/>
                <a:gd name="T13" fmla="*/ 2 h 70"/>
                <a:gd name="T14" fmla="*/ 9 w 42"/>
                <a:gd name="T15" fmla="*/ 0 h 70"/>
                <a:gd name="T16" fmla="*/ 42 w 42"/>
                <a:gd name="T17" fmla="*/ 4 h 70"/>
                <a:gd name="T18" fmla="*/ 42 w 42"/>
                <a:gd name="T19" fmla="*/ 5 h 70"/>
                <a:gd name="T20" fmla="*/ 39 w 42"/>
                <a:gd name="T21" fmla="*/ 6 h 70"/>
                <a:gd name="T22" fmla="*/ 32 w 42"/>
                <a:gd name="T23" fmla="*/ 13 h 70"/>
                <a:gd name="T24" fmla="*/ 27 w 42"/>
                <a:gd name="T25" fmla="*/ 47 h 70"/>
                <a:gd name="T26" fmla="*/ 25 w 42"/>
                <a:gd name="T27" fmla="*/ 58 h 70"/>
                <a:gd name="T28" fmla="*/ 31 w 42"/>
                <a:gd name="T29" fmla="*/ 68 h 70"/>
                <a:gd name="T30" fmla="*/ 33 w 42"/>
                <a:gd name="T31" fmla="*/ 69 h 70"/>
                <a:gd name="T32" fmla="*/ 33 w 42"/>
                <a:gd name="T33" fmla="*/ 70 h 70"/>
                <a:gd name="T34" fmla="*/ 0 w 42"/>
                <a:gd name="T35" fmla="*/ 66 h 70"/>
                <a:gd name="T36" fmla="*/ 1 w 42"/>
                <a:gd name="T37" fmla="*/ 6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70">
                  <a:moveTo>
                    <a:pt x="1" y="64"/>
                  </a:moveTo>
                  <a:cubicBezTo>
                    <a:pt x="2" y="64"/>
                    <a:pt x="3" y="64"/>
                    <a:pt x="4" y="64"/>
                  </a:cubicBezTo>
                  <a:cubicBezTo>
                    <a:pt x="8" y="63"/>
                    <a:pt x="10" y="62"/>
                    <a:pt x="10" y="57"/>
                  </a:cubicBezTo>
                  <a:cubicBezTo>
                    <a:pt x="11" y="52"/>
                    <a:pt x="12" y="47"/>
                    <a:pt x="13" y="41"/>
                  </a:cubicBezTo>
                  <a:cubicBezTo>
                    <a:pt x="14" y="32"/>
                    <a:pt x="15" y="23"/>
                    <a:pt x="16" y="14"/>
                  </a:cubicBezTo>
                  <a:cubicBezTo>
                    <a:pt x="16" y="13"/>
                    <a:pt x="17" y="12"/>
                    <a:pt x="17" y="10"/>
                  </a:cubicBezTo>
                  <a:cubicBezTo>
                    <a:pt x="17" y="5"/>
                    <a:pt x="16" y="4"/>
                    <a:pt x="11" y="2"/>
                  </a:cubicBezTo>
                  <a:cubicBezTo>
                    <a:pt x="10" y="1"/>
                    <a:pt x="10" y="1"/>
                    <a:pt x="9" y="0"/>
                  </a:cubicBezTo>
                  <a:cubicBezTo>
                    <a:pt x="20" y="1"/>
                    <a:pt x="31" y="2"/>
                    <a:pt x="42" y="4"/>
                  </a:cubicBezTo>
                  <a:cubicBezTo>
                    <a:pt x="42" y="5"/>
                    <a:pt x="42" y="5"/>
                    <a:pt x="42" y="5"/>
                  </a:cubicBezTo>
                  <a:cubicBezTo>
                    <a:pt x="41" y="5"/>
                    <a:pt x="40" y="6"/>
                    <a:pt x="39" y="6"/>
                  </a:cubicBezTo>
                  <a:cubicBezTo>
                    <a:pt x="34" y="6"/>
                    <a:pt x="32" y="7"/>
                    <a:pt x="32" y="13"/>
                  </a:cubicBezTo>
                  <a:cubicBezTo>
                    <a:pt x="30" y="24"/>
                    <a:pt x="28" y="36"/>
                    <a:pt x="27" y="47"/>
                  </a:cubicBezTo>
                  <a:cubicBezTo>
                    <a:pt x="26" y="51"/>
                    <a:pt x="26" y="55"/>
                    <a:pt x="25" y="58"/>
                  </a:cubicBezTo>
                  <a:cubicBezTo>
                    <a:pt x="25" y="64"/>
                    <a:pt x="26" y="66"/>
                    <a:pt x="31" y="68"/>
                  </a:cubicBezTo>
                  <a:cubicBezTo>
                    <a:pt x="32" y="68"/>
                    <a:pt x="32" y="69"/>
                    <a:pt x="33" y="69"/>
                  </a:cubicBezTo>
                  <a:cubicBezTo>
                    <a:pt x="33" y="69"/>
                    <a:pt x="33" y="69"/>
                    <a:pt x="33" y="70"/>
                  </a:cubicBezTo>
                  <a:cubicBezTo>
                    <a:pt x="22" y="69"/>
                    <a:pt x="11" y="68"/>
                    <a:pt x="0" y="66"/>
                  </a:cubicBezTo>
                  <a:cubicBezTo>
                    <a:pt x="1" y="65"/>
                    <a:pt x="1" y="65"/>
                    <a:pt x="1" y="64"/>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29" name="Freeform 62"/>
            <p:cNvSpPr/>
            <p:nvPr/>
          </p:nvSpPr>
          <p:spPr bwMode="auto">
            <a:xfrm>
              <a:off x="4087756" y="25828682"/>
              <a:ext cx="361786" cy="471895"/>
            </a:xfrm>
            <a:custGeom>
              <a:avLst/>
              <a:gdLst>
                <a:gd name="T0" fmla="*/ 1 w 52"/>
                <a:gd name="T1" fmla="*/ 51 h 67"/>
                <a:gd name="T2" fmla="*/ 5 w 52"/>
                <a:gd name="T3" fmla="*/ 52 h 67"/>
                <a:gd name="T4" fmla="*/ 16 w 52"/>
                <a:gd name="T5" fmla="*/ 47 h 67"/>
                <a:gd name="T6" fmla="*/ 32 w 52"/>
                <a:gd name="T7" fmla="*/ 12 h 67"/>
                <a:gd name="T8" fmla="*/ 33 w 52"/>
                <a:gd name="T9" fmla="*/ 9 h 67"/>
                <a:gd name="T10" fmla="*/ 29 w 52"/>
                <a:gd name="T11" fmla="*/ 2 h 67"/>
                <a:gd name="T12" fmla="*/ 23 w 52"/>
                <a:gd name="T13" fmla="*/ 1 h 67"/>
                <a:gd name="T14" fmla="*/ 52 w 52"/>
                <a:gd name="T15" fmla="*/ 1 h 67"/>
                <a:gd name="T16" fmla="*/ 51 w 52"/>
                <a:gd name="T17" fmla="*/ 4 h 67"/>
                <a:gd name="T18" fmla="*/ 29 w 52"/>
                <a:gd name="T19" fmla="*/ 52 h 67"/>
                <a:gd name="T20" fmla="*/ 33 w 52"/>
                <a:gd name="T21" fmla="*/ 65 h 67"/>
                <a:gd name="T22" fmla="*/ 34 w 52"/>
                <a:gd name="T23" fmla="*/ 66 h 67"/>
                <a:gd name="T24" fmla="*/ 34 w 52"/>
                <a:gd name="T25" fmla="*/ 67 h 67"/>
                <a:gd name="T26" fmla="*/ 33 w 52"/>
                <a:gd name="T27" fmla="*/ 67 h 67"/>
                <a:gd name="T28" fmla="*/ 2 w 52"/>
                <a:gd name="T29" fmla="*/ 53 h 67"/>
                <a:gd name="T30" fmla="*/ 0 w 52"/>
                <a:gd name="T31" fmla="*/ 52 h 67"/>
                <a:gd name="T32" fmla="*/ 1 w 52"/>
                <a:gd name="T33"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67">
                  <a:moveTo>
                    <a:pt x="1" y="51"/>
                  </a:moveTo>
                  <a:cubicBezTo>
                    <a:pt x="2" y="51"/>
                    <a:pt x="4" y="51"/>
                    <a:pt x="5" y="52"/>
                  </a:cubicBezTo>
                  <a:cubicBezTo>
                    <a:pt x="10" y="53"/>
                    <a:pt x="13" y="52"/>
                    <a:pt x="16" y="47"/>
                  </a:cubicBezTo>
                  <a:cubicBezTo>
                    <a:pt x="21" y="35"/>
                    <a:pt x="27" y="23"/>
                    <a:pt x="32" y="12"/>
                  </a:cubicBezTo>
                  <a:cubicBezTo>
                    <a:pt x="33" y="11"/>
                    <a:pt x="33" y="10"/>
                    <a:pt x="33" y="9"/>
                  </a:cubicBezTo>
                  <a:cubicBezTo>
                    <a:pt x="34" y="5"/>
                    <a:pt x="33" y="3"/>
                    <a:pt x="29" y="2"/>
                  </a:cubicBezTo>
                  <a:cubicBezTo>
                    <a:pt x="28" y="2"/>
                    <a:pt x="26" y="2"/>
                    <a:pt x="23" y="1"/>
                  </a:cubicBezTo>
                  <a:cubicBezTo>
                    <a:pt x="27" y="0"/>
                    <a:pt x="44" y="0"/>
                    <a:pt x="52" y="1"/>
                  </a:cubicBezTo>
                  <a:cubicBezTo>
                    <a:pt x="52" y="2"/>
                    <a:pt x="52" y="3"/>
                    <a:pt x="51" y="4"/>
                  </a:cubicBezTo>
                  <a:cubicBezTo>
                    <a:pt x="44" y="20"/>
                    <a:pt x="37" y="36"/>
                    <a:pt x="29" y="52"/>
                  </a:cubicBezTo>
                  <a:cubicBezTo>
                    <a:pt x="26" y="59"/>
                    <a:pt x="26" y="61"/>
                    <a:pt x="33" y="65"/>
                  </a:cubicBezTo>
                  <a:cubicBezTo>
                    <a:pt x="33" y="65"/>
                    <a:pt x="34" y="66"/>
                    <a:pt x="34" y="66"/>
                  </a:cubicBezTo>
                  <a:cubicBezTo>
                    <a:pt x="34" y="66"/>
                    <a:pt x="34" y="67"/>
                    <a:pt x="34" y="67"/>
                  </a:cubicBezTo>
                  <a:cubicBezTo>
                    <a:pt x="34" y="67"/>
                    <a:pt x="33" y="67"/>
                    <a:pt x="33" y="67"/>
                  </a:cubicBezTo>
                  <a:cubicBezTo>
                    <a:pt x="23" y="62"/>
                    <a:pt x="13" y="58"/>
                    <a:pt x="2" y="53"/>
                  </a:cubicBezTo>
                  <a:cubicBezTo>
                    <a:pt x="1" y="53"/>
                    <a:pt x="1" y="52"/>
                    <a:pt x="0" y="52"/>
                  </a:cubicBezTo>
                  <a:cubicBezTo>
                    <a:pt x="1" y="51"/>
                    <a:pt x="1" y="51"/>
                    <a:pt x="1" y="51"/>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30" name="Freeform 71"/>
            <p:cNvSpPr>
              <a:spLocks noEditPoints="1"/>
            </p:cNvSpPr>
            <p:nvPr/>
          </p:nvSpPr>
          <p:spPr bwMode="auto">
            <a:xfrm>
              <a:off x="3199023" y="21141194"/>
              <a:ext cx="4561646" cy="4553784"/>
            </a:xfrm>
            <a:custGeom>
              <a:avLst/>
              <a:gdLst>
                <a:gd name="T0" fmla="*/ 326 w 652"/>
                <a:gd name="T1" fmla="*/ 652 h 652"/>
                <a:gd name="T2" fmla="*/ 326 w 652"/>
                <a:gd name="T3" fmla="*/ 0 h 652"/>
                <a:gd name="T4" fmla="*/ 300 w 652"/>
                <a:gd name="T5" fmla="*/ 368 h 652"/>
                <a:gd name="T6" fmla="*/ 300 w 652"/>
                <a:gd name="T7" fmla="*/ 408 h 652"/>
                <a:gd name="T8" fmla="*/ 292 w 652"/>
                <a:gd name="T9" fmla="*/ 425 h 652"/>
                <a:gd name="T10" fmla="*/ 239 w 652"/>
                <a:gd name="T11" fmla="*/ 475 h 652"/>
                <a:gd name="T12" fmla="*/ 208 w 652"/>
                <a:gd name="T13" fmla="*/ 558 h 652"/>
                <a:gd name="T14" fmla="*/ 256 w 652"/>
                <a:gd name="T15" fmla="*/ 566 h 652"/>
                <a:gd name="T16" fmla="*/ 264 w 652"/>
                <a:gd name="T17" fmla="*/ 540 h 652"/>
                <a:gd name="T18" fmla="*/ 312 w 652"/>
                <a:gd name="T19" fmla="*/ 473 h 652"/>
                <a:gd name="T20" fmla="*/ 346 w 652"/>
                <a:gd name="T21" fmla="*/ 477 h 652"/>
                <a:gd name="T22" fmla="*/ 390 w 652"/>
                <a:gd name="T23" fmla="*/ 550 h 652"/>
                <a:gd name="T24" fmla="*/ 410 w 652"/>
                <a:gd name="T25" fmla="*/ 582 h 652"/>
                <a:gd name="T26" fmla="*/ 439 w 652"/>
                <a:gd name="T27" fmla="*/ 536 h 652"/>
                <a:gd name="T28" fmla="*/ 360 w 652"/>
                <a:gd name="T29" fmla="*/ 425 h 652"/>
                <a:gd name="T30" fmla="*/ 351 w 652"/>
                <a:gd name="T31" fmla="*/ 372 h 652"/>
                <a:gd name="T32" fmla="*/ 357 w 652"/>
                <a:gd name="T33" fmla="*/ 369 h 652"/>
                <a:gd name="T34" fmla="*/ 453 w 652"/>
                <a:gd name="T35" fmla="*/ 459 h 652"/>
                <a:gd name="T36" fmla="*/ 489 w 652"/>
                <a:gd name="T37" fmla="*/ 522 h 652"/>
                <a:gd name="T38" fmla="*/ 526 w 652"/>
                <a:gd name="T39" fmla="*/ 508 h 652"/>
                <a:gd name="T40" fmla="*/ 512 w 652"/>
                <a:gd name="T41" fmla="*/ 460 h 652"/>
                <a:gd name="T42" fmla="*/ 373 w 652"/>
                <a:gd name="T43" fmla="*/ 322 h 652"/>
                <a:gd name="T44" fmla="*/ 351 w 652"/>
                <a:gd name="T45" fmla="*/ 304 h 652"/>
                <a:gd name="T46" fmla="*/ 306 w 652"/>
                <a:gd name="T47" fmla="*/ 286 h 652"/>
                <a:gd name="T48" fmla="*/ 300 w 652"/>
                <a:gd name="T49" fmla="*/ 316 h 652"/>
                <a:gd name="T50" fmla="*/ 210 w 652"/>
                <a:gd name="T51" fmla="*/ 361 h 652"/>
                <a:gd name="T52" fmla="*/ 128 w 652"/>
                <a:gd name="T53" fmla="*/ 483 h 652"/>
                <a:gd name="T54" fmla="*/ 140 w 652"/>
                <a:gd name="T55" fmla="*/ 526 h 652"/>
                <a:gd name="T56" fmla="*/ 172 w 652"/>
                <a:gd name="T57" fmla="*/ 509 h 652"/>
                <a:gd name="T58" fmla="*/ 246 w 652"/>
                <a:gd name="T59" fmla="*/ 399 h 652"/>
                <a:gd name="T60" fmla="*/ 300 w 652"/>
                <a:gd name="T61" fmla="*/ 368 h 652"/>
                <a:gd name="T62" fmla="*/ 249 w 652"/>
                <a:gd name="T63" fmla="*/ 114 h 652"/>
                <a:gd name="T64" fmla="*/ 123 w 652"/>
                <a:gd name="T65" fmla="*/ 169 h 652"/>
                <a:gd name="T66" fmla="*/ 75 w 652"/>
                <a:gd name="T67" fmla="*/ 214 h 652"/>
                <a:gd name="T68" fmla="*/ 108 w 652"/>
                <a:gd name="T69" fmla="*/ 242 h 652"/>
                <a:gd name="T70" fmla="*/ 158 w 652"/>
                <a:gd name="T71" fmla="*/ 210 h 652"/>
                <a:gd name="T72" fmla="*/ 253 w 652"/>
                <a:gd name="T73" fmla="*/ 164 h 652"/>
                <a:gd name="T74" fmla="*/ 250 w 652"/>
                <a:gd name="T75" fmla="*/ 222 h 652"/>
                <a:gd name="T76" fmla="*/ 65 w 652"/>
                <a:gd name="T77" fmla="*/ 383 h 652"/>
                <a:gd name="T78" fmla="*/ 80 w 652"/>
                <a:gd name="T79" fmla="*/ 422 h 652"/>
                <a:gd name="T80" fmla="*/ 113 w 652"/>
                <a:gd name="T81" fmla="*/ 400 h 652"/>
                <a:gd name="T82" fmla="*/ 215 w 652"/>
                <a:gd name="T83" fmla="*/ 296 h 652"/>
                <a:gd name="T84" fmla="*/ 304 w 652"/>
                <a:gd name="T85" fmla="*/ 240 h 652"/>
                <a:gd name="T86" fmla="*/ 303 w 652"/>
                <a:gd name="T87" fmla="*/ 78 h 652"/>
                <a:gd name="T88" fmla="*/ 269 w 652"/>
                <a:gd name="T89" fmla="*/ 56 h 652"/>
                <a:gd name="T90" fmla="*/ 253 w 652"/>
                <a:gd name="T91" fmla="*/ 90 h 652"/>
                <a:gd name="T92" fmla="*/ 398 w 652"/>
                <a:gd name="T93" fmla="*/ 112 h 652"/>
                <a:gd name="T94" fmla="*/ 398 w 652"/>
                <a:gd name="T95" fmla="*/ 82 h 652"/>
                <a:gd name="T96" fmla="*/ 368 w 652"/>
                <a:gd name="T97" fmla="*/ 54 h 652"/>
                <a:gd name="T98" fmla="*/ 347 w 652"/>
                <a:gd name="T99" fmla="*/ 85 h 652"/>
                <a:gd name="T100" fmla="*/ 347 w 652"/>
                <a:gd name="T101" fmla="*/ 243 h 652"/>
                <a:gd name="T102" fmla="*/ 369 w 652"/>
                <a:gd name="T103" fmla="*/ 264 h 652"/>
                <a:gd name="T104" fmla="*/ 493 w 652"/>
                <a:gd name="T105" fmla="*/ 344 h 652"/>
                <a:gd name="T106" fmla="*/ 549 w 652"/>
                <a:gd name="T107" fmla="*/ 416 h 652"/>
                <a:gd name="T108" fmla="*/ 587 w 652"/>
                <a:gd name="T109" fmla="*/ 384 h 652"/>
                <a:gd name="T110" fmla="*/ 407 w 652"/>
                <a:gd name="T111" fmla="*/ 224 h 652"/>
                <a:gd name="T112" fmla="*/ 398 w 652"/>
                <a:gd name="T113" fmla="*/ 164 h 652"/>
                <a:gd name="T114" fmla="*/ 403 w 652"/>
                <a:gd name="T115" fmla="*/ 165 h 652"/>
                <a:gd name="T116" fmla="*/ 532 w 652"/>
                <a:gd name="T117" fmla="*/ 236 h 652"/>
                <a:gd name="T118" fmla="*/ 575 w 652"/>
                <a:gd name="T119" fmla="*/ 211 h 652"/>
                <a:gd name="T120" fmla="*/ 509 w 652"/>
                <a:gd name="T121" fmla="*/ 157 h 652"/>
                <a:gd name="T122" fmla="*/ 398 w 652"/>
                <a:gd name="T123" fmla="*/ 11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2" h="652">
                  <a:moveTo>
                    <a:pt x="652" y="326"/>
                  </a:moveTo>
                  <a:cubicBezTo>
                    <a:pt x="652" y="505"/>
                    <a:pt x="506" y="652"/>
                    <a:pt x="326" y="652"/>
                  </a:cubicBezTo>
                  <a:cubicBezTo>
                    <a:pt x="147" y="652"/>
                    <a:pt x="0" y="507"/>
                    <a:pt x="0" y="326"/>
                  </a:cubicBezTo>
                  <a:cubicBezTo>
                    <a:pt x="0" y="146"/>
                    <a:pt x="146" y="0"/>
                    <a:pt x="326" y="0"/>
                  </a:cubicBezTo>
                  <a:cubicBezTo>
                    <a:pt x="506" y="0"/>
                    <a:pt x="652" y="147"/>
                    <a:pt x="652" y="326"/>
                  </a:cubicBezTo>
                  <a:close/>
                  <a:moveTo>
                    <a:pt x="300" y="368"/>
                  </a:moveTo>
                  <a:cubicBezTo>
                    <a:pt x="300" y="370"/>
                    <a:pt x="300" y="371"/>
                    <a:pt x="300" y="373"/>
                  </a:cubicBezTo>
                  <a:cubicBezTo>
                    <a:pt x="300" y="385"/>
                    <a:pt x="300" y="396"/>
                    <a:pt x="300" y="408"/>
                  </a:cubicBezTo>
                  <a:cubicBezTo>
                    <a:pt x="300" y="409"/>
                    <a:pt x="300" y="410"/>
                    <a:pt x="300" y="411"/>
                  </a:cubicBezTo>
                  <a:cubicBezTo>
                    <a:pt x="300" y="417"/>
                    <a:pt x="297" y="422"/>
                    <a:pt x="292" y="425"/>
                  </a:cubicBezTo>
                  <a:cubicBezTo>
                    <a:pt x="290" y="426"/>
                    <a:pt x="288" y="428"/>
                    <a:pt x="285" y="429"/>
                  </a:cubicBezTo>
                  <a:cubicBezTo>
                    <a:pt x="267" y="441"/>
                    <a:pt x="252" y="457"/>
                    <a:pt x="239" y="475"/>
                  </a:cubicBezTo>
                  <a:cubicBezTo>
                    <a:pt x="225" y="496"/>
                    <a:pt x="216" y="520"/>
                    <a:pt x="210" y="544"/>
                  </a:cubicBezTo>
                  <a:cubicBezTo>
                    <a:pt x="209" y="549"/>
                    <a:pt x="208" y="553"/>
                    <a:pt x="208" y="558"/>
                  </a:cubicBezTo>
                  <a:cubicBezTo>
                    <a:pt x="207" y="571"/>
                    <a:pt x="215" y="581"/>
                    <a:pt x="228" y="583"/>
                  </a:cubicBezTo>
                  <a:cubicBezTo>
                    <a:pt x="239" y="585"/>
                    <a:pt x="252" y="581"/>
                    <a:pt x="256" y="566"/>
                  </a:cubicBezTo>
                  <a:cubicBezTo>
                    <a:pt x="256" y="565"/>
                    <a:pt x="257" y="563"/>
                    <a:pt x="257" y="562"/>
                  </a:cubicBezTo>
                  <a:cubicBezTo>
                    <a:pt x="260" y="555"/>
                    <a:pt x="262" y="547"/>
                    <a:pt x="264" y="540"/>
                  </a:cubicBezTo>
                  <a:cubicBezTo>
                    <a:pt x="270" y="523"/>
                    <a:pt x="278" y="508"/>
                    <a:pt x="289" y="493"/>
                  </a:cubicBezTo>
                  <a:cubicBezTo>
                    <a:pt x="295" y="485"/>
                    <a:pt x="303" y="478"/>
                    <a:pt x="312" y="473"/>
                  </a:cubicBezTo>
                  <a:cubicBezTo>
                    <a:pt x="321" y="468"/>
                    <a:pt x="330" y="468"/>
                    <a:pt x="339" y="473"/>
                  </a:cubicBezTo>
                  <a:cubicBezTo>
                    <a:pt x="341" y="474"/>
                    <a:pt x="344" y="475"/>
                    <a:pt x="346" y="477"/>
                  </a:cubicBezTo>
                  <a:cubicBezTo>
                    <a:pt x="355" y="483"/>
                    <a:pt x="362" y="491"/>
                    <a:pt x="368" y="500"/>
                  </a:cubicBezTo>
                  <a:cubicBezTo>
                    <a:pt x="378" y="516"/>
                    <a:pt x="385" y="533"/>
                    <a:pt x="390" y="550"/>
                  </a:cubicBezTo>
                  <a:cubicBezTo>
                    <a:pt x="392" y="556"/>
                    <a:pt x="394" y="563"/>
                    <a:pt x="396" y="569"/>
                  </a:cubicBezTo>
                  <a:cubicBezTo>
                    <a:pt x="399" y="576"/>
                    <a:pt x="403" y="580"/>
                    <a:pt x="410" y="582"/>
                  </a:cubicBezTo>
                  <a:cubicBezTo>
                    <a:pt x="425" y="588"/>
                    <a:pt x="446" y="577"/>
                    <a:pt x="443" y="555"/>
                  </a:cubicBezTo>
                  <a:cubicBezTo>
                    <a:pt x="442" y="548"/>
                    <a:pt x="440" y="542"/>
                    <a:pt x="439" y="536"/>
                  </a:cubicBezTo>
                  <a:cubicBezTo>
                    <a:pt x="433" y="515"/>
                    <a:pt x="426" y="496"/>
                    <a:pt x="414" y="478"/>
                  </a:cubicBezTo>
                  <a:cubicBezTo>
                    <a:pt x="400" y="456"/>
                    <a:pt x="382" y="439"/>
                    <a:pt x="360" y="425"/>
                  </a:cubicBezTo>
                  <a:cubicBezTo>
                    <a:pt x="354" y="422"/>
                    <a:pt x="351" y="417"/>
                    <a:pt x="351" y="410"/>
                  </a:cubicBezTo>
                  <a:cubicBezTo>
                    <a:pt x="351" y="397"/>
                    <a:pt x="351" y="385"/>
                    <a:pt x="351" y="372"/>
                  </a:cubicBezTo>
                  <a:cubicBezTo>
                    <a:pt x="351" y="371"/>
                    <a:pt x="351" y="370"/>
                    <a:pt x="352" y="368"/>
                  </a:cubicBezTo>
                  <a:cubicBezTo>
                    <a:pt x="354" y="368"/>
                    <a:pt x="355" y="369"/>
                    <a:pt x="357" y="369"/>
                  </a:cubicBezTo>
                  <a:cubicBezTo>
                    <a:pt x="376" y="376"/>
                    <a:pt x="392" y="386"/>
                    <a:pt x="406" y="400"/>
                  </a:cubicBezTo>
                  <a:cubicBezTo>
                    <a:pt x="425" y="417"/>
                    <a:pt x="439" y="437"/>
                    <a:pt x="453" y="459"/>
                  </a:cubicBezTo>
                  <a:cubicBezTo>
                    <a:pt x="462" y="475"/>
                    <a:pt x="471" y="492"/>
                    <a:pt x="479" y="509"/>
                  </a:cubicBezTo>
                  <a:cubicBezTo>
                    <a:pt x="481" y="514"/>
                    <a:pt x="484" y="518"/>
                    <a:pt x="489" y="522"/>
                  </a:cubicBezTo>
                  <a:cubicBezTo>
                    <a:pt x="494" y="526"/>
                    <a:pt x="501" y="529"/>
                    <a:pt x="508" y="527"/>
                  </a:cubicBezTo>
                  <a:cubicBezTo>
                    <a:pt x="518" y="524"/>
                    <a:pt x="524" y="518"/>
                    <a:pt x="526" y="508"/>
                  </a:cubicBezTo>
                  <a:cubicBezTo>
                    <a:pt x="528" y="500"/>
                    <a:pt x="527" y="493"/>
                    <a:pt x="524" y="486"/>
                  </a:cubicBezTo>
                  <a:cubicBezTo>
                    <a:pt x="520" y="477"/>
                    <a:pt x="516" y="469"/>
                    <a:pt x="512" y="460"/>
                  </a:cubicBezTo>
                  <a:cubicBezTo>
                    <a:pt x="498" y="429"/>
                    <a:pt x="480" y="400"/>
                    <a:pt x="456" y="375"/>
                  </a:cubicBezTo>
                  <a:cubicBezTo>
                    <a:pt x="432" y="351"/>
                    <a:pt x="405" y="333"/>
                    <a:pt x="373" y="322"/>
                  </a:cubicBezTo>
                  <a:cubicBezTo>
                    <a:pt x="366" y="320"/>
                    <a:pt x="359" y="318"/>
                    <a:pt x="351" y="316"/>
                  </a:cubicBezTo>
                  <a:cubicBezTo>
                    <a:pt x="351" y="312"/>
                    <a:pt x="351" y="308"/>
                    <a:pt x="351" y="304"/>
                  </a:cubicBezTo>
                  <a:cubicBezTo>
                    <a:pt x="350" y="298"/>
                    <a:pt x="349" y="291"/>
                    <a:pt x="345" y="286"/>
                  </a:cubicBezTo>
                  <a:cubicBezTo>
                    <a:pt x="335" y="271"/>
                    <a:pt x="316" y="271"/>
                    <a:pt x="306" y="286"/>
                  </a:cubicBezTo>
                  <a:cubicBezTo>
                    <a:pt x="302" y="292"/>
                    <a:pt x="301" y="299"/>
                    <a:pt x="301" y="305"/>
                  </a:cubicBezTo>
                  <a:cubicBezTo>
                    <a:pt x="300" y="309"/>
                    <a:pt x="300" y="312"/>
                    <a:pt x="300" y="316"/>
                  </a:cubicBezTo>
                  <a:cubicBezTo>
                    <a:pt x="299" y="317"/>
                    <a:pt x="298" y="317"/>
                    <a:pt x="296" y="317"/>
                  </a:cubicBezTo>
                  <a:cubicBezTo>
                    <a:pt x="264" y="325"/>
                    <a:pt x="235" y="339"/>
                    <a:pt x="210" y="361"/>
                  </a:cubicBezTo>
                  <a:cubicBezTo>
                    <a:pt x="191" y="378"/>
                    <a:pt x="175" y="398"/>
                    <a:pt x="161" y="420"/>
                  </a:cubicBezTo>
                  <a:cubicBezTo>
                    <a:pt x="148" y="440"/>
                    <a:pt x="138" y="462"/>
                    <a:pt x="128" y="483"/>
                  </a:cubicBezTo>
                  <a:cubicBezTo>
                    <a:pt x="126" y="490"/>
                    <a:pt x="124" y="497"/>
                    <a:pt x="125" y="504"/>
                  </a:cubicBezTo>
                  <a:cubicBezTo>
                    <a:pt x="126" y="515"/>
                    <a:pt x="130" y="522"/>
                    <a:pt x="140" y="526"/>
                  </a:cubicBezTo>
                  <a:cubicBezTo>
                    <a:pt x="150" y="530"/>
                    <a:pt x="159" y="526"/>
                    <a:pt x="165" y="519"/>
                  </a:cubicBezTo>
                  <a:cubicBezTo>
                    <a:pt x="168" y="516"/>
                    <a:pt x="170" y="512"/>
                    <a:pt x="172" y="509"/>
                  </a:cubicBezTo>
                  <a:cubicBezTo>
                    <a:pt x="181" y="493"/>
                    <a:pt x="189" y="476"/>
                    <a:pt x="198" y="461"/>
                  </a:cubicBezTo>
                  <a:cubicBezTo>
                    <a:pt x="211" y="438"/>
                    <a:pt x="227" y="417"/>
                    <a:pt x="246" y="399"/>
                  </a:cubicBezTo>
                  <a:cubicBezTo>
                    <a:pt x="260" y="386"/>
                    <a:pt x="276" y="376"/>
                    <a:pt x="294" y="370"/>
                  </a:cubicBezTo>
                  <a:cubicBezTo>
                    <a:pt x="296" y="369"/>
                    <a:pt x="298" y="368"/>
                    <a:pt x="300" y="368"/>
                  </a:cubicBezTo>
                  <a:close/>
                  <a:moveTo>
                    <a:pt x="253" y="112"/>
                  </a:moveTo>
                  <a:cubicBezTo>
                    <a:pt x="252" y="113"/>
                    <a:pt x="250" y="113"/>
                    <a:pt x="249" y="114"/>
                  </a:cubicBezTo>
                  <a:cubicBezTo>
                    <a:pt x="240" y="117"/>
                    <a:pt x="231" y="119"/>
                    <a:pt x="222" y="122"/>
                  </a:cubicBezTo>
                  <a:cubicBezTo>
                    <a:pt x="187" y="134"/>
                    <a:pt x="154" y="149"/>
                    <a:pt x="123" y="169"/>
                  </a:cubicBezTo>
                  <a:cubicBezTo>
                    <a:pt x="110" y="178"/>
                    <a:pt x="97" y="188"/>
                    <a:pt x="85" y="200"/>
                  </a:cubicBezTo>
                  <a:cubicBezTo>
                    <a:pt x="81" y="204"/>
                    <a:pt x="77" y="208"/>
                    <a:pt x="75" y="214"/>
                  </a:cubicBezTo>
                  <a:cubicBezTo>
                    <a:pt x="71" y="225"/>
                    <a:pt x="76" y="237"/>
                    <a:pt x="87" y="241"/>
                  </a:cubicBezTo>
                  <a:cubicBezTo>
                    <a:pt x="94" y="244"/>
                    <a:pt x="101" y="244"/>
                    <a:pt x="108" y="242"/>
                  </a:cubicBezTo>
                  <a:cubicBezTo>
                    <a:pt x="114" y="240"/>
                    <a:pt x="118" y="237"/>
                    <a:pt x="123" y="234"/>
                  </a:cubicBezTo>
                  <a:cubicBezTo>
                    <a:pt x="134" y="226"/>
                    <a:pt x="146" y="217"/>
                    <a:pt x="158" y="210"/>
                  </a:cubicBezTo>
                  <a:cubicBezTo>
                    <a:pt x="186" y="191"/>
                    <a:pt x="216" y="176"/>
                    <a:pt x="249" y="165"/>
                  </a:cubicBezTo>
                  <a:cubicBezTo>
                    <a:pt x="250" y="165"/>
                    <a:pt x="252" y="164"/>
                    <a:pt x="253" y="164"/>
                  </a:cubicBezTo>
                  <a:cubicBezTo>
                    <a:pt x="253" y="183"/>
                    <a:pt x="253" y="202"/>
                    <a:pt x="253" y="220"/>
                  </a:cubicBezTo>
                  <a:cubicBezTo>
                    <a:pt x="252" y="221"/>
                    <a:pt x="251" y="221"/>
                    <a:pt x="250" y="222"/>
                  </a:cubicBezTo>
                  <a:cubicBezTo>
                    <a:pt x="185" y="247"/>
                    <a:pt x="131" y="288"/>
                    <a:pt x="90" y="345"/>
                  </a:cubicBezTo>
                  <a:cubicBezTo>
                    <a:pt x="81" y="357"/>
                    <a:pt x="73" y="370"/>
                    <a:pt x="65" y="383"/>
                  </a:cubicBezTo>
                  <a:cubicBezTo>
                    <a:pt x="62" y="387"/>
                    <a:pt x="60" y="391"/>
                    <a:pt x="60" y="395"/>
                  </a:cubicBezTo>
                  <a:cubicBezTo>
                    <a:pt x="60" y="408"/>
                    <a:pt x="68" y="419"/>
                    <a:pt x="80" y="422"/>
                  </a:cubicBezTo>
                  <a:cubicBezTo>
                    <a:pt x="90" y="425"/>
                    <a:pt x="98" y="422"/>
                    <a:pt x="104" y="413"/>
                  </a:cubicBezTo>
                  <a:cubicBezTo>
                    <a:pt x="107" y="409"/>
                    <a:pt x="110" y="404"/>
                    <a:pt x="113" y="400"/>
                  </a:cubicBezTo>
                  <a:cubicBezTo>
                    <a:pt x="127" y="380"/>
                    <a:pt x="143" y="361"/>
                    <a:pt x="160" y="343"/>
                  </a:cubicBezTo>
                  <a:cubicBezTo>
                    <a:pt x="177" y="325"/>
                    <a:pt x="195" y="309"/>
                    <a:pt x="215" y="296"/>
                  </a:cubicBezTo>
                  <a:cubicBezTo>
                    <a:pt x="237" y="282"/>
                    <a:pt x="261" y="271"/>
                    <a:pt x="286" y="264"/>
                  </a:cubicBezTo>
                  <a:cubicBezTo>
                    <a:pt x="300" y="260"/>
                    <a:pt x="304" y="253"/>
                    <a:pt x="304" y="240"/>
                  </a:cubicBezTo>
                  <a:cubicBezTo>
                    <a:pt x="304" y="189"/>
                    <a:pt x="304" y="138"/>
                    <a:pt x="304" y="88"/>
                  </a:cubicBezTo>
                  <a:cubicBezTo>
                    <a:pt x="304" y="84"/>
                    <a:pt x="304" y="81"/>
                    <a:pt x="303" y="78"/>
                  </a:cubicBezTo>
                  <a:cubicBezTo>
                    <a:pt x="303" y="74"/>
                    <a:pt x="302" y="69"/>
                    <a:pt x="299" y="65"/>
                  </a:cubicBezTo>
                  <a:cubicBezTo>
                    <a:pt x="293" y="55"/>
                    <a:pt x="280" y="51"/>
                    <a:pt x="269" y="56"/>
                  </a:cubicBezTo>
                  <a:cubicBezTo>
                    <a:pt x="261" y="61"/>
                    <a:pt x="256" y="68"/>
                    <a:pt x="254" y="77"/>
                  </a:cubicBezTo>
                  <a:cubicBezTo>
                    <a:pt x="254" y="81"/>
                    <a:pt x="254" y="85"/>
                    <a:pt x="253" y="90"/>
                  </a:cubicBezTo>
                  <a:cubicBezTo>
                    <a:pt x="253" y="97"/>
                    <a:pt x="253" y="105"/>
                    <a:pt x="253" y="112"/>
                  </a:cubicBezTo>
                  <a:close/>
                  <a:moveTo>
                    <a:pt x="398" y="112"/>
                  </a:moveTo>
                  <a:cubicBezTo>
                    <a:pt x="398" y="110"/>
                    <a:pt x="398" y="108"/>
                    <a:pt x="398" y="106"/>
                  </a:cubicBezTo>
                  <a:cubicBezTo>
                    <a:pt x="398" y="98"/>
                    <a:pt x="398" y="90"/>
                    <a:pt x="398" y="82"/>
                  </a:cubicBezTo>
                  <a:cubicBezTo>
                    <a:pt x="397" y="76"/>
                    <a:pt x="396" y="70"/>
                    <a:pt x="392" y="65"/>
                  </a:cubicBezTo>
                  <a:cubicBezTo>
                    <a:pt x="386" y="57"/>
                    <a:pt x="378" y="53"/>
                    <a:pt x="368" y="54"/>
                  </a:cubicBezTo>
                  <a:cubicBezTo>
                    <a:pt x="358" y="56"/>
                    <a:pt x="352" y="62"/>
                    <a:pt x="349" y="71"/>
                  </a:cubicBezTo>
                  <a:cubicBezTo>
                    <a:pt x="348" y="75"/>
                    <a:pt x="347" y="80"/>
                    <a:pt x="347" y="85"/>
                  </a:cubicBezTo>
                  <a:cubicBezTo>
                    <a:pt x="347" y="137"/>
                    <a:pt x="347" y="189"/>
                    <a:pt x="347" y="242"/>
                  </a:cubicBezTo>
                  <a:cubicBezTo>
                    <a:pt x="347" y="242"/>
                    <a:pt x="347" y="243"/>
                    <a:pt x="347" y="243"/>
                  </a:cubicBezTo>
                  <a:cubicBezTo>
                    <a:pt x="347" y="251"/>
                    <a:pt x="351" y="257"/>
                    <a:pt x="358" y="260"/>
                  </a:cubicBezTo>
                  <a:cubicBezTo>
                    <a:pt x="361" y="262"/>
                    <a:pt x="365" y="263"/>
                    <a:pt x="369" y="264"/>
                  </a:cubicBezTo>
                  <a:cubicBezTo>
                    <a:pt x="387" y="270"/>
                    <a:pt x="405" y="277"/>
                    <a:pt x="421" y="286"/>
                  </a:cubicBezTo>
                  <a:cubicBezTo>
                    <a:pt x="449" y="301"/>
                    <a:pt x="473" y="321"/>
                    <a:pt x="493" y="344"/>
                  </a:cubicBezTo>
                  <a:cubicBezTo>
                    <a:pt x="513" y="365"/>
                    <a:pt x="530" y="388"/>
                    <a:pt x="546" y="412"/>
                  </a:cubicBezTo>
                  <a:cubicBezTo>
                    <a:pt x="547" y="413"/>
                    <a:pt x="548" y="415"/>
                    <a:pt x="549" y="416"/>
                  </a:cubicBezTo>
                  <a:cubicBezTo>
                    <a:pt x="553" y="421"/>
                    <a:pt x="558" y="423"/>
                    <a:pt x="564" y="423"/>
                  </a:cubicBezTo>
                  <a:cubicBezTo>
                    <a:pt x="584" y="423"/>
                    <a:pt x="598" y="402"/>
                    <a:pt x="587" y="384"/>
                  </a:cubicBezTo>
                  <a:cubicBezTo>
                    <a:pt x="581" y="374"/>
                    <a:pt x="576" y="365"/>
                    <a:pt x="569" y="355"/>
                  </a:cubicBezTo>
                  <a:cubicBezTo>
                    <a:pt x="528" y="296"/>
                    <a:pt x="474" y="251"/>
                    <a:pt x="407" y="224"/>
                  </a:cubicBezTo>
                  <a:cubicBezTo>
                    <a:pt x="404" y="223"/>
                    <a:pt x="401" y="222"/>
                    <a:pt x="398" y="220"/>
                  </a:cubicBezTo>
                  <a:cubicBezTo>
                    <a:pt x="398" y="201"/>
                    <a:pt x="398" y="183"/>
                    <a:pt x="398" y="164"/>
                  </a:cubicBezTo>
                  <a:cubicBezTo>
                    <a:pt x="399" y="164"/>
                    <a:pt x="399" y="164"/>
                    <a:pt x="399" y="164"/>
                  </a:cubicBezTo>
                  <a:cubicBezTo>
                    <a:pt x="401" y="165"/>
                    <a:pt x="402" y="165"/>
                    <a:pt x="403" y="165"/>
                  </a:cubicBezTo>
                  <a:cubicBezTo>
                    <a:pt x="439" y="177"/>
                    <a:pt x="473" y="195"/>
                    <a:pt x="504" y="217"/>
                  </a:cubicBezTo>
                  <a:cubicBezTo>
                    <a:pt x="513" y="223"/>
                    <a:pt x="522" y="230"/>
                    <a:pt x="532" y="236"/>
                  </a:cubicBezTo>
                  <a:cubicBezTo>
                    <a:pt x="539" y="242"/>
                    <a:pt x="547" y="244"/>
                    <a:pt x="556" y="243"/>
                  </a:cubicBezTo>
                  <a:cubicBezTo>
                    <a:pt x="573" y="242"/>
                    <a:pt x="582" y="226"/>
                    <a:pt x="575" y="211"/>
                  </a:cubicBezTo>
                  <a:cubicBezTo>
                    <a:pt x="572" y="206"/>
                    <a:pt x="569" y="202"/>
                    <a:pt x="566" y="199"/>
                  </a:cubicBezTo>
                  <a:cubicBezTo>
                    <a:pt x="549" y="182"/>
                    <a:pt x="529" y="169"/>
                    <a:pt x="509" y="157"/>
                  </a:cubicBezTo>
                  <a:cubicBezTo>
                    <a:pt x="480" y="141"/>
                    <a:pt x="450" y="129"/>
                    <a:pt x="418" y="119"/>
                  </a:cubicBezTo>
                  <a:cubicBezTo>
                    <a:pt x="412" y="116"/>
                    <a:pt x="405" y="114"/>
                    <a:pt x="398" y="112"/>
                  </a:cubicBezTo>
                  <a:close/>
                </a:path>
              </a:pathLst>
            </a:custGeom>
            <a:grp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grpSp>
      <p:sp>
        <p:nvSpPr>
          <p:cNvPr id="63" name="矩形 62"/>
          <p:cNvSpPr/>
          <p:nvPr/>
        </p:nvSpPr>
        <p:spPr>
          <a:xfrm>
            <a:off x="5763361" y="4870019"/>
            <a:ext cx="665278" cy="45720"/>
          </a:xfrm>
          <a:prstGeom prst="rect">
            <a:avLst/>
          </a:prstGeom>
          <a:solidFill>
            <a:srgbClr val="9A0001"/>
          </a:solidFill>
          <a:ln>
            <a:solidFill>
              <a:schemeClr val="accent1"/>
            </a:soli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0000"/>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64" name="矩形 63"/>
          <p:cNvSpPr/>
          <p:nvPr/>
        </p:nvSpPr>
        <p:spPr>
          <a:xfrm>
            <a:off x="1454149" y="2788478"/>
            <a:ext cx="9347200" cy="70675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300" normalizeH="0" baseline="0" noProof="0" dirty="0">
                <a:ln>
                  <a:noFill/>
                </a:ln>
                <a:solidFill>
                  <a:schemeClr val="accent1"/>
                </a:solidFill>
                <a:effectLst/>
                <a:uLnTx/>
                <a:uFillTx/>
                <a:latin typeface="Arial" panose="020B0604020202090204" pitchFamily="34" charset="0"/>
                <a:ea typeface="Microsoft YaHei" panose="020B0503020204020204" charset="-122"/>
                <a:cs typeface="+mn-ea"/>
                <a:sym typeface="Arial" panose="020B0604020202090204" pitchFamily="34" charset="0"/>
              </a:rPr>
              <a:t>Thank you</a:t>
            </a:r>
            <a:endParaRPr kumimoji="0" lang="zh-CN" altLang="en-US" sz="4000" b="1" i="0" u="none" strike="noStrike" kern="1200" cap="none" spc="300" normalizeH="0" baseline="0" noProof="0" dirty="0">
              <a:ln>
                <a:noFill/>
              </a:ln>
              <a:solidFill>
                <a:schemeClr val="accent1"/>
              </a:solidFill>
              <a:effectLst/>
              <a:uLnTx/>
              <a:uFillTx/>
              <a:latin typeface="Arial" panose="020B0604020202090204" pitchFamily="34" charset="0"/>
              <a:ea typeface="Microsoft YaHei" panose="020B0503020204020204" charset="-122"/>
              <a:cs typeface="+mn-ea"/>
              <a:sym typeface="Arial" panose="020B0604020202090204" pitchFamily="34" charset="0"/>
            </a:endParaRPr>
          </a:p>
        </p:txBody>
      </p:sp>
      <p:sp>
        <p:nvSpPr>
          <p:cNvPr id="68" name="矩形 67"/>
          <p:cNvSpPr/>
          <p:nvPr/>
        </p:nvSpPr>
        <p:spPr>
          <a:xfrm flipV="1">
            <a:off x="0" y="6802310"/>
            <a:ext cx="12192000" cy="62214"/>
          </a:xfrm>
          <a:prstGeom prst="rect">
            <a:avLst/>
          </a:prstGeom>
          <a:solidFill>
            <a:schemeClr val="accent1"/>
          </a:solidFill>
          <a:ln>
            <a:noFill/>
          </a:ln>
        </p:spPr>
        <p:txBody>
          <a:bodyPr vert="horz" wrap="square" lIns="91440" tIns="45720" rIns="91440" bIns="45720" numCol="1" anchor="t" anchorCtr="0" compatLnSpc="1"/>
          <a:lstStyle/>
          <a:p>
            <a:endParaRPr lang="zh-CN" altLang="en-US">
              <a:solidFill>
                <a:srgbClr val="FF0000"/>
              </a:solidFill>
              <a:latin typeface="Arial" panose="020B0604020202090204" pitchFamily="34" charset="0"/>
              <a:ea typeface="Microsoft YaHei" panose="020B0503020204020204" charset="-122"/>
              <a:cs typeface="+mn-ea"/>
              <a:sym typeface="Arial" panose="020B060402020209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1608455" y="1936113"/>
            <a:ext cx="4246245" cy="770400"/>
          </a:xfrm>
          <a:prstGeom prst="rect">
            <a:avLst/>
          </a:prstGeom>
          <a:noFill/>
        </p:spPr>
        <p:txBody>
          <a:bodyPr wrap="square" bIns="46990" rtlCol="0" anchor="ctr" anchorCtr="0">
            <a:normAutofit/>
          </a:bodyPr>
          <a:lstStyle/>
          <a:p>
            <a:pPr fontAlgn="auto">
              <a:lnSpc>
                <a:spcPct val="120000"/>
              </a:lnSpc>
            </a:pPr>
            <a:r>
              <a:rPr lang="zh-CN" altLang="en-US" sz="2800" dirty="0">
                <a:solidFill>
                  <a:schemeClr val="bg1">
                    <a:lumMod val="75000"/>
                  </a:schemeClr>
                </a:solidFill>
                <a:latin typeface="Arial" panose="020B0604020202090204" pitchFamily="34" charset="0"/>
                <a:ea typeface="微软雅黑" panose="020B0503020204020204" charset="-122"/>
                <a:cs typeface="微软雅黑" panose="020B0503020204020204" charset="-122"/>
                <a:sym typeface="Arial" panose="020B0604020202090204" pitchFamily="34" charset="0"/>
              </a:rPr>
              <a:t>背景介绍</a:t>
            </a:r>
            <a:endParaRPr lang="zh-CN" altLang="en-US" sz="2800" dirty="0">
              <a:solidFill>
                <a:schemeClr val="bg1">
                  <a:lumMod val="75000"/>
                </a:schemeClr>
              </a:solidFill>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cxnSp>
        <p:nvCxnSpPr>
          <p:cNvPr id="38" name="直接连接符 37"/>
          <p:cNvCxnSpPr/>
          <p:nvPr>
            <p:custDataLst>
              <p:tags r:id="rId2"/>
            </p:custDataLst>
          </p:nvPr>
        </p:nvCxnSpPr>
        <p:spPr>
          <a:xfrm>
            <a:off x="1463675"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9" name="文本框 18"/>
          <p:cNvSpPr txBox="1"/>
          <p:nvPr>
            <p:custDataLst>
              <p:tags r:id="rId3"/>
            </p:custDataLst>
          </p:nvPr>
        </p:nvSpPr>
        <p:spPr>
          <a:xfrm>
            <a:off x="1608455" y="2948305"/>
            <a:ext cx="4246245" cy="770400"/>
          </a:xfrm>
          <a:prstGeom prst="rect">
            <a:avLst/>
          </a:prstGeom>
          <a:noFill/>
        </p:spPr>
        <p:txBody>
          <a:bodyPr wrap="square" bIns="46990" rtlCol="0" anchor="ctr" anchorCtr="0">
            <a:normAutofit/>
          </a:bodyPr>
          <a:lstStyle/>
          <a:p>
            <a:pPr fontAlgn="auto">
              <a:lnSpc>
                <a:spcPct val="120000"/>
              </a:lnSpc>
            </a:pPr>
            <a:r>
              <a:rPr lang="en-US" altLang="zh-CN" sz="2800" b="1" dirty="0">
                <a:solidFill>
                  <a:schemeClr val="tx1"/>
                </a:solidFill>
                <a:latin typeface="Arial" panose="020B0604020202090204" pitchFamily="34" charset="0"/>
                <a:ea typeface="微软雅黑" panose="020B0503020204020204" charset="-122"/>
                <a:cs typeface="微软雅黑" panose="020B0503020204020204" charset="-122"/>
                <a:sym typeface="Arial" panose="020B0604020202090204" pitchFamily="34" charset="0"/>
              </a:rPr>
              <a:t>USB </a:t>
            </a:r>
            <a:r>
              <a:rPr lang="zh-CN" altLang="en-US" sz="2800" b="1" dirty="0">
                <a:solidFill>
                  <a:schemeClr val="tx1"/>
                </a:solidFill>
                <a:latin typeface="Arial" panose="020B0604020202090204" pitchFamily="34" charset="0"/>
                <a:ea typeface="微软雅黑" panose="020B0503020204020204" charset="-122"/>
                <a:cs typeface="微软雅黑" panose="020B0503020204020204" charset="-122"/>
                <a:sym typeface="Arial" panose="020B0604020202090204" pitchFamily="34" charset="0"/>
              </a:rPr>
              <a:t>介绍</a:t>
            </a:r>
            <a:endParaRPr lang="zh-CN" altLang="en-US" sz="2800" b="1" dirty="0">
              <a:solidFill>
                <a:schemeClr val="tx1"/>
              </a:solidFill>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sp>
        <p:nvSpPr>
          <p:cNvPr id="20" name="文本框 19"/>
          <p:cNvSpPr txBox="1"/>
          <p:nvPr>
            <p:custDataLst>
              <p:tags r:id="rId4"/>
            </p:custDataLst>
          </p:nvPr>
        </p:nvSpPr>
        <p:spPr>
          <a:xfrm>
            <a:off x="1608455" y="3960494"/>
            <a:ext cx="4246245" cy="770400"/>
          </a:xfrm>
          <a:prstGeom prst="rect">
            <a:avLst/>
          </a:prstGeom>
          <a:noFill/>
        </p:spPr>
        <p:txBody>
          <a:bodyPr wrap="square" bIns="46990" rtlCol="0" anchor="ctr" anchorCtr="0">
            <a:normAutofit/>
          </a:bodyPr>
          <a:lstStyle/>
          <a:p>
            <a:pPr fontAlgn="auto">
              <a:lnSpc>
                <a:spcPct val="120000"/>
              </a:lnSpc>
            </a:pPr>
            <a:r>
              <a:rPr lang="en-US" altLang="zh-CN" sz="2800" dirty="0">
                <a:solidFill>
                  <a:schemeClr val="bg1">
                    <a:lumMod val="75000"/>
                  </a:schemeClr>
                </a:solidFill>
                <a:latin typeface="Arial" panose="020B0604020202090204" pitchFamily="34" charset="0"/>
                <a:ea typeface="微软雅黑" panose="020B0503020204020204" charset="-122"/>
                <a:cs typeface="微软雅黑" panose="020B0503020204020204" charset="-122"/>
                <a:sym typeface="Arial" panose="020B0604020202090204" pitchFamily="34" charset="0"/>
              </a:rPr>
              <a:t>USB Attack</a:t>
            </a:r>
            <a:endParaRPr lang="en-US" altLang="zh-CN" sz="2800" dirty="0">
              <a:solidFill>
                <a:schemeClr val="bg1">
                  <a:lumMod val="75000"/>
                </a:schemeClr>
              </a:solidFill>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sp>
        <p:nvSpPr>
          <p:cNvPr id="21" name="文本框 20"/>
          <p:cNvSpPr txBox="1"/>
          <p:nvPr>
            <p:custDataLst>
              <p:tags r:id="rId5"/>
            </p:custDataLst>
          </p:nvPr>
        </p:nvSpPr>
        <p:spPr>
          <a:xfrm>
            <a:off x="1608455" y="4972685"/>
            <a:ext cx="4246245" cy="770400"/>
          </a:xfrm>
          <a:prstGeom prst="rect">
            <a:avLst/>
          </a:prstGeom>
          <a:noFill/>
        </p:spPr>
        <p:txBody>
          <a:bodyPr wrap="square" bIns="46990" rtlCol="0" anchor="ctr" anchorCtr="0">
            <a:normAutofit/>
          </a:bodyPr>
          <a:lstStyle/>
          <a:p>
            <a:pPr fontAlgn="auto">
              <a:lnSpc>
                <a:spcPct val="120000"/>
              </a:lnSpc>
            </a:pPr>
            <a:r>
              <a:rPr lang="en-US" altLang="zh-CN" sz="2800" dirty="0">
                <a:solidFill>
                  <a:schemeClr val="bg1">
                    <a:lumMod val="75000"/>
                  </a:schemeClr>
                </a:solidFill>
                <a:latin typeface="Arial" panose="020B0604020202090204" pitchFamily="34" charset="0"/>
                <a:ea typeface="微软雅黑" panose="020B0503020204020204" charset="-122"/>
                <a:cs typeface="微软雅黑" panose="020B0503020204020204" charset="-122"/>
                <a:sym typeface="Arial" panose="020B0604020202090204" pitchFamily="34" charset="0"/>
              </a:rPr>
              <a:t>USB </a:t>
            </a:r>
            <a:r>
              <a:rPr lang="zh-CN" altLang="en-US" sz="2800" dirty="0">
                <a:solidFill>
                  <a:schemeClr val="bg1">
                    <a:lumMod val="75000"/>
                  </a:schemeClr>
                </a:solidFill>
                <a:latin typeface="Arial" panose="020B0604020202090204" pitchFamily="34" charset="0"/>
                <a:ea typeface="微软雅黑" panose="020B0503020204020204" charset="-122"/>
                <a:cs typeface="微软雅黑" panose="020B0503020204020204" charset="-122"/>
                <a:sym typeface="Arial" panose="020B0604020202090204" pitchFamily="34" charset="0"/>
              </a:rPr>
              <a:t>安全威胁</a:t>
            </a:r>
            <a:endParaRPr lang="zh-CN" altLang="en-US" sz="2800" dirty="0">
              <a:solidFill>
                <a:schemeClr val="bg1">
                  <a:lumMod val="75000"/>
                </a:schemeClr>
              </a:solidFill>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sp>
        <p:nvSpPr>
          <p:cNvPr id="4" name="标题 2"/>
          <p:cNvSpPr>
            <a:spLocks noGrp="1"/>
          </p:cNvSpPr>
          <p:nvPr>
            <p:custDataLst>
              <p:tags r:id="rId6"/>
            </p:custDataLst>
          </p:nvPr>
        </p:nvSpPr>
        <p:spPr>
          <a:xfrm>
            <a:off x="608400" y="608400"/>
            <a:ext cx="10969200" cy="705600"/>
          </a:xfrm>
          <a:prstGeom prst="rect">
            <a:avLst/>
          </a:prstGeom>
        </p:spPr>
        <p:txBody>
          <a:bodyPr vert="horz" lIns="90000" tIns="46800" rIns="90000" bIns="46800" rtlCol="0" anchor="ctr" anchorCtr="0">
            <a:norm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90204" pitchFamily="34" charset="0"/>
                <a:ea typeface="微软雅黑" panose="020B0503020204020204" charset="-122"/>
                <a:cs typeface="+mj-cs"/>
                <a:sym typeface="+mn-ea"/>
              </a:defRPr>
            </a:lvl1pPr>
          </a:lstStyle>
          <a:p>
            <a:r>
              <a:rPr lang="en-US" altLang="zh-CN">
                <a:solidFill>
                  <a:schemeClr val="tx1">
                    <a:lumMod val="65000"/>
                    <a:lumOff val="35000"/>
                  </a:schemeClr>
                </a:solidFill>
                <a:cs typeface="微软雅黑" panose="020B0503020204020204" charset="-122"/>
                <a:sym typeface="Arial" panose="020B0604020202090204" pitchFamily="34" charset="0"/>
              </a:rPr>
              <a:t>	</a:t>
            </a:r>
            <a:r>
              <a:rPr>
                <a:solidFill>
                  <a:schemeClr val="tx1">
                    <a:lumMod val="65000"/>
                    <a:lumOff val="35000"/>
                  </a:schemeClr>
                </a:solidFill>
                <a:cs typeface="微软雅黑" panose="020B0503020204020204" charset="-122"/>
                <a:sym typeface="Arial" panose="020B0604020202090204" pitchFamily="34" charset="0"/>
              </a:rPr>
              <a:t>介绍</a:t>
            </a:r>
            <a:endParaRPr lang="zh-CN" altLang="en-US"/>
          </a:p>
        </p:txBody>
      </p:sp>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lstStyle/>
          <a:p>
            <a:r>
              <a:rPr lang="en-US" altLang="zh-CN">
                <a:solidFill>
                  <a:schemeClr val="tx1">
                    <a:lumMod val="65000"/>
                    <a:lumOff val="35000"/>
                  </a:schemeClr>
                </a:solidFill>
              </a:rPr>
              <a:t>USB </a:t>
            </a:r>
            <a:r>
              <a:rPr>
                <a:solidFill>
                  <a:schemeClr val="tx1">
                    <a:lumMod val="65000"/>
                    <a:lumOff val="35000"/>
                  </a:schemeClr>
                </a:solidFill>
              </a:rPr>
              <a:t>介绍</a:t>
            </a:r>
            <a:endParaRPr>
              <a:solidFill>
                <a:schemeClr val="tx1">
                  <a:lumMod val="65000"/>
                  <a:lumOff val="35000"/>
                </a:schemeClr>
              </a:solidFill>
            </a:endParaRPr>
          </a:p>
        </p:txBody>
      </p:sp>
      <p:sp>
        <p:nvSpPr>
          <p:cNvPr id="2" name="内容占位符 1"/>
          <p:cNvSpPr>
            <a:spLocks noGrp="1"/>
          </p:cNvSpPr>
          <p:nvPr>
            <p:ph idx="1"/>
            <p:custDataLst>
              <p:tags r:id="rId2"/>
            </p:custDataLst>
          </p:nvPr>
        </p:nvSpPr>
        <p:spPr/>
        <p:txBody>
          <a:bodyPr>
            <a:noAutofit/>
          </a:bodyPr>
          <a:lstStyle/>
          <a:p>
            <a:r>
              <a:rPr lang="zh-CN" altLang="en-US" sz="2800" dirty="0">
                <a:latin typeface="Comic Sans MS" panose="030F0902030302020204" charset="0"/>
                <a:ea typeface="等线" panose="02010600030101010101" charset="-122"/>
                <a:cs typeface="Comic Sans MS" panose="030F0902030302020204" charset="0"/>
              </a:rPr>
              <a:t>通用串行总线(USB)作为一种工业标准被引入，用于连接普通计算设备及其外围设备。</a:t>
            </a:r>
            <a:endParaRPr lang="zh-CN" altLang="en-US" sz="2800" dirty="0">
              <a:latin typeface="Comic Sans MS" panose="030F0902030302020204" charset="0"/>
              <a:ea typeface="等线" panose="02010600030101010101" charset="-122"/>
              <a:cs typeface="Comic Sans MS" panose="030F0902030302020204" charset="0"/>
            </a:endParaRPr>
          </a:p>
          <a:p>
            <a:endParaRPr lang="zh-CN" altLang="en-US" sz="2800" dirty="0">
              <a:latin typeface="Comic Sans MS" panose="030F0902030302020204" charset="0"/>
              <a:ea typeface="等线" panose="02010600030101010101" charset="-122"/>
              <a:cs typeface="Comic Sans MS" panose="030F0902030302020204" charset="0"/>
            </a:endParaRPr>
          </a:p>
          <a:p>
            <a:r>
              <a:rPr lang="zh-CN" altLang="en-US" sz="2800" dirty="0">
                <a:latin typeface="Comic Sans MS" panose="030F0902030302020204" charset="0"/>
                <a:ea typeface="等线" panose="02010600030101010101" charset="-122"/>
                <a:cs typeface="Comic Sans MS" panose="030F0902030302020204" charset="0"/>
              </a:rPr>
              <a:t>USB标准定义了一组每个USB设备都必须响应的请求，其中最重要的是设备描述符(包含供应商和产品id)和配置描述符(包含设备的功能定义和通信需求)，这样主机端软件就可以根据这些描述符使用不同的驱动程序来服务不同的设备。</a:t>
            </a:r>
            <a:endParaRPr lang="zh-CN" altLang="en-US" sz="2800" dirty="0">
              <a:latin typeface="Comic Sans MS" panose="030F0902030302020204" charset="0"/>
              <a:ea typeface="等线" panose="02010600030101010101" charset="-122"/>
              <a:cs typeface="Comic Sans MS" panose="030F0902030302020204" charset="0"/>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a:solidFill>
                  <a:schemeClr val="tx1">
                    <a:lumMod val="65000"/>
                    <a:lumOff val="35000"/>
                  </a:schemeClr>
                </a:solidFill>
                <a:sym typeface="+mn-ea"/>
              </a:rPr>
              <a:t>USB </a:t>
            </a:r>
            <a:r>
              <a:rPr>
                <a:solidFill>
                  <a:schemeClr val="tx1">
                    <a:lumMod val="65000"/>
                    <a:lumOff val="35000"/>
                  </a:schemeClr>
                </a:solidFill>
                <a:sym typeface="+mn-ea"/>
              </a:rPr>
              <a:t>介绍</a:t>
            </a:r>
            <a:endParaRPr lang="zh-CN" altLang="en-US">
              <a:solidFill>
                <a:schemeClr val="tx1">
                  <a:lumMod val="65000"/>
                  <a:lumOff val="35000"/>
                </a:schemeClr>
              </a:solidFill>
              <a:sym typeface="+mn-ea"/>
            </a:endParaRPr>
          </a:p>
        </p:txBody>
      </p:sp>
      <p:sp>
        <p:nvSpPr>
          <p:cNvPr id="2" name="内容占位符 1"/>
          <p:cNvSpPr>
            <a:spLocks noGrp="1"/>
          </p:cNvSpPr>
          <p:nvPr>
            <p:ph idx="1"/>
            <p:custDataLst>
              <p:tags r:id="rId2"/>
            </p:custDataLst>
          </p:nvPr>
        </p:nvSpPr>
        <p:spPr>
          <a:xfrm>
            <a:off x="608330" y="1490345"/>
            <a:ext cx="10968355" cy="4759325"/>
          </a:xfrm>
        </p:spPr>
        <p:txBody>
          <a:bodyPr/>
          <a:lstStyle/>
          <a:p>
            <a:pPr marL="0" indent="0">
              <a:buNone/>
            </a:pPr>
            <a:r>
              <a:rPr lang="zh-CN" altLang="en-US" sz="2800" dirty="0"/>
              <a:t>主机端采用基于硬件的主控制器分层架构。主控制器提供物理接口，并支持多路设备访问，主控制器驱动程序提供一个硬件无关的抽象层来访问物理接口。USB核心层构建在主控制器驱动程序之上，负责为连接的设备选择适当的驱动程序，并提供与USB设备通信的核心程序。单个USB设备的驱动程序(位于USB核心的顶部)</a:t>
            </a:r>
            <a:r>
              <a:rPr lang="zh-CN" altLang="en-US" sz="2800" b="1" dirty="0">
                <a:solidFill>
                  <a:srgbClr val="FF0000"/>
                </a:solidFill>
              </a:rPr>
              <a:t>首先根据提供的描述符初始化设备</a:t>
            </a:r>
            <a:r>
              <a:rPr lang="zh-CN" altLang="en-US" sz="2800" dirty="0"/>
              <a:t>，然后与主机操作系统的</a:t>
            </a:r>
            <a:r>
              <a:rPr lang="zh-CN" altLang="en-US" sz="2800" b="1" dirty="0">
                <a:solidFill>
                  <a:srgbClr val="FF0000"/>
                </a:solidFill>
              </a:rPr>
              <a:t>其他子系统进行交互</a:t>
            </a:r>
            <a:r>
              <a:rPr lang="zh-CN" altLang="en-US" sz="2800" dirty="0"/>
              <a:t>。用户空间程序使用各种内核子系统提供的</a:t>
            </a:r>
            <a:r>
              <a:rPr lang="en-US" altLang="zh-CN" sz="2800" dirty="0"/>
              <a:t>API</a:t>
            </a:r>
            <a:r>
              <a:rPr lang="zh-CN" altLang="en-US" sz="2800" dirty="0"/>
              <a:t>来与USB设备通信。</a:t>
            </a:r>
            <a:endParaRPr lang="zh-CN" altLang="en-US" sz="2800" dirty="0"/>
          </a:p>
          <a:p>
            <a:endParaRPr lang="zh-CN" altLang="en-US" sz="2800" dirty="0"/>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US" altLang="zh-CN">
                <a:sym typeface="+mn-ea"/>
              </a:rPr>
              <a:t>USB </a:t>
            </a:r>
            <a:r>
              <a:rPr>
                <a:sym typeface="+mn-ea"/>
              </a:rPr>
              <a:t>介绍</a:t>
            </a:r>
            <a:endParaRPr lang="zh-CN" altLang="en-US"/>
          </a:p>
        </p:txBody>
      </p:sp>
      <p:sp>
        <p:nvSpPr>
          <p:cNvPr id="2" name="内容占位符 1"/>
          <p:cNvSpPr>
            <a:spLocks noGrp="1"/>
          </p:cNvSpPr>
          <p:nvPr>
            <p:ph idx="1"/>
            <p:custDataLst>
              <p:tags r:id="rId2"/>
            </p:custDataLst>
          </p:nvPr>
        </p:nvSpPr>
        <p:spPr>
          <a:xfrm>
            <a:off x="608330" y="1490345"/>
            <a:ext cx="5033010" cy="4759325"/>
          </a:xfrm>
        </p:spPr>
        <p:txBody>
          <a:bodyPr>
            <a:noAutofit/>
          </a:bodyPr>
          <a:lstStyle/>
          <a:p>
            <a:pPr marL="0" indent="0">
              <a:buNone/>
            </a:pPr>
            <a:r>
              <a:rPr lang="zh-CN" altLang="en-US" sz="2800" dirty="0">
                <a:latin typeface="+mn-ea"/>
                <a:ea typeface="+mn-ea"/>
                <a:cs typeface="+mn-ea"/>
              </a:rPr>
              <a:t>USB驱动程序由两部分组成:</a:t>
            </a:r>
            <a:endParaRPr lang="zh-CN" altLang="en-US" sz="2800" dirty="0">
              <a:latin typeface="+mn-ea"/>
              <a:ea typeface="+mn-ea"/>
              <a:cs typeface="+mn-ea"/>
            </a:endParaRPr>
          </a:p>
          <a:p>
            <a:pPr marL="457200" indent="-457200">
              <a:buAutoNum type="arabicPeriod"/>
            </a:pPr>
            <a:r>
              <a:rPr lang="zh-CN" altLang="en-US" sz="2800" dirty="0">
                <a:latin typeface="+mn-ea"/>
                <a:ea typeface="+mn-ea"/>
                <a:cs typeface="+mn-ea"/>
              </a:rPr>
              <a:t>初始化驱动程序的</a:t>
            </a:r>
            <a:r>
              <a:rPr lang="en-US" altLang="zh-CN" sz="2800" dirty="0">
                <a:latin typeface="+mn-ea"/>
                <a:ea typeface="+mn-ea"/>
                <a:cs typeface="+mn-ea"/>
              </a:rPr>
              <a:t>probe</a:t>
            </a:r>
            <a:r>
              <a:rPr sz="2800" dirty="0">
                <a:latin typeface="+mn-ea"/>
                <a:ea typeface="+mn-ea"/>
                <a:cs typeface="+mn-ea"/>
              </a:rPr>
              <a:t>探针</a:t>
            </a:r>
            <a:r>
              <a:rPr lang="zh-CN" altLang="en-US" sz="2800" dirty="0">
                <a:latin typeface="+mn-ea"/>
                <a:ea typeface="+mn-ea"/>
                <a:cs typeface="+mn-ea"/>
              </a:rPr>
              <a:t>程序。</a:t>
            </a:r>
            <a:endParaRPr lang="zh-CN" altLang="en-US" sz="2800" dirty="0">
              <a:latin typeface="+mn-ea"/>
              <a:ea typeface="+mn-ea"/>
              <a:cs typeface="+mn-ea"/>
            </a:endParaRPr>
          </a:p>
          <a:p>
            <a:pPr marL="457200" indent="-457200">
              <a:buAutoNum type="arabicPeriod"/>
            </a:pPr>
            <a:r>
              <a:rPr lang="zh-CN" altLang="en-US" sz="2800" dirty="0">
                <a:latin typeface="+mn-ea"/>
                <a:ea typeface="+mn-ea"/>
                <a:cs typeface="+mn-ea"/>
              </a:rPr>
              <a:t>与其他子系统(例如，声音、网络或存储)接口的函数程序。</a:t>
            </a:r>
            <a:endParaRPr lang="zh-CN" altLang="en-US" sz="2800" dirty="0">
              <a:latin typeface="+mn-ea"/>
              <a:ea typeface="+mn-ea"/>
              <a:cs typeface="+mn-ea"/>
            </a:endParaRPr>
          </a:p>
        </p:txBody>
      </p:sp>
      <p:pic>
        <p:nvPicPr>
          <p:cNvPr id="4" name="图片 3"/>
          <p:cNvPicPr>
            <a:picLocks noChangeAspect="1"/>
          </p:cNvPicPr>
          <p:nvPr/>
        </p:nvPicPr>
        <p:blipFill>
          <a:blip r:embed="rId3"/>
          <a:stretch>
            <a:fillRect/>
          </a:stretch>
        </p:blipFill>
        <p:spPr>
          <a:xfrm>
            <a:off x="5727065" y="1195705"/>
            <a:ext cx="5661660" cy="4158615"/>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1608455" y="1936113"/>
            <a:ext cx="4246245" cy="770400"/>
          </a:xfrm>
          <a:prstGeom prst="rect">
            <a:avLst/>
          </a:prstGeom>
          <a:noFill/>
        </p:spPr>
        <p:txBody>
          <a:bodyPr wrap="square" bIns="46990" rtlCol="0" anchor="ctr" anchorCtr="0">
            <a:normAutofit/>
          </a:bodyPr>
          <a:lstStyle/>
          <a:p>
            <a:pPr fontAlgn="auto">
              <a:lnSpc>
                <a:spcPct val="120000"/>
              </a:lnSpc>
            </a:pPr>
            <a:r>
              <a:rPr lang="zh-CN" altLang="en-US" sz="2800" dirty="0">
                <a:solidFill>
                  <a:schemeClr val="bg1">
                    <a:lumMod val="75000"/>
                  </a:schemeClr>
                </a:solidFill>
                <a:latin typeface="Arial" panose="020B0604020202090204" pitchFamily="34" charset="0"/>
                <a:ea typeface="微软雅黑" panose="020B0503020204020204" charset="-122"/>
                <a:cs typeface="微软雅黑" panose="020B0503020204020204" charset="-122"/>
                <a:sym typeface="Arial" panose="020B0604020202090204" pitchFamily="34" charset="0"/>
              </a:rPr>
              <a:t>背景介绍</a:t>
            </a:r>
            <a:endParaRPr lang="zh-CN" altLang="en-US" sz="2800" dirty="0">
              <a:solidFill>
                <a:schemeClr val="bg1">
                  <a:lumMod val="75000"/>
                </a:schemeClr>
              </a:solidFill>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cxnSp>
        <p:nvCxnSpPr>
          <p:cNvPr id="38" name="直接连接符 37"/>
          <p:cNvCxnSpPr/>
          <p:nvPr>
            <p:custDataLst>
              <p:tags r:id="rId2"/>
            </p:custDataLst>
          </p:nvPr>
        </p:nvCxnSpPr>
        <p:spPr>
          <a:xfrm>
            <a:off x="1463675" y="1515110"/>
            <a:ext cx="5248275"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9" name="文本框 18"/>
          <p:cNvSpPr txBox="1"/>
          <p:nvPr>
            <p:custDataLst>
              <p:tags r:id="rId3"/>
            </p:custDataLst>
          </p:nvPr>
        </p:nvSpPr>
        <p:spPr>
          <a:xfrm>
            <a:off x="1608455" y="2948305"/>
            <a:ext cx="4246245" cy="770400"/>
          </a:xfrm>
          <a:prstGeom prst="rect">
            <a:avLst/>
          </a:prstGeom>
          <a:noFill/>
        </p:spPr>
        <p:txBody>
          <a:bodyPr wrap="square" bIns="46990" rtlCol="0" anchor="ctr" anchorCtr="0">
            <a:normAutofit/>
          </a:bodyPr>
          <a:lstStyle/>
          <a:p>
            <a:pPr fontAlgn="auto">
              <a:lnSpc>
                <a:spcPct val="120000"/>
              </a:lnSpc>
            </a:pPr>
            <a:r>
              <a:rPr lang="en-US" altLang="zh-CN" sz="2800" dirty="0">
                <a:solidFill>
                  <a:schemeClr val="bg1">
                    <a:lumMod val="75000"/>
                  </a:schemeClr>
                </a:solidFill>
                <a:latin typeface="Arial" panose="020B0604020202090204" pitchFamily="34" charset="0"/>
                <a:ea typeface="微软雅黑" panose="020B0503020204020204" charset="-122"/>
                <a:cs typeface="微软雅黑" panose="020B0503020204020204" charset="-122"/>
                <a:sym typeface="Arial" panose="020B0604020202090204" pitchFamily="34" charset="0"/>
              </a:rPr>
              <a:t>USB </a:t>
            </a:r>
            <a:r>
              <a:rPr lang="zh-CN" altLang="en-US" sz="2800" dirty="0">
                <a:solidFill>
                  <a:schemeClr val="bg1">
                    <a:lumMod val="75000"/>
                  </a:schemeClr>
                </a:solidFill>
                <a:latin typeface="Arial" panose="020B0604020202090204" pitchFamily="34" charset="0"/>
                <a:ea typeface="微软雅黑" panose="020B0503020204020204" charset="-122"/>
                <a:cs typeface="微软雅黑" panose="020B0503020204020204" charset="-122"/>
                <a:sym typeface="Arial" panose="020B0604020202090204" pitchFamily="34" charset="0"/>
              </a:rPr>
              <a:t>介绍</a:t>
            </a:r>
            <a:endParaRPr lang="zh-CN" altLang="en-US" sz="2800" dirty="0">
              <a:solidFill>
                <a:schemeClr val="bg1">
                  <a:lumMod val="75000"/>
                </a:schemeClr>
              </a:solidFill>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sp>
        <p:nvSpPr>
          <p:cNvPr id="20" name="文本框 19"/>
          <p:cNvSpPr txBox="1"/>
          <p:nvPr>
            <p:custDataLst>
              <p:tags r:id="rId4"/>
            </p:custDataLst>
          </p:nvPr>
        </p:nvSpPr>
        <p:spPr>
          <a:xfrm>
            <a:off x="1608455" y="3960494"/>
            <a:ext cx="4246245" cy="770400"/>
          </a:xfrm>
          <a:prstGeom prst="rect">
            <a:avLst/>
          </a:prstGeom>
          <a:noFill/>
        </p:spPr>
        <p:txBody>
          <a:bodyPr wrap="square" bIns="46990" rtlCol="0" anchor="ctr" anchorCtr="0">
            <a:normAutofit/>
          </a:bodyPr>
          <a:lstStyle/>
          <a:p>
            <a:pPr fontAlgn="auto">
              <a:lnSpc>
                <a:spcPct val="120000"/>
              </a:lnSpc>
            </a:pPr>
            <a:r>
              <a:rPr lang="en-US" altLang="zh-CN" sz="2800" b="1" dirty="0">
                <a:solidFill>
                  <a:schemeClr val="tx1"/>
                </a:solidFill>
                <a:latin typeface="Arial" panose="020B0604020202090204" pitchFamily="34" charset="0"/>
                <a:ea typeface="微软雅黑" panose="020B0503020204020204" charset="-122"/>
                <a:cs typeface="微软雅黑" panose="020B0503020204020204" charset="-122"/>
                <a:sym typeface="Arial" panose="020B0604020202090204" pitchFamily="34" charset="0"/>
              </a:rPr>
              <a:t>USB Attack</a:t>
            </a:r>
            <a:endParaRPr lang="en-US" altLang="zh-CN" sz="2800" b="1" dirty="0">
              <a:solidFill>
                <a:schemeClr val="tx1"/>
              </a:solidFill>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sp>
        <p:nvSpPr>
          <p:cNvPr id="21" name="文本框 20"/>
          <p:cNvSpPr txBox="1"/>
          <p:nvPr>
            <p:custDataLst>
              <p:tags r:id="rId5"/>
            </p:custDataLst>
          </p:nvPr>
        </p:nvSpPr>
        <p:spPr>
          <a:xfrm>
            <a:off x="1608455" y="4972685"/>
            <a:ext cx="4246245" cy="770400"/>
          </a:xfrm>
          <a:prstGeom prst="rect">
            <a:avLst/>
          </a:prstGeom>
          <a:noFill/>
        </p:spPr>
        <p:txBody>
          <a:bodyPr wrap="square" bIns="46990" rtlCol="0" anchor="ctr" anchorCtr="0">
            <a:normAutofit/>
          </a:bodyPr>
          <a:lstStyle/>
          <a:p>
            <a:pPr fontAlgn="auto">
              <a:lnSpc>
                <a:spcPct val="120000"/>
              </a:lnSpc>
            </a:pPr>
            <a:r>
              <a:rPr lang="en-US" altLang="zh-CN" sz="2800" b="1" dirty="0">
                <a:solidFill>
                  <a:schemeClr val="tx1"/>
                </a:solidFill>
                <a:latin typeface="Arial" panose="020B0604020202090204" pitchFamily="34" charset="0"/>
                <a:ea typeface="微软雅黑" panose="020B0503020204020204" charset="-122"/>
                <a:cs typeface="微软雅黑" panose="020B0503020204020204" charset="-122"/>
                <a:sym typeface="Arial" panose="020B0604020202090204" pitchFamily="34" charset="0"/>
              </a:rPr>
              <a:t>USB </a:t>
            </a:r>
            <a:r>
              <a:rPr lang="zh-CN" altLang="en-US" sz="2800" b="1" dirty="0">
                <a:solidFill>
                  <a:schemeClr val="tx1"/>
                </a:solidFill>
                <a:latin typeface="Arial" panose="020B0604020202090204" pitchFamily="34" charset="0"/>
                <a:ea typeface="微软雅黑" panose="020B0503020204020204" charset="-122"/>
                <a:cs typeface="微软雅黑" panose="020B0503020204020204" charset="-122"/>
                <a:sym typeface="Arial" panose="020B0604020202090204" pitchFamily="34" charset="0"/>
              </a:rPr>
              <a:t>安全威胁</a:t>
            </a:r>
            <a:endParaRPr lang="zh-CN" altLang="en-US" sz="2800" b="1" dirty="0">
              <a:solidFill>
                <a:schemeClr val="tx1"/>
              </a:solidFill>
              <a:latin typeface="Arial" panose="020B0604020202090204" pitchFamily="34" charset="0"/>
              <a:ea typeface="微软雅黑" panose="020B0503020204020204" charset="-122"/>
              <a:cs typeface="微软雅黑" panose="020B0503020204020204" charset="-122"/>
              <a:sym typeface="Arial" panose="020B0604020202090204" pitchFamily="34" charset="0"/>
            </a:endParaRPr>
          </a:p>
        </p:txBody>
      </p:sp>
      <p:sp>
        <p:nvSpPr>
          <p:cNvPr id="4" name="标题 2"/>
          <p:cNvSpPr>
            <a:spLocks noGrp="1"/>
          </p:cNvSpPr>
          <p:nvPr>
            <p:custDataLst>
              <p:tags r:id="rId6"/>
            </p:custDataLst>
          </p:nvPr>
        </p:nvSpPr>
        <p:spPr>
          <a:xfrm>
            <a:off x="608400" y="608400"/>
            <a:ext cx="10969200" cy="705600"/>
          </a:xfrm>
          <a:prstGeom prst="rect">
            <a:avLst/>
          </a:prstGeom>
        </p:spPr>
        <p:txBody>
          <a:bodyPr vert="horz" lIns="90000" tIns="46800" rIns="90000" bIns="46800" rtlCol="0" anchor="ctr" anchorCtr="0">
            <a:normAutofit/>
          </a:bodyPr>
          <a:lstStyle>
            <a:lvl1pPr marL="0" marR="0" algn="l" defTabSz="914400" rtl="0" eaLnBrk="1" fontAlgn="auto" latinLnBrk="0" hangingPunct="1">
              <a:lnSpc>
                <a:spcPct val="100000"/>
              </a:lnSpc>
              <a:spcBef>
                <a:spcPct val="0"/>
              </a:spcBef>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90204" pitchFamily="34" charset="0"/>
                <a:ea typeface="微软雅黑" panose="020B0503020204020204" charset="-122"/>
                <a:cs typeface="+mj-cs"/>
                <a:sym typeface="+mn-ea"/>
              </a:defRPr>
            </a:lvl1pPr>
          </a:lstStyle>
          <a:p>
            <a:r>
              <a:rPr lang="en-US" altLang="zh-CN">
                <a:solidFill>
                  <a:schemeClr val="tx1">
                    <a:lumMod val="65000"/>
                    <a:lumOff val="35000"/>
                  </a:schemeClr>
                </a:solidFill>
                <a:cs typeface="微软雅黑" panose="020B0503020204020204" charset="-122"/>
                <a:sym typeface="Arial" panose="020B0604020202090204" pitchFamily="34" charset="0"/>
              </a:rPr>
              <a:t>	</a:t>
            </a:r>
            <a:r>
              <a:rPr>
                <a:solidFill>
                  <a:schemeClr val="tx1">
                    <a:lumMod val="65000"/>
                    <a:lumOff val="35000"/>
                  </a:schemeClr>
                </a:solidFill>
                <a:cs typeface="微软雅黑" panose="020B0503020204020204" charset="-122"/>
                <a:sym typeface="Arial" panose="020B0604020202090204" pitchFamily="34" charset="0"/>
              </a:rPr>
              <a:t>介绍</a:t>
            </a:r>
            <a:endParaRPr lang="zh-CN" altLang="en-US"/>
          </a:p>
        </p:txBody>
      </p:sp>
    </p:spTree>
    <p:custDataLst>
      <p:tags r:id="rId7"/>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081_4*l_h_i*1_1_1"/>
  <p:tag name="KSO_WM_TEMPLATE_CATEGORY" val="custom"/>
  <p:tag name="KSO_WM_TEMPLATE_INDEX" val="2020508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26.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081_4*l_h_f*1_1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081_4*l_h_i*1_2_1"/>
  <p:tag name="KSO_WM_TEMPLATE_CATEGORY" val="custom"/>
  <p:tag name="KSO_WM_TEMPLATE_INDEX" val="2020508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081_4*l_h_i*1_3_1"/>
  <p:tag name="KSO_WM_TEMPLATE_CATEGORY" val="custom"/>
  <p:tag name="KSO_WM_TEMPLATE_INDEX" val="2020508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081_4*i*2"/>
  <p:tag name="KSO_WM_TEMPLATE_CATEGORY" val="custom"/>
  <p:tag name="KSO_WM_TEMPLATE_INDEX" val="20205081"/>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081_4*a*1"/>
  <p:tag name="KSO_WM_TEMPLATE_CATEGORY" val="custom"/>
  <p:tag name="KSO_WM_TEMPLATE_INDEX" val="20205081"/>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131.xml><?xml version="1.0" encoding="utf-8"?>
<p:tagLst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081_4*b*1"/>
  <p:tag name="KSO_WM_TEMPLATE_CATEGORY" val="custom"/>
  <p:tag name="KSO_WM_TEMPLATE_INDEX" val="20205081"/>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081_4*i*1"/>
  <p:tag name="KSO_WM_TEMPLATE_CATEGORY" val="custom"/>
  <p:tag name="KSO_WM_TEMPLATE_INDEX" val="20205081"/>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1"/>
</p:tagLst>
</file>

<file path=ppt/tags/tag133.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081_4*l_h_f*1_2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34.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081_4*l_h_f*1_3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35.xml><?xml version="1.0" encoding="utf-8"?>
<p:tagLst xmlns:p="http://schemas.openxmlformats.org/presentationml/2006/main">
  <p:tag name="KSO_WM_SLIDE_ID" val="custom20205081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081"/>
  <p:tag name="KSO_WM_SLIDE_LAYOUT" val="a_b_l"/>
  <p:tag name="KSO_WM_SLIDE_LAYOUT_CNT" val="1_1_1"/>
  <p:tag name="KSO_WM_UNIT_SHOW_EDIT_AREA_INDICATION" val="1"/>
</p:tagLst>
</file>

<file path=ppt/tags/tag136.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081_4*l_h_f*1_1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081_4*i*2"/>
  <p:tag name="KSO_WM_TEMPLATE_CATEGORY" val="custom"/>
  <p:tag name="KSO_WM_TEMPLATE_INDEX" val="20205081"/>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138.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081_4*l_h_f*1_2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39.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081_4*l_h_f*1_3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5081_4*l_h_f*1_4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4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42.xml><?xml version="1.0" encoding="utf-8"?>
<p:tagLst xmlns:p="http://schemas.openxmlformats.org/presentationml/2006/main">
  <p:tag name="KSO_WM_SLIDE_ID" val="custom20205081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081"/>
  <p:tag name="KSO_WM_SLIDE_LAYOUT" val="a_b_l"/>
  <p:tag name="KSO_WM_SLIDE_LAYOUT_CNT" val="1_1_1"/>
  <p:tag name="KSO_WM_UNIT_SHOW_EDIT_AREA_INDICATION" val="1"/>
</p:tagLst>
</file>

<file path=ppt/tags/tag14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4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4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46.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081_4*l_h_f*1_1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081_4*i*2"/>
  <p:tag name="KSO_WM_TEMPLATE_CATEGORY" val="custom"/>
  <p:tag name="KSO_WM_TEMPLATE_INDEX" val="20205081"/>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148.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081_4*l_h_f*1_2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49.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081_4*l_h_f*1_3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5081_4*l_h_f*1_4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5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52.xml><?xml version="1.0" encoding="utf-8"?>
<p:tagLst xmlns:p="http://schemas.openxmlformats.org/presentationml/2006/main">
  <p:tag name="KSO_WM_SLIDE_ID" val="custom20205081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081"/>
  <p:tag name="KSO_WM_SLIDE_LAYOUT" val="a_b_l"/>
  <p:tag name="KSO_WM_SLIDE_LAYOUT_CNT" val="1_1_1"/>
  <p:tag name="KSO_WM_UNIT_SHOW_EDIT_AREA_INDICATION" val="1"/>
</p:tagLst>
</file>

<file path=ppt/tags/tag153.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54.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55.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5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5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5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6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62.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081_4*l_h_f*1_1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081_4*i*2"/>
  <p:tag name="KSO_WM_TEMPLATE_CATEGORY" val="custom"/>
  <p:tag name="KSO_WM_TEMPLATE_INDEX" val="20205081"/>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164.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081_4*l_h_f*1_2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65.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081_4*l_h_f*1_3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66.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5081_4*l_h_f*1_4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67.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68.xml><?xml version="1.0" encoding="utf-8"?>
<p:tagLst xmlns:p="http://schemas.openxmlformats.org/presentationml/2006/main">
  <p:tag name="KSO_WM_SLIDE_ID" val="custom20205081_4"/>
  <p:tag name="KSO_WM_TEMPLATE_SUBCATEGORY" val="19"/>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5081"/>
  <p:tag name="KSO_WM_SLIDE_LAYOUT" val="a_b_l"/>
  <p:tag name="KSO_WM_SLIDE_LAYOUT_CNT" val="1_1_1"/>
  <p:tag name="KSO_WM_UNIT_SHOW_EDIT_AREA_INDICATION" val="1"/>
</p:tagLst>
</file>

<file path=ppt/tags/tag16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7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7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7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7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75.xml><?xml version="1.0" encoding="utf-8"?>
<p:tagLst xmlns:p="http://schemas.openxmlformats.org/presentationml/2006/main">
  <p:tag name="KSO_WM_BEAUTIFY_FLAG" val="#wm#"/>
  <p:tag name="KSO_WM_TEMPLATE_CATEGORY" val="custom"/>
  <p:tag name="KSO_WM_TEMPLATE_INDEX" val="20205081"/>
</p:tagLst>
</file>

<file path=ppt/tags/tag176.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77.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78.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7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8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8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8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8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8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8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8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8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8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9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9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9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94.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195.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196.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197.xml><?xml version="1.0" encoding="utf-8"?>
<p:tagLst xmlns:p="http://schemas.openxmlformats.org/presentationml/2006/main">
  <p:tag name="KSO_WM_UNIT_PLACING_PICTURE_USER_VIEWPORT" val="{&quot;height&quot;:4722,&quot;width&quot;:9606}"/>
</p:tagLst>
</file>

<file path=ppt/tags/tag198.xml><?xml version="1.0" encoding="utf-8"?>
<p:tagLst xmlns:p="http://schemas.openxmlformats.org/presentationml/2006/main">
  <p:tag name="KSO_WM_BEAUTIFY_FLAG" val="#wm#"/>
  <p:tag name="KSO_WM_TEMPLATE_CATEGORY" val="custom"/>
  <p:tag name="KSO_WM_TEMPLATE_INDEX" val="20205081"/>
</p:tagLst>
</file>

<file path=ppt/tags/tag199.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01.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02.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03.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04.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05.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06.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07.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08.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09.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11.xml><?xml version="1.0" encoding="utf-8"?>
<p:tagLst xmlns:p="http://schemas.openxmlformats.org/presentationml/2006/main">
  <p:tag name="KSO_WM_UNIT_ISCONTENTSTITLE" val="0"/>
  <p:tag name="KSO_WM_UNIT_PRESET_TEXT" val="单击此处添加标题"/>
  <p:tag name="KSO_WM_UNIT_NOCLEAR" val="0"/>
  <p:tag name="KSO_WM_UNIT_SHOW_EDIT_AREA_INDICATION" val="1"/>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5081_13*a*1"/>
  <p:tag name="KSO_WM_TEMPLATE_CATEGORY" val="custom"/>
  <p:tag name="KSO_WM_TEMPLATE_INDEX" val="20205081"/>
  <p:tag name="KSO_WM_UNIT_LAYERLEVEL" val="1"/>
  <p:tag name="KSO_WM_TAG_VERSION" val="1.0"/>
  <p:tag name="KSO_WM_BEAUTIFY_FLAG" val="#wm#"/>
  <p:tag name="KSO_WM_UNIT_ISNUMDGMTITLE" val="0"/>
</p:tagLst>
</file>

<file path=ppt/tags/tag212.xml><?xml version="1.0" encoding="utf-8"?>
<p:tagLst xmlns:p="http://schemas.openxmlformats.org/presentationml/2006/main">
  <p:tag name="KSO_WM_UNIT_PRESET_TEXT" val="单击此处添加正文"/>
  <p:tag name="KSO_WM_UNIT_NOCLEAR" val="0"/>
  <p:tag name="KSO_WM_UNIT_SHOW_EDIT_AREA_INDICATION" val="1"/>
  <p:tag name="KSO_WM_UNIT_VALUE" val="689"/>
  <p:tag name="KSO_WM_UNIT_HIGHLIGHT" val="0"/>
  <p:tag name="KSO_WM_UNIT_COMPATIBLE" val="0"/>
  <p:tag name="KSO_WM_UNIT_DIAGRAM_ISNUMVISUAL" val="0"/>
  <p:tag name="KSO_WM_UNIT_DIAGRAM_ISREFERUNIT" val="0"/>
  <p:tag name="KSO_WM_UNIT_TYPE" val="f"/>
  <p:tag name="KSO_WM_UNIT_INDEX" val="1"/>
  <p:tag name="KSO_WM_UNIT_ID" val="custom20205081_13*f*1"/>
  <p:tag name="KSO_WM_TEMPLATE_CATEGORY" val="custom"/>
  <p:tag name="KSO_WM_TEMPLATE_INDEX" val="20205081"/>
  <p:tag name="KSO_WM_UNIT_LAYERLEVEL" val="1"/>
  <p:tag name="KSO_WM_TAG_VERSION" val="1.0"/>
  <p:tag name="KSO_WM_BEAUTIFY_FLAG" val="#wm#"/>
</p:tagLst>
</file>

<file path=ppt/tags/tag213.xml><?xml version="1.0" encoding="utf-8"?>
<p:tagLst xmlns:p="http://schemas.openxmlformats.org/presentationml/2006/main">
  <p:tag name="KSO_WM_BEAUTIFY_FLAG" val="#wm#"/>
  <p:tag name="KSO_WM_TEMPLATE_CATEGORY" val="custom"/>
  <p:tag name="KSO_WM_TEMPLATE_INDEX" val="20205081"/>
  <p:tag name="KSO_WM_SLIDE_ID" val="custom20205081_13"/>
  <p:tag name="KSO_WM_TEMPLATE_SUBCATEGORY" val="19"/>
  <p:tag name="KSO_WM_TEMPLATE_MASTER_TYPE" val="0"/>
  <p:tag name="KSO_WM_TEMPLATE_COLOR_TYPE" val="1"/>
  <p:tag name="KSO_WM_SLIDE_ITEM_CNT" val="0"/>
  <p:tag name="KSO_WM_SLIDE_INDEX" val="13"/>
  <p:tag name="KSO_WM_TAG_VERSION" val="1.0"/>
  <p:tag name="KSO_WM_SLIDE_TYPE" val="text"/>
  <p:tag name="KSO_WM_SLIDE_SUBTYPE" val="pureTxt"/>
  <p:tag name="KSO_WM_SLIDE_SIZE" val="863*444"/>
  <p:tag name="KSO_WM_SLIDE_POSITION" val="47*47"/>
  <p:tag name="KSO_WM_SLIDE_LAYOUT" val="a_f"/>
  <p:tag name="KSO_WM_SLIDE_LAYOUT_CNT" val="1_1"/>
  <p:tag name="KSO_WM_UNIT_SHOW_EDIT_AREA_INDICATION" val="1"/>
</p:tagLst>
</file>

<file path=ppt/tags/tag214.xml><?xml version="1.0" encoding="utf-8"?>
<p:tagLst xmlns:p="http://schemas.openxmlformats.org/presentationml/2006/main">
  <p:tag name="KSO_WM_BEAUTIFY_FLAG" val="#wm#"/>
  <p:tag name="KSO_WM_TEMPLATE_CATEGORY" val="custom"/>
  <p:tag name="KSO_WM_TEMPLATE_INDEX" val="20205081"/>
  <p:tag name="KSO_WM_SLIDE_ID" val="custom20205081_14"/>
  <p:tag name="KSO_WM_TEMPLATE_SUBCATEGORY" val="19"/>
  <p:tag name="KSO_WM_TEMPLATE_MASTER_TYPE" val="0"/>
  <p:tag name="KSO_WM_TEMPLATE_COLOR_TYPE" val="1"/>
  <p:tag name="KSO_WM_SLIDE_ITEM_CNT" val="0"/>
  <p:tag name="KSO_WM_SLIDE_INDEX" val="14"/>
  <p:tag name="KSO_WM_TAG_VERSION" val="1.0"/>
  <p:tag name="KSO_WM_SLIDE_TYPE" val="text"/>
  <p:tag name="KSO_WM_SLIDE_SUBTYPE" val="picTxt"/>
  <p:tag name="KSO_WM_SLIDE_SIZE" val="863*431"/>
  <p:tag name="KSO_WM_SLIDE_POSITION" val="48*61"/>
  <p:tag name="KSO_WM_SLIDE_LAYOUT" val="a_d_f"/>
  <p:tag name="KSO_WM_SLIDE_LAYOUT_CNT" val="1_1_1"/>
  <p:tag name="KSO_WM_UNIT_SHOW_EDIT_AREA_INDICATION" val="1"/>
</p:tagLst>
</file>

<file path=ppt/tags/tag215.xml><?xml version="1.0" encoding="utf-8"?>
<p:tagLst xmlns:p="http://schemas.openxmlformats.org/presentationml/2006/main">
  <p:tag name="KSO_WM_BEAUTIFY_FLAG" val="#wm#"/>
  <p:tag name="KSO_WM_TEMPLATE_CATEGORY" val="custom"/>
  <p:tag name="KSO_WM_TEMPLATE_INDEX" val="20205081"/>
  <p:tag name="KSO_WM_SLIDE_ID" val="custom20205081_14"/>
  <p:tag name="KSO_WM_TEMPLATE_SUBCATEGORY" val="19"/>
  <p:tag name="KSO_WM_TEMPLATE_MASTER_TYPE" val="0"/>
  <p:tag name="KSO_WM_TEMPLATE_COLOR_TYPE" val="1"/>
  <p:tag name="KSO_WM_SLIDE_ITEM_CNT" val="0"/>
  <p:tag name="KSO_WM_SLIDE_INDEX" val="14"/>
  <p:tag name="KSO_WM_TAG_VERSION" val="1.0"/>
  <p:tag name="KSO_WM_SLIDE_TYPE" val="text"/>
  <p:tag name="KSO_WM_SLIDE_SUBTYPE" val="picTxt"/>
  <p:tag name="KSO_WM_SLIDE_SIZE" val="863*431"/>
  <p:tag name="KSO_WM_SLIDE_POSITION" val="48*61"/>
  <p:tag name="KSO_WM_SLIDE_LAYOUT" val="a_d_f"/>
  <p:tag name="KSO_WM_SLIDE_LAYOUT_CNT" val="1_1_1"/>
  <p:tag name="KSO_WM_UNIT_SHOW_EDIT_AREA_INDICATION" val="1"/>
</p:tagLst>
</file>

<file path=ppt/tags/tag216.xml><?xml version="1.0" encoding="utf-8"?>
<p:tagLst xmlns:p="http://schemas.openxmlformats.org/presentationml/2006/main">
  <p:tag name="KSO_WM_BEAUTIFY_FLAG" val="#wm#"/>
  <p:tag name="KSO_WM_TEMPLATE_CATEGORY" val="custom"/>
  <p:tag name="KSO_WM_TEMPLATE_INDEX" val="20205081"/>
</p:tagLst>
</file>

<file path=ppt/tags/tag217.xml><?xml version="1.0" encoding="utf-8"?>
<p:tagLst xmlns:p="http://schemas.openxmlformats.org/presentationml/2006/main">
  <p:tag name="KSO_WM_BEAUTIFY_FLAG" val="#wm#"/>
  <p:tag name="KSO_WM_TEMPLATE_CATEGORY" val="custom"/>
  <p:tag name="KSO_WM_TEMPLATE_INDEX" val="20205081"/>
</p:tagLst>
</file>

<file path=ppt/tags/tag218.xml><?xml version="1.0" encoding="utf-8"?>
<p:tagLst xmlns:p="http://schemas.openxmlformats.org/presentationml/2006/main">
  <p:tag name="KSO_WM_BEAUTIFY_FLAG" val="#wm#"/>
  <p:tag name="KSO_WM_TEMPLATE_CATEGORY" val="custom"/>
  <p:tag name="KSO_WM_TEMPLATE_INDEX" val="20205081"/>
</p:tagLst>
</file>

<file path=ppt/tags/tag219.xml><?xml version="1.0" encoding="utf-8"?>
<p:tagLst xmlns:p="http://schemas.openxmlformats.org/presentationml/2006/main">
  <p:tag name="KSO_WM_BEAUTIFY_FLAG" val="#wm#"/>
  <p:tag name="KSO_WM_TEMPLATE_CATEGORY" val="custom"/>
  <p:tag name="KSO_WM_TEMPLATE_INDEX" val="2020508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BEAUTIFY_FLAG" val="#wm#"/>
  <p:tag name="KSO_WM_TEMPLATE_CATEGORY" val="custom"/>
  <p:tag name="KSO_WM_TEMPLATE_INDEX" val="20205081"/>
</p:tagLst>
</file>

<file path=ppt/tags/tag221.xml><?xml version="1.0" encoding="utf-8"?>
<p:tagLst xmlns:p="http://schemas.openxmlformats.org/presentationml/2006/main">
  <p:tag name="KSO_WM_BEAUTIFY_FLAG" val="#wm#"/>
  <p:tag name="KSO_WM_TEMPLATE_CATEGORY" val="custom"/>
  <p:tag name="KSO_WM_TEMPLATE_INDEX" val="20205081"/>
</p:tagLst>
</file>

<file path=ppt/tags/tag222.xml><?xml version="1.0" encoding="utf-8"?>
<p:tagLst xmlns:p="http://schemas.openxmlformats.org/presentationml/2006/main">
  <p:tag name="KSO_WM_BEAUTIFY_FLAG" val="#wm#"/>
  <p:tag name="KSO_WM_TEMPLATE_CATEGORY" val="custom"/>
  <p:tag name="KSO_WM_TEMPLATE_INDEX" val="20205081"/>
</p:tagLst>
</file>

<file path=ppt/tags/tag223.xml><?xml version="1.0" encoding="utf-8"?>
<p:tagLst xmlns:p="http://schemas.openxmlformats.org/presentationml/2006/main">
  <p:tag name="KSO_WM_BEAUTIFY_FLAG" val="#wm#"/>
  <p:tag name="KSO_WM_TEMPLATE_CATEGORY" val="custom"/>
  <p:tag name="KSO_WM_TEMPLATE_INDEX" val="20205081"/>
</p:tagLst>
</file>

<file path=ppt/tags/tag224.xml><?xml version="1.0" encoding="utf-8"?>
<p:tagLst xmlns:p="http://schemas.openxmlformats.org/presentationml/2006/main">
  <p:tag name="KSO_WM_BEAUTIFY_FLAG" val="#wm#"/>
  <p:tag name="KSO_WM_TEMPLATE_CATEGORY" val="custom"/>
  <p:tag name="KSO_WM_TEMPLATE_INDEX" val="20205081"/>
</p:tagLst>
</file>

<file path=ppt/tags/tag225.xml><?xml version="1.0" encoding="utf-8"?>
<p:tagLst xmlns:p="http://schemas.openxmlformats.org/presentationml/2006/main">
  <p:tag name="KSO_WM_BEAUTIFY_FLAG" val="#wm#"/>
  <p:tag name="KSO_WM_TEMPLATE_CATEGORY" val="custom"/>
  <p:tag name="KSO_WM_TEMPLATE_INDEX" val="20205081"/>
</p:tagLst>
</file>

<file path=ppt/tags/tag226.xml><?xml version="1.0" encoding="utf-8"?>
<p:tagLst xmlns:p="http://schemas.openxmlformats.org/presentationml/2006/main">
  <p:tag name="KSO_WM_BEAUTIFY_FLAG" val="#wm#"/>
  <p:tag name="KSO_WM_TEMPLATE_CATEGORY" val="custom"/>
  <p:tag name="KSO_WM_TEMPLATE_INDEX" val="20205081"/>
</p:tagLst>
</file>

<file path=ppt/tags/tag227.xml><?xml version="1.0" encoding="utf-8"?>
<p:tagLst xmlns:p="http://schemas.openxmlformats.org/presentationml/2006/main">
  <p:tag name="KSO_WM_BEAUTIFY_FLAG" val="#wm#"/>
  <p:tag name="KSO_WM_TEMPLATE_CATEGORY" val="custom"/>
  <p:tag name="KSO_WM_TEMPLATE_INDEX" val="20205081"/>
</p:tagLst>
</file>

<file path=ppt/tags/tag228.xml><?xml version="1.0" encoding="utf-8"?>
<p:tagLst xmlns:p="http://schemas.openxmlformats.org/presentationml/2006/main">
  <p:tag name="KSO_WM_BEAUTIFY_FLAG" val="#wm#"/>
  <p:tag name="KSO_WM_TEMPLATE_CATEGORY" val="custom"/>
  <p:tag name="KSO_WM_TEMPLATE_INDEX" val="20205081"/>
</p:tagLst>
</file>

<file path=ppt/tags/tag229.xml><?xml version="1.0" encoding="utf-8"?>
<p:tagLst xmlns:p="http://schemas.openxmlformats.org/presentationml/2006/main">
  <p:tag name="KSO_WM_BEAUTIFY_FLAG" val="#wm#"/>
  <p:tag name="KSO_WM_TEMPLATE_CATEGORY" val="custom"/>
  <p:tag name="KSO_WM_TEMPLATE_INDEX" val="2020508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3377</Words>
  <Application>WPS 演示</Application>
  <PresentationFormat>宽屏</PresentationFormat>
  <Paragraphs>219</Paragraphs>
  <Slides>42</Slides>
  <Notes>4</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42</vt:i4>
      </vt:variant>
    </vt:vector>
  </HeadingPairs>
  <TitlesOfParts>
    <vt:vector size="56" baseType="lpstr">
      <vt:lpstr>Arial</vt:lpstr>
      <vt:lpstr>方正书宋_GBK</vt:lpstr>
      <vt:lpstr>Wingdings</vt:lpstr>
      <vt:lpstr>Wingdings</vt:lpstr>
      <vt:lpstr>微软雅黑</vt:lpstr>
      <vt:lpstr>Comic Sans MS</vt:lpstr>
      <vt:lpstr>等线</vt:lpstr>
      <vt:lpstr>汉仪中等线KW</vt:lpstr>
      <vt:lpstr>宋体</vt:lpstr>
      <vt:lpstr>Arial Unicode MS</vt:lpstr>
      <vt:lpstr>Calibri</vt:lpstr>
      <vt:lpstr>Microsoft YaHei</vt:lpstr>
      <vt:lpstr>Office 主题​​</vt:lpstr>
      <vt:lpstr>1_Office 主题​​</vt:lpstr>
      <vt:lpstr>PowerPoint 演示文稿</vt:lpstr>
      <vt:lpstr>PowerPoint 演示文稿</vt:lpstr>
      <vt:lpstr>PowerPoint 演示文稿</vt:lpstr>
      <vt:lpstr>背景介绍</vt:lpstr>
      <vt:lpstr>PowerPoint 演示文稿</vt:lpstr>
      <vt:lpstr>USB 介绍</vt:lpstr>
      <vt:lpstr>USB 介绍</vt:lpstr>
      <vt:lpstr>USB 介绍</vt:lpstr>
      <vt:lpstr>PowerPoint 演示文稿</vt:lpstr>
      <vt:lpstr>USB Attack</vt:lpstr>
      <vt:lpstr>USB Security Risks</vt:lpstr>
      <vt:lpstr>Pre work</vt:lpstr>
      <vt:lpstr>设备等级 Fuzzer</vt:lpstr>
      <vt:lpstr> syzkaller</vt:lpstr>
      <vt:lpstr>Fuzzing the USB Interface</vt:lpstr>
      <vt:lpstr>Threat Model</vt:lpstr>
      <vt:lpstr>挑战以及目标</vt:lpstr>
      <vt:lpstr>挑战以及目标</vt:lpstr>
      <vt:lpstr>USBFuzz’s approach</vt:lpstr>
      <vt:lpstr>PS: AFL</vt:lpstr>
      <vt:lpstr>USBFuzz’s approach</vt:lpstr>
      <vt:lpstr>USBFuzz’s approach</vt:lpstr>
      <vt:lpstr>USBFuzz’s approach</vt:lpstr>
      <vt:lpstr>USBFuzz’s approach</vt:lpstr>
      <vt:lpstr>USBFuzz’s approach</vt:lpstr>
      <vt:lpstr>PowerPoint 演示文稿</vt:lpstr>
      <vt:lpstr>PowerPoint 演示文稿</vt:lpstr>
      <vt:lpstr>PowerPoint 演示文稿</vt:lpstr>
      <vt:lpstr>Detail</vt:lpstr>
      <vt:lpstr>Providing Fuzzed Hardware Input</vt:lpstr>
      <vt:lpstr>Providing Fuzzed Hardware Input</vt:lpstr>
      <vt:lpstr> Fuzzer – Guest System Communication</vt:lpstr>
      <vt:lpstr>Fuzzer – Guest System Communication</vt:lpstr>
      <vt:lpstr> Comparison with syzkaller</vt:lpstr>
      <vt:lpstr> Comparison with syzkaller</vt:lpstr>
      <vt:lpstr>Discuss</vt:lpstr>
      <vt:lpstr>Q1: novelty？</vt:lpstr>
      <vt:lpstr>PowerPoint 演示文稿</vt:lpstr>
      <vt:lpstr>PowerPoint 演示文稿</vt:lpstr>
      <vt:lpstr>Q2: Layer？  插桩 &amp; 模拟</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apple</cp:lastModifiedBy>
  <cp:revision>154</cp:revision>
  <dcterms:created xsi:type="dcterms:W3CDTF">2022-07-17T06:30:18Z</dcterms:created>
  <dcterms:modified xsi:type="dcterms:W3CDTF">2022-07-17T06:30:18Z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2052-3.9.0.6159</vt:lpwstr>
  </property>
  <property fmtid="{D5CDD505-2E9C-101B-9397-08002B2CF9AE}" pid="3" name="ICV">
    <vt:lpwstr>CC6678CEDB5D4B33B91CBC9FA407B502</vt:lpwstr>
  </property>
</Properties>
</file>