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41436-63F0-4B17-A483-FF92E6A5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E8688D-AEB5-4C22-B2A4-54E6522F1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F6FDF-9DEB-4A27-A6B6-233DA6F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FC106-86D5-4CCE-B152-0F124DEA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8E603-83ED-44F7-91F4-B7343A7D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5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D0AC3-FDCE-4DDD-9825-A1124249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3648AA-AC23-47FC-B891-4A356662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48C64-BDEF-43A6-AEA7-50255C5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6F8D4-A1EC-4C6F-9987-0FA7CF0B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ACCA6-08F1-49CC-8DC5-FBADD19A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6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884EC-DBD5-4FE6-822A-E9B664106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6E6EC-BB45-4628-9819-6EB1A7B7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BF5703-83E0-47BD-91B9-E32D06F0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5944C-0C1E-43E1-BB23-108D6D17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47BC0-E5BC-4080-AA4E-DFE92BDB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5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44253-F880-4EC6-9DBA-7B134BC6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0D8E6-DE29-4AAF-876C-5D1D2CC5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D5BB7-C6BE-4DAC-805D-0F339CBA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552EA-8BD7-4CC1-BD9F-99E4AD86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85267-25B6-43E5-9DD2-5CE224B2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9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BC794-661A-4896-8745-BC2937BC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C6611-897A-4582-B8F1-576B2C94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8CADF-E95C-433D-A81F-BC9B2CB1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D148F-9BD8-4563-8AC8-ED8C1592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15718-931A-45E0-A58F-BE43898C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84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40DCB-BEE6-490B-9FD0-923D126E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3977C-752F-4605-B0CC-6510D36EA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0B9DA-893A-4FE6-84D0-9AB1DDB6C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D0A39-1E4B-43BF-88C5-B6C92220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A0782D-233E-4026-BB4C-141318DB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5CE5D-F56A-4A46-99FD-37DE51C2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CF9C9-92C5-4938-8AE9-313150D2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60AFB-4C49-42C1-9BDF-772E81FA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0FE17F-D5F9-429A-BB44-F93C648DD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779D43-8082-4FBE-88FE-B2B58C643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DBB0BF-04F8-48B0-B645-805DDA702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88FC4B-C8EF-429C-8E58-1B896651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67EB00-D95E-48D9-8CD7-A6D54C9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2CDE15-55CA-4744-B21F-D7170A36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3B967-E280-4328-9CAE-48A48716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5820E6-DC0F-4657-86CC-CCADD423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C328B2-7D39-469A-997E-0BBB8BC1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E1AE19-2A61-4FDA-838C-5DA39A42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8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AF9047-ED6F-4CCE-9DE7-76AD7D43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7860E8-3712-42D6-A87A-E6E768B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ACCE3-B1D5-4124-82B6-FEA37EB0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5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2EAEF-F586-413F-89F0-51665F73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B05CE-4FBE-4B47-A772-AC718171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13084-929A-49B6-A1CD-F8852661E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976CA-1753-4CE1-BB36-FFDB4F5C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48011-FB77-4A76-8B95-F1710CE5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B2775-4EF9-4E27-8DA8-F310A7E3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0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78169-12AD-4386-82C9-0BDB4288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A25A6F-6170-4460-B898-F77D7AED1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4A000-56E0-4D45-8D2F-08402A809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B30A7-EC9F-4CD4-92FD-773895E8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E799C-D212-46E8-85ED-E20D1868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76CE9-4C31-4B06-9D4C-9A44B24F2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5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3AEF5C-020F-47FF-BC68-CE386AE9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25051-35B8-4B0D-9E48-32D98B157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D27D0-EAB8-4AB3-B70D-DFC3F35F1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09A7-6CB4-46B7-9FB8-43E7C4B8F880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18F00-C40D-4E19-9999-72AB776F6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CCA6D-0FA7-413F-A0B8-54FC19E50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7DAAD-2F3A-4A95-97AA-31A884F5E7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make/manual/html_node/Makefile-Nam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5B455-A98C-469E-A0C7-B733CA090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en-US" altLang="zh-CN" dirty="0"/>
              <a:t> &amp; make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9A6896-7026-400E-B991-35CE70CEC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一份简单的基础介绍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283140-CCBF-48FF-A618-69CE86C9AA90}"/>
              </a:ext>
            </a:extLst>
          </p:cNvPr>
          <p:cNvSpPr txBox="1"/>
          <p:nvPr/>
        </p:nvSpPr>
        <p:spPr>
          <a:xfrm>
            <a:off x="10168689" y="6011056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Created by </a:t>
            </a:r>
            <a:r>
              <a:rPr lang="zh-CN" altLang="en-US" dirty="0"/>
              <a:t>李成扬</a:t>
            </a:r>
          </a:p>
        </p:txBody>
      </p:sp>
    </p:spTree>
    <p:extLst>
      <p:ext uri="{BB962C8B-B14F-4D97-AF65-F5344CB8AC3E}">
        <p14:creationId xmlns:p14="http://schemas.microsoft.com/office/powerpoint/2010/main" val="2548317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9D06A-6841-44C7-96B3-50D31D8D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en-US" altLang="zh-CN" dirty="0"/>
              <a:t>: how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A584A9-F645-424E-AB81-1E1BDE819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105775" cy="1257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B94766-E827-4A65-BF5F-BE048DBE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3224213"/>
            <a:ext cx="7915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3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E8763-A5A6-4A0A-B335-1B4BE89D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en-US" altLang="zh-CN" dirty="0"/>
              <a:t>: how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917AEFF1-FD7C-4AD7-89D3-678B3001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单个源文件</a:t>
            </a:r>
            <a:endParaRPr lang="en-US" altLang="zh-CN" dirty="0"/>
          </a:p>
          <a:p>
            <a:r>
              <a:rPr lang="zh-CN" altLang="en-US" dirty="0"/>
              <a:t>多个源文件</a:t>
            </a:r>
            <a:endParaRPr lang="en-US" altLang="zh-CN" dirty="0"/>
          </a:p>
          <a:p>
            <a:r>
              <a:rPr lang="zh-CN" altLang="en-US" dirty="0"/>
              <a:t>多个可执行文件</a:t>
            </a:r>
            <a:endParaRPr lang="en-US" altLang="zh-CN" dirty="0"/>
          </a:p>
          <a:p>
            <a:r>
              <a:rPr lang="zh-CN" altLang="en-US" dirty="0"/>
              <a:t>更精简的做法</a:t>
            </a:r>
          </a:p>
        </p:txBody>
      </p:sp>
    </p:spTree>
    <p:extLst>
      <p:ext uri="{BB962C8B-B14F-4D97-AF65-F5344CB8AC3E}">
        <p14:creationId xmlns:p14="http://schemas.microsoft.com/office/powerpoint/2010/main" val="372606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3CD03-4D50-4A44-99C8-993ACFBA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DDB93-6F39-47D4-8BD7-93554FD7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8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5DA84B-9C53-40B1-B03B-C7158A83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6" y="0"/>
            <a:ext cx="1220379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8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E7853-51F3-4331-A7E3-5B512372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: why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B4ED5CE-84FF-4B9A-9FA1-5483578F5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4" y="1343025"/>
            <a:ext cx="7534275" cy="2085975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B61F8EA-16BB-4338-B21B-C104E7B83F55}"/>
              </a:ext>
            </a:extLst>
          </p:cNvPr>
          <p:cNvSpPr/>
          <p:nvPr/>
        </p:nvSpPr>
        <p:spPr>
          <a:xfrm>
            <a:off x="7987259" y="1405682"/>
            <a:ext cx="40156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编译效率的提高体现在，如果对项目中的文件做了部分修改，在重新编译时，仅对修改后的文件和依赖于修改文件的相关文件进行重新编译，其他的文件不作处理。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相较于使用具体的命令逐个生成对应的文件，直接使用 </a:t>
            </a:r>
            <a:r>
              <a:rPr lang="en-US" altLang="zh-CN" dirty="0"/>
              <a:t>make </a:t>
            </a:r>
            <a:r>
              <a:rPr lang="zh-CN" altLang="en-US" dirty="0"/>
              <a:t>相较之，真的优雅而简便。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C3BAC7-D053-47F1-8BE4-6472DD15E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84" y="3638550"/>
            <a:ext cx="7381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5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3AF14-D10C-4A88-9FC8-D1E64989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: what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319E4-A193-4348-809B-416A6FBC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95238" cy="159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4302F0-CA37-4ADD-8C12-CC71CE47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1164"/>
            <a:ext cx="6076190" cy="34666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1CF23A-B4DE-4B47-96C1-9D1D34553DEB}"/>
              </a:ext>
            </a:extLst>
          </p:cNvPr>
          <p:cNvSpPr txBox="1"/>
          <p:nvPr/>
        </p:nvSpPr>
        <p:spPr>
          <a:xfrm>
            <a:off x="7270230" y="3281164"/>
            <a:ext cx="48118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程序入口：</a:t>
            </a:r>
            <a:endParaRPr lang="en-US" altLang="zh-CN" b="1" dirty="0"/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文件中的第一个</a:t>
            </a:r>
            <a:r>
              <a:rPr lang="en-US" altLang="zh-CN" dirty="0"/>
              <a:t>target</a:t>
            </a:r>
            <a:r>
              <a:rPr lang="zh-CN" altLang="en-US" dirty="0"/>
              <a:t>就是开始执行的入口，并进而对涉及到的依赖文件递归进行编译处理；对未涉及到的依赖文件不做处理。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执行流：</a:t>
            </a:r>
            <a:br>
              <a:rPr lang="en-US" altLang="zh-CN" b="1" dirty="0"/>
            </a:br>
            <a:r>
              <a:rPr lang="zh-CN" altLang="en-US" dirty="0"/>
              <a:t>如果当前预期生成的文件未存在，或者最近的修改时间早于其依赖文件的修改时间，则重新进行编译生成，以保证：修改后文件涉及到的文件全部进行更新，未修改文件无需进行处理。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75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68B5-7FAF-4E95-83AF-1FF0BE8E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:</a:t>
            </a:r>
            <a:r>
              <a:rPr lang="zh-CN" altLang="en-US" dirty="0"/>
              <a:t>首字母一定要大写吗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CCFB3B-4837-4974-9878-8643DACD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495"/>
            <a:ext cx="7077075" cy="46005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FE5D8B-4F8B-4904-B7A6-C95C114656F3}"/>
              </a:ext>
            </a:extLst>
          </p:cNvPr>
          <p:cNvSpPr/>
          <p:nvPr/>
        </p:nvSpPr>
        <p:spPr>
          <a:xfrm>
            <a:off x="838200" y="6123543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GNU</a:t>
            </a:r>
            <a:r>
              <a:rPr lang="zh-CN" altLang="en-US" dirty="0"/>
              <a:t>的</a:t>
            </a:r>
            <a:r>
              <a:rPr lang="zh-CN" altLang="en-US" dirty="0">
                <a:effectLst/>
                <a:hlinkClick r:id="rId3"/>
              </a:rPr>
              <a:t>官方介绍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ED63F0-6BC6-4201-A647-59820173BC1E}"/>
              </a:ext>
            </a:extLst>
          </p:cNvPr>
          <p:cNvSpPr/>
          <p:nvPr/>
        </p:nvSpPr>
        <p:spPr>
          <a:xfrm>
            <a:off x="7915275" y="1768395"/>
            <a:ext cx="3816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相较于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在文件显示时更靠前。但，显示文件时，大写在小写后，觉的有些奇怪，所以不认同这一点。</a:t>
            </a:r>
          </a:p>
          <a:p>
            <a:pPr>
              <a:buFont typeface="+mj-lt"/>
              <a:buAutoNum type="arabicPeriod"/>
            </a:pP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离项目中的重要文件，如 </a:t>
            </a:r>
            <a:r>
              <a:rPr lang="en-US" altLang="zh-CN" dirty="0"/>
              <a:t>README </a:t>
            </a:r>
            <a:r>
              <a:rPr lang="zh-CN" altLang="en-US" dirty="0"/>
              <a:t>会更近一些。这点个人是认同的。</a:t>
            </a:r>
          </a:p>
          <a:p>
            <a:r>
              <a:rPr lang="zh-CN" altLang="en-US" dirty="0"/>
              <a:t>另外，大写文件一般会认为更重要一些，所以，建议还是使用 </a:t>
            </a:r>
            <a:r>
              <a:rPr lang="en-US" altLang="zh-CN" dirty="0" err="1"/>
              <a:t>Makefile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40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F2EF5-F7A1-4402-A91C-3FC6B7A6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: how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071B521-1841-477A-926E-A0D2130D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单个源文件</a:t>
            </a:r>
            <a:endParaRPr lang="en-US" altLang="zh-CN" dirty="0"/>
          </a:p>
          <a:p>
            <a:r>
              <a:rPr lang="zh-CN" altLang="en-US" dirty="0"/>
              <a:t>多个源文件</a:t>
            </a:r>
            <a:endParaRPr lang="en-US" altLang="zh-CN" dirty="0"/>
          </a:p>
          <a:p>
            <a:r>
              <a:rPr lang="zh-CN" altLang="en-US" dirty="0"/>
              <a:t>多个可执行文件</a:t>
            </a:r>
            <a:endParaRPr lang="en-US" altLang="zh-CN" dirty="0"/>
          </a:p>
          <a:p>
            <a:r>
              <a:rPr lang="zh-CN" altLang="en-US" dirty="0"/>
              <a:t>更精简的做法</a:t>
            </a:r>
          </a:p>
        </p:txBody>
      </p:sp>
    </p:spTree>
    <p:extLst>
      <p:ext uri="{BB962C8B-B14F-4D97-AF65-F5344CB8AC3E}">
        <p14:creationId xmlns:p14="http://schemas.microsoft.com/office/powerpoint/2010/main" val="124334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B16D2-CE24-4432-A2CD-E2E1D6A1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en-US" altLang="zh-CN" dirty="0"/>
              <a:t>: why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99CFD3-872E-4C97-B4E6-746200442D8C}"/>
              </a:ext>
            </a:extLst>
          </p:cNvPr>
          <p:cNvSpPr/>
          <p:nvPr/>
        </p:nvSpPr>
        <p:spPr>
          <a:xfrm>
            <a:off x="838200" y="1690688"/>
            <a:ext cx="108241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对于以下的需求：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对于大型项目，书写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还是太累了，能不能自动生成 </a:t>
            </a: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文件呢？</a:t>
            </a:r>
          </a:p>
          <a:p>
            <a:pPr>
              <a:buFont typeface="+mj-lt"/>
              <a:buAutoNum type="arabicPeriod"/>
            </a:pPr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不能跨平台使用，对于 </a:t>
            </a:r>
            <a:r>
              <a:rPr lang="en-US" altLang="zh-CN" dirty="0"/>
              <a:t>x86</a:t>
            </a:r>
            <a:r>
              <a:rPr lang="zh-CN" altLang="en-US" dirty="0"/>
              <a:t>和</a:t>
            </a:r>
            <a:r>
              <a:rPr lang="en-US" altLang="zh-CN" dirty="0"/>
              <a:t>arm</a:t>
            </a:r>
            <a:r>
              <a:rPr lang="zh-CN" altLang="en-US" dirty="0"/>
              <a:t>架构要分别进行修改，请问，有没有可以跨平台的方法？</a:t>
            </a:r>
            <a:endParaRPr lang="en-US" altLang="zh-CN" dirty="0"/>
          </a:p>
          <a:p>
            <a:pPr>
              <a:buFont typeface="+mj-lt"/>
              <a:buAutoNum type="arabicPeriod"/>
            </a:pPr>
            <a:endParaRPr lang="zh-CN" altLang="en-US" dirty="0"/>
          </a:p>
          <a:p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进一步将问题进行简化，</a:t>
            </a:r>
            <a:r>
              <a:rPr lang="en-US" altLang="zh-CN" i="1" dirty="0"/>
              <a:t>Professional </a:t>
            </a:r>
            <a:r>
              <a:rPr lang="en-US" altLang="zh-CN" i="1" dirty="0" err="1"/>
              <a:t>CMake</a:t>
            </a:r>
            <a:r>
              <a:rPr lang="zh-CN" altLang="en-US" dirty="0"/>
              <a:t> 中指出除了在构建过程中发挥的作用，</a:t>
            </a:r>
            <a:r>
              <a:rPr lang="en-US" altLang="zh-CN" dirty="0" err="1"/>
              <a:t>CMake</a:t>
            </a:r>
            <a:r>
              <a:rPr lang="zh-CN" altLang="en-US" dirty="0"/>
              <a:t>项目中涉及到的其他工具，完全可以覆盖软件开发的整个生命周期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F1657C-580F-4249-A27E-6C10708DA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08552"/>
            <a:ext cx="7724775" cy="19240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0D8DA8-B2AF-4D28-9791-EFEF2ED85309}"/>
              </a:ext>
            </a:extLst>
          </p:cNvPr>
          <p:cNvSpPr/>
          <p:nvPr/>
        </p:nvSpPr>
        <p:spPr>
          <a:xfrm>
            <a:off x="838200" y="5912864"/>
            <a:ext cx="9295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/>
              <a:t>灵活的树外编译方式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流行的</a:t>
            </a:r>
            <a:r>
              <a:rPr lang="en-US" altLang="zh-CN" dirty="0"/>
              <a:t>IDE</a:t>
            </a:r>
            <a:r>
              <a:rPr lang="zh-CN" altLang="en-US" dirty="0"/>
              <a:t>（</a:t>
            </a:r>
            <a:r>
              <a:rPr lang="en-US" altLang="zh-CN" dirty="0"/>
              <a:t>MS code, </a:t>
            </a:r>
            <a:r>
              <a:rPr lang="en-US" altLang="zh-CN" dirty="0" err="1"/>
              <a:t>CLion</a:t>
            </a:r>
            <a:r>
              <a:rPr lang="en-US" altLang="zh-CN" dirty="0"/>
              <a:t>, </a:t>
            </a:r>
            <a:r>
              <a:rPr lang="en-US" altLang="zh-CN" dirty="0" err="1"/>
              <a:t>Xcode</a:t>
            </a:r>
            <a:r>
              <a:rPr lang="zh-CN" altLang="en-US" dirty="0"/>
              <a:t>）中基本上都使用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记性项目的配置</a:t>
            </a:r>
          </a:p>
        </p:txBody>
      </p:sp>
    </p:spTree>
    <p:extLst>
      <p:ext uri="{BB962C8B-B14F-4D97-AF65-F5344CB8AC3E}">
        <p14:creationId xmlns:p14="http://schemas.microsoft.com/office/powerpoint/2010/main" val="389518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FBA2B-79AA-4DFE-AA2C-E1DE348A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en-US" altLang="zh-CN" dirty="0"/>
              <a:t>: what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0D5B0E-9B80-4D41-BA3A-047EBF309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6960"/>
            <a:ext cx="7496175" cy="1104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449933B-1F9C-4406-B631-6E018B6A57AA}"/>
              </a:ext>
            </a:extLst>
          </p:cNvPr>
          <p:cNvSpPr/>
          <p:nvPr/>
        </p:nvSpPr>
        <p:spPr>
          <a:xfrm>
            <a:off x="838199" y="2982523"/>
            <a:ext cx="10404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核心点在于，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是一个跨平台的开源的，用于软件的自动构建、测试、打包和安装的软件。</a:t>
            </a:r>
          </a:p>
          <a:p>
            <a:r>
              <a:rPr lang="zh-CN" altLang="en-US" dirty="0"/>
              <a:t>最新的</a:t>
            </a:r>
            <a:r>
              <a:rPr lang="en-US" altLang="zh-CN" dirty="0" err="1"/>
              <a:t>CMake</a:t>
            </a:r>
            <a:r>
              <a:rPr lang="zh-CN" altLang="en-US" dirty="0"/>
              <a:t>版本为</a:t>
            </a:r>
            <a:r>
              <a:rPr lang="en-US" altLang="zh-CN" dirty="0"/>
              <a:t>3.20</a:t>
            </a:r>
            <a:r>
              <a:rPr lang="zh-CN" altLang="en-US" dirty="0"/>
              <a:t>， 可以从</a:t>
            </a:r>
            <a:r>
              <a:rPr lang="zh-CN" altLang="en-US" dirty="0">
                <a:hlinkClick r:id="rId3"/>
              </a:rPr>
              <a:t>官网</a:t>
            </a:r>
            <a:r>
              <a:rPr lang="zh-CN" altLang="en-US" dirty="0"/>
              <a:t>获取更为详尽的信息</a:t>
            </a:r>
          </a:p>
        </p:txBody>
      </p:sp>
    </p:spTree>
    <p:extLst>
      <p:ext uri="{BB962C8B-B14F-4D97-AF65-F5344CB8AC3E}">
        <p14:creationId xmlns:p14="http://schemas.microsoft.com/office/powerpoint/2010/main" val="276147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4997-D2A2-4B7F-B198-0F5BAB84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r>
              <a:rPr lang="en-US" altLang="zh-CN" dirty="0"/>
              <a:t>: how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04F186-7C86-4D56-853D-10EEBFCB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0905"/>
            <a:ext cx="6723809" cy="18380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B3513BE-FBFC-4CF4-B732-3CB68DE63160}"/>
              </a:ext>
            </a:extLst>
          </p:cNvPr>
          <p:cNvSpPr/>
          <p:nvPr/>
        </p:nvSpPr>
        <p:spPr>
          <a:xfrm>
            <a:off x="838200" y="35227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CMakeLists.txt</a:t>
            </a:r>
            <a:r>
              <a:rPr lang="zh-CN" altLang="en-US" dirty="0"/>
              <a:t>文件的首行先规定当前 </a:t>
            </a:r>
            <a:r>
              <a:rPr lang="en-US" altLang="zh-CN" dirty="0" err="1"/>
              <a:t>CMake</a:t>
            </a:r>
            <a:r>
              <a:rPr lang="en-US" altLang="zh-CN" dirty="0"/>
              <a:t> </a:t>
            </a:r>
            <a:r>
              <a:rPr lang="zh-CN" altLang="en-US" dirty="0"/>
              <a:t>适用的最小版本，因为里面的每一条语句都会被执行，因为，在其他语句执行前，有必要先定出最小的版本。</a:t>
            </a:r>
          </a:p>
          <a:p>
            <a:r>
              <a:rPr lang="en-US" altLang="zh-CN" i="1" dirty="0"/>
              <a:t>Professional </a:t>
            </a:r>
            <a:r>
              <a:rPr lang="en-US" altLang="zh-CN" i="1" dirty="0" err="1"/>
              <a:t>CMake</a:t>
            </a:r>
            <a:r>
              <a:rPr lang="zh-CN" altLang="en-US" dirty="0"/>
              <a:t> 中对首句规定为版本号的说明：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9AE926-9F3B-4AF2-BDDF-15D86BE8D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50458"/>
            <a:ext cx="8058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3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527</Words>
  <Application>Microsoft Office PowerPoint</Application>
  <PresentationFormat>宽屏</PresentationFormat>
  <Paragraphs>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CMake &amp; make</vt:lpstr>
      <vt:lpstr>PowerPoint 演示文稿</vt:lpstr>
      <vt:lpstr>Makefile: why</vt:lpstr>
      <vt:lpstr>Makefile: what</vt:lpstr>
      <vt:lpstr>Makefile:首字母一定要大写吗 </vt:lpstr>
      <vt:lpstr>Makefile: how</vt:lpstr>
      <vt:lpstr>Cmake: why</vt:lpstr>
      <vt:lpstr>Cmake: what</vt:lpstr>
      <vt:lpstr>Cmake: how</vt:lpstr>
      <vt:lpstr>Cmake: how</vt:lpstr>
      <vt:lpstr>Cmake: how</vt:lpstr>
      <vt:lpstr>LLVM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CMake &amp; make</dc:title>
  <dc:creator>李成扬</dc:creator>
  <cp:lastModifiedBy>李成扬</cp:lastModifiedBy>
  <cp:revision>4</cp:revision>
  <dcterms:created xsi:type="dcterms:W3CDTF">2021-05-28T09:57:58Z</dcterms:created>
  <dcterms:modified xsi:type="dcterms:W3CDTF">2021-05-28T10:25:33Z</dcterms:modified>
</cp:coreProperties>
</file>