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79" r:id="rId2"/>
  </p:sldMasterIdLst>
  <p:notesMasterIdLst>
    <p:notesMasterId r:id="rId31"/>
  </p:notesMasterIdLst>
  <p:sldIdLst>
    <p:sldId id="256" r:id="rId3"/>
    <p:sldId id="257" r:id="rId4"/>
    <p:sldId id="283" r:id="rId5"/>
    <p:sldId id="260" r:id="rId6"/>
    <p:sldId id="272" r:id="rId7"/>
    <p:sldId id="258" r:id="rId8"/>
    <p:sldId id="273" r:id="rId9"/>
    <p:sldId id="274" r:id="rId10"/>
    <p:sldId id="275" r:id="rId11"/>
    <p:sldId id="259" r:id="rId12"/>
    <p:sldId id="279" r:id="rId13"/>
    <p:sldId id="288" r:id="rId14"/>
    <p:sldId id="276" r:id="rId15"/>
    <p:sldId id="277" r:id="rId16"/>
    <p:sldId id="278" r:id="rId17"/>
    <p:sldId id="280" r:id="rId18"/>
    <p:sldId id="281" r:id="rId19"/>
    <p:sldId id="262" r:id="rId20"/>
    <p:sldId id="271" r:id="rId21"/>
    <p:sldId id="263" r:id="rId22"/>
    <p:sldId id="287" r:id="rId23"/>
    <p:sldId id="289" r:id="rId24"/>
    <p:sldId id="290" r:id="rId25"/>
    <p:sldId id="264" r:id="rId26"/>
    <p:sldId id="282" r:id="rId27"/>
    <p:sldId id="284" r:id="rId28"/>
    <p:sldId id="285" r:id="rId29"/>
    <p:sldId id="265" r:id="rId3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7" autoAdjust="0"/>
    <p:restoredTop sz="55373"/>
  </p:normalViewPr>
  <p:slideViewPr>
    <p:cSldViewPr snapToGrid="0" snapToObjects="1">
      <p:cViewPr varScale="1">
        <p:scale>
          <a:sx n="61" d="100"/>
          <a:sy n="61" d="100"/>
        </p:scale>
        <p:origin x="1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C719E-4314-46F3-B3FC-41349AF62834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84ADD-D950-4029-A99B-4B11A22FE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2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EE59C-3B2D-4513-AC46-7C0CA58BB25C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5877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只属于某个页面，不会和其他页面的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进程（渲染进程）共享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进程中（每一个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页就是一个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进程）创建一个新的线程来运行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是浏览器所有页面共享的，不能采用与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同样的方式实现，因为它不隶属于某个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进程，可以为多个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进程共享使用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具有统一的全局作用域：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SharedWorkerGlobalScope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单独创建一个进程来运行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程序，在浏览器中每个相同的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域下只存在一个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进程，不管它被创建多少次。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47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前面叽叽歪歪了半天，终于进入了今天的猪脚，</a:t>
            </a:r>
            <a:r>
              <a:rPr kumimoji="1" lang="en-US" altLang="zh-CN" dirty="0" err="1" smtClean="0"/>
              <a:t>serviceWorker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、具备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所具有的特点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、只能在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环境使用，</a:t>
            </a:r>
            <a:r>
              <a:rPr kumimoji="1" lang="en-US" altLang="zh-CN" dirty="0" err="1" smtClean="0"/>
              <a:t>localhost</a:t>
            </a:r>
            <a:r>
              <a:rPr kumimoji="1" lang="zh-CN" altLang="en-US" dirty="0" smtClean="0"/>
              <a:t>，和</a:t>
            </a:r>
            <a:r>
              <a:rPr kumimoji="1" lang="en-US" altLang="zh-CN" dirty="0" smtClean="0"/>
              <a:t>127.0.0.1</a:t>
            </a:r>
            <a:r>
              <a:rPr kumimoji="1" lang="zh-CN" altLang="en-US" dirty="0" smtClean="0"/>
              <a:t>除外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类似与</a:t>
            </a:r>
            <a:r>
              <a:rPr kumimoji="1" lang="en-US" altLang="zh-CN" dirty="0" err="1" smtClean="0"/>
              <a:t>shareWdorker</a:t>
            </a:r>
            <a:r>
              <a:rPr kumimoji="1" lang="zh-CN" altLang="en-US" dirty="0" smtClean="0"/>
              <a:t>，也是有浏览器起一个进程来实现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77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0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新建一个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文件，作为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，然后在主线程注册下就好了，是不是非常的简单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、必须同域之下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、第二个参数非必须，指定注册的作用域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注册非常的简单，再来看看内部的实现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内部只需要监听事件，然后再做处理就可以了，注意这里的</a:t>
            </a:r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不是别名，指代的就是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8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生命周期：</a:t>
            </a:r>
            <a:endParaRPr kumimoji="1"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installing 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：这个状态发生在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注册之后，表示开始安装，触发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事件回调指定一些静态资源进行离线缓存。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事件回调中有两个方法：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event.waitUntil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：传入一个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为参数，等到该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状态为止。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self.skipWaiting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变量，执行该方法表示强制当前处在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waiting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installed 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已经完成了安装，并且等待其他的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线程被关闭。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激活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activating 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：在这个状态下没有被其他的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控制的客户端，允许当前的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完成安装，并且清除了其他的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以及关联缓存的旧缓存资源，等待新的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线程被激活。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回调中有两个方法：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event.waitUntil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：传入一个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为参数，等到该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状态为止。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self.clients.claim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事件回调中执行该方法表示取得页面的控制权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这样之后打开页面都会使用版本更新的缓存。旧的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脚本不再控制着页面，之后会被停止。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激活后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activated 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：在这个状态会处理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事件回调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提供了更新缓存策略的机会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。并可以处理功能性的事件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后台同步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废弃状态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redundant 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：这个状态表示一个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的生命周期结束。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状态才对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17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我们都知道，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 被大家熟知的就是离线缓存功能，但是我们看之前的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也好，生命周期也罢，都没有缓存的任何信息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没错，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 本来就是没有缓存功能的，如果想要缓存则需要借助，</a:t>
            </a:r>
            <a:r>
              <a:rPr kumimoji="1" lang="en-US" altLang="zh-CN" dirty="0" err="1" smtClean="0"/>
              <a:t>cacheStory</a:t>
            </a:r>
            <a:r>
              <a:rPr kumimoji="1" lang="zh-CN" altLang="en-US" dirty="0" smtClean="0"/>
              <a:t>（缓存静态资源）或则</a:t>
            </a:r>
            <a:r>
              <a:rPr kumimoji="1" lang="en-US" altLang="zh-CN" dirty="0" err="1" smtClean="0"/>
              <a:t>indexdb</a:t>
            </a:r>
            <a:r>
              <a:rPr kumimoji="1" lang="zh-CN" altLang="en-US" dirty="0" smtClean="0"/>
              <a:t>（缓存数据），但是不能使用</a:t>
            </a:r>
            <a:r>
              <a:rPr kumimoji="1" lang="en-US" altLang="zh-CN" dirty="0" err="1" smtClean="0"/>
              <a:t>localStory</a:t>
            </a:r>
            <a:r>
              <a:rPr kumimoji="1" lang="zh-CN" altLang="en-US" dirty="0" smtClean="0"/>
              <a:t>，大家知道为什么吗？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缓存又分静态缓存和动态缓存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5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有一个资源加载失败，文件就会加载失败，如果不想某些文件加载失败影响整个的话就不要把加载文件放入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145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89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、不变的静态资源，使用静态缓存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、到缓存去数据，取不到则去网络获取，获取之后，再讲数据缓存起来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、先获取缓存，取不到则去获取网络，离线包的处理方式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次请求，一次取缓存，一次取网络，网络会更新缓存，适用于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频繁更新的内容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14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8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13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主线程和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之间可以互相获取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，但是无法获取到变量。</a:t>
            </a:r>
            <a:endParaRPr lang="en-US" altLang="zh-CN" dirty="0" smtClean="0"/>
          </a:p>
          <a:p>
            <a:r>
              <a:rPr lang="zh-CN" altLang="en-US" dirty="0" smtClean="0"/>
              <a:t>所以需要通过通信的方式来交互数据，主要的方法有这么几种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postMessage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传输的拷贝之后的数据，允许跨域传输，多对多的传输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BroadcastChannel</a:t>
            </a:r>
            <a:r>
              <a:rPr kumimoji="1" lang="zh-CN" altLang="en-US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传输得出数据是对象的引用地址，不允许跨域，多对多</a:t>
            </a:r>
            <a:endParaRPr kumimoji="1" lang="en-US" altLang="zh-CN" sz="12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messageChannel</a:t>
            </a:r>
            <a:r>
              <a:rPr kumimoji="1" lang="zh-CN" altLang="en-US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传输得出数据是对象的引用地址，不允许跨域，</a:t>
            </a:r>
            <a:r>
              <a:rPr kumimoji="1"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zh-CN" altLang="en-US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</a:t>
            </a:r>
            <a:r>
              <a:rPr kumimoji="1"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16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sw.js</a:t>
            </a:r>
            <a:r>
              <a:rPr lang="zh-CN" altLang="en-US" dirty="0" smtClean="0"/>
              <a:t>文件本身，采用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自带的缓存机制，所以不会导致循环缓存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baseline="0" dirty="0" smtClean="0"/>
              <a:t>   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）新改的</a:t>
            </a:r>
            <a:r>
              <a:rPr lang="en-US" altLang="zh-CN" baseline="0" dirty="0" err="1" smtClean="0"/>
              <a:t>sw</a:t>
            </a:r>
            <a:r>
              <a:rPr lang="zh-CN" altLang="en-US" baseline="0" dirty="0" smtClean="0"/>
              <a:t>，处于</a:t>
            </a:r>
            <a:r>
              <a:rPr lang="en-US" altLang="zh-CN" baseline="0" dirty="0" smtClean="0"/>
              <a:t>waiting</a:t>
            </a:r>
            <a:r>
              <a:rPr lang="zh-CN" altLang="en-US" baseline="0" dirty="0" smtClean="0"/>
              <a:t>状态，每次都要重启页面才行？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  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）请求的内容更改了，但是</a:t>
            </a:r>
            <a:r>
              <a:rPr lang="en-US" altLang="zh-CN" baseline="0" dirty="0" err="1" smtClean="0"/>
              <a:t>sw</a:t>
            </a:r>
            <a:r>
              <a:rPr lang="zh-CN" altLang="en-US" baseline="0" dirty="0" smtClean="0"/>
              <a:t>已经缓存了，是否有问题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2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逐字比对不同时才会触发更新算法</a:t>
            </a:r>
            <a:endParaRPr kumimoji="1" lang="en-US" altLang="zh-CN" sz="12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功能性事件主要是</a:t>
            </a:r>
            <a:r>
              <a:rPr lang="en-US" altLang="zh-CN" dirty="0" smtClean="0"/>
              <a:t>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smtClean="0"/>
              <a:t>sync</a:t>
            </a:r>
            <a:r>
              <a:rPr lang="zh-CN" altLang="en-US" dirty="0" smtClean="0"/>
              <a:t>等</a:t>
            </a:r>
            <a:endParaRPr kumimoji="1" lang="zh-CN" altLang="en-US" sz="12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26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14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、注册的时候</a:t>
            </a:r>
            <a:r>
              <a:rPr lang="en-US" altLang="zh-CN" dirty="0" smtClean="0"/>
              <a:t>update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的时候跳过</a:t>
            </a:r>
            <a:r>
              <a:rPr lang="en-US" altLang="zh-CN" dirty="0" smtClean="0"/>
              <a:t>waiting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小时自动更新一次</a:t>
            </a:r>
            <a:endParaRPr lang="en-US" altLang="zh-CN" dirty="0" smtClean="0"/>
          </a:p>
          <a:p>
            <a:r>
              <a:rPr lang="zh-CN" altLang="en-US" dirty="0" smtClean="0"/>
              <a:t>如何的</a:t>
            </a:r>
            <a:r>
              <a:rPr lang="en-US" altLang="zh-CN" dirty="0" err="1" smtClean="0"/>
              <a:t>debuggr</a:t>
            </a:r>
            <a:endParaRPr lang="en-US" altLang="zh-CN" dirty="0" smtClean="0"/>
          </a:p>
          <a:p>
            <a:r>
              <a:rPr lang="en-US" altLang="zh-CN" dirty="0" smtClean="0"/>
              <a:t>application	</a:t>
            </a:r>
          </a:p>
          <a:p>
            <a:r>
              <a:rPr lang="en-US" altLang="zh-CN" dirty="0" smtClean="0"/>
              <a:t>chrome://</a:t>
            </a:r>
            <a:r>
              <a:rPr lang="en-US" altLang="zh-CN" dirty="0" err="1" smtClean="0"/>
              <a:t>serviceworker</a:t>
            </a:r>
            <a:r>
              <a:rPr lang="en-US" altLang="zh-CN" dirty="0" smtClean="0"/>
              <a:t>-internals/</a:t>
            </a:r>
          </a:p>
          <a:p>
            <a:r>
              <a:rPr lang="en-US" altLang="zh-CN" dirty="0" smtClean="0"/>
              <a:t>chrome://inspect/#service-workers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46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1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、考虑兼容性问题，可以在管理后台使用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文件，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文件，比原始文件小很多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、功能增强，类似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做中间层，</a:t>
            </a:r>
            <a:r>
              <a:rPr lang="en-US" altLang="zh-CN" dirty="0" err="1" smtClean="0"/>
              <a:t>graphQl</a:t>
            </a:r>
            <a:r>
              <a:rPr lang="zh-CN" altLang="en-US" dirty="0" smtClean="0"/>
              <a:t>的实现，请求合并，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预取资源等等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01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渐进式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，移植成本 比较的低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自动生成和更新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文件和自动为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添加缓存资源列表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76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6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sw.js</a:t>
            </a:r>
            <a:r>
              <a:rPr lang="zh-CN" altLang="en-US" dirty="0" smtClean="0"/>
              <a:t>文件本身，采用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自带的缓存机制，所以不会导致循环缓存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5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主要包括以下几种进程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浏览器进程：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负责浏览器界面显示，与用户交互。如前进，后退等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负责各个页面的管理，创建和销毁其他进程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进程得到的内存中的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，绘制到用户界面上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网络资源的管理，下载等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渲染进程：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多个同类型的进程会合并</a:t>
            </a:r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避免单个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crash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影响整个浏览器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避免第三方插件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影响整个浏览器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多进程充分利用多核优势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方便使用沙盒模型隔离插件等进程，提高浏览器稳定性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5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主要的常驻线程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引擎线程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事件触发线程</a:t>
            </a:r>
            <a:r>
              <a:rPr lang="en-US" altLang="zh-CN" dirty="0" smtClean="0"/>
              <a:t>=》</a:t>
            </a:r>
            <a:r>
              <a:rPr lang="zh-CN" altLang="en-US" dirty="0" smtClean="0"/>
              <a:t>（定时器触发线程或则异步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请求线程）</a:t>
            </a:r>
            <a:r>
              <a:rPr lang="en-US" altLang="zh-CN" dirty="0" smtClean="0"/>
              <a:t>=》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队列尾部，等待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引擎线程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请求线程不是常驻，执行完了就会消失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宏任务有事件触发线程维护，那么微任务是有哪个线程来维护的呢？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引擎线程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7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引擎线程在执行栈中执行一个宏任务。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执行过程中遇到微任务，将微任务添加到微任务队列中，如果遇到某些任务交给事件触发线程，事件触发线程又分配给响应的处理线程，处理完毕之后再加入到一待处理队列的列尾部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当前宏任务执行完毕，立即执行微任务队列中的任务。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当前微任务队列中的任务执行完毕，检查渲染，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线程接管渲染，和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引擎线程互斥，所以会停下来等他渲染完毕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渲染完毕后，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线程接管，开启下一次事件循环，执行下一次宏任务（事件队列中取）。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这里还有一点要指出的是，页面渲染有渲染宣传完成，当然渲染的过程当中可能还会需要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进程的帮助，但是最终的绘制是有浏览器主进程来完成的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5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所以运行复杂的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，会阻塞页面的渲染，</a:t>
            </a:r>
            <a:endParaRPr lang="en-US" altLang="zh-CN" dirty="0" smtClean="0"/>
          </a:p>
          <a:p>
            <a:r>
              <a:rPr lang="zh-CN" altLang="en-US" dirty="0" smtClean="0"/>
              <a:t>以前，我们一般都是通过异步变成的方式，将复杂任务拆分到多个异步队列中，但是虽然是异步，但是实际还是单线程，效率有限</a:t>
            </a:r>
            <a:endParaRPr lang="en-US" altLang="zh-CN" dirty="0" smtClean="0"/>
          </a:p>
          <a:p>
            <a:r>
              <a:rPr lang="zh-CN" altLang="en-US" dirty="0" smtClean="0"/>
              <a:t>所以，另外一个解决方案就是：多线程来，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3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前面说了这么多线程，但是从本质上来讲，能操作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的只有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引擎线程，现在多了个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线程，这个线程不会和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线程互斥，也不会和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引擎线程互斥，所以不会影响页面的渲染。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现在我们一般称</a:t>
            </a:r>
            <a:r>
              <a:rPr kumimoji="1" lang="en-US" altLang="zh-CN" sz="12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</a:t>
            </a:r>
            <a:r>
              <a:rPr kumimoji="1" lang="zh-CN" altLang="en-US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引擎线程为主线程，</a:t>
            </a:r>
            <a:r>
              <a:rPr kumimoji="1"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worker</a:t>
            </a:r>
            <a:r>
              <a:rPr kumimoji="1" lang="zh-CN" altLang="en-US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线程为子线程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2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同源限制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分配给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线程运行的脚本文件，必须与主线程的脚本文件同源。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限制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线程所在的全局对象，与主线程不一样，无法读取主线程所在网页的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对象，也无法使用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这些对象。但是，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线程可以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WorkerNavigator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WorkerLocation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的实例对象，并不完全是我们所熟悉的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通信联系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线程和主线程不在 同一个上下文环境，它们不能直接通信，必须通过消息完成。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脚本限制</a:t>
            </a:r>
            <a:endParaRPr lang="zh-CN" altLang="en-US" dirty="0" smtClean="0">
              <a:effectLst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子线程无法读取网页的全局变量和函数，也不能执行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方法，不过可以执行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对象发出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文件限制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子线程无法读取本地文件，即子线程无法打开本机的文件系统（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file://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），它所加载的脚本，必须来自网络。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6.emf"/><Relationship Id="rId5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6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hyperlink" Target="http://www.officeplus.cn/Template/Home.shtml" TargetMode="External"/><Relationship Id="rId6" Type="http://schemas.openxmlformats.org/officeDocument/2006/relationships/image" Target="../media/image16.png"/><Relationship Id="rId7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02485" y="1526733"/>
            <a:ext cx="1248750" cy="9787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450453">
            <a:off x="8140822" y="2711098"/>
            <a:ext cx="2454985" cy="135946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521860" y="3054890"/>
            <a:ext cx="1361250" cy="131625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114" y="2234577"/>
            <a:ext cx="5189748" cy="15501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POWERPOINT</a:t>
            </a:r>
          </a:p>
          <a:p>
            <a:pPr lvl="0"/>
            <a:r>
              <a:rPr lang="en-US" altLang="zh-CN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391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1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231144" y="2714195"/>
            <a:ext cx="6393031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231144" y="3560292"/>
            <a:ext cx="6393031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834454" y="1399076"/>
            <a:ext cx="2396690" cy="40672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40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0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1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610344" y="879565"/>
            <a:ext cx="368010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defTabSz="914377">
              <a:buNone/>
              <a:defRPr lang="zh-CN" altLang="en-US" b="1" dirty="0" smtClean="0">
                <a:solidFill>
                  <a:schemeClr val="accent4"/>
                </a:solidFill>
                <a:cs typeface="+mn-ea"/>
              </a:defRPr>
            </a:lvl1pPr>
          </a:lstStyle>
          <a:p>
            <a:pPr marL="0" lvl="0" defTabSz="914377"/>
            <a:r>
              <a:rPr lang="zh-CN" altLang="en-US" dirty="0"/>
              <a:t>点击此处添加标题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610344" y="1328236"/>
            <a:ext cx="36801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defTabSz="914377">
              <a:buNone/>
              <a:defRPr lang="zh-CN" altLang="en-US" sz="1600" b="1" dirty="0" smtClean="0">
                <a:solidFill>
                  <a:schemeClr val="accent4"/>
                </a:solidFill>
                <a:cs typeface="+mn-ea"/>
              </a:defRPr>
            </a:lvl1pPr>
          </a:lstStyle>
          <a:p>
            <a:pPr marL="0" lvl="0" defTabSz="914377"/>
            <a:r>
              <a:rPr lang="en-US" altLang="zh-CN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417777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39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_2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0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58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3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5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96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8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microsoft.com/office/2007/relationships/hdphoto" Target="../media/hdphoto2.wdp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microsoft.com/office/2007/relationships/hdphoto" Target="../media/hdphoto2.wdp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92114" y="2234577"/>
            <a:ext cx="5189748" cy="1356269"/>
          </a:xfrm>
        </p:spPr>
        <p:txBody>
          <a:bodyPr/>
          <a:lstStyle/>
          <a:p>
            <a:r>
              <a:rPr lang="en-US" altLang="zh-CN" sz="5400" dirty="0">
                <a:latin typeface="STKaiti" charset="-122"/>
                <a:ea typeface="STKaiti" charset="-122"/>
                <a:cs typeface="STKaiti" charset="-122"/>
              </a:rPr>
              <a:t>s</a:t>
            </a:r>
            <a:r>
              <a:rPr lang="en-US" altLang="zh-CN" sz="5400" dirty="0" smtClean="0">
                <a:latin typeface="STKaiti" charset="-122"/>
                <a:ea typeface="STKaiti" charset="-122"/>
                <a:cs typeface="STKaiti" charset="-122"/>
              </a:rPr>
              <a:t>ervice worker</a:t>
            </a:r>
          </a:p>
          <a:p>
            <a:r>
              <a:rPr lang="zh-CN" altLang="en-US" sz="2800" dirty="0" smtClean="0">
                <a:latin typeface="STKaiti" charset="-122"/>
                <a:ea typeface="STKaiti" charset="-122"/>
                <a:cs typeface="STKaiti" charset="-122"/>
              </a:rPr>
              <a:t>                       一步一步来</a:t>
            </a:r>
            <a:endParaRPr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424838">
            <a:off x="9085302" y="2855642"/>
            <a:ext cx="107289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TKaiti" charset="-122"/>
                <a:ea typeface="STKaiti" charset="-122"/>
                <a:cs typeface="STKaiti" charset="-122"/>
                <a:sym typeface="+mn-lt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TKaiti" charset="-122"/>
                <a:ea typeface="STKaiti" charset="-122"/>
                <a:cs typeface="STKaiti" charset="-122"/>
                <a:sym typeface="+mn-lt"/>
              </a:rPr>
              <a:t>BY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TKaiti" charset="-122"/>
                <a:ea typeface="STKaiti" charset="-122"/>
                <a:cs typeface="STKaiti" charset="-122"/>
                <a:sym typeface="+mn-lt"/>
              </a:rPr>
              <a:t>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TKaiti" charset="-122"/>
              <a:ea typeface="STKaiti" charset="-122"/>
              <a:cs typeface="STKaiti" charset="-122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TKaiti" charset="-122"/>
                <a:ea typeface="STKaiti" charset="-122"/>
                <a:cs typeface="STKaiti" charset="-122"/>
                <a:sym typeface="+mn-lt"/>
              </a:rPr>
              <a:t>熊旭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95455" y="4059382"/>
            <a:ext cx="1826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b="1" kern="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  <a:sym typeface="+mn-lt"/>
              </a:rPr>
              <a:t>网易金融前端</a:t>
            </a:r>
            <a:endParaRPr kumimoji="1" lang="zh-CN" altLang="en-US" sz="2000" b="1" kern="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43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>
            <a:spLocks noChangeArrowheads="1"/>
          </p:cNvSpPr>
          <p:nvPr/>
        </p:nvSpPr>
        <p:spPr bwMode="auto">
          <a:xfrm>
            <a:off x="6445711" y="2594151"/>
            <a:ext cx="2031640" cy="1320962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  <a:gd name="connsiteX0" fmla="*/ 1108269 w 2112581"/>
              <a:gd name="connsiteY0" fmla="*/ 0 h 1747506"/>
              <a:gd name="connsiteX1" fmla="*/ 2112582 w 2112581"/>
              <a:gd name="connsiteY1" fmla="*/ 380083 h 1747506"/>
              <a:gd name="connsiteX2" fmla="*/ 2112582 w 2112581"/>
              <a:gd name="connsiteY2" fmla="*/ 1367424 h 1747506"/>
              <a:gd name="connsiteX3" fmla="*/ 1108269 w 2112581"/>
              <a:gd name="connsiteY3" fmla="*/ 1747506 h 1747506"/>
              <a:gd name="connsiteX4" fmla="*/ 103956 w 2112581"/>
              <a:gd name="connsiteY4" fmla="*/ 1367424 h 1747506"/>
              <a:gd name="connsiteX5" fmla="*/ 0 w 2112581"/>
              <a:gd name="connsiteY5" fmla="*/ 399759 h 1747506"/>
              <a:gd name="connsiteX6" fmla="*/ 1108269 w 2112581"/>
              <a:gd name="connsiteY6" fmla="*/ 0 h 1747506"/>
              <a:gd name="connsiteX0" fmla="*/ 1108269 w 2112582"/>
              <a:gd name="connsiteY0" fmla="*/ 0 h 1688478"/>
              <a:gd name="connsiteX1" fmla="*/ 2112582 w 2112582"/>
              <a:gd name="connsiteY1" fmla="*/ 380083 h 1688478"/>
              <a:gd name="connsiteX2" fmla="*/ 2112582 w 2112582"/>
              <a:gd name="connsiteY2" fmla="*/ 1367424 h 1688478"/>
              <a:gd name="connsiteX3" fmla="*/ 1160247 w 2112582"/>
              <a:gd name="connsiteY3" fmla="*/ 1688478 h 1688478"/>
              <a:gd name="connsiteX4" fmla="*/ 103956 w 2112582"/>
              <a:gd name="connsiteY4" fmla="*/ 1367424 h 1688478"/>
              <a:gd name="connsiteX5" fmla="*/ 0 w 2112582"/>
              <a:gd name="connsiteY5" fmla="*/ 399759 h 1688478"/>
              <a:gd name="connsiteX6" fmla="*/ 1108269 w 2112582"/>
              <a:gd name="connsiteY6" fmla="*/ 0 h 168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582" h="1688478">
                <a:moveTo>
                  <a:pt x="1108269" y="0"/>
                </a:moveTo>
                <a:lnTo>
                  <a:pt x="2112582" y="380083"/>
                </a:lnTo>
                <a:lnTo>
                  <a:pt x="2112582" y="1367424"/>
                </a:lnTo>
                <a:lnTo>
                  <a:pt x="1160247" y="1688478"/>
                </a:lnTo>
                <a:lnTo>
                  <a:pt x="103956" y="1367424"/>
                </a:lnTo>
                <a:lnTo>
                  <a:pt x="0" y="399759"/>
                </a:lnTo>
                <a:lnTo>
                  <a:pt x="1108269" y="0"/>
                </a:lnTo>
                <a:close/>
              </a:path>
            </a:pathLst>
          </a:custGeom>
          <a:noFill/>
          <a:ln w="12700" cap="flat" cmpd="sng">
            <a:solidFill>
              <a:schemeClr val="accent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4240" tIns="434931" rIns="394240" bIns="434931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66667" y="3039965"/>
            <a:ext cx="214890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altLang="zh-CN" sz="2400" dirty="0" err="1">
                <a:solidFill>
                  <a:schemeClr val="bg1"/>
                </a:solidFill>
              </a:rPr>
              <a:t>WebWorker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60449" y="3190900"/>
            <a:ext cx="4816348" cy="1399945"/>
          </a:xfrm>
          <a:custGeom>
            <a:avLst/>
            <a:gdLst>
              <a:gd name="connsiteX0" fmla="*/ 0 w 3638550"/>
              <a:gd name="connsiteY0" fmla="*/ 0 h 1076095"/>
              <a:gd name="connsiteX1" fmla="*/ 3638550 w 3638550"/>
              <a:gd name="connsiteY1" fmla="*/ 0 h 1076095"/>
              <a:gd name="connsiteX2" fmla="*/ 3638550 w 3638550"/>
              <a:gd name="connsiteY2" fmla="*/ 1076095 h 1076095"/>
              <a:gd name="connsiteX3" fmla="*/ 0 w 3638550"/>
              <a:gd name="connsiteY3" fmla="*/ 1076095 h 1076095"/>
              <a:gd name="connsiteX4" fmla="*/ 0 w 3638550"/>
              <a:gd name="connsiteY4" fmla="*/ 0 h 1076095"/>
              <a:gd name="connsiteX0" fmla="*/ 0 w 3638550"/>
              <a:gd name="connsiteY0" fmla="*/ 0 h 1076095"/>
              <a:gd name="connsiteX1" fmla="*/ 3524250 w 3638550"/>
              <a:gd name="connsiteY1" fmla="*/ 152400 h 1076095"/>
              <a:gd name="connsiteX2" fmla="*/ 3638550 w 3638550"/>
              <a:gd name="connsiteY2" fmla="*/ 1076095 h 1076095"/>
              <a:gd name="connsiteX3" fmla="*/ 0 w 3638550"/>
              <a:gd name="connsiteY3" fmla="*/ 1076095 h 1076095"/>
              <a:gd name="connsiteX4" fmla="*/ 0 w 3638550"/>
              <a:gd name="connsiteY4" fmla="*/ 0 h 1076095"/>
              <a:gd name="connsiteX0" fmla="*/ 0 w 3543300"/>
              <a:gd name="connsiteY0" fmla="*/ 0 h 1076095"/>
              <a:gd name="connsiteX1" fmla="*/ 3524250 w 3543300"/>
              <a:gd name="connsiteY1" fmla="*/ 152400 h 1076095"/>
              <a:gd name="connsiteX2" fmla="*/ 3543300 w 3543300"/>
              <a:gd name="connsiteY2" fmla="*/ 1018945 h 1076095"/>
              <a:gd name="connsiteX3" fmla="*/ 0 w 3543300"/>
              <a:gd name="connsiteY3" fmla="*/ 1076095 h 1076095"/>
              <a:gd name="connsiteX4" fmla="*/ 0 w 3543300"/>
              <a:gd name="connsiteY4" fmla="*/ 0 h 107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0" h="1076095">
                <a:moveTo>
                  <a:pt x="0" y="0"/>
                </a:moveTo>
                <a:lnTo>
                  <a:pt x="3524250" y="152400"/>
                </a:lnTo>
                <a:lnTo>
                  <a:pt x="3543300" y="1018945"/>
                </a:lnTo>
                <a:lnTo>
                  <a:pt x="0" y="10760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360449" y="3505057"/>
            <a:ext cx="48875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TKaiti" charset="-122"/>
                <a:ea typeface="STKaiti" charset="-122"/>
                <a:cs typeface="STKaiti" charset="-122"/>
                <a:sym typeface="+mn-lt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TKaiti" charset="-122"/>
                <a:ea typeface="STKaiti" charset="-122"/>
                <a:cs typeface="STKaiti" charset="-122"/>
                <a:sym typeface="+mn-lt"/>
              </a:rPr>
              <a:t>、目前运行在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TKaiti" charset="-122"/>
                <a:ea typeface="STKaiti" charset="-122"/>
                <a:cs typeface="STKaiti" charset="-122"/>
                <a:sym typeface="+mn-lt"/>
              </a:rPr>
              <a:t>worker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TKaiti" charset="-122"/>
                <a:ea typeface="STKaiti" charset="-122"/>
                <a:cs typeface="STKaiti" charset="-122"/>
                <a:sym typeface="+mn-lt"/>
              </a:rPr>
              <a:t>线程杀青的有哪些？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TKaiti" charset="-122"/>
              <a:ea typeface="STKaiti" charset="-122"/>
              <a:cs typeface="STKaiti" charset="-122"/>
              <a:sym typeface="+mn-lt"/>
            </a:endParaRPr>
          </a:p>
          <a:p>
            <a:pPr marL="0" marR="0" lvl="0" indent="0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  <a:sym typeface="+mn-lt"/>
              </a:rPr>
              <a:t>2</a:t>
            </a:r>
            <a:r>
              <a:rPr lang="zh-CN" altLang="en-US" sz="2000" kern="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  <a:sym typeface="+mn-lt"/>
              </a:rPr>
              <a:t>、分别的运行机制又是如何的？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17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610344" y="879565"/>
            <a:ext cx="3680109" cy="480131"/>
          </a:xfrm>
        </p:spPr>
        <p:txBody>
          <a:bodyPr/>
          <a:lstStyle/>
          <a:p>
            <a:r>
              <a:rPr lang="zh-CN" altLang="en-US" dirty="0" smtClean="0"/>
              <a:t> 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线程分类</a:t>
            </a:r>
            <a:endParaRPr lang="zh-CN" altLang="en-US" dirty="0"/>
          </a:p>
        </p:txBody>
      </p:sp>
      <p:sp>
        <p:nvSpPr>
          <p:cNvPr id="18" name="文本占位符 25"/>
          <p:cNvSpPr>
            <a:spLocks noGrp="1"/>
          </p:cNvSpPr>
          <p:nvPr>
            <p:ph type="body" sz="quarter" idx="11"/>
          </p:nvPr>
        </p:nvSpPr>
        <p:spPr>
          <a:xfrm>
            <a:off x="2610344" y="1328236"/>
            <a:ext cx="3680109" cy="313932"/>
          </a:xfrm>
        </p:spPr>
        <p:txBody>
          <a:bodyPr/>
          <a:lstStyle/>
          <a:p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9" name="任意多边形 19"/>
          <p:cNvSpPr>
            <a:spLocks noChangeArrowheads="1"/>
          </p:cNvSpPr>
          <p:nvPr/>
        </p:nvSpPr>
        <p:spPr bwMode="auto">
          <a:xfrm>
            <a:off x="8764843" y="2567649"/>
            <a:ext cx="2031640" cy="1320962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  <a:gd name="connsiteX0" fmla="*/ 1108269 w 2112581"/>
              <a:gd name="connsiteY0" fmla="*/ 0 h 1747506"/>
              <a:gd name="connsiteX1" fmla="*/ 2112582 w 2112581"/>
              <a:gd name="connsiteY1" fmla="*/ 380083 h 1747506"/>
              <a:gd name="connsiteX2" fmla="*/ 2112582 w 2112581"/>
              <a:gd name="connsiteY2" fmla="*/ 1367424 h 1747506"/>
              <a:gd name="connsiteX3" fmla="*/ 1108269 w 2112581"/>
              <a:gd name="connsiteY3" fmla="*/ 1747506 h 1747506"/>
              <a:gd name="connsiteX4" fmla="*/ 103956 w 2112581"/>
              <a:gd name="connsiteY4" fmla="*/ 1367424 h 1747506"/>
              <a:gd name="connsiteX5" fmla="*/ 0 w 2112581"/>
              <a:gd name="connsiteY5" fmla="*/ 399759 h 1747506"/>
              <a:gd name="connsiteX6" fmla="*/ 1108269 w 2112581"/>
              <a:gd name="connsiteY6" fmla="*/ 0 h 1747506"/>
              <a:gd name="connsiteX0" fmla="*/ 1108269 w 2112582"/>
              <a:gd name="connsiteY0" fmla="*/ 0 h 1688478"/>
              <a:gd name="connsiteX1" fmla="*/ 2112582 w 2112582"/>
              <a:gd name="connsiteY1" fmla="*/ 380083 h 1688478"/>
              <a:gd name="connsiteX2" fmla="*/ 2112582 w 2112582"/>
              <a:gd name="connsiteY2" fmla="*/ 1367424 h 1688478"/>
              <a:gd name="connsiteX3" fmla="*/ 1160247 w 2112582"/>
              <a:gd name="connsiteY3" fmla="*/ 1688478 h 1688478"/>
              <a:gd name="connsiteX4" fmla="*/ 103956 w 2112582"/>
              <a:gd name="connsiteY4" fmla="*/ 1367424 h 1688478"/>
              <a:gd name="connsiteX5" fmla="*/ 0 w 2112582"/>
              <a:gd name="connsiteY5" fmla="*/ 399759 h 1688478"/>
              <a:gd name="connsiteX6" fmla="*/ 1108269 w 2112582"/>
              <a:gd name="connsiteY6" fmla="*/ 0 h 168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582" h="1688478">
                <a:moveTo>
                  <a:pt x="1108269" y="0"/>
                </a:moveTo>
                <a:lnTo>
                  <a:pt x="2112582" y="380083"/>
                </a:lnTo>
                <a:lnTo>
                  <a:pt x="2112582" y="1367424"/>
                </a:lnTo>
                <a:lnTo>
                  <a:pt x="1160247" y="1688478"/>
                </a:lnTo>
                <a:lnTo>
                  <a:pt x="103956" y="1367424"/>
                </a:lnTo>
                <a:lnTo>
                  <a:pt x="0" y="399759"/>
                </a:lnTo>
                <a:lnTo>
                  <a:pt x="1108269" y="0"/>
                </a:lnTo>
                <a:close/>
              </a:path>
            </a:pathLst>
          </a:cu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4240" tIns="434931" rIns="394240" bIns="434931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36020" y="3039965"/>
            <a:ext cx="2247955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altLang="zh-CN" sz="2400" dirty="0" err="1">
                <a:solidFill>
                  <a:schemeClr val="bg1"/>
                </a:solidFill>
              </a:rPr>
              <a:t>SharedWorker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任意多边形 19"/>
          <p:cNvSpPr>
            <a:spLocks noChangeArrowheads="1"/>
          </p:cNvSpPr>
          <p:nvPr/>
        </p:nvSpPr>
        <p:spPr bwMode="auto">
          <a:xfrm>
            <a:off x="7646002" y="4058187"/>
            <a:ext cx="2031640" cy="1320962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  <a:gd name="connsiteX0" fmla="*/ 1108269 w 2112581"/>
              <a:gd name="connsiteY0" fmla="*/ 0 h 1747506"/>
              <a:gd name="connsiteX1" fmla="*/ 2112582 w 2112581"/>
              <a:gd name="connsiteY1" fmla="*/ 380083 h 1747506"/>
              <a:gd name="connsiteX2" fmla="*/ 2112582 w 2112581"/>
              <a:gd name="connsiteY2" fmla="*/ 1367424 h 1747506"/>
              <a:gd name="connsiteX3" fmla="*/ 1108269 w 2112581"/>
              <a:gd name="connsiteY3" fmla="*/ 1747506 h 1747506"/>
              <a:gd name="connsiteX4" fmla="*/ 103956 w 2112581"/>
              <a:gd name="connsiteY4" fmla="*/ 1367424 h 1747506"/>
              <a:gd name="connsiteX5" fmla="*/ 0 w 2112581"/>
              <a:gd name="connsiteY5" fmla="*/ 399759 h 1747506"/>
              <a:gd name="connsiteX6" fmla="*/ 1108269 w 2112581"/>
              <a:gd name="connsiteY6" fmla="*/ 0 h 1747506"/>
              <a:gd name="connsiteX0" fmla="*/ 1108269 w 2112582"/>
              <a:gd name="connsiteY0" fmla="*/ 0 h 1688478"/>
              <a:gd name="connsiteX1" fmla="*/ 2112582 w 2112582"/>
              <a:gd name="connsiteY1" fmla="*/ 380083 h 1688478"/>
              <a:gd name="connsiteX2" fmla="*/ 2112582 w 2112582"/>
              <a:gd name="connsiteY2" fmla="*/ 1367424 h 1688478"/>
              <a:gd name="connsiteX3" fmla="*/ 1160247 w 2112582"/>
              <a:gd name="connsiteY3" fmla="*/ 1688478 h 1688478"/>
              <a:gd name="connsiteX4" fmla="*/ 103956 w 2112582"/>
              <a:gd name="connsiteY4" fmla="*/ 1367424 h 1688478"/>
              <a:gd name="connsiteX5" fmla="*/ 0 w 2112582"/>
              <a:gd name="connsiteY5" fmla="*/ 399759 h 1688478"/>
              <a:gd name="connsiteX6" fmla="*/ 1108269 w 2112582"/>
              <a:gd name="connsiteY6" fmla="*/ 0 h 168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582" h="1688478">
                <a:moveTo>
                  <a:pt x="1108269" y="0"/>
                </a:moveTo>
                <a:lnTo>
                  <a:pt x="2112582" y="380083"/>
                </a:lnTo>
                <a:lnTo>
                  <a:pt x="2112582" y="1367424"/>
                </a:lnTo>
                <a:lnTo>
                  <a:pt x="1160247" y="1688478"/>
                </a:lnTo>
                <a:lnTo>
                  <a:pt x="103956" y="1367424"/>
                </a:lnTo>
                <a:lnTo>
                  <a:pt x="0" y="399759"/>
                </a:lnTo>
                <a:lnTo>
                  <a:pt x="1108269" y="0"/>
                </a:lnTo>
                <a:close/>
              </a:path>
            </a:pathLst>
          </a:custGeom>
          <a:noFill/>
          <a:ln w="12700" cap="flat" cmpd="sng">
            <a:solidFill>
              <a:srgbClr val="FF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4240" tIns="434931" rIns="394240" bIns="434931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17179" y="4530503"/>
            <a:ext cx="2247955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altLang="zh-CN" sz="2400" dirty="0" err="1" smtClean="0">
                <a:solidFill>
                  <a:schemeClr val="bg1"/>
                </a:solidFill>
              </a:rPr>
              <a:t>serviceWorker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06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9" grpId="0" animBg="1"/>
      <p:bldP spid="20" grpId="0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89249" y="879565"/>
            <a:ext cx="3101204" cy="996170"/>
          </a:xfrm>
        </p:spPr>
        <p:txBody>
          <a:bodyPr/>
          <a:lstStyle/>
          <a:p>
            <a:r>
              <a:rPr kumimoji="1" lang="en-US" altLang="zh-CN" dirty="0" err="1"/>
              <a:t>serviceWorker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39851" y="2710016"/>
            <a:ext cx="3902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这是一个</a:t>
            </a:r>
            <a:r>
              <a:rPr kumimoji="1"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worker</a:t>
            </a:r>
            <a:endParaRPr kumimoji="1"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6238" y="4036740"/>
            <a:ext cx="666842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充当</a:t>
            </a:r>
            <a:r>
              <a:rPr lang="en-US" altLang="zh-CN" sz="24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应用程序与浏览器之间的代理服务器</a:t>
            </a:r>
            <a:endParaRPr kumimoji="1" lang="zh-CN" altLang="en-US" sz="2400" kern="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33852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296634" y="848105"/>
            <a:ext cx="3993820" cy="480131"/>
          </a:xfrm>
        </p:spPr>
        <p:txBody>
          <a:bodyPr/>
          <a:lstStyle/>
          <a:p>
            <a:r>
              <a:rPr lang="zh-CN" altLang="en-US" dirty="0" smtClean="0"/>
              <a:t>    </a:t>
            </a:r>
            <a:r>
              <a:rPr kumimoji="1" lang="en-US" altLang="zh-CN" dirty="0" err="1" smtClean="0"/>
              <a:t>serviceWorker</a:t>
            </a:r>
            <a:r>
              <a:rPr kumimoji="1" lang="zh-CN" altLang="en-US" dirty="0" smtClean="0"/>
              <a:t>特点</a:t>
            </a:r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89249" y="2122299"/>
            <a:ext cx="401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、具备</a:t>
            </a:r>
            <a:r>
              <a:rPr lang="en-US" altLang="zh-CN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worker</a:t>
            </a:r>
            <a:r>
              <a:rPr lang="zh-CN" altLang="en-US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的特点</a:t>
            </a:r>
            <a:endParaRPr lang="zh-CN" altLang="en-US" sz="24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37" y="2765343"/>
            <a:ext cx="401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、永久存在</a:t>
            </a:r>
            <a:endParaRPr lang="zh-CN" altLang="en-US" sz="24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52441" y="3415848"/>
            <a:ext cx="401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、离线内容开发者可控</a:t>
            </a:r>
            <a:endParaRPr lang="zh-CN" altLang="en-US" sz="24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0139" y="4058892"/>
            <a:ext cx="401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lang="zh-CN" altLang="en-US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、能向客户端推送消息</a:t>
            </a:r>
            <a:endParaRPr lang="zh-CN" altLang="en-US" sz="24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2441" y="4705661"/>
            <a:ext cx="45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、必须在</a:t>
            </a:r>
            <a:r>
              <a:rPr lang="en-US" altLang="zh-CN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https</a:t>
            </a:r>
            <a:r>
              <a:rPr lang="zh-CN" altLang="en-US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环境下才能工作</a:t>
            </a:r>
            <a:endParaRPr lang="zh-CN" altLang="en-US" sz="24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46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56238" y="981307"/>
            <a:ext cx="3334215" cy="894428"/>
          </a:xfrm>
        </p:spPr>
        <p:txBody>
          <a:bodyPr/>
          <a:lstStyle/>
          <a:p>
            <a:r>
              <a:rPr kumimoji="1" lang="en-US" altLang="zh-CN" dirty="0" err="1" smtClean="0"/>
              <a:t>serviceWorker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6771" y="2324126"/>
            <a:ext cx="10638264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32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navigator.serviceWorker.register</a:t>
            </a:r>
            <a:r>
              <a:rPr kumimoji="1" lang="en-US" altLang="zh-CN" sz="3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('./</a:t>
            </a:r>
            <a:r>
              <a:rPr kumimoji="1" lang="en-US" altLang="zh-CN" sz="32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sw.js</a:t>
            </a:r>
            <a:r>
              <a:rPr kumimoji="1" lang="en-US" altLang="zh-CN" sz="3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', {scope: './'})</a:t>
            </a:r>
            <a:endParaRPr kumimoji="1" lang="zh-CN" altLang="en-US" sz="3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1552" y="3060176"/>
            <a:ext cx="550870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self.addEventListener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'install</a:t>
            </a:r>
            <a:r>
              <a:rPr lang="en-US" altLang="zh-CN" sz="2400" dirty="0">
                <a:solidFill>
                  <a:schemeClr val="bg1"/>
                </a:solidFill>
              </a:rPr>
              <a:t>', () =&gt; {</a:t>
            </a: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console.log</a:t>
            </a:r>
            <a:r>
              <a:rPr lang="en-US" altLang="zh-CN" sz="2400" dirty="0">
                <a:solidFill>
                  <a:schemeClr val="bg1"/>
                </a:solidFill>
              </a:rPr>
              <a:t>('</a:t>
            </a:r>
            <a:r>
              <a:rPr lang="en-US" altLang="zh-CN" sz="2400" dirty="0" err="1">
                <a:solidFill>
                  <a:schemeClr val="bg1"/>
                </a:solidFill>
              </a:rPr>
              <a:t>sw</a:t>
            </a:r>
            <a:r>
              <a:rPr lang="en-US" altLang="zh-CN" sz="2400" dirty="0">
                <a:solidFill>
                  <a:schemeClr val="bg1"/>
                </a:solidFill>
              </a:rPr>
              <a:t> event: install');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});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self.addEventListener</a:t>
            </a:r>
            <a:r>
              <a:rPr lang="en-US" altLang="zh-CN" sz="2400" dirty="0">
                <a:solidFill>
                  <a:schemeClr val="bg1"/>
                </a:solidFill>
              </a:rPr>
              <a:t>('</a:t>
            </a:r>
            <a:r>
              <a:rPr lang="en-US" altLang="zh-CN" sz="2400" dirty="0">
                <a:solidFill>
                  <a:srgbClr val="FF0000"/>
                </a:solidFill>
              </a:rPr>
              <a:t>activate</a:t>
            </a:r>
            <a:r>
              <a:rPr lang="en-US" altLang="zh-CN" sz="2400" dirty="0">
                <a:solidFill>
                  <a:schemeClr val="bg1"/>
                </a:solidFill>
              </a:rPr>
              <a:t>', () =&gt; {</a:t>
            </a: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console.log</a:t>
            </a:r>
            <a:r>
              <a:rPr lang="en-US" altLang="zh-CN" sz="2400" dirty="0">
                <a:solidFill>
                  <a:schemeClr val="bg1"/>
                </a:solidFill>
              </a:rPr>
              <a:t>('</a:t>
            </a:r>
            <a:r>
              <a:rPr lang="en-US" altLang="zh-CN" sz="2400" dirty="0" err="1">
                <a:solidFill>
                  <a:schemeClr val="bg1"/>
                </a:solidFill>
              </a:rPr>
              <a:t>sw</a:t>
            </a:r>
            <a:r>
              <a:rPr lang="en-US" altLang="zh-CN" sz="2400" dirty="0">
                <a:solidFill>
                  <a:schemeClr val="bg1"/>
                </a:solidFill>
              </a:rPr>
              <a:t> event: activate');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});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self.addEventListener</a:t>
            </a:r>
            <a:r>
              <a:rPr lang="en-US" altLang="zh-CN" sz="2400" dirty="0" smtClean="0">
                <a:solidFill>
                  <a:schemeClr val="bg1"/>
                </a:solidFill>
              </a:rPr>
              <a:t>(‘</a:t>
            </a:r>
            <a:r>
              <a:rPr lang="en-US" altLang="zh-CN" sz="2400" dirty="0" smtClean="0">
                <a:solidFill>
                  <a:srgbClr val="FF0000"/>
                </a:solidFill>
              </a:rPr>
              <a:t>fetch</a:t>
            </a:r>
            <a:r>
              <a:rPr lang="en-US" altLang="zh-CN" sz="2400" dirty="0" smtClean="0">
                <a:solidFill>
                  <a:schemeClr val="bg1"/>
                </a:solidFill>
              </a:rPr>
              <a:t>’, </a:t>
            </a:r>
            <a:r>
              <a:rPr lang="en-US" altLang="zh-CN" sz="2400" dirty="0">
                <a:solidFill>
                  <a:schemeClr val="bg1"/>
                </a:solidFill>
              </a:rPr>
              <a:t>() =&gt; </a:t>
            </a:r>
            <a:r>
              <a:rPr lang="en-US" altLang="zh-CN" sz="2400" dirty="0" smtClean="0">
                <a:solidFill>
                  <a:schemeClr val="bg1"/>
                </a:solidFill>
              </a:rPr>
              <a:t>{</a:t>
            </a:r>
            <a:r>
              <a:rPr lang="zh-CN" altLang="en-US" sz="2400" dirty="0" smtClean="0">
                <a:solidFill>
                  <a:schemeClr val="bg1"/>
                </a:solidFill>
              </a:rPr>
              <a:t>  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console.log</a:t>
            </a:r>
            <a:r>
              <a:rPr lang="en-US" altLang="zh-CN" sz="2400" dirty="0">
                <a:solidFill>
                  <a:schemeClr val="bg1"/>
                </a:solidFill>
              </a:rPr>
              <a:t>('</a:t>
            </a:r>
            <a:r>
              <a:rPr lang="en-US" altLang="zh-CN" sz="2400" dirty="0" err="1">
                <a:solidFill>
                  <a:schemeClr val="bg1"/>
                </a:solidFill>
              </a:rPr>
              <a:t>sw</a:t>
            </a:r>
            <a:r>
              <a:rPr lang="en-US" altLang="zh-CN" sz="2400" dirty="0">
                <a:solidFill>
                  <a:schemeClr val="bg1"/>
                </a:solidFill>
              </a:rPr>
              <a:t> event: fetch');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});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8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3855" y="959005"/>
            <a:ext cx="3056598" cy="324015"/>
          </a:xfrm>
        </p:spPr>
        <p:txBody>
          <a:bodyPr/>
          <a:lstStyle/>
          <a:p>
            <a:r>
              <a:rPr kumimoji="1" lang="zh-CN" altLang="en-US" smtClean="0"/>
              <a:t>从生命周期来看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08" y="625709"/>
            <a:ext cx="4036743" cy="60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8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36019" y="936703"/>
            <a:ext cx="2454433" cy="502434"/>
          </a:xfrm>
        </p:spPr>
        <p:txBody>
          <a:bodyPr/>
          <a:lstStyle/>
          <a:p>
            <a:r>
              <a:rPr kumimoji="1" lang="zh-CN" altLang="en-US" smtClean="0"/>
              <a:t>缓存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36018" y="2899317"/>
            <a:ext cx="310004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32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静态缓存</a:t>
            </a:r>
            <a:endParaRPr kumimoji="1" lang="zh-CN" altLang="en-US" sz="3200" kern="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4607" y="4033023"/>
            <a:ext cx="310004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32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动态缓存</a:t>
            </a:r>
            <a:endParaRPr kumimoji="1" lang="zh-CN" altLang="en-US" sz="3200" kern="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320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56879" y="892099"/>
            <a:ext cx="2833574" cy="524736"/>
          </a:xfrm>
        </p:spPr>
        <p:txBody>
          <a:bodyPr/>
          <a:lstStyle/>
          <a:p>
            <a:r>
              <a:rPr kumimoji="1" lang="zh-CN" altLang="en-US" smtClean="0"/>
              <a:t>静态缓存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36018" y="2587083"/>
            <a:ext cx="508495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第二次访问即可离线</a:t>
            </a:r>
            <a:endParaRPr kumimoji="1" lang="zh-CN" altLang="en-US" sz="3200" kern="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6702" y="4123585"/>
            <a:ext cx="1048214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需要将需要缓存的 </a:t>
            </a:r>
            <a:r>
              <a:rPr lang="en-US" altLang="zh-CN" sz="24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URL </a:t>
            </a:r>
            <a:r>
              <a:rPr lang="zh-CN" altLang="en-US" sz="24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在编译时插入到脚本中，增加代码量和降低可维护性</a:t>
            </a:r>
            <a:endParaRPr kumimoji="1" lang="zh-CN" altLang="en-US" sz="2400" kern="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61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56879" y="892099"/>
            <a:ext cx="2833574" cy="480131"/>
          </a:xfrm>
        </p:spPr>
        <p:txBody>
          <a:bodyPr/>
          <a:lstStyle/>
          <a:p>
            <a:r>
              <a:rPr kumimoji="1" lang="zh-CN" altLang="en-US" dirty="0" smtClean="0"/>
              <a:t>动态缓存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40912" y="2587083"/>
            <a:ext cx="623067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6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无需编译，无需指定缓存资源</a:t>
            </a:r>
            <a:endParaRPr kumimoji="1" lang="zh-CN" altLang="en-US" sz="3600" kern="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0344" y="4248212"/>
            <a:ext cx="829438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6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  需要多执行一次，缓存才能生效</a:t>
            </a:r>
            <a:endParaRPr kumimoji="1" lang="zh-CN" altLang="en-US" sz="3600" kern="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0499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57"/>
          <p:cNvSpPr txBox="1">
            <a:spLocks noChangeArrowheads="1"/>
          </p:cNvSpPr>
          <p:nvPr/>
        </p:nvSpPr>
        <p:spPr bwMode="auto">
          <a:xfrm>
            <a:off x="1165509" y="4597911"/>
            <a:ext cx="2673350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lnSpc>
                <a:spcPct val="130000"/>
              </a:lnSpc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安装时</a:t>
            </a: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缓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57"/>
          <p:cNvSpPr txBox="1">
            <a:spLocks noChangeArrowheads="1"/>
          </p:cNvSpPr>
          <p:nvPr/>
        </p:nvSpPr>
        <p:spPr bwMode="auto">
          <a:xfrm>
            <a:off x="3407008" y="4565430"/>
            <a:ext cx="2673350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lnSpc>
                <a:spcPct val="130000"/>
              </a:lnSpc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网络时缓存</a:t>
            </a:r>
            <a:endParaRPr lang="en-US" altLang="zh-CN" kern="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" name="TextBox 57"/>
          <p:cNvSpPr txBox="1">
            <a:spLocks noChangeArrowheads="1"/>
          </p:cNvSpPr>
          <p:nvPr/>
        </p:nvSpPr>
        <p:spPr bwMode="auto">
          <a:xfrm>
            <a:off x="5821813" y="4597910"/>
            <a:ext cx="2673350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缓存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获取，回到网络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57"/>
          <p:cNvSpPr txBox="1">
            <a:spLocks noChangeArrowheads="1"/>
          </p:cNvSpPr>
          <p:nvPr/>
        </p:nvSpPr>
        <p:spPr bwMode="auto">
          <a:xfrm>
            <a:off x="8321856" y="4542838"/>
            <a:ext cx="2673350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缓存获取，访问网络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泪滴形 32"/>
          <p:cNvSpPr>
            <a:spLocks/>
          </p:cNvSpPr>
          <p:nvPr/>
        </p:nvSpPr>
        <p:spPr bwMode="auto">
          <a:xfrm rot="8100000">
            <a:off x="1892066" y="2537790"/>
            <a:ext cx="1667158" cy="1460847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connsiteX0" fmla="*/ -1 w 1767885"/>
              <a:gd name="connsiteY0" fmla="*/ 754985 h 1657637"/>
              <a:gd name="connsiteX1" fmla="*/ 939210 w 1767885"/>
              <a:gd name="connsiteY1" fmla="*/ 0 h 1657637"/>
              <a:gd name="connsiteX2" fmla="*/ 1767885 w 1767885"/>
              <a:gd name="connsiteY2" fmla="*/ 0 h 1657637"/>
              <a:gd name="connsiteX3" fmla="*/ 1767885 w 1767885"/>
              <a:gd name="connsiteY3" fmla="*/ 828675 h 1657637"/>
              <a:gd name="connsiteX4" fmla="*/ 939210 w 1767885"/>
              <a:gd name="connsiteY4" fmla="*/ 1657350 h 1657637"/>
              <a:gd name="connsiteX5" fmla="*/ -1 w 1767885"/>
              <a:gd name="connsiteY5" fmla="*/ 754985 h 1657637"/>
              <a:gd name="connsiteX0" fmla="*/ 128 w 1768014"/>
              <a:gd name="connsiteY0" fmla="*/ 754985 h 1602413"/>
              <a:gd name="connsiteX1" fmla="*/ 939339 w 1768014"/>
              <a:gd name="connsiteY1" fmla="*/ 0 h 1602413"/>
              <a:gd name="connsiteX2" fmla="*/ 1768014 w 1768014"/>
              <a:gd name="connsiteY2" fmla="*/ 0 h 1602413"/>
              <a:gd name="connsiteX3" fmla="*/ 1768014 w 1768014"/>
              <a:gd name="connsiteY3" fmla="*/ 828675 h 1602413"/>
              <a:gd name="connsiteX4" fmla="*/ 994606 w 1768014"/>
              <a:gd name="connsiteY4" fmla="*/ 1602080 h 1602413"/>
              <a:gd name="connsiteX5" fmla="*/ 128 w 1768014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8717"/>
              <a:gd name="connsiteY0" fmla="*/ 754985 h 1602413"/>
              <a:gd name="connsiteX1" fmla="*/ 939339 w 1828717"/>
              <a:gd name="connsiteY1" fmla="*/ 0 h 1602413"/>
              <a:gd name="connsiteX2" fmla="*/ 1827887 w 1828717"/>
              <a:gd name="connsiteY2" fmla="*/ 50661 h 1602413"/>
              <a:gd name="connsiteX3" fmla="*/ 1768014 w 1828717"/>
              <a:gd name="connsiteY3" fmla="*/ 828675 h 1602413"/>
              <a:gd name="connsiteX4" fmla="*/ 994606 w 1828717"/>
              <a:gd name="connsiteY4" fmla="*/ 1602080 h 1602413"/>
              <a:gd name="connsiteX5" fmla="*/ 128 w 1828717"/>
              <a:gd name="connsiteY5" fmla="*/ 754985 h 160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717" h="1602413">
                <a:moveTo>
                  <a:pt x="128" y="754985"/>
                </a:moveTo>
                <a:cubicBezTo>
                  <a:pt x="-9083" y="487972"/>
                  <a:pt x="481674" y="0"/>
                  <a:pt x="939339" y="0"/>
                </a:cubicBezTo>
                <a:cubicBezTo>
                  <a:pt x="1235522" y="16887"/>
                  <a:pt x="1545521" y="75225"/>
                  <a:pt x="1827887" y="50661"/>
                </a:cubicBezTo>
                <a:cubicBezTo>
                  <a:pt x="1835565" y="309999"/>
                  <a:pt x="1787972" y="569337"/>
                  <a:pt x="1768014" y="828675"/>
                </a:cubicBezTo>
                <a:cubicBezTo>
                  <a:pt x="1768014" y="1286340"/>
                  <a:pt x="1289254" y="1614362"/>
                  <a:pt x="994606" y="1602080"/>
                </a:cubicBezTo>
                <a:cubicBezTo>
                  <a:pt x="699958" y="1589798"/>
                  <a:pt x="9339" y="1021998"/>
                  <a:pt x="128" y="754985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rgbClr val="363636"/>
            </a:bgClr>
          </a:pattFill>
          <a:ln cap="rnd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泪滴形 32"/>
          <p:cNvSpPr>
            <a:spLocks/>
          </p:cNvSpPr>
          <p:nvPr/>
        </p:nvSpPr>
        <p:spPr bwMode="auto">
          <a:xfrm rot="8100000">
            <a:off x="3970631" y="2537791"/>
            <a:ext cx="1667158" cy="1460847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connsiteX0" fmla="*/ -1 w 1767885"/>
              <a:gd name="connsiteY0" fmla="*/ 754985 h 1657637"/>
              <a:gd name="connsiteX1" fmla="*/ 939210 w 1767885"/>
              <a:gd name="connsiteY1" fmla="*/ 0 h 1657637"/>
              <a:gd name="connsiteX2" fmla="*/ 1767885 w 1767885"/>
              <a:gd name="connsiteY2" fmla="*/ 0 h 1657637"/>
              <a:gd name="connsiteX3" fmla="*/ 1767885 w 1767885"/>
              <a:gd name="connsiteY3" fmla="*/ 828675 h 1657637"/>
              <a:gd name="connsiteX4" fmla="*/ 939210 w 1767885"/>
              <a:gd name="connsiteY4" fmla="*/ 1657350 h 1657637"/>
              <a:gd name="connsiteX5" fmla="*/ -1 w 1767885"/>
              <a:gd name="connsiteY5" fmla="*/ 754985 h 1657637"/>
              <a:gd name="connsiteX0" fmla="*/ 128 w 1768014"/>
              <a:gd name="connsiteY0" fmla="*/ 754985 h 1602413"/>
              <a:gd name="connsiteX1" fmla="*/ 939339 w 1768014"/>
              <a:gd name="connsiteY1" fmla="*/ 0 h 1602413"/>
              <a:gd name="connsiteX2" fmla="*/ 1768014 w 1768014"/>
              <a:gd name="connsiteY2" fmla="*/ 0 h 1602413"/>
              <a:gd name="connsiteX3" fmla="*/ 1768014 w 1768014"/>
              <a:gd name="connsiteY3" fmla="*/ 828675 h 1602413"/>
              <a:gd name="connsiteX4" fmla="*/ 994606 w 1768014"/>
              <a:gd name="connsiteY4" fmla="*/ 1602080 h 1602413"/>
              <a:gd name="connsiteX5" fmla="*/ 128 w 1768014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8717"/>
              <a:gd name="connsiteY0" fmla="*/ 754985 h 1602413"/>
              <a:gd name="connsiteX1" fmla="*/ 939339 w 1828717"/>
              <a:gd name="connsiteY1" fmla="*/ 0 h 1602413"/>
              <a:gd name="connsiteX2" fmla="*/ 1827887 w 1828717"/>
              <a:gd name="connsiteY2" fmla="*/ 50661 h 1602413"/>
              <a:gd name="connsiteX3" fmla="*/ 1768014 w 1828717"/>
              <a:gd name="connsiteY3" fmla="*/ 828675 h 1602413"/>
              <a:gd name="connsiteX4" fmla="*/ 994606 w 1828717"/>
              <a:gd name="connsiteY4" fmla="*/ 1602080 h 1602413"/>
              <a:gd name="connsiteX5" fmla="*/ 128 w 1828717"/>
              <a:gd name="connsiteY5" fmla="*/ 754985 h 160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717" h="1602413">
                <a:moveTo>
                  <a:pt x="128" y="754985"/>
                </a:moveTo>
                <a:cubicBezTo>
                  <a:pt x="-9083" y="487972"/>
                  <a:pt x="481674" y="0"/>
                  <a:pt x="939339" y="0"/>
                </a:cubicBezTo>
                <a:cubicBezTo>
                  <a:pt x="1235522" y="16887"/>
                  <a:pt x="1545521" y="75225"/>
                  <a:pt x="1827887" y="50661"/>
                </a:cubicBezTo>
                <a:cubicBezTo>
                  <a:pt x="1835565" y="309999"/>
                  <a:pt x="1787972" y="569337"/>
                  <a:pt x="1768014" y="828675"/>
                </a:cubicBezTo>
                <a:cubicBezTo>
                  <a:pt x="1768014" y="1286340"/>
                  <a:pt x="1289254" y="1614362"/>
                  <a:pt x="994606" y="1602080"/>
                </a:cubicBezTo>
                <a:cubicBezTo>
                  <a:pt x="699958" y="1589798"/>
                  <a:pt x="9339" y="1021998"/>
                  <a:pt x="128" y="754985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rgbClr val="363636"/>
            </a:bgClr>
          </a:pattFill>
          <a:ln cap="rnd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泪滴形 32"/>
          <p:cNvSpPr>
            <a:spLocks/>
          </p:cNvSpPr>
          <p:nvPr/>
        </p:nvSpPr>
        <p:spPr bwMode="auto">
          <a:xfrm rot="8100000">
            <a:off x="6251390" y="2537792"/>
            <a:ext cx="1667158" cy="1460847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connsiteX0" fmla="*/ -1 w 1767885"/>
              <a:gd name="connsiteY0" fmla="*/ 754985 h 1657637"/>
              <a:gd name="connsiteX1" fmla="*/ 939210 w 1767885"/>
              <a:gd name="connsiteY1" fmla="*/ 0 h 1657637"/>
              <a:gd name="connsiteX2" fmla="*/ 1767885 w 1767885"/>
              <a:gd name="connsiteY2" fmla="*/ 0 h 1657637"/>
              <a:gd name="connsiteX3" fmla="*/ 1767885 w 1767885"/>
              <a:gd name="connsiteY3" fmla="*/ 828675 h 1657637"/>
              <a:gd name="connsiteX4" fmla="*/ 939210 w 1767885"/>
              <a:gd name="connsiteY4" fmla="*/ 1657350 h 1657637"/>
              <a:gd name="connsiteX5" fmla="*/ -1 w 1767885"/>
              <a:gd name="connsiteY5" fmla="*/ 754985 h 1657637"/>
              <a:gd name="connsiteX0" fmla="*/ 128 w 1768014"/>
              <a:gd name="connsiteY0" fmla="*/ 754985 h 1602413"/>
              <a:gd name="connsiteX1" fmla="*/ 939339 w 1768014"/>
              <a:gd name="connsiteY1" fmla="*/ 0 h 1602413"/>
              <a:gd name="connsiteX2" fmla="*/ 1768014 w 1768014"/>
              <a:gd name="connsiteY2" fmla="*/ 0 h 1602413"/>
              <a:gd name="connsiteX3" fmla="*/ 1768014 w 1768014"/>
              <a:gd name="connsiteY3" fmla="*/ 828675 h 1602413"/>
              <a:gd name="connsiteX4" fmla="*/ 994606 w 1768014"/>
              <a:gd name="connsiteY4" fmla="*/ 1602080 h 1602413"/>
              <a:gd name="connsiteX5" fmla="*/ 128 w 1768014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8717"/>
              <a:gd name="connsiteY0" fmla="*/ 754985 h 1602413"/>
              <a:gd name="connsiteX1" fmla="*/ 939339 w 1828717"/>
              <a:gd name="connsiteY1" fmla="*/ 0 h 1602413"/>
              <a:gd name="connsiteX2" fmla="*/ 1827887 w 1828717"/>
              <a:gd name="connsiteY2" fmla="*/ 50661 h 1602413"/>
              <a:gd name="connsiteX3" fmla="*/ 1768014 w 1828717"/>
              <a:gd name="connsiteY3" fmla="*/ 828675 h 1602413"/>
              <a:gd name="connsiteX4" fmla="*/ 994606 w 1828717"/>
              <a:gd name="connsiteY4" fmla="*/ 1602080 h 1602413"/>
              <a:gd name="connsiteX5" fmla="*/ 128 w 1828717"/>
              <a:gd name="connsiteY5" fmla="*/ 754985 h 160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717" h="1602413">
                <a:moveTo>
                  <a:pt x="128" y="754985"/>
                </a:moveTo>
                <a:cubicBezTo>
                  <a:pt x="-9083" y="487972"/>
                  <a:pt x="481674" y="0"/>
                  <a:pt x="939339" y="0"/>
                </a:cubicBezTo>
                <a:cubicBezTo>
                  <a:pt x="1235522" y="16887"/>
                  <a:pt x="1545521" y="75225"/>
                  <a:pt x="1827887" y="50661"/>
                </a:cubicBezTo>
                <a:cubicBezTo>
                  <a:pt x="1835565" y="309999"/>
                  <a:pt x="1787972" y="569337"/>
                  <a:pt x="1768014" y="828675"/>
                </a:cubicBezTo>
                <a:cubicBezTo>
                  <a:pt x="1768014" y="1286340"/>
                  <a:pt x="1289254" y="1614362"/>
                  <a:pt x="994606" y="1602080"/>
                </a:cubicBezTo>
                <a:cubicBezTo>
                  <a:pt x="699958" y="1589798"/>
                  <a:pt x="9339" y="1021998"/>
                  <a:pt x="128" y="754985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rgbClr val="363636"/>
            </a:bgClr>
          </a:pattFill>
          <a:ln cap="rnd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泪滴形 32"/>
          <p:cNvSpPr>
            <a:spLocks/>
          </p:cNvSpPr>
          <p:nvPr/>
        </p:nvSpPr>
        <p:spPr bwMode="auto">
          <a:xfrm rot="8100000">
            <a:off x="8702269" y="2537793"/>
            <a:ext cx="1667158" cy="1460847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connsiteX0" fmla="*/ -1 w 1767885"/>
              <a:gd name="connsiteY0" fmla="*/ 754985 h 1657637"/>
              <a:gd name="connsiteX1" fmla="*/ 939210 w 1767885"/>
              <a:gd name="connsiteY1" fmla="*/ 0 h 1657637"/>
              <a:gd name="connsiteX2" fmla="*/ 1767885 w 1767885"/>
              <a:gd name="connsiteY2" fmla="*/ 0 h 1657637"/>
              <a:gd name="connsiteX3" fmla="*/ 1767885 w 1767885"/>
              <a:gd name="connsiteY3" fmla="*/ 828675 h 1657637"/>
              <a:gd name="connsiteX4" fmla="*/ 939210 w 1767885"/>
              <a:gd name="connsiteY4" fmla="*/ 1657350 h 1657637"/>
              <a:gd name="connsiteX5" fmla="*/ -1 w 1767885"/>
              <a:gd name="connsiteY5" fmla="*/ 754985 h 1657637"/>
              <a:gd name="connsiteX0" fmla="*/ 128 w 1768014"/>
              <a:gd name="connsiteY0" fmla="*/ 754985 h 1602413"/>
              <a:gd name="connsiteX1" fmla="*/ 939339 w 1768014"/>
              <a:gd name="connsiteY1" fmla="*/ 0 h 1602413"/>
              <a:gd name="connsiteX2" fmla="*/ 1768014 w 1768014"/>
              <a:gd name="connsiteY2" fmla="*/ 0 h 1602413"/>
              <a:gd name="connsiteX3" fmla="*/ 1768014 w 1768014"/>
              <a:gd name="connsiteY3" fmla="*/ 828675 h 1602413"/>
              <a:gd name="connsiteX4" fmla="*/ 994606 w 1768014"/>
              <a:gd name="connsiteY4" fmla="*/ 1602080 h 1602413"/>
              <a:gd name="connsiteX5" fmla="*/ 128 w 1768014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8717"/>
              <a:gd name="connsiteY0" fmla="*/ 754985 h 1602413"/>
              <a:gd name="connsiteX1" fmla="*/ 939339 w 1828717"/>
              <a:gd name="connsiteY1" fmla="*/ 0 h 1602413"/>
              <a:gd name="connsiteX2" fmla="*/ 1827887 w 1828717"/>
              <a:gd name="connsiteY2" fmla="*/ 50661 h 1602413"/>
              <a:gd name="connsiteX3" fmla="*/ 1768014 w 1828717"/>
              <a:gd name="connsiteY3" fmla="*/ 828675 h 1602413"/>
              <a:gd name="connsiteX4" fmla="*/ 994606 w 1828717"/>
              <a:gd name="connsiteY4" fmla="*/ 1602080 h 1602413"/>
              <a:gd name="connsiteX5" fmla="*/ 128 w 1828717"/>
              <a:gd name="connsiteY5" fmla="*/ 754985 h 160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717" h="1602413">
                <a:moveTo>
                  <a:pt x="128" y="754985"/>
                </a:moveTo>
                <a:cubicBezTo>
                  <a:pt x="-9083" y="487972"/>
                  <a:pt x="481674" y="0"/>
                  <a:pt x="939339" y="0"/>
                </a:cubicBezTo>
                <a:cubicBezTo>
                  <a:pt x="1235522" y="16887"/>
                  <a:pt x="1545521" y="75225"/>
                  <a:pt x="1827887" y="50661"/>
                </a:cubicBezTo>
                <a:cubicBezTo>
                  <a:pt x="1835565" y="309999"/>
                  <a:pt x="1787972" y="569337"/>
                  <a:pt x="1768014" y="828675"/>
                </a:cubicBezTo>
                <a:cubicBezTo>
                  <a:pt x="1768014" y="1286340"/>
                  <a:pt x="1289254" y="1614362"/>
                  <a:pt x="994606" y="1602080"/>
                </a:cubicBezTo>
                <a:cubicBezTo>
                  <a:pt x="699958" y="1589798"/>
                  <a:pt x="9339" y="1021998"/>
                  <a:pt x="128" y="754985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rgbClr val="363636"/>
            </a:bgClr>
          </a:pattFill>
          <a:ln cap="rnd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998" y="4981291"/>
            <a:ext cx="2239067" cy="15794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712" y="4985381"/>
            <a:ext cx="2239067" cy="15794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553" y="4985381"/>
            <a:ext cx="2239067" cy="15794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83" y="4985381"/>
            <a:ext cx="2239067" cy="157942"/>
          </a:xfrm>
          <a:prstGeom prst="rect">
            <a:avLst/>
          </a:prstGeom>
        </p:spPr>
      </p:pic>
      <p:sp>
        <p:nvSpPr>
          <p:cNvPr id="33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610344" y="879565"/>
            <a:ext cx="3680109" cy="480131"/>
          </a:xfrm>
        </p:spPr>
        <p:txBody>
          <a:bodyPr/>
          <a:lstStyle/>
          <a:p>
            <a:r>
              <a:rPr lang="zh-CN" altLang="en-US" dirty="0" smtClean="0"/>
              <a:t>       </a:t>
            </a:r>
            <a:r>
              <a:rPr lang="zh-CN" altLang="en-US" dirty="0" smtClean="0"/>
              <a:t>合理</a:t>
            </a:r>
            <a:r>
              <a:rPr lang="zh-CN" altLang="en-US" dirty="0" smtClean="0"/>
              <a:t>使用缓存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1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854712" y="892097"/>
            <a:ext cx="3435741" cy="823325"/>
          </a:xfrm>
        </p:spPr>
        <p:txBody>
          <a:bodyPr/>
          <a:lstStyle/>
          <a:p>
            <a:r>
              <a:rPr lang="zh-CN" altLang="en-US" dirty="0" smtClean="0"/>
              <a:t>缓存获取</a:t>
            </a:r>
            <a:r>
              <a:rPr lang="zh-CN" altLang="en-US" smtClean="0"/>
              <a:t>，获取网络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38" y="1603909"/>
            <a:ext cx="7726630" cy="46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31673" y="2880455"/>
            <a:ext cx="6747163" cy="840230"/>
          </a:xfrm>
        </p:spPr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从浏览器进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/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线程说起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231144" y="3560292"/>
            <a:ext cx="6393031" cy="590931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30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125972" y="939711"/>
            <a:ext cx="3164481" cy="400110"/>
          </a:xfrm>
        </p:spPr>
        <p:txBody>
          <a:bodyPr/>
          <a:lstStyle/>
          <a:p>
            <a:r>
              <a:rPr lang="zh-CN" altLang="en-US" dirty="0" smtClean="0"/>
              <a:t>和</a:t>
            </a:r>
            <a:r>
              <a:rPr lang="zh-CN" altLang="en-US" smtClean="0"/>
              <a:t>主线程通信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78865" y="2254102"/>
            <a:ext cx="510362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kumimoji="1" lang="en-US" altLang="zh-CN" sz="2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</a:t>
            </a:r>
            <a:r>
              <a:rPr kumimoji="1" lang="en-US" altLang="zh-CN" sz="2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ostMesaage</a:t>
            </a:r>
            <a:endParaRPr kumimoji="1"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67470" y="3278369"/>
            <a:ext cx="510362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kumimoji="1" lang="en-US" altLang="zh-CN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2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BroadcastChannel</a:t>
            </a:r>
            <a:endParaRPr kumimoji="1"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46205" y="4554278"/>
            <a:ext cx="510362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kumimoji="1" lang="en-US" altLang="zh-CN" sz="2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messageChannel</a:t>
            </a:r>
            <a:endParaRPr kumimoji="1"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251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组合 29"/>
          <p:cNvPicPr>
            <a:picLocks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41" y="2254247"/>
            <a:ext cx="3297552" cy="280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975429" y="2554515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？？？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78450" y="2954625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？？？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3331" y="3212969"/>
            <a:ext cx="171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？？？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189915">
            <a:off x="5376507" y="4896311"/>
            <a:ext cx="1417500" cy="1068750"/>
          </a:xfrm>
          <a:prstGeom prst="rect">
            <a:avLst/>
          </a:prstGeom>
        </p:spPr>
      </p:pic>
      <p:sp>
        <p:nvSpPr>
          <p:cNvPr id="16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486017" y="854651"/>
            <a:ext cx="2804436" cy="505046"/>
          </a:xfrm>
        </p:spPr>
        <p:txBody>
          <a:bodyPr/>
          <a:lstStyle/>
          <a:p>
            <a:r>
              <a:rPr lang="zh-CN" altLang="en-US" smtClean="0"/>
              <a:t>问题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80548" y="2646192"/>
            <a:ext cx="46570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是否存在循环缓存，导致数据无法更新？</a:t>
            </a:r>
            <a:endParaRPr kumimoji="1"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69153" y="3670459"/>
            <a:ext cx="46570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sw</a:t>
            </a:r>
            <a:r>
              <a:rPr kumimoji="1"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kumimoji="1" lang="en-US" altLang="zh-CN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waiting</a:t>
            </a:r>
            <a:r>
              <a:rPr kumimoji="1"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以及缓存，会导致开发困难？</a:t>
            </a:r>
            <a:endParaRPr kumimoji="1"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994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466214" y="871871"/>
            <a:ext cx="2824239" cy="480131"/>
          </a:xfrm>
        </p:spPr>
        <p:txBody>
          <a:bodyPr/>
          <a:lstStyle/>
          <a:p>
            <a:r>
              <a:rPr lang="zh-CN" altLang="en-US" dirty="0" smtClean="0"/>
              <a:t>更新策略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78865" y="2254102"/>
            <a:ext cx="510362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kumimoji="1" lang="en-US" altLang="zh-CN" sz="2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sw</a:t>
            </a: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本身有</a:t>
            </a:r>
            <a:r>
              <a:rPr kumimoji="1" lang="en-US" altLang="zh-CN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缓存</a:t>
            </a:r>
            <a:endParaRPr kumimoji="1"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67470" y="2940162"/>
            <a:ext cx="510362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kumimoji="1" lang="en-US" altLang="zh-CN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零客户端时更新</a:t>
            </a:r>
            <a:endParaRPr kumimoji="1"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67470" y="3728666"/>
            <a:ext cx="510362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、注册新</a:t>
            </a:r>
            <a:r>
              <a:rPr kumimoji="1" lang="en-US" altLang="zh-CN" sz="2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sw</a:t>
            </a: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，功能性事件等触发</a:t>
            </a:r>
            <a:endParaRPr kumimoji="1"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1015" y="4455221"/>
            <a:ext cx="510362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、代码强制触发</a:t>
            </a:r>
            <a:endParaRPr kumimoji="1"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71015" y="5242032"/>
            <a:ext cx="510362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kumimoji="1" lang="en-US" altLang="zh-CN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24</a:t>
            </a:r>
            <a:r>
              <a:rPr kumimoji="1"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小时强制更新</a:t>
            </a:r>
            <a:endParaRPr kumimoji="1"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942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466214" y="871871"/>
            <a:ext cx="2824239" cy="480131"/>
          </a:xfrm>
        </p:spPr>
        <p:txBody>
          <a:bodyPr/>
          <a:lstStyle/>
          <a:p>
            <a:r>
              <a:rPr lang="zh-CN" altLang="en-US" dirty="0" smtClean="0"/>
              <a:t>更新策略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622" y="1749150"/>
            <a:ext cx="7656979" cy="22622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74" y="4011439"/>
            <a:ext cx="6270256" cy="21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2"/>
          <p:cNvSpPr>
            <a:spLocks noEditPoints="1"/>
          </p:cNvSpPr>
          <p:nvPr/>
        </p:nvSpPr>
        <p:spPr bwMode="auto">
          <a:xfrm>
            <a:off x="2782779" y="2130425"/>
            <a:ext cx="6610350" cy="3573463"/>
          </a:xfrm>
          <a:custGeom>
            <a:avLst/>
            <a:gdLst>
              <a:gd name="T0" fmla="*/ 956 w 3458"/>
              <a:gd name="T1" fmla="*/ 1719 h 1870"/>
              <a:gd name="T2" fmla="*/ 1032 w 3458"/>
              <a:gd name="T3" fmla="*/ 1643 h 1870"/>
              <a:gd name="T4" fmla="*/ 1865 w 3458"/>
              <a:gd name="T5" fmla="*/ 1567 h 1870"/>
              <a:gd name="T6" fmla="*/ 2928 w 3458"/>
              <a:gd name="T7" fmla="*/ 1491 h 1870"/>
              <a:gd name="T8" fmla="*/ 1789 w 3458"/>
              <a:gd name="T9" fmla="*/ 1491 h 1870"/>
              <a:gd name="T10" fmla="*/ 2852 w 3458"/>
              <a:gd name="T11" fmla="*/ 1413 h 1870"/>
              <a:gd name="T12" fmla="*/ 1184 w 3458"/>
              <a:gd name="T13" fmla="*/ 1413 h 1870"/>
              <a:gd name="T14" fmla="*/ 1941 w 3458"/>
              <a:gd name="T15" fmla="*/ 1338 h 1870"/>
              <a:gd name="T16" fmla="*/ 956 w 3458"/>
              <a:gd name="T17" fmla="*/ 1338 h 1870"/>
              <a:gd name="T18" fmla="*/ 2016 w 3458"/>
              <a:gd name="T19" fmla="*/ 1262 h 1870"/>
              <a:gd name="T20" fmla="*/ 1032 w 3458"/>
              <a:gd name="T21" fmla="*/ 1262 h 1870"/>
              <a:gd name="T22" fmla="*/ 2016 w 3458"/>
              <a:gd name="T23" fmla="*/ 1186 h 1870"/>
              <a:gd name="T24" fmla="*/ 1108 w 3458"/>
              <a:gd name="T25" fmla="*/ 1186 h 1870"/>
              <a:gd name="T26" fmla="*/ 2016 w 3458"/>
              <a:gd name="T27" fmla="*/ 1110 h 1870"/>
              <a:gd name="T28" fmla="*/ 1486 w 3458"/>
              <a:gd name="T29" fmla="*/ 1110 h 1870"/>
              <a:gd name="T30" fmla="*/ 2471 w 3458"/>
              <a:gd name="T31" fmla="*/ 1035 h 1870"/>
              <a:gd name="T32" fmla="*/ 1865 w 3458"/>
              <a:gd name="T33" fmla="*/ 1035 h 1870"/>
              <a:gd name="T34" fmla="*/ 729 w 3458"/>
              <a:gd name="T35" fmla="*/ 1035 h 1870"/>
              <a:gd name="T36" fmla="*/ 2395 w 3458"/>
              <a:gd name="T37" fmla="*/ 959 h 1870"/>
              <a:gd name="T38" fmla="*/ 1789 w 3458"/>
              <a:gd name="T39" fmla="*/ 959 h 1870"/>
              <a:gd name="T40" fmla="*/ 578 w 3458"/>
              <a:gd name="T41" fmla="*/ 959 h 1870"/>
              <a:gd name="T42" fmla="*/ 2395 w 3458"/>
              <a:gd name="T43" fmla="*/ 883 h 1870"/>
              <a:gd name="T44" fmla="*/ 1789 w 3458"/>
              <a:gd name="T45" fmla="*/ 883 h 1870"/>
              <a:gd name="T46" fmla="*/ 578 w 3458"/>
              <a:gd name="T47" fmla="*/ 883 h 1870"/>
              <a:gd name="T48" fmla="*/ 2547 w 3458"/>
              <a:gd name="T49" fmla="*/ 807 h 1870"/>
              <a:gd name="T50" fmla="*/ 2016 w 3458"/>
              <a:gd name="T51" fmla="*/ 807 h 1870"/>
              <a:gd name="T52" fmla="*/ 729 w 3458"/>
              <a:gd name="T53" fmla="*/ 807 h 1870"/>
              <a:gd name="T54" fmla="*/ 2776 w 3458"/>
              <a:gd name="T55" fmla="*/ 732 h 1870"/>
              <a:gd name="T56" fmla="*/ 2244 w 3458"/>
              <a:gd name="T57" fmla="*/ 732 h 1870"/>
              <a:gd name="T58" fmla="*/ 881 w 3458"/>
              <a:gd name="T59" fmla="*/ 732 h 1870"/>
              <a:gd name="T60" fmla="*/ 2928 w 3458"/>
              <a:gd name="T61" fmla="*/ 656 h 1870"/>
              <a:gd name="T62" fmla="*/ 2395 w 3458"/>
              <a:gd name="T63" fmla="*/ 656 h 1870"/>
              <a:gd name="T64" fmla="*/ 1865 w 3458"/>
              <a:gd name="T65" fmla="*/ 656 h 1870"/>
              <a:gd name="T66" fmla="*/ 881 w 3458"/>
              <a:gd name="T67" fmla="*/ 656 h 1870"/>
              <a:gd name="T68" fmla="*/ 3155 w 3458"/>
              <a:gd name="T69" fmla="*/ 578 h 1870"/>
              <a:gd name="T70" fmla="*/ 2547 w 3458"/>
              <a:gd name="T71" fmla="*/ 578 h 1870"/>
              <a:gd name="T72" fmla="*/ 2016 w 3458"/>
              <a:gd name="T73" fmla="*/ 578 h 1870"/>
              <a:gd name="T74" fmla="*/ 956 w 3458"/>
              <a:gd name="T75" fmla="*/ 578 h 1870"/>
              <a:gd name="T76" fmla="*/ 426 w 3458"/>
              <a:gd name="T77" fmla="*/ 578 h 1870"/>
              <a:gd name="T78" fmla="*/ 3003 w 3458"/>
              <a:gd name="T79" fmla="*/ 502 h 1870"/>
              <a:gd name="T80" fmla="*/ 2471 w 3458"/>
              <a:gd name="T81" fmla="*/ 502 h 1870"/>
              <a:gd name="T82" fmla="*/ 1941 w 3458"/>
              <a:gd name="T83" fmla="*/ 502 h 1870"/>
              <a:gd name="T84" fmla="*/ 729 w 3458"/>
              <a:gd name="T85" fmla="*/ 502 h 1870"/>
              <a:gd name="T86" fmla="*/ 123 w 3458"/>
              <a:gd name="T87" fmla="*/ 502 h 1870"/>
              <a:gd name="T88" fmla="*/ 3003 w 3458"/>
              <a:gd name="T89" fmla="*/ 426 h 1870"/>
              <a:gd name="T90" fmla="*/ 2471 w 3458"/>
              <a:gd name="T91" fmla="*/ 426 h 1870"/>
              <a:gd name="T92" fmla="*/ 1941 w 3458"/>
              <a:gd name="T93" fmla="*/ 426 h 1870"/>
              <a:gd name="T94" fmla="*/ 956 w 3458"/>
              <a:gd name="T95" fmla="*/ 426 h 1870"/>
              <a:gd name="T96" fmla="*/ 426 w 3458"/>
              <a:gd name="T97" fmla="*/ 426 h 1870"/>
              <a:gd name="T98" fmla="*/ 3306 w 3458"/>
              <a:gd name="T99" fmla="*/ 351 h 1870"/>
              <a:gd name="T100" fmla="*/ 2776 w 3458"/>
              <a:gd name="T101" fmla="*/ 351 h 1870"/>
              <a:gd name="T102" fmla="*/ 2244 w 3458"/>
              <a:gd name="T103" fmla="*/ 351 h 1870"/>
              <a:gd name="T104" fmla="*/ 1184 w 3458"/>
              <a:gd name="T105" fmla="*/ 351 h 1870"/>
              <a:gd name="T106" fmla="*/ 502 w 3458"/>
              <a:gd name="T107" fmla="*/ 351 h 1870"/>
              <a:gd name="T108" fmla="*/ 3079 w 3458"/>
              <a:gd name="T109" fmla="*/ 275 h 1870"/>
              <a:gd name="T110" fmla="*/ 2471 w 3458"/>
              <a:gd name="T111" fmla="*/ 275 h 1870"/>
              <a:gd name="T112" fmla="*/ 1184 w 3458"/>
              <a:gd name="T113" fmla="*/ 275 h 1870"/>
              <a:gd name="T114" fmla="*/ 426 w 3458"/>
              <a:gd name="T115" fmla="*/ 275 h 1870"/>
              <a:gd name="T116" fmla="*/ 1865 w 3458"/>
              <a:gd name="T117" fmla="*/ 199 h 1870"/>
              <a:gd name="T118" fmla="*/ 805 w 3458"/>
              <a:gd name="T119" fmla="*/ 199 h 1870"/>
              <a:gd name="T120" fmla="*/ 1789 w 3458"/>
              <a:gd name="T121" fmla="*/ 123 h 1870"/>
              <a:gd name="T122" fmla="*/ 881 w 3458"/>
              <a:gd name="T123" fmla="*/ 123 h 1870"/>
              <a:gd name="T124" fmla="*/ 1335 w 3458"/>
              <a:gd name="T125" fmla="*/ 48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58" h="1870">
                <a:moveTo>
                  <a:pt x="956" y="1870"/>
                </a:moveTo>
                <a:lnTo>
                  <a:pt x="909" y="1870"/>
                </a:lnTo>
                <a:lnTo>
                  <a:pt x="909" y="1823"/>
                </a:lnTo>
                <a:lnTo>
                  <a:pt x="956" y="1823"/>
                </a:lnTo>
                <a:lnTo>
                  <a:pt x="956" y="1870"/>
                </a:lnTo>
                <a:close/>
                <a:moveTo>
                  <a:pt x="3230" y="1794"/>
                </a:moveTo>
                <a:lnTo>
                  <a:pt x="3181" y="1794"/>
                </a:lnTo>
                <a:lnTo>
                  <a:pt x="3181" y="1747"/>
                </a:lnTo>
                <a:lnTo>
                  <a:pt x="3230" y="1747"/>
                </a:lnTo>
                <a:lnTo>
                  <a:pt x="3230" y="1794"/>
                </a:lnTo>
                <a:close/>
                <a:moveTo>
                  <a:pt x="956" y="1794"/>
                </a:moveTo>
                <a:lnTo>
                  <a:pt x="909" y="1794"/>
                </a:lnTo>
                <a:lnTo>
                  <a:pt x="909" y="1747"/>
                </a:lnTo>
                <a:lnTo>
                  <a:pt x="956" y="1747"/>
                </a:lnTo>
                <a:lnTo>
                  <a:pt x="956" y="1794"/>
                </a:lnTo>
                <a:close/>
                <a:moveTo>
                  <a:pt x="3306" y="1719"/>
                </a:moveTo>
                <a:lnTo>
                  <a:pt x="3257" y="1719"/>
                </a:lnTo>
                <a:lnTo>
                  <a:pt x="3257" y="1671"/>
                </a:lnTo>
                <a:lnTo>
                  <a:pt x="3306" y="1671"/>
                </a:lnTo>
                <a:lnTo>
                  <a:pt x="3306" y="1719"/>
                </a:lnTo>
                <a:close/>
                <a:moveTo>
                  <a:pt x="3003" y="1719"/>
                </a:moveTo>
                <a:lnTo>
                  <a:pt x="2954" y="1719"/>
                </a:lnTo>
                <a:lnTo>
                  <a:pt x="2954" y="1671"/>
                </a:lnTo>
                <a:lnTo>
                  <a:pt x="3003" y="1671"/>
                </a:lnTo>
                <a:lnTo>
                  <a:pt x="3003" y="1719"/>
                </a:lnTo>
                <a:close/>
                <a:moveTo>
                  <a:pt x="1032" y="1719"/>
                </a:moveTo>
                <a:lnTo>
                  <a:pt x="985" y="1719"/>
                </a:lnTo>
                <a:lnTo>
                  <a:pt x="985" y="1671"/>
                </a:lnTo>
                <a:lnTo>
                  <a:pt x="1032" y="1671"/>
                </a:lnTo>
                <a:lnTo>
                  <a:pt x="1032" y="1719"/>
                </a:lnTo>
                <a:close/>
                <a:moveTo>
                  <a:pt x="956" y="1719"/>
                </a:moveTo>
                <a:lnTo>
                  <a:pt x="909" y="1719"/>
                </a:lnTo>
                <a:lnTo>
                  <a:pt x="909" y="1671"/>
                </a:lnTo>
                <a:lnTo>
                  <a:pt x="956" y="1671"/>
                </a:lnTo>
                <a:lnTo>
                  <a:pt x="956" y="1719"/>
                </a:lnTo>
                <a:close/>
                <a:moveTo>
                  <a:pt x="3382" y="1643"/>
                </a:moveTo>
                <a:lnTo>
                  <a:pt x="3332" y="1643"/>
                </a:lnTo>
                <a:lnTo>
                  <a:pt x="3332" y="1596"/>
                </a:lnTo>
                <a:lnTo>
                  <a:pt x="3382" y="1596"/>
                </a:lnTo>
                <a:lnTo>
                  <a:pt x="3382" y="1643"/>
                </a:lnTo>
                <a:close/>
                <a:moveTo>
                  <a:pt x="3306" y="1643"/>
                </a:moveTo>
                <a:lnTo>
                  <a:pt x="3257" y="1643"/>
                </a:lnTo>
                <a:lnTo>
                  <a:pt x="3257" y="1596"/>
                </a:lnTo>
                <a:lnTo>
                  <a:pt x="3306" y="1596"/>
                </a:lnTo>
                <a:lnTo>
                  <a:pt x="3306" y="1643"/>
                </a:lnTo>
                <a:close/>
                <a:moveTo>
                  <a:pt x="3079" y="1643"/>
                </a:moveTo>
                <a:lnTo>
                  <a:pt x="3029" y="1643"/>
                </a:lnTo>
                <a:lnTo>
                  <a:pt x="3029" y="1596"/>
                </a:lnTo>
                <a:lnTo>
                  <a:pt x="3079" y="1596"/>
                </a:lnTo>
                <a:lnTo>
                  <a:pt x="3079" y="1643"/>
                </a:lnTo>
                <a:close/>
                <a:moveTo>
                  <a:pt x="3003" y="1643"/>
                </a:moveTo>
                <a:lnTo>
                  <a:pt x="2954" y="1643"/>
                </a:lnTo>
                <a:lnTo>
                  <a:pt x="2954" y="1596"/>
                </a:lnTo>
                <a:lnTo>
                  <a:pt x="3003" y="1596"/>
                </a:lnTo>
                <a:lnTo>
                  <a:pt x="3003" y="1643"/>
                </a:lnTo>
                <a:close/>
                <a:moveTo>
                  <a:pt x="2928" y="1643"/>
                </a:moveTo>
                <a:lnTo>
                  <a:pt x="2878" y="1643"/>
                </a:lnTo>
                <a:lnTo>
                  <a:pt x="2878" y="1596"/>
                </a:lnTo>
                <a:lnTo>
                  <a:pt x="2928" y="1596"/>
                </a:lnTo>
                <a:lnTo>
                  <a:pt x="2928" y="1643"/>
                </a:lnTo>
                <a:close/>
                <a:moveTo>
                  <a:pt x="2776" y="1643"/>
                </a:moveTo>
                <a:lnTo>
                  <a:pt x="2726" y="1643"/>
                </a:lnTo>
                <a:lnTo>
                  <a:pt x="2726" y="1596"/>
                </a:lnTo>
                <a:lnTo>
                  <a:pt x="2776" y="1596"/>
                </a:lnTo>
                <a:lnTo>
                  <a:pt x="2776" y="1643"/>
                </a:lnTo>
                <a:close/>
                <a:moveTo>
                  <a:pt x="1032" y="1643"/>
                </a:moveTo>
                <a:lnTo>
                  <a:pt x="985" y="1643"/>
                </a:lnTo>
                <a:lnTo>
                  <a:pt x="985" y="1596"/>
                </a:lnTo>
                <a:lnTo>
                  <a:pt x="1032" y="1596"/>
                </a:lnTo>
                <a:lnTo>
                  <a:pt x="1032" y="1643"/>
                </a:lnTo>
                <a:close/>
                <a:moveTo>
                  <a:pt x="956" y="1643"/>
                </a:moveTo>
                <a:lnTo>
                  <a:pt x="909" y="1643"/>
                </a:lnTo>
                <a:lnTo>
                  <a:pt x="909" y="1596"/>
                </a:lnTo>
                <a:lnTo>
                  <a:pt x="956" y="1596"/>
                </a:lnTo>
                <a:lnTo>
                  <a:pt x="956" y="1643"/>
                </a:lnTo>
                <a:close/>
                <a:moveTo>
                  <a:pt x="3079" y="1567"/>
                </a:moveTo>
                <a:lnTo>
                  <a:pt x="3029" y="1567"/>
                </a:lnTo>
                <a:lnTo>
                  <a:pt x="3029" y="1517"/>
                </a:lnTo>
                <a:lnTo>
                  <a:pt x="3079" y="1517"/>
                </a:lnTo>
                <a:lnTo>
                  <a:pt x="3079" y="1567"/>
                </a:lnTo>
                <a:close/>
                <a:moveTo>
                  <a:pt x="3003" y="1567"/>
                </a:moveTo>
                <a:lnTo>
                  <a:pt x="2954" y="1567"/>
                </a:lnTo>
                <a:lnTo>
                  <a:pt x="2954" y="1517"/>
                </a:lnTo>
                <a:lnTo>
                  <a:pt x="3003" y="1517"/>
                </a:lnTo>
                <a:lnTo>
                  <a:pt x="3003" y="1567"/>
                </a:lnTo>
                <a:close/>
                <a:moveTo>
                  <a:pt x="2928" y="1567"/>
                </a:moveTo>
                <a:lnTo>
                  <a:pt x="2878" y="1567"/>
                </a:lnTo>
                <a:lnTo>
                  <a:pt x="2878" y="1517"/>
                </a:lnTo>
                <a:lnTo>
                  <a:pt x="2928" y="1517"/>
                </a:lnTo>
                <a:lnTo>
                  <a:pt x="2928" y="1567"/>
                </a:lnTo>
                <a:close/>
                <a:moveTo>
                  <a:pt x="2852" y="1567"/>
                </a:moveTo>
                <a:lnTo>
                  <a:pt x="2802" y="1567"/>
                </a:lnTo>
                <a:lnTo>
                  <a:pt x="2802" y="1517"/>
                </a:lnTo>
                <a:lnTo>
                  <a:pt x="2852" y="1517"/>
                </a:lnTo>
                <a:lnTo>
                  <a:pt x="2852" y="1567"/>
                </a:lnTo>
                <a:close/>
                <a:moveTo>
                  <a:pt x="2776" y="1567"/>
                </a:moveTo>
                <a:lnTo>
                  <a:pt x="2726" y="1567"/>
                </a:lnTo>
                <a:lnTo>
                  <a:pt x="2726" y="1517"/>
                </a:lnTo>
                <a:lnTo>
                  <a:pt x="2776" y="1517"/>
                </a:lnTo>
                <a:lnTo>
                  <a:pt x="2776" y="1567"/>
                </a:lnTo>
                <a:close/>
                <a:moveTo>
                  <a:pt x="1865" y="1567"/>
                </a:moveTo>
                <a:lnTo>
                  <a:pt x="1818" y="1567"/>
                </a:lnTo>
                <a:lnTo>
                  <a:pt x="1818" y="1517"/>
                </a:lnTo>
                <a:lnTo>
                  <a:pt x="1865" y="1517"/>
                </a:lnTo>
                <a:lnTo>
                  <a:pt x="1865" y="1567"/>
                </a:lnTo>
                <a:close/>
                <a:moveTo>
                  <a:pt x="1789" y="1567"/>
                </a:moveTo>
                <a:lnTo>
                  <a:pt x="1742" y="1567"/>
                </a:lnTo>
                <a:lnTo>
                  <a:pt x="1742" y="1517"/>
                </a:lnTo>
                <a:lnTo>
                  <a:pt x="1789" y="1517"/>
                </a:lnTo>
                <a:lnTo>
                  <a:pt x="1789" y="1567"/>
                </a:lnTo>
                <a:close/>
                <a:moveTo>
                  <a:pt x="1108" y="1567"/>
                </a:moveTo>
                <a:lnTo>
                  <a:pt x="1060" y="1567"/>
                </a:lnTo>
                <a:lnTo>
                  <a:pt x="1060" y="1517"/>
                </a:lnTo>
                <a:lnTo>
                  <a:pt x="1108" y="1517"/>
                </a:lnTo>
                <a:lnTo>
                  <a:pt x="1108" y="1567"/>
                </a:lnTo>
                <a:close/>
                <a:moveTo>
                  <a:pt x="1032" y="1567"/>
                </a:moveTo>
                <a:lnTo>
                  <a:pt x="985" y="1567"/>
                </a:lnTo>
                <a:lnTo>
                  <a:pt x="985" y="1517"/>
                </a:lnTo>
                <a:lnTo>
                  <a:pt x="1032" y="1517"/>
                </a:lnTo>
                <a:lnTo>
                  <a:pt x="1032" y="1567"/>
                </a:lnTo>
                <a:close/>
                <a:moveTo>
                  <a:pt x="956" y="1567"/>
                </a:moveTo>
                <a:lnTo>
                  <a:pt x="909" y="1567"/>
                </a:lnTo>
                <a:lnTo>
                  <a:pt x="909" y="1517"/>
                </a:lnTo>
                <a:lnTo>
                  <a:pt x="956" y="1517"/>
                </a:lnTo>
                <a:lnTo>
                  <a:pt x="956" y="1567"/>
                </a:lnTo>
                <a:close/>
                <a:moveTo>
                  <a:pt x="3079" y="1491"/>
                </a:moveTo>
                <a:lnTo>
                  <a:pt x="3029" y="1491"/>
                </a:lnTo>
                <a:lnTo>
                  <a:pt x="3029" y="1442"/>
                </a:lnTo>
                <a:lnTo>
                  <a:pt x="3079" y="1442"/>
                </a:lnTo>
                <a:lnTo>
                  <a:pt x="3079" y="1491"/>
                </a:lnTo>
                <a:close/>
                <a:moveTo>
                  <a:pt x="3003" y="1491"/>
                </a:moveTo>
                <a:lnTo>
                  <a:pt x="2954" y="1491"/>
                </a:lnTo>
                <a:lnTo>
                  <a:pt x="2954" y="1442"/>
                </a:lnTo>
                <a:lnTo>
                  <a:pt x="3003" y="1442"/>
                </a:lnTo>
                <a:lnTo>
                  <a:pt x="3003" y="1491"/>
                </a:lnTo>
                <a:close/>
                <a:moveTo>
                  <a:pt x="2928" y="1491"/>
                </a:moveTo>
                <a:lnTo>
                  <a:pt x="2878" y="1491"/>
                </a:lnTo>
                <a:lnTo>
                  <a:pt x="2878" y="1442"/>
                </a:lnTo>
                <a:lnTo>
                  <a:pt x="2928" y="1442"/>
                </a:lnTo>
                <a:lnTo>
                  <a:pt x="2928" y="1491"/>
                </a:lnTo>
                <a:close/>
                <a:moveTo>
                  <a:pt x="2852" y="1491"/>
                </a:moveTo>
                <a:lnTo>
                  <a:pt x="2802" y="1491"/>
                </a:lnTo>
                <a:lnTo>
                  <a:pt x="2802" y="1442"/>
                </a:lnTo>
                <a:lnTo>
                  <a:pt x="2852" y="1442"/>
                </a:lnTo>
                <a:lnTo>
                  <a:pt x="2852" y="1491"/>
                </a:lnTo>
                <a:close/>
                <a:moveTo>
                  <a:pt x="2776" y="1491"/>
                </a:moveTo>
                <a:lnTo>
                  <a:pt x="2726" y="1491"/>
                </a:lnTo>
                <a:lnTo>
                  <a:pt x="2726" y="1442"/>
                </a:lnTo>
                <a:lnTo>
                  <a:pt x="2776" y="1442"/>
                </a:lnTo>
                <a:lnTo>
                  <a:pt x="2776" y="1491"/>
                </a:lnTo>
                <a:close/>
                <a:moveTo>
                  <a:pt x="2700" y="1491"/>
                </a:moveTo>
                <a:lnTo>
                  <a:pt x="2651" y="1491"/>
                </a:lnTo>
                <a:lnTo>
                  <a:pt x="2651" y="1442"/>
                </a:lnTo>
                <a:lnTo>
                  <a:pt x="2700" y="1442"/>
                </a:lnTo>
                <a:lnTo>
                  <a:pt x="2700" y="1491"/>
                </a:lnTo>
                <a:close/>
                <a:moveTo>
                  <a:pt x="2092" y="1491"/>
                </a:moveTo>
                <a:lnTo>
                  <a:pt x="2045" y="1491"/>
                </a:lnTo>
                <a:lnTo>
                  <a:pt x="2045" y="1442"/>
                </a:lnTo>
                <a:lnTo>
                  <a:pt x="2092" y="1442"/>
                </a:lnTo>
                <a:lnTo>
                  <a:pt x="2092" y="1491"/>
                </a:lnTo>
                <a:close/>
                <a:moveTo>
                  <a:pt x="1941" y="1491"/>
                </a:moveTo>
                <a:lnTo>
                  <a:pt x="1893" y="1491"/>
                </a:lnTo>
                <a:lnTo>
                  <a:pt x="1893" y="1442"/>
                </a:lnTo>
                <a:lnTo>
                  <a:pt x="1941" y="1442"/>
                </a:lnTo>
                <a:lnTo>
                  <a:pt x="1941" y="1491"/>
                </a:lnTo>
                <a:close/>
                <a:moveTo>
                  <a:pt x="1865" y="1491"/>
                </a:moveTo>
                <a:lnTo>
                  <a:pt x="1818" y="1491"/>
                </a:lnTo>
                <a:lnTo>
                  <a:pt x="1818" y="1442"/>
                </a:lnTo>
                <a:lnTo>
                  <a:pt x="1865" y="1442"/>
                </a:lnTo>
                <a:lnTo>
                  <a:pt x="1865" y="1491"/>
                </a:lnTo>
                <a:close/>
                <a:moveTo>
                  <a:pt x="1789" y="1491"/>
                </a:moveTo>
                <a:lnTo>
                  <a:pt x="1742" y="1491"/>
                </a:lnTo>
                <a:lnTo>
                  <a:pt x="1742" y="1442"/>
                </a:lnTo>
                <a:lnTo>
                  <a:pt x="1789" y="1442"/>
                </a:lnTo>
                <a:lnTo>
                  <a:pt x="1789" y="1491"/>
                </a:lnTo>
                <a:close/>
                <a:moveTo>
                  <a:pt x="1184" y="1491"/>
                </a:moveTo>
                <a:lnTo>
                  <a:pt x="1136" y="1491"/>
                </a:lnTo>
                <a:lnTo>
                  <a:pt x="1136" y="1442"/>
                </a:lnTo>
                <a:lnTo>
                  <a:pt x="1184" y="1442"/>
                </a:lnTo>
                <a:lnTo>
                  <a:pt x="1184" y="1491"/>
                </a:lnTo>
                <a:close/>
                <a:moveTo>
                  <a:pt x="1108" y="1491"/>
                </a:moveTo>
                <a:lnTo>
                  <a:pt x="1060" y="1491"/>
                </a:lnTo>
                <a:lnTo>
                  <a:pt x="1060" y="1442"/>
                </a:lnTo>
                <a:lnTo>
                  <a:pt x="1108" y="1442"/>
                </a:lnTo>
                <a:lnTo>
                  <a:pt x="1108" y="1491"/>
                </a:lnTo>
                <a:close/>
                <a:moveTo>
                  <a:pt x="1032" y="1491"/>
                </a:moveTo>
                <a:lnTo>
                  <a:pt x="985" y="1491"/>
                </a:lnTo>
                <a:lnTo>
                  <a:pt x="985" y="1442"/>
                </a:lnTo>
                <a:lnTo>
                  <a:pt x="1032" y="1442"/>
                </a:lnTo>
                <a:lnTo>
                  <a:pt x="1032" y="1491"/>
                </a:lnTo>
                <a:close/>
                <a:moveTo>
                  <a:pt x="956" y="1491"/>
                </a:moveTo>
                <a:lnTo>
                  <a:pt x="909" y="1491"/>
                </a:lnTo>
                <a:lnTo>
                  <a:pt x="909" y="1442"/>
                </a:lnTo>
                <a:lnTo>
                  <a:pt x="956" y="1442"/>
                </a:lnTo>
                <a:lnTo>
                  <a:pt x="956" y="1491"/>
                </a:lnTo>
                <a:close/>
                <a:moveTo>
                  <a:pt x="3003" y="1413"/>
                </a:moveTo>
                <a:lnTo>
                  <a:pt x="2954" y="1413"/>
                </a:lnTo>
                <a:lnTo>
                  <a:pt x="2954" y="1366"/>
                </a:lnTo>
                <a:lnTo>
                  <a:pt x="3003" y="1366"/>
                </a:lnTo>
                <a:lnTo>
                  <a:pt x="3003" y="1413"/>
                </a:lnTo>
                <a:close/>
                <a:moveTo>
                  <a:pt x="2928" y="1413"/>
                </a:moveTo>
                <a:lnTo>
                  <a:pt x="2878" y="1413"/>
                </a:lnTo>
                <a:lnTo>
                  <a:pt x="2878" y="1366"/>
                </a:lnTo>
                <a:lnTo>
                  <a:pt x="2928" y="1366"/>
                </a:lnTo>
                <a:lnTo>
                  <a:pt x="2928" y="1413"/>
                </a:lnTo>
                <a:close/>
                <a:moveTo>
                  <a:pt x="2852" y="1413"/>
                </a:moveTo>
                <a:lnTo>
                  <a:pt x="2802" y="1413"/>
                </a:lnTo>
                <a:lnTo>
                  <a:pt x="2802" y="1366"/>
                </a:lnTo>
                <a:lnTo>
                  <a:pt x="2852" y="1366"/>
                </a:lnTo>
                <a:lnTo>
                  <a:pt x="2852" y="1413"/>
                </a:lnTo>
                <a:close/>
                <a:moveTo>
                  <a:pt x="2092" y="1413"/>
                </a:moveTo>
                <a:lnTo>
                  <a:pt x="2045" y="1413"/>
                </a:lnTo>
                <a:lnTo>
                  <a:pt x="2045" y="1366"/>
                </a:lnTo>
                <a:lnTo>
                  <a:pt x="2092" y="1366"/>
                </a:lnTo>
                <a:lnTo>
                  <a:pt x="2092" y="1413"/>
                </a:lnTo>
                <a:close/>
                <a:moveTo>
                  <a:pt x="2016" y="1413"/>
                </a:moveTo>
                <a:lnTo>
                  <a:pt x="1969" y="1413"/>
                </a:lnTo>
                <a:lnTo>
                  <a:pt x="1969" y="1366"/>
                </a:lnTo>
                <a:lnTo>
                  <a:pt x="2016" y="1366"/>
                </a:lnTo>
                <a:lnTo>
                  <a:pt x="2016" y="1413"/>
                </a:lnTo>
                <a:close/>
                <a:moveTo>
                  <a:pt x="1941" y="1413"/>
                </a:moveTo>
                <a:lnTo>
                  <a:pt x="1893" y="1413"/>
                </a:lnTo>
                <a:lnTo>
                  <a:pt x="1893" y="1366"/>
                </a:lnTo>
                <a:lnTo>
                  <a:pt x="1941" y="1366"/>
                </a:lnTo>
                <a:lnTo>
                  <a:pt x="1941" y="1413"/>
                </a:lnTo>
                <a:close/>
                <a:moveTo>
                  <a:pt x="1865" y="1413"/>
                </a:moveTo>
                <a:lnTo>
                  <a:pt x="1818" y="1413"/>
                </a:lnTo>
                <a:lnTo>
                  <a:pt x="1818" y="1366"/>
                </a:lnTo>
                <a:lnTo>
                  <a:pt x="1865" y="1366"/>
                </a:lnTo>
                <a:lnTo>
                  <a:pt x="1865" y="1413"/>
                </a:lnTo>
                <a:close/>
                <a:moveTo>
                  <a:pt x="1789" y="1413"/>
                </a:moveTo>
                <a:lnTo>
                  <a:pt x="1742" y="1413"/>
                </a:lnTo>
                <a:lnTo>
                  <a:pt x="1742" y="1366"/>
                </a:lnTo>
                <a:lnTo>
                  <a:pt x="1789" y="1366"/>
                </a:lnTo>
                <a:lnTo>
                  <a:pt x="1789" y="1413"/>
                </a:lnTo>
                <a:close/>
                <a:moveTo>
                  <a:pt x="1259" y="1413"/>
                </a:moveTo>
                <a:lnTo>
                  <a:pt x="1212" y="1413"/>
                </a:lnTo>
                <a:lnTo>
                  <a:pt x="1212" y="1366"/>
                </a:lnTo>
                <a:lnTo>
                  <a:pt x="1259" y="1366"/>
                </a:lnTo>
                <a:lnTo>
                  <a:pt x="1259" y="1413"/>
                </a:lnTo>
                <a:close/>
                <a:moveTo>
                  <a:pt x="1184" y="1413"/>
                </a:moveTo>
                <a:lnTo>
                  <a:pt x="1136" y="1413"/>
                </a:lnTo>
                <a:lnTo>
                  <a:pt x="1136" y="1366"/>
                </a:lnTo>
                <a:lnTo>
                  <a:pt x="1184" y="1366"/>
                </a:lnTo>
                <a:lnTo>
                  <a:pt x="1184" y="1413"/>
                </a:lnTo>
                <a:close/>
                <a:moveTo>
                  <a:pt x="1108" y="1413"/>
                </a:moveTo>
                <a:lnTo>
                  <a:pt x="1060" y="1413"/>
                </a:lnTo>
                <a:lnTo>
                  <a:pt x="1060" y="1366"/>
                </a:lnTo>
                <a:lnTo>
                  <a:pt x="1108" y="1366"/>
                </a:lnTo>
                <a:lnTo>
                  <a:pt x="1108" y="1413"/>
                </a:lnTo>
                <a:close/>
                <a:moveTo>
                  <a:pt x="1032" y="1413"/>
                </a:moveTo>
                <a:lnTo>
                  <a:pt x="985" y="1413"/>
                </a:lnTo>
                <a:lnTo>
                  <a:pt x="985" y="1366"/>
                </a:lnTo>
                <a:lnTo>
                  <a:pt x="1032" y="1366"/>
                </a:lnTo>
                <a:lnTo>
                  <a:pt x="1032" y="1413"/>
                </a:lnTo>
                <a:close/>
                <a:moveTo>
                  <a:pt x="956" y="1413"/>
                </a:moveTo>
                <a:lnTo>
                  <a:pt x="909" y="1413"/>
                </a:lnTo>
                <a:lnTo>
                  <a:pt x="909" y="1366"/>
                </a:lnTo>
                <a:lnTo>
                  <a:pt x="956" y="1366"/>
                </a:lnTo>
                <a:lnTo>
                  <a:pt x="956" y="1413"/>
                </a:lnTo>
                <a:close/>
                <a:moveTo>
                  <a:pt x="3079" y="1338"/>
                </a:moveTo>
                <a:lnTo>
                  <a:pt x="3029" y="1338"/>
                </a:lnTo>
                <a:lnTo>
                  <a:pt x="3029" y="1290"/>
                </a:lnTo>
                <a:lnTo>
                  <a:pt x="3079" y="1290"/>
                </a:lnTo>
                <a:lnTo>
                  <a:pt x="3079" y="1338"/>
                </a:lnTo>
                <a:close/>
                <a:moveTo>
                  <a:pt x="3003" y="1338"/>
                </a:moveTo>
                <a:lnTo>
                  <a:pt x="2954" y="1338"/>
                </a:lnTo>
                <a:lnTo>
                  <a:pt x="2954" y="1290"/>
                </a:lnTo>
                <a:lnTo>
                  <a:pt x="3003" y="1290"/>
                </a:lnTo>
                <a:lnTo>
                  <a:pt x="3003" y="1338"/>
                </a:lnTo>
                <a:close/>
                <a:moveTo>
                  <a:pt x="2016" y="1338"/>
                </a:moveTo>
                <a:lnTo>
                  <a:pt x="1969" y="1338"/>
                </a:lnTo>
                <a:lnTo>
                  <a:pt x="1969" y="1290"/>
                </a:lnTo>
                <a:lnTo>
                  <a:pt x="2016" y="1290"/>
                </a:lnTo>
                <a:lnTo>
                  <a:pt x="2016" y="1338"/>
                </a:lnTo>
                <a:close/>
                <a:moveTo>
                  <a:pt x="1941" y="1338"/>
                </a:moveTo>
                <a:lnTo>
                  <a:pt x="1893" y="1338"/>
                </a:lnTo>
                <a:lnTo>
                  <a:pt x="1893" y="1290"/>
                </a:lnTo>
                <a:lnTo>
                  <a:pt x="1941" y="1290"/>
                </a:lnTo>
                <a:lnTo>
                  <a:pt x="1941" y="1338"/>
                </a:lnTo>
                <a:close/>
                <a:moveTo>
                  <a:pt x="1865" y="1338"/>
                </a:moveTo>
                <a:lnTo>
                  <a:pt x="1818" y="1338"/>
                </a:lnTo>
                <a:lnTo>
                  <a:pt x="1818" y="1290"/>
                </a:lnTo>
                <a:lnTo>
                  <a:pt x="1865" y="1290"/>
                </a:lnTo>
                <a:lnTo>
                  <a:pt x="1865" y="1338"/>
                </a:lnTo>
                <a:close/>
                <a:moveTo>
                  <a:pt x="1789" y="1338"/>
                </a:moveTo>
                <a:lnTo>
                  <a:pt x="1742" y="1338"/>
                </a:lnTo>
                <a:lnTo>
                  <a:pt x="1742" y="1290"/>
                </a:lnTo>
                <a:lnTo>
                  <a:pt x="1789" y="1290"/>
                </a:lnTo>
                <a:lnTo>
                  <a:pt x="1789" y="1338"/>
                </a:lnTo>
                <a:close/>
                <a:moveTo>
                  <a:pt x="1259" y="1338"/>
                </a:moveTo>
                <a:lnTo>
                  <a:pt x="1212" y="1338"/>
                </a:lnTo>
                <a:lnTo>
                  <a:pt x="1212" y="1290"/>
                </a:lnTo>
                <a:lnTo>
                  <a:pt x="1259" y="1290"/>
                </a:lnTo>
                <a:lnTo>
                  <a:pt x="1259" y="1338"/>
                </a:lnTo>
                <a:close/>
                <a:moveTo>
                  <a:pt x="1184" y="1338"/>
                </a:moveTo>
                <a:lnTo>
                  <a:pt x="1136" y="1338"/>
                </a:lnTo>
                <a:lnTo>
                  <a:pt x="1136" y="1290"/>
                </a:lnTo>
                <a:lnTo>
                  <a:pt x="1184" y="1290"/>
                </a:lnTo>
                <a:lnTo>
                  <a:pt x="1184" y="1338"/>
                </a:lnTo>
                <a:close/>
                <a:moveTo>
                  <a:pt x="1108" y="1338"/>
                </a:moveTo>
                <a:lnTo>
                  <a:pt x="1060" y="1338"/>
                </a:lnTo>
                <a:lnTo>
                  <a:pt x="1060" y="1290"/>
                </a:lnTo>
                <a:lnTo>
                  <a:pt x="1108" y="1290"/>
                </a:lnTo>
                <a:lnTo>
                  <a:pt x="1108" y="1338"/>
                </a:lnTo>
                <a:close/>
                <a:moveTo>
                  <a:pt x="1032" y="1338"/>
                </a:moveTo>
                <a:lnTo>
                  <a:pt x="985" y="1338"/>
                </a:lnTo>
                <a:lnTo>
                  <a:pt x="985" y="1290"/>
                </a:lnTo>
                <a:lnTo>
                  <a:pt x="1032" y="1290"/>
                </a:lnTo>
                <a:lnTo>
                  <a:pt x="1032" y="1338"/>
                </a:lnTo>
                <a:close/>
                <a:moveTo>
                  <a:pt x="956" y="1338"/>
                </a:moveTo>
                <a:lnTo>
                  <a:pt x="909" y="1338"/>
                </a:lnTo>
                <a:lnTo>
                  <a:pt x="909" y="1290"/>
                </a:lnTo>
                <a:lnTo>
                  <a:pt x="956" y="1290"/>
                </a:lnTo>
                <a:lnTo>
                  <a:pt x="956" y="1338"/>
                </a:lnTo>
                <a:close/>
                <a:moveTo>
                  <a:pt x="881" y="1338"/>
                </a:moveTo>
                <a:lnTo>
                  <a:pt x="833" y="1338"/>
                </a:lnTo>
                <a:lnTo>
                  <a:pt x="833" y="1290"/>
                </a:lnTo>
                <a:lnTo>
                  <a:pt x="881" y="1290"/>
                </a:lnTo>
                <a:lnTo>
                  <a:pt x="881" y="1338"/>
                </a:lnTo>
                <a:close/>
                <a:moveTo>
                  <a:pt x="3003" y="1262"/>
                </a:moveTo>
                <a:lnTo>
                  <a:pt x="2954" y="1262"/>
                </a:lnTo>
                <a:lnTo>
                  <a:pt x="2954" y="1215"/>
                </a:lnTo>
                <a:lnTo>
                  <a:pt x="3003" y="1215"/>
                </a:lnTo>
                <a:lnTo>
                  <a:pt x="3003" y="1262"/>
                </a:lnTo>
                <a:close/>
                <a:moveTo>
                  <a:pt x="2928" y="1262"/>
                </a:moveTo>
                <a:lnTo>
                  <a:pt x="2878" y="1262"/>
                </a:lnTo>
                <a:lnTo>
                  <a:pt x="2878" y="1215"/>
                </a:lnTo>
                <a:lnTo>
                  <a:pt x="2928" y="1215"/>
                </a:lnTo>
                <a:lnTo>
                  <a:pt x="2928" y="1262"/>
                </a:lnTo>
                <a:close/>
                <a:moveTo>
                  <a:pt x="2776" y="1262"/>
                </a:moveTo>
                <a:lnTo>
                  <a:pt x="2726" y="1262"/>
                </a:lnTo>
                <a:lnTo>
                  <a:pt x="2726" y="1215"/>
                </a:lnTo>
                <a:lnTo>
                  <a:pt x="2776" y="1215"/>
                </a:lnTo>
                <a:lnTo>
                  <a:pt x="2776" y="1262"/>
                </a:lnTo>
                <a:close/>
                <a:moveTo>
                  <a:pt x="2700" y="1262"/>
                </a:moveTo>
                <a:lnTo>
                  <a:pt x="2651" y="1262"/>
                </a:lnTo>
                <a:lnTo>
                  <a:pt x="2651" y="1215"/>
                </a:lnTo>
                <a:lnTo>
                  <a:pt x="2700" y="1215"/>
                </a:lnTo>
                <a:lnTo>
                  <a:pt x="2700" y="1262"/>
                </a:lnTo>
                <a:close/>
                <a:moveTo>
                  <a:pt x="2622" y="1262"/>
                </a:moveTo>
                <a:lnTo>
                  <a:pt x="2575" y="1262"/>
                </a:lnTo>
                <a:lnTo>
                  <a:pt x="2575" y="1215"/>
                </a:lnTo>
                <a:lnTo>
                  <a:pt x="2622" y="1215"/>
                </a:lnTo>
                <a:lnTo>
                  <a:pt x="2622" y="1262"/>
                </a:lnTo>
                <a:close/>
                <a:moveTo>
                  <a:pt x="2016" y="1262"/>
                </a:moveTo>
                <a:lnTo>
                  <a:pt x="1969" y="1262"/>
                </a:lnTo>
                <a:lnTo>
                  <a:pt x="1969" y="1215"/>
                </a:lnTo>
                <a:lnTo>
                  <a:pt x="2016" y="1215"/>
                </a:lnTo>
                <a:lnTo>
                  <a:pt x="2016" y="1262"/>
                </a:lnTo>
                <a:close/>
                <a:moveTo>
                  <a:pt x="1941" y="1262"/>
                </a:moveTo>
                <a:lnTo>
                  <a:pt x="1893" y="1262"/>
                </a:lnTo>
                <a:lnTo>
                  <a:pt x="1893" y="1215"/>
                </a:lnTo>
                <a:lnTo>
                  <a:pt x="1941" y="1215"/>
                </a:lnTo>
                <a:lnTo>
                  <a:pt x="1941" y="1262"/>
                </a:lnTo>
                <a:close/>
                <a:moveTo>
                  <a:pt x="1865" y="1262"/>
                </a:moveTo>
                <a:lnTo>
                  <a:pt x="1818" y="1262"/>
                </a:lnTo>
                <a:lnTo>
                  <a:pt x="1818" y="1215"/>
                </a:lnTo>
                <a:lnTo>
                  <a:pt x="1865" y="1215"/>
                </a:lnTo>
                <a:lnTo>
                  <a:pt x="1865" y="1262"/>
                </a:lnTo>
                <a:close/>
                <a:moveTo>
                  <a:pt x="1789" y="1262"/>
                </a:moveTo>
                <a:lnTo>
                  <a:pt x="1742" y="1262"/>
                </a:lnTo>
                <a:lnTo>
                  <a:pt x="1742" y="1215"/>
                </a:lnTo>
                <a:lnTo>
                  <a:pt x="1789" y="1215"/>
                </a:lnTo>
                <a:lnTo>
                  <a:pt x="1789" y="1262"/>
                </a:lnTo>
                <a:close/>
                <a:moveTo>
                  <a:pt x="1259" y="1262"/>
                </a:moveTo>
                <a:lnTo>
                  <a:pt x="1212" y="1262"/>
                </a:lnTo>
                <a:lnTo>
                  <a:pt x="1212" y="1215"/>
                </a:lnTo>
                <a:lnTo>
                  <a:pt x="1259" y="1215"/>
                </a:lnTo>
                <a:lnTo>
                  <a:pt x="1259" y="1262"/>
                </a:lnTo>
                <a:close/>
                <a:moveTo>
                  <a:pt x="1184" y="1262"/>
                </a:moveTo>
                <a:lnTo>
                  <a:pt x="1136" y="1262"/>
                </a:lnTo>
                <a:lnTo>
                  <a:pt x="1136" y="1215"/>
                </a:lnTo>
                <a:lnTo>
                  <a:pt x="1184" y="1215"/>
                </a:lnTo>
                <a:lnTo>
                  <a:pt x="1184" y="1262"/>
                </a:lnTo>
                <a:close/>
                <a:moveTo>
                  <a:pt x="1108" y="1262"/>
                </a:moveTo>
                <a:lnTo>
                  <a:pt x="1060" y="1262"/>
                </a:lnTo>
                <a:lnTo>
                  <a:pt x="1060" y="1215"/>
                </a:lnTo>
                <a:lnTo>
                  <a:pt x="1108" y="1215"/>
                </a:lnTo>
                <a:lnTo>
                  <a:pt x="1108" y="1262"/>
                </a:lnTo>
                <a:close/>
                <a:moveTo>
                  <a:pt x="1032" y="1262"/>
                </a:moveTo>
                <a:lnTo>
                  <a:pt x="985" y="1262"/>
                </a:lnTo>
                <a:lnTo>
                  <a:pt x="985" y="1215"/>
                </a:lnTo>
                <a:lnTo>
                  <a:pt x="1032" y="1215"/>
                </a:lnTo>
                <a:lnTo>
                  <a:pt x="1032" y="1262"/>
                </a:lnTo>
                <a:close/>
                <a:moveTo>
                  <a:pt x="956" y="1262"/>
                </a:moveTo>
                <a:lnTo>
                  <a:pt x="909" y="1262"/>
                </a:lnTo>
                <a:lnTo>
                  <a:pt x="909" y="1215"/>
                </a:lnTo>
                <a:lnTo>
                  <a:pt x="956" y="1215"/>
                </a:lnTo>
                <a:lnTo>
                  <a:pt x="956" y="1262"/>
                </a:lnTo>
                <a:close/>
                <a:moveTo>
                  <a:pt x="881" y="1262"/>
                </a:moveTo>
                <a:lnTo>
                  <a:pt x="833" y="1262"/>
                </a:lnTo>
                <a:lnTo>
                  <a:pt x="833" y="1215"/>
                </a:lnTo>
                <a:lnTo>
                  <a:pt x="881" y="1215"/>
                </a:lnTo>
                <a:lnTo>
                  <a:pt x="881" y="1262"/>
                </a:lnTo>
                <a:close/>
                <a:moveTo>
                  <a:pt x="2700" y="1186"/>
                </a:moveTo>
                <a:lnTo>
                  <a:pt x="2651" y="1186"/>
                </a:lnTo>
                <a:lnTo>
                  <a:pt x="2651" y="1139"/>
                </a:lnTo>
                <a:lnTo>
                  <a:pt x="2700" y="1139"/>
                </a:lnTo>
                <a:lnTo>
                  <a:pt x="2700" y="1186"/>
                </a:lnTo>
                <a:close/>
                <a:moveTo>
                  <a:pt x="2622" y="1186"/>
                </a:moveTo>
                <a:lnTo>
                  <a:pt x="2575" y="1186"/>
                </a:lnTo>
                <a:lnTo>
                  <a:pt x="2575" y="1139"/>
                </a:lnTo>
                <a:lnTo>
                  <a:pt x="2622" y="1139"/>
                </a:lnTo>
                <a:lnTo>
                  <a:pt x="2622" y="1186"/>
                </a:lnTo>
                <a:close/>
                <a:moveTo>
                  <a:pt x="2547" y="1186"/>
                </a:moveTo>
                <a:lnTo>
                  <a:pt x="2499" y="1186"/>
                </a:lnTo>
                <a:lnTo>
                  <a:pt x="2499" y="1139"/>
                </a:lnTo>
                <a:lnTo>
                  <a:pt x="2547" y="1139"/>
                </a:lnTo>
                <a:lnTo>
                  <a:pt x="2547" y="1186"/>
                </a:lnTo>
                <a:close/>
                <a:moveTo>
                  <a:pt x="2092" y="1186"/>
                </a:moveTo>
                <a:lnTo>
                  <a:pt x="2045" y="1186"/>
                </a:lnTo>
                <a:lnTo>
                  <a:pt x="2045" y="1139"/>
                </a:lnTo>
                <a:lnTo>
                  <a:pt x="2092" y="1139"/>
                </a:lnTo>
                <a:lnTo>
                  <a:pt x="2092" y="1186"/>
                </a:lnTo>
                <a:close/>
                <a:moveTo>
                  <a:pt x="2016" y="1186"/>
                </a:moveTo>
                <a:lnTo>
                  <a:pt x="1969" y="1186"/>
                </a:lnTo>
                <a:lnTo>
                  <a:pt x="1969" y="1139"/>
                </a:lnTo>
                <a:lnTo>
                  <a:pt x="2016" y="1139"/>
                </a:lnTo>
                <a:lnTo>
                  <a:pt x="2016" y="1186"/>
                </a:lnTo>
                <a:close/>
                <a:moveTo>
                  <a:pt x="1941" y="1186"/>
                </a:moveTo>
                <a:lnTo>
                  <a:pt x="1893" y="1186"/>
                </a:lnTo>
                <a:lnTo>
                  <a:pt x="1893" y="1139"/>
                </a:lnTo>
                <a:lnTo>
                  <a:pt x="1941" y="1139"/>
                </a:lnTo>
                <a:lnTo>
                  <a:pt x="1941" y="1186"/>
                </a:lnTo>
                <a:close/>
                <a:moveTo>
                  <a:pt x="1865" y="1186"/>
                </a:moveTo>
                <a:lnTo>
                  <a:pt x="1818" y="1186"/>
                </a:lnTo>
                <a:lnTo>
                  <a:pt x="1818" y="1139"/>
                </a:lnTo>
                <a:lnTo>
                  <a:pt x="1865" y="1139"/>
                </a:lnTo>
                <a:lnTo>
                  <a:pt x="1865" y="1186"/>
                </a:lnTo>
                <a:close/>
                <a:moveTo>
                  <a:pt x="1789" y="1186"/>
                </a:moveTo>
                <a:lnTo>
                  <a:pt x="1742" y="1186"/>
                </a:lnTo>
                <a:lnTo>
                  <a:pt x="1742" y="1139"/>
                </a:lnTo>
                <a:lnTo>
                  <a:pt x="1789" y="1139"/>
                </a:lnTo>
                <a:lnTo>
                  <a:pt x="1789" y="1186"/>
                </a:lnTo>
                <a:close/>
                <a:moveTo>
                  <a:pt x="1714" y="1186"/>
                </a:moveTo>
                <a:lnTo>
                  <a:pt x="1666" y="1186"/>
                </a:lnTo>
                <a:lnTo>
                  <a:pt x="1666" y="1139"/>
                </a:lnTo>
                <a:lnTo>
                  <a:pt x="1714" y="1139"/>
                </a:lnTo>
                <a:lnTo>
                  <a:pt x="1714" y="1186"/>
                </a:lnTo>
                <a:close/>
                <a:moveTo>
                  <a:pt x="1638" y="1186"/>
                </a:moveTo>
                <a:lnTo>
                  <a:pt x="1591" y="1186"/>
                </a:lnTo>
                <a:lnTo>
                  <a:pt x="1591" y="1139"/>
                </a:lnTo>
                <a:lnTo>
                  <a:pt x="1638" y="1139"/>
                </a:lnTo>
                <a:lnTo>
                  <a:pt x="1638" y="1186"/>
                </a:lnTo>
                <a:close/>
                <a:moveTo>
                  <a:pt x="1562" y="1186"/>
                </a:moveTo>
                <a:lnTo>
                  <a:pt x="1515" y="1186"/>
                </a:lnTo>
                <a:lnTo>
                  <a:pt x="1515" y="1139"/>
                </a:lnTo>
                <a:lnTo>
                  <a:pt x="1562" y="1139"/>
                </a:lnTo>
                <a:lnTo>
                  <a:pt x="1562" y="1186"/>
                </a:lnTo>
                <a:close/>
                <a:moveTo>
                  <a:pt x="1108" y="1186"/>
                </a:moveTo>
                <a:lnTo>
                  <a:pt x="1060" y="1186"/>
                </a:lnTo>
                <a:lnTo>
                  <a:pt x="1060" y="1139"/>
                </a:lnTo>
                <a:lnTo>
                  <a:pt x="1108" y="1139"/>
                </a:lnTo>
                <a:lnTo>
                  <a:pt x="1108" y="1186"/>
                </a:lnTo>
                <a:close/>
                <a:moveTo>
                  <a:pt x="1032" y="1186"/>
                </a:moveTo>
                <a:lnTo>
                  <a:pt x="985" y="1186"/>
                </a:lnTo>
                <a:lnTo>
                  <a:pt x="985" y="1139"/>
                </a:lnTo>
                <a:lnTo>
                  <a:pt x="1032" y="1139"/>
                </a:lnTo>
                <a:lnTo>
                  <a:pt x="1032" y="1186"/>
                </a:lnTo>
                <a:close/>
                <a:moveTo>
                  <a:pt x="956" y="1186"/>
                </a:moveTo>
                <a:lnTo>
                  <a:pt x="909" y="1186"/>
                </a:lnTo>
                <a:lnTo>
                  <a:pt x="909" y="1139"/>
                </a:lnTo>
                <a:lnTo>
                  <a:pt x="956" y="1139"/>
                </a:lnTo>
                <a:lnTo>
                  <a:pt x="956" y="1186"/>
                </a:lnTo>
                <a:close/>
                <a:moveTo>
                  <a:pt x="881" y="1186"/>
                </a:moveTo>
                <a:lnTo>
                  <a:pt x="833" y="1186"/>
                </a:lnTo>
                <a:lnTo>
                  <a:pt x="833" y="1139"/>
                </a:lnTo>
                <a:lnTo>
                  <a:pt x="881" y="1139"/>
                </a:lnTo>
                <a:lnTo>
                  <a:pt x="881" y="1186"/>
                </a:lnTo>
                <a:close/>
                <a:moveTo>
                  <a:pt x="2852" y="1110"/>
                </a:moveTo>
                <a:lnTo>
                  <a:pt x="2802" y="1110"/>
                </a:lnTo>
                <a:lnTo>
                  <a:pt x="2802" y="1063"/>
                </a:lnTo>
                <a:lnTo>
                  <a:pt x="2852" y="1063"/>
                </a:lnTo>
                <a:lnTo>
                  <a:pt x="2852" y="1110"/>
                </a:lnTo>
                <a:close/>
                <a:moveTo>
                  <a:pt x="2622" y="1110"/>
                </a:moveTo>
                <a:lnTo>
                  <a:pt x="2575" y="1110"/>
                </a:lnTo>
                <a:lnTo>
                  <a:pt x="2575" y="1063"/>
                </a:lnTo>
                <a:lnTo>
                  <a:pt x="2622" y="1063"/>
                </a:lnTo>
                <a:lnTo>
                  <a:pt x="2622" y="1110"/>
                </a:lnTo>
                <a:close/>
                <a:moveTo>
                  <a:pt x="2395" y="1110"/>
                </a:moveTo>
                <a:lnTo>
                  <a:pt x="2348" y="1110"/>
                </a:lnTo>
                <a:lnTo>
                  <a:pt x="2348" y="1063"/>
                </a:lnTo>
                <a:lnTo>
                  <a:pt x="2395" y="1063"/>
                </a:lnTo>
                <a:lnTo>
                  <a:pt x="2395" y="1110"/>
                </a:lnTo>
                <a:close/>
                <a:moveTo>
                  <a:pt x="2016" y="1110"/>
                </a:moveTo>
                <a:lnTo>
                  <a:pt x="1969" y="1110"/>
                </a:lnTo>
                <a:lnTo>
                  <a:pt x="1969" y="1063"/>
                </a:lnTo>
                <a:lnTo>
                  <a:pt x="2016" y="1063"/>
                </a:lnTo>
                <a:lnTo>
                  <a:pt x="2016" y="1110"/>
                </a:lnTo>
                <a:close/>
                <a:moveTo>
                  <a:pt x="1941" y="1110"/>
                </a:moveTo>
                <a:lnTo>
                  <a:pt x="1893" y="1110"/>
                </a:lnTo>
                <a:lnTo>
                  <a:pt x="1893" y="1063"/>
                </a:lnTo>
                <a:lnTo>
                  <a:pt x="1941" y="1063"/>
                </a:lnTo>
                <a:lnTo>
                  <a:pt x="1941" y="1110"/>
                </a:lnTo>
                <a:close/>
                <a:moveTo>
                  <a:pt x="1865" y="1110"/>
                </a:moveTo>
                <a:lnTo>
                  <a:pt x="1818" y="1110"/>
                </a:lnTo>
                <a:lnTo>
                  <a:pt x="1818" y="1063"/>
                </a:lnTo>
                <a:lnTo>
                  <a:pt x="1865" y="1063"/>
                </a:lnTo>
                <a:lnTo>
                  <a:pt x="1865" y="1110"/>
                </a:lnTo>
                <a:close/>
                <a:moveTo>
                  <a:pt x="1789" y="1110"/>
                </a:moveTo>
                <a:lnTo>
                  <a:pt x="1742" y="1110"/>
                </a:lnTo>
                <a:lnTo>
                  <a:pt x="1742" y="1063"/>
                </a:lnTo>
                <a:lnTo>
                  <a:pt x="1789" y="1063"/>
                </a:lnTo>
                <a:lnTo>
                  <a:pt x="1789" y="1110"/>
                </a:lnTo>
                <a:close/>
                <a:moveTo>
                  <a:pt x="1714" y="1110"/>
                </a:moveTo>
                <a:lnTo>
                  <a:pt x="1666" y="1110"/>
                </a:lnTo>
                <a:lnTo>
                  <a:pt x="1666" y="1063"/>
                </a:lnTo>
                <a:lnTo>
                  <a:pt x="1714" y="1063"/>
                </a:lnTo>
                <a:lnTo>
                  <a:pt x="1714" y="1110"/>
                </a:lnTo>
                <a:close/>
                <a:moveTo>
                  <a:pt x="1638" y="1110"/>
                </a:moveTo>
                <a:lnTo>
                  <a:pt x="1591" y="1110"/>
                </a:lnTo>
                <a:lnTo>
                  <a:pt x="1591" y="1063"/>
                </a:lnTo>
                <a:lnTo>
                  <a:pt x="1638" y="1063"/>
                </a:lnTo>
                <a:lnTo>
                  <a:pt x="1638" y="1110"/>
                </a:lnTo>
                <a:close/>
                <a:moveTo>
                  <a:pt x="1562" y="1110"/>
                </a:moveTo>
                <a:lnTo>
                  <a:pt x="1515" y="1110"/>
                </a:lnTo>
                <a:lnTo>
                  <a:pt x="1515" y="1063"/>
                </a:lnTo>
                <a:lnTo>
                  <a:pt x="1562" y="1063"/>
                </a:lnTo>
                <a:lnTo>
                  <a:pt x="1562" y="1110"/>
                </a:lnTo>
                <a:close/>
                <a:moveTo>
                  <a:pt x="1486" y="1110"/>
                </a:moveTo>
                <a:lnTo>
                  <a:pt x="1439" y="1110"/>
                </a:lnTo>
                <a:lnTo>
                  <a:pt x="1439" y="1063"/>
                </a:lnTo>
                <a:lnTo>
                  <a:pt x="1486" y="1063"/>
                </a:lnTo>
                <a:lnTo>
                  <a:pt x="1486" y="1110"/>
                </a:lnTo>
                <a:close/>
                <a:moveTo>
                  <a:pt x="1032" y="1110"/>
                </a:moveTo>
                <a:lnTo>
                  <a:pt x="985" y="1110"/>
                </a:lnTo>
                <a:lnTo>
                  <a:pt x="985" y="1063"/>
                </a:lnTo>
                <a:lnTo>
                  <a:pt x="1032" y="1063"/>
                </a:lnTo>
                <a:lnTo>
                  <a:pt x="1032" y="1110"/>
                </a:lnTo>
                <a:close/>
                <a:moveTo>
                  <a:pt x="956" y="1110"/>
                </a:moveTo>
                <a:lnTo>
                  <a:pt x="909" y="1110"/>
                </a:lnTo>
                <a:lnTo>
                  <a:pt x="909" y="1063"/>
                </a:lnTo>
                <a:lnTo>
                  <a:pt x="956" y="1063"/>
                </a:lnTo>
                <a:lnTo>
                  <a:pt x="956" y="1110"/>
                </a:lnTo>
                <a:close/>
                <a:moveTo>
                  <a:pt x="881" y="1110"/>
                </a:moveTo>
                <a:lnTo>
                  <a:pt x="833" y="1110"/>
                </a:lnTo>
                <a:lnTo>
                  <a:pt x="833" y="1063"/>
                </a:lnTo>
                <a:lnTo>
                  <a:pt x="881" y="1063"/>
                </a:lnTo>
                <a:lnTo>
                  <a:pt x="881" y="1110"/>
                </a:lnTo>
                <a:close/>
                <a:moveTo>
                  <a:pt x="805" y="1110"/>
                </a:moveTo>
                <a:lnTo>
                  <a:pt x="758" y="1110"/>
                </a:lnTo>
                <a:lnTo>
                  <a:pt x="758" y="1063"/>
                </a:lnTo>
                <a:lnTo>
                  <a:pt x="805" y="1063"/>
                </a:lnTo>
                <a:lnTo>
                  <a:pt x="805" y="1110"/>
                </a:lnTo>
                <a:close/>
                <a:moveTo>
                  <a:pt x="2622" y="1035"/>
                </a:moveTo>
                <a:lnTo>
                  <a:pt x="2575" y="1035"/>
                </a:lnTo>
                <a:lnTo>
                  <a:pt x="2575" y="987"/>
                </a:lnTo>
                <a:lnTo>
                  <a:pt x="2622" y="987"/>
                </a:lnTo>
                <a:lnTo>
                  <a:pt x="2622" y="1035"/>
                </a:lnTo>
                <a:close/>
                <a:moveTo>
                  <a:pt x="2547" y="1035"/>
                </a:moveTo>
                <a:lnTo>
                  <a:pt x="2499" y="1035"/>
                </a:lnTo>
                <a:lnTo>
                  <a:pt x="2499" y="987"/>
                </a:lnTo>
                <a:lnTo>
                  <a:pt x="2547" y="987"/>
                </a:lnTo>
                <a:lnTo>
                  <a:pt x="2547" y="1035"/>
                </a:lnTo>
                <a:close/>
                <a:moveTo>
                  <a:pt x="2471" y="1035"/>
                </a:moveTo>
                <a:lnTo>
                  <a:pt x="2424" y="1035"/>
                </a:lnTo>
                <a:lnTo>
                  <a:pt x="2424" y="987"/>
                </a:lnTo>
                <a:lnTo>
                  <a:pt x="2471" y="987"/>
                </a:lnTo>
                <a:lnTo>
                  <a:pt x="2471" y="1035"/>
                </a:lnTo>
                <a:close/>
                <a:moveTo>
                  <a:pt x="2395" y="1035"/>
                </a:moveTo>
                <a:lnTo>
                  <a:pt x="2348" y="1035"/>
                </a:lnTo>
                <a:lnTo>
                  <a:pt x="2348" y="987"/>
                </a:lnTo>
                <a:lnTo>
                  <a:pt x="2395" y="987"/>
                </a:lnTo>
                <a:lnTo>
                  <a:pt x="2395" y="1035"/>
                </a:lnTo>
                <a:close/>
                <a:moveTo>
                  <a:pt x="2319" y="1035"/>
                </a:moveTo>
                <a:lnTo>
                  <a:pt x="2272" y="1035"/>
                </a:lnTo>
                <a:lnTo>
                  <a:pt x="2272" y="987"/>
                </a:lnTo>
                <a:lnTo>
                  <a:pt x="2319" y="987"/>
                </a:lnTo>
                <a:lnTo>
                  <a:pt x="2319" y="1035"/>
                </a:lnTo>
                <a:close/>
                <a:moveTo>
                  <a:pt x="2168" y="1035"/>
                </a:moveTo>
                <a:lnTo>
                  <a:pt x="2121" y="1035"/>
                </a:lnTo>
                <a:lnTo>
                  <a:pt x="2121" y="987"/>
                </a:lnTo>
                <a:lnTo>
                  <a:pt x="2168" y="987"/>
                </a:lnTo>
                <a:lnTo>
                  <a:pt x="2168" y="1035"/>
                </a:lnTo>
                <a:close/>
                <a:moveTo>
                  <a:pt x="2092" y="1035"/>
                </a:moveTo>
                <a:lnTo>
                  <a:pt x="2045" y="1035"/>
                </a:lnTo>
                <a:lnTo>
                  <a:pt x="2045" y="987"/>
                </a:lnTo>
                <a:lnTo>
                  <a:pt x="2092" y="987"/>
                </a:lnTo>
                <a:lnTo>
                  <a:pt x="2092" y="1035"/>
                </a:lnTo>
                <a:close/>
                <a:moveTo>
                  <a:pt x="2016" y="1035"/>
                </a:moveTo>
                <a:lnTo>
                  <a:pt x="1969" y="1035"/>
                </a:lnTo>
                <a:lnTo>
                  <a:pt x="1969" y="987"/>
                </a:lnTo>
                <a:lnTo>
                  <a:pt x="2016" y="987"/>
                </a:lnTo>
                <a:lnTo>
                  <a:pt x="2016" y="1035"/>
                </a:lnTo>
                <a:close/>
                <a:moveTo>
                  <a:pt x="1941" y="1035"/>
                </a:moveTo>
                <a:lnTo>
                  <a:pt x="1893" y="1035"/>
                </a:lnTo>
                <a:lnTo>
                  <a:pt x="1893" y="987"/>
                </a:lnTo>
                <a:lnTo>
                  <a:pt x="1941" y="987"/>
                </a:lnTo>
                <a:lnTo>
                  <a:pt x="1941" y="1035"/>
                </a:lnTo>
                <a:close/>
                <a:moveTo>
                  <a:pt x="1865" y="1035"/>
                </a:moveTo>
                <a:lnTo>
                  <a:pt x="1818" y="1035"/>
                </a:lnTo>
                <a:lnTo>
                  <a:pt x="1818" y="987"/>
                </a:lnTo>
                <a:lnTo>
                  <a:pt x="1865" y="987"/>
                </a:lnTo>
                <a:lnTo>
                  <a:pt x="1865" y="1035"/>
                </a:lnTo>
                <a:close/>
                <a:moveTo>
                  <a:pt x="1789" y="1035"/>
                </a:moveTo>
                <a:lnTo>
                  <a:pt x="1742" y="1035"/>
                </a:lnTo>
                <a:lnTo>
                  <a:pt x="1742" y="987"/>
                </a:lnTo>
                <a:lnTo>
                  <a:pt x="1789" y="987"/>
                </a:lnTo>
                <a:lnTo>
                  <a:pt x="1789" y="1035"/>
                </a:lnTo>
                <a:close/>
                <a:moveTo>
                  <a:pt x="1714" y="1035"/>
                </a:moveTo>
                <a:lnTo>
                  <a:pt x="1666" y="1035"/>
                </a:lnTo>
                <a:lnTo>
                  <a:pt x="1666" y="987"/>
                </a:lnTo>
                <a:lnTo>
                  <a:pt x="1714" y="987"/>
                </a:lnTo>
                <a:lnTo>
                  <a:pt x="1714" y="1035"/>
                </a:lnTo>
                <a:close/>
                <a:moveTo>
                  <a:pt x="1638" y="1035"/>
                </a:moveTo>
                <a:lnTo>
                  <a:pt x="1591" y="1035"/>
                </a:lnTo>
                <a:lnTo>
                  <a:pt x="1591" y="987"/>
                </a:lnTo>
                <a:lnTo>
                  <a:pt x="1638" y="987"/>
                </a:lnTo>
                <a:lnTo>
                  <a:pt x="1638" y="1035"/>
                </a:lnTo>
                <a:close/>
                <a:moveTo>
                  <a:pt x="1562" y="1035"/>
                </a:moveTo>
                <a:lnTo>
                  <a:pt x="1515" y="1035"/>
                </a:lnTo>
                <a:lnTo>
                  <a:pt x="1515" y="987"/>
                </a:lnTo>
                <a:lnTo>
                  <a:pt x="1562" y="987"/>
                </a:lnTo>
                <a:lnTo>
                  <a:pt x="1562" y="1035"/>
                </a:lnTo>
                <a:close/>
                <a:moveTo>
                  <a:pt x="1486" y="1035"/>
                </a:moveTo>
                <a:lnTo>
                  <a:pt x="1439" y="1035"/>
                </a:lnTo>
                <a:lnTo>
                  <a:pt x="1439" y="987"/>
                </a:lnTo>
                <a:lnTo>
                  <a:pt x="1486" y="987"/>
                </a:lnTo>
                <a:lnTo>
                  <a:pt x="1486" y="1035"/>
                </a:lnTo>
                <a:close/>
                <a:moveTo>
                  <a:pt x="805" y="1035"/>
                </a:moveTo>
                <a:lnTo>
                  <a:pt x="758" y="1035"/>
                </a:lnTo>
                <a:lnTo>
                  <a:pt x="758" y="987"/>
                </a:lnTo>
                <a:lnTo>
                  <a:pt x="805" y="987"/>
                </a:lnTo>
                <a:lnTo>
                  <a:pt x="805" y="1035"/>
                </a:lnTo>
                <a:close/>
                <a:moveTo>
                  <a:pt x="729" y="1035"/>
                </a:moveTo>
                <a:lnTo>
                  <a:pt x="682" y="1035"/>
                </a:lnTo>
                <a:lnTo>
                  <a:pt x="682" y="987"/>
                </a:lnTo>
                <a:lnTo>
                  <a:pt x="729" y="987"/>
                </a:lnTo>
                <a:lnTo>
                  <a:pt x="729" y="1035"/>
                </a:lnTo>
                <a:close/>
                <a:moveTo>
                  <a:pt x="653" y="1035"/>
                </a:moveTo>
                <a:lnTo>
                  <a:pt x="606" y="1035"/>
                </a:lnTo>
                <a:lnTo>
                  <a:pt x="606" y="987"/>
                </a:lnTo>
                <a:lnTo>
                  <a:pt x="653" y="987"/>
                </a:lnTo>
                <a:lnTo>
                  <a:pt x="653" y="1035"/>
                </a:lnTo>
                <a:close/>
                <a:moveTo>
                  <a:pt x="2776" y="959"/>
                </a:moveTo>
                <a:lnTo>
                  <a:pt x="2726" y="959"/>
                </a:lnTo>
                <a:lnTo>
                  <a:pt x="2726" y="912"/>
                </a:lnTo>
                <a:lnTo>
                  <a:pt x="2776" y="912"/>
                </a:lnTo>
                <a:lnTo>
                  <a:pt x="2776" y="959"/>
                </a:lnTo>
                <a:close/>
                <a:moveTo>
                  <a:pt x="2700" y="959"/>
                </a:moveTo>
                <a:lnTo>
                  <a:pt x="2651" y="959"/>
                </a:lnTo>
                <a:lnTo>
                  <a:pt x="2651" y="912"/>
                </a:lnTo>
                <a:lnTo>
                  <a:pt x="2700" y="912"/>
                </a:lnTo>
                <a:lnTo>
                  <a:pt x="2700" y="959"/>
                </a:lnTo>
                <a:close/>
                <a:moveTo>
                  <a:pt x="2622" y="959"/>
                </a:moveTo>
                <a:lnTo>
                  <a:pt x="2575" y="959"/>
                </a:lnTo>
                <a:lnTo>
                  <a:pt x="2575" y="912"/>
                </a:lnTo>
                <a:lnTo>
                  <a:pt x="2622" y="912"/>
                </a:lnTo>
                <a:lnTo>
                  <a:pt x="2622" y="959"/>
                </a:lnTo>
                <a:close/>
                <a:moveTo>
                  <a:pt x="2547" y="959"/>
                </a:moveTo>
                <a:lnTo>
                  <a:pt x="2499" y="959"/>
                </a:lnTo>
                <a:lnTo>
                  <a:pt x="2499" y="912"/>
                </a:lnTo>
                <a:lnTo>
                  <a:pt x="2547" y="912"/>
                </a:lnTo>
                <a:lnTo>
                  <a:pt x="2547" y="959"/>
                </a:lnTo>
                <a:close/>
                <a:moveTo>
                  <a:pt x="2471" y="959"/>
                </a:moveTo>
                <a:lnTo>
                  <a:pt x="2424" y="959"/>
                </a:lnTo>
                <a:lnTo>
                  <a:pt x="2424" y="912"/>
                </a:lnTo>
                <a:lnTo>
                  <a:pt x="2471" y="912"/>
                </a:lnTo>
                <a:lnTo>
                  <a:pt x="2471" y="959"/>
                </a:lnTo>
                <a:close/>
                <a:moveTo>
                  <a:pt x="2395" y="959"/>
                </a:moveTo>
                <a:lnTo>
                  <a:pt x="2348" y="959"/>
                </a:lnTo>
                <a:lnTo>
                  <a:pt x="2348" y="912"/>
                </a:lnTo>
                <a:lnTo>
                  <a:pt x="2395" y="912"/>
                </a:lnTo>
                <a:lnTo>
                  <a:pt x="2395" y="959"/>
                </a:lnTo>
                <a:close/>
                <a:moveTo>
                  <a:pt x="2319" y="959"/>
                </a:moveTo>
                <a:lnTo>
                  <a:pt x="2272" y="959"/>
                </a:lnTo>
                <a:lnTo>
                  <a:pt x="2272" y="912"/>
                </a:lnTo>
                <a:lnTo>
                  <a:pt x="2319" y="912"/>
                </a:lnTo>
                <a:lnTo>
                  <a:pt x="2319" y="959"/>
                </a:lnTo>
                <a:close/>
                <a:moveTo>
                  <a:pt x="2168" y="959"/>
                </a:moveTo>
                <a:lnTo>
                  <a:pt x="2121" y="959"/>
                </a:lnTo>
                <a:lnTo>
                  <a:pt x="2121" y="912"/>
                </a:lnTo>
                <a:lnTo>
                  <a:pt x="2168" y="912"/>
                </a:lnTo>
                <a:lnTo>
                  <a:pt x="2168" y="959"/>
                </a:lnTo>
                <a:close/>
                <a:moveTo>
                  <a:pt x="2092" y="959"/>
                </a:moveTo>
                <a:lnTo>
                  <a:pt x="2045" y="959"/>
                </a:lnTo>
                <a:lnTo>
                  <a:pt x="2045" y="912"/>
                </a:lnTo>
                <a:lnTo>
                  <a:pt x="2092" y="912"/>
                </a:lnTo>
                <a:lnTo>
                  <a:pt x="2092" y="959"/>
                </a:lnTo>
                <a:close/>
                <a:moveTo>
                  <a:pt x="2016" y="959"/>
                </a:moveTo>
                <a:lnTo>
                  <a:pt x="1969" y="959"/>
                </a:lnTo>
                <a:lnTo>
                  <a:pt x="1969" y="912"/>
                </a:lnTo>
                <a:lnTo>
                  <a:pt x="2016" y="912"/>
                </a:lnTo>
                <a:lnTo>
                  <a:pt x="2016" y="959"/>
                </a:lnTo>
                <a:close/>
                <a:moveTo>
                  <a:pt x="1941" y="959"/>
                </a:moveTo>
                <a:lnTo>
                  <a:pt x="1893" y="959"/>
                </a:lnTo>
                <a:lnTo>
                  <a:pt x="1893" y="912"/>
                </a:lnTo>
                <a:lnTo>
                  <a:pt x="1941" y="912"/>
                </a:lnTo>
                <a:lnTo>
                  <a:pt x="1941" y="959"/>
                </a:lnTo>
                <a:close/>
                <a:moveTo>
                  <a:pt x="1865" y="959"/>
                </a:moveTo>
                <a:lnTo>
                  <a:pt x="1818" y="959"/>
                </a:lnTo>
                <a:lnTo>
                  <a:pt x="1818" y="912"/>
                </a:lnTo>
                <a:lnTo>
                  <a:pt x="1865" y="912"/>
                </a:lnTo>
                <a:lnTo>
                  <a:pt x="1865" y="959"/>
                </a:lnTo>
                <a:close/>
                <a:moveTo>
                  <a:pt x="1789" y="959"/>
                </a:moveTo>
                <a:lnTo>
                  <a:pt x="1742" y="959"/>
                </a:lnTo>
                <a:lnTo>
                  <a:pt x="1742" y="912"/>
                </a:lnTo>
                <a:lnTo>
                  <a:pt x="1789" y="912"/>
                </a:lnTo>
                <a:lnTo>
                  <a:pt x="1789" y="959"/>
                </a:lnTo>
                <a:close/>
                <a:moveTo>
                  <a:pt x="1714" y="959"/>
                </a:moveTo>
                <a:lnTo>
                  <a:pt x="1666" y="959"/>
                </a:lnTo>
                <a:lnTo>
                  <a:pt x="1666" y="912"/>
                </a:lnTo>
                <a:lnTo>
                  <a:pt x="1714" y="912"/>
                </a:lnTo>
                <a:lnTo>
                  <a:pt x="1714" y="959"/>
                </a:lnTo>
                <a:close/>
                <a:moveTo>
                  <a:pt x="1638" y="959"/>
                </a:moveTo>
                <a:lnTo>
                  <a:pt x="1591" y="959"/>
                </a:lnTo>
                <a:lnTo>
                  <a:pt x="1591" y="912"/>
                </a:lnTo>
                <a:lnTo>
                  <a:pt x="1638" y="912"/>
                </a:lnTo>
                <a:lnTo>
                  <a:pt x="1638" y="959"/>
                </a:lnTo>
                <a:close/>
                <a:moveTo>
                  <a:pt x="1562" y="959"/>
                </a:moveTo>
                <a:lnTo>
                  <a:pt x="1515" y="959"/>
                </a:lnTo>
                <a:lnTo>
                  <a:pt x="1515" y="912"/>
                </a:lnTo>
                <a:lnTo>
                  <a:pt x="1562" y="912"/>
                </a:lnTo>
                <a:lnTo>
                  <a:pt x="1562" y="959"/>
                </a:lnTo>
                <a:close/>
                <a:moveTo>
                  <a:pt x="1486" y="959"/>
                </a:moveTo>
                <a:lnTo>
                  <a:pt x="1439" y="959"/>
                </a:lnTo>
                <a:lnTo>
                  <a:pt x="1439" y="912"/>
                </a:lnTo>
                <a:lnTo>
                  <a:pt x="1486" y="912"/>
                </a:lnTo>
                <a:lnTo>
                  <a:pt x="1486" y="959"/>
                </a:lnTo>
                <a:close/>
                <a:moveTo>
                  <a:pt x="881" y="959"/>
                </a:moveTo>
                <a:lnTo>
                  <a:pt x="833" y="959"/>
                </a:lnTo>
                <a:lnTo>
                  <a:pt x="833" y="912"/>
                </a:lnTo>
                <a:lnTo>
                  <a:pt x="881" y="912"/>
                </a:lnTo>
                <a:lnTo>
                  <a:pt x="881" y="959"/>
                </a:lnTo>
                <a:close/>
                <a:moveTo>
                  <a:pt x="653" y="959"/>
                </a:moveTo>
                <a:lnTo>
                  <a:pt x="606" y="959"/>
                </a:lnTo>
                <a:lnTo>
                  <a:pt x="606" y="912"/>
                </a:lnTo>
                <a:lnTo>
                  <a:pt x="653" y="912"/>
                </a:lnTo>
                <a:lnTo>
                  <a:pt x="653" y="959"/>
                </a:lnTo>
                <a:close/>
                <a:moveTo>
                  <a:pt x="578" y="959"/>
                </a:moveTo>
                <a:lnTo>
                  <a:pt x="530" y="959"/>
                </a:lnTo>
                <a:lnTo>
                  <a:pt x="530" y="912"/>
                </a:lnTo>
                <a:lnTo>
                  <a:pt x="578" y="912"/>
                </a:lnTo>
                <a:lnTo>
                  <a:pt x="578" y="959"/>
                </a:lnTo>
                <a:close/>
                <a:moveTo>
                  <a:pt x="2928" y="883"/>
                </a:moveTo>
                <a:lnTo>
                  <a:pt x="2878" y="883"/>
                </a:lnTo>
                <a:lnTo>
                  <a:pt x="2878" y="836"/>
                </a:lnTo>
                <a:lnTo>
                  <a:pt x="2928" y="836"/>
                </a:lnTo>
                <a:lnTo>
                  <a:pt x="2928" y="883"/>
                </a:lnTo>
                <a:close/>
                <a:moveTo>
                  <a:pt x="2776" y="883"/>
                </a:moveTo>
                <a:lnTo>
                  <a:pt x="2726" y="883"/>
                </a:lnTo>
                <a:lnTo>
                  <a:pt x="2726" y="836"/>
                </a:lnTo>
                <a:lnTo>
                  <a:pt x="2776" y="836"/>
                </a:lnTo>
                <a:lnTo>
                  <a:pt x="2776" y="883"/>
                </a:lnTo>
                <a:close/>
                <a:moveTo>
                  <a:pt x="2700" y="883"/>
                </a:moveTo>
                <a:lnTo>
                  <a:pt x="2651" y="883"/>
                </a:lnTo>
                <a:lnTo>
                  <a:pt x="2651" y="836"/>
                </a:lnTo>
                <a:lnTo>
                  <a:pt x="2700" y="836"/>
                </a:lnTo>
                <a:lnTo>
                  <a:pt x="2700" y="883"/>
                </a:lnTo>
                <a:close/>
                <a:moveTo>
                  <a:pt x="2622" y="883"/>
                </a:moveTo>
                <a:lnTo>
                  <a:pt x="2575" y="883"/>
                </a:lnTo>
                <a:lnTo>
                  <a:pt x="2575" y="836"/>
                </a:lnTo>
                <a:lnTo>
                  <a:pt x="2622" y="836"/>
                </a:lnTo>
                <a:lnTo>
                  <a:pt x="2622" y="883"/>
                </a:lnTo>
                <a:close/>
                <a:moveTo>
                  <a:pt x="2547" y="883"/>
                </a:moveTo>
                <a:lnTo>
                  <a:pt x="2499" y="883"/>
                </a:lnTo>
                <a:lnTo>
                  <a:pt x="2499" y="836"/>
                </a:lnTo>
                <a:lnTo>
                  <a:pt x="2547" y="836"/>
                </a:lnTo>
                <a:lnTo>
                  <a:pt x="2547" y="883"/>
                </a:lnTo>
                <a:close/>
                <a:moveTo>
                  <a:pt x="2471" y="883"/>
                </a:moveTo>
                <a:lnTo>
                  <a:pt x="2424" y="883"/>
                </a:lnTo>
                <a:lnTo>
                  <a:pt x="2424" y="836"/>
                </a:lnTo>
                <a:lnTo>
                  <a:pt x="2471" y="836"/>
                </a:lnTo>
                <a:lnTo>
                  <a:pt x="2471" y="883"/>
                </a:lnTo>
                <a:close/>
                <a:moveTo>
                  <a:pt x="2395" y="883"/>
                </a:moveTo>
                <a:lnTo>
                  <a:pt x="2348" y="883"/>
                </a:lnTo>
                <a:lnTo>
                  <a:pt x="2348" y="836"/>
                </a:lnTo>
                <a:lnTo>
                  <a:pt x="2395" y="836"/>
                </a:lnTo>
                <a:lnTo>
                  <a:pt x="2395" y="883"/>
                </a:lnTo>
                <a:close/>
                <a:moveTo>
                  <a:pt x="2319" y="883"/>
                </a:moveTo>
                <a:lnTo>
                  <a:pt x="2272" y="883"/>
                </a:lnTo>
                <a:lnTo>
                  <a:pt x="2272" y="836"/>
                </a:lnTo>
                <a:lnTo>
                  <a:pt x="2319" y="836"/>
                </a:lnTo>
                <a:lnTo>
                  <a:pt x="2319" y="883"/>
                </a:lnTo>
                <a:close/>
                <a:moveTo>
                  <a:pt x="2244" y="883"/>
                </a:moveTo>
                <a:lnTo>
                  <a:pt x="2196" y="883"/>
                </a:lnTo>
                <a:lnTo>
                  <a:pt x="2196" y="836"/>
                </a:lnTo>
                <a:lnTo>
                  <a:pt x="2244" y="836"/>
                </a:lnTo>
                <a:lnTo>
                  <a:pt x="2244" y="883"/>
                </a:lnTo>
                <a:close/>
                <a:moveTo>
                  <a:pt x="2168" y="883"/>
                </a:moveTo>
                <a:lnTo>
                  <a:pt x="2121" y="883"/>
                </a:lnTo>
                <a:lnTo>
                  <a:pt x="2121" y="836"/>
                </a:lnTo>
                <a:lnTo>
                  <a:pt x="2168" y="836"/>
                </a:lnTo>
                <a:lnTo>
                  <a:pt x="2168" y="883"/>
                </a:lnTo>
                <a:close/>
                <a:moveTo>
                  <a:pt x="2092" y="883"/>
                </a:moveTo>
                <a:lnTo>
                  <a:pt x="2045" y="883"/>
                </a:lnTo>
                <a:lnTo>
                  <a:pt x="2045" y="836"/>
                </a:lnTo>
                <a:lnTo>
                  <a:pt x="2092" y="836"/>
                </a:lnTo>
                <a:lnTo>
                  <a:pt x="2092" y="883"/>
                </a:lnTo>
                <a:close/>
                <a:moveTo>
                  <a:pt x="2016" y="883"/>
                </a:moveTo>
                <a:lnTo>
                  <a:pt x="1969" y="883"/>
                </a:lnTo>
                <a:lnTo>
                  <a:pt x="1969" y="836"/>
                </a:lnTo>
                <a:lnTo>
                  <a:pt x="2016" y="836"/>
                </a:lnTo>
                <a:lnTo>
                  <a:pt x="2016" y="883"/>
                </a:lnTo>
                <a:close/>
                <a:moveTo>
                  <a:pt x="1865" y="883"/>
                </a:moveTo>
                <a:lnTo>
                  <a:pt x="1818" y="883"/>
                </a:lnTo>
                <a:lnTo>
                  <a:pt x="1818" y="836"/>
                </a:lnTo>
                <a:lnTo>
                  <a:pt x="1865" y="836"/>
                </a:lnTo>
                <a:lnTo>
                  <a:pt x="1865" y="883"/>
                </a:lnTo>
                <a:close/>
                <a:moveTo>
                  <a:pt x="1789" y="883"/>
                </a:moveTo>
                <a:lnTo>
                  <a:pt x="1742" y="883"/>
                </a:lnTo>
                <a:lnTo>
                  <a:pt x="1742" y="836"/>
                </a:lnTo>
                <a:lnTo>
                  <a:pt x="1789" y="836"/>
                </a:lnTo>
                <a:lnTo>
                  <a:pt x="1789" y="883"/>
                </a:lnTo>
                <a:close/>
                <a:moveTo>
                  <a:pt x="1714" y="883"/>
                </a:moveTo>
                <a:lnTo>
                  <a:pt x="1666" y="883"/>
                </a:lnTo>
                <a:lnTo>
                  <a:pt x="1666" y="836"/>
                </a:lnTo>
                <a:lnTo>
                  <a:pt x="1714" y="836"/>
                </a:lnTo>
                <a:lnTo>
                  <a:pt x="1714" y="883"/>
                </a:lnTo>
                <a:close/>
                <a:moveTo>
                  <a:pt x="1638" y="883"/>
                </a:moveTo>
                <a:lnTo>
                  <a:pt x="1591" y="883"/>
                </a:lnTo>
                <a:lnTo>
                  <a:pt x="1591" y="836"/>
                </a:lnTo>
                <a:lnTo>
                  <a:pt x="1638" y="836"/>
                </a:lnTo>
                <a:lnTo>
                  <a:pt x="1638" y="883"/>
                </a:lnTo>
                <a:close/>
                <a:moveTo>
                  <a:pt x="1562" y="883"/>
                </a:moveTo>
                <a:lnTo>
                  <a:pt x="1515" y="883"/>
                </a:lnTo>
                <a:lnTo>
                  <a:pt x="1515" y="836"/>
                </a:lnTo>
                <a:lnTo>
                  <a:pt x="1562" y="836"/>
                </a:lnTo>
                <a:lnTo>
                  <a:pt x="1562" y="883"/>
                </a:lnTo>
                <a:close/>
                <a:moveTo>
                  <a:pt x="805" y="883"/>
                </a:moveTo>
                <a:lnTo>
                  <a:pt x="758" y="883"/>
                </a:lnTo>
                <a:lnTo>
                  <a:pt x="758" y="836"/>
                </a:lnTo>
                <a:lnTo>
                  <a:pt x="805" y="836"/>
                </a:lnTo>
                <a:lnTo>
                  <a:pt x="805" y="883"/>
                </a:lnTo>
                <a:close/>
                <a:moveTo>
                  <a:pt x="729" y="883"/>
                </a:moveTo>
                <a:lnTo>
                  <a:pt x="682" y="883"/>
                </a:lnTo>
                <a:lnTo>
                  <a:pt x="682" y="836"/>
                </a:lnTo>
                <a:lnTo>
                  <a:pt x="729" y="836"/>
                </a:lnTo>
                <a:lnTo>
                  <a:pt x="729" y="883"/>
                </a:lnTo>
                <a:close/>
                <a:moveTo>
                  <a:pt x="653" y="883"/>
                </a:moveTo>
                <a:lnTo>
                  <a:pt x="606" y="883"/>
                </a:lnTo>
                <a:lnTo>
                  <a:pt x="606" y="836"/>
                </a:lnTo>
                <a:lnTo>
                  <a:pt x="653" y="836"/>
                </a:lnTo>
                <a:lnTo>
                  <a:pt x="653" y="883"/>
                </a:lnTo>
                <a:close/>
                <a:moveTo>
                  <a:pt x="578" y="883"/>
                </a:moveTo>
                <a:lnTo>
                  <a:pt x="530" y="883"/>
                </a:lnTo>
                <a:lnTo>
                  <a:pt x="530" y="836"/>
                </a:lnTo>
                <a:lnTo>
                  <a:pt x="578" y="836"/>
                </a:lnTo>
                <a:lnTo>
                  <a:pt x="578" y="883"/>
                </a:lnTo>
                <a:close/>
                <a:moveTo>
                  <a:pt x="502" y="883"/>
                </a:moveTo>
                <a:lnTo>
                  <a:pt x="455" y="883"/>
                </a:lnTo>
                <a:lnTo>
                  <a:pt x="455" y="836"/>
                </a:lnTo>
                <a:lnTo>
                  <a:pt x="502" y="836"/>
                </a:lnTo>
                <a:lnTo>
                  <a:pt x="502" y="883"/>
                </a:lnTo>
                <a:close/>
                <a:moveTo>
                  <a:pt x="3003" y="807"/>
                </a:moveTo>
                <a:lnTo>
                  <a:pt x="2954" y="807"/>
                </a:lnTo>
                <a:lnTo>
                  <a:pt x="2954" y="760"/>
                </a:lnTo>
                <a:lnTo>
                  <a:pt x="3003" y="760"/>
                </a:lnTo>
                <a:lnTo>
                  <a:pt x="3003" y="807"/>
                </a:lnTo>
                <a:close/>
                <a:moveTo>
                  <a:pt x="2852" y="807"/>
                </a:moveTo>
                <a:lnTo>
                  <a:pt x="2802" y="807"/>
                </a:lnTo>
                <a:lnTo>
                  <a:pt x="2802" y="760"/>
                </a:lnTo>
                <a:lnTo>
                  <a:pt x="2852" y="760"/>
                </a:lnTo>
                <a:lnTo>
                  <a:pt x="2852" y="807"/>
                </a:lnTo>
                <a:close/>
                <a:moveTo>
                  <a:pt x="2776" y="807"/>
                </a:moveTo>
                <a:lnTo>
                  <a:pt x="2726" y="807"/>
                </a:lnTo>
                <a:lnTo>
                  <a:pt x="2726" y="760"/>
                </a:lnTo>
                <a:lnTo>
                  <a:pt x="2776" y="760"/>
                </a:lnTo>
                <a:lnTo>
                  <a:pt x="2776" y="807"/>
                </a:lnTo>
                <a:close/>
                <a:moveTo>
                  <a:pt x="2700" y="807"/>
                </a:moveTo>
                <a:lnTo>
                  <a:pt x="2651" y="807"/>
                </a:lnTo>
                <a:lnTo>
                  <a:pt x="2651" y="760"/>
                </a:lnTo>
                <a:lnTo>
                  <a:pt x="2700" y="760"/>
                </a:lnTo>
                <a:lnTo>
                  <a:pt x="2700" y="807"/>
                </a:lnTo>
                <a:close/>
                <a:moveTo>
                  <a:pt x="2622" y="807"/>
                </a:moveTo>
                <a:lnTo>
                  <a:pt x="2575" y="807"/>
                </a:lnTo>
                <a:lnTo>
                  <a:pt x="2575" y="760"/>
                </a:lnTo>
                <a:lnTo>
                  <a:pt x="2622" y="760"/>
                </a:lnTo>
                <a:lnTo>
                  <a:pt x="2622" y="807"/>
                </a:lnTo>
                <a:close/>
                <a:moveTo>
                  <a:pt x="2547" y="807"/>
                </a:moveTo>
                <a:lnTo>
                  <a:pt x="2499" y="807"/>
                </a:lnTo>
                <a:lnTo>
                  <a:pt x="2499" y="760"/>
                </a:lnTo>
                <a:lnTo>
                  <a:pt x="2547" y="760"/>
                </a:lnTo>
                <a:lnTo>
                  <a:pt x="2547" y="807"/>
                </a:lnTo>
                <a:close/>
                <a:moveTo>
                  <a:pt x="2471" y="807"/>
                </a:moveTo>
                <a:lnTo>
                  <a:pt x="2424" y="807"/>
                </a:lnTo>
                <a:lnTo>
                  <a:pt x="2424" y="760"/>
                </a:lnTo>
                <a:lnTo>
                  <a:pt x="2471" y="760"/>
                </a:lnTo>
                <a:lnTo>
                  <a:pt x="2471" y="807"/>
                </a:lnTo>
                <a:close/>
                <a:moveTo>
                  <a:pt x="2395" y="807"/>
                </a:moveTo>
                <a:lnTo>
                  <a:pt x="2348" y="807"/>
                </a:lnTo>
                <a:lnTo>
                  <a:pt x="2348" y="760"/>
                </a:lnTo>
                <a:lnTo>
                  <a:pt x="2395" y="760"/>
                </a:lnTo>
                <a:lnTo>
                  <a:pt x="2395" y="807"/>
                </a:lnTo>
                <a:close/>
                <a:moveTo>
                  <a:pt x="2319" y="807"/>
                </a:moveTo>
                <a:lnTo>
                  <a:pt x="2272" y="807"/>
                </a:lnTo>
                <a:lnTo>
                  <a:pt x="2272" y="760"/>
                </a:lnTo>
                <a:lnTo>
                  <a:pt x="2319" y="760"/>
                </a:lnTo>
                <a:lnTo>
                  <a:pt x="2319" y="807"/>
                </a:lnTo>
                <a:close/>
                <a:moveTo>
                  <a:pt x="2244" y="807"/>
                </a:moveTo>
                <a:lnTo>
                  <a:pt x="2196" y="807"/>
                </a:lnTo>
                <a:lnTo>
                  <a:pt x="2196" y="760"/>
                </a:lnTo>
                <a:lnTo>
                  <a:pt x="2244" y="760"/>
                </a:lnTo>
                <a:lnTo>
                  <a:pt x="2244" y="807"/>
                </a:lnTo>
                <a:close/>
                <a:moveTo>
                  <a:pt x="2168" y="807"/>
                </a:moveTo>
                <a:lnTo>
                  <a:pt x="2121" y="807"/>
                </a:lnTo>
                <a:lnTo>
                  <a:pt x="2121" y="760"/>
                </a:lnTo>
                <a:lnTo>
                  <a:pt x="2168" y="760"/>
                </a:lnTo>
                <a:lnTo>
                  <a:pt x="2168" y="807"/>
                </a:lnTo>
                <a:close/>
                <a:moveTo>
                  <a:pt x="2092" y="807"/>
                </a:moveTo>
                <a:lnTo>
                  <a:pt x="2045" y="807"/>
                </a:lnTo>
                <a:lnTo>
                  <a:pt x="2045" y="760"/>
                </a:lnTo>
                <a:lnTo>
                  <a:pt x="2092" y="760"/>
                </a:lnTo>
                <a:lnTo>
                  <a:pt x="2092" y="807"/>
                </a:lnTo>
                <a:close/>
                <a:moveTo>
                  <a:pt x="2016" y="807"/>
                </a:moveTo>
                <a:lnTo>
                  <a:pt x="1969" y="807"/>
                </a:lnTo>
                <a:lnTo>
                  <a:pt x="1969" y="760"/>
                </a:lnTo>
                <a:lnTo>
                  <a:pt x="2016" y="760"/>
                </a:lnTo>
                <a:lnTo>
                  <a:pt x="2016" y="807"/>
                </a:lnTo>
                <a:close/>
                <a:moveTo>
                  <a:pt x="1941" y="807"/>
                </a:moveTo>
                <a:lnTo>
                  <a:pt x="1893" y="807"/>
                </a:lnTo>
                <a:lnTo>
                  <a:pt x="1893" y="760"/>
                </a:lnTo>
                <a:lnTo>
                  <a:pt x="1941" y="760"/>
                </a:lnTo>
                <a:lnTo>
                  <a:pt x="1941" y="807"/>
                </a:lnTo>
                <a:close/>
                <a:moveTo>
                  <a:pt x="1789" y="807"/>
                </a:moveTo>
                <a:lnTo>
                  <a:pt x="1742" y="807"/>
                </a:lnTo>
                <a:lnTo>
                  <a:pt x="1742" y="760"/>
                </a:lnTo>
                <a:lnTo>
                  <a:pt x="1789" y="760"/>
                </a:lnTo>
                <a:lnTo>
                  <a:pt x="1789" y="807"/>
                </a:lnTo>
                <a:close/>
                <a:moveTo>
                  <a:pt x="1638" y="807"/>
                </a:moveTo>
                <a:lnTo>
                  <a:pt x="1591" y="807"/>
                </a:lnTo>
                <a:lnTo>
                  <a:pt x="1591" y="760"/>
                </a:lnTo>
                <a:lnTo>
                  <a:pt x="1638" y="760"/>
                </a:lnTo>
                <a:lnTo>
                  <a:pt x="1638" y="807"/>
                </a:lnTo>
                <a:close/>
                <a:moveTo>
                  <a:pt x="1562" y="807"/>
                </a:moveTo>
                <a:lnTo>
                  <a:pt x="1515" y="807"/>
                </a:lnTo>
                <a:lnTo>
                  <a:pt x="1515" y="760"/>
                </a:lnTo>
                <a:lnTo>
                  <a:pt x="1562" y="760"/>
                </a:lnTo>
                <a:lnTo>
                  <a:pt x="1562" y="807"/>
                </a:lnTo>
                <a:close/>
                <a:moveTo>
                  <a:pt x="881" y="807"/>
                </a:moveTo>
                <a:lnTo>
                  <a:pt x="833" y="807"/>
                </a:lnTo>
                <a:lnTo>
                  <a:pt x="833" y="760"/>
                </a:lnTo>
                <a:lnTo>
                  <a:pt x="881" y="760"/>
                </a:lnTo>
                <a:lnTo>
                  <a:pt x="881" y="807"/>
                </a:lnTo>
                <a:close/>
                <a:moveTo>
                  <a:pt x="805" y="807"/>
                </a:moveTo>
                <a:lnTo>
                  <a:pt x="758" y="807"/>
                </a:lnTo>
                <a:lnTo>
                  <a:pt x="758" y="760"/>
                </a:lnTo>
                <a:lnTo>
                  <a:pt x="805" y="760"/>
                </a:lnTo>
                <a:lnTo>
                  <a:pt x="805" y="807"/>
                </a:lnTo>
                <a:close/>
                <a:moveTo>
                  <a:pt x="729" y="807"/>
                </a:moveTo>
                <a:lnTo>
                  <a:pt x="682" y="807"/>
                </a:lnTo>
                <a:lnTo>
                  <a:pt x="682" y="760"/>
                </a:lnTo>
                <a:lnTo>
                  <a:pt x="729" y="760"/>
                </a:lnTo>
                <a:lnTo>
                  <a:pt x="729" y="807"/>
                </a:lnTo>
                <a:close/>
                <a:moveTo>
                  <a:pt x="653" y="807"/>
                </a:moveTo>
                <a:lnTo>
                  <a:pt x="606" y="807"/>
                </a:lnTo>
                <a:lnTo>
                  <a:pt x="606" y="760"/>
                </a:lnTo>
                <a:lnTo>
                  <a:pt x="653" y="760"/>
                </a:lnTo>
                <a:lnTo>
                  <a:pt x="653" y="807"/>
                </a:lnTo>
                <a:close/>
                <a:moveTo>
                  <a:pt x="578" y="807"/>
                </a:moveTo>
                <a:lnTo>
                  <a:pt x="530" y="807"/>
                </a:lnTo>
                <a:lnTo>
                  <a:pt x="530" y="760"/>
                </a:lnTo>
                <a:lnTo>
                  <a:pt x="578" y="760"/>
                </a:lnTo>
                <a:lnTo>
                  <a:pt x="578" y="807"/>
                </a:lnTo>
                <a:close/>
                <a:moveTo>
                  <a:pt x="502" y="807"/>
                </a:moveTo>
                <a:lnTo>
                  <a:pt x="455" y="807"/>
                </a:lnTo>
                <a:lnTo>
                  <a:pt x="455" y="760"/>
                </a:lnTo>
                <a:lnTo>
                  <a:pt x="502" y="760"/>
                </a:lnTo>
                <a:lnTo>
                  <a:pt x="502" y="807"/>
                </a:lnTo>
                <a:close/>
                <a:moveTo>
                  <a:pt x="3003" y="732"/>
                </a:moveTo>
                <a:lnTo>
                  <a:pt x="2954" y="732"/>
                </a:lnTo>
                <a:lnTo>
                  <a:pt x="2954" y="682"/>
                </a:lnTo>
                <a:lnTo>
                  <a:pt x="3003" y="682"/>
                </a:lnTo>
                <a:lnTo>
                  <a:pt x="3003" y="732"/>
                </a:lnTo>
                <a:close/>
                <a:moveTo>
                  <a:pt x="2928" y="732"/>
                </a:moveTo>
                <a:lnTo>
                  <a:pt x="2878" y="732"/>
                </a:lnTo>
                <a:lnTo>
                  <a:pt x="2878" y="682"/>
                </a:lnTo>
                <a:lnTo>
                  <a:pt x="2928" y="682"/>
                </a:lnTo>
                <a:lnTo>
                  <a:pt x="2928" y="732"/>
                </a:lnTo>
                <a:close/>
                <a:moveTo>
                  <a:pt x="2852" y="732"/>
                </a:moveTo>
                <a:lnTo>
                  <a:pt x="2802" y="732"/>
                </a:lnTo>
                <a:lnTo>
                  <a:pt x="2802" y="682"/>
                </a:lnTo>
                <a:lnTo>
                  <a:pt x="2852" y="682"/>
                </a:lnTo>
                <a:lnTo>
                  <a:pt x="2852" y="732"/>
                </a:lnTo>
                <a:close/>
                <a:moveTo>
                  <a:pt x="2776" y="732"/>
                </a:moveTo>
                <a:lnTo>
                  <a:pt x="2726" y="732"/>
                </a:lnTo>
                <a:lnTo>
                  <a:pt x="2726" y="682"/>
                </a:lnTo>
                <a:lnTo>
                  <a:pt x="2776" y="682"/>
                </a:lnTo>
                <a:lnTo>
                  <a:pt x="2776" y="732"/>
                </a:lnTo>
                <a:close/>
                <a:moveTo>
                  <a:pt x="2700" y="732"/>
                </a:moveTo>
                <a:lnTo>
                  <a:pt x="2651" y="732"/>
                </a:lnTo>
                <a:lnTo>
                  <a:pt x="2651" y="682"/>
                </a:lnTo>
                <a:lnTo>
                  <a:pt x="2700" y="682"/>
                </a:lnTo>
                <a:lnTo>
                  <a:pt x="2700" y="732"/>
                </a:lnTo>
                <a:close/>
                <a:moveTo>
                  <a:pt x="2622" y="732"/>
                </a:moveTo>
                <a:lnTo>
                  <a:pt x="2575" y="732"/>
                </a:lnTo>
                <a:lnTo>
                  <a:pt x="2575" y="682"/>
                </a:lnTo>
                <a:lnTo>
                  <a:pt x="2622" y="682"/>
                </a:lnTo>
                <a:lnTo>
                  <a:pt x="2622" y="732"/>
                </a:lnTo>
                <a:close/>
                <a:moveTo>
                  <a:pt x="2547" y="732"/>
                </a:moveTo>
                <a:lnTo>
                  <a:pt x="2499" y="732"/>
                </a:lnTo>
                <a:lnTo>
                  <a:pt x="2499" y="682"/>
                </a:lnTo>
                <a:lnTo>
                  <a:pt x="2547" y="682"/>
                </a:lnTo>
                <a:lnTo>
                  <a:pt x="2547" y="732"/>
                </a:lnTo>
                <a:close/>
                <a:moveTo>
                  <a:pt x="2471" y="732"/>
                </a:moveTo>
                <a:lnTo>
                  <a:pt x="2424" y="732"/>
                </a:lnTo>
                <a:lnTo>
                  <a:pt x="2424" y="682"/>
                </a:lnTo>
                <a:lnTo>
                  <a:pt x="2471" y="682"/>
                </a:lnTo>
                <a:lnTo>
                  <a:pt x="2471" y="732"/>
                </a:lnTo>
                <a:close/>
                <a:moveTo>
                  <a:pt x="2395" y="732"/>
                </a:moveTo>
                <a:lnTo>
                  <a:pt x="2348" y="732"/>
                </a:lnTo>
                <a:lnTo>
                  <a:pt x="2348" y="682"/>
                </a:lnTo>
                <a:lnTo>
                  <a:pt x="2395" y="682"/>
                </a:lnTo>
                <a:lnTo>
                  <a:pt x="2395" y="732"/>
                </a:lnTo>
                <a:close/>
                <a:moveTo>
                  <a:pt x="2319" y="732"/>
                </a:moveTo>
                <a:lnTo>
                  <a:pt x="2272" y="732"/>
                </a:lnTo>
                <a:lnTo>
                  <a:pt x="2272" y="682"/>
                </a:lnTo>
                <a:lnTo>
                  <a:pt x="2319" y="682"/>
                </a:lnTo>
                <a:lnTo>
                  <a:pt x="2319" y="732"/>
                </a:lnTo>
                <a:close/>
                <a:moveTo>
                  <a:pt x="2244" y="732"/>
                </a:moveTo>
                <a:lnTo>
                  <a:pt x="2196" y="732"/>
                </a:lnTo>
                <a:lnTo>
                  <a:pt x="2196" y="682"/>
                </a:lnTo>
                <a:lnTo>
                  <a:pt x="2244" y="682"/>
                </a:lnTo>
                <a:lnTo>
                  <a:pt x="2244" y="732"/>
                </a:lnTo>
                <a:close/>
                <a:moveTo>
                  <a:pt x="2092" y="732"/>
                </a:moveTo>
                <a:lnTo>
                  <a:pt x="2045" y="732"/>
                </a:lnTo>
                <a:lnTo>
                  <a:pt x="2045" y="682"/>
                </a:lnTo>
                <a:lnTo>
                  <a:pt x="2092" y="682"/>
                </a:lnTo>
                <a:lnTo>
                  <a:pt x="2092" y="732"/>
                </a:lnTo>
                <a:close/>
                <a:moveTo>
                  <a:pt x="1865" y="732"/>
                </a:moveTo>
                <a:lnTo>
                  <a:pt x="1818" y="732"/>
                </a:lnTo>
                <a:lnTo>
                  <a:pt x="1818" y="682"/>
                </a:lnTo>
                <a:lnTo>
                  <a:pt x="1865" y="682"/>
                </a:lnTo>
                <a:lnTo>
                  <a:pt x="1865" y="732"/>
                </a:lnTo>
                <a:close/>
                <a:moveTo>
                  <a:pt x="1789" y="732"/>
                </a:moveTo>
                <a:lnTo>
                  <a:pt x="1742" y="732"/>
                </a:lnTo>
                <a:lnTo>
                  <a:pt x="1742" y="682"/>
                </a:lnTo>
                <a:lnTo>
                  <a:pt x="1789" y="682"/>
                </a:lnTo>
                <a:lnTo>
                  <a:pt x="1789" y="732"/>
                </a:lnTo>
                <a:close/>
                <a:moveTo>
                  <a:pt x="1714" y="732"/>
                </a:moveTo>
                <a:lnTo>
                  <a:pt x="1666" y="732"/>
                </a:lnTo>
                <a:lnTo>
                  <a:pt x="1666" y="682"/>
                </a:lnTo>
                <a:lnTo>
                  <a:pt x="1714" y="682"/>
                </a:lnTo>
                <a:lnTo>
                  <a:pt x="1714" y="732"/>
                </a:lnTo>
                <a:close/>
                <a:moveTo>
                  <a:pt x="1638" y="732"/>
                </a:moveTo>
                <a:lnTo>
                  <a:pt x="1591" y="732"/>
                </a:lnTo>
                <a:lnTo>
                  <a:pt x="1591" y="682"/>
                </a:lnTo>
                <a:lnTo>
                  <a:pt x="1638" y="682"/>
                </a:lnTo>
                <a:lnTo>
                  <a:pt x="1638" y="732"/>
                </a:lnTo>
                <a:close/>
                <a:moveTo>
                  <a:pt x="956" y="732"/>
                </a:moveTo>
                <a:lnTo>
                  <a:pt x="909" y="732"/>
                </a:lnTo>
                <a:lnTo>
                  <a:pt x="909" y="682"/>
                </a:lnTo>
                <a:lnTo>
                  <a:pt x="956" y="682"/>
                </a:lnTo>
                <a:lnTo>
                  <a:pt x="956" y="732"/>
                </a:lnTo>
                <a:close/>
                <a:moveTo>
                  <a:pt x="881" y="732"/>
                </a:moveTo>
                <a:lnTo>
                  <a:pt x="833" y="732"/>
                </a:lnTo>
                <a:lnTo>
                  <a:pt x="833" y="682"/>
                </a:lnTo>
                <a:lnTo>
                  <a:pt x="881" y="682"/>
                </a:lnTo>
                <a:lnTo>
                  <a:pt x="881" y="732"/>
                </a:lnTo>
                <a:close/>
                <a:moveTo>
                  <a:pt x="805" y="732"/>
                </a:moveTo>
                <a:lnTo>
                  <a:pt x="758" y="732"/>
                </a:lnTo>
                <a:lnTo>
                  <a:pt x="758" y="682"/>
                </a:lnTo>
                <a:lnTo>
                  <a:pt x="805" y="682"/>
                </a:lnTo>
                <a:lnTo>
                  <a:pt x="805" y="732"/>
                </a:lnTo>
                <a:close/>
                <a:moveTo>
                  <a:pt x="729" y="732"/>
                </a:moveTo>
                <a:lnTo>
                  <a:pt x="682" y="732"/>
                </a:lnTo>
                <a:lnTo>
                  <a:pt x="682" y="682"/>
                </a:lnTo>
                <a:lnTo>
                  <a:pt x="729" y="682"/>
                </a:lnTo>
                <a:lnTo>
                  <a:pt x="729" y="732"/>
                </a:lnTo>
                <a:close/>
                <a:moveTo>
                  <a:pt x="653" y="732"/>
                </a:moveTo>
                <a:lnTo>
                  <a:pt x="606" y="732"/>
                </a:lnTo>
                <a:lnTo>
                  <a:pt x="606" y="682"/>
                </a:lnTo>
                <a:lnTo>
                  <a:pt x="653" y="682"/>
                </a:lnTo>
                <a:lnTo>
                  <a:pt x="653" y="732"/>
                </a:lnTo>
                <a:close/>
                <a:moveTo>
                  <a:pt x="578" y="732"/>
                </a:moveTo>
                <a:lnTo>
                  <a:pt x="530" y="732"/>
                </a:lnTo>
                <a:lnTo>
                  <a:pt x="530" y="682"/>
                </a:lnTo>
                <a:lnTo>
                  <a:pt x="578" y="682"/>
                </a:lnTo>
                <a:lnTo>
                  <a:pt x="578" y="732"/>
                </a:lnTo>
                <a:close/>
                <a:moveTo>
                  <a:pt x="502" y="732"/>
                </a:moveTo>
                <a:lnTo>
                  <a:pt x="455" y="732"/>
                </a:lnTo>
                <a:lnTo>
                  <a:pt x="455" y="682"/>
                </a:lnTo>
                <a:lnTo>
                  <a:pt x="502" y="682"/>
                </a:lnTo>
                <a:lnTo>
                  <a:pt x="502" y="732"/>
                </a:lnTo>
                <a:close/>
                <a:moveTo>
                  <a:pt x="3003" y="656"/>
                </a:moveTo>
                <a:lnTo>
                  <a:pt x="2954" y="656"/>
                </a:lnTo>
                <a:lnTo>
                  <a:pt x="2954" y="606"/>
                </a:lnTo>
                <a:lnTo>
                  <a:pt x="3003" y="606"/>
                </a:lnTo>
                <a:lnTo>
                  <a:pt x="3003" y="656"/>
                </a:lnTo>
                <a:close/>
                <a:moveTo>
                  <a:pt x="2928" y="656"/>
                </a:moveTo>
                <a:lnTo>
                  <a:pt x="2878" y="656"/>
                </a:lnTo>
                <a:lnTo>
                  <a:pt x="2878" y="606"/>
                </a:lnTo>
                <a:lnTo>
                  <a:pt x="2928" y="606"/>
                </a:lnTo>
                <a:lnTo>
                  <a:pt x="2928" y="656"/>
                </a:lnTo>
                <a:close/>
                <a:moveTo>
                  <a:pt x="2852" y="656"/>
                </a:moveTo>
                <a:lnTo>
                  <a:pt x="2802" y="656"/>
                </a:lnTo>
                <a:lnTo>
                  <a:pt x="2802" y="606"/>
                </a:lnTo>
                <a:lnTo>
                  <a:pt x="2852" y="606"/>
                </a:lnTo>
                <a:lnTo>
                  <a:pt x="2852" y="656"/>
                </a:lnTo>
                <a:close/>
                <a:moveTo>
                  <a:pt x="2776" y="656"/>
                </a:moveTo>
                <a:lnTo>
                  <a:pt x="2726" y="656"/>
                </a:lnTo>
                <a:lnTo>
                  <a:pt x="2726" y="606"/>
                </a:lnTo>
                <a:lnTo>
                  <a:pt x="2776" y="606"/>
                </a:lnTo>
                <a:lnTo>
                  <a:pt x="2776" y="656"/>
                </a:lnTo>
                <a:close/>
                <a:moveTo>
                  <a:pt x="2700" y="656"/>
                </a:moveTo>
                <a:lnTo>
                  <a:pt x="2651" y="656"/>
                </a:lnTo>
                <a:lnTo>
                  <a:pt x="2651" y="606"/>
                </a:lnTo>
                <a:lnTo>
                  <a:pt x="2700" y="606"/>
                </a:lnTo>
                <a:lnTo>
                  <a:pt x="2700" y="656"/>
                </a:lnTo>
                <a:close/>
                <a:moveTo>
                  <a:pt x="2622" y="656"/>
                </a:moveTo>
                <a:lnTo>
                  <a:pt x="2575" y="656"/>
                </a:lnTo>
                <a:lnTo>
                  <a:pt x="2575" y="606"/>
                </a:lnTo>
                <a:lnTo>
                  <a:pt x="2622" y="606"/>
                </a:lnTo>
                <a:lnTo>
                  <a:pt x="2622" y="656"/>
                </a:lnTo>
                <a:close/>
                <a:moveTo>
                  <a:pt x="2547" y="656"/>
                </a:moveTo>
                <a:lnTo>
                  <a:pt x="2499" y="656"/>
                </a:lnTo>
                <a:lnTo>
                  <a:pt x="2499" y="606"/>
                </a:lnTo>
                <a:lnTo>
                  <a:pt x="2547" y="606"/>
                </a:lnTo>
                <a:lnTo>
                  <a:pt x="2547" y="656"/>
                </a:lnTo>
                <a:close/>
                <a:moveTo>
                  <a:pt x="2471" y="656"/>
                </a:moveTo>
                <a:lnTo>
                  <a:pt x="2424" y="656"/>
                </a:lnTo>
                <a:lnTo>
                  <a:pt x="2424" y="606"/>
                </a:lnTo>
                <a:lnTo>
                  <a:pt x="2471" y="606"/>
                </a:lnTo>
                <a:lnTo>
                  <a:pt x="2471" y="656"/>
                </a:lnTo>
                <a:close/>
                <a:moveTo>
                  <a:pt x="2395" y="656"/>
                </a:moveTo>
                <a:lnTo>
                  <a:pt x="2348" y="656"/>
                </a:lnTo>
                <a:lnTo>
                  <a:pt x="2348" y="606"/>
                </a:lnTo>
                <a:lnTo>
                  <a:pt x="2395" y="606"/>
                </a:lnTo>
                <a:lnTo>
                  <a:pt x="2395" y="656"/>
                </a:lnTo>
                <a:close/>
                <a:moveTo>
                  <a:pt x="2319" y="656"/>
                </a:moveTo>
                <a:lnTo>
                  <a:pt x="2272" y="656"/>
                </a:lnTo>
                <a:lnTo>
                  <a:pt x="2272" y="606"/>
                </a:lnTo>
                <a:lnTo>
                  <a:pt x="2319" y="606"/>
                </a:lnTo>
                <a:lnTo>
                  <a:pt x="2319" y="656"/>
                </a:lnTo>
                <a:close/>
                <a:moveTo>
                  <a:pt x="2244" y="656"/>
                </a:moveTo>
                <a:lnTo>
                  <a:pt x="2196" y="656"/>
                </a:lnTo>
                <a:lnTo>
                  <a:pt x="2196" y="606"/>
                </a:lnTo>
                <a:lnTo>
                  <a:pt x="2244" y="606"/>
                </a:lnTo>
                <a:lnTo>
                  <a:pt x="2244" y="656"/>
                </a:lnTo>
                <a:close/>
                <a:moveTo>
                  <a:pt x="2168" y="656"/>
                </a:moveTo>
                <a:lnTo>
                  <a:pt x="2121" y="656"/>
                </a:lnTo>
                <a:lnTo>
                  <a:pt x="2121" y="606"/>
                </a:lnTo>
                <a:lnTo>
                  <a:pt x="2168" y="606"/>
                </a:lnTo>
                <a:lnTo>
                  <a:pt x="2168" y="656"/>
                </a:lnTo>
                <a:close/>
                <a:moveTo>
                  <a:pt x="2092" y="656"/>
                </a:moveTo>
                <a:lnTo>
                  <a:pt x="2045" y="656"/>
                </a:lnTo>
                <a:lnTo>
                  <a:pt x="2045" y="606"/>
                </a:lnTo>
                <a:lnTo>
                  <a:pt x="2092" y="606"/>
                </a:lnTo>
                <a:lnTo>
                  <a:pt x="2092" y="656"/>
                </a:lnTo>
                <a:close/>
                <a:moveTo>
                  <a:pt x="2016" y="656"/>
                </a:moveTo>
                <a:lnTo>
                  <a:pt x="1969" y="656"/>
                </a:lnTo>
                <a:lnTo>
                  <a:pt x="1969" y="606"/>
                </a:lnTo>
                <a:lnTo>
                  <a:pt x="2016" y="606"/>
                </a:lnTo>
                <a:lnTo>
                  <a:pt x="2016" y="656"/>
                </a:lnTo>
                <a:close/>
                <a:moveTo>
                  <a:pt x="1941" y="656"/>
                </a:moveTo>
                <a:lnTo>
                  <a:pt x="1893" y="656"/>
                </a:lnTo>
                <a:lnTo>
                  <a:pt x="1893" y="606"/>
                </a:lnTo>
                <a:lnTo>
                  <a:pt x="1941" y="606"/>
                </a:lnTo>
                <a:lnTo>
                  <a:pt x="1941" y="656"/>
                </a:lnTo>
                <a:close/>
                <a:moveTo>
                  <a:pt x="1865" y="656"/>
                </a:moveTo>
                <a:lnTo>
                  <a:pt x="1818" y="656"/>
                </a:lnTo>
                <a:lnTo>
                  <a:pt x="1818" y="606"/>
                </a:lnTo>
                <a:lnTo>
                  <a:pt x="1865" y="606"/>
                </a:lnTo>
                <a:lnTo>
                  <a:pt x="1865" y="656"/>
                </a:lnTo>
                <a:close/>
                <a:moveTo>
                  <a:pt x="1789" y="656"/>
                </a:moveTo>
                <a:lnTo>
                  <a:pt x="1742" y="656"/>
                </a:lnTo>
                <a:lnTo>
                  <a:pt x="1742" y="606"/>
                </a:lnTo>
                <a:lnTo>
                  <a:pt x="1789" y="606"/>
                </a:lnTo>
                <a:lnTo>
                  <a:pt x="1789" y="656"/>
                </a:lnTo>
                <a:close/>
                <a:moveTo>
                  <a:pt x="1714" y="656"/>
                </a:moveTo>
                <a:lnTo>
                  <a:pt x="1666" y="656"/>
                </a:lnTo>
                <a:lnTo>
                  <a:pt x="1666" y="606"/>
                </a:lnTo>
                <a:lnTo>
                  <a:pt x="1714" y="606"/>
                </a:lnTo>
                <a:lnTo>
                  <a:pt x="1714" y="656"/>
                </a:lnTo>
                <a:close/>
                <a:moveTo>
                  <a:pt x="1638" y="656"/>
                </a:moveTo>
                <a:lnTo>
                  <a:pt x="1591" y="656"/>
                </a:lnTo>
                <a:lnTo>
                  <a:pt x="1591" y="606"/>
                </a:lnTo>
                <a:lnTo>
                  <a:pt x="1638" y="606"/>
                </a:lnTo>
                <a:lnTo>
                  <a:pt x="1638" y="656"/>
                </a:lnTo>
                <a:close/>
                <a:moveTo>
                  <a:pt x="1108" y="656"/>
                </a:moveTo>
                <a:lnTo>
                  <a:pt x="1060" y="656"/>
                </a:lnTo>
                <a:lnTo>
                  <a:pt x="1060" y="606"/>
                </a:lnTo>
                <a:lnTo>
                  <a:pt x="1108" y="606"/>
                </a:lnTo>
                <a:lnTo>
                  <a:pt x="1108" y="656"/>
                </a:lnTo>
                <a:close/>
                <a:moveTo>
                  <a:pt x="1032" y="656"/>
                </a:moveTo>
                <a:lnTo>
                  <a:pt x="985" y="656"/>
                </a:lnTo>
                <a:lnTo>
                  <a:pt x="985" y="606"/>
                </a:lnTo>
                <a:lnTo>
                  <a:pt x="1032" y="606"/>
                </a:lnTo>
                <a:lnTo>
                  <a:pt x="1032" y="656"/>
                </a:lnTo>
                <a:close/>
                <a:moveTo>
                  <a:pt x="956" y="656"/>
                </a:moveTo>
                <a:lnTo>
                  <a:pt x="909" y="656"/>
                </a:lnTo>
                <a:lnTo>
                  <a:pt x="909" y="606"/>
                </a:lnTo>
                <a:lnTo>
                  <a:pt x="956" y="606"/>
                </a:lnTo>
                <a:lnTo>
                  <a:pt x="956" y="656"/>
                </a:lnTo>
                <a:close/>
                <a:moveTo>
                  <a:pt x="881" y="656"/>
                </a:moveTo>
                <a:lnTo>
                  <a:pt x="833" y="656"/>
                </a:lnTo>
                <a:lnTo>
                  <a:pt x="833" y="606"/>
                </a:lnTo>
                <a:lnTo>
                  <a:pt x="881" y="606"/>
                </a:lnTo>
                <a:lnTo>
                  <a:pt x="881" y="656"/>
                </a:lnTo>
                <a:close/>
                <a:moveTo>
                  <a:pt x="805" y="656"/>
                </a:moveTo>
                <a:lnTo>
                  <a:pt x="758" y="656"/>
                </a:lnTo>
                <a:lnTo>
                  <a:pt x="758" y="606"/>
                </a:lnTo>
                <a:lnTo>
                  <a:pt x="805" y="606"/>
                </a:lnTo>
                <a:lnTo>
                  <a:pt x="805" y="656"/>
                </a:lnTo>
                <a:close/>
                <a:moveTo>
                  <a:pt x="729" y="656"/>
                </a:moveTo>
                <a:lnTo>
                  <a:pt x="682" y="656"/>
                </a:lnTo>
                <a:lnTo>
                  <a:pt x="682" y="606"/>
                </a:lnTo>
                <a:lnTo>
                  <a:pt x="729" y="606"/>
                </a:lnTo>
                <a:lnTo>
                  <a:pt x="729" y="656"/>
                </a:lnTo>
                <a:close/>
                <a:moveTo>
                  <a:pt x="653" y="656"/>
                </a:moveTo>
                <a:lnTo>
                  <a:pt x="606" y="656"/>
                </a:lnTo>
                <a:lnTo>
                  <a:pt x="606" y="606"/>
                </a:lnTo>
                <a:lnTo>
                  <a:pt x="653" y="606"/>
                </a:lnTo>
                <a:lnTo>
                  <a:pt x="653" y="656"/>
                </a:lnTo>
                <a:close/>
                <a:moveTo>
                  <a:pt x="578" y="656"/>
                </a:moveTo>
                <a:lnTo>
                  <a:pt x="530" y="656"/>
                </a:lnTo>
                <a:lnTo>
                  <a:pt x="530" y="606"/>
                </a:lnTo>
                <a:lnTo>
                  <a:pt x="578" y="606"/>
                </a:lnTo>
                <a:lnTo>
                  <a:pt x="578" y="656"/>
                </a:lnTo>
                <a:close/>
                <a:moveTo>
                  <a:pt x="502" y="656"/>
                </a:moveTo>
                <a:lnTo>
                  <a:pt x="455" y="656"/>
                </a:lnTo>
                <a:lnTo>
                  <a:pt x="455" y="606"/>
                </a:lnTo>
                <a:lnTo>
                  <a:pt x="502" y="606"/>
                </a:lnTo>
                <a:lnTo>
                  <a:pt x="502" y="656"/>
                </a:lnTo>
                <a:close/>
                <a:moveTo>
                  <a:pt x="426" y="656"/>
                </a:moveTo>
                <a:lnTo>
                  <a:pt x="379" y="656"/>
                </a:lnTo>
                <a:lnTo>
                  <a:pt x="379" y="606"/>
                </a:lnTo>
                <a:lnTo>
                  <a:pt x="426" y="606"/>
                </a:lnTo>
                <a:lnTo>
                  <a:pt x="426" y="656"/>
                </a:lnTo>
                <a:close/>
                <a:moveTo>
                  <a:pt x="3155" y="578"/>
                </a:moveTo>
                <a:lnTo>
                  <a:pt x="3105" y="578"/>
                </a:lnTo>
                <a:lnTo>
                  <a:pt x="3105" y="531"/>
                </a:lnTo>
                <a:lnTo>
                  <a:pt x="3155" y="531"/>
                </a:lnTo>
                <a:lnTo>
                  <a:pt x="3155" y="578"/>
                </a:lnTo>
                <a:close/>
                <a:moveTo>
                  <a:pt x="3003" y="578"/>
                </a:moveTo>
                <a:lnTo>
                  <a:pt x="2954" y="578"/>
                </a:lnTo>
                <a:lnTo>
                  <a:pt x="2954" y="531"/>
                </a:lnTo>
                <a:lnTo>
                  <a:pt x="3003" y="531"/>
                </a:lnTo>
                <a:lnTo>
                  <a:pt x="3003" y="578"/>
                </a:lnTo>
                <a:close/>
                <a:moveTo>
                  <a:pt x="2928" y="578"/>
                </a:moveTo>
                <a:lnTo>
                  <a:pt x="2878" y="578"/>
                </a:lnTo>
                <a:lnTo>
                  <a:pt x="2878" y="531"/>
                </a:lnTo>
                <a:lnTo>
                  <a:pt x="2928" y="531"/>
                </a:lnTo>
                <a:lnTo>
                  <a:pt x="2928" y="578"/>
                </a:lnTo>
                <a:close/>
                <a:moveTo>
                  <a:pt x="2852" y="578"/>
                </a:moveTo>
                <a:lnTo>
                  <a:pt x="2802" y="578"/>
                </a:lnTo>
                <a:lnTo>
                  <a:pt x="2802" y="531"/>
                </a:lnTo>
                <a:lnTo>
                  <a:pt x="2852" y="531"/>
                </a:lnTo>
                <a:lnTo>
                  <a:pt x="2852" y="578"/>
                </a:lnTo>
                <a:close/>
                <a:moveTo>
                  <a:pt x="2776" y="578"/>
                </a:moveTo>
                <a:lnTo>
                  <a:pt x="2726" y="578"/>
                </a:lnTo>
                <a:lnTo>
                  <a:pt x="2726" y="531"/>
                </a:lnTo>
                <a:lnTo>
                  <a:pt x="2776" y="531"/>
                </a:lnTo>
                <a:lnTo>
                  <a:pt x="2776" y="578"/>
                </a:lnTo>
                <a:close/>
                <a:moveTo>
                  <a:pt x="2700" y="578"/>
                </a:moveTo>
                <a:lnTo>
                  <a:pt x="2651" y="578"/>
                </a:lnTo>
                <a:lnTo>
                  <a:pt x="2651" y="531"/>
                </a:lnTo>
                <a:lnTo>
                  <a:pt x="2700" y="531"/>
                </a:lnTo>
                <a:lnTo>
                  <a:pt x="2700" y="578"/>
                </a:lnTo>
                <a:close/>
                <a:moveTo>
                  <a:pt x="2622" y="578"/>
                </a:moveTo>
                <a:lnTo>
                  <a:pt x="2575" y="578"/>
                </a:lnTo>
                <a:lnTo>
                  <a:pt x="2575" y="531"/>
                </a:lnTo>
                <a:lnTo>
                  <a:pt x="2622" y="531"/>
                </a:lnTo>
                <a:lnTo>
                  <a:pt x="2622" y="578"/>
                </a:lnTo>
                <a:close/>
                <a:moveTo>
                  <a:pt x="2547" y="578"/>
                </a:moveTo>
                <a:lnTo>
                  <a:pt x="2499" y="578"/>
                </a:lnTo>
                <a:lnTo>
                  <a:pt x="2499" y="531"/>
                </a:lnTo>
                <a:lnTo>
                  <a:pt x="2547" y="531"/>
                </a:lnTo>
                <a:lnTo>
                  <a:pt x="2547" y="578"/>
                </a:lnTo>
                <a:close/>
                <a:moveTo>
                  <a:pt x="2471" y="578"/>
                </a:moveTo>
                <a:lnTo>
                  <a:pt x="2424" y="578"/>
                </a:lnTo>
                <a:lnTo>
                  <a:pt x="2424" y="531"/>
                </a:lnTo>
                <a:lnTo>
                  <a:pt x="2471" y="531"/>
                </a:lnTo>
                <a:lnTo>
                  <a:pt x="2471" y="578"/>
                </a:lnTo>
                <a:close/>
                <a:moveTo>
                  <a:pt x="2395" y="578"/>
                </a:moveTo>
                <a:lnTo>
                  <a:pt x="2348" y="578"/>
                </a:lnTo>
                <a:lnTo>
                  <a:pt x="2348" y="531"/>
                </a:lnTo>
                <a:lnTo>
                  <a:pt x="2395" y="531"/>
                </a:lnTo>
                <a:lnTo>
                  <a:pt x="2395" y="578"/>
                </a:lnTo>
                <a:close/>
                <a:moveTo>
                  <a:pt x="2319" y="578"/>
                </a:moveTo>
                <a:lnTo>
                  <a:pt x="2272" y="578"/>
                </a:lnTo>
                <a:lnTo>
                  <a:pt x="2272" y="531"/>
                </a:lnTo>
                <a:lnTo>
                  <a:pt x="2319" y="531"/>
                </a:lnTo>
                <a:lnTo>
                  <a:pt x="2319" y="578"/>
                </a:lnTo>
                <a:close/>
                <a:moveTo>
                  <a:pt x="2244" y="578"/>
                </a:moveTo>
                <a:lnTo>
                  <a:pt x="2196" y="578"/>
                </a:lnTo>
                <a:lnTo>
                  <a:pt x="2196" y="531"/>
                </a:lnTo>
                <a:lnTo>
                  <a:pt x="2244" y="531"/>
                </a:lnTo>
                <a:lnTo>
                  <a:pt x="2244" y="578"/>
                </a:lnTo>
                <a:close/>
                <a:moveTo>
                  <a:pt x="2168" y="578"/>
                </a:moveTo>
                <a:lnTo>
                  <a:pt x="2121" y="578"/>
                </a:lnTo>
                <a:lnTo>
                  <a:pt x="2121" y="531"/>
                </a:lnTo>
                <a:lnTo>
                  <a:pt x="2168" y="531"/>
                </a:lnTo>
                <a:lnTo>
                  <a:pt x="2168" y="578"/>
                </a:lnTo>
                <a:close/>
                <a:moveTo>
                  <a:pt x="2092" y="578"/>
                </a:moveTo>
                <a:lnTo>
                  <a:pt x="2045" y="578"/>
                </a:lnTo>
                <a:lnTo>
                  <a:pt x="2045" y="531"/>
                </a:lnTo>
                <a:lnTo>
                  <a:pt x="2092" y="531"/>
                </a:lnTo>
                <a:lnTo>
                  <a:pt x="2092" y="578"/>
                </a:lnTo>
                <a:close/>
                <a:moveTo>
                  <a:pt x="2016" y="578"/>
                </a:moveTo>
                <a:lnTo>
                  <a:pt x="1969" y="578"/>
                </a:lnTo>
                <a:lnTo>
                  <a:pt x="1969" y="531"/>
                </a:lnTo>
                <a:lnTo>
                  <a:pt x="2016" y="531"/>
                </a:lnTo>
                <a:lnTo>
                  <a:pt x="2016" y="578"/>
                </a:lnTo>
                <a:close/>
                <a:moveTo>
                  <a:pt x="1941" y="578"/>
                </a:moveTo>
                <a:lnTo>
                  <a:pt x="1893" y="578"/>
                </a:lnTo>
                <a:lnTo>
                  <a:pt x="1893" y="531"/>
                </a:lnTo>
                <a:lnTo>
                  <a:pt x="1941" y="531"/>
                </a:lnTo>
                <a:lnTo>
                  <a:pt x="1941" y="578"/>
                </a:lnTo>
                <a:close/>
                <a:moveTo>
                  <a:pt x="1865" y="578"/>
                </a:moveTo>
                <a:lnTo>
                  <a:pt x="1818" y="578"/>
                </a:lnTo>
                <a:lnTo>
                  <a:pt x="1818" y="531"/>
                </a:lnTo>
                <a:lnTo>
                  <a:pt x="1865" y="531"/>
                </a:lnTo>
                <a:lnTo>
                  <a:pt x="1865" y="578"/>
                </a:lnTo>
                <a:close/>
                <a:moveTo>
                  <a:pt x="1789" y="578"/>
                </a:moveTo>
                <a:lnTo>
                  <a:pt x="1742" y="578"/>
                </a:lnTo>
                <a:lnTo>
                  <a:pt x="1742" y="531"/>
                </a:lnTo>
                <a:lnTo>
                  <a:pt x="1789" y="531"/>
                </a:lnTo>
                <a:lnTo>
                  <a:pt x="1789" y="578"/>
                </a:lnTo>
                <a:close/>
                <a:moveTo>
                  <a:pt x="1638" y="578"/>
                </a:moveTo>
                <a:lnTo>
                  <a:pt x="1591" y="578"/>
                </a:lnTo>
                <a:lnTo>
                  <a:pt x="1591" y="531"/>
                </a:lnTo>
                <a:lnTo>
                  <a:pt x="1638" y="531"/>
                </a:lnTo>
                <a:lnTo>
                  <a:pt x="1638" y="578"/>
                </a:lnTo>
                <a:close/>
                <a:moveTo>
                  <a:pt x="1562" y="578"/>
                </a:moveTo>
                <a:lnTo>
                  <a:pt x="1515" y="578"/>
                </a:lnTo>
                <a:lnTo>
                  <a:pt x="1515" y="531"/>
                </a:lnTo>
                <a:lnTo>
                  <a:pt x="1562" y="531"/>
                </a:lnTo>
                <a:lnTo>
                  <a:pt x="1562" y="578"/>
                </a:lnTo>
                <a:close/>
                <a:moveTo>
                  <a:pt x="1032" y="578"/>
                </a:moveTo>
                <a:lnTo>
                  <a:pt x="985" y="578"/>
                </a:lnTo>
                <a:lnTo>
                  <a:pt x="985" y="531"/>
                </a:lnTo>
                <a:lnTo>
                  <a:pt x="1032" y="531"/>
                </a:lnTo>
                <a:lnTo>
                  <a:pt x="1032" y="578"/>
                </a:lnTo>
                <a:close/>
                <a:moveTo>
                  <a:pt x="956" y="578"/>
                </a:moveTo>
                <a:lnTo>
                  <a:pt x="909" y="578"/>
                </a:lnTo>
                <a:lnTo>
                  <a:pt x="909" y="531"/>
                </a:lnTo>
                <a:lnTo>
                  <a:pt x="956" y="531"/>
                </a:lnTo>
                <a:lnTo>
                  <a:pt x="956" y="578"/>
                </a:lnTo>
                <a:close/>
                <a:moveTo>
                  <a:pt x="881" y="578"/>
                </a:moveTo>
                <a:lnTo>
                  <a:pt x="833" y="578"/>
                </a:lnTo>
                <a:lnTo>
                  <a:pt x="833" y="531"/>
                </a:lnTo>
                <a:lnTo>
                  <a:pt x="881" y="531"/>
                </a:lnTo>
                <a:lnTo>
                  <a:pt x="881" y="578"/>
                </a:lnTo>
                <a:close/>
                <a:moveTo>
                  <a:pt x="805" y="578"/>
                </a:moveTo>
                <a:lnTo>
                  <a:pt x="758" y="578"/>
                </a:lnTo>
                <a:lnTo>
                  <a:pt x="758" y="531"/>
                </a:lnTo>
                <a:lnTo>
                  <a:pt x="805" y="531"/>
                </a:lnTo>
                <a:lnTo>
                  <a:pt x="805" y="578"/>
                </a:lnTo>
                <a:close/>
                <a:moveTo>
                  <a:pt x="729" y="578"/>
                </a:moveTo>
                <a:lnTo>
                  <a:pt x="682" y="578"/>
                </a:lnTo>
                <a:lnTo>
                  <a:pt x="682" y="531"/>
                </a:lnTo>
                <a:lnTo>
                  <a:pt x="729" y="531"/>
                </a:lnTo>
                <a:lnTo>
                  <a:pt x="729" y="578"/>
                </a:lnTo>
                <a:close/>
                <a:moveTo>
                  <a:pt x="653" y="578"/>
                </a:moveTo>
                <a:lnTo>
                  <a:pt x="606" y="578"/>
                </a:lnTo>
                <a:lnTo>
                  <a:pt x="606" y="531"/>
                </a:lnTo>
                <a:lnTo>
                  <a:pt x="653" y="531"/>
                </a:lnTo>
                <a:lnTo>
                  <a:pt x="653" y="578"/>
                </a:lnTo>
                <a:close/>
                <a:moveTo>
                  <a:pt x="578" y="578"/>
                </a:moveTo>
                <a:lnTo>
                  <a:pt x="530" y="578"/>
                </a:lnTo>
                <a:lnTo>
                  <a:pt x="530" y="531"/>
                </a:lnTo>
                <a:lnTo>
                  <a:pt x="578" y="531"/>
                </a:lnTo>
                <a:lnTo>
                  <a:pt x="578" y="578"/>
                </a:lnTo>
                <a:close/>
                <a:moveTo>
                  <a:pt x="502" y="578"/>
                </a:moveTo>
                <a:lnTo>
                  <a:pt x="455" y="578"/>
                </a:lnTo>
                <a:lnTo>
                  <a:pt x="455" y="531"/>
                </a:lnTo>
                <a:lnTo>
                  <a:pt x="502" y="531"/>
                </a:lnTo>
                <a:lnTo>
                  <a:pt x="502" y="578"/>
                </a:lnTo>
                <a:close/>
                <a:moveTo>
                  <a:pt x="426" y="578"/>
                </a:moveTo>
                <a:lnTo>
                  <a:pt x="379" y="578"/>
                </a:lnTo>
                <a:lnTo>
                  <a:pt x="379" y="531"/>
                </a:lnTo>
                <a:lnTo>
                  <a:pt x="426" y="531"/>
                </a:lnTo>
                <a:lnTo>
                  <a:pt x="426" y="578"/>
                </a:lnTo>
                <a:close/>
                <a:moveTo>
                  <a:pt x="351" y="578"/>
                </a:moveTo>
                <a:lnTo>
                  <a:pt x="303" y="578"/>
                </a:lnTo>
                <a:lnTo>
                  <a:pt x="303" y="531"/>
                </a:lnTo>
                <a:lnTo>
                  <a:pt x="351" y="531"/>
                </a:lnTo>
                <a:lnTo>
                  <a:pt x="351" y="578"/>
                </a:lnTo>
                <a:close/>
                <a:moveTo>
                  <a:pt x="48" y="578"/>
                </a:moveTo>
                <a:lnTo>
                  <a:pt x="0" y="578"/>
                </a:lnTo>
                <a:lnTo>
                  <a:pt x="0" y="531"/>
                </a:lnTo>
                <a:lnTo>
                  <a:pt x="48" y="531"/>
                </a:lnTo>
                <a:lnTo>
                  <a:pt x="48" y="578"/>
                </a:lnTo>
                <a:close/>
                <a:moveTo>
                  <a:pt x="3306" y="502"/>
                </a:moveTo>
                <a:lnTo>
                  <a:pt x="3257" y="502"/>
                </a:lnTo>
                <a:lnTo>
                  <a:pt x="3257" y="455"/>
                </a:lnTo>
                <a:lnTo>
                  <a:pt x="3306" y="455"/>
                </a:lnTo>
                <a:lnTo>
                  <a:pt x="3306" y="502"/>
                </a:lnTo>
                <a:close/>
                <a:moveTo>
                  <a:pt x="3230" y="502"/>
                </a:moveTo>
                <a:lnTo>
                  <a:pt x="3181" y="502"/>
                </a:lnTo>
                <a:lnTo>
                  <a:pt x="3181" y="455"/>
                </a:lnTo>
                <a:lnTo>
                  <a:pt x="3230" y="455"/>
                </a:lnTo>
                <a:lnTo>
                  <a:pt x="3230" y="502"/>
                </a:lnTo>
                <a:close/>
                <a:moveTo>
                  <a:pt x="3155" y="502"/>
                </a:moveTo>
                <a:lnTo>
                  <a:pt x="3105" y="502"/>
                </a:lnTo>
                <a:lnTo>
                  <a:pt x="3105" y="455"/>
                </a:lnTo>
                <a:lnTo>
                  <a:pt x="3155" y="455"/>
                </a:lnTo>
                <a:lnTo>
                  <a:pt x="3155" y="502"/>
                </a:lnTo>
                <a:close/>
                <a:moveTo>
                  <a:pt x="3079" y="502"/>
                </a:moveTo>
                <a:lnTo>
                  <a:pt x="3029" y="502"/>
                </a:lnTo>
                <a:lnTo>
                  <a:pt x="3029" y="455"/>
                </a:lnTo>
                <a:lnTo>
                  <a:pt x="3079" y="455"/>
                </a:lnTo>
                <a:lnTo>
                  <a:pt x="3079" y="502"/>
                </a:lnTo>
                <a:close/>
                <a:moveTo>
                  <a:pt x="3003" y="502"/>
                </a:moveTo>
                <a:lnTo>
                  <a:pt x="2954" y="502"/>
                </a:lnTo>
                <a:lnTo>
                  <a:pt x="2954" y="455"/>
                </a:lnTo>
                <a:lnTo>
                  <a:pt x="3003" y="455"/>
                </a:lnTo>
                <a:lnTo>
                  <a:pt x="3003" y="502"/>
                </a:lnTo>
                <a:close/>
                <a:moveTo>
                  <a:pt x="2928" y="502"/>
                </a:moveTo>
                <a:lnTo>
                  <a:pt x="2878" y="502"/>
                </a:lnTo>
                <a:lnTo>
                  <a:pt x="2878" y="455"/>
                </a:lnTo>
                <a:lnTo>
                  <a:pt x="2928" y="455"/>
                </a:lnTo>
                <a:lnTo>
                  <a:pt x="2928" y="502"/>
                </a:lnTo>
                <a:close/>
                <a:moveTo>
                  <a:pt x="2852" y="502"/>
                </a:moveTo>
                <a:lnTo>
                  <a:pt x="2802" y="502"/>
                </a:lnTo>
                <a:lnTo>
                  <a:pt x="2802" y="455"/>
                </a:lnTo>
                <a:lnTo>
                  <a:pt x="2852" y="455"/>
                </a:lnTo>
                <a:lnTo>
                  <a:pt x="2852" y="502"/>
                </a:lnTo>
                <a:close/>
                <a:moveTo>
                  <a:pt x="2776" y="502"/>
                </a:moveTo>
                <a:lnTo>
                  <a:pt x="2726" y="502"/>
                </a:lnTo>
                <a:lnTo>
                  <a:pt x="2726" y="455"/>
                </a:lnTo>
                <a:lnTo>
                  <a:pt x="2776" y="455"/>
                </a:lnTo>
                <a:lnTo>
                  <a:pt x="2776" y="502"/>
                </a:lnTo>
                <a:close/>
                <a:moveTo>
                  <a:pt x="2700" y="502"/>
                </a:moveTo>
                <a:lnTo>
                  <a:pt x="2651" y="502"/>
                </a:lnTo>
                <a:lnTo>
                  <a:pt x="2651" y="455"/>
                </a:lnTo>
                <a:lnTo>
                  <a:pt x="2700" y="455"/>
                </a:lnTo>
                <a:lnTo>
                  <a:pt x="2700" y="502"/>
                </a:lnTo>
                <a:close/>
                <a:moveTo>
                  <a:pt x="2622" y="502"/>
                </a:moveTo>
                <a:lnTo>
                  <a:pt x="2575" y="502"/>
                </a:lnTo>
                <a:lnTo>
                  <a:pt x="2575" y="455"/>
                </a:lnTo>
                <a:lnTo>
                  <a:pt x="2622" y="455"/>
                </a:lnTo>
                <a:lnTo>
                  <a:pt x="2622" y="502"/>
                </a:lnTo>
                <a:close/>
                <a:moveTo>
                  <a:pt x="2547" y="502"/>
                </a:moveTo>
                <a:lnTo>
                  <a:pt x="2499" y="502"/>
                </a:lnTo>
                <a:lnTo>
                  <a:pt x="2499" y="455"/>
                </a:lnTo>
                <a:lnTo>
                  <a:pt x="2547" y="455"/>
                </a:lnTo>
                <a:lnTo>
                  <a:pt x="2547" y="502"/>
                </a:lnTo>
                <a:close/>
                <a:moveTo>
                  <a:pt x="2471" y="502"/>
                </a:moveTo>
                <a:lnTo>
                  <a:pt x="2424" y="502"/>
                </a:lnTo>
                <a:lnTo>
                  <a:pt x="2424" y="455"/>
                </a:lnTo>
                <a:lnTo>
                  <a:pt x="2471" y="455"/>
                </a:lnTo>
                <a:lnTo>
                  <a:pt x="2471" y="502"/>
                </a:lnTo>
                <a:close/>
                <a:moveTo>
                  <a:pt x="2395" y="502"/>
                </a:moveTo>
                <a:lnTo>
                  <a:pt x="2348" y="502"/>
                </a:lnTo>
                <a:lnTo>
                  <a:pt x="2348" y="455"/>
                </a:lnTo>
                <a:lnTo>
                  <a:pt x="2395" y="455"/>
                </a:lnTo>
                <a:lnTo>
                  <a:pt x="2395" y="502"/>
                </a:lnTo>
                <a:close/>
                <a:moveTo>
                  <a:pt x="2319" y="502"/>
                </a:moveTo>
                <a:lnTo>
                  <a:pt x="2272" y="502"/>
                </a:lnTo>
                <a:lnTo>
                  <a:pt x="2272" y="455"/>
                </a:lnTo>
                <a:lnTo>
                  <a:pt x="2319" y="455"/>
                </a:lnTo>
                <a:lnTo>
                  <a:pt x="2319" y="502"/>
                </a:lnTo>
                <a:close/>
                <a:moveTo>
                  <a:pt x="2244" y="502"/>
                </a:moveTo>
                <a:lnTo>
                  <a:pt x="2196" y="502"/>
                </a:lnTo>
                <a:lnTo>
                  <a:pt x="2196" y="455"/>
                </a:lnTo>
                <a:lnTo>
                  <a:pt x="2244" y="455"/>
                </a:lnTo>
                <a:lnTo>
                  <a:pt x="2244" y="502"/>
                </a:lnTo>
                <a:close/>
                <a:moveTo>
                  <a:pt x="2168" y="502"/>
                </a:moveTo>
                <a:lnTo>
                  <a:pt x="2121" y="502"/>
                </a:lnTo>
                <a:lnTo>
                  <a:pt x="2121" y="455"/>
                </a:lnTo>
                <a:lnTo>
                  <a:pt x="2168" y="455"/>
                </a:lnTo>
                <a:lnTo>
                  <a:pt x="2168" y="502"/>
                </a:lnTo>
                <a:close/>
                <a:moveTo>
                  <a:pt x="2092" y="502"/>
                </a:moveTo>
                <a:lnTo>
                  <a:pt x="2045" y="502"/>
                </a:lnTo>
                <a:lnTo>
                  <a:pt x="2045" y="455"/>
                </a:lnTo>
                <a:lnTo>
                  <a:pt x="2092" y="455"/>
                </a:lnTo>
                <a:lnTo>
                  <a:pt x="2092" y="502"/>
                </a:lnTo>
                <a:close/>
                <a:moveTo>
                  <a:pt x="2016" y="502"/>
                </a:moveTo>
                <a:lnTo>
                  <a:pt x="1969" y="502"/>
                </a:lnTo>
                <a:lnTo>
                  <a:pt x="1969" y="455"/>
                </a:lnTo>
                <a:lnTo>
                  <a:pt x="2016" y="455"/>
                </a:lnTo>
                <a:lnTo>
                  <a:pt x="2016" y="502"/>
                </a:lnTo>
                <a:close/>
                <a:moveTo>
                  <a:pt x="1941" y="502"/>
                </a:moveTo>
                <a:lnTo>
                  <a:pt x="1893" y="502"/>
                </a:lnTo>
                <a:lnTo>
                  <a:pt x="1893" y="455"/>
                </a:lnTo>
                <a:lnTo>
                  <a:pt x="1941" y="455"/>
                </a:lnTo>
                <a:lnTo>
                  <a:pt x="1941" y="502"/>
                </a:lnTo>
                <a:close/>
                <a:moveTo>
                  <a:pt x="1789" y="502"/>
                </a:moveTo>
                <a:lnTo>
                  <a:pt x="1742" y="502"/>
                </a:lnTo>
                <a:lnTo>
                  <a:pt x="1742" y="455"/>
                </a:lnTo>
                <a:lnTo>
                  <a:pt x="1789" y="455"/>
                </a:lnTo>
                <a:lnTo>
                  <a:pt x="1789" y="502"/>
                </a:lnTo>
                <a:close/>
                <a:moveTo>
                  <a:pt x="1714" y="502"/>
                </a:moveTo>
                <a:lnTo>
                  <a:pt x="1666" y="502"/>
                </a:lnTo>
                <a:lnTo>
                  <a:pt x="1666" y="455"/>
                </a:lnTo>
                <a:lnTo>
                  <a:pt x="1714" y="455"/>
                </a:lnTo>
                <a:lnTo>
                  <a:pt x="1714" y="502"/>
                </a:lnTo>
                <a:close/>
                <a:moveTo>
                  <a:pt x="1562" y="502"/>
                </a:moveTo>
                <a:lnTo>
                  <a:pt x="1515" y="502"/>
                </a:lnTo>
                <a:lnTo>
                  <a:pt x="1515" y="455"/>
                </a:lnTo>
                <a:lnTo>
                  <a:pt x="1562" y="455"/>
                </a:lnTo>
                <a:lnTo>
                  <a:pt x="1562" y="502"/>
                </a:lnTo>
                <a:close/>
                <a:moveTo>
                  <a:pt x="1184" y="502"/>
                </a:moveTo>
                <a:lnTo>
                  <a:pt x="1136" y="502"/>
                </a:lnTo>
                <a:lnTo>
                  <a:pt x="1136" y="455"/>
                </a:lnTo>
                <a:lnTo>
                  <a:pt x="1184" y="455"/>
                </a:lnTo>
                <a:lnTo>
                  <a:pt x="1184" y="502"/>
                </a:lnTo>
                <a:close/>
                <a:moveTo>
                  <a:pt x="956" y="502"/>
                </a:moveTo>
                <a:lnTo>
                  <a:pt x="909" y="502"/>
                </a:lnTo>
                <a:lnTo>
                  <a:pt x="909" y="455"/>
                </a:lnTo>
                <a:lnTo>
                  <a:pt x="956" y="455"/>
                </a:lnTo>
                <a:lnTo>
                  <a:pt x="956" y="502"/>
                </a:lnTo>
                <a:close/>
                <a:moveTo>
                  <a:pt x="881" y="502"/>
                </a:moveTo>
                <a:lnTo>
                  <a:pt x="833" y="502"/>
                </a:lnTo>
                <a:lnTo>
                  <a:pt x="833" y="455"/>
                </a:lnTo>
                <a:lnTo>
                  <a:pt x="881" y="455"/>
                </a:lnTo>
                <a:lnTo>
                  <a:pt x="881" y="502"/>
                </a:lnTo>
                <a:close/>
                <a:moveTo>
                  <a:pt x="729" y="502"/>
                </a:moveTo>
                <a:lnTo>
                  <a:pt x="682" y="502"/>
                </a:lnTo>
                <a:lnTo>
                  <a:pt x="682" y="455"/>
                </a:lnTo>
                <a:lnTo>
                  <a:pt x="729" y="455"/>
                </a:lnTo>
                <a:lnTo>
                  <a:pt x="729" y="502"/>
                </a:lnTo>
                <a:close/>
                <a:moveTo>
                  <a:pt x="653" y="502"/>
                </a:moveTo>
                <a:lnTo>
                  <a:pt x="606" y="502"/>
                </a:lnTo>
                <a:lnTo>
                  <a:pt x="606" y="455"/>
                </a:lnTo>
                <a:lnTo>
                  <a:pt x="653" y="455"/>
                </a:lnTo>
                <a:lnTo>
                  <a:pt x="653" y="502"/>
                </a:lnTo>
                <a:close/>
                <a:moveTo>
                  <a:pt x="578" y="502"/>
                </a:moveTo>
                <a:lnTo>
                  <a:pt x="530" y="502"/>
                </a:lnTo>
                <a:lnTo>
                  <a:pt x="530" y="455"/>
                </a:lnTo>
                <a:lnTo>
                  <a:pt x="578" y="455"/>
                </a:lnTo>
                <a:lnTo>
                  <a:pt x="578" y="502"/>
                </a:lnTo>
                <a:close/>
                <a:moveTo>
                  <a:pt x="502" y="502"/>
                </a:moveTo>
                <a:lnTo>
                  <a:pt x="455" y="502"/>
                </a:lnTo>
                <a:lnTo>
                  <a:pt x="455" y="455"/>
                </a:lnTo>
                <a:lnTo>
                  <a:pt x="502" y="455"/>
                </a:lnTo>
                <a:lnTo>
                  <a:pt x="502" y="502"/>
                </a:lnTo>
                <a:close/>
                <a:moveTo>
                  <a:pt x="426" y="502"/>
                </a:moveTo>
                <a:lnTo>
                  <a:pt x="379" y="502"/>
                </a:lnTo>
                <a:lnTo>
                  <a:pt x="379" y="455"/>
                </a:lnTo>
                <a:lnTo>
                  <a:pt x="426" y="455"/>
                </a:lnTo>
                <a:lnTo>
                  <a:pt x="426" y="502"/>
                </a:lnTo>
                <a:close/>
                <a:moveTo>
                  <a:pt x="351" y="502"/>
                </a:moveTo>
                <a:lnTo>
                  <a:pt x="303" y="502"/>
                </a:lnTo>
                <a:lnTo>
                  <a:pt x="303" y="455"/>
                </a:lnTo>
                <a:lnTo>
                  <a:pt x="351" y="455"/>
                </a:lnTo>
                <a:lnTo>
                  <a:pt x="351" y="502"/>
                </a:lnTo>
                <a:close/>
                <a:moveTo>
                  <a:pt x="275" y="502"/>
                </a:moveTo>
                <a:lnTo>
                  <a:pt x="227" y="502"/>
                </a:lnTo>
                <a:lnTo>
                  <a:pt x="227" y="455"/>
                </a:lnTo>
                <a:lnTo>
                  <a:pt x="275" y="455"/>
                </a:lnTo>
                <a:lnTo>
                  <a:pt x="275" y="502"/>
                </a:lnTo>
                <a:close/>
                <a:moveTo>
                  <a:pt x="123" y="502"/>
                </a:moveTo>
                <a:lnTo>
                  <a:pt x="76" y="502"/>
                </a:lnTo>
                <a:lnTo>
                  <a:pt x="76" y="455"/>
                </a:lnTo>
                <a:lnTo>
                  <a:pt x="123" y="455"/>
                </a:lnTo>
                <a:lnTo>
                  <a:pt x="123" y="502"/>
                </a:lnTo>
                <a:close/>
                <a:moveTo>
                  <a:pt x="3458" y="426"/>
                </a:moveTo>
                <a:lnTo>
                  <a:pt x="3408" y="426"/>
                </a:lnTo>
                <a:lnTo>
                  <a:pt x="3408" y="379"/>
                </a:lnTo>
                <a:lnTo>
                  <a:pt x="3458" y="379"/>
                </a:lnTo>
                <a:lnTo>
                  <a:pt x="3458" y="426"/>
                </a:lnTo>
                <a:close/>
                <a:moveTo>
                  <a:pt x="3382" y="426"/>
                </a:moveTo>
                <a:lnTo>
                  <a:pt x="3332" y="426"/>
                </a:lnTo>
                <a:lnTo>
                  <a:pt x="3332" y="379"/>
                </a:lnTo>
                <a:lnTo>
                  <a:pt x="3382" y="379"/>
                </a:lnTo>
                <a:lnTo>
                  <a:pt x="3382" y="426"/>
                </a:lnTo>
                <a:close/>
                <a:moveTo>
                  <a:pt x="3306" y="426"/>
                </a:moveTo>
                <a:lnTo>
                  <a:pt x="3257" y="426"/>
                </a:lnTo>
                <a:lnTo>
                  <a:pt x="3257" y="379"/>
                </a:lnTo>
                <a:lnTo>
                  <a:pt x="3306" y="379"/>
                </a:lnTo>
                <a:lnTo>
                  <a:pt x="3306" y="426"/>
                </a:lnTo>
                <a:close/>
                <a:moveTo>
                  <a:pt x="3230" y="426"/>
                </a:moveTo>
                <a:lnTo>
                  <a:pt x="3181" y="426"/>
                </a:lnTo>
                <a:lnTo>
                  <a:pt x="3181" y="379"/>
                </a:lnTo>
                <a:lnTo>
                  <a:pt x="3230" y="379"/>
                </a:lnTo>
                <a:lnTo>
                  <a:pt x="3230" y="426"/>
                </a:lnTo>
                <a:close/>
                <a:moveTo>
                  <a:pt x="3155" y="426"/>
                </a:moveTo>
                <a:lnTo>
                  <a:pt x="3105" y="426"/>
                </a:lnTo>
                <a:lnTo>
                  <a:pt x="3105" y="379"/>
                </a:lnTo>
                <a:lnTo>
                  <a:pt x="3155" y="379"/>
                </a:lnTo>
                <a:lnTo>
                  <a:pt x="3155" y="426"/>
                </a:lnTo>
                <a:close/>
                <a:moveTo>
                  <a:pt x="3079" y="426"/>
                </a:moveTo>
                <a:lnTo>
                  <a:pt x="3029" y="426"/>
                </a:lnTo>
                <a:lnTo>
                  <a:pt x="3029" y="379"/>
                </a:lnTo>
                <a:lnTo>
                  <a:pt x="3079" y="379"/>
                </a:lnTo>
                <a:lnTo>
                  <a:pt x="3079" y="426"/>
                </a:lnTo>
                <a:close/>
                <a:moveTo>
                  <a:pt x="3003" y="426"/>
                </a:moveTo>
                <a:lnTo>
                  <a:pt x="2954" y="426"/>
                </a:lnTo>
                <a:lnTo>
                  <a:pt x="2954" y="379"/>
                </a:lnTo>
                <a:lnTo>
                  <a:pt x="3003" y="379"/>
                </a:lnTo>
                <a:lnTo>
                  <a:pt x="3003" y="426"/>
                </a:lnTo>
                <a:close/>
                <a:moveTo>
                  <a:pt x="2928" y="426"/>
                </a:moveTo>
                <a:lnTo>
                  <a:pt x="2878" y="426"/>
                </a:lnTo>
                <a:lnTo>
                  <a:pt x="2878" y="379"/>
                </a:lnTo>
                <a:lnTo>
                  <a:pt x="2928" y="379"/>
                </a:lnTo>
                <a:lnTo>
                  <a:pt x="2928" y="426"/>
                </a:lnTo>
                <a:close/>
                <a:moveTo>
                  <a:pt x="2852" y="426"/>
                </a:moveTo>
                <a:lnTo>
                  <a:pt x="2802" y="426"/>
                </a:lnTo>
                <a:lnTo>
                  <a:pt x="2802" y="379"/>
                </a:lnTo>
                <a:lnTo>
                  <a:pt x="2852" y="379"/>
                </a:lnTo>
                <a:lnTo>
                  <a:pt x="2852" y="426"/>
                </a:lnTo>
                <a:close/>
                <a:moveTo>
                  <a:pt x="2776" y="426"/>
                </a:moveTo>
                <a:lnTo>
                  <a:pt x="2726" y="426"/>
                </a:lnTo>
                <a:lnTo>
                  <a:pt x="2726" y="379"/>
                </a:lnTo>
                <a:lnTo>
                  <a:pt x="2776" y="379"/>
                </a:lnTo>
                <a:lnTo>
                  <a:pt x="2776" y="426"/>
                </a:lnTo>
                <a:close/>
                <a:moveTo>
                  <a:pt x="2700" y="426"/>
                </a:moveTo>
                <a:lnTo>
                  <a:pt x="2651" y="426"/>
                </a:lnTo>
                <a:lnTo>
                  <a:pt x="2651" y="379"/>
                </a:lnTo>
                <a:lnTo>
                  <a:pt x="2700" y="379"/>
                </a:lnTo>
                <a:lnTo>
                  <a:pt x="2700" y="426"/>
                </a:lnTo>
                <a:close/>
                <a:moveTo>
                  <a:pt x="2622" y="426"/>
                </a:moveTo>
                <a:lnTo>
                  <a:pt x="2575" y="426"/>
                </a:lnTo>
                <a:lnTo>
                  <a:pt x="2575" y="379"/>
                </a:lnTo>
                <a:lnTo>
                  <a:pt x="2622" y="379"/>
                </a:lnTo>
                <a:lnTo>
                  <a:pt x="2622" y="426"/>
                </a:lnTo>
                <a:close/>
                <a:moveTo>
                  <a:pt x="2547" y="426"/>
                </a:moveTo>
                <a:lnTo>
                  <a:pt x="2499" y="426"/>
                </a:lnTo>
                <a:lnTo>
                  <a:pt x="2499" y="379"/>
                </a:lnTo>
                <a:lnTo>
                  <a:pt x="2547" y="379"/>
                </a:lnTo>
                <a:lnTo>
                  <a:pt x="2547" y="426"/>
                </a:lnTo>
                <a:close/>
                <a:moveTo>
                  <a:pt x="2471" y="426"/>
                </a:moveTo>
                <a:lnTo>
                  <a:pt x="2424" y="426"/>
                </a:lnTo>
                <a:lnTo>
                  <a:pt x="2424" y="379"/>
                </a:lnTo>
                <a:lnTo>
                  <a:pt x="2471" y="379"/>
                </a:lnTo>
                <a:lnTo>
                  <a:pt x="2471" y="426"/>
                </a:lnTo>
                <a:close/>
                <a:moveTo>
                  <a:pt x="2395" y="426"/>
                </a:moveTo>
                <a:lnTo>
                  <a:pt x="2348" y="426"/>
                </a:lnTo>
                <a:lnTo>
                  <a:pt x="2348" y="379"/>
                </a:lnTo>
                <a:lnTo>
                  <a:pt x="2395" y="379"/>
                </a:lnTo>
                <a:lnTo>
                  <a:pt x="2395" y="426"/>
                </a:lnTo>
                <a:close/>
                <a:moveTo>
                  <a:pt x="2319" y="426"/>
                </a:moveTo>
                <a:lnTo>
                  <a:pt x="2272" y="426"/>
                </a:lnTo>
                <a:lnTo>
                  <a:pt x="2272" y="379"/>
                </a:lnTo>
                <a:lnTo>
                  <a:pt x="2319" y="379"/>
                </a:lnTo>
                <a:lnTo>
                  <a:pt x="2319" y="426"/>
                </a:lnTo>
                <a:close/>
                <a:moveTo>
                  <a:pt x="2244" y="426"/>
                </a:moveTo>
                <a:lnTo>
                  <a:pt x="2196" y="426"/>
                </a:lnTo>
                <a:lnTo>
                  <a:pt x="2196" y="379"/>
                </a:lnTo>
                <a:lnTo>
                  <a:pt x="2244" y="379"/>
                </a:lnTo>
                <a:lnTo>
                  <a:pt x="2244" y="426"/>
                </a:lnTo>
                <a:close/>
                <a:moveTo>
                  <a:pt x="2168" y="426"/>
                </a:moveTo>
                <a:lnTo>
                  <a:pt x="2121" y="426"/>
                </a:lnTo>
                <a:lnTo>
                  <a:pt x="2121" y="379"/>
                </a:lnTo>
                <a:lnTo>
                  <a:pt x="2168" y="379"/>
                </a:lnTo>
                <a:lnTo>
                  <a:pt x="2168" y="426"/>
                </a:lnTo>
                <a:close/>
                <a:moveTo>
                  <a:pt x="2092" y="426"/>
                </a:moveTo>
                <a:lnTo>
                  <a:pt x="2045" y="426"/>
                </a:lnTo>
                <a:lnTo>
                  <a:pt x="2045" y="379"/>
                </a:lnTo>
                <a:lnTo>
                  <a:pt x="2092" y="379"/>
                </a:lnTo>
                <a:lnTo>
                  <a:pt x="2092" y="426"/>
                </a:lnTo>
                <a:close/>
                <a:moveTo>
                  <a:pt x="2016" y="426"/>
                </a:moveTo>
                <a:lnTo>
                  <a:pt x="1969" y="426"/>
                </a:lnTo>
                <a:lnTo>
                  <a:pt x="1969" y="379"/>
                </a:lnTo>
                <a:lnTo>
                  <a:pt x="2016" y="379"/>
                </a:lnTo>
                <a:lnTo>
                  <a:pt x="2016" y="426"/>
                </a:lnTo>
                <a:close/>
                <a:moveTo>
                  <a:pt x="1941" y="426"/>
                </a:moveTo>
                <a:lnTo>
                  <a:pt x="1893" y="426"/>
                </a:lnTo>
                <a:lnTo>
                  <a:pt x="1893" y="379"/>
                </a:lnTo>
                <a:lnTo>
                  <a:pt x="1941" y="379"/>
                </a:lnTo>
                <a:lnTo>
                  <a:pt x="1941" y="426"/>
                </a:lnTo>
                <a:close/>
                <a:moveTo>
                  <a:pt x="1865" y="426"/>
                </a:moveTo>
                <a:lnTo>
                  <a:pt x="1818" y="426"/>
                </a:lnTo>
                <a:lnTo>
                  <a:pt x="1818" y="379"/>
                </a:lnTo>
                <a:lnTo>
                  <a:pt x="1865" y="379"/>
                </a:lnTo>
                <a:lnTo>
                  <a:pt x="1865" y="426"/>
                </a:lnTo>
                <a:close/>
                <a:moveTo>
                  <a:pt x="1789" y="426"/>
                </a:moveTo>
                <a:lnTo>
                  <a:pt x="1742" y="426"/>
                </a:lnTo>
                <a:lnTo>
                  <a:pt x="1742" y="379"/>
                </a:lnTo>
                <a:lnTo>
                  <a:pt x="1789" y="379"/>
                </a:lnTo>
                <a:lnTo>
                  <a:pt x="1789" y="426"/>
                </a:lnTo>
                <a:close/>
                <a:moveTo>
                  <a:pt x="1486" y="426"/>
                </a:moveTo>
                <a:lnTo>
                  <a:pt x="1439" y="426"/>
                </a:lnTo>
                <a:lnTo>
                  <a:pt x="1439" y="379"/>
                </a:lnTo>
                <a:lnTo>
                  <a:pt x="1486" y="379"/>
                </a:lnTo>
                <a:lnTo>
                  <a:pt x="1486" y="426"/>
                </a:lnTo>
                <a:close/>
                <a:moveTo>
                  <a:pt x="1411" y="426"/>
                </a:moveTo>
                <a:lnTo>
                  <a:pt x="1363" y="426"/>
                </a:lnTo>
                <a:lnTo>
                  <a:pt x="1363" y="379"/>
                </a:lnTo>
                <a:lnTo>
                  <a:pt x="1411" y="379"/>
                </a:lnTo>
                <a:lnTo>
                  <a:pt x="1411" y="426"/>
                </a:lnTo>
                <a:close/>
                <a:moveTo>
                  <a:pt x="1259" y="426"/>
                </a:moveTo>
                <a:lnTo>
                  <a:pt x="1212" y="426"/>
                </a:lnTo>
                <a:lnTo>
                  <a:pt x="1212" y="379"/>
                </a:lnTo>
                <a:lnTo>
                  <a:pt x="1259" y="379"/>
                </a:lnTo>
                <a:lnTo>
                  <a:pt x="1259" y="426"/>
                </a:lnTo>
                <a:close/>
                <a:moveTo>
                  <a:pt x="1184" y="426"/>
                </a:moveTo>
                <a:lnTo>
                  <a:pt x="1136" y="426"/>
                </a:lnTo>
                <a:lnTo>
                  <a:pt x="1136" y="379"/>
                </a:lnTo>
                <a:lnTo>
                  <a:pt x="1184" y="379"/>
                </a:lnTo>
                <a:lnTo>
                  <a:pt x="1184" y="426"/>
                </a:lnTo>
                <a:close/>
                <a:moveTo>
                  <a:pt x="956" y="426"/>
                </a:moveTo>
                <a:lnTo>
                  <a:pt x="909" y="426"/>
                </a:lnTo>
                <a:lnTo>
                  <a:pt x="909" y="379"/>
                </a:lnTo>
                <a:lnTo>
                  <a:pt x="956" y="379"/>
                </a:lnTo>
                <a:lnTo>
                  <a:pt x="956" y="426"/>
                </a:lnTo>
                <a:close/>
                <a:moveTo>
                  <a:pt x="881" y="426"/>
                </a:moveTo>
                <a:lnTo>
                  <a:pt x="833" y="426"/>
                </a:lnTo>
                <a:lnTo>
                  <a:pt x="833" y="379"/>
                </a:lnTo>
                <a:lnTo>
                  <a:pt x="881" y="379"/>
                </a:lnTo>
                <a:lnTo>
                  <a:pt x="881" y="426"/>
                </a:lnTo>
                <a:close/>
                <a:moveTo>
                  <a:pt x="805" y="426"/>
                </a:moveTo>
                <a:lnTo>
                  <a:pt x="758" y="426"/>
                </a:lnTo>
                <a:lnTo>
                  <a:pt x="758" y="379"/>
                </a:lnTo>
                <a:lnTo>
                  <a:pt x="805" y="379"/>
                </a:lnTo>
                <a:lnTo>
                  <a:pt x="805" y="426"/>
                </a:lnTo>
                <a:close/>
                <a:moveTo>
                  <a:pt x="729" y="426"/>
                </a:moveTo>
                <a:lnTo>
                  <a:pt x="682" y="426"/>
                </a:lnTo>
                <a:lnTo>
                  <a:pt x="682" y="379"/>
                </a:lnTo>
                <a:lnTo>
                  <a:pt x="729" y="379"/>
                </a:lnTo>
                <a:lnTo>
                  <a:pt x="729" y="426"/>
                </a:lnTo>
                <a:close/>
                <a:moveTo>
                  <a:pt x="653" y="426"/>
                </a:moveTo>
                <a:lnTo>
                  <a:pt x="606" y="426"/>
                </a:lnTo>
                <a:lnTo>
                  <a:pt x="606" y="379"/>
                </a:lnTo>
                <a:lnTo>
                  <a:pt x="653" y="379"/>
                </a:lnTo>
                <a:lnTo>
                  <a:pt x="653" y="426"/>
                </a:lnTo>
                <a:close/>
                <a:moveTo>
                  <a:pt x="578" y="426"/>
                </a:moveTo>
                <a:lnTo>
                  <a:pt x="530" y="426"/>
                </a:lnTo>
                <a:lnTo>
                  <a:pt x="530" y="379"/>
                </a:lnTo>
                <a:lnTo>
                  <a:pt x="578" y="379"/>
                </a:lnTo>
                <a:lnTo>
                  <a:pt x="578" y="426"/>
                </a:lnTo>
                <a:close/>
                <a:moveTo>
                  <a:pt x="502" y="426"/>
                </a:moveTo>
                <a:lnTo>
                  <a:pt x="455" y="426"/>
                </a:lnTo>
                <a:lnTo>
                  <a:pt x="455" y="379"/>
                </a:lnTo>
                <a:lnTo>
                  <a:pt x="502" y="379"/>
                </a:lnTo>
                <a:lnTo>
                  <a:pt x="502" y="426"/>
                </a:lnTo>
                <a:close/>
                <a:moveTo>
                  <a:pt x="426" y="426"/>
                </a:moveTo>
                <a:lnTo>
                  <a:pt x="379" y="426"/>
                </a:lnTo>
                <a:lnTo>
                  <a:pt x="379" y="379"/>
                </a:lnTo>
                <a:lnTo>
                  <a:pt x="426" y="379"/>
                </a:lnTo>
                <a:lnTo>
                  <a:pt x="426" y="426"/>
                </a:lnTo>
                <a:close/>
                <a:moveTo>
                  <a:pt x="351" y="426"/>
                </a:moveTo>
                <a:lnTo>
                  <a:pt x="303" y="426"/>
                </a:lnTo>
                <a:lnTo>
                  <a:pt x="303" y="379"/>
                </a:lnTo>
                <a:lnTo>
                  <a:pt x="351" y="379"/>
                </a:lnTo>
                <a:lnTo>
                  <a:pt x="351" y="426"/>
                </a:lnTo>
                <a:close/>
                <a:moveTo>
                  <a:pt x="275" y="426"/>
                </a:moveTo>
                <a:lnTo>
                  <a:pt x="227" y="426"/>
                </a:lnTo>
                <a:lnTo>
                  <a:pt x="227" y="379"/>
                </a:lnTo>
                <a:lnTo>
                  <a:pt x="275" y="379"/>
                </a:lnTo>
                <a:lnTo>
                  <a:pt x="275" y="426"/>
                </a:lnTo>
                <a:close/>
                <a:moveTo>
                  <a:pt x="199" y="426"/>
                </a:moveTo>
                <a:lnTo>
                  <a:pt x="152" y="426"/>
                </a:lnTo>
                <a:lnTo>
                  <a:pt x="152" y="379"/>
                </a:lnTo>
                <a:lnTo>
                  <a:pt x="199" y="379"/>
                </a:lnTo>
                <a:lnTo>
                  <a:pt x="199" y="426"/>
                </a:lnTo>
                <a:close/>
                <a:moveTo>
                  <a:pt x="123" y="426"/>
                </a:moveTo>
                <a:lnTo>
                  <a:pt x="76" y="426"/>
                </a:lnTo>
                <a:lnTo>
                  <a:pt x="76" y="379"/>
                </a:lnTo>
                <a:lnTo>
                  <a:pt x="123" y="379"/>
                </a:lnTo>
                <a:lnTo>
                  <a:pt x="123" y="426"/>
                </a:lnTo>
                <a:close/>
                <a:moveTo>
                  <a:pt x="48" y="426"/>
                </a:moveTo>
                <a:lnTo>
                  <a:pt x="0" y="426"/>
                </a:lnTo>
                <a:lnTo>
                  <a:pt x="0" y="379"/>
                </a:lnTo>
                <a:lnTo>
                  <a:pt x="48" y="379"/>
                </a:lnTo>
                <a:lnTo>
                  <a:pt x="48" y="426"/>
                </a:lnTo>
                <a:close/>
                <a:moveTo>
                  <a:pt x="3382" y="351"/>
                </a:moveTo>
                <a:lnTo>
                  <a:pt x="3332" y="351"/>
                </a:lnTo>
                <a:lnTo>
                  <a:pt x="3332" y="303"/>
                </a:lnTo>
                <a:lnTo>
                  <a:pt x="3382" y="303"/>
                </a:lnTo>
                <a:lnTo>
                  <a:pt x="3382" y="351"/>
                </a:lnTo>
                <a:close/>
                <a:moveTo>
                  <a:pt x="3306" y="351"/>
                </a:moveTo>
                <a:lnTo>
                  <a:pt x="3257" y="351"/>
                </a:lnTo>
                <a:lnTo>
                  <a:pt x="3257" y="303"/>
                </a:lnTo>
                <a:lnTo>
                  <a:pt x="3306" y="303"/>
                </a:lnTo>
                <a:lnTo>
                  <a:pt x="3306" y="351"/>
                </a:lnTo>
                <a:close/>
                <a:moveTo>
                  <a:pt x="3230" y="351"/>
                </a:moveTo>
                <a:lnTo>
                  <a:pt x="3181" y="351"/>
                </a:lnTo>
                <a:lnTo>
                  <a:pt x="3181" y="303"/>
                </a:lnTo>
                <a:lnTo>
                  <a:pt x="3230" y="303"/>
                </a:lnTo>
                <a:lnTo>
                  <a:pt x="3230" y="351"/>
                </a:lnTo>
                <a:close/>
                <a:moveTo>
                  <a:pt x="3155" y="351"/>
                </a:moveTo>
                <a:lnTo>
                  <a:pt x="3105" y="351"/>
                </a:lnTo>
                <a:lnTo>
                  <a:pt x="3105" y="303"/>
                </a:lnTo>
                <a:lnTo>
                  <a:pt x="3155" y="303"/>
                </a:lnTo>
                <a:lnTo>
                  <a:pt x="3155" y="351"/>
                </a:lnTo>
                <a:close/>
                <a:moveTo>
                  <a:pt x="3079" y="351"/>
                </a:moveTo>
                <a:lnTo>
                  <a:pt x="3029" y="351"/>
                </a:lnTo>
                <a:lnTo>
                  <a:pt x="3029" y="303"/>
                </a:lnTo>
                <a:lnTo>
                  <a:pt x="3079" y="303"/>
                </a:lnTo>
                <a:lnTo>
                  <a:pt x="3079" y="351"/>
                </a:lnTo>
                <a:close/>
                <a:moveTo>
                  <a:pt x="3003" y="351"/>
                </a:moveTo>
                <a:lnTo>
                  <a:pt x="2954" y="351"/>
                </a:lnTo>
                <a:lnTo>
                  <a:pt x="2954" y="303"/>
                </a:lnTo>
                <a:lnTo>
                  <a:pt x="3003" y="303"/>
                </a:lnTo>
                <a:lnTo>
                  <a:pt x="3003" y="351"/>
                </a:lnTo>
                <a:close/>
                <a:moveTo>
                  <a:pt x="2928" y="351"/>
                </a:moveTo>
                <a:lnTo>
                  <a:pt x="2878" y="351"/>
                </a:lnTo>
                <a:lnTo>
                  <a:pt x="2878" y="303"/>
                </a:lnTo>
                <a:lnTo>
                  <a:pt x="2928" y="303"/>
                </a:lnTo>
                <a:lnTo>
                  <a:pt x="2928" y="351"/>
                </a:lnTo>
                <a:close/>
                <a:moveTo>
                  <a:pt x="2852" y="351"/>
                </a:moveTo>
                <a:lnTo>
                  <a:pt x="2802" y="351"/>
                </a:lnTo>
                <a:lnTo>
                  <a:pt x="2802" y="303"/>
                </a:lnTo>
                <a:lnTo>
                  <a:pt x="2852" y="303"/>
                </a:lnTo>
                <a:lnTo>
                  <a:pt x="2852" y="351"/>
                </a:lnTo>
                <a:close/>
                <a:moveTo>
                  <a:pt x="2776" y="351"/>
                </a:moveTo>
                <a:lnTo>
                  <a:pt x="2726" y="351"/>
                </a:lnTo>
                <a:lnTo>
                  <a:pt x="2726" y="303"/>
                </a:lnTo>
                <a:lnTo>
                  <a:pt x="2776" y="303"/>
                </a:lnTo>
                <a:lnTo>
                  <a:pt x="2776" y="351"/>
                </a:lnTo>
                <a:close/>
                <a:moveTo>
                  <a:pt x="2700" y="351"/>
                </a:moveTo>
                <a:lnTo>
                  <a:pt x="2651" y="351"/>
                </a:lnTo>
                <a:lnTo>
                  <a:pt x="2651" y="303"/>
                </a:lnTo>
                <a:lnTo>
                  <a:pt x="2700" y="303"/>
                </a:lnTo>
                <a:lnTo>
                  <a:pt x="2700" y="351"/>
                </a:lnTo>
                <a:close/>
                <a:moveTo>
                  <a:pt x="2622" y="351"/>
                </a:moveTo>
                <a:lnTo>
                  <a:pt x="2575" y="351"/>
                </a:lnTo>
                <a:lnTo>
                  <a:pt x="2575" y="303"/>
                </a:lnTo>
                <a:lnTo>
                  <a:pt x="2622" y="303"/>
                </a:lnTo>
                <a:lnTo>
                  <a:pt x="2622" y="351"/>
                </a:lnTo>
                <a:close/>
                <a:moveTo>
                  <a:pt x="2547" y="351"/>
                </a:moveTo>
                <a:lnTo>
                  <a:pt x="2499" y="351"/>
                </a:lnTo>
                <a:lnTo>
                  <a:pt x="2499" y="303"/>
                </a:lnTo>
                <a:lnTo>
                  <a:pt x="2547" y="303"/>
                </a:lnTo>
                <a:lnTo>
                  <a:pt x="2547" y="351"/>
                </a:lnTo>
                <a:close/>
                <a:moveTo>
                  <a:pt x="2471" y="351"/>
                </a:moveTo>
                <a:lnTo>
                  <a:pt x="2424" y="351"/>
                </a:lnTo>
                <a:lnTo>
                  <a:pt x="2424" y="303"/>
                </a:lnTo>
                <a:lnTo>
                  <a:pt x="2471" y="303"/>
                </a:lnTo>
                <a:lnTo>
                  <a:pt x="2471" y="351"/>
                </a:lnTo>
                <a:close/>
                <a:moveTo>
                  <a:pt x="2395" y="351"/>
                </a:moveTo>
                <a:lnTo>
                  <a:pt x="2348" y="351"/>
                </a:lnTo>
                <a:lnTo>
                  <a:pt x="2348" y="303"/>
                </a:lnTo>
                <a:lnTo>
                  <a:pt x="2395" y="303"/>
                </a:lnTo>
                <a:lnTo>
                  <a:pt x="2395" y="351"/>
                </a:lnTo>
                <a:close/>
                <a:moveTo>
                  <a:pt x="2319" y="351"/>
                </a:moveTo>
                <a:lnTo>
                  <a:pt x="2272" y="351"/>
                </a:lnTo>
                <a:lnTo>
                  <a:pt x="2272" y="303"/>
                </a:lnTo>
                <a:lnTo>
                  <a:pt x="2319" y="303"/>
                </a:lnTo>
                <a:lnTo>
                  <a:pt x="2319" y="351"/>
                </a:lnTo>
                <a:close/>
                <a:moveTo>
                  <a:pt x="2244" y="351"/>
                </a:moveTo>
                <a:lnTo>
                  <a:pt x="2196" y="351"/>
                </a:lnTo>
                <a:lnTo>
                  <a:pt x="2196" y="303"/>
                </a:lnTo>
                <a:lnTo>
                  <a:pt x="2244" y="303"/>
                </a:lnTo>
                <a:lnTo>
                  <a:pt x="2244" y="351"/>
                </a:lnTo>
                <a:close/>
                <a:moveTo>
                  <a:pt x="2168" y="351"/>
                </a:moveTo>
                <a:lnTo>
                  <a:pt x="2121" y="351"/>
                </a:lnTo>
                <a:lnTo>
                  <a:pt x="2121" y="303"/>
                </a:lnTo>
                <a:lnTo>
                  <a:pt x="2168" y="303"/>
                </a:lnTo>
                <a:lnTo>
                  <a:pt x="2168" y="351"/>
                </a:lnTo>
                <a:close/>
                <a:moveTo>
                  <a:pt x="2016" y="351"/>
                </a:moveTo>
                <a:lnTo>
                  <a:pt x="1969" y="351"/>
                </a:lnTo>
                <a:lnTo>
                  <a:pt x="1969" y="303"/>
                </a:lnTo>
                <a:lnTo>
                  <a:pt x="2016" y="303"/>
                </a:lnTo>
                <a:lnTo>
                  <a:pt x="2016" y="351"/>
                </a:lnTo>
                <a:close/>
                <a:moveTo>
                  <a:pt x="1941" y="351"/>
                </a:moveTo>
                <a:lnTo>
                  <a:pt x="1893" y="351"/>
                </a:lnTo>
                <a:lnTo>
                  <a:pt x="1893" y="303"/>
                </a:lnTo>
                <a:lnTo>
                  <a:pt x="1941" y="303"/>
                </a:lnTo>
                <a:lnTo>
                  <a:pt x="1941" y="351"/>
                </a:lnTo>
                <a:close/>
                <a:moveTo>
                  <a:pt x="1865" y="351"/>
                </a:moveTo>
                <a:lnTo>
                  <a:pt x="1818" y="351"/>
                </a:lnTo>
                <a:lnTo>
                  <a:pt x="1818" y="303"/>
                </a:lnTo>
                <a:lnTo>
                  <a:pt x="1865" y="303"/>
                </a:lnTo>
                <a:lnTo>
                  <a:pt x="1865" y="351"/>
                </a:lnTo>
                <a:close/>
                <a:moveTo>
                  <a:pt x="1335" y="351"/>
                </a:moveTo>
                <a:lnTo>
                  <a:pt x="1288" y="351"/>
                </a:lnTo>
                <a:lnTo>
                  <a:pt x="1288" y="303"/>
                </a:lnTo>
                <a:lnTo>
                  <a:pt x="1335" y="303"/>
                </a:lnTo>
                <a:lnTo>
                  <a:pt x="1335" y="351"/>
                </a:lnTo>
                <a:close/>
                <a:moveTo>
                  <a:pt x="1259" y="351"/>
                </a:moveTo>
                <a:lnTo>
                  <a:pt x="1212" y="351"/>
                </a:lnTo>
                <a:lnTo>
                  <a:pt x="1212" y="303"/>
                </a:lnTo>
                <a:lnTo>
                  <a:pt x="1259" y="303"/>
                </a:lnTo>
                <a:lnTo>
                  <a:pt x="1259" y="351"/>
                </a:lnTo>
                <a:close/>
                <a:moveTo>
                  <a:pt x="1184" y="351"/>
                </a:moveTo>
                <a:lnTo>
                  <a:pt x="1136" y="351"/>
                </a:lnTo>
                <a:lnTo>
                  <a:pt x="1136" y="303"/>
                </a:lnTo>
                <a:lnTo>
                  <a:pt x="1184" y="303"/>
                </a:lnTo>
                <a:lnTo>
                  <a:pt x="1184" y="351"/>
                </a:lnTo>
                <a:close/>
                <a:moveTo>
                  <a:pt x="1032" y="351"/>
                </a:moveTo>
                <a:lnTo>
                  <a:pt x="985" y="351"/>
                </a:lnTo>
                <a:lnTo>
                  <a:pt x="985" y="303"/>
                </a:lnTo>
                <a:lnTo>
                  <a:pt x="1032" y="303"/>
                </a:lnTo>
                <a:lnTo>
                  <a:pt x="1032" y="351"/>
                </a:lnTo>
                <a:close/>
                <a:moveTo>
                  <a:pt x="956" y="351"/>
                </a:moveTo>
                <a:lnTo>
                  <a:pt x="909" y="351"/>
                </a:lnTo>
                <a:lnTo>
                  <a:pt x="909" y="303"/>
                </a:lnTo>
                <a:lnTo>
                  <a:pt x="956" y="303"/>
                </a:lnTo>
                <a:lnTo>
                  <a:pt x="956" y="351"/>
                </a:lnTo>
                <a:close/>
                <a:moveTo>
                  <a:pt x="805" y="351"/>
                </a:moveTo>
                <a:lnTo>
                  <a:pt x="758" y="351"/>
                </a:lnTo>
                <a:lnTo>
                  <a:pt x="758" y="303"/>
                </a:lnTo>
                <a:lnTo>
                  <a:pt x="805" y="303"/>
                </a:lnTo>
                <a:lnTo>
                  <a:pt x="805" y="351"/>
                </a:lnTo>
                <a:close/>
                <a:moveTo>
                  <a:pt x="729" y="351"/>
                </a:moveTo>
                <a:lnTo>
                  <a:pt x="682" y="351"/>
                </a:lnTo>
                <a:lnTo>
                  <a:pt x="682" y="303"/>
                </a:lnTo>
                <a:lnTo>
                  <a:pt x="729" y="303"/>
                </a:lnTo>
                <a:lnTo>
                  <a:pt x="729" y="351"/>
                </a:lnTo>
                <a:close/>
                <a:moveTo>
                  <a:pt x="653" y="351"/>
                </a:moveTo>
                <a:lnTo>
                  <a:pt x="606" y="351"/>
                </a:lnTo>
                <a:lnTo>
                  <a:pt x="606" y="303"/>
                </a:lnTo>
                <a:lnTo>
                  <a:pt x="653" y="303"/>
                </a:lnTo>
                <a:lnTo>
                  <a:pt x="653" y="351"/>
                </a:lnTo>
                <a:close/>
                <a:moveTo>
                  <a:pt x="578" y="351"/>
                </a:moveTo>
                <a:lnTo>
                  <a:pt x="530" y="351"/>
                </a:lnTo>
                <a:lnTo>
                  <a:pt x="530" y="303"/>
                </a:lnTo>
                <a:lnTo>
                  <a:pt x="578" y="303"/>
                </a:lnTo>
                <a:lnTo>
                  <a:pt x="578" y="351"/>
                </a:lnTo>
                <a:close/>
                <a:moveTo>
                  <a:pt x="502" y="351"/>
                </a:moveTo>
                <a:lnTo>
                  <a:pt x="455" y="351"/>
                </a:lnTo>
                <a:lnTo>
                  <a:pt x="455" y="303"/>
                </a:lnTo>
                <a:lnTo>
                  <a:pt x="502" y="303"/>
                </a:lnTo>
                <a:lnTo>
                  <a:pt x="502" y="351"/>
                </a:lnTo>
                <a:close/>
                <a:moveTo>
                  <a:pt x="426" y="351"/>
                </a:moveTo>
                <a:lnTo>
                  <a:pt x="379" y="351"/>
                </a:lnTo>
                <a:lnTo>
                  <a:pt x="379" y="303"/>
                </a:lnTo>
                <a:lnTo>
                  <a:pt x="426" y="303"/>
                </a:lnTo>
                <a:lnTo>
                  <a:pt x="426" y="351"/>
                </a:lnTo>
                <a:close/>
                <a:moveTo>
                  <a:pt x="351" y="351"/>
                </a:moveTo>
                <a:lnTo>
                  <a:pt x="303" y="351"/>
                </a:lnTo>
                <a:lnTo>
                  <a:pt x="303" y="303"/>
                </a:lnTo>
                <a:lnTo>
                  <a:pt x="351" y="303"/>
                </a:lnTo>
                <a:lnTo>
                  <a:pt x="351" y="351"/>
                </a:lnTo>
                <a:close/>
                <a:moveTo>
                  <a:pt x="275" y="351"/>
                </a:moveTo>
                <a:lnTo>
                  <a:pt x="227" y="351"/>
                </a:lnTo>
                <a:lnTo>
                  <a:pt x="227" y="303"/>
                </a:lnTo>
                <a:lnTo>
                  <a:pt x="275" y="303"/>
                </a:lnTo>
                <a:lnTo>
                  <a:pt x="275" y="351"/>
                </a:lnTo>
                <a:close/>
                <a:moveTo>
                  <a:pt x="199" y="351"/>
                </a:moveTo>
                <a:lnTo>
                  <a:pt x="152" y="351"/>
                </a:lnTo>
                <a:lnTo>
                  <a:pt x="152" y="303"/>
                </a:lnTo>
                <a:lnTo>
                  <a:pt x="199" y="303"/>
                </a:lnTo>
                <a:lnTo>
                  <a:pt x="199" y="351"/>
                </a:lnTo>
                <a:close/>
                <a:moveTo>
                  <a:pt x="123" y="351"/>
                </a:moveTo>
                <a:lnTo>
                  <a:pt x="76" y="351"/>
                </a:lnTo>
                <a:lnTo>
                  <a:pt x="76" y="303"/>
                </a:lnTo>
                <a:lnTo>
                  <a:pt x="123" y="303"/>
                </a:lnTo>
                <a:lnTo>
                  <a:pt x="123" y="351"/>
                </a:lnTo>
                <a:close/>
                <a:moveTo>
                  <a:pt x="48" y="351"/>
                </a:moveTo>
                <a:lnTo>
                  <a:pt x="0" y="351"/>
                </a:lnTo>
                <a:lnTo>
                  <a:pt x="0" y="303"/>
                </a:lnTo>
                <a:lnTo>
                  <a:pt x="48" y="303"/>
                </a:lnTo>
                <a:lnTo>
                  <a:pt x="48" y="351"/>
                </a:lnTo>
                <a:close/>
                <a:moveTo>
                  <a:pt x="3079" y="275"/>
                </a:moveTo>
                <a:lnTo>
                  <a:pt x="3029" y="275"/>
                </a:lnTo>
                <a:lnTo>
                  <a:pt x="3029" y="228"/>
                </a:lnTo>
                <a:lnTo>
                  <a:pt x="3079" y="228"/>
                </a:lnTo>
                <a:lnTo>
                  <a:pt x="3079" y="275"/>
                </a:lnTo>
                <a:close/>
                <a:moveTo>
                  <a:pt x="3003" y="275"/>
                </a:moveTo>
                <a:lnTo>
                  <a:pt x="2954" y="275"/>
                </a:lnTo>
                <a:lnTo>
                  <a:pt x="2954" y="228"/>
                </a:lnTo>
                <a:lnTo>
                  <a:pt x="3003" y="228"/>
                </a:lnTo>
                <a:lnTo>
                  <a:pt x="3003" y="275"/>
                </a:lnTo>
                <a:close/>
                <a:moveTo>
                  <a:pt x="2852" y="275"/>
                </a:moveTo>
                <a:lnTo>
                  <a:pt x="2802" y="275"/>
                </a:lnTo>
                <a:lnTo>
                  <a:pt x="2802" y="228"/>
                </a:lnTo>
                <a:lnTo>
                  <a:pt x="2852" y="228"/>
                </a:lnTo>
                <a:lnTo>
                  <a:pt x="2852" y="275"/>
                </a:lnTo>
                <a:close/>
                <a:moveTo>
                  <a:pt x="2776" y="275"/>
                </a:moveTo>
                <a:lnTo>
                  <a:pt x="2726" y="275"/>
                </a:lnTo>
                <a:lnTo>
                  <a:pt x="2726" y="228"/>
                </a:lnTo>
                <a:lnTo>
                  <a:pt x="2776" y="228"/>
                </a:lnTo>
                <a:lnTo>
                  <a:pt x="2776" y="275"/>
                </a:lnTo>
                <a:close/>
                <a:moveTo>
                  <a:pt x="2700" y="275"/>
                </a:moveTo>
                <a:lnTo>
                  <a:pt x="2651" y="275"/>
                </a:lnTo>
                <a:lnTo>
                  <a:pt x="2651" y="228"/>
                </a:lnTo>
                <a:lnTo>
                  <a:pt x="2700" y="228"/>
                </a:lnTo>
                <a:lnTo>
                  <a:pt x="2700" y="275"/>
                </a:lnTo>
                <a:close/>
                <a:moveTo>
                  <a:pt x="2622" y="275"/>
                </a:moveTo>
                <a:lnTo>
                  <a:pt x="2575" y="275"/>
                </a:lnTo>
                <a:lnTo>
                  <a:pt x="2575" y="228"/>
                </a:lnTo>
                <a:lnTo>
                  <a:pt x="2622" y="228"/>
                </a:lnTo>
                <a:lnTo>
                  <a:pt x="2622" y="275"/>
                </a:lnTo>
                <a:close/>
                <a:moveTo>
                  <a:pt x="2547" y="275"/>
                </a:moveTo>
                <a:lnTo>
                  <a:pt x="2499" y="275"/>
                </a:lnTo>
                <a:lnTo>
                  <a:pt x="2499" y="228"/>
                </a:lnTo>
                <a:lnTo>
                  <a:pt x="2547" y="228"/>
                </a:lnTo>
                <a:lnTo>
                  <a:pt x="2547" y="275"/>
                </a:lnTo>
                <a:close/>
                <a:moveTo>
                  <a:pt x="2471" y="275"/>
                </a:moveTo>
                <a:lnTo>
                  <a:pt x="2424" y="275"/>
                </a:lnTo>
                <a:lnTo>
                  <a:pt x="2424" y="228"/>
                </a:lnTo>
                <a:lnTo>
                  <a:pt x="2471" y="228"/>
                </a:lnTo>
                <a:lnTo>
                  <a:pt x="2471" y="275"/>
                </a:lnTo>
                <a:close/>
                <a:moveTo>
                  <a:pt x="2395" y="275"/>
                </a:moveTo>
                <a:lnTo>
                  <a:pt x="2348" y="275"/>
                </a:lnTo>
                <a:lnTo>
                  <a:pt x="2348" y="228"/>
                </a:lnTo>
                <a:lnTo>
                  <a:pt x="2395" y="228"/>
                </a:lnTo>
                <a:lnTo>
                  <a:pt x="2395" y="275"/>
                </a:lnTo>
                <a:close/>
                <a:moveTo>
                  <a:pt x="2319" y="275"/>
                </a:moveTo>
                <a:lnTo>
                  <a:pt x="2272" y="275"/>
                </a:lnTo>
                <a:lnTo>
                  <a:pt x="2272" y="228"/>
                </a:lnTo>
                <a:lnTo>
                  <a:pt x="2319" y="228"/>
                </a:lnTo>
                <a:lnTo>
                  <a:pt x="2319" y="275"/>
                </a:lnTo>
                <a:close/>
                <a:moveTo>
                  <a:pt x="2168" y="275"/>
                </a:moveTo>
                <a:lnTo>
                  <a:pt x="2121" y="275"/>
                </a:lnTo>
                <a:lnTo>
                  <a:pt x="2121" y="228"/>
                </a:lnTo>
                <a:lnTo>
                  <a:pt x="2168" y="228"/>
                </a:lnTo>
                <a:lnTo>
                  <a:pt x="2168" y="275"/>
                </a:lnTo>
                <a:close/>
                <a:moveTo>
                  <a:pt x="1411" y="275"/>
                </a:moveTo>
                <a:lnTo>
                  <a:pt x="1363" y="275"/>
                </a:lnTo>
                <a:lnTo>
                  <a:pt x="1363" y="228"/>
                </a:lnTo>
                <a:lnTo>
                  <a:pt x="1411" y="228"/>
                </a:lnTo>
                <a:lnTo>
                  <a:pt x="1411" y="275"/>
                </a:lnTo>
                <a:close/>
                <a:moveTo>
                  <a:pt x="1335" y="275"/>
                </a:moveTo>
                <a:lnTo>
                  <a:pt x="1288" y="275"/>
                </a:lnTo>
                <a:lnTo>
                  <a:pt x="1288" y="228"/>
                </a:lnTo>
                <a:lnTo>
                  <a:pt x="1335" y="228"/>
                </a:lnTo>
                <a:lnTo>
                  <a:pt x="1335" y="275"/>
                </a:lnTo>
                <a:close/>
                <a:moveTo>
                  <a:pt x="1259" y="275"/>
                </a:moveTo>
                <a:lnTo>
                  <a:pt x="1212" y="275"/>
                </a:lnTo>
                <a:lnTo>
                  <a:pt x="1212" y="228"/>
                </a:lnTo>
                <a:lnTo>
                  <a:pt x="1259" y="228"/>
                </a:lnTo>
                <a:lnTo>
                  <a:pt x="1259" y="275"/>
                </a:lnTo>
                <a:close/>
                <a:moveTo>
                  <a:pt x="1184" y="275"/>
                </a:moveTo>
                <a:lnTo>
                  <a:pt x="1136" y="275"/>
                </a:lnTo>
                <a:lnTo>
                  <a:pt x="1136" y="228"/>
                </a:lnTo>
                <a:lnTo>
                  <a:pt x="1184" y="228"/>
                </a:lnTo>
                <a:lnTo>
                  <a:pt x="1184" y="275"/>
                </a:lnTo>
                <a:close/>
                <a:moveTo>
                  <a:pt x="1108" y="275"/>
                </a:moveTo>
                <a:lnTo>
                  <a:pt x="1060" y="275"/>
                </a:lnTo>
                <a:lnTo>
                  <a:pt x="1060" y="228"/>
                </a:lnTo>
                <a:lnTo>
                  <a:pt x="1108" y="228"/>
                </a:lnTo>
                <a:lnTo>
                  <a:pt x="1108" y="275"/>
                </a:lnTo>
                <a:close/>
                <a:moveTo>
                  <a:pt x="881" y="275"/>
                </a:moveTo>
                <a:lnTo>
                  <a:pt x="833" y="275"/>
                </a:lnTo>
                <a:lnTo>
                  <a:pt x="833" y="228"/>
                </a:lnTo>
                <a:lnTo>
                  <a:pt x="881" y="228"/>
                </a:lnTo>
                <a:lnTo>
                  <a:pt x="881" y="275"/>
                </a:lnTo>
                <a:close/>
                <a:moveTo>
                  <a:pt x="805" y="275"/>
                </a:moveTo>
                <a:lnTo>
                  <a:pt x="758" y="275"/>
                </a:lnTo>
                <a:lnTo>
                  <a:pt x="758" y="228"/>
                </a:lnTo>
                <a:lnTo>
                  <a:pt x="805" y="228"/>
                </a:lnTo>
                <a:lnTo>
                  <a:pt x="805" y="275"/>
                </a:lnTo>
                <a:close/>
                <a:moveTo>
                  <a:pt x="729" y="275"/>
                </a:moveTo>
                <a:lnTo>
                  <a:pt x="682" y="275"/>
                </a:lnTo>
                <a:lnTo>
                  <a:pt x="682" y="228"/>
                </a:lnTo>
                <a:lnTo>
                  <a:pt x="729" y="228"/>
                </a:lnTo>
                <a:lnTo>
                  <a:pt x="729" y="275"/>
                </a:lnTo>
                <a:close/>
                <a:moveTo>
                  <a:pt x="578" y="275"/>
                </a:moveTo>
                <a:lnTo>
                  <a:pt x="530" y="275"/>
                </a:lnTo>
                <a:lnTo>
                  <a:pt x="530" y="228"/>
                </a:lnTo>
                <a:lnTo>
                  <a:pt x="578" y="228"/>
                </a:lnTo>
                <a:lnTo>
                  <a:pt x="578" y="275"/>
                </a:lnTo>
                <a:close/>
                <a:moveTo>
                  <a:pt x="502" y="275"/>
                </a:moveTo>
                <a:lnTo>
                  <a:pt x="455" y="275"/>
                </a:lnTo>
                <a:lnTo>
                  <a:pt x="455" y="228"/>
                </a:lnTo>
                <a:lnTo>
                  <a:pt x="502" y="228"/>
                </a:lnTo>
                <a:lnTo>
                  <a:pt x="502" y="275"/>
                </a:lnTo>
                <a:close/>
                <a:moveTo>
                  <a:pt x="426" y="275"/>
                </a:moveTo>
                <a:lnTo>
                  <a:pt x="379" y="275"/>
                </a:lnTo>
                <a:lnTo>
                  <a:pt x="379" y="228"/>
                </a:lnTo>
                <a:lnTo>
                  <a:pt x="426" y="228"/>
                </a:lnTo>
                <a:lnTo>
                  <a:pt x="426" y="275"/>
                </a:lnTo>
                <a:close/>
                <a:moveTo>
                  <a:pt x="123" y="275"/>
                </a:moveTo>
                <a:lnTo>
                  <a:pt x="76" y="275"/>
                </a:lnTo>
                <a:lnTo>
                  <a:pt x="76" y="228"/>
                </a:lnTo>
                <a:lnTo>
                  <a:pt x="123" y="228"/>
                </a:lnTo>
                <a:lnTo>
                  <a:pt x="123" y="275"/>
                </a:lnTo>
                <a:close/>
                <a:moveTo>
                  <a:pt x="3003" y="199"/>
                </a:moveTo>
                <a:lnTo>
                  <a:pt x="2954" y="199"/>
                </a:lnTo>
                <a:lnTo>
                  <a:pt x="2954" y="152"/>
                </a:lnTo>
                <a:lnTo>
                  <a:pt x="3003" y="152"/>
                </a:lnTo>
                <a:lnTo>
                  <a:pt x="3003" y="199"/>
                </a:lnTo>
                <a:close/>
                <a:moveTo>
                  <a:pt x="2700" y="199"/>
                </a:moveTo>
                <a:lnTo>
                  <a:pt x="2651" y="199"/>
                </a:lnTo>
                <a:lnTo>
                  <a:pt x="2651" y="152"/>
                </a:lnTo>
                <a:lnTo>
                  <a:pt x="2700" y="152"/>
                </a:lnTo>
                <a:lnTo>
                  <a:pt x="2700" y="199"/>
                </a:lnTo>
                <a:close/>
                <a:moveTo>
                  <a:pt x="2622" y="199"/>
                </a:moveTo>
                <a:lnTo>
                  <a:pt x="2575" y="199"/>
                </a:lnTo>
                <a:lnTo>
                  <a:pt x="2575" y="152"/>
                </a:lnTo>
                <a:lnTo>
                  <a:pt x="2622" y="152"/>
                </a:lnTo>
                <a:lnTo>
                  <a:pt x="2622" y="199"/>
                </a:lnTo>
                <a:close/>
                <a:moveTo>
                  <a:pt x="2547" y="199"/>
                </a:moveTo>
                <a:lnTo>
                  <a:pt x="2499" y="199"/>
                </a:lnTo>
                <a:lnTo>
                  <a:pt x="2499" y="152"/>
                </a:lnTo>
                <a:lnTo>
                  <a:pt x="2547" y="152"/>
                </a:lnTo>
                <a:lnTo>
                  <a:pt x="2547" y="199"/>
                </a:lnTo>
                <a:close/>
                <a:moveTo>
                  <a:pt x="2244" y="199"/>
                </a:moveTo>
                <a:lnTo>
                  <a:pt x="2196" y="199"/>
                </a:lnTo>
                <a:lnTo>
                  <a:pt x="2196" y="152"/>
                </a:lnTo>
                <a:lnTo>
                  <a:pt x="2244" y="152"/>
                </a:lnTo>
                <a:lnTo>
                  <a:pt x="2244" y="199"/>
                </a:lnTo>
                <a:close/>
                <a:moveTo>
                  <a:pt x="1865" y="199"/>
                </a:moveTo>
                <a:lnTo>
                  <a:pt x="1818" y="199"/>
                </a:lnTo>
                <a:lnTo>
                  <a:pt x="1818" y="152"/>
                </a:lnTo>
                <a:lnTo>
                  <a:pt x="1865" y="152"/>
                </a:lnTo>
                <a:lnTo>
                  <a:pt x="1865" y="199"/>
                </a:lnTo>
                <a:close/>
                <a:moveTo>
                  <a:pt x="1411" y="199"/>
                </a:moveTo>
                <a:lnTo>
                  <a:pt x="1363" y="199"/>
                </a:lnTo>
                <a:lnTo>
                  <a:pt x="1363" y="152"/>
                </a:lnTo>
                <a:lnTo>
                  <a:pt x="1411" y="152"/>
                </a:lnTo>
                <a:lnTo>
                  <a:pt x="1411" y="199"/>
                </a:lnTo>
                <a:close/>
                <a:moveTo>
                  <a:pt x="1335" y="199"/>
                </a:moveTo>
                <a:lnTo>
                  <a:pt x="1288" y="199"/>
                </a:lnTo>
                <a:lnTo>
                  <a:pt x="1288" y="152"/>
                </a:lnTo>
                <a:lnTo>
                  <a:pt x="1335" y="152"/>
                </a:lnTo>
                <a:lnTo>
                  <a:pt x="1335" y="199"/>
                </a:lnTo>
                <a:close/>
                <a:moveTo>
                  <a:pt x="1259" y="199"/>
                </a:moveTo>
                <a:lnTo>
                  <a:pt x="1212" y="199"/>
                </a:lnTo>
                <a:lnTo>
                  <a:pt x="1212" y="152"/>
                </a:lnTo>
                <a:lnTo>
                  <a:pt x="1259" y="152"/>
                </a:lnTo>
                <a:lnTo>
                  <a:pt x="1259" y="199"/>
                </a:lnTo>
                <a:close/>
                <a:moveTo>
                  <a:pt x="1184" y="199"/>
                </a:moveTo>
                <a:lnTo>
                  <a:pt x="1136" y="199"/>
                </a:lnTo>
                <a:lnTo>
                  <a:pt x="1136" y="152"/>
                </a:lnTo>
                <a:lnTo>
                  <a:pt x="1184" y="152"/>
                </a:lnTo>
                <a:lnTo>
                  <a:pt x="1184" y="199"/>
                </a:lnTo>
                <a:close/>
                <a:moveTo>
                  <a:pt x="1108" y="199"/>
                </a:moveTo>
                <a:lnTo>
                  <a:pt x="1060" y="199"/>
                </a:lnTo>
                <a:lnTo>
                  <a:pt x="1060" y="152"/>
                </a:lnTo>
                <a:lnTo>
                  <a:pt x="1108" y="152"/>
                </a:lnTo>
                <a:lnTo>
                  <a:pt x="1108" y="199"/>
                </a:lnTo>
                <a:close/>
                <a:moveTo>
                  <a:pt x="1032" y="199"/>
                </a:moveTo>
                <a:lnTo>
                  <a:pt x="985" y="199"/>
                </a:lnTo>
                <a:lnTo>
                  <a:pt x="985" y="152"/>
                </a:lnTo>
                <a:lnTo>
                  <a:pt x="1032" y="152"/>
                </a:lnTo>
                <a:lnTo>
                  <a:pt x="1032" y="199"/>
                </a:lnTo>
                <a:close/>
                <a:moveTo>
                  <a:pt x="805" y="199"/>
                </a:moveTo>
                <a:lnTo>
                  <a:pt x="758" y="199"/>
                </a:lnTo>
                <a:lnTo>
                  <a:pt x="758" y="152"/>
                </a:lnTo>
                <a:lnTo>
                  <a:pt x="805" y="152"/>
                </a:lnTo>
                <a:lnTo>
                  <a:pt x="805" y="199"/>
                </a:lnTo>
                <a:close/>
                <a:moveTo>
                  <a:pt x="729" y="199"/>
                </a:moveTo>
                <a:lnTo>
                  <a:pt x="682" y="199"/>
                </a:lnTo>
                <a:lnTo>
                  <a:pt x="682" y="152"/>
                </a:lnTo>
                <a:lnTo>
                  <a:pt x="729" y="152"/>
                </a:lnTo>
                <a:lnTo>
                  <a:pt x="729" y="199"/>
                </a:lnTo>
                <a:close/>
                <a:moveTo>
                  <a:pt x="653" y="199"/>
                </a:moveTo>
                <a:lnTo>
                  <a:pt x="606" y="199"/>
                </a:lnTo>
                <a:lnTo>
                  <a:pt x="606" y="152"/>
                </a:lnTo>
                <a:lnTo>
                  <a:pt x="653" y="152"/>
                </a:lnTo>
                <a:lnTo>
                  <a:pt x="653" y="199"/>
                </a:lnTo>
                <a:close/>
                <a:moveTo>
                  <a:pt x="578" y="199"/>
                </a:moveTo>
                <a:lnTo>
                  <a:pt x="530" y="199"/>
                </a:lnTo>
                <a:lnTo>
                  <a:pt x="530" y="152"/>
                </a:lnTo>
                <a:lnTo>
                  <a:pt x="578" y="152"/>
                </a:lnTo>
                <a:lnTo>
                  <a:pt x="578" y="199"/>
                </a:lnTo>
                <a:close/>
                <a:moveTo>
                  <a:pt x="502" y="199"/>
                </a:moveTo>
                <a:lnTo>
                  <a:pt x="455" y="199"/>
                </a:lnTo>
                <a:lnTo>
                  <a:pt x="455" y="152"/>
                </a:lnTo>
                <a:lnTo>
                  <a:pt x="502" y="152"/>
                </a:lnTo>
                <a:lnTo>
                  <a:pt x="502" y="199"/>
                </a:lnTo>
                <a:close/>
                <a:moveTo>
                  <a:pt x="2622" y="123"/>
                </a:moveTo>
                <a:lnTo>
                  <a:pt x="2575" y="123"/>
                </a:lnTo>
                <a:lnTo>
                  <a:pt x="2575" y="76"/>
                </a:lnTo>
                <a:lnTo>
                  <a:pt x="2622" y="76"/>
                </a:lnTo>
                <a:lnTo>
                  <a:pt x="2622" y="123"/>
                </a:lnTo>
                <a:close/>
                <a:moveTo>
                  <a:pt x="1865" y="123"/>
                </a:moveTo>
                <a:lnTo>
                  <a:pt x="1818" y="123"/>
                </a:lnTo>
                <a:lnTo>
                  <a:pt x="1818" y="76"/>
                </a:lnTo>
                <a:lnTo>
                  <a:pt x="1865" y="76"/>
                </a:lnTo>
                <a:lnTo>
                  <a:pt x="1865" y="123"/>
                </a:lnTo>
                <a:close/>
                <a:moveTo>
                  <a:pt x="1789" y="123"/>
                </a:moveTo>
                <a:lnTo>
                  <a:pt x="1742" y="123"/>
                </a:lnTo>
                <a:lnTo>
                  <a:pt x="1742" y="76"/>
                </a:lnTo>
                <a:lnTo>
                  <a:pt x="1789" y="76"/>
                </a:lnTo>
                <a:lnTo>
                  <a:pt x="1789" y="123"/>
                </a:lnTo>
                <a:close/>
                <a:moveTo>
                  <a:pt x="1411" y="123"/>
                </a:moveTo>
                <a:lnTo>
                  <a:pt x="1363" y="123"/>
                </a:lnTo>
                <a:lnTo>
                  <a:pt x="1363" y="76"/>
                </a:lnTo>
                <a:lnTo>
                  <a:pt x="1411" y="76"/>
                </a:lnTo>
                <a:lnTo>
                  <a:pt x="1411" y="123"/>
                </a:lnTo>
                <a:close/>
                <a:moveTo>
                  <a:pt x="1335" y="123"/>
                </a:moveTo>
                <a:lnTo>
                  <a:pt x="1288" y="123"/>
                </a:lnTo>
                <a:lnTo>
                  <a:pt x="1288" y="76"/>
                </a:lnTo>
                <a:lnTo>
                  <a:pt x="1335" y="76"/>
                </a:lnTo>
                <a:lnTo>
                  <a:pt x="1335" y="123"/>
                </a:lnTo>
                <a:close/>
                <a:moveTo>
                  <a:pt x="1259" y="123"/>
                </a:moveTo>
                <a:lnTo>
                  <a:pt x="1212" y="123"/>
                </a:lnTo>
                <a:lnTo>
                  <a:pt x="1212" y="76"/>
                </a:lnTo>
                <a:lnTo>
                  <a:pt x="1259" y="76"/>
                </a:lnTo>
                <a:lnTo>
                  <a:pt x="1259" y="123"/>
                </a:lnTo>
                <a:close/>
                <a:moveTo>
                  <a:pt x="1184" y="123"/>
                </a:moveTo>
                <a:lnTo>
                  <a:pt x="1136" y="123"/>
                </a:lnTo>
                <a:lnTo>
                  <a:pt x="1136" y="76"/>
                </a:lnTo>
                <a:lnTo>
                  <a:pt x="1184" y="76"/>
                </a:lnTo>
                <a:lnTo>
                  <a:pt x="1184" y="123"/>
                </a:lnTo>
                <a:close/>
                <a:moveTo>
                  <a:pt x="1108" y="123"/>
                </a:moveTo>
                <a:lnTo>
                  <a:pt x="1060" y="123"/>
                </a:lnTo>
                <a:lnTo>
                  <a:pt x="1060" y="76"/>
                </a:lnTo>
                <a:lnTo>
                  <a:pt x="1108" y="76"/>
                </a:lnTo>
                <a:lnTo>
                  <a:pt x="1108" y="123"/>
                </a:lnTo>
                <a:close/>
                <a:moveTo>
                  <a:pt x="1032" y="123"/>
                </a:moveTo>
                <a:lnTo>
                  <a:pt x="985" y="123"/>
                </a:lnTo>
                <a:lnTo>
                  <a:pt x="985" y="76"/>
                </a:lnTo>
                <a:lnTo>
                  <a:pt x="1032" y="76"/>
                </a:lnTo>
                <a:lnTo>
                  <a:pt x="1032" y="123"/>
                </a:lnTo>
                <a:close/>
                <a:moveTo>
                  <a:pt x="881" y="123"/>
                </a:moveTo>
                <a:lnTo>
                  <a:pt x="833" y="123"/>
                </a:lnTo>
                <a:lnTo>
                  <a:pt x="833" y="76"/>
                </a:lnTo>
                <a:lnTo>
                  <a:pt x="881" y="76"/>
                </a:lnTo>
                <a:lnTo>
                  <a:pt x="881" y="123"/>
                </a:lnTo>
                <a:close/>
                <a:moveTo>
                  <a:pt x="805" y="123"/>
                </a:moveTo>
                <a:lnTo>
                  <a:pt x="758" y="123"/>
                </a:lnTo>
                <a:lnTo>
                  <a:pt x="758" y="76"/>
                </a:lnTo>
                <a:lnTo>
                  <a:pt x="805" y="76"/>
                </a:lnTo>
                <a:lnTo>
                  <a:pt x="805" y="123"/>
                </a:lnTo>
                <a:close/>
                <a:moveTo>
                  <a:pt x="729" y="123"/>
                </a:moveTo>
                <a:lnTo>
                  <a:pt x="682" y="123"/>
                </a:lnTo>
                <a:lnTo>
                  <a:pt x="682" y="76"/>
                </a:lnTo>
                <a:lnTo>
                  <a:pt x="729" y="76"/>
                </a:lnTo>
                <a:lnTo>
                  <a:pt x="729" y="123"/>
                </a:lnTo>
                <a:close/>
                <a:moveTo>
                  <a:pt x="578" y="123"/>
                </a:moveTo>
                <a:lnTo>
                  <a:pt x="530" y="123"/>
                </a:lnTo>
                <a:lnTo>
                  <a:pt x="530" y="76"/>
                </a:lnTo>
                <a:lnTo>
                  <a:pt x="578" y="76"/>
                </a:lnTo>
                <a:lnTo>
                  <a:pt x="578" y="123"/>
                </a:lnTo>
                <a:close/>
                <a:moveTo>
                  <a:pt x="2547" y="48"/>
                </a:moveTo>
                <a:lnTo>
                  <a:pt x="2499" y="48"/>
                </a:lnTo>
                <a:lnTo>
                  <a:pt x="2499" y="0"/>
                </a:lnTo>
                <a:lnTo>
                  <a:pt x="2547" y="0"/>
                </a:lnTo>
                <a:lnTo>
                  <a:pt x="2547" y="48"/>
                </a:lnTo>
                <a:close/>
                <a:moveTo>
                  <a:pt x="2244" y="48"/>
                </a:moveTo>
                <a:lnTo>
                  <a:pt x="2196" y="48"/>
                </a:lnTo>
                <a:lnTo>
                  <a:pt x="2196" y="0"/>
                </a:lnTo>
                <a:lnTo>
                  <a:pt x="2244" y="0"/>
                </a:lnTo>
                <a:lnTo>
                  <a:pt x="2244" y="48"/>
                </a:lnTo>
                <a:close/>
                <a:moveTo>
                  <a:pt x="2168" y="48"/>
                </a:moveTo>
                <a:lnTo>
                  <a:pt x="2121" y="48"/>
                </a:lnTo>
                <a:lnTo>
                  <a:pt x="2121" y="0"/>
                </a:lnTo>
                <a:lnTo>
                  <a:pt x="2168" y="0"/>
                </a:lnTo>
                <a:lnTo>
                  <a:pt x="2168" y="48"/>
                </a:lnTo>
                <a:close/>
                <a:moveTo>
                  <a:pt x="1335" y="48"/>
                </a:moveTo>
                <a:lnTo>
                  <a:pt x="1288" y="48"/>
                </a:lnTo>
                <a:lnTo>
                  <a:pt x="1288" y="0"/>
                </a:lnTo>
                <a:lnTo>
                  <a:pt x="1335" y="0"/>
                </a:lnTo>
                <a:lnTo>
                  <a:pt x="1335" y="48"/>
                </a:lnTo>
                <a:close/>
                <a:moveTo>
                  <a:pt x="1259" y="48"/>
                </a:moveTo>
                <a:lnTo>
                  <a:pt x="1212" y="48"/>
                </a:lnTo>
                <a:lnTo>
                  <a:pt x="1212" y="0"/>
                </a:lnTo>
                <a:lnTo>
                  <a:pt x="1259" y="0"/>
                </a:lnTo>
                <a:lnTo>
                  <a:pt x="1259" y="48"/>
                </a:lnTo>
                <a:close/>
                <a:moveTo>
                  <a:pt x="1184" y="48"/>
                </a:moveTo>
                <a:lnTo>
                  <a:pt x="1136" y="48"/>
                </a:lnTo>
                <a:lnTo>
                  <a:pt x="1136" y="0"/>
                </a:lnTo>
                <a:lnTo>
                  <a:pt x="1184" y="0"/>
                </a:lnTo>
                <a:lnTo>
                  <a:pt x="1184" y="48"/>
                </a:lnTo>
                <a:close/>
                <a:moveTo>
                  <a:pt x="1032" y="48"/>
                </a:moveTo>
                <a:lnTo>
                  <a:pt x="985" y="48"/>
                </a:lnTo>
                <a:lnTo>
                  <a:pt x="985" y="0"/>
                </a:lnTo>
                <a:lnTo>
                  <a:pt x="1032" y="0"/>
                </a:lnTo>
                <a:lnTo>
                  <a:pt x="1032" y="48"/>
                </a:lnTo>
                <a:close/>
                <a:moveTo>
                  <a:pt x="956" y="48"/>
                </a:moveTo>
                <a:lnTo>
                  <a:pt x="909" y="48"/>
                </a:lnTo>
                <a:lnTo>
                  <a:pt x="909" y="0"/>
                </a:lnTo>
                <a:lnTo>
                  <a:pt x="956" y="0"/>
                </a:lnTo>
                <a:lnTo>
                  <a:pt x="956" y="48"/>
                </a:lnTo>
                <a:close/>
                <a:moveTo>
                  <a:pt x="881" y="48"/>
                </a:moveTo>
                <a:lnTo>
                  <a:pt x="833" y="48"/>
                </a:lnTo>
                <a:lnTo>
                  <a:pt x="833" y="0"/>
                </a:lnTo>
                <a:lnTo>
                  <a:pt x="881" y="0"/>
                </a:lnTo>
                <a:lnTo>
                  <a:pt x="881" y="48"/>
                </a:lnTo>
                <a:close/>
                <a:moveTo>
                  <a:pt x="805" y="48"/>
                </a:moveTo>
                <a:lnTo>
                  <a:pt x="758" y="48"/>
                </a:lnTo>
                <a:lnTo>
                  <a:pt x="758" y="0"/>
                </a:lnTo>
                <a:lnTo>
                  <a:pt x="805" y="0"/>
                </a:lnTo>
                <a:lnTo>
                  <a:pt x="805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876199" y="1831552"/>
            <a:ext cx="2343150" cy="2343150"/>
          </a:xfrm>
          <a:prstGeom prst="ellipse">
            <a:avLst/>
          </a:prstGeom>
          <a:gradFill flip="none" rotWithShape="1">
            <a:gsLst>
              <a:gs pos="0">
                <a:srgbClr val="363636"/>
              </a:gs>
              <a:gs pos="37000">
                <a:srgbClr val="2B2B2B"/>
              </a:gs>
              <a:gs pos="100000">
                <a:srgbClr val="101010"/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1419406">
            <a:off x="2052836" y="3194112"/>
            <a:ext cx="2343150" cy="2343150"/>
          </a:xfrm>
          <a:prstGeom prst="ellipse">
            <a:avLst/>
          </a:prstGeom>
          <a:gradFill flip="none" rotWithShape="1">
            <a:gsLst>
              <a:gs pos="0">
                <a:srgbClr val="363636"/>
              </a:gs>
              <a:gs pos="37000">
                <a:srgbClr val="2B2B2B"/>
              </a:gs>
              <a:gs pos="100000">
                <a:srgbClr val="101010"/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335926" y="2636873"/>
            <a:ext cx="2450809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浏览器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573080" y="4000498"/>
            <a:ext cx="173299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代码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253563" y="871871"/>
            <a:ext cx="3036890" cy="487826"/>
          </a:xfrm>
        </p:spPr>
        <p:txBody>
          <a:bodyPr/>
          <a:lstStyle/>
          <a:p>
            <a:r>
              <a:rPr lang="zh-CN" altLang="en-US" smtClean="0"/>
              <a:t>调试手段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1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85191" y="893135"/>
            <a:ext cx="2505262" cy="466562"/>
          </a:xfrm>
        </p:spPr>
        <p:txBody>
          <a:bodyPr/>
          <a:lstStyle/>
          <a:p>
            <a:r>
              <a:rPr lang="zh-CN" altLang="en-US" smtClean="0"/>
              <a:t>用途</a:t>
            </a:r>
            <a:endParaRPr lang="zh-CN" altLang="en-US" dirty="0"/>
          </a:p>
        </p:txBody>
      </p:sp>
      <p:sp>
        <p:nvSpPr>
          <p:cNvPr id="8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85191" y="3618614"/>
            <a:ext cx="5869172" cy="1311128"/>
          </a:xfrm>
        </p:spPr>
        <p:txBody>
          <a:bodyPr/>
          <a:lstStyle/>
          <a:p>
            <a:r>
              <a:rPr lang="en-US" altLang="zh-CN" sz="4400" dirty="0" smtClean="0"/>
              <a:t>SW &lt;&lt;&lt; PWA???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185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85191" y="893135"/>
            <a:ext cx="2505262" cy="480131"/>
          </a:xfrm>
        </p:spPr>
        <p:txBody>
          <a:bodyPr/>
          <a:lstStyle/>
          <a:p>
            <a:r>
              <a:rPr lang="zh-CN" altLang="en-US" dirty="0" smtClean="0"/>
              <a:t>其他用途</a:t>
            </a:r>
            <a:endParaRPr lang="zh-CN" altLang="en-US" dirty="0"/>
          </a:p>
        </p:txBody>
      </p:sp>
      <p:sp>
        <p:nvSpPr>
          <p:cNvPr id="8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260174" y="1913863"/>
            <a:ext cx="6060558" cy="646331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lang="zh-CN" altLang="en-US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mock</a:t>
            </a:r>
            <a:r>
              <a:rPr lang="zh-CN" altLang="en-US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数据</a:t>
            </a:r>
            <a:endParaRPr lang="zh-CN" altLang="en-US" sz="40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260173" y="2560194"/>
            <a:ext cx="7989073" cy="646331"/>
          </a:xfrm>
        </p:spPr>
        <p:txBody>
          <a:bodyPr/>
          <a:lstStyle/>
          <a:p>
            <a:r>
              <a:rPr lang="en-US" altLang="zh-CN" sz="40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lang="zh-CN" altLang="en-US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、无后端实现</a:t>
            </a:r>
            <a:r>
              <a:rPr lang="en-US" altLang="zh-CN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history</a:t>
            </a:r>
            <a:r>
              <a:rPr lang="zh-CN" altLang="en-US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API</a:t>
            </a:r>
            <a:r>
              <a:rPr lang="zh-CN" altLang="en-US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路由</a:t>
            </a:r>
            <a:endParaRPr lang="zh-CN" altLang="en-US" sz="40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284984" y="3172046"/>
            <a:ext cx="6730886" cy="1200329"/>
          </a:xfrm>
        </p:spPr>
        <p:txBody>
          <a:bodyPr/>
          <a:lstStyle/>
          <a:p>
            <a:r>
              <a:rPr lang="en-US" altLang="zh-CN" sz="40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lang="zh-CN" altLang="en-US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、模板脚本编译，页面渲染</a:t>
            </a:r>
            <a:endParaRPr lang="zh-CN" altLang="en-US" sz="40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306249" y="3852533"/>
            <a:ext cx="6060558" cy="646331"/>
          </a:xfrm>
        </p:spPr>
        <p:txBody>
          <a:bodyPr/>
          <a:lstStyle/>
          <a:p>
            <a:r>
              <a:rPr lang="en-US" altLang="zh-CN" sz="40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、跨页面共享数据</a:t>
            </a:r>
            <a:endParaRPr lang="zh-CN" altLang="en-US" sz="40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327514" y="4498864"/>
            <a:ext cx="6688356" cy="646331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5</a:t>
            </a:r>
            <a:r>
              <a:rPr lang="zh-CN" altLang="en-US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、消息推送，后台数据同步</a:t>
            </a:r>
            <a:endParaRPr lang="zh-CN" altLang="en-US" sz="40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327514" y="5145195"/>
            <a:ext cx="6060558" cy="646331"/>
          </a:xfrm>
        </p:spPr>
        <p:txBody>
          <a:bodyPr/>
          <a:lstStyle/>
          <a:p>
            <a:r>
              <a:rPr lang="en-US" altLang="zh-CN" sz="40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6</a:t>
            </a:r>
            <a:r>
              <a:rPr lang="zh-CN" altLang="en-US" sz="40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、功能</a:t>
            </a:r>
            <a:r>
              <a:rPr lang="zh-CN" altLang="en-US" sz="400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增强，性能强化</a:t>
            </a:r>
            <a:endParaRPr lang="zh-CN" altLang="en-US" sz="40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10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593805" y="893135"/>
            <a:ext cx="2696648" cy="480131"/>
          </a:xfrm>
        </p:spPr>
        <p:txBody>
          <a:bodyPr/>
          <a:lstStyle/>
          <a:p>
            <a:r>
              <a:rPr lang="zh-CN" altLang="en-US" dirty="0" smtClean="0"/>
              <a:t>使用成本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89" y="1836624"/>
            <a:ext cx="4825887" cy="2908499"/>
          </a:xfrm>
          <a:prstGeom prst="rect">
            <a:avLst/>
          </a:prstGeom>
        </p:spPr>
      </p:pic>
      <p:sp>
        <p:nvSpPr>
          <p:cNvPr id="6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232837" y="4997301"/>
            <a:ext cx="8686323" cy="701749"/>
          </a:xfrm>
        </p:spPr>
        <p:txBody>
          <a:bodyPr/>
          <a:lstStyle/>
          <a:p>
            <a:r>
              <a:rPr lang="zh-CN" altLang="en-US" sz="2000" b="0" dirty="0"/>
              <a:t> </a:t>
            </a:r>
            <a:r>
              <a:rPr lang="en-US" altLang="zh-CN" sz="2000" b="0" dirty="0"/>
              <a:t>import * as OfflinePluginRuntime from 'offline-plugin/runtime'; OfflinePluginRuntime.install();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492114" y="2234577"/>
            <a:ext cx="5189748" cy="1550168"/>
          </a:xfrm>
        </p:spPr>
        <p:txBody>
          <a:bodyPr/>
          <a:lstStyle/>
          <a:p>
            <a:r>
              <a:rPr lang="en-US" altLang="zh-CN" dirty="0"/>
              <a:t>THANK</a:t>
            </a:r>
          </a:p>
          <a:p>
            <a:r>
              <a:rPr lang="en-US" altLang="zh-CN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861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组合 29"/>
          <p:cNvPicPr>
            <a:picLocks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41" y="2254247"/>
            <a:ext cx="3297552" cy="280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975429" y="2554515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？？？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78450" y="2954625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？？？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3331" y="3212969"/>
            <a:ext cx="171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？？？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189915">
            <a:off x="5376507" y="4896311"/>
            <a:ext cx="1417500" cy="1068750"/>
          </a:xfrm>
          <a:prstGeom prst="rect">
            <a:avLst/>
          </a:prstGeom>
        </p:spPr>
      </p:pic>
      <p:sp>
        <p:nvSpPr>
          <p:cNvPr id="16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253563" y="946327"/>
            <a:ext cx="3036890" cy="388455"/>
          </a:xfrm>
        </p:spPr>
        <p:txBody>
          <a:bodyPr/>
          <a:lstStyle/>
          <a:p>
            <a:r>
              <a:rPr lang="zh-CN" altLang="en-US" dirty="0" smtClean="0"/>
              <a:t>两</a:t>
            </a:r>
            <a:r>
              <a:rPr lang="zh-CN" altLang="en-US" dirty="0" smtClean="0"/>
              <a:t>个问题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80548" y="2646192"/>
            <a:ext cx="46570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、什么是</a:t>
            </a:r>
            <a:r>
              <a:rPr kumimoji="1" lang="en-US" altLang="zh-CN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GPU</a:t>
            </a:r>
            <a:r>
              <a:rPr kumimoji="1"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加速，为什么可以加速</a:t>
            </a:r>
            <a:endParaRPr kumimoji="1"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69153" y="3670459"/>
            <a:ext cx="6275517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kumimoji="1"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kumimoji="1" lang="en-US" altLang="zh-CN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</a:t>
            </a:r>
            <a:r>
              <a:rPr kumimoji="1"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为单线程，一直在执行，那么谁去计算定时器的时间</a:t>
            </a:r>
            <a:endParaRPr kumimoji="1"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6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4752975" y="4203700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725988" y="3675063"/>
            <a:ext cx="3060871" cy="987617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4725989" y="3146425"/>
            <a:ext cx="3060872" cy="989103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4662488" y="2619375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 flipH="1" flipV="1">
            <a:off x="4225439" y="3255819"/>
            <a:ext cx="553500" cy="360889"/>
            <a:chOff x="3271234" y="2343955"/>
            <a:chExt cx="965915" cy="386367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>
            <a:grpSpLocks/>
          </p:cNvGrpSpPr>
          <p:nvPr/>
        </p:nvGrpSpPr>
        <p:grpSpPr bwMode="auto">
          <a:xfrm flipH="1">
            <a:off x="4276239" y="4697271"/>
            <a:ext cx="554476" cy="386136"/>
            <a:chOff x="3271234" y="2343955"/>
            <a:chExt cx="965915" cy="386367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 flipV="1">
            <a:off x="7589921" y="2741431"/>
            <a:ext cx="553500" cy="360889"/>
            <a:chOff x="3271234" y="2343955"/>
            <a:chExt cx="965915" cy="386367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640721" y="4182883"/>
            <a:ext cx="554476" cy="386136"/>
            <a:chOff x="3271234" y="2343955"/>
            <a:chExt cx="965915" cy="38636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圆角矩形 25"/>
          <p:cNvSpPr/>
          <p:nvPr/>
        </p:nvSpPr>
        <p:spPr bwMode="auto">
          <a:xfrm>
            <a:off x="8176505" y="2123401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TextBox 35"/>
          <p:cNvSpPr txBox="1"/>
          <p:nvPr/>
        </p:nvSpPr>
        <p:spPr bwMode="auto">
          <a:xfrm>
            <a:off x="8265407" y="2594808"/>
            <a:ext cx="2903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/>
                </a:solidFill>
                <a:cs typeface="+mn-ea"/>
                <a:sym typeface="+mn-lt"/>
              </a:rPr>
              <a:t>*浏览器主线程</a:t>
            </a:r>
            <a:endParaRPr lang="en-US" altLang="zh-CN" sz="1200" kern="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chemeClr val="bg1"/>
                </a:solidFill>
                <a:cs typeface="+mn-ea"/>
                <a:sym typeface="+mn-lt"/>
              </a:rPr>
              <a:t>只有</a:t>
            </a:r>
            <a:r>
              <a:rPr lang="en-US" altLang="zh-CN" sz="1200" kern="0" noProof="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200" kern="0" noProof="0" dirty="0" smtClean="0">
                <a:solidFill>
                  <a:schemeClr val="bg1"/>
                </a:solidFill>
                <a:cs typeface="+mn-ea"/>
                <a:sym typeface="+mn-lt"/>
              </a:rPr>
              <a:t>个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8"/>
          <p:cNvSpPr txBox="1">
            <a:spLocks noChangeArrowheads="1"/>
          </p:cNvSpPr>
          <p:nvPr/>
        </p:nvSpPr>
        <p:spPr bwMode="auto">
          <a:xfrm>
            <a:off x="8241490" y="2140868"/>
            <a:ext cx="22186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defTabSz="914400">
              <a:defRPr/>
            </a:pP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</a:rPr>
              <a:t>Browser</a:t>
            </a:r>
            <a:r>
              <a:rPr lang="zh-CN" alt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</a:rPr>
              <a:t>进程</a:t>
            </a:r>
            <a:endParaRPr kumimoji="0" lang="zh-CN" altLang="en-US" sz="2400" b="1" i="0" u="none" strike="noStrike" kern="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8176505" y="3799994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TextBox 35"/>
          <p:cNvSpPr txBox="1"/>
          <p:nvPr/>
        </p:nvSpPr>
        <p:spPr bwMode="auto">
          <a:xfrm>
            <a:off x="8265407" y="4312748"/>
            <a:ext cx="2903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/>
                </a:solidFill>
                <a:cs typeface="+mn-ea"/>
                <a:sym typeface="+mn-lt"/>
              </a:rPr>
              <a:t>主进程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/>
                </a:solidFill>
                <a:cs typeface="+mn-ea"/>
                <a:sym typeface="+mn-lt"/>
              </a:rPr>
              <a:t>一个</a:t>
            </a:r>
            <a:r>
              <a:rPr lang="en-US" altLang="zh-CN" sz="1200" kern="0" dirty="0" smtClean="0">
                <a:solidFill>
                  <a:schemeClr val="bg1"/>
                </a:solidFill>
                <a:cs typeface="+mn-ea"/>
                <a:sym typeface="+mn-lt"/>
              </a:rPr>
              <a:t>tab</a:t>
            </a:r>
            <a:r>
              <a:rPr lang="zh-CN" altLang="en-US" sz="1200" kern="0" dirty="0" smtClean="0">
                <a:solidFill>
                  <a:schemeClr val="bg1"/>
                </a:solidFill>
                <a:cs typeface="+mn-ea"/>
                <a:sym typeface="+mn-lt"/>
              </a:rPr>
              <a:t>一个</a:t>
            </a:r>
            <a:endParaRPr lang="en-US" altLang="zh-CN" sz="1200" kern="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页面渲染，脚本执行，时间处理等等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28"/>
          <p:cNvSpPr txBox="1">
            <a:spLocks noChangeArrowheads="1"/>
          </p:cNvSpPr>
          <p:nvPr/>
        </p:nvSpPr>
        <p:spPr bwMode="auto">
          <a:xfrm>
            <a:off x="8241490" y="3817461"/>
            <a:ext cx="1816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</a:rPr>
              <a:t>渲染进程</a:t>
            </a:r>
            <a:endParaRPr lang="zh-CN" altLang="en-US" b="1" kern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1163598" y="4387745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Box 35"/>
          <p:cNvSpPr txBox="1"/>
          <p:nvPr/>
        </p:nvSpPr>
        <p:spPr bwMode="auto">
          <a:xfrm>
            <a:off x="1228584" y="4920476"/>
            <a:ext cx="29035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/>
                </a:solidFill>
                <a:cs typeface="+mn-ea"/>
                <a:sym typeface="+mn-lt"/>
              </a:rPr>
              <a:t>只有</a:t>
            </a:r>
            <a:r>
              <a:rPr lang="en-US" altLang="zh-CN" sz="1200" kern="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200" kern="0" dirty="0" smtClean="0">
                <a:solidFill>
                  <a:schemeClr val="bg1"/>
                </a:solidFill>
                <a:cs typeface="+mn-ea"/>
                <a:sym typeface="+mn-lt"/>
              </a:rPr>
              <a:t>个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28"/>
          <p:cNvSpPr txBox="1">
            <a:spLocks noChangeArrowheads="1"/>
          </p:cNvSpPr>
          <p:nvPr/>
        </p:nvSpPr>
        <p:spPr bwMode="auto">
          <a:xfrm>
            <a:off x="1228584" y="4405212"/>
            <a:ext cx="2235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en-US" altLang="zh-CN" b="1" kern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  <a:sym typeface="+mn-lt"/>
              </a:rPr>
              <a:t>GPU</a:t>
            </a:r>
            <a:r>
              <a:rPr lang="zh-CN" altLang="en-US" b="1" kern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  <a:sym typeface="+mn-lt"/>
              </a:rPr>
              <a:t>进程</a:t>
            </a:r>
            <a:endParaRPr lang="zh-CN" altLang="en-US" b="1" kern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1124758" y="2619375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1204359" y="3155043"/>
            <a:ext cx="2903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chemeClr val="bg1"/>
                </a:solidFill>
                <a:cs typeface="+mn-ea"/>
                <a:sym typeface="+mn-lt"/>
              </a:rPr>
              <a:t>每种类型的插件对应一个进程</a:t>
            </a:r>
            <a:endParaRPr lang="en-US" altLang="zh-CN" sz="1200" kern="0" noProof="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chemeClr val="bg1"/>
                </a:solidFill>
                <a:cs typeface="+mn-ea"/>
                <a:sym typeface="+mn-lt"/>
              </a:rPr>
              <a:t>仅在插件使用时创建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文本框 28"/>
          <p:cNvSpPr txBox="1">
            <a:spLocks noChangeArrowheads="1"/>
          </p:cNvSpPr>
          <p:nvPr/>
        </p:nvSpPr>
        <p:spPr bwMode="auto">
          <a:xfrm>
            <a:off x="1189744" y="2636842"/>
            <a:ext cx="2273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  <a:sym typeface="+mn-lt"/>
              </a:rPr>
              <a:t>第三方插件进程</a:t>
            </a:r>
            <a:endParaRPr lang="zh-CN" altLang="en-US" b="1" kern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3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131127" y="879565"/>
            <a:ext cx="3159326" cy="480131"/>
          </a:xfrm>
        </p:spPr>
        <p:txBody>
          <a:bodyPr/>
          <a:lstStyle/>
          <a:p>
            <a:r>
              <a:rPr lang="zh-CN" altLang="en-US" dirty="0" smtClean="0"/>
              <a:t>浏览器进程</a:t>
            </a:r>
            <a:endParaRPr lang="zh-CN" altLang="en-US" dirty="0"/>
          </a:p>
        </p:txBody>
      </p:sp>
      <p:sp>
        <p:nvSpPr>
          <p:cNvPr id="40" name="文本占位符 25"/>
          <p:cNvSpPr>
            <a:spLocks noGrp="1"/>
          </p:cNvSpPr>
          <p:nvPr>
            <p:ph type="body" sz="quarter" idx="11"/>
          </p:nvPr>
        </p:nvSpPr>
        <p:spPr>
          <a:xfrm>
            <a:off x="4093311" y="1270897"/>
            <a:ext cx="1799491" cy="313932"/>
          </a:xfrm>
        </p:spPr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浏览器为多进程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02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6" grpId="0" animBg="1"/>
      <p:bldP spid="27" grpId="0"/>
      <p:bldP spid="28" grpId="0"/>
      <p:bldP spid="29" grpId="0" animBg="1"/>
      <p:bldP spid="30" grpId="0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菱形 37"/>
          <p:cNvSpPr/>
          <p:nvPr/>
        </p:nvSpPr>
        <p:spPr>
          <a:xfrm>
            <a:off x="4660568" y="4710035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4752975" y="4203700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725988" y="3675063"/>
            <a:ext cx="3060871" cy="987617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4725989" y="3146425"/>
            <a:ext cx="3060872" cy="989103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4662488" y="2619375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 flipH="1" flipV="1">
            <a:off x="4225439" y="3255819"/>
            <a:ext cx="553500" cy="360889"/>
            <a:chOff x="3271234" y="2343955"/>
            <a:chExt cx="965915" cy="386367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>
            <a:grpSpLocks/>
          </p:cNvGrpSpPr>
          <p:nvPr/>
        </p:nvGrpSpPr>
        <p:grpSpPr bwMode="auto">
          <a:xfrm flipH="1">
            <a:off x="4276239" y="4697271"/>
            <a:ext cx="554476" cy="386136"/>
            <a:chOff x="3271234" y="2343955"/>
            <a:chExt cx="965915" cy="386367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 flipV="1">
            <a:off x="7589921" y="2741431"/>
            <a:ext cx="553500" cy="360889"/>
            <a:chOff x="3271234" y="2343955"/>
            <a:chExt cx="965915" cy="386367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589921" y="4116130"/>
            <a:ext cx="586389" cy="87468"/>
            <a:chOff x="3271234" y="2343955"/>
            <a:chExt cx="965915" cy="38636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圆角矩形 25"/>
          <p:cNvSpPr/>
          <p:nvPr/>
        </p:nvSpPr>
        <p:spPr bwMode="auto">
          <a:xfrm>
            <a:off x="8152586" y="1763719"/>
            <a:ext cx="3081373" cy="1334788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TextBox 35"/>
          <p:cNvSpPr txBox="1"/>
          <p:nvPr/>
        </p:nvSpPr>
        <p:spPr bwMode="auto">
          <a:xfrm>
            <a:off x="8290054" y="2464432"/>
            <a:ext cx="29035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smtClean="0">
                <a:solidFill>
                  <a:schemeClr val="bg1"/>
                </a:solidFill>
                <a:cs typeface="+mn-ea"/>
                <a:sym typeface="+mn-lt"/>
              </a:rPr>
              <a:t>页面渲染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8"/>
          <p:cNvSpPr txBox="1">
            <a:spLocks noChangeArrowheads="1"/>
          </p:cNvSpPr>
          <p:nvPr/>
        </p:nvSpPr>
        <p:spPr bwMode="auto">
          <a:xfrm>
            <a:off x="8241490" y="1865796"/>
            <a:ext cx="22186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en-US" altLang="zh-CN" sz="2400" b="1" noProof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  <a:sym typeface="+mn-lt"/>
              </a:rPr>
              <a:t>GUI</a:t>
            </a: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  <a:sym typeface="+mn-lt"/>
              </a:rPr>
              <a:t>渲染线程</a:t>
            </a:r>
            <a:endParaRPr kumimoji="0" lang="zh-CN" altLang="en-US" sz="2400" b="1" i="0" u="none" strike="noStrike" kern="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8176312" y="3508038"/>
            <a:ext cx="3081373" cy="1154642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TextBox 35"/>
          <p:cNvSpPr txBox="1"/>
          <p:nvPr/>
        </p:nvSpPr>
        <p:spPr bwMode="auto">
          <a:xfrm>
            <a:off x="8352694" y="4170698"/>
            <a:ext cx="29035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chemeClr val="bg1"/>
                </a:solidFill>
                <a:cs typeface="+mn-ea"/>
                <a:sym typeface="+mn-lt"/>
              </a:rPr>
              <a:t>控制事件循环，处理事件循环队列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28"/>
          <p:cNvSpPr txBox="1">
            <a:spLocks noChangeArrowheads="1"/>
          </p:cNvSpPr>
          <p:nvPr/>
        </p:nvSpPr>
        <p:spPr bwMode="auto">
          <a:xfrm>
            <a:off x="8241490" y="3616708"/>
            <a:ext cx="2460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</a:rPr>
              <a:t>事件触发线程</a:t>
            </a:r>
            <a:endParaRPr lang="zh-CN" altLang="en-US" sz="2400" b="1" kern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1163598" y="4387745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Box 35"/>
          <p:cNvSpPr txBox="1"/>
          <p:nvPr/>
        </p:nvSpPr>
        <p:spPr bwMode="auto">
          <a:xfrm>
            <a:off x="1273188" y="5054288"/>
            <a:ext cx="29035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noProof="0" dirty="0" err="1" smtClean="0">
                <a:solidFill>
                  <a:schemeClr val="bg1"/>
                </a:solidFill>
                <a:cs typeface="+mn-ea"/>
                <a:sym typeface="+mn-lt"/>
              </a:rPr>
              <a:t>setTimeout</a:t>
            </a:r>
            <a:r>
              <a:rPr lang="zh-CN" altLang="en-US" sz="1200" kern="0" noProof="0" dirty="0" smtClean="0">
                <a:solidFill>
                  <a:schemeClr val="bg1"/>
                </a:solidFill>
                <a:cs typeface="+mn-ea"/>
                <a:sym typeface="+mn-lt"/>
              </a:rPr>
              <a:t> 和</a:t>
            </a:r>
            <a:r>
              <a:rPr lang="en-US" altLang="zh-CN" sz="1200" kern="0" noProof="0" dirty="0" err="1" smtClean="0">
                <a:solidFill>
                  <a:schemeClr val="bg1"/>
                </a:solidFill>
                <a:cs typeface="+mn-ea"/>
                <a:sym typeface="+mn-lt"/>
              </a:rPr>
              <a:t>setInterval</a:t>
            </a:r>
            <a:r>
              <a:rPr lang="zh-CN" altLang="en-US" sz="1200" kern="0" dirty="0" smtClean="0">
                <a:solidFill>
                  <a:schemeClr val="bg1"/>
                </a:solidFill>
                <a:cs typeface="+mn-ea"/>
                <a:sym typeface="+mn-lt"/>
              </a:rPr>
              <a:t>所在线程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28"/>
          <p:cNvSpPr txBox="1">
            <a:spLocks noChangeArrowheads="1"/>
          </p:cNvSpPr>
          <p:nvPr/>
        </p:nvSpPr>
        <p:spPr bwMode="auto">
          <a:xfrm>
            <a:off x="1228583" y="4405212"/>
            <a:ext cx="2658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sz="2400" b="1" kern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  <a:sym typeface="+mn-lt"/>
              </a:rPr>
              <a:t>定时触发器线程</a:t>
            </a:r>
            <a:endParaRPr lang="zh-CN" altLang="en-US" sz="2400" b="1" kern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1124758" y="2619375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1204359" y="3155043"/>
            <a:ext cx="29035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chemeClr val="bg1"/>
                </a:solidFill>
                <a:cs typeface="+mn-ea"/>
                <a:sym typeface="+mn-lt"/>
              </a:rPr>
              <a:t>解析处理</a:t>
            </a:r>
            <a:r>
              <a:rPr lang="en-US" altLang="zh-CN" sz="1200" kern="0" noProof="0" dirty="0" err="1" smtClean="0">
                <a:solidFill>
                  <a:schemeClr val="bg1"/>
                </a:solidFill>
                <a:cs typeface="+mn-ea"/>
                <a:sym typeface="+mn-lt"/>
              </a:rPr>
              <a:t>js</a:t>
            </a:r>
            <a:r>
              <a:rPr lang="zh-CN" altLang="en-US" sz="1200" kern="0" noProof="0" dirty="0" smtClean="0">
                <a:solidFill>
                  <a:schemeClr val="bg1"/>
                </a:solidFill>
                <a:cs typeface="+mn-ea"/>
                <a:sym typeface="+mn-lt"/>
              </a:rPr>
              <a:t>的线程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文本框 28"/>
          <p:cNvSpPr txBox="1">
            <a:spLocks noChangeArrowheads="1"/>
          </p:cNvSpPr>
          <p:nvPr/>
        </p:nvSpPr>
        <p:spPr bwMode="auto">
          <a:xfrm>
            <a:off x="1189744" y="2636842"/>
            <a:ext cx="2273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en-US" altLang="zh-CN" sz="2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  <a:sym typeface="+mn-lt"/>
              </a:rPr>
              <a:t>Js</a:t>
            </a: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  <a:sym typeface="+mn-lt"/>
              </a:rPr>
              <a:t>引擎线程</a:t>
            </a:r>
            <a:endParaRPr lang="zh-CN" altLang="en-US" sz="2400" b="1" kern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3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131127" y="879565"/>
            <a:ext cx="3159326" cy="480131"/>
          </a:xfrm>
        </p:spPr>
        <p:txBody>
          <a:bodyPr/>
          <a:lstStyle/>
          <a:p>
            <a:r>
              <a:rPr lang="zh-CN" altLang="en-US" dirty="0" smtClean="0"/>
              <a:t>渲染进程</a:t>
            </a:r>
            <a:endParaRPr lang="zh-CN" altLang="en-US" dirty="0"/>
          </a:p>
        </p:txBody>
      </p:sp>
      <p:sp>
        <p:nvSpPr>
          <p:cNvPr id="40" name="文本占位符 25"/>
          <p:cNvSpPr>
            <a:spLocks noGrp="1"/>
          </p:cNvSpPr>
          <p:nvPr>
            <p:ph type="body" sz="quarter" idx="11"/>
          </p:nvPr>
        </p:nvSpPr>
        <p:spPr>
          <a:xfrm>
            <a:off x="4093311" y="1270897"/>
            <a:ext cx="1799491" cy="313932"/>
          </a:xfrm>
        </p:spPr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为多线程</a:t>
            </a:r>
            <a:endParaRPr lang="en-US" altLang="zh-CN" dirty="0"/>
          </a:p>
        </p:txBody>
      </p:sp>
      <p:sp>
        <p:nvSpPr>
          <p:cNvPr id="41" name="圆角矩形 40"/>
          <p:cNvSpPr/>
          <p:nvPr/>
        </p:nvSpPr>
        <p:spPr bwMode="auto">
          <a:xfrm>
            <a:off x="8105692" y="4998582"/>
            <a:ext cx="3081373" cy="1154642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TextBox 35"/>
          <p:cNvSpPr txBox="1"/>
          <p:nvPr/>
        </p:nvSpPr>
        <p:spPr bwMode="auto">
          <a:xfrm>
            <a:off x="8259772" y="5661242"/>
            <a:ext cx="29035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chemeClr val="bg1"/>
                </a:solidFill>
                <a:cs typeface="+mn-ea"/>
                <a:sym typeface="+mn-lt"/>
              </a:rPr>
              <a:t>异步请求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文本框 28"/>
          <p:cNvSpPr txBox="1">
            <a:spLocks noChangeArrowheads="1"/>
          </p:cNvSpPr>
          <p:nvPr/>
        </p:nvSpPr>
        <p:spPr bwMode="auto">
          <a:xfrm>
            <a:off x="8170869" y="5107252"/>
            <a:ext cx="2992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</a:rPr>
              <a:t>异步</a:t>
            </a:r>
            <a:r>
              <a:rPr lang="en-US" altLang="zh-CN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</a:rPr>
              <a:t>http</a:t>
            </a: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Kaiti" charset="-122"/>
                <a:ea typeface="STKaiti" charset="-122"/>
                <a:cs typeface="STKaiti" charset="-122"/>
              </a:rPr>
              <a:t>请求线程</a:t>
            </a:r>
            <a:endParaRPr lang="zh-CN" altLang="en-US" sz="2400" b="1" kern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cxnSp>
        <p:nvCxnSpPr>
          <p:cNvPr id="3" name="直线连接符 2"/>
          <p:cNvCxnSpPr>
            <a:stCxn id="38" idx="3"/>
            <a:endCxn id="41" idx="1"/>
          </p:cNvCxnSpPr>
          <p:nvPr/>
        </p:nvCxnSpPr>
        <p:spPr>
          <a:xfrm>
            <a:off x="7719955" y="5203844"/>
            <a:ext cx="385737" cy="37205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" grpId="0" animBg="1"/>
      <p:bldP spid="6" grpId="0" animBg="1"/>
      <p:bldP spid="7" grpId="0" animBg="1"/>
      <p:bldP spid="8" grpId="0" animBg="1"/>
      <p:bldP spid="26" grpId="0" animBg="1"/>
      <p:bldP spid="27" grpId="0"/>
      <p:bldP spid="28" grpId="0"/>
      <p:bldP spid="29" grpId="0" animBg="1"/>
      <p:bldP spid="30" grpId="0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10829" y="879565"/>
            <a:ext cx="3279624" cy="480131"/>
          </a:xfrm>
        </p:spPr>
        <p:txBody>
          <a:bodyPr/>
          <a:lstStyle/>
          <a:p>
            <a:r>
              <a:rPr lang="zh-CN" altLang="en-US" dirty="0" smtClean="0"/>
              <a:t>渲染进程运行机制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07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635297" y="914400"/>
            <a:ext cx="2655155" cy="413836"/>
          </a:xfrm>
        </p:spPr>
        <p:txBody>
          <a:bodyPr/>
          <a:lstStyle/>
          <a:p>
            <a:r>
              <a:rPr lang="zh-CN" altLang="en-US" smtClean="0"/>
              <a:t>    问题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53269" y="3590693"/>
            <a:ext cx="81180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40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</a:t>
            </a:r>
            <a:r>
              <a:rPr kumimoji="1" lang="zh-CN" altLang="en-US" sz="4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引擎线程和</a:t>
            </a:r>
            <a:r>
              <a:rPr kumimoji="1" lang="en-US" altLang="zh-CN" sz="4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GUI</a:t>
            </a:r>
            <a:r>
              <a:rPr kumimoji="1" lang="zh-CN" altLang="en-US" sz="4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线程互斥！！！</a:t>
            </a:r>
            <a:endParaRPr kumimoji="1" lang="zh-CN" altLang="en-US" sz="4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7940" y="2966224"/>
            <a:ext cx="408251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4800" kern="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  <a:sym typeface="+mn-lt"/>
              </a:rPr>
              <a:t>异步编程</a:t>
            </a:r>
            <a:endParaRPr kumimoji="1" lang="zh-CN" altLang="en-US" sz="4800" kern="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7122" y="4323201"/>
            <a:ext cx="354608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4800" kern="0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  <a:sym typeface="+mn-lt"/>
              </a:rPr>
              <a:t>多线程</a:t>
            </a:r>
            <a:endParaRPr kumimoji="1" lang="zh-CN" altLang="en-US" sz="4800" kern="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910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610344" y="848105"/>
            <a:ext cx="3279624" cy="480131"/>
          </a:xfrm>
        </p:spPr>
        <p:txBody>
          <a:bodyPr/>
          <a:lstStyle/>
          <a:p>
            <a:r>
              <a:rPr lang="zh-CN" altLang="en-US" dirty="0" smtClean="0"/>
              <a:t>   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线程？？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010829" y="3590693"/>
            <a:ext cx="756052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3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独立于</a:t>
            </a:r>
            <a:r>
              <a:rPr kumimoji="1" lang="en-US" altLang="zh-CN" sz="32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</a:t>
            </a:r>
            <a:r>
              <a:rPr kumimoji="1" lang="zh-CN" altLang="en-US" sz="3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引擎线程外可操作</a:t>
            </a:r>
            <a:r>
              <a:rPr kumimoji="1" lang="en-US" altLang="zh-CN" sz="32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</a:t>
            </a:r>
            <a:r>
              <a:rPr kumimoji="1" lang="zh-CN" altLang="en-US" sz="3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的线程</a:t>
            </a:r>
            <a:endParaRPr kumimoji="1" lang="zh-CN" altLang="en-US" sz="3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34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610344" y="848105"/>
            <a:ext cx="3680109" cy="480131"/>
          </a:xfrm>
        </p:spPr>
        <p:txBody>
          <a:bodyPr/>
          <a:lstStyle/>
          <a:p>
            <a:r>
              <a:rPr lang="zh-CN" altLang="en-US" dirty="0" smtClean="0"/>
              <a:t>   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89249" y="2122299"/>
            <a:ext cx="401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、同源限制</a:t>
            </a:r>
            <a:endParaRPr lang="zh-CN" altLang="en-US" sz="24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37" y="2765343"/>
            <a:ext cx="401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DOM </a:t>
            </a:r>
            <a:r>
              <a:rPr lang="zh-CN" altLang="en-US" sz="24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限制</a:t>
            </a:r>
            <a:endParaRPr lang="zh-CN" altLang="en-US" sz="24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0139" y="3456726"/>
            <a:ext cx="401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、通信限制</a:t>
            </a:r>
            <a:endParaRPr lang="zh-CN" altLang="en-US" sz="24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0139" y="4058892"/>
            <a:ext cx="401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lang="zh-CN" altLang="en-US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、脚本限制</a:t>
            </a:r>
            <a:endParaRPr lang="zh-CN" altLang="en-US" sz="24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2441" y="4705661"/>
            <a:ext cx="401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、文件限制</a:t>
            </a:r>
            <a:endParaRPr lang="zh-CN" altLang="en-US" sz="24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0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Segoe UI" panose="020F0302020204030204"/>
        <a:ea typeface="微软雅黑"/>
        <a:cs typeface=""/>
      </a:majorFont>
      <a:minorFont>
        <a:latin typeface="Segoe UI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10225</TotalTime>
  <Words>1881</Words>
  <Application>Microsoft Macintosh PowerPoint</Application>
  <PresentationFormat>宽屏</PresentationFormat>
  <Paragraphs>301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Calibri</vt:lpstr>
      <vt:lpstr>Century Gothic</vt:lpstr>
      <vt:lpstr>Segoe UI</vt:lpstr>
      <vt:lpstr>Segoe UI Light</vt:lpstr>
      <vt:lpstr>STKaiti</vt:lpstr>
      <vt:lpstr>等线</vt:lpstr>
      <vt:lpstr>宋体</vt:lpstr>
      <vt:lpstr>微软雅黑</vt:lpstr>
      <vt:lpstr>Arial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103</cp:revision>
  <dcterms:created xsi:type="dcterms:W3CDTF">2015-08-18T02:51:41Z</dcterms:created>
  <dcterms:modified xsi:type="dcterms:W3CDTF">2018-09-28T06:58:50Z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2017-12-21T06:41:29.3413476Z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