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9999"/>
    <a:srgbClr val="FF9966"/>
    <a:srgbClr val="FFFF99"/>
    <a:srgbClr val="CCFFCC"/>
    <a:srgbClr val="CCFFFF"/>
    <a:srgbClr val="C5E0B4"/>
    <a:srgbClr val="DDDAB8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92688"/>
  </p:normalViewPr>
  <p:slideViewPr>
    <p:cSldViewPr snapToGrid="0">
      <p:cViewPr varScale="1">
        <p:scale>
          <a:sx n="102" d="100"/>
          <a:sy n="102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</a:rPr>
              <a:t>执行器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  <a:sym typeface="+mn-ea"/>
              </a:rPr>
              <a:t>注册模块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7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124</Words>
  <Application>Microsoft Macintosh PowerPoint</Application>
  <PresentationFormat>宽屏</PresentationFormat>
  <Paragraphs>234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368</cp:revision>
  <dcterms:created xsi:type="dcterms:W3CDTF">2015-05-05T08:02:00Z</dcterms:created>
  <dcterms:modified xsi:type="dcterms:W3CDTF">2016-10-03T13:13:35Z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