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8CB-2FC7-4096-9808-FEAAAE7FD5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636A-FEB7-4F56-BE80-048530AEB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8CB-2FC7-4096-9808-FEAAAE7FD5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636A-FEB7-4F56-BE80-048530AEB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8CB-2FC7-4096-9808-FEAAAE7FD5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636A-FEB7-4F56-BE80-048530AEB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8CB-2FC7-4096-9808-FEAAAE7FD5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636A-FEB7-4F56-BE80-048530AEB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8CB-2FC7-4096-9808-FEAAAE7FD5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636A-FEB7-4F56-BE80-048530AEB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8CB-2FC7-4096-9808-FEAAAE7FD5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636A-FEB7-4F56-BE80-048530AEB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8CB-2FC7-4096-9808-FEAAAE7FD5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636A-FEB7-4F56-BE80-048530AEB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8CB-2FC7-4096-9808-FEAAAE7FD5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636A-FEB7-4F56-BE80-048530AEB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8CB-2FC7-4096-9808-FEAAAE7FD5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636A-FEB7-4F56-BE80-048530AEB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8CB-2FC7-4096-9808-FEAAAE7FD5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636A-FEB7-4F56-BE80-048530AEB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8CB-2FC7-4096-9808-FEAAAE7FD5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636A-FEB7-4F56-BE80-048530AEB3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D8CB-2FC7-4096-9808-FEAAAE7FD5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636A-FEB7-4F56-BE80-048530AEB3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09" y="119270"/>
            <a:ext cx="7063408" cy="65200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4455" y="1275080"/>
            <a:ext cx="227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仅供学习，</a:t>
            </a:r>
            <a:r>
              <a:rPr lang="zh-CN" altLang="en-US"/>
              <a:t>请勿转卖</a:t>
            </a:r>
            <a:endParaRPr lang="zh-CN" altLang="en-US"/>
          </a:p>
          <a:p>
            <a:r>
              <a:rPr lang="en-US" altLang="zh-CN"/>
              <a:t>qq718123472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0885" y="-99388"/>
            <a:ext cx="6440559" cy="7036904"/>
          </a:xfrm>
        </p:spPr>
      </p:pic>
      <p:sp>
        <p:nvSpPr>
          <p:cNvPr id="3" name="文本框 2"/>
          <p:cNvSpPr txBox="1"/>
          <p:nvPr/>
        </p:nvSpPr>
        <p:spPr>
          <a:xfrm>
            <a:off x="84455" y="1275080"/>
            <a:ext cx="227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仅供学习，</a:t>
            </a:r>
            <a:r>
              <a:rPr lang="zh-CN" altLang="en-US"/>
              <a:t>请勿转卖</a:t>
            </a:r>
            <a:endParaRPr lang="zh-CN" altLang="en-US"/>
          </a:p>
          <a:p>
            <a:r>
              <a:rPr lang="en-US" altLang="zh-CN"/>
              <a:t>qq718123472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75113" y="-284922"/>
            <a:ext cx="6626090" cy="7381464"/>
          </a:xfrm>
        </p:spPr>
      </p:pic>
      <p:sp>
        <p:nvSpPr>
          <p:cNvPr id="3" name="文本框 2"/>
          <p:cNvSpPr txBox="1"/>
          <p:nvPr/>
        </p:nvSpPr>
        <p:spPr>
          <a:xfrm>
            <a:off x="84455" y="1275080"/>
            <a:ext cx="227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仅供学习，</a:t>
            </a:r>
            <a:r>
              <a:rPr lang="zh-CN" altLang="en-US"/>
              <a:t>请勿转卖</a:t>
            </a:r>
            <a:endParaRPr lang="zh-CN" altLang="en-US"/>
          </a:p>
          <a:p>
            <a:r>
              <a:rPr lang="en-US" altLang="zh-CN"/>
              <a:t>qq718123472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98071" y="-2635936"/>
            <a:ext cx="6858001" cy="12129857"/>
          </a:xfrm>
        </p:spPr>
      </p:pic>
      <p:sp>
        <p:nvSpPr>
          <p:cNvPr id="2" name="文本框 1"/>
          <p:cNvSpPr txBox="1"/>
          <p:nvPr/>
        </p:nvSpPr>
        <p:spPr>
          <a:xfrm>
            <a:off x="4251325" y="108585"/>
            <a:ext cx="227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仅供学习，</a:t>
            </a:r>
            <a:r>
              <a:rPr lang="zh-CN" altLang="en-US"/>
              <a:t>请勿转卖</a:t>
            </a:r>
            <a:endParaRPr lang="zh-CN" altLang="en-US"/>
          </a:p>
          <a:p>
            <a:r>
              <a:rPr lang="en-US" altLang="zh-CN"/>
              <a:t>qq718123472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3"/>
            <a:ext cx="6858001" cy="12192000"/>
          </a:xfrm>
        </p:spPr>
      </p:pic>
      <p:sp>
        <p:nvSpPr>
          <p:cNvPr id="2" name="文本框 1"/>
          <p:cNvSpPr txBox="1"/>
          <p:nvPr/>
        </p:nvSpPr>
        <p:spPr>
          <a:xfrm>
            <a:off x="7908925" y="5182235"/>
            <a:ext cx="2273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仅供学习，</a:t>
            </a:r>
            <a:r>
              <a:rPr lang="zh-CN" altLang="en-US"/>
              <a:t>请勿转卖</a:t>
            </a:r>
            <a:endParaRPr lang="zh-CN" altLang="en-US"/>
          </a:p>
          <a:p>
            <a:r>
              <a:rPr lang="en-US" altLang="zh-CN"/>
              <a:t>qq718123472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呜呜（Gap版）</cp:lastModifiedBy>
  <cp:revision>5</cp:revision>
  <dcterms:created xsi:type="dcterms:W3CDTF">2022-05-25T08:13:00Z</dcterms:created>
  <dcterms:modified xsi:type="dcterms:W3CDTF">2025-03-27T02:14:46Z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475C13529E3248EE8CEE95CECC95CCEA_12</vt:lpwstr>
  </property>
  <property fmtid="{D5CDD505-2E9C-101B-9397-08002B2CF9AE}" pid="3" name="KSOProductBuildVer">
    <vt:lpwstr>2052-12.1.0.20305</vt:lpwstr>
  </property>
</Properties>
</file>