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D9939-D637-4E6A-8566-9CC3953B7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C7865-74E0-4095-9AF6-90706BD05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49FC7-BD23-4B4A-8821-5936D5D0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5C510-3F4A-418A-9BF4-431060B8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73447-CA3A-45A8-98F3-14E9C821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0423E-6CAF-47FE-B845-78B37C33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9D2AD-034B-40C8-8565-A5885C70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B1BDA-B244-4D54-8511-5DFEBA44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88DA0-3F8D-410E-B425-831FA8A1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7A8B5-D016-40CC-B267-763E885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20497-DED6-4A20-99A9-4A59E03BC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898B0-187E-47F5-A5BF-D19B8661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CBD66-4122-4A56-A3D0-FA8D8D45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DF389-98F5-4CBD-A713-CE5253CB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CA166-D9BE-4361-85FB-1FAF235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AA9C-E17B-432B-AF52-BF6CA08E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2E38-62C9-465E-B4FF-182DEB9F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747A0-C29C-42E9-B23E-52447963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FEC1F-0DB0-4EB9-9E71-0DAEC0C4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2FF15-5CE1-4395-8220-1615370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D4A79-BA68-4975-8532-81287298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CBD4E-93B3-4F6A-8FF5-5E7C5AF9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B7D51-782B-4B91-9F20-04FB0B22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D6822-3C95-41B9-A369-B1504483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C0480-8809-41E2-88C9-68B17AB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0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415F-7B45-493F-8C3F-976A5CD5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84C9E-14D8-4266-B8D0-D245FADB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6D1580-DC6D-44EA-87A7-9F30F0F5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EA2B9-2201-4304-8A9E-7E3581B4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1764C-2712-4427-B3CA-F3CDBFCA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1C2A9-A650-4578-A64F-D47D7ECB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0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CCDB-8DB8-4500-B124-7D5E09E3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BDC71-CDBB-4D96-A1FE-6467BA21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A741F-8911-4FE4-A4EA-1A442CB5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5256EF-BA78-4EAB-8BBA-BB63F3285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A3129C-B45E-43CE-940F-268B17A6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833A4D-26D3-48BF-B004-0724B13F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EFB871-E6C7-4717-AD7A-B79F9765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68C6D-F8FC-4B7B-88E4-B4BFDA6B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F07A-04B7-4D90-869A-CC231D5F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9970B-F778-4426-93D2-A7191FC8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DEF22-CFAB-4B4D-87B4-74CB0A26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1AFDB-86B0-4AE4-A181-F6CC4E91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4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964D92-4B68-45D3-9567-1F6CB512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079205-63B5-45C1-ABBA-CD0DB70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5A9B4-6B4E-4B21-9830-A4DEA57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3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01982-B086-4AAF-9252-BBD1A9B8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383B2-F9DA-4DB1-9896-FC4BEB56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2FE91-18FB-4C76-9320-0465318D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D4D29-5835-4A93-8592-3BF2081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894EE-0CD3-4E77-90F0-47BC6A7A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0B154-9ED4-43D6-8D65-1F920977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2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DE2D4-F417-40D0-87B6-6051303A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1AC224-6C8A-4389-9317-F5BC85266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2A509-7105-40B0-8E25-85B387EB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D8FBD-C515-4F8F-9676-C4C6588C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DE3F8-18A9-43E0-AB6C-9F0485BA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5CEE3-573B-42A1-BCAE-5B68E13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FE2AB9-2997-4A29-AC7D-90400C88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AF3E8-5924-432B-9888-572473BA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BBACD-EB02-4C26-81E9-D341E5066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418E-540E-4016-ACC5-D448499C99E8}" type="datetimeFigureOut">
              <a:rPr lang="zh-CN" altLang="en-US" smtClean="0"/>
              <a:t>2024/11/02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486EC-A93E-4B5F-96AC-B318031A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8D47E-95BC-4A32-9D3D-181916515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7D55-07B7-4DB4-8FB5-3A662B46B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1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ACE6F-862B-47C2-A2D8-64ADAFBDA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13" y="281884"/>
            <a:ext cx="4512415" cy="959268"/>
          </a:xfrm>
        </p:spPr>
        <p:txBody>
          <a:bodyPr/>
          <a:lstStyle/>
          <a:p>
            <a:r>
              <a:rPr lang="zh-CN" altLang="en-US" dirty="0"/>
              <a:t>页面构建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0AB336-49F5-42D8-A3AB-A811839E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3" y="2196443"/>
            <a:ext cx="5412467" cy="3225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0D29F3-88CA-4995-9A00-5BEA3AC5C912}"/>
              </a:ext>
            </a:extLst>
          </p:cNvPr>
          <p:cNvSpPr txBox="1"/>
          <p:nvPr/>
        </p:nvSpPr>
        <p:spPr>
          <a:xfrm>
            <a:off x="1410558" y="1670390"/>
            <a:ext cx="201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轮廓提取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矢量化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9A26DB-8B6F-49F0-85DF-3894109BF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07" y="139669"/>
            <a:ext cx="5492733" cy="32893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88CA7B-49D4-4F4F-BEBA-D35E4B841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06" y="3457305"/>
            <a:ext cx="5492733" cy="32610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DD96F2-1244-45F0-B550-0B26BBAFBEF4}"/>
              </a:ext>
            </a:extLst>
          </p:cNvPr>
          <p:cNvSpPr txBox="1"/>
          <p:nvPr/>
        </p:nvSpPr>
        <p:spPr>
          <a:xfrm>
            <a:off x="5314520" y="495014"/>
            <a:ext cx="50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搜索浏览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568D36-34DA-4EB2-B1B5-4BBD6979ED74}"/>
              </a:ext>
            </a:extLst>
          </p:cNvPr>
          <p:cNvSpPr txBox="1"/>
          <p:nvPr/>
        </p:nvSpPr>
        <p:spPr>
          <a:xfrm>
            <a:off x="5348896" y="5578552"/>
            <a:ext cx="47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模型展示</a:t>
            </a:r>
          </a:p>
        </p:txBody>
      </p:sp>
    </p:spTree>
    <p:extLst>
      <p:ext uri="{BB962C8B-B14F-4D97-AF65-F5344CB8AC3E}">
        <p14:creationId xmlns:p14="http://schemas.microsoft.com/office/powerpoint/2010/main" val="18268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6D692-B01B-4AD0-8492-1C6B1EFB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后端服务搭建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099BD-3AD7-43D0-949B-8DC539057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6986" cy="29460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文件上传功能已经完备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搜索功能实现完成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针对不同表格的文本识别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关于某个街区的全局信息搜索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轮廓识别</a:t>
            </a:r>
            <a:r>
              <a:rPr lang="en-US" altLang="zh-CN" dirty="0"/>
              <a:t>-</a:t>
            </a:r>
            <a:r>
              <a:rPr lang="zh-CN" altLang="en-US" dirty="0"/>
              <a:t>色彩复杂解决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识别前使用边缘检测预处理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可视化数据传输服务完备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91BA1A-D807-4D5E-A5AF-38083954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114" y="13138"/>
            <a:ext cx="445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2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2187-68F7-4338-A54C-7FF06A5A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9717" cy="1032751"/>
          </a:xfrm>
        </p:spPr>
        <p:txBody>
          <a:bodyPr/>
          <a:lstStyle/>
          <a:p>
            <a:r>
              <a:rPr lang="zh-CN" altLang="en-US" dirty="0"/>
              <a:t>后端服务代办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21B65-ADCC-4141-86DB-EA9D14C0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805"/>
            <a:ext cx="3403791" cy="122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建筑分类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建筑信息绑定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AAB8A6B-6ABD-4871-8A01-80847FDCD24E}"/>
              </a:ext>
            </a:extLst>
          </p:cNvPr>
          <p:cNvSpPr txBox="1">
            <a:spLocks/>
          </p:cNvSpPr>
          <p:nvPr/>
        </p:nvSpPr>
        <p:spPr>
          <a:xfrm>
            <a:off x="838200" y="3557447"/>
            <a:ext cx="9467708" cy="1509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项目下阶段任务</a:t>
            </a:r>
            <a:r>
              <a:rPr lang="en-US" altLang="zh-CN" dirty="0"/>
              <a:t>——</a:t>
            </a:r>
            <a:r>
              <a:rPr lang="zh-CN" altLang="en-US" dirty="0"/>
              <a:t>前后端</a:t>
            </a:r>
            <a:r>
              <a:rPr lang="en-US" altLang="zh-CN" dirty="0" err="1"/>
              <a:t>api</a:t>
            </a:r>
            <a:r>
              <a:rPr lang="zh-CN" altLang="en-US" dirty="0"/>
              <a:t>对接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1579B2F-1A81-49BD-8369-4E9A853EFD65}"/>
              </a:ext>
            </a:extLst>
          </p:cNvPr>
          <p:cNvSpPr txBox="1">
            <a:spLocks/>
          </p:cNvSpPr>
          <p:nvPr/>
        </p:nvSpPr>
        <p:spPr>
          <a:xfrm>
            <a:off x="838200" y="4312197"/>
            <a:ext cx="2661746" cy="103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F527011-D706-4B4E-9BC3-2F4BB5B8162B}"/>
              </a:ext>
            </a:extLst>
          </p:cNvPr>
          <p:cNvSpPr txBox="1">
            <a:spLocks/>
          </p:cNvSpPr>
          <p:nvPr/>
        </p:nvSpPr>
        <p:spPr>
          <a:xfrm>
            <a:off x="5755105" y="467054"/>
            <a:ext cx="3649717" cy="103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前端服务代办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0EE96A8-3CB0-443C-AD08-B46761A45675}"/>
              </a:ext>
            </a:extLst>
          </p:cNvPr>
          <p:cNvSpPr txBox="1">
            <a:spLocks/>
          </p:cNvSpPr>
          <p:nvPr/>
        </p:nvSpPr>
        <p:spPr>
          <a:xfrm>
            <a:off x="5755105" y="1501965"/>
            <a:ext cx="3403791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Svg</a:t>
            </a:r>
            <a:r>
              <a:rPr lang="zh-CN" altLang="en-US" dirty="0"/>
              <a:t>编辑器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52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75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页面构建</vt:lpstr>
      <vt:lpstr>后端服务搭建</vt:lpstr>
      <vt:lpstr>后端服务代办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夏源</dc:creator>
  <cp:lastModifiedBy>夏源</cp:lastModifiedBy>
  <cp:revision>11</cp:revision>
  <dcterms:created xsi:type="dcterms:W3CDTF">2024-11-02T03:48:46Z</dcterms:created>
  <dcterms:modified xsi:type="dcterms:W3CDTF">2024-11-02T09:04:46Z</dcterms:modified>
</cp:coreProperties>
</file>