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4A09D-DBE6-4F8C-BBA0-43B7A04BF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C2C3C5-EA31-4A0E-875A-F0D912E59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86B84-1FE4-4E19-B8D3-B0BAF719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5EF0-CC22-4BF0-B32A-A1B3135E268B}" type="datetimeFigureOut">
              <a:rPr lang="zh-CN" altLang="en-US" smtClean="0"/>
              <a:t>2024/10/08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BA0B6-59D0-47A6-AAE9-2B7E00EF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275E9-19E9-4E98-BB09-06F6206A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5454-A658-4FD6-A25C-C5518CE04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8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DE2DE-0E30-432B-85CA-C1A8F097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E18B65-AD71-488E-B964-AB9300BF8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F35A3-0C70-41BA-950E-1F2C44CD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5EF0-CC22-4BF0-B32A-A1B3135E268B}" type="datetimeFigureOut">
              <a:rPr lang="zh-CN" altLang="en-US" smtClean="0"/>
              <a:t>2024/10/08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AED27-3DEC-43E6-A90F-11D16373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6DF44-BE6D-48C7-A2E7-E42D22CF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5454-A658-4FD6-A25C-C5518CE04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8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5B4838-46D2-44D6-BF8D-B20C19F7F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86A604-2D71-4B51-AAB6-79A5C7E97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317F0-9623-439D-8596-252262E4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5EF0-CC22-4BF0-B32A-A1B3135E268B}" type="datetimeFigureOut">
              <a:rPr lang="zh-CN" altLang="en-US" smtClean="0"/>
              <a:t>2024/10/08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C3362-2FF7-42A1-A05D-DC9A9537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79A81-A6FD-4F72-A047-EEB46457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5454-A658-4FD6-A25C-C5518CE04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38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F9208-438B-418E-90AB-1430E4D6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17BF8-2BA9-4452-BF45-7E135DD69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15128-1C05-4481-A59C-AC17F4AE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5EF0-CC22-4BF0-B32A-A1B3135E268B}" type="datetimeFigureOut">
              <a:rPr lang="zh-CN" altLang="en-US" smtClean="0"/>
              <a:t>2024/10/08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169A1-D947-453F-A31C-EF44A33B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2A768-4C9C-48E6-91CF-428C3059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5454-A658-4FD6-A25C-C5518CE04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9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07B4C-4284-4F12-AAFE-6BDEB483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71D579-130A-4D38-83B3-4872A6C9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5835B-6A00-4644-80E6-1904EA7D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5EF0-CC22-4BF0-B32A-A1B3135E268B}" type="datetimeFigureOut">
              <a:rPr lang="zh-CN" altLang="en-US" smtClean="0"/>
              <a:t>2024/10/08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51C21-2B80-4872-8DDB-923B029D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461F3-8C1B-41BA-9D99-9413CECE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5454-A658-4FD6-A25C-C5518CE04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77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57A20-F641-4400-BE66-5B9FB2FE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69D30-C6C5-48FC-949B-3EC309B44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E23D73-C62C-48E3-933D-04A24E2B8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E27892-A84C-4BAB-9483-D6B8777B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5EF0-CC22-4BF0-B32A-A1B3135E268B}" type="datetimeFigureOut">
              <a:rPr lang="zh-CN" altLang="en-US" smtClean="0"/>
              <a:t>2024/10/08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E253BA-DF58-4A67-A7CF-E00E6866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D99886-F613-4550-83F5-837D9A92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5454-A658-4FD6-A25C-C5518CE04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46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851CC-2968-4BE4-B299-8EE29941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434F60-5E3E-4599-BC19-197301F09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C833E6-D485-4323-8B34-4E018D0F7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B66843-6930-4A9C-AEC4-5EE015D79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E5E1BC-BDA9-4367-8E78-C433C1F9E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1CEAE4-9659-4222-9635-255DA3E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5EF0-CC22-4BF0-B32A-A1B3135E268B}" type="datetimeFigureOut">
              <a:rPr lang="zh-CN" altLang="en-US" smtClean="0"/>
              <a:t>2024/10/08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56752A-4A46-4207-A97A-3BACD84E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49DAD1-BFA8-4E52-9210-68937FB1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5454-A658-4FD6-A25C-C5518CE04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2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00910-2893-48A5-96E4-2B7F6CAC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B3D1EE-5CBF-4578-88A3-4A0ACC8D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5EF0-CC22-4BF0-B32A-A1B3135E268B}" type="datetimeFigureOut">
              <a:rPr lang="zh-CN" altLang="en-US" smtClean="0"/>
              <a:t>2024/10/08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E8119F-A2E4-40AC-8F65-04924A76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D47557-FFDF-489F-9C5C-6B94D634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5454-A658-4FD6-A25C-C5518CE04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7030FF-6381-464F-9F94-5B8C2B03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5EF0-CC22-4BF0-B32A-A1B3135E268B}" type="datetimeFigureOut">
              <a:rPr lang="zh-CN" altLang="en-US" smtClean="0"/>
              <a:t>2024/10/08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B6EB53-441E-4BCE-9391-DFB5AC7B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3FCC44-79B7-4DD4-8671-22785A64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5454-A658-4FD6-A25C-C5518CE04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5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701AA-6411-43B5-9E58-47E6896E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3AE78-2D11-47B7-8D85-5F28EEF9A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9C1D88-78C2-4522-9D5D-FDB158459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E56F6C-7472-407E-911C-A9C686CF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5EF0-CC22-4BF0-B32A-A1B3135E268B}" type="datetimeFigureOut">
              <a:rPr lang="zh-CN" altLang="en-US" smtClean="0"/>
              <a:t>2024/10/08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A28741-AEA4-4BAE-91DA-D81B6D9B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5EC3F9-CF62-406B-BAEF-E08808F3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5454-A658-4FD6-A25C-C5518CE04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63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FFE79-C5B3-4AAE-9726-80F1C6A6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89D487-3F10-4403-A944-CCD70E72A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A78DB6-EF9F-422F-A197-3F461CBBB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050C7F-83B4-4D13-9751-FD6C75F9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5EF0-CC22-4BF0-B32A-A1B3135E268B}" type="datetimeFigureOut">
              <a:rPr lang="zh-CN" altLang="en-US" smtClean="0"/>
              <a:t>2024/10/08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DCDBC5-77A0-40D9-A8AE-E5809633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3A9A9-6CA7-49CC-AEAB-3E1BC550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5454-A658-4FD6-A25C-C5518CE04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59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DE6B54-399A-43D7-8581-7179D6C7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F59FC-402F-4B98-9D2E-BEDA2B259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3D5AC-438A-441E-99EA-141D4CFCB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F5EF0-CC22-4BF0-B32A-A1B3135E268B}" type="datetimeFigureOut">
              <a:rPr lang="zh-CN" altLang="en-US" smtClean="0"/>
              <a:t>2024/10/08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DC3AF-62B2-4203-86F0-E53AF35AB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93624-82A5-4673-8760-FBA218A3C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5454-A658-4FD6-A25C-C5518CE04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79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990AA5-687E-4A90-B924-EEED756AA934}"/>
              </a:ext>
            </a:extLst>
          </p:cNvPr>
          <p:cNvSpPr txBox="1"/>
          <p:nvPr/>
        </p:nvSpPr>
        <p:spPr>
          <a:xfrm>
            <a:off x="5043783" y="1701168"/>
            <a:ext cx="25482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目前进度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前端</a:t>
            </a:r>
            <a:r>
              <a:rPr lang="en-US" altLang="zh-CN" dirty="0"/>
              <a:t>demo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布局思路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现有界面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后端开发进度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功能设计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视频录制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音乐可视化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轮廓提取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轮廓分组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模型渲染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待开发部分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前端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后端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DBEBA5-0FED-4922-A259-DA572EA18458}"/>
              </a:ext>
            </a:extLst>
          </p:cNvPr>
          <p:cNvSpPr txBox="1"/>
          <p:nvPr/>
        </p:nvSpPr>
        <p:spPr>
          <a:xfrm>
            <a:off x="1568688" y="632517"/>
            <a:ext cx="905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律动</a:t>
            </a:r>
            <a:r>
              <a:rPr lang="en-US" altLang="zh-CN" sz="4800" dirty="0"/>
              <a:t>3D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0586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D51EA71-C122-4400-9CFB-A6A705D8A9B7}"/>
              </a:ext>
            </a:extLst>
          </p:cNvPr>
          <p:cNvSpPr txBox="1"/>
          <p:nvPr/>
        </p:nvSpPr>
        <p:spPr>
          <a:xfrm>
            <a:off x="744238" y="220970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highlight>
                  <a:srgbClr val="FFFF00"/>
                </a:highlight>
              </a:rPr>
              <a:t>1.1.1</a:t>
            </a:r>
            <a:r>
              <a:rPr lang="zh-CN" altLang="en-US" dirty="0">
                <a:highlight>
                  <a:srgbClr val="FFFF00"/>
                </a:highlight>
              </a:rPr>
              <a:t>前端</a:t>
            </a:r>
            <a:r>
              <a:rPr lang="en-US" altLang="zh-CN" dirty="0">
                <a:highlight>
                  <a:srgbClr val="FFFF00"/>
                </a:highlight>
              </a:rPr>
              <a:t>demo-</a:t>
            </a:r>
            <a:r>
              <a:rPr lang="zh-CN" altLang="en-US" dirty="0">
                <a:highlight>
                  <a:srgbClr val="FFFF00"/>
                </a:highlight>
              </a:rPr>
              <a:t>布局设计思路</a:t>
            </a:r>
            <a:endParaRPr lang="en-US" altLang="zh-CN" dirty="0">
              <a:highlight>
                <a:srgbClr val="FFFF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15FFDB-99EF-4B86-B67B-7FE7E7B22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84" y="1678170"/>
            <a:ext cx="10026094" cy="464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5C4ACB-24F5-4B22-9E78-5110C7B0A6CE}"/>
              </a:ext>
            </a:extLst>
          </p:cNvPr>
          <p:cNvSpPr txBox="1"/>
          <p:nvPr/>
        </p:nvSpPr>
        <p:spPr>
          <a:xfrm>
            <a:off x="1320036" y="735645"/>
            <a:ext cx="934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参考阿里云等网页布局，在屏幕左侧设置可隐藏的</a:t>
            </a:r>
            <a:r>
              <a:rPr lang="en-US" altLang="zh-CN" dirty="0" err="1"/>
              <a:t>SideBar</a:t>
            </a:r>
            <a:r>
              <a:rPr lang="zh-CN" altLang="en-US" dirty="0"/>
              <a:t>，顶部常驻</a:t>
            </a:r>
            <a:r>
              <a:rPr lang="en-US" altLang="zh-CN" dirty="0" err="1"/>
              <a:t>TopBar</a:t>
            </a:r>
            <a:r>
              <a:rPr lang="zh-CN" altLang="en-US" dirty="0"/>
              <a:t>，右边负责展开工具（比如轮廓分组）</a:t>
            </a:r>
          </a:p>
        </p:txBody>
      </p:sp>
    </p:spTree>
    <p:extLst>
      <p:ext uri="{BB962C8B-B14F-4D97-AF65-F5344CB8AC3E}">
        <p14:creationId xmlns:p14="http://schemas.microsoft.com/office/powerpoint/2010/main" val="259990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D51EA71-C122-4400-9CFB-A6A705D8A9B7}"/>
              </a:ext>
            </a:extLst>
          </p:cNvPr>
          <p:cNvSpPr txBox="1"/>
          <p:nvPr/>
        </p:nvSpPr>
        <p:spPr>
          <a:xfrm>
            <a:off x="744238" y="220970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highlight>
                  <a:srgbClr val="FFFF00"/>
                </a:highlight>
              </a:rPr>
              <a:t>1.1.2</a:t>
            </a:r>
            <a:r>
              <a:rPr lang="zh-CN" altLang="en-US" dirty="0">
                <a:highlight>
                  <a:srgbClr val="FFFF00"/>
                </a:highlight>
              </a:rPr>
              <a:t>前端</a:t>
            </a:r>
            <a:r>
              <a:rPr lang="en-US" altLang="zh-CN" dirty="0">
                <a:highlight>
                  <a:srgbClr val="FFFF00"/>
                </a:highlight>
              </a:rPr>
              <a:t>demo-</a:t>
            </a:r>
            <a:r>
              <a:rPr lang="zh-CN" altLang="en-US" dirty="0">
                <a:highlight>
                  <a:srgbClr val="FFFF00"/>
                </a:highlight>
              </a:rPr>
              <a:t>现有界面</a:t>
            </a:r>
            <a:endParaRPr lang="en-US" altLang="zh-CN" dirty="0">
              <a:highlight>
                <a:srgbClr val="FFFF00"/>
              </a:highligh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2689C1-4F9B-4EF3-9630-F8C019BF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15" y="1089973"/>
            <a:ext cx="4015109" cy="23390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C6FA9F2-A12D-4210-A587-239AC72DB5E7}"/>
              </a:ext>
            </a:extLst>
          </p:cNvPr>
          <p:cNvSpPr txBox="1"/>
          <p:nvPr/>
        </p:nvSpPr>
        <p:spPr>
          <a:xfrm>
            <a:off x="1251285" y="694394"/>
            <a:ext cx="97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界面默认是师兄恩宁路的成果展示，左侧有侧边栏（登录是空白）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94A543E-EDD1-4EBD-934C-447D0CB68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64159"/>
          <a:stretch/>
        </p:blipFill>
        <p:spPr>
          <a:xfrm>
            <a:off x="6712478" y="1089973"/>
            <a:ext cx="2381022" cy="30790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A92AA25-AE08-4D0E-93AB-FC694E029881}"/>
              </a:ext>
            </a:extLst>
          </p:cNvPr>
          <p:cNvSpPr txBox="1"/>
          <p:nvPr/>
        </p:nvSpPr>
        <p:spPr>
          <a:xfrm>
            <a:off x="9251711" y="1089973"/>
            <a:ext cx="2099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轮廓提取，点击位置标记为红点，做为（轮廓识别）种子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1568D00-8479-4F27-8B99-5F1D63F63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541" y="3822332"/>
            <a:ext cx="4865459" cy="225509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ED4DF40-C701-420B-AE2A-FD1D9DF3220D}"/>
              </a:ext>
            </a:extLst>
          </p:cNvPr>
          <p:cNvSpPr txBox="1"/>
          <p:nvPr/>
        </p:nvSpPr>
        <p:spPr>
          <a:xfrm>
            <a:off x="1102262" y="6197919"/>
            <a:ext cx="512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这些轮廓可以在右侧通过</a:t>
            </a:r>
            <a:r>
              <a:rPr lang="en-US" altLang="zh-CN" dirty="0"/>
              <a:t>id</a:t>
            </a:r>
            <a:r>
              <a:rPr lang="zh-CN" altLang="en-US" dirty="0"/>
              <a:t>高亮显示，右侧同时进行轮廓分组，一组一个模型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597E49D-B910-4FE7-9B30-4EAD37D95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478" y="4371796"/>
            <a:ext cx="4043687" cy="212842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3EEC669-DEB1-474A-952C-16CF9DD3AB12}"/>
              </a:ext>
            </a:extLst>
          </p:cNvPr>
          <p:cNvSpPr txBox="1"/>
          <p:nvPr/>
        </p:nvSpPr>
        <p:spPr>
          <a:xfrm>
            <a:off x="10961459" y="3935761"/>
            <a:ext cx="929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模型构建，需要分组数据做为文件输入参数，支持音乐可视化</a:t>
            </a:r>
          </a:p>
        </p:txBody>
      </p:sp>
    </p:spTree>
    <p:extLst>
      <p:ext uri="{BB962C8B-B14F-4D97-AF65-F5344CB8AC3E}">
        <p14:creationId xmlns:p14="http://schemas.microsoft.com/office/powerpoint/2010/main" val="380918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D51EA71-C122-4400-9CFB-A6A705D8A9B7}"/>
              </a:ext>
            </a:extLst>
          </p:cNvPr>
          <p:cNvSpPr txBox="1"/>
          <p:nvPr/>
        </p:nvSpPr>
        <p:spPr>
          <a:xfrm>
            <a:off x="744238" y="220970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highlight>
                  <a:srgbClr val="FFFF00"/>
                </a:highlight>
              </a:rPr>
              <a:t>1.2 </a:t>
            </a:r>
            <a:r>
              <a:rPr lang="zh-CN" altLang="en-US" dirty="0">
                <a:highlight>
                  <a:srgbClr val="FFFF00"/>
                </a:highlight>
              </a:rPr>
              <a:t>后端开发进度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556763-D06D-4763-814E-70C8E5C69801}"/>
              </a:ext>
            </a:extLst>
          </p:cNvPr>
          <p:cNvSpPr txBox="1"/>
          <p:nvPr/>
        </p:nvSpPr>
        <p:spPr>
          <a:xfrm>
            <a:off x="1306286" y="962526"/>
            <a:ext cx="9061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技术框架</a:t>
            </a:r>
            <a:endParaRPr lang="en-US" altLang="zh-CN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数据库：免费的开源</a:t>
            </a:r>
            <a:r>
              <a:rPr lang="en-US" altLang="zh-CN" dirty="0" err="1"/>
              <a:t>Mysql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语言</a:t>
            </a:r>
            <a:r>
              <a:rPr lang="en-US" altLang="zh-CN" dirty="0"/>
              <a:t>Rust</a:t>
            </a:r>
            <a:r>
              <a:rPr lang="zh-CN" altLang="en-US" dirty="0"/>
              <a:t>（师兄之前的</a:t>
            </a:r>
            <a:r>
              <a:rPr lang="en-US" altLang="zh-CN" dirty="0"/>
              <a:t>Python</a:t>
            </a:r>
            <a:r>
              <a:rPr lang="zh-CN" altLang="en-US" dirty="0"/>
              <a:t>已经被转化为</a:t>
            </a:r>
            <a:r>
              <a:rPr lang="en-US" altLang="zh-CN" dirty="0"/>
              <a:t>rust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Web</a:t>
            </a:r>
            <a:r>
              <a:rPr lang="zh-CN" altLang="en-US" dirty="0"/>
              <a:t>框架</a:t>
            </a:r>
            <a:r>
              <a:rPr lang="en-US" altLang="zh-CN" dirty="0" err="1"/>
              <a:t>actix</a:t>
            </a:r>
            <a:r>
              <a:rPr lang="en-US" altLang="zh-CN" dirty="0"/>
              <a:t>-web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9A9C12-688E-4CDE-B265-BC83B537FD80}"/>
              </a:ext>
            </a:extLst>
          </p:cNvPr>
          <p:cNvSpPr txBox="1"/>
          <p:nvPr/>
        </p:nvSpPr>
        <p:spPr>
          <a:xfrm>
            <a:off x="1306285" y="3159987"/>
            <a:ext cx="9061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实现以及部署</a:t>
            </a:r>
            <a:endParaRPr lang="en-US" altLang="zh-CN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核心算法完备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一个项目具备的增删查改，只完善了“增”的部分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已经打包为</a:t>
            </a:r>
            <a:r>
              <a:rPr lang="en-US" altLang="zh-CN" dirty="0"/>
              <a:t>docker</a:t>
            </a:r>
            <a:r>
              <a:rPr lang="zh-CN" altLang="en-US" dirty="0"/>
              <a:t>，部署到阿里云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160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E58E66E-2697-49C7-86C0-216D387C5FB2}"/>
              </a:ext>
            </a:extLst>
          </p:cNvPr>
          <p:cNvSpPr txBox="1"/>
          <p:nvPr/>
        </p:nvSpPr>
        <p:spPr>
          <a:xfrm>
            <a:off x="1907292" y="1443841"/>
            <a:ext cx="860487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目前具备的功能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音乐可视化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轮廓提取（输入</a:t>
            </a:r>
            <a:r>
              <a:rPr lang="en-US" altLang="zh-CN" dirty="0" err="1"/>
              <a:t>png</a:t>
            </a:r>
            <a:r>
              <a:rPr lang="zh-CN" altLang="en-US" dirty="0"/>
              <a:t>图片</a:t>
            </a:r>
            <a:r>
              <a:rPr lang="en-US" altLang="zh-CN" dirty="0"/>
              <a:t>——》</a:t>
            </a:r>
            <a:r>
              <a:rPr lang="en-US" altLang="zh-CN" dirty="0" err="1"/>
              <a:t>svg</a:t>
            </a:r>
            <a:r>
              <a:rPr lang="zh-CN" altLang="en-US" dirty="0"/>
              <a:t>图形）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轮廓分组，每一组是一个独立模型，目前前端看不到模型的独立性，后端是独立存储（输入</a:t>
            </a:r>
            <a:r>
              <a:rPr lang="en-US" altLang="zh-CN" dirty="0" err="1"/>
              <a:t>svg</a:t>
            </a:r>
            <a:r>
              <a:rPr lang="zh-CN" altLang="en-US" dirty="0"/>
              <a:t>图形），</a:t>
            </a:r>
            <a:r>
              <a:rPr lang="en-US" altLang="zh-CN" dirty="0"/>
              <a:t>——》</a:t>
            </a:r>
            <a:r>
              <a:rPr lang="zh-CN" altLang="en-US" dirty="0"/>
              <a:t>分组</a:t>
            </a:r>
            <a:r>
              <a:rPr lang="en-US" altLang="zh-CN" dirty="0"/>
              <a:t>json</a:t>
            </a:r>
            <a:r>
              <a:rPr lang="zh-CN" altLang="en-US" dirty="0"/>
              <a:t>文件）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模型构建，已经实现了发送请求然后加载模型构建的动态渲染过程，并且支持音乐可视化（输入分组</a:t>
            </a:r>
            <a:r>
              <a:rPr lang="en-US" altLang="zh-CN" dirty="0"/>
              <a:t>json</a:t>
            </a:r>
            <a:r>
              <a:rPr lang="zh-CN" altLang="en-US" dirty="0"/>
              <a:t>问价</a:t>
            </a:r>
            <a:r>
              <a:rPr lang="en-US" altLang="zh-CN" dirty="0"/>
              <a:t>——》obj</a:t>
            </a:r>
            <a:r>
              <a:rPr lang="zh-CN" altLang="en-US" dirty="0"/>
              <a:t>白模）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视频录制</a:t>
            </a:r>
            <a:r>
              <a:rPr lang="en-US" altLang="zh-CN" dirty="0"/>
              <a:t>——</a:t>
            </a:r>
            <a:r>
              <a:rPr lang="en-US" altLang="zh-CN" dirty="0" err="1"/>
              <a:t>ffmpeg+MediaRecorder</a:t>
            </a:r>
            <a:r>
              <a:rPr lang="en-US" altLang="zh-CN" dirty="0"/>
              <a:t>,</a:t>
            </a:r>
            <a:r>
              <a:rPr lang="zh-CN" altLang="en-US" dirty="0"/>
              <a:t>接收</a:t>
            </a:r>
            <a:r>
              <a:rPr lang="en-US" altLang="zh-CN" dirty="0"/>
              <a:t>renderer</a:t>
            </a:r>
            <a:r>
              <a:rPr lang="zh-CN" altLang="en-US" dirty="0"/>
              <a:t>的流和音频流进行录制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存在问题：直接录制的视频编码不够通用（微信不支持）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解决：通过后端使用</a:t>
            </a:r>
            <a:r>
              <a:rPr lang="en-US" altLang="zh-CN" dirty="0" err="1"/>
              <a:t>ffmpeg</a:t>
            </a:r>
            <a:r>
              <a:rPr lang="zh-CN" altLang="en-US" dirty="0"/>
              <a:t>进行转码，而后重新下载（速度在网络好的时候还可以）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其它问题：录制效果，可能会因为浏览器不同等问题有不同的负面效果</a:t>
            </a:r>
            <a:r>
              <a:rPr lang="en-US" altLang="zh-CN" dirty="0"/>
              <a:t>——</a:t>
            </a:r>
            <a:r>
              <a:rPr lang="zh-CN" altLang="en-US" dirty="0"/>
              <a:t>目前遇到，一台机器打开两个谷歌网页进行录制，可能会出现色彩失真问题，尚且不明原因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2C8576-7E4E-4D00-ABA9-0EE710973810}"/>
              </a:ext>
            </a:extLst>
          </p:cNvPr>
          <p:cNvSpPr txBox="1"/>
          <p:nvPr/>
        </p:nvSpPr>
        <p:spPr>
          <a:xfrm>
            <a:off x="1907292" y="552125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2.</a:t>
            </a:r>
            <a:r>
              <a:rPr lang="zh-CN" altLang="en-US" dirty="0">
                <a:highlight>
                  <a:srgbClr val="FFFF00"/>
                </a:highlight>
              </a:rPr>
              <a:t>功能设计</a:t>
            </a:r>
            <a:endParaRPr lang="en-US" altLang="zh-C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4248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CD77E4-4747-4B81-8CC2-BCC69708D029}"/>
              </a:ext>
            </a:extLst>
          </p:cNvPr>
          <p:cNvSpPr txBox="1"/>
          <p:nvPr/>
        </p:nvSpPr>
        <p:spPr>
          <a:xfrm>
            <a:off x="1601919" y="798486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3.1</a:t>
            </a:r>
            <a:r>
              <a:rPr lang="zh-CN" altLang="en-US" dirty="0">
                <a:highlight>
                  <a:srgbClr val="FFFF00"/>
                </a:highlight>
              </a:rPr>
              <a:t>待开发部分</a:t>
            </a:r>
            <a:r>
              <a:rPr lang="en-US" altLang="zh-CN" dirty="0">
                <a:highlight>
                  <a:srgbClr val="FFFF00"/>
                </a:highlight>
              </a:rPr>
              <a:t>-</a:t>
            </a:r>
            <a:r>
              <a:rPr lang="zh-CN" altLang="en-US" dirty="0">
                <a:highlight>
                  <a:srgbClr val="FFFF00"/>
                </a:highlight>
              </a:rPr>
              <a:t>前端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747BEA-ECD8-450B-8E8A-B367FEF006A5}"/>
              </a:ext>
            </a:extLst>
          </p:cNvPr>
          <p:cNvSpPr txBox="1"/>
          <p:nvPr/>
        </p:nvSpPr>
        <p:spPr>
          <a:xfrm>
            <a:off x="1601919" y="1347537"/>
            <a:ext cx="7755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交互流程规范化：为了追求看到代码逻辑、效果，现在会出现</a:t>
            </a:r>
            <a:r>
              <a:rPr lang="en-US" altLang="zh-CN" dirty="0"/>
              <a:t>json</a:t>
            </a:r>
            <a:r>
              <a:rPr lang="zh-CN" altLang="en-US" dirty="0"/>
              <a:t>等数据的下载，这些对实际用户应该是不可见的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界面布局问题：缺乏美术功底，不够美观；一些布局的比例不规范等问题；侧边栏和顶部工具栏尚不完善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缺少用户信息、管理界面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009445-0D7E-401B-A9FF-371CC02CA4A6}"/>
              </a:ext>
            </a:extLst>
          </p:cNvPr>
          <p:cNvSpPr txBox="1"/>
          <p:nvPr/>
        </p:nvSpPr>
        <p:spPr>
          <a:xfrm>
            <a:off x="1601919" y="2922164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3.2</a:t>
            </a:r>
            <a:r>
              <a:rPr lang="zh-CN" altLang="en-US" dirty="0">
                <a:highlight>
                  <a:srgbClr val="FFFF00"/>
                </a:highlight>
              </a:rPr>
              <a:t>待开发部分</a:t>
            </a:r>
            <a:r>
              <a:rPr lang="en-US" altLang="zh-CN" dirty="0">
                <a:highlight>
                  <a:srgbClr val="FFFF00"/>
                </a:highlight>
              </a:rPr>
              <a:t>-</a:t>
            </a:r>
            <a:r>
              <a:rPr lang="zh-CN" altLang="en-US" dirty="0">
                <a:highlight>
                  <a:srgbClr val="FFFF00"/>
                </a:highlight>
              </a:rPr>
              <a:t>后端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FDF816-2CA8-4509-91C8-6AEAC0D1D246}"/>
              </a:ext>
            </a:extLst>
          </p:cNvPr>
          <p:cNvSpPr txBox="1"/>
          <p:nvPr/>
        </p:nvSpPr>
        <p:spPr>
          <a:xfrm>
            <a:off x="1601919" y="3566505"/>
            <a:ext cx="72120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面向业务的增删查改四件套，</a:t>
            </a:r>
            <a:r>
              <a:rPr lang="zh-CN" altLang="en-US" dirty="0">
                <a:solidFill>
                  <a:srgbClr val="FF0000"/>
                </a:solidFill>
              </a:rPr>
              <a:t>删、查、改</a:t>
            </a:r>
            <a:r>
              <a:rPr lang="zh-CN" altLang="en-US" dirty="0"/>
              <a:t>还未开发。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音乐可视化的音乐挑选、管理没有实现任何，目前还是基于固定的静态资源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视频水印、标语的添加没有完备实现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创意：直接在场景中加一块画布，让标语和模型一同渲染录制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优点：不用回马枪重新处理视频，耗时耗流量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色块：在实际开发中没有发现色块有实际作用的地方，决定模型形状的是底部轮廓和高度参数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Svg</a:t>
            </a:r>
            <a:r>
              <a:rPr lang="zh-CN" altLang="en-US" dirty="0"/>
              <a:t>编辑器：尚未集成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853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567</Words>
  <Application>Microsoft Office PowerPoint</Application>
  <PresentationFormat>宽屏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夏源</dc:creator>
  <cp:lastModifiedBy>夏源</cp:lastModifiedBy>
  <cp:revision>27</cp:revision>
  <dcterms:created xsi:type="dcterms:W3CDTF">2024-10-07T16:10:29Z</dcterms:created>
  <dcterms:modified xsi:type="dcterms:W3CDTF">2024-10-08T01:01:53Z</dcterms:modified>
</cp:coreProperties>
</file>