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9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"/>
          <p:cNvSpPr/>
          <p:nvPr userDrawn="1"/>
        </p:nvSpPr>
        <p:spPr>
          <a:xfrm>
            <a:off x="246062" y="624207"/>
            <a:ext cx="8651875" cy="1422400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350" strike="noStrike" noProof="1"/>
              <a:t> </a:t>
            </a:r>
            <a:endParaRPr lang="zh-CN" altLang="en-US" sz="1350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791354" y="878207"/>
            <a:ext cx="7648575" cy="914400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1" y="2344738"/>
            <a:ext cx="4686300" cy="157003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07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5D6F453-608E-418A-ADE9-43A7EAE5CC67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755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05DD3D5-FD6E-4304-951F-4901554645A5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257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Title of Your Slides</a:t>
            </a:r>
            <a:endParaRPr lang="zh-CN" altLang="en-US" strike="noStrike" noProof="1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1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Name</a:t>
            </a:r>
            <a:endParaRPr lang="zh-CN" altLang="en-US" strike="noStrike" noProof="1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1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Department</a:t>
            </a:r>
            <a:endParaRPr lang="zh-CN" altLang="en-US" strike="noStrike" noProof="1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6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Time</a:t>
            </a:r>
            <a:endParaRPr lang="zh-CN" altLang="en-US" strike="noStrike" noProof="1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80" y="4012206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Name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C9443C07-E79A-4418-B754-320F65F1DCE1}" type="datetime1">
              <a:rPr lang="zh-CN" altLang="en-US" strike="noStrike" noProof="1" smtClean="0">
                <a:latin typeface="+mj-lt"/>
                <a:ea typeface="+mn-ea"/>
                <a:cs typeface="+mn-cs"/>
              </a:rPr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2359CDC3-D254-469E-8F04-CC4295B8C37F}" type="slidenum">
              <a:rPr lang="zh-CN" altLang="en-US" strike="noStrike" noProof="1" smtClean="0">
                <a:latin typeface="+mj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1825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250"/>
            <a:ext cx="9144000" cy="587375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6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en-US" altLang="zh-CN" strike="noStrike" noProof="1"/>
              <a:t>Input Title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0C6F9CDA-F878-4269-9FD6-16450456BC9E}" type="datetime1">
              <a:rPr lang="zh-CN" altLang="en-US" strike="noStrike" noProof="1" smtClean="0">
                <a:latin typeface="+mj-lt"/>
                <a:ea typeface="+mn-ea"/>
                <a:cs typeface="+mn-cs"/>
              </a:rPr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2359CDC3-D254-469E-8F04-CC4295B8C37F}" type="slidenum">
              <a:rPr lang="zh-CN" altLang="en-US" strike="noStrike" noProof="1" smtClean="0">
                <a:latin typeface="+mj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56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250"/>
            <a:ext cx="9144000" cy="587375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B6034A4F-2181-488A-94DB-FABF9F9EC2A8}" type="datetime1">
              <a:rPr lang="zh-CN" altLang="en-US" strike="noStrike" noProof="1" smtClean="0">
                <a:latin typeface="+mj-lt"/>
                <a:ea typeface="+mn-ea"/>
                <a:cs typeface="+mn-cs"/>
              </a:rPr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lt"/>
              </a:defRPr>
            </a:lvl1pPr>
          </a:lstStyle>
          <a:p>
            <a:pPr fontAlgn="auto"/>
            <a:fld id="{2359CDC3-D254-469E-8F04-CC4295B8C37F}" type="slidenum">
              <a:rPr lang="zh-CN" altLang="en-US" strike="noStrike" noProof="1" smtClean="0">
                <a:latin typeface="+mj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9488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E1DFF1BF-98E4-4361-AE10-46DD273698C1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4675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8371F0A-69BB-4EDF-BBBA-F4DDDE7A8113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218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147E350-B70F-4DAF-AA8F-96EBDBAD6661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3483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E2DAEAC-1DFE-49E3-B02B-40EB5E2AF1E7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6248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22250"/>
            <a:ext cx="9144000" cy="587375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3079" name="文本框 6"/>
          <p:cNvSpPr txBox="1"/>
          <p:nvPr userDrawn="1"/>
        </p:nvSpPr>
        <p:spPr>
          <a:xfrm>
            <a:off x="93663" y="254000"/>
            <a:ext cx="8628062" cy="414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title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AB7AB487-C10E-4CF1-A6A5-93C21CFFE3FC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723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F4E8E215-26C0-44A4-A17C-E13A860425B0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9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4E1D8A7-0F3C-4722-B7DB-E15595CC5B8D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790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E6B0D72-EE94-4E80-9BD7-E354144660B3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359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5264236-5E1A-422B-9568-88AFECDFCFC7}" type="datetime1">
              <a:rPr lang="zh-CN" altLang="en-US" strike="noStrike" noProof="1" smtClean="0"/>
              <a:t>2023/11/14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E607146-DD1E-4EBD-B8F7-D93B3206AC3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22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4572000" y="0"/>
            <a:ext cx="4572000" cy="222250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0" y="6635750"/>
            <a:ext cx="4572000" cy="22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4572000" y="6635750"/>
            <a:ext cx="4572000" cy="222250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</p:spTree>
    <p:extLst>
      <p:ext uri="{BB962C8B-B14F-4D97-AF65-F5344CB8AC3E}">
        <p14:creationId xmlns:p14="http://schemas.microsoft.com/office/powerpoint/2010/main" val="31009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190" y="230505"/>
            <a:ext cx="9171940" cy="504825"/>
          </a:xfrm>
        </p:spPr>
        <p:txBody>
          <a:bodyPr/>
          <a:lstStyle/>
          <a:p>
            <a:r>
              <a:rPr lang="en-US" altLang="zh-CN" sz="3200" dirty="0">
                <a:latin typeface="+mn-lt"/>
                <a:cs typeface="+mn-lt"/>
                <a:sym typeface="+mn-ea"/>
              </a:rPr>
              <a:t>Example: Convolution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Scanning</a:t>
            </a:r>
            <a:endParaRPr lang="en-US" altLang="zh-CN" sz="3200" dirty="0">
              <a:latin typeface="+mn-lt"/>
              <a:cs typeface="+mn-lt"/>
            </a:endParaRPr>
          </a:p>
        </p:txBody>
      </p:sp>
      <p:pic>
        <p:nvPicPr>
          <p:cNvPr id="2050" name="Picture 2" descr="http://ufldl.stanford.edu/wiki/images/6/6c/Convolution_schematic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513" y="2240367"/>
            <a:ext cx="2672637" cy="195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77" y="2268400"/>
            <a:ext cx="2672637" cy="1955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2547"/>
          <a:stretch>
            <a:fillRect/>
          </a:stretch>
        </p:blipFill>
        <p:spPr>
          <a:xfrm>
            <a:off x="5842713" y="2244070"/>
            <a:ext cx="2604564" cy="194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41" y="4391932"/>
            <a:ext cx="2672636" cy="1960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919" y="4378914"/>
            <a:ext cx="2672636" cy="1973640"/>
          </a:xfrm>
          <a:prstGeom prst="rect">
            <a:avLst/>
          </a:prstGeom>
        </p:spPr>
      </p:pic>
      <p:pic>
        <p:nvPicPr>
          <p:cNvPr id="23" name="内容占位符 4"/>
          <p:cNvPicPr>
            <a:picLocks noChangeAspect="1"/>
          </p:cNvPicPr>
          <p:nvPr/>
        </p:nvPicPr>
        <p:blipFill rotWithShape="1">
          <a:blip r:embed="rId7"/>
          <a:srcRect b="1451"/>
          <a:stretch>
            <a:fillRect/>
          </a:stretch>
        </p:blipFill>
        <p:spPr>
          <a:xfrm>
            <a:off x="5842713" y="4425175"/>
            <a:ext cx="2672637" cy="19311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73C694-358B-46FE-A2C8-E12C6A13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9CDC3-D254-469E-8F04-CC4295B8C3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142923-0796-4797-ADEF-4EA84F0EABC8}"/>
              </a:ext>
            </a:extLst>
          </p:cNvPr>
          <p:cNvSpPr txBox="1"/>
          <p:nvPr/>
        </p:nvSpPr>
        <p:spPr>
          <a:xfrm>
            <a:off x="565513" y="1243890"/>
            <a:ext cx="156874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The kernel is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082229-143C-4110-B8AC-9A6FDC6BE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751" y="1030356"/>
            <a:ext cx="729833" cy="7961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142923-0796-4797-ADEF-4EA84F0EABC8}"/>
              </a:ext>
            </a:extLst>
          </p:cNvPr>
          <p:cNvSpPr txBox="1"/>
          <p:nvPr/>
        </p:nvSpPr>
        <p:spPr>
          <a:xfrm>
            <a:off x="3359394" y="1243890"/>
            <a:ext cx="20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Example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856159" y="936266"/>
          <a:ext cx="2612094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698">
                  <a:extLst>
                    <a:ext uri="{9D8B030D-6E8A-4147-A177-3AD203B41FA5}">
                      <a16:colId xmlns:a16="http://schemas.microsoft.com/office/drawing/2014/main" val="181749150"/>
                    </a:ext>
                  </a:extLst>
                </a:gridCol>
                <a:gridCol w="870698">
                  <a:extLst>
                    <a:ext uri="{9D8B030D-6E8A-4147-A177-3AD203B41FA5}">
                      <a16:colId xmlns:a16="http://schemas.microsoft.com/office/drawing/2014/main" val="2682713392"/>
                    </a:ext>
                  </a:extLst>
                </a:gridCol>
                <a:gridCol w="870698">
                  <a:extLst>
                    <a:ext uri="{9D8B030D-6E8A-4147-A177-3AD203B41FA5}">
                      <a16:colId xmlns:a16="http://schemas.microsoft.com/office/drawing/2014/main" val="2150312517"/>
                    </a:ext>
                  </a:extLst>
                </a:gridCol>
              </a:tblGrid>
              <a:tr h="302654">
                <a:tc>
                  <a:txBody>
                    <a:bodyPr/>
                    <a:lstStyle/>
                    <a:p>
                      <a:r>
                        <a:rPr lang="en-US" altLang="zh-CN" dirty="0"/>
                        <a:t>1x1=1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1x0=0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41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r>
                        <a:rPr lang="en-US" altLang="zh-CN" dirty="0"/>
                        <a:t>1x0=0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1x1=1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1x0=0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71848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r>
                        <a:rPr lang="en-US" altLang="zh-CN" dirty="0"/>
                        <a:t>0x1=0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1x0=0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1x1=1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37311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1A0F44-0B87-414E-B38C-8C3EA57F2BC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07881" y="2033546"/>
            <a:ext cx="2054325" cy="876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A142923-0796-4797-ADEF-4EA84F0EABC8}"/>
              </a:ext>
            </a:extLst>
          </p:cNvPr>
          <p:cNvSpPr txBox="1"/>
          <p:nvPr/>
        </p:nvSpPr>
        <p:spPr>
          <a:xfrm>
            <a:off x="7520402" y="892313"/>
            <a:ext cx="104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1A0F44-0B87-414E-B38C-8C3EA57F2BCB}"/>
              </a:ext>
            </a:extLst>
          </p:cNvPr>
          <p:cNvCxnSpPr>
            <a:cxnSpLocks/>
          </p:cNvCxnSpPr>
          <p:nvPr/>
        </p:nvCxnSpPr>
        <p:spPr>
          <a:xfrm flipV="1">
            <a:off x="5251725" y="1687805"/>
            <a:ext cx="2604564" cy="11477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142923-0796-4797-ADEF-4EA84F0EABC8}"/>
                  </a:ext>
                </a:extLst>
              </p:cNvPr>
              <p:cNvSpPr txBox="1"/>
              <p:nvPr/>
            </p:nvSpPr>
            <p:spPr>
              <a:xfrm>
                <a:off x="3699164" y="1117401"/>
                <a:ext cx="205666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142923-0796-4797-ADEF-4EA84F0E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1117401"/>
                <a:ext cx="2056667" cy="763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Cambria Math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1</cp:revision>
  <dcterms:created xsi:type="dcterms:W3CDTF">2023-11-14T05:09:10Z</dcterms:created>
  <dcterms:modified xsi:type="dcterms:W3CDTF">2023-11-14T05:09:56Z</dcterms:modified>
</cp:coreProperties>
</file>