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7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U.S. Energy Consumption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Energy </a:t>
            </a:r>
            <a:r>
              <a:rPr lang="en-US" dirty="0"/>
              <a:t>C</a:t>
            </a:r>
            <a:r>
              <a:rPr lang="en-US" dirty="0" smtClean="0"/>
              <a:t>onsumption Structure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Building Consumption</a:t>
            </a:r>
            <a:r>
              <a:rPr lang="en-US" altLang="zh-CN" dirty="0" smtClean="0"/>
              <a:t>——38.9%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Electrical in Building</a:t>
            </a:r>
            <a:r>
              <a:rPr lang="en-US" altLang="zh-CN" dirty="0" smtClean="0"/>
              <a:t>——74%</a:t>
            </a:r>
          </a:p>
          <a:p>
            <a:pPr>
              <a:buFont typeface="Wingdings" pitchFamily="2" charset="2"/>
              <a:buChar char="§"/>
            </a:pPr>
            <a:r>
              <a:rPr lang="en-US" altLang="zh-CN" dirty="0"/>
              <a:t> </a:t>
            </a:r>
            <a:r>
              <a:rPr lang="en-US" altLang="zh-CN" dirty="0" smtClean="0"/>
              <a:t> Lighting</a:t>
            </a:r>
          </a:p>
          <a:p>
            <a:pPr>
              <a:buFont typeface="Wingdings" pitchFamily="2" charset="2"/>
              <a:buChar char="§"/>
            </a:pPr>
            <a:r>
              <a:rPr lang="en-US" altLang="zh-CN" dirty="0" smtClean="0"/>
              <a:t>  Computing</a:t>
            </a:r>
          </a:p>
          <a:p>
            <a:pPr>
              <a:buFont typeface="Wingdings" pitchFamily="2" charset="2"/>
              <a:buChar char="§"/>
            </a:pPr>
            <a:r>
              <a:rPr lang="en-US" altLang="zh-CN" dirty="0" smtClean="0"/>
              <a:t>  HVAC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Residential and Commercial</a:t>
            </a:r>
          </a:p>
          <a:p>
            <a:r>
              <a:rPr lang="en-US" dirty="0" smtClean="0"/>
              <a:t>Increasing </a:t>
            </a:r>
            <a:r>
              <a:rPr lang="en-US" dirty="0"/>
              <a:t>C</a:t>
            </a:r>
            <a:r>
              <a:rPr lang="en-US" dirty="0" smtClean="0"/>
              <a:t>ost of Electricity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74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Companies’ Measurements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Green Datacenters 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Apple: 20MW Solar Array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McGraw-Hill: 14MW Solar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535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Solutions for Home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Simplest Way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Use Less Electricity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Quality of Life——Negative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Operate Appliance </a:t>
            </a:r>
            <a:r>
              <a:rPr lang="en-US" altLang="zh-CN" dirty="0"/>
              <a:t>B</a:t>
            </a:r>
            <a:r>
              <a:rPr lang="en-US" altLang="zh-CN" dirty="0" smtClean="0"/>
              <a:t>ased on Electricity Market Price</a:t>
            </a:r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No Idea about the Specification of Appliances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and How Much to Store Low-cost Energy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When to Use Solar Energy or Power Energy</a:t>
            </a:r>
          </a:p>
          <a:p>
            <a:endParaRPr lang="en-US" dirty="0" smtClean="0"/>
          </a:p>
          <a:p>
            <a:r>
              <a:rPr lang="en-US" dirty="0" smtClean="0"/>
              <a:t>When to Turn on or Turn off Appliance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40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Basis of Our Solutions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Parasol &amp; </a:t>
            </a:r>
            <a:r>
              <a:rPr lang="en-US" dirty="0" err="1" smtClean="0"/>
              <a:t>GreenSwitch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Manage Datacenter</a:t>
            </a:r>
            <a:r>
              <a:rPr lang="en-US" altLang="zh-CN" dirty="0" smtClean="0"/>
              <a:t>——Energy Quantified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Based on the Real Data Experimental Evaluations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Tradeoffs of Building a solar Powered Datacenter</a:t>
            </a:r>
          </a:p>
          <a:p>
            <a:r>
              <a:rPr lang="en-US" dirty="0" err="1" smtClean="0"/>
              <a:t>SmartCharge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An Intelligent Charging and Discharging System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Based on expectations of future demand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Linear Optimization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Power Data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UPS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02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147</Words>
  <Application>Microsoft Office PowerPoint</Application>
  <PresentationFormat>全屏显示(4:3)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U.S. Energy Consumption</vt:lpstr>
      <vt:lpstr>Companies’ Measurements</vt:lpstr>
      <vt:lpstr>Common Solutions for Home</vt:lpstr>
      <vt:lpstr>Our Goals</vt:lpstr>
      <vt:lpstr>The Basis of Our Solutions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 Zhang</dc:creator>
  <cp:lastModifiedBy>Xi Zhang</cp:lastModifiedBy>
  <cp:revision>6</cp:revision>
  <dcterms:created xsi:type="dcterms:W3CDTF">2013-04-25T11:20:00Z</dcterms:created>
  <dcterms:modified xsi:type="dcterms:W3CDTF">2013-04-25T12:28:00Z</dcterms:modified>
</cp:coreProperties>
</file>