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8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00A1-582A-4268-9D9D-C77763C3A377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3616-854D-4A70-9B69-10F0E8B4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4905"/>
                <a:ext cx="10515600" cy="4742058"/>
              </a:xfrm>
            </p:spPr>
            <p:txBody>
              <a:bodyPr/>
              <a:lstStyle/>
              <a:p>
                <a:r>
                  <a:rPr lang="en-US" altLang="zh-CN" dirty="0" smtClean="0"/>
                  <a:t>Three sources to power the house: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LoadGrid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LoadGreen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nonDeferLoad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preemptibleLoads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dirty="0"/>
                  <a:t>The grid can be used to power the load and charge the battery: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LoadGrid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Grid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preemptibleLoads scheduling:</a:t>
                </a:r>
              </a:p>
              <a:p>
                <a:r>
                  <a:rPr lang="en-US" dirty="0"/>
                  <a:t>For each cycle(T/period),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preemptibleLoads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power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peroid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4905"/>
                <a:ext cx="10515600" cy="4742058"/>
              </a:xfrm>
              <a:blipFill rotWithShape="0">
                <a:blip r:embed="rId2"/>
                <a:stretch>
                  <a:fillRect l="-1043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9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grid can be used to power the load and charge the battery: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LoadGrid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preemptibleLoads scheduling:</a:t>
                </a:r>
              </a:p>
              <a:p>
                <a:r>
                  <a:rPr lang="en-US" dirty="0" smtClean="0"/>
                  <a:t>For each cycle(T/period),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preemptibleLoads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power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peroid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Objective function: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electricity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GridCost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Grid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GridCost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NetGreen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0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</cp:revision>
  <dcterms:created xsi:type="dcterms:W3CDTF">2013-04-25T16:06:40Z</dcterms:created>
  <dcterms:modified xsi:type="dcterms:W3CDTF">2013-04-25T17:17:25Z</dcterms:modified>
</cp:coreProperties>
</file>