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341E-270C-4CE5-9808-312D546ABE21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6C3B-15C6-4136-B23D-791FAF3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battery charge rate cannot be higher than </a:t>
                </a:r>
                <a:r>
                  <a:rPr lang="en-US" dirty="0" err="1" smtClean="0"/>
                  <a:t>BattCapa</a:t>
                </a:r>
                <a:r>
                  <a:rPr lang="en-US" dirty="0" smtClean="0"/>
                  <a:t>/4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BattGrid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BattCapa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Power discharged from the battery is never greater than the power charged to the battery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LoadBatt</m:t>
                        </m:r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BattE</m:t>
                    </m:r>
                  </m:oMath>
                </a14:m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BattGreen</m:t>
                            </m:r>
                            <m:d>
                              <m:d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BattGrid</m:t>
                            </m:r>
                            <m:d>
                              <m:d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energy stored in battery, which is the difference between the energy charged to or discharged from the battery over the previous time intervals, cannot be greater than its capacity: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BattGreen</m:t>
                        </m:r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BattGrid</m:t>
                            </m:r>
                            <m:d>
                              <m:d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BattE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LoadBatt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BattCapa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1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renewable power, Green(t), may be used to run the </a:t>
                </a:r>
                <a:r>
                  <a:rPr lang="en-US" dirty="0" err="1" smtClean="0"/>
                  <a:t>LoadGreen</a:t>
                </a:r>
                <a:r>
                  <a:rPr lang="en-US" dirty="0" smtClean="0"/>
                  <a:t>(t), to charge the battery(</a:t>
                </a:r>
                <a:r>
                  <a:rPr lang="en-US" dirty="0" err="1" smtClean="0"/>
                  <a:t>BattGreen</a:t>
                </a:r>
                <a:r>
                  <a:rPr lang="en-US" dirty="0" smtClean="0"/>
                  <a:t>(t)), and/or </a:t>
                </a:r>
                <a:r>
                  <a:rPr lang="en-US" dirty="0" err="1" smtClean="0"/>
                  <a:t>ner</a:t>
                </a:r>
                <a:r>
                  <a:rPr lang="en-US" dirty="0" smtClean="0"/>
                  <a:t> metering (</a:t>
                </a:r>
                <a:r>
                  <a:rPr lang="en-US" dirty="0" err="1" smtClean="0"/>
                  <a:t>NetGreen</a:t>
                </a:r>
                <a:r>
                  <a:rPr lang="en-US" dirty="0" smtClean="0"/>
                  <a:t>(t)):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Green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cannot use the batteries and do net metering at the same time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or vice versa: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cannot draw from the grid to power the load at the same time as doing net metering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or vice versa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LoadGrid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cannot charge and discharge the battery at the same time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or vice versa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14</cp:revision>
  <dcterms:created xsi:type="dcterms:W3CDTF">2013-04-25T16:24:12Z</dcterms:created>
  <dcterms:modified xsi:type="dcterms:W3CDTF">2013-04-25T16:53:47Z</dcterms:modified>
</cp:coreProperties>
</file>