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latheadelectric.com/energy/PDF/appliancewattage.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 done so far</a:t>
            </a:r>
            <a:endParaRPr lang="en-US" dirty="0"/>
          </a:p>
        </p:txBody>
      </p:sp>
      <p:sp>
        <p:nvSpPr>
          <p:cNvPr id="5" name="Content Placeholder 4"/>
          <p:cNvSpPr>
            <a:spLocks noGrp="1"/>
          </p:cNvSpPr>
          <p:nvPr>
            <p:ph idx="1"/>
          </p:nvPr>
        </p:nvSpPr>
        <p:spPr/>
        <p:txBody>
          <a:bodyPr/>
          <a:lstStyle/>
          <a:p>
            <a:r>
              <a:rPr lang="en-US" dirty="0" smtClean="0"/>
              <a:t>1. Smart charge </a:t>
            </a:r>
          </a:p>
          <a:p>
            <a:r>
              <a:rPr lang="en-US" dirty="0" smtClean="0"/>
              <a:t>2. Added Solar energy source</a:t>
            </a:r>
          </a:p>
          <a:p>
            <a:r>
              <a:rPr lang="en-US" dirty="0" smtClean="0"/>
              <a:t>3. Data processed for machine learning</a:t>
            </a:r>
            <a:endParaRPr lang="en-US" dirty="0"/>
          </a:p>
        </p:txBody>
      </p:sp>
    </p:spTree>
    <p:extLst>
      <p:ext uri="{BB962C8B-B14F-4D97-AF65-F5344CB8AC3E}">
        <p14:creationId xmlns:p14="http://schemas.microsoft.com/office/powerpoint/2010/main" val="2705828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Add four constraints: Battery cannot be charged and discharged at the same time, as well as solar charging battery and selling back to net metering, battery powering workload and selling to net metering, grid powering workload and selling to net metering</a:t>
            </a:r>
          </a:p>
          <a:p>
            <a:r>
              <a:rPr lang="en-US" dirty="0" smtClean="0"/>
              <a:t>2. add </a:t>
            </a:r>
            <a:r>
              <a:rPr lang="en-US" dirty="0" err="1" smtClean="0"/>
              <a:t>derferable</a:t>
            </a:r>
            <a:r>
              <a:rPr lang="en-US" dirty="0" smtClean="0"/>
              <a:t>/non-</a:t>
            </a:r>
            <a:r>
              <a:rPr lang="en-US" dirty="0" err="1" smtClean="0"/>
              <a:t>deferable</a:t>
            </a:r>
            <a:r>
              <a:rPr lang="en-US" dirty="0" smtClean="0"/>
              <a:t> workload scheduling: </a:t>
            </a:r>
          </a:p>
          <a:p>
            <a:pPr lvl="1"/>
            <a:r>
              <a:rPr lang="en-US" dirty="0" smtClean="0"/>
              <a:t>Splitting workload into </a:t>
            </a:r>
            <a:r>
              <a:rPr lang="en-US" dirty="0" err="1" smtClean="0"/>
              <a:t>deferable</a:t>
            </a:r>
            <a:r>
              <a:rPr lang="en-US" dirty="0" smtClean="0"/>
              <a:t> and </a:t>
            </a:r>
            <a:r>
              <a:rPr lang="en-US" dirty="0" err="1" smtClean="0"/>
              <a:t>non-deferable:</a:t>
            </a:r>
            <a:r>
              <a:rPr lang="en-US" dirty="0" err="1">
                <a:hlinkClick r:id="rId2"/>
              </a:rPr>
              <a:t>http</a:t>
            </a:r>
            <a:r>
              <a:rPr lang="en-US" dirty="0">
                <a:hlinkClick r:id="rId2"/>
              </a:rPr>
              <a:t>://</a:t>
            </a:r>
            <a:r>
              <a:rPr lang="en-US" dirty="0" smtClean="0">
                <a:hlinkClick r:id="rId2"/>
              </a:rPr>
              <a:t>www.flatheadelectric.com/energy/PDF/appliancewattage.pdf</a:t>
            </a:r>
            <a:endParaRPr lang="en-US" dirty="0" smtClean="0"/>
          </a:p>
          <a:p>
            <a:pPr lvl="1"/>
            <a:r>
              <a:rPr lang="en-US" dirty="0" smtClean="0"/>
              <a:t>Model </a:t>
            </a:r>
            <a:r>
              <a:rPr lang="en-US" dirty="0" err="1" smtClean="0"/>
              <a:t>deferable</a:t>
            </a:r>
            <a:r>
              <a:rPr lang="en-US" dirty="0" smtClean="0"/>
              <a:t> load with running time, deadlines, and periods.</a:t>
            </a:r>
          </a:p>
          <a:p>
            <a:pPr lvl="1"/>
            <a:r>
              <a:rPr lang="en-US" dirty="0" smtClean="0">
                <a:solidFill>
                  <a:srgbClr val="FF0000"/>
                </a:solidFill>
              </a:rPr>
              <a:t>Limits, </a:t>
            </a:r>
            <a:r>
              <a:rPr lang="en-US" dirty="0" err="1" smtClean="0">
                <a:solidFill>
                  <a:srgbClr val="FF0000"/>
                </a:solidFill>
              </a:rPr>
              <a:t>e.g</a:t>
            </a:r>
            <a:r>
              <a:rPr lang="en-US" dirty="0" smtClean="0">
                <a:solidFill>
                  <a:srgbClr val="FF0000"/>
                </a:solidFill>
              </a:rPr>
              <a:t> refrigerator cannot be on and off a lot, like every min.</a:t>
            </a:r>
          </a:p>
          <a:p>
            <a:r>
              <a:rPr lang="en-US" dirty="0" smtClean="0"/>
              <a:t>3. Use more accurate battery model for simulation</a:t>
            </a:r>
          </a:p>
          <a:p>
            <a:r>
              <a:rPr lang="en-US" dirty="0" smtClean="0"/>
              <a:t>4. Use ML to predict power consumption and solar energy </a:t>
            </a:r>
            <a:r>
              <a:rPr lang="en-US" dirty="0" err="1" smtClean="0"/>
              <a:t>availibity</a:t>
            </a:r>
            <a:r>
              <a:rPr lang="en-US" dirty="0" smtClean="0"/>
              <a:t>.</a:t>
            </a:r>
          </a:p>
          <a:p>
            <a:r>
              <a:rPr lang="en-US" dirty="0" smtClean="0"/>
              <a:t>5. </a:t>
            </a:r>
            <a:r>
              <a:rPr lang="en-US" dirty="0" smtClean="0">
                <a:solidFill>
                  <a:srgbClr val="FF0000"/>
                </a:solidFill>
              </a:rPr>
              <a:t>solar, battery, </a:t>
            </a:r>
            <a:r>
              <a:rPr lang="en-US" dirty="0" err="1" smtClean="0">
                <a:solidFill>
                  <a:srgbClr val="FF0000"/>
                </a:solidFill>
              </a:rPr>
              <a:t>deferable</a:t>
            </a:r>
            <a:r>
              <a:rPr lang="en-US" dirty="0" smtClean="0">
                <a:solidFill>
                  <a:srgbClr val="FF0000"/>
                </a:solidFill>
              </a:rPr>
              <a:t>, isolation</a:t>
            </a:r>
            <a:endParaRPr lang="en-US" dirty="0">
              <a:solidFill>
                <a:srgbClr val="FF0000"/>
              </a:solidFill>
            </a:endParaRPr>
          </a:p>
        </p:txBody>
      </p:sp>
    </p:spTree>
    <p:extLst>
      <p:ext uri="{BB962C8B-B14F-4D97-AF65-F5344CB8AC3E}">
        <p14:creationId xmlns:p14="http://schemas.microsoft.com/office/powerpoint/2010/main" val="1915369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0413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Issues</a:t>
            </a:r>
            <a:endParaRPr lang="en-US" dirty="0"/>
          </a:p>
        </p:txBody>
      </p:sp>
      <p:sp>
        <p:nvSpPr>
          <p:cNvPr id="3" name="Content Placeholder 2"/>
          <p:cNvSpPr>
            <a:spLocks noGrp="1"/>
          </p:cNvSpPr>
          <p:nvPr>
            <p:ph idx="1"/>
          </p:nvPr>
        </p:nvSpPr>
        <p:spPr/>
        <p:txBody>
          <a:bodyPr/>
          <a:lstStyle/>
          <a:p>
            <a:r>
              <a:rPr lang="en-US" dirty="0" smtClean="0"/>
              <a:t>1. Data issue. </a:t>
            </a:r>
            <a:r>
              <a:rPr lang="en-US" dirty="0" smtClean="0">
                <a:solidFill>
                  <a:srgbClr val="FF0000"/>
                </a:solidFill>
              </a:rPr>
              <a:t>Eastern </a:t>
            </a:r>
            <a:r>
              <a:rPr lang="en-US" dirty="0" smtClean="0">
                <a:solidFill>
                  <a:srgbClr val="FF0000"/>
                </a:solidFill>
              </a:rPr>
              <a:t>time?</a:t>
            </a:r>
          </a:p>
          <a:p>
            <a:r>
              <a:rPr lang="en-US" dirty="0" smtClean="0"/>
              <a:t>2. Feedback for current work.</a:t>
            </a:r>
            <a:endParaRPr lang="en-US" dirty="0"/>
          </a:p>
        </p:txBody>
      </p:sp>
    </p:spTree>
    <p:extLst>
      <p:ext uri="{BB962C8B-B14F-4D97-AF65-F5344CB8AC3E}">
        <p14:creationId xmlns:p14="http://schemas.microsoft.com/office/powerpoint/2010/main" val="140254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162</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Work done so far</vt:lpstr>
      <vt:lpstr>Next steps</vt:lpstr>
      <vt:lpstr>Demo</vt:lpstr>
      <vt:lpstr>Remaining Issues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done so far</dc:title>
  <dc:creator>ares</dc:creator>
  <cp:lastModifiedBy>ares</cp:lastModifiedBy>
  <cp:revision>6</cp:revision>
  <dcterms:created xsi:type="dcterms:W3CDTF">2006-08-16T00:00:00Z</dcterms:created>
  <dcterms:modified xsi:type="dcterms:W3CDTF">2013-04-11T21:38:35Z</dcterms:modified>
</cp:coreProperties>
</file>